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ink/ink1.xml" ContentType="application/inkml+xml"/>
  <Override PartName="/ppt/notesSlides/notesSlide87.xml" ContentType="application/vnd.openxmlformats-officedocument.presentationml.notesSlide+xml"/>
  <Override PartName="/ppt/ink/ink2.xml" ContentType="application/inkml+xml"/>
  <Override PartName="/ppt/notesSlides/notesSlide88.xml" ContentType="application/vnd.openxmlformats-officedocument.presentationml.notesSlide+xml"/>
  <Override PartName="/ppt/ink/ink3.xml" ContentType="application/inkml+xml"/>
  <Override PartName="/ppt/notesSlides/notesSlide89.xml" ContentType="application/vnd.openxmlformats-officedocument.presentationml.notesSlide+xml"/>
  <Override PartName="/ppt/ink/ink4.xml" ContentType="application/inkml+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ink/ink5.xml" ContentType="application/inkml+xml"/>
  <Override PartName="/ppt/notesSlides/notesSlide117.xml" ContentType="application/vnd.openxmlformats-officedocument.presentationml.notesSlide+xml"/>
  <Override PartName="/ppt/ink/ink6.xml" ContentType="application/inkml+xml"/>
  <Override PartName="/ppt/ink/ink7.xml" ContentType="application/inkml+xml"/>
  <Override PartName="/ppt/notesSlides/notesSlide118.xml" ContentType="application/vnd.openxmlformats-officedocument.presentationml.notesSlide+xml"/>
  <Override PartName="/ppt/ink/ink8.xml" ContentType="application/inkml+xml"/>
  <Override PartName="/ppt/ink/ink9.xml" ContentType="application/inkml+xml"/>
  <Override PartName="/ppt/notesSlides/notesSlide119.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120.xml" ContentType="application/vnd.openxmlformats-officedocument.presentationml.notesSlide+xml"/>
  <Override PartName="/ppt/ink/ink13.xml" ContentType="application/inkml+xml"/>
  <Override PartName="/ppt/ink/ink14.xml" ContentType="application/inkml+xml"/>
  <Override PartName="/ppt/notesSlides/notesSlide121.xml" ContentType="application/vnd.openxmlformats-officedocument.presentationml.notesSlide+xml"/>
  <Override PartName="/ppt/ink/ink15.xml" ContentType="application/inkml+xml"/>
  <Override PartName="/ppt/ink/ink16.xml" ContentType="application/inkml+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ink/ink17.xml" ContentType="application/inkml+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ink/ink18.xml" ContentType="application/inkml+xml"/>
  <Override PartName="/ppt/notesSlides/notesSlide126.xml" ContentType="application/vnd.openxmlformats-officedocument.presentationml.notesSlide+xml"/>
  <Override PartName="/ppt/ink/ink19.xml" ContentType="application/inkml+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ink/ink23.xml" ContentType="application/inkml+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ink/ink24.xml" ContentType="application/inkml+xml"/>
  <Override PartName="/ppt/ink/ink25.xml" ContentType="application/inkml+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ink/ink26.xml" ContentType="application/inkml+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ink/ink27.xml" ContentType="application/inkml+xml"/>
  <Override PartName="/ppt/notesSlides/notesSlide142.xml" ContentType="application/vnd.openxmlformats-officedocument.presentationml.notesSlide+xml"/>
  <Override PartName="/ppt/ink/ink28.xml" ContentType="application/inkml+xml"/>
  <Override PartName="/ppt/notesSlides/notesSlide143.xml" ContentType="application/vnd.openxmlformats-officedocument.presentationml.notesSlide+xml"/>
  <Override PartName="/ppt/ink/ink29.xml" ContentType="application/inkml+xml"/>
  <Override PartName="/ppt/notesSlides/notesSlide144.xml" ContentType="application/vnd.openxmlformats-officedocument.presentationml.notesSlide+xml"/>
  <Override PartName="/ppt/ink/ink30.xml" ContentType="application/inkml+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ink/ink31.xml" ContentType="application/inkml+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ink/ink32.xml" ContentType="application/inkml+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ink/ink33.xml" ContentType="application/inkml+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ink/ink34.xml" ContentType="application/inkml+xml"/>
  <Override PartName="/ppt/notesSlides/notesSlide154.xml" ContentType="application/vnd.openxmlformats-officedocument.presentationml.notesSlide+xml"/>
  <Override PartName="/ppt/ink/ink35.xml" ContentType="application/inkml+xml"/>
  <Override PartName="/ppt/ink/ink36.xml" ContentType="application/inkml+xml"/>
  <Override PartName="/ppt/notesSlides/notesSlide155.xml" ContentType="application/vnd.openxmlformats-officedocument.presentationml.notesSlide+xml"/>
  <Override PartName="/ppt/ink/ink37.xml" ContentType="application/inkml+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60.xml" ContentType="application/vnd.openxmlformats-officedocument.presentationml.notesSlide+xml"/>
  <Override PartName="/ppt/ink/ink38.xml" ContentType="application/inkml+xml"/>
  <Override PartName="/ppt/notesSlides/notesSlide161.xml" ContentType="application/vnd.openxmlformats-officedocument.presentationml.notesSlide+xml"/>
  <Override PartName="/ppt/ink/ink39.xml" ContentType="application/inkml+xml"/>
  <Override PartName="/ppt/notesSlides/notesSlide162.xml" ContentType="application/vnd.openxmlformats-officedocument.presentationml.notesSlide+xml"/>
  <Override PartName="/ppt/ink/ink40.xml" ContentType="application/inkml+xml"/>
  <Override PartName="/ppt/notesSlides/notesSlide163.xml" ContentType="application/vnd.openxmlformats-officedocument.presentationml.notesSlide+xml"/>
  <Override PartName="/ppt/ink/ink41.xml" ContentType="application/inkml+xml"/>
  <Override PartName="/ppt/ink/ink42.xml" ContentType="application/inkml+xml"/>
  <Override PartName="/ppt/notesSlides/notesSlide164.xml" ContentType="application/vnd.openxmlformats-officedocument.presentationml.notesSlide+xml"/>
  <Override PartName="/ppt/ink/ink43.xml" ContentType="application/inkml+xml"/>
  <Override PartName="/ppt/notesSlides/notesSlide165.xml" ContentType="application/vnd.openxmlformats-officedocument.presentationml.notesSlide+xml"/>
  <Override PartName="/ppt/ink/ink44.xml" ContentType="application/inkml+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174.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175.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7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7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78.xml" ContentType="application/vnd.openxmlformats-officedocument.presentationml.notesSlide+xml"/>
  <Override PartName="/ppt/notesSlides/notesSlide1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7"/>
  </p:notesMasterIdLst>
  <p:handoutMasterIdLst>
    <p:handoutMasterId r:id="rId218"/>
  </p:handoutMasterIdLst>
  <p:sldIdLst>
    <p:sldId id="747" r:id="rId2"/>
    <p:sldId id="645" r:id="rId3"/>
    <p:sldId id="259" r:id="rId4"/>
    <p:sldId id="746" r:id="rId5"/>
    <p:sldId id="529" r:id="rId6"/>
    <p:sldId id="541" r:id="rId7"/>
    <p:sldId id="487" r:id="rId8"/>
    <p:sldId id="379" r:id="rId9"/>
    <p:sldId id="555" r:id="rId10"/>
    <p:sldId id="556" r:id="rId11"/>
    <p:sldId id="521" r:id="rId12"/>
    <p:sldId id="466" r:id="rId13"/>
    <p:sldId id="523" r:id="rId14"/>
    <p:sldId id="557" r:id="rId15"/>
    <p:sldId id="696" r:id="rId16"/>
    <p:sldId id="553" r:id="rId17"/>
    <p:sldId id="554" r:id="rId18"/>
    <p:sldId id="549" r:id="rId19"/>
    <p:sldId id="550" r:id="rId20"/>
    <p:sldId id="551" r:id="rId21"/>
    <p:sldId id="591" r:id="rId22"/>
    <p:sldId id="592" r:id="rId23"/>
    <p:sldId id="593" r:id="rId24"/>
    <p:sldId id="594" r:id="rId25"/>
    <p:sldId id="595" r:id="rId26"/>
    <p:sldId id="552" r:id="rId27"/>
    <p:sldId id="597" r:id="rId28"/>
    <p:sldId id="598" r:id="rId29"/>
    <p:sldId id="599" r:id="rId30"/>
    <p:sldId id="600" r:id="rId31"/>
    <p:sldId id="601" r:id="rId32"/>
    <p:sldId id="602" r:id="rId33"/>
    <p:sldId id="603" r:id="rId34"/>
    <p:sldId id="604" r:id="rId35"/>
    <p:sldId id="605" r:id="rId36"/>
    <p:sldId id="607" r:id="rId37"/>
    <p:sldId id="608" r:id="rId38"/>
    <p:sldId id="611" r:id="rId39"/>
    <p:sldId id="449" r:id="rId40"/>
    <p:sldId id="375" r:id="rId41"/>
    <p:sldId id="559" r:id="rId42"/>
    <p:sldId id="560" r:id="rId43"/>
    <p:sldId id="561" r:id="rId44"/>
    <p:sldId id="697" r:id="rId45"/>
    <p:sldId id="698" r:id="rId46"/>
    <p:sldId id="699" r:id="rId47"/>
    <p:sldId id="707" r:id="rId48"/>
    <p:sldId id="708" r:id="rId49"/>
    <p:sldId id="331" r:id="rId50"/>
    <p:sldId id="270" r:id="rId51"/>
    <p:sldId id="332" r:id="rId52"/>
    <p:sldId id="764" r:id="rId53"/>
    <p:sldId id="631" r:id="rId54"/>
    <p:sldId id="700" r:id="rId55"/>
    <p:sldId id="635" r:id="rId56"/>
    <p:sldId id="722" r:id="rId57"/>
    <p:sldId id="723" r:id="rId58"/>
    <p:sldId id="724" r:id="rId59"/>
    <p:sldId id="725" r:id="rId60"/>
    <p:sldId id="726" r:id="rId61"/>
    <p:sldId id="727" r:id="rId62"/>
    <p:sldId id="728" r:id="rId63"/>
    <p:sldId id="729" r:id="rId64"/>
    <p:sldId id="762" r:id="rId65"/>
    <p:sldId id="702" r:id="rId66"/>
    <p:sldId id="730" r:id="rId67"/>
    <p:sldId id="677" r:id="rId68"/>
    <p:sldId id="670" r:id="rId69"/>
    <p:sldId id="673" r:id="rId70"/>
    <p:sldId id="731" r:id="rId71"/>
    <p:sldId id="732" r:id="rId72"/>
    <p:sldId id="733" r:id="rId73"/>
    <p:sldId id="734" r:id="rId74"/>
    <p:sldId id="711" r:id="rId75"/>
    <p:sldId id="718" r:id="rId76"/>
    <p:sldId id="719" r:id="rId77"/>
    <p:sldId id="720" r:id="rId78"/>
    <p:sldId id="721" r:id="rId79"/>
    <p:sldId id="717" r:id="rId80"/>
    <p:sldId id="735" r:id="rId81"/>
    <p:sldId id="736" r:id="rId82"/>
    <p:sldId id="737" r:id="rId83"/>
    <p:sldId id="738" r:id="rId84"/>
    <p:sldId id="763" r:id="rId85"/>
    <p:sldId id="739" r:id="rId86"/>
    <p:sldId id="740" r:id="rId87"/>
    <p:sldId id="741" r:id="rId88"/>
    <p:sldId id="742" r:id="rId89"/>
    <p:sldId id="743" r:id="rId90"/>
    <p:sldId id="744" r:id="rId91"/>
    <p:sldId id="748" r:id="rId92"/>
    <p:sldId id="750" r:id="rId93"/>
    <p:sldId id="753" r:id="rId94"/>
    <p:sldId id="749" r:id="rId95"/>
    <p:sldId id="751" r:id="rId96"/>
    <p:sldId id="752" r:id="rId97"/>
    <p:sldId id="756" r:id="rId98"/>
    <p:sldId id="754" r:id="rId99"/>
    <p:sldId id="757" r:id="rId100"/>
    <p:sldId id="755" r:id="rId101"/>
    <p:sldId id="712" r:id="rId102"/>
    <p:sldId id="765" r:id="rId103"/>
    <p:sldId id="766" r:id="rId104"/>
    <p:sldId id="767" r:id="rId105"/>
    <p:sldId id="768" r:id="rId106"/>
    <p:sldId id="759" r:id="rId107"/>
    <p:sldId id="760" r:id="rId108"/>
    <p:sldId id="761" r:id="rId109"/>
    <p:sldId id="758" r:id="rId110"/>
    <p:sldId id="713" r:id="rId111"/>
    <p:sldId id="714" r:id="rId112"/>
    <p:sldId id="715" r:id="rId113"/>
    <p:sldId id="701" r:id="rId114"/>
    <p:sldId id="680" r:id="rId115"/>
    <p:sldId id="681" r:id="rId116"/>
    <p:sldId id="682" r:id="rId117"/>
    <p:sldId id="683" r:id="rId118"/>
    <p:sldId id="684" r:id="rId119"/>
    <p:sldId id="685" r:id="rId120"/>
    <p:sldId id="686" r:id="rId121"/>
    <p:sldId id="687" r:id="rId122"/>
    <p:sldId id="688" r:id="rId123"/>
    <p:sldId id="689" r:id="rId124"/>
    <p:sldId id="690" r:id="rId125"/>
    <p:sldId id="691" r:id="rId126"/>
    <p:sldId id="692" r:id="rId127"/>
    <p:sldId id="693" r:id="rId128"/>
    <p:sldId id="694" r:id="rId129"/>
    <p:sldId id="695" r:id="rId130"/>
    <p:sldId id="647" r:id="rId131"/>
    <p:sldId id="615" r:id="rId132"/>
    <p:sldId id="616" r:id="rId133"/>
    <p:sldId id="620" r:id="rId134"/>
    <p:sldId id="619" r:id="rId135"/>
    <p:sldId id="648" r:id="rId136"/>
    <p:sldId id="614" r:id="rId137"/>
    <p:sldId id="621" r:id="rId138"/>
    <p:sldId id="629" r:id="rId139"/>
    <p:sldId id="545" r:id="rId140"/>
    <p:sldId id="589" r:id="rId141"/>
    <p:sldId id="546" r:id="rId142"/>
    <p:sldId id="590" r:id="rId143"/>
    <p:sldId id="579" r:id="rId144"/>
    <p:sldId id="640" r:id="rId145"/>
    <p:sldId id="572" r:id="rId146"/>
    <p:sldId id="573" r:id="rId147"/>
    <p:sldId id="574" r:id="rId148"/>
    <p:sldId id="575" r:id="rId149"/>
    <p:sldId id="576" r:id="rId150"/>
    <p:sldId id="641" r:id="rId151"/>
    <p:sldId id="578" r:id="rId152"/>
    <p:sldId id="650" r:id="rId153"/>
    <p:sldId id="569" r:id="rId154"/>
    <p:sldId id="638" r:id="rId155"/>
    <p:sldId id="642" r:id="rId156"/>
    <p:sldId id="643" r:id="rId157"/>
    <p:sldId id="644" r:id="rId158"/>
    <p:sldId id="637" r:id="rId159"/>
    <p:sldId id="519" r:id="rId160"/>
    <p:sldId id="288" r:id="rId161"/>
    <p:sldId id="286" r:id="rId162"/>
    <p:sldId id="452" r:id="rId163"/>
    <p:sldId id="436" r:id="rId164"/>
    <p:sldId id="507" r:id="rId165"/>
    <p:sldId id="434" r:id="rId166"/>
    <p:sldId id="438" r:id="rId167"/>
    <p:sldId id="437" r:id="rId168"/>
    <p:sldId id="533" r:id="rId169"/>
    <p:sldId id="520" r:id="rId170"/>
    <p:sldId id="535" r:id="rId171"/>
    <p:sldId id="369" r:id="rId172"/>
    <p:sldId id="425" r:id="rId173"/>
    <p:sldId id="433" r:id="rId174"/>
    <p:sldId id="500" r:id="rId175"/>
    <p:sldId id="432" r:id="rId176"/>
    <p:sldId id="609" r:id="rId177"/>
    <p:sldId id="610" r:id="rId178"/>
    <p:sldId id="501" r:id="rId179"/>
    <p:sldId id="539" r:id="rId180"/>
    <p:sldId id="537" r:id="rId181"/>
    <p:sldId id="538" r:id="rId182"/>
    <p:sldId id="536" r:id="rId183"/>
    <p:sldId id="524" r:id="rId184"/>
    <p:sldId id="540" r:id="rId185"/>
    <p:sldId id="525" r:id="rId186"/>
    <p:sldId id="526" r:id="rId187"/>
    <p:sldId id="527" r:id="rId188"/>
    <p:sldId id="528" r:id="rId189"/>
    <p:sldId id="512" r:id="rId190"/>
    <p:sldId id="513" r:id="rId191"/>
    <p:sldId id="514" r:id="rId192"/>
    <p:sldId id="515" r:id="rId193"/>
    <p:sldId id="516" r:id="rId194"/>
    <p:sldId id="517" r:id="rId195"/>
    <p:sldId id="502" r:id="rId196"/>
    <p:sldId id="503" r:id="rId197"/>
    <p:sldId id="475" r:id="rId198"/>
    <p:sldId id="509" r:id="rId199"/>
    <p:sldId id="439" r:id="rId200"/>
    <p:sldId id="463" r:id="rId201"/>
    <p:sldId id="464" r:id="rId202"/>
    <p:sldId id="427" r:id="rId203"/>
    <p:sldId id="429" r:id="rId204"/>
    <p:sldId id="478" r:id="rId205"/>
    <p:sldId id="506" r:id="rId206"/>
    <p:sldId id="431" r:id="rId207"/>
    <p:sldId id="468" r:id="rId208"/>
    <p:sldId id="469" r:id="rId209"/>
    <p:sldId id="470" r:id="rId210"/>
    <p:sldId id="453" r:id="rId211"/>
    <p:sldId id="423" r:id="rId212"/>
    <p:sldId id="420" r:id="rId213"/>
    <p:sldId id="440" r:id="rId214"/>
    <p:sldId id="441" r:id="rId215"/>
    <p:sldId id="353" r:id="rId21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CCFF"/>
    <a:srgbClr val="CCFFCC"/>
    <a:srgbClr val="0000FF"/>
    <a:srgbClr val="CCECFF"/>
    <a:srgbClr val="0B9520"/>
    <a:srgbClr val="CC3300"/>
    <a:srgbClr val="FF9900"/>
    <a:srgbClr val="E1E1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04" autoAdjust="0"/>
    <p:restoredTop sz="90929"/>
  </p:normalViewPr>
  <p:slideViewPr>
    <p:cSldViewPr>
      <p:cViewPr varScale="1">
        <p:scale>
          <a:sx n="78" d="100"/>
          <a:sy n="78" d="100"/>
        </p:scale>
        <p:origin x="11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14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presProps" Target="presProp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379907"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pitchFamily="1" charset="-128"/>
                <a:cs typeface="+mn-cs"/>
              </a:defRPr>
            </a:lvl1pPr>
          </a:lstStyle>
          <a:p>
            <a:pPr>
              <a:defRPr/>
            </a:pPr>
            <a:endParaRPr lang="en-US"/>
          </a:p>
        </p:txBody>
      </p:sp>
      <p:sp>
        <p:nvSpPr>
          <p:cNvPr id="379908"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379909"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ea typeface="ＭＳ Ｐゴシック" pitchFamily="1" charset="-128"/>
              </a:defRPr>
            </a:lvl1pPr>
          </a:lstStyle>
          <a:p>
            <a:pPr>
              <a:defRPr/>
            </a:pPr>
            <a:fld id="{A12472EE-EB84-459C-A8C8-F26D4121DF3F}" type="slidenum">
              <a:rPr lang="en-US"/>
              <a:pPr>
                <a:defRPr/>
              </a:pPr>
              <a:t>‹#›</a:t>
            </a:fld>
            <a:endParaRPr lang="en-US"/>
          </a:p>
        </p:txBody>
      </p:sp>
    </p:spTree>
    <p:extLst>
      <p:ext uri="{BB962C8B-B14F-4D97-AF65-F5344CB8AC3E}">
        <p14:creationId xmlns:p14="http://schemas.microsoft.com/office/powerpoint/2010/main" val="13617629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9-08T15:56:24.698"/>
    </inkml:context>
    <inkml:brush xml:id="br0">
      <inkml:brushProperty name="width" value="0.05292" units="cm"/>
      <inkml:brushProperty name="height" value="0.05292" units="cm"/>
      <inkml:brushProperty name="color" value="#FF0000"/>
    </inkml:brush>
  </inkml:definitions>
  <inkml:trace contextRef="#ctx0" brushRef="#br0">8091 3230 54 0,'-20'-4'18'16,"20"4"-4"-16,-11-20-5 15,13 5-5-15,-2-7-1 16,4-2-2-16,-1-1 0 16,1 5 2-16,0-3-2 15,1 4 1-15,-4 4-1 0,0 3 1 16,-1 12-4 0,-4-17-17-16,4 17-10 15,8-27-4-15,-1 5 4 16,2-13 29-16</inkml:trace>
  <inkml:trace contextRef="#ctx0" brushRef="#br0" timeOffset="1704.9518">7850 3474 45 0,'-4'23'31'0,"-8"-24"-14"16,14 18-4-16,-16-15-3 15,9 9-3-15,-10-11-1 16,4 6-1-16,-10-8 0 16,1 5-2-16,-6-5 1 15,-3 4-2-15,-7-3-1 0,-3 4 1 16,-6 3-1-16,-2 0 0 15,-7 1 0-15,-4 2-1 16,-4 2 1 0,-2-1-1-16,-5 0 1 0,-3 1-1 15,-1-4 0-15,-3 2 1 16,-1 1-2-16,0 2 2 16,-3-1-1-16,-3 1 0 15,-1 2 0-15,-1 1 0 16,-2 1 1-16,4-1-2 15,0-2 2-15,3-6 0 16,6-1 0-16,4 0 0 16,6-8 0-16,1-1 1 0,8-5-1 15,0-3 2-15,2-6-2 16,1 3 0 0,1-3-1-16,0-4 1 15,-3-4 0-15,4 5-1 0,0-1 1 16,1 3-1-16,4 4 0 15,5 4 1-15,4-3-1 16,7 5 1-16,7 8-1 16,5-3 0-16,17 3 0 15,-13 15 0-15,13-3 1 16,2 6-1-16,3 7 0 16,1 5 0-16,0 5 1 0,-2 11-2 15,-4 4 1-15,-5 7-1 16,-2 11 2-1,-4 4-3 1,-3 4 3-16,-2 7-2 0,2 1 0 0,-1-8 2 16,5 3-2-16,3-11 1 15,5-7-1-15,3-10 1 16,2-7-1-16,5-10 2 16,-1-7-2-16,3-4 1 15,-2-8 0-15,1-3-1 16,-9-12 1-16,16 12 0 15,-16-12 0-15,14 5-1 16,-14-5 2-16,24 0-1 0,-7 0-1 16,6 2 2-16,6-2-1 15,9 0 0-15,8 2 0 16,8 0 0-16,10 2-1 16,6 3 2-16,10-5-1 15,6 3 0-15,10-1 0 16,5 1 0-16,9-2 0 15,6-1-1-15,7-4 2 16,3-3-1-16,12 2 0 16,3-6 0-16,6 3 0 15,-2-3 0-15,0-2 0 16,-1-2 0-16,-2 3-1 16,-7-6 2-16,-13 4-2 0,-13-5 1 15,-11 1-1-15,-13-1 1 16,-12 0 0-16,-12-1 0 15,-11-3-1 1,-8 0 1-16,-5-9 1 0,-7 0-1 16,-6-13 1-16,-3-8-1 15,-5-9 1-15,-3-12 0 16,-8-8 1-16,-6-6-1 16,-9-3 0-16,-7 3 0 15,-5 3-1-15,-8 10 1 16,-4 12-2-16,-7 14-1 15,4 27-8-15,-14 9-27 16,10 27 0-16,-9 6-3 0,7 26 0 16,-2 13 31-16</inkml:trace>
  <inkml:trace contextRef="#ctx0" brushRef="#br0" timeOffset="2708.6919">6207 7668 46 0,'-17'-22'33'0,"-20"3"0"16,-10 12-21-16,-24-5-8 16,-7 3-2-16,-24-1-2 15,-16 0-1-15,-20 1 2 16,-22 0-1-16,-22 3 1 15,-19 2-1-15,-21 6 2 16,-21 6-1-16,-15 1 0 16,-4 7 1-16,-9 1-1 15,7 2 0-15,9-2 1 16,16-2 0-16,18-4 0 0,31-2 1 16,26-3 1-16,31-2-2 15,28-3 2-15,27 2-1 16,22-1-1-16,22 6-1 15,18 4 0-15,12 4-1 16,5 7 1-16,3 7-1 16,-4 15 0-16,-4 12 0 15,-3 14 1-15,-5 8 0 16,-4 7-2-16,0 7 0 16,6 5 1-16,9 2 1 15,16-5-1-15,18-6 0 16,23-7 1-16,21-10 0 15,26-8-1-15,23-11 1 0,25-6-1 16,22-12-1-16,24-9 0 16,21-6 0-16,18-9 0 15,19-5-1 1,18-10 1-16,15-4 0 0,14-10 0 16,13-6 0-16,9-7 0 31,4-7 0-31,0-4 1 0,2-9 0 0,-9-4 0 15,-18-3 0-15,-24 0 0 16,-26-4 0-16,-37 2 1 16,-37 1-1-16,-39-6 0 15,-40 5 1-15,-41 0 0 16,-31 3-1-16,-39-1 2 0,-29 5-1 16,-27-4 1-16,-20 3-1 15,-19 3 1-15,-15-2 0 16,-12 1-1-16,-3-2 0 15,3 1-2-15,1-10-5 16,19 1-31-16,-6-12-1 16,16-3-1-16,6-10-1 15,16-3 29-15</inkml:trace>
  <inkml:trace contextRef="#ctx0" brushRef="#br0" timeOffset="3208.7165">4591 5132 57 0,'-34'18'33'0,"-4"9"0"16,-10 6-32-16,3 8-1 16,1 8 1-16,8 8-1 15,10 1 2-15,15 5-2 16,15 7 0-16,11 2 0 16,11 0 1-16,7-4 0 15,-1-2-1-15,-1 0 2 16,-10-7-1-16,-10 3 1 0,-16-8-1 15,-9-7 0-15,-12-4-1 16,-11-12-5-16,7 0-27 16,-10-19-3-16,5-10 1 15,3-26 5-15,12-20 29 16</inkml:trace>
  <inkml:trace contextRef="#ctx0" brushRef="#br0" timeOffset="3365.6087">4575 5230 59 0,'63'-31'30'0,"0"1"-29"15,-12 4-31-15,-8 1-2 0,-13-3 5 16,-10 8 27-16</inkml:trace>
  <inkml:trace contextRef="#ctx0" brushRef="#br0" timeOffset="3846.2171">4820 5910 36 0,'9'41'27'15,"-2"-9"-3"-15,-10-17-37 16,3-15-12-16,0 0 1 0,-15-2 6 15,0-24 12-15,12-6 6 16,-1-8 0 0,8-7 0-16,15 5 13 0,3-5 16 15,16 7-1-15,-4-5-5 16,19 24-7-16,-14-3-7 16,6 16-4-16,-12 4-2 15,-8 10-2-15,-16 5-2 16,-16 5-1-16,-15 7-3 15,-15-4 2-15,-7 2 1 16,-7-5 0-16,-2-8 1 16,3-7 2-16,5-11 1 15,11-6 1-15,10-13 2 0,15 2-1 16,5-6 1-16,14 8-2 16,4 4 0-1,6 13-1-15,1 11 0 16,3 11 0-1,-3 12-2-15,-3 9 1 0,-2 7-1 16,-3-1-2-16,4 3-4 16,-11-18-27-16,14 0-2 15,1-16 0-15,10-14 2 0,2-18 33 16</inkml:trace>
  <inkml:trace contextRef="#ctx0" brushRef="#br0" timeOffset="4362.154">5673 5092 70 0,'-23'26'36'16,"-12"1"-1"-16,3 17-35 15,0 16 2-15,3 14-2 16,2 17 2-16,9 11-1 0,6 8 0 15,7 7-1-15,5 0 1 16,1-5-1-16,3 1-3 16,-9-9 0-16,1-8-3 15,-14-22-1-15,9-3-8 16,-15-35-1-16,17-6 5 16,-9-28 5-16,12-25 5 15,10-28 1-15,6-23 5 16,19-7 4-16,-7-22 7 15,24 13 1-15,-14-8-5 16,17 20-4-16,-10 8-1 16,1 20-3-16,-3 20-2 0,-4 18 0 15,-2 13-2-15,-4 9 0 16,-1 8 1-16,-4 4-1 16,1 3 0-16,-2 3 0 15,-5-5 0-15,-4-3-1 16,-9-3 2-1,-9-3-1-15,-11-5-1 0,-10-8 0 16,-10-2-2-16,-8-9-2 16,3 4-4-16,-10-11-27 15,20 8-1-15,1-5 0 16,19 3 4-16,7-1 33 16</inkml:trace>
  <inkml:trace contextRef="#ctx0" brushRef="#br0" timeOffset="4612.167">6212 5630 67 0,'13'-3'35'0,"-13"3"0"16,-12-1-30-16,-6 5-3 16,-2 9 0-16,-5 5-1 15,-2 9-1-15,-3 8 1 16,6 4 0-16,4 7 0 15,7 3 0-15,7 2 0 16,6-3 0-16,8-4 0 16,10-5-1-16,10-5-4 15,-3-18-12-15,13-3-19 16,-4-13-1-16,8-6 0 16,-6-14 10-16,6 0 26 15</inkml:trace>
  <inkml:trace contextRef="#ctx0" brushRef="#br0" timeOffset="4941.6059">6680 5255 51 0,'0'0'34'0,"-19"2"0"16,10 21-28-16,-15 6 0 0,3 19-2 0,-4 5 1 15,4 17-1-15,0 8 0 16,6 3-1-16,4 3 0 16,5-4-2-16,6-4-1 15,4-10 0-15,3-9-2 16,1-12-1-16,5-7-4 15,-6-20-29-15,9-7 0 16,-16-11-1-16,30-28 4 16,-15-12 33-16</inkml:trace>
  <inkml:trace contextRef="#ctx0" brushRef="#br0" timeOffset="5144.7386">6857 5512 69 0,'7'34'35'16,"-7"0"0"-16,4 5-33 16,5-2-1-16,3 1 1 15,5-10-4-15,2-13-1 16,9-7-5-16,-8-24-10 16,18-3-16-16,-7-15 0 0,4-6-1 15,-7-15 26-15,2-2 9 16</inkml:trace>
  <inkml:trace contextRef="#ctx0" brushRef="#br0" timeOffset="5320.5842">7176 5275 46 0,'-21'23'35'15,"14"19"1"-15,-9 5-24 16,15 23-5-16,-6 7 0 16,8 12-3-16,-5 2 0 15,3 1-2-15,-2-5-4 16,-3-13-3-1,12-6-29-15,-9-25-2 16,10-21 1-16,-7-22-2 16,26-31 34-16</inkml:trace>
  <inkml:trace contextRef="#ctx0" brushRef="#br0" timeOffset="5523.7231">7598 5179 70 0,'25'38'38'16,"-12"14"0"-16,-5 21-33 16,-4 17-1-16,0 13-1 0,-10 1 0 15,-3 5 0-15,-3 0 0 16,0-8-1-16,0-8-1 16,2-9-2-1,3-16 0-15,-2-17-8 0,10-8-28 16,-2-21 0-16,1-22-1 15,9-17-2-15,-2-16 34 16</inkml:trace>
  <inkml:trace contextRef="#ctx0" brushRef="#br0" timeOffset="7322.9943">16255 5926 58 0,'0'0'36'15,"12"-34"1"-15,-16-16-23 16,7-3-8-16,-6-20-2 15,6-6 0-15,-2-12-2 0,3-5 1 16,-1-2-2 0,2 2 1-16,0 7 0 15,1 14-1-15,-2 14 0 16,1 16 1-16,1 20-1 0,-6 25-1 16,20 19 0-16,-4 25 1 15,4 18 0-15,3 13-2 16,6 10 2-16,7 6-3 15,4-3 2-15,4-2 0 16,5-12 0-16,2-13 0 16,3-21 0-16,1-15 0 15,-2-20 1-15,-3-20 0 16,-4-13 0-16,-12-24 0 16,-11-17 0-16,-8-17-1 15,-14-14 0-15,-8-8 0 16,-12 2-1-16,-3 6 1 15,-5 7 0-15,2 15-3 0,4 17-1 16,1 10-6-16,20 24-28 16,3 6 1-16,19 13-2 15,7-1 0-15,21 10 32 16</inkml:trace>
  <inkml:trace contextRef="#ctx0" brushRef="#br0" timeOffset="7848.3649">17633 5226 51 0,'5'54'33'16,"-8"-4"0"-16,1 0-31 16,-9-2 0-16,-3-2 0 15,-6-3 0-15,-4-4-1 16,-1-17 2-16,-2-7-2 15,-2-11 1-15,4-6 1 16,2-19 0-16,10 2 0 16,5-14-1-16,16 0 1 15,6 0-1-15,15 8 1 16,7 8 0-16,7 7-1 0,2 11-1 16,-1 3 0-1,-9 9 1-15,-10 7-1 16,-15-1 0-16,-14-2-2 0,-17-7 0 15,-15-4 1-15,-12-6-1 16,-9-9 1-16,-4-6-2 16,3-11 2-16,4-3 0 15,14-3 1-15,14 3-1 16,16 3 1-16,17 9-1 16,16 13 1-16,12 16 2 15,10 14-2-15,4 14 1 16,2 11 0-16,-1 6 0 15,-3 5-1-15,-6-3 1 16,-5-4-3-16,-3-12-4 16,-6-26-14-16,10-3-19 0,-2-26 1 0,12-14-2 15,2-29 6-15,14-15 33 16</inkml:trace>
  <inkml:trace contextRef="#ctx0" brushRef="#br0" timeOffset="8380.0656">19018 4367 85 0,'-2'-26'38'0,"-14"16"1"15,-27 9-36-15,-6 6-2 16,-12 10 0-16,-5 18 1 16,-3 22-2-16,2 21 0 15,6 27 1-15,4 19-1 16,7 28 1-16,8 19-1 15,9 16 0-15,7 9 1 16,9 2 0-16,4 0-1 16,5-13 1-16,5-13-2 15,3-17 0-15,-4-24-1 16,-1-19-2-16,-6-30 0 16,1-23-2-16,-7-31 0 15,1-31 2-15,-1-34 0 0,4-30 2 16,7-29 3-16,7-29 2 15,11-6 1-15,5-10 2 16,17 8 0 0,4 6 0-16,13 22-1 0,1 16 0 15,4 27-3-15,1 26-1 16,2 23 1-16,-3 12-2 16,-4 13 1-16,1 11-2 15,-3 8 1-15,-4 6 0 16,-5 1 0-1,-7-4-1-15,-10-4 1 16,-12-3 0-16,-14-8 0 0,-16-3 0 16,-16-13-1-16,-15-11 0 0,-10-11-2 15,-4 1-1-15,-5-14-4 16,21 12-20 0,1-14-9-16,26 4-2 15,13-6 1-15,31 10 18 0</inkml:trace>
  <inkml:trace contextRef="#ctx0" brushRef="#br0" timeOffset="8614.4527">19309 5313 67 0,'29'4'37'16,"-29"-4"0"-16,-12 29-23 16,-20-4-8-16,-6 10-3 15,-6 8 0-15,-1 9-1 0,3-2 1 16,11 2-2-16,11-3 0 15,15-3 0 1,11-4-1-16,10-8 0 16,10-6-2-16,4-18-3 0,16 4-23 15,-10-18-9-15,8-5-1 16,-5-13 0-16,8-2 12 16</inkml:trace>
  <inkml:trace contextRef="#ctx0" brushRef="#br0" timeOffset="8992.4423">19984 4969 78 0,'-16'22'37'0,"2"12"-1"0,-7 6-35 16,3 15 0-16,-5 15 0 15,1 17 0-15,1 7 0 16,4 8 0-16,4 4 0 16,4-8 0-16,7 0-2 15,2-9-1-15,10-9-7 16,-6-23-25-16,11-11-2 16,1-23 0-16,5-18-1 15,-1-19 34-15</inkml:trace>
  <inkml:trace contextRef="#ctx0" brushRef="#br0" timeOffset="9414.7362">20062 5741 67 0,'12'-12'38'0,"-1"-11"0"15,-6-19-22-15,11-9-12 16,-3-16-1-16,8-3-2 16,-2 0 0-16,3 9-1 15,-3 6 0-15,-1 15 0 0,0 19 1 16,-2 21-2-16,4 22 0 15,-2 17 2-15,3 9 0 16,2 10-1-16,4 1 0 16,2-3 0-16,-1-8 2 15,-1-4-2-15,-4-14 2 16,-3-13-1-16,-6-14-2 16,-4-20 0-16,-5-9-4 15,-6-20-1-15,4 7-4 16,-10-19-10-16,9 13-18 15,-2-1 0-15,9 10 1 16,1 7 20-16,6 12 17 16</inkml:trace>
  <inkml:trace contextRef="#ctx0" brushRef="#br0" timeOffset="9586.6178">20740 5347 55 0,'33'11'34'15,"-5"-1"0"-15,6 1-24 16,-3-7-6-16,6 6-2 15,-6-7-3-15,-1-6-3 16,6 10-14-16,-9-11-15 16,5-3-1-16,-4-6 0 15,4 2 20-15</inkml:trace>
  <inkml:trace contextRef="#ctx0" brushRef="#br0" timeOffset="9884.3472">21474 5118 63 0,'13'13'36'0,"-8"0"-1"16,1 4-28-16,-7 9-5 15,-1 8 1-15,-4 2-2 16,-1 9 1-16,-1 5 0 0,3 1-1 16,0 1 0-16,3 0-2 15,4 0-3-15,-4-16-8 16,8 2-22-16,0-16-2 16,7-11 0-16,1-14 7 15,8-17 29-15</inkml:trace>
  <inkml:trace contextRef="#ctx0" brushRef="#br0" timeOffset="10118.7285">21977 4751 84 0,'36'42'37'0,"-6"9"1"15,-1 23-34-15,1 14 0 16,-4 10-1-16,-9 5-2 15,-8 2 1-15,-9-6-1 16,-5-10 0-16,-5-13 0 16,-1-11-1-16,1-17-5 15,-2-20-6-15,11-6-26 16,1-22 0-16,0 0-2 16,6-23 0-16,0 0 32 15</inkml:trace>
  <inkml:trace contextRef="#ctx0" brushRef="#br0" timeOffset="10746.8174">12901 7686 75 0,'-48'-15'36'0,"-2"18"0"16,-15 7-31-16,14 13-4 16,3 17 1-16,7 18-2 15,12 18 2-15,9 17-2 16,11 23 1-16,8 17 0 15,7 16 0-15,7 15-1 0,5 8 2 16,1 0-1 0,1-3 0-16,-3-1 1 15,-1-14-3-15,-5-13 0 16,-1-9-4-16,-18-22-31 0,7-16-1 16,-10-25 0-16,3-23-1 15,-10-35 28-15</inkml:trace>
  <inkml:trace contextRef="#ctx0" brushRef="#br0" timeOffset="11249.9447">12343 9066 87 0,'40'-24'36'16,"15"1"0"-16,5-4-38 15,1-4-3 1,5 10-3-16,-13-2 0 15,-3 12 1-15,-17 0-1 0,-1 16 2 16,-12-1 3-16,-8 10 3 16,-1 6 4-16,-11-6 2 15,7 2 2-15,-7-16 0 16,14-1 1-16,-5-20-2 16,12-7-1-16,0-18-1 15,7-9-2-15,-1-9 0 16,5 1-2-16,-4 1-1 0,-4 11 0 15,-2 10 1 1,2 18-1-16,-2 18 0 16,2 18 0-16,0 19-1 15,0 11 2-15,3 10 0 0,4 11 0 16,-2-1-2-16,-2 0 2 16,-6-5-2-16,-6-8 1 15,-8-10 1-15,-11-11-1 16,-14-13 0-16,-14-12 0 15,-11-14-1-15,-8-12 0 16,-4-6 0-16,-2-8-2 16,5 4-4-16,1-15-10 15,23 18-21-15,7-9 0 16,25 14 0-16,9-1 8 16,23 5 30-16</inkml:trace>
  <inkml:trace contextRef="#ctx0" brushRef="#br0" timeOffset="11453.0836">13565 8583 77 0,'17'1'37'15,"-17"-1"1"-15,-17 12-30 16,-10 5-5-16,-4 11-1 16,-4 9-2-16,-1 13 1 15,2 5-1-15,9 8 0 16,10 4 0-16,10 4 1 0,12-5-1 15,12-7-1-15,11-7-2 16,2-24-8-16,12-3-26 16,-4-20 0-16,9-15 0 15,-6-19-2-15,5-14 38 16</inkml:trace>
  <inkml:trace contextRef="#ctx0" brushRef="#br0" timeOffset="11745.5996">14187 8356 70 0,'-4'51'36'0,"-12"5"1"15,-4 9-35-15,-7 13 1 16,-2 16-2-16,-7 1 1 15,1 4-1-15,3-3 1 16,8-2 0-16,4-4-1 16,10-8 1-16,12-14-2 15,5-18-1-15,15-1-7 0,-6-20-26 16,15-11-2-16,0-16 0 16,8-8-1-16,-2-15 31 15</inkml:trace>
  <inkml:trace contextRef="#ctx0" brushRef="#br0" timeOffset="12461.228">14419 8691 79 0,'-29'6'37'16,"3"17"-1"-16,-7 3-33 15,3 16-1-15,-1 15-3 0,4 6 2 16,8 4-2-16,11 1 1 16,13-4 1-16,16-8-1 15,12-11 2 1,14-16 0-16,11-20 0 0,4-14-1 15,3-17 1-15,-2-16 0 16,-7-12-2-16,-12-14 1 16,-13-8-2-16,-16-6-2 15,-11 3 0-15,-16-10-4 16,0 17-6-16,-23-2-24 16,10 16 0-16,-7 0-1 15,10 16 9-15,-1-1 29 16,15 13 0-16,-4 3 0 0,2-4 0 15,18 12 0 1,-5-1 22-16,13 10 15 16,-1 0 0-16,15 16 1 15,-8 0-25-15,20 21-5 16,-4 9-2-16,6 12-4 16,-3 14 1-16,-5 14-1 15,-4 12 0-15,-9 9-3 16,-8 1 4-16,-9 1-3 0,-4-5 0 15,-7-3 0-15,2-8-2 16,-7-21-4-16,12-3-31 16,-5-33 1-16,9-14-3 15,-6-16 2-15,22-32 22 16</inkml:trace>
  <inkml:trace contextRef="#ctx0" brushRef="#br0" timeOffset="12664.3624">15237 8611 92 0,'29'8'38'0,"8"3"-1"16,-2-7-36-16,10-5-1 16,0-4-2-16,-4-8-2 15,-7 8-4-15,-13-13-26 16,5 7-3-16,-7-6 0 15,0 5-2-15,-9-2 33 16</inkml:trace>
  <inkml:trace contextRef="#ctx0" brushRef="#br0" timeOffset="12883.1248">15276 8900 78 0,'23'17'38'0,"12"-3"-1"0,0-10-29 16,2-11-12-16,15 0-31 16,-12-14-1-16,4-2-1 15,-5-12 0-15,9-5 26 16</inkml:trace>
  <inkml:trace contextRef="#ctx0" brushRef="#br0" timeOffset="13352.6003">16148 8054 76 0,'16'8'38'16,"-10"12"-1"-16,2 21-33 16,-5 20 0-16,-1 21-3 0,-5 18 1 15,-2 15 0-15,-2 13-1 16,-2 0 0-16,-2-3 0 16,-1-6 0-16,1-14 0 15,4-16 1-15,-2-18-1 16,2-17-1-16,6-12-5 15,-10-25-30-15,11-17-3 16,7-16 0-16,-8-12-1 16,-6-11 23-16</inkml:trace>
  <inkml:trace contextRef="#ctx0" brushRef="#br0" timeOffset="18636.7517">12780 9393 76 0,'-21'31'37'32,"-2"3"0"-32,-13-7-34 15,5 11 0-15,-8 3 0 0,-1 13 0 16,1 17 0-16,6 11-1 15,8 14 0-15,10 21-1 16,13 14-1-16,10 10 0 16,14 17 0-16,10 9-1 15,7 5 0-15,4 2 1 0,1-4-2 16,-5-17-3-16,6-1-24 16,-18-19-8-16,-8-18 0 15,-15-31-1-15,-10-26 19 16</inkml:trace>
  <inkml:trace contextRef="#ctx0" brushRef="#br0" timeOffset="18980.519">12615 10969 98 0,'41'-84'41'0,"0"-4"-2"15,9 13-34-15,0-9-4 16,5 10 1-16,-3 6-2 0,-3 11-1 15,-6 8 2-15,-3 15-1 16,-1 15 0-16,-1 12 0 16,-4 19 0-1,-3 7-1-15,-2 13 1 0,-2 7 0 16,-3 1-1-16,-4 0 1 16,-6-9 0-16,-8-1 0 15,-9-13 0-15,-9-5 1 16,-13-15-1-16,-9-6 1 15,-8-6-1-15,-4-3 0 16,-2 1-1-16,2-4-3 16,11 11-1-16,3-11-4 0,32 21-15 15,-4-23-15-15,26 12 0 16,10-12 0-16,18 6 14 16</inkml:trace>
  <inkml:trace contextRef="#ctx0" brushRef="#br0" timeOffset="19183.6603">13543 10241 76 0,'0'0'38'16,"12"-1"-1"-16,-26 2-26 15,0 13-6-15,-11 6-3 16,0 12-1-16,-3 10 0 16,2 3-1-16,8 7 0 15,7 4 1-15,11-4 0 0,9-7-2 16,13-5-2-16,5-18-5 15,17-10-29 1,-6-17 0-16,8-13-1 16,-4-27-1-16,5-12 30 0</inkml:trace>
  <inkml:trace contextRef="#ctx0" brushRef="#br0" timeOffset="19431.2285">14043 9827 82 0,'6'50'36'0,"-1"16"1"15,-12-3-34-15,-2 13-1 16,-7 8-2-16,0 6 1 16,-1-3-1-16,5-3 2 15,4-4-2-15,8-6 0 16,8-7-2-16,7-14 0 15,13-8-7-15,-5-21-27 16,10-11 0-16,-5-16-2 16,3-14 1-16,-6-16 35 0</inkml:trace>
  <inkml:trace contextRef="#ctx0" brushRef="#br0" timeOffset="19744.0375">14434 10109 66 0,'0'0'36'16,"0"0"-1"-16,-19 10-28 15,14 2-2-15,-4 1-1 0,4 14 0 16,-1-1-2-16,4 13 1 15,4 4-1-15,3 5 0 16,2 3-2 0,4 2 1-16,0-4-1 0,1-5-1 15,0-4-1-15,-2-12-2 16,1 1-4-16,-13-14-29 16,2-15 0-16,0 0-1 15,0 0 2-15,-7-17 33 16</inkml:trace>
  <inkml:trace contextRef="#ctx0" brushRef="#br0" timeOffset="20103.431">14790 9935 77 0,'17'5'36'16,"1"13"1"-16,-9 4-32 15,6 15-2-15,-2 5-1 0,2 10 0 16,-1 7-1-16,1 7 0 15,-2 1 0-15,-2-1 0 16,-2-4-2-16,-5-9 0 16,2-2-6-16,-16-15-30 15,10-7 0-15,-7-18 0 16,7-11 0-16,-7-19 29 16</inkml:trace>
  <inkml:trace contextRef="#ctx0" brushRef="#br0" timeOffset="20290.9411">15378 10165 84 0,'36'1'37'0,"3"-4"-2"15,-9-5-35-15,3-8-2 0,5 4-6 16,-17-13-28-16,6 5 1 15,-7-8-1-15,0 9 1 16,-5-3 32-16</inkml:trace>
  <inkml:trace contextRef="#ctx0" brushRef="#br0" timeOffset="20478.4505">15458 10318 74 0,'1'32'36'0,"4"-15"0"16,11-1-30-16,1-13-3 0,6-3-2 16,3-8-4-16,-5-15-10 15,11 1-22-15,-7-14-1 16,5 0-1-16,-3-9 6 16,6-3 31-16</inkml:trace>
  <inkml:trace contextRef="#ctx0" brushRef="#br0" timeOffset="20689.3371">15947 9731 94 0,'6'21'37'0,"-8"24"-12"16,-8 6-21-16,3 16-1 16,-8 7-1-16,0 7-1 0,-1 8 0 15,1-3 1-15,1-6-2 16,3-10 0-16,1-7-1 15,2-14-3-15,13-2-23 16,-9-19-10-16,9-11 0 16,-5-17-1-16,0 0 14 15</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5:34.362"/>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1">5643 5286,'-24'-23,"24"23,-23-24,-1 24,0-24,0 24,0 24,-23-24,23 0,0 24,-24-1,25 1,-1 0,0 24,0-1,24 1,-24 23,24 1,0-1,0 24,24 1,0-1,-24 0,24 0,0 1,-24 23,0-24,23-24,-23 25,0-25,0 24,-23-47,23 0,0 23,-24-47</inkml:trace>
  <inkml:trace contextRef="#ctx0" brushRef="#br0" timeOffset="2">5024 6263,'0'-24,"48"0,-24 0,23 0,-23 1,24 23,-1-24,25 0,-25 0,-23 0,24 24,-25-23</inkml:trace>
  <inkml:trace contextRef="#ctx0" brushRef="#br0" timeOffset="3">5453 6501,'0'-24,"23"0,-23-23,24-1,-24-24,24 1,0 0,-24-1,24 1,0-1,-24 25,23-1,1 0,-24 48,24 0,-24 0,24 24,0 24,-24-1,23 1,1 24,0 23,0-48,0 25,-24-1,24-23,-1 0,-23-25,24 1,-24 0,0-24,0 0,0 0,0 0,0 0,-24-24,24 0,-23 1,-1-1,0 0,-24 0,24 0,-23 0,23 1,0 23,0 0,1 0,-1-24,24 24,0 0,0 0,0 0,24 0</inkml:trace>
  <inkml:trace contextRef="#ctx0" brushRef="#br0" timeOffset="4">6143 6025,'0'0,"0"0,0 0,-24 0,24 23,-23-23,-1 24,0 24,0-24,0 23,24-23,0 24,0-1,24-23,-24 24,24-24,0-1,0-23,-1 24,1-24,0 0,-24 0,24 0,0 0</inkml:trace>
  <inkml:trace contextRef="#ctx0" brushRef="#br0" timeOffset="5">6429 5691,'0'0,"0"0,-24 0,24 0,-24 24,24 0,-23 0,23 23,0 1,0 23,-24 1,24-1,0 1,0-1,24 24,-24-23,0-1,0 1,0-25,23-23,-23 24,0-25,24 1,-24 0,24 0,-24-24,0 0,24 0,-24-24</inkml:trace>
  <inkml:trace contextRef="#ctx0" brushRef="#br0" timeOffset="6">6596 6001,'0'0,"0"0,0 0,0 24,-24-24,24 23,0 1,-24 0,24 0,0 0,-24-1,24 1,0 0,0 0,0-24,0 24,24-24,0 0,-24 0,24 0,0 0,23 0,-23-24,0 24,0 0,-1 0,1-24,-24 24,24 0,-24 0,24 0,-24 0,0 0</inkml:trace>
  <inkml:trace contextRef="#ctx0" brushRef="#br0" timeOffset="7">6905 5810,'0'0,"0"0,0 0,0 24,0 0,0 23,-24 1,24 0,0 23,-23 1,23-25,0 25,0-1,-24-23,24 23,0-47,0 24,0-25,0 1,0 0,0 0,0-24,0 0,0 0,0 0,0 0,24-24,-24 24,23-24,-23-23</inkml:trace>
  <inkml:trace contextRef="#ctx0" brushRef="#br0" timeOffset="8">7072 5429,'0'0,"0"0,0 0,0 0,0 0,24 24,0 0,-1 23,1 25,0-1,24 1,-25-1,1 48,24-23,-24-1,0-24,-24 24,0-23,0-1,0 1,-24-25,0 1,0 23,24-47,-24 24,0-24,24 0,0-1,0-23,0 0,0 0,0 0,0 0,24-23,-24 23</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7:09.596"/>
    </inkml:context>
    <inkml:brush xml:id="br0">
      <inkml:brushProperty name="width" value="0.05292" units="cm"/>
      <inkml:brushProperty name="height" value="0.05292" units="cm"/>
      <inkml:brushProperty name="color" value="#FF0000"/>
    </inkml:brush>
  </inkml:definitions>
  <inkml:trace contextRef="#ctx0" brushRef="#br0">15883 5882,'0'0,"0"23,0-23,0 0,0 0,-24 24,24-24,0 0,0 0,0 24,0-24,0 0,0 0,0 24,0-24,0 0,-24 0,24 0,0 0,0 0,0 0,0 0,0 0,0 0,0-24,0 0,0 0,0 1,0-25,0 0,0 1,0-25,0 1,0-1,-24-23,24 48,0-49,0 25,0 23,0-23,-24 47,24-24,0 25,0-25,0 48,0-24,0 0,0 24,0 0,0 0,0 0,0 48,24-48,-24 48,24-25,0 25,23 0,-23-1,24 1,-1 23,1 1,0-25,-1 25,25-25,-25 25,-23-24,24 23,-1-23,1-25,-24 25,0-24,0 0,-1-1,1 1,-24-24,24 0,-24-24,24 1,-24-25,0 0,0-23,0-24,0-1,-24 1,24 0,-24-24,24 24,0 23,-24-23,24 24,0 23,0 0,0 24,0-23,0 47,0 0,0 0,0 0,24 24</inkml:trace>
  <inkml:trace contextRef="#ctx0" brushRef="#br0" timeOffset="553.0314">17264 5239,'0'0,"0"0,0-24,0 24,0 0,0 24,0 0,0-1,0 1,0 24,0-1,0-23,0 24,0-1,0-23,0 24,24-24,-48 0,48-1,-24 1,0-24,-24 0</inkml:trace>
  <inkml:trace contextRef="#ctx0" brushRef="#br0" timeOffset="1210.0692">17097 5596,'-24'-24,"24"24,24-24,-24 0,24 1,0-1,-1 0,1-24,24 25,-24-25,0 24,-1-23,1 23,0 0,0 24,-24 0,0-24,0 24,0 24,0-24,-24 24,24 0,-24-1,0 1,1 0,23 0,-24 0,0 23,0-47,0 24,0 0,1 0,-1-24,24 23,0-23,0 0,-24-23,48-1,-24 0,0 0,0 0,0 1,0-25,24 0,-24 25,0-25,-24 24,24 0,0 24,-24-24,24 24,-24 0,24 0,0 24,0 0,0 0,24 24,0-25,0 1,23 24,-23-24,24 23,-1-47,1 24,-24 0,0 0,23-1,-23 1,-24-24,24 24,0-24,-24 0,0 0,23 24,-23-24</inkml:trace>
  <inkml:trace contextRef="#ctx0" brushRef="#br0" timeOffset="1951.1116">18526 4453,'-24'-48,"24"1,-24 23,0-24,-23 1,23 23,-24 0,1 24,-1 0,24 0,-23 24,-1 0,24 23,-23 1,23 23,24 25,0-1,0 24,0 24,0 0,24-1,-1 1,25 0,0 0,-25 24,25-48,0 24,-25-24,25 0,-24 0,0-24,-24-23,23-1,1-23,-24-1,0-23,0-24,0 0</inkml:trace>
  <inkml:trace contextRef="#ctx0" brushRef="#br0" timeOffset="2167.1239">18026 5786,'-24'-23,"24"-25,0 24,24 0,0 1,23-1,1-24,-1 24,1 0,0 1,-1-1,1 0,-1 0,1 24,-24-24,0 1,23-1</inkml:trace>
  <inkml:trace contextRef="#ctx0" brushRef="#br0" timeOffset="2675.153">18716 5143,'24'0,"0"-23,24 23,-48 23,47 1,-23 0,0 24,0-1,-1 25,1-1,0-23,-24-1,0 1,24-24,-24 24,0-48,0 23,0-23,-24 0,0-23,0 23,1-24,-25 24,24-24,-23 0,-25 24,24 0,1 0,-1 24,1 0,-1 0,24-1,24 1,-24 0,48 24,-24-25,24-23,24 24,-25 0,25-24,0 0,-25 24,25-48,0 24,-24-24,23 0,-23 24,0-47,23 23</inkml:trace>
  <inkml:trace contextRef="#ctx0" brushRef="#br0" timeOffset="3010.1722">19359 5310,'0'-24,"24"-23,-48 23,24 0,-24 0,1 24,-1 0,0 24,-24 0,24 24,1-1,-1 1,24 23,-24-23,48-1,-24 1,24 0,-1-1,1 1,24-24,-24 0,0-24,-1 23,1-23,0 0,24 0,-25 0,1 0</inkml:trace>
  <inkml:trace contextRef="#ctx0" brushRef="#br0" timeOffset="3512.2009">19812 4620,'0'-48,"0"24,0 0,0 24,-24 0,24 24,-24 24,24 23,-24 1,24 23,0 24,0 0,0 0,24 0,-24 0,24-24,0-23,-24 23,23-47,1-1,0 1,-24-24,24 0,-24-24,24 23,-24-46,23 23,-23-24,0 0,24 0</inkml:trace>
  <inkml:trace contextRef="#ctx0" brushRef="#br0" timeOffset="4257.2432">20216 5644,'0'0,"0"0,0 0,0-24,0 24,0-24,0 0,0-24,0 1,0-1,0 1,-23-25,23 25,0-25,0 1,0 23,-24 0,24 1,0 23,0 0,0 0,0 24,0 0,24 48,-1 0,1-1,0 25,24-1,-24 24,23 1,1-25,-24-23,23 23,-23-47,0 0,0-24,-1 0,-23-24,24-24,0 1,-24-25,0-23,0 0,0-1,0 1,-24 0,24 0,-24-1,24 49,-23-1,23 1,-24 23,24 0,0 24,0 0,0 24,0 0,0-1</inkml:trace>
  <inkml:trace contextRef="#ctx0" brushRef="#br0" timeOffset="4710.2694">20883 5239,'0'0,"0"0,0 0,0 0,24 0,0 0,0 0,-1 24,1-24,0 0,24 0,-1 23,-23-23,0 0,24 0,-48 0,23 0,1 0,-24 0,0 0,24 0,-24 0,24-23</inkml:trace>
  <inkml:trace contextRef="#ctx0" brushRef="#br0" timeOffset="5223.2986">21550 4667,'-24'-24,"24"24,0-23,0 23,0 23,0 1,0 24,24-24,-24 47,24 1,-24 23,24-24,-1 24,-23-23,24-1,-24-23,0 0,24-1,-24-47,0 24,0 0,0-24,0 0,0 0,0 0,0 0,-24 0,24 0,0-24,0 0</inkml:trace>
  <inkml:trace contextRef="#ctx0" brushRef="#br0" timeOffset="5782.3306">21883 4334,'0'0,"0"-24,0 0,24 24,-24 0,24 48,24-24,-25 47,25 24,0 1,-25 23,25 0,-24 24,0-24,-24 0,0 0,0-24,0 0,-24-23,24-1,-24-23,24-1,-24-23,0 0,24 0,0-24,-23 24,23-24,0 0,0 0,0 23,0-23,0 0,0 0,0 0,0 0,23-23,1 23</inkml:trace>
  <inkml:trace contextRef="#ctx0" brushRef="#br0" timeOffset="8937.5112">12477 8382,'0'0,"0"0,0 0,0-24,0 24,-23-24,-1 24,24 0,-24-23,0 23,0-24,0 24,1 0,-1 0,0 0,-24 0,25 0,-1 0,0 24,-24-1,25 1,-1 24,0-1,24 1,0 23,0 1,0-24,24 47,-24 0,24 0,-1-23,25 23,-24 0,0 0,-1-23,-23-1,24 25,-24-25,0 0,24 1,-48-24,24 23,0-23,-24-1,24-23,-23 0</inkml:trace>
  <inkml:trace contextRef="#ctx0" brushRef="#br0" timeOffset="9202.5264">11834 9311,'24'-24,"0"0,24 0,-1 0,1 1,23 23,1-24,-1 24,-23 0,23 0,-23-24,0 24,-1 0,-23 0,0 0</inkml:trace>
  <inkml:trace contextRef="#ctx0" brushRef="#br0" timeOffset="10226.5849">12835 8811,'0'0,"23"-24,-23 24,0 0,0 0,0 0,0 0,0 0,0 0,0 0,0 0,0 0,0 0,0 0,0 0,0 0,0 0,0 0,0 0,0 0,0 0,24 0,-24 0,0 24,0-24,24 0,-24 0,0 0,24 23,-24 1,24-24,-1 24,-23 24,24-25,0 25,0 0,0-24,-24 23,23 1,-23-1,0-23,24 24,-24-24,0-1,0-23,0 0,-24 24,24-24,0-24,-23 24,-1-23,24-1,-24 0,0 0,0 0,1 1,-25-1,24 24,0-24,1 24,-25 0,24 0,-23 24,23 0,0-1,24 25,-24 0,24-1,0 1,0-24,24 23,0-23,0 0,-1 0,1-24,0 0,24 0,-25-24,1 0,0 24,0-47,0 23,-1 0,1-24,0 24</inkml:trace>
  <inkml:trace contextRef="#ctx0" brushRef="#br0" timeOffset="10581.6052">13287 9049,'0'-24,"0"0,-24 0,24 0,0 1,-24 23,24-24,-23 24,-1 24,24-24,-24 23,24 25,-24 0,24-1,0 1,24 23,-24 1,24-25,0 25,-24-48,23 23,1-23,0 0,0 0,0-24,-1 24,25-24,-24 0,0 0</inkml:trace>
  <inkml:trace contextRef="#ctx0" brushRef="#br0" timeOffset="11082.6339">13763 8358,'-24'0,"1"0,23 0,-24 24,0 0,24 23,-24 25,0-1,24 25,0-1,0 24,0 0,24-24,-24 24,24-24,-24 1,24-25,-24 1,24-1,-24 0,23-23,1-24,-24 0,24 0,-24-1,24 1,-24-24,24-24</inkml:trace>
  <inkml:trace contextRef="#ctx0" brushRef="#br0" timeOffset="11495.6575">13906 9001,'0'0,"-24"24,24 0,-24 23,24 1,0 23,0 1,24-25,-24 25,24-48,24 23,-24-23,-1 0,25-24,0-24,-25 0,25 1,-24-25,0 0,0 1,-1-25,-23-23,0 24,0 23,-23-24,-1 1,-24 23,24 25,-23-1,-1 24,0 0,1 24,-1-1,24 1,24 24,-24-24</inkml:trace>
  <inkml:trace contextRef="#ctx0" brushRef="#br0" timeOffset="11949.6835">14335 8406,'24'0,"-24"0,0-24,23 48,-23 0,24-1,0 49,0-1,-24 1,47 23,-23 0,-24 24,24-23,0-1,0 24,-24-24,0-23,0-1,0 0,0 1,-24-25,24-23,-24 24,24-48,-24 24,24-24,0 24,0-24,0 0,0-24,0 0,0 24,0-24</inkml:trace>
  <inkml:trace contextRef="#ctx0" brushRef="#br0" timeOffset="12360.707">14906 8953,'0'0,"0"0,0 0,48 0,-24 0,0 0,-1 0,25 0,-24 0,23 0,-23 0,0 0,0 24,0-48,-24 48,0-24,23 0,-23 24</inkml:trace>
  <inkml:trace contextRef="#ctx0" brushRef="#br0" timeOffset="12630.7224">14954 9168,'0'0,"24"0,-24 0,0-24,24 24,-1 0,1 0,0 0,24 0,-25 0,1 0,0 24,-24-48,48 48,-25-24,-23-24,24 24</inkml:trace>
  <inkml:trace contextRef="#ctx0" brushRef="#br0" timeOffset="13119.7504">15787 8549,'0'47,"0"1,0 23,0 1,24 23,-24 0,0 1,0-1,0-24,0 1,0-1,0-23,0-1,0-23,0 0,0 0,0-24,0 0,0 24,0-24,0 0,0 0,0 0,24 23,-24-23,24-23</inkml:trace>
  <inkml:trace contextRef="#ctx0" brushRef="#br0" timeOffset="16384.9372">16930 10239,'0'0,"0"0,0 0,-24-23,24 23,-23 0,23-24,-24 24,24 0,-24 0,0 24,0-24,1 23,-1-23,24 24,-24 24,24-24,-24 23,24 1,0-1,-24 1,24 0,0 23,0 1,0-1,24 0,-24-23,0 0,0 23,0-23,24-1,-24-23,0 24,0-24,0-1,0-23,0 24,0-24</inkml:trace>
  <inkml:trace contextRef="#ctx0" brushRef="#br0" timeOffset="16599.9495">16526 10811,'23'-24,"25"24,0 0,-25-24,25 24,-24 0,23-24,-23 24,0 0</inkml:trace>
  <inkml:trace contextRef="#ctx0" brushRef="#br0" timeOffset="17543.0034">16978 10620,'24'0,"0"-23,-24 23,23 0,-23-24,24 24,-24 0,24 0,-24 0,24 0,0 24,-24-24,23 23,1 25,0-24,0 0,-24 23,0-23,0 0,0 0,0-1,0 1,-24-24,24 0,-24 0,24 0,-24 0,1 0,-1-24,0 1,24 23,-48-24,25 0,-1 24,0 0,0 0,0 0,24 24,-24 0,24-1,0 1,24 0,0 0,0 0,-24 0,48-24,-25 23,1-23,0 0,0-23,0 23,-1-24,-23 0</inkml:trace>
  <inkml:trace contextRef="#ctx0" brushRef="#br0" timeOffset="17833.02">17502 10620,'0'0,"0"0,-24 0,0 24,24-24,-24 24,1 0,23 0,-24-1,24 1,0 0,0 24,0-25,0 1,0 0,24 0,-1 0,-23-24,24 0,0 0,0 0,0-24</inkml:trace>
  <inkml:trace contextRef="#ctx0" brushRef="#br0" timeOffset="18432.0543">17907 10287,'0'0,"0"0,-24 24,0-24,0 24,24-1,-24 25,1-24,23 47,0-23,-24 0,24 23,24 0,-24 1,0-25,23-23,-23 24,24 0,-24-25,0 1,24-24,-24 24,0-24,24 0,0 0,-1-24</inkml:trace>
  <inkml:trace contextRef="#ctx0" brushRef="#br0" timeOffset="18889.0804">18288 10430,'0'0,"0"0,0 24,0-24,-24 47,24-23,-24 24,24-1,-24 1,24 0,-24-1,24 1,0-1,-23-23,23 0,0-24,0 24,0-24,0 0,0 0,0 0,0-24,23 24</inkml:trace>
  <inkml:trace contextRef="#ctx0" brushRef="#br0" timeOffset="19404.1093">18526 10216,'24'23,"-1"-23,1 24,24 24,-24-24,-1 23,1 25,0-25,-24 1,0 23,0-23,0 23,-24-23,0 23,1-47,-1 24,24 0,-24-1,0-23,0 0,24 0,-23-1,23-23,0 0,0 0</inkml:trace>
  <inkml:trace contextRef="#ctx0" brushRef="#br0" timeOffset="19812.1331">19050 10597,'0'0,"23"0,1 0,-24 0,24 0,0-24,0 24,-1 0,1 0,0 0,-24 0,0 0,24 0,-24 0,0 0,0 0</inkml:trace>
  <inkml:trace contextRef="#ctx0" brushRef="#br0" timeOffset="20123.1508">19050 10763,'0'0,"23"-24,1 24,0 0,0 0,0 24,-24-24,23 0,1 0,0 0,-24 0,24 0,-24 0,24 0,-24 0,0 0,0 0</inkml:trace>
  <inkml:trace contextRef="#ctx0" brushRef="#br0" timeOffset="20569.1764">19645 10311,'24'0,"-24"0,0 0,0 0,0 0,0 0,0 24,0-1,0 25,0 0,0-1,0 1,0 23,0 1,0-1,0-23,-24 23,24-47,0 24,0-1,0-23,-24 0,24 0,0-24,0 0,0 0,0 0,0 0,24 24</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30:09.477"/>
    </inkml:context>
    <inkml:brush xml:id="br0">
      <inkml:brushProperty name="width" value="0.05292" units="cm"/>
      <inkml:brushProperty name="height" value="0.05292" units="cm"/>
      <inkml:brushProperty name="color" value="#FF0000"/>
    </inkml:brush>
    <inkml:context xml:id="ctx1">
      <inkml:inkSource xml:id="inkSrc11">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9-11T02:30:22.031"/>
    </inkml:context>
  </inkml:definitions>
  <inkml:trace contextRef="#ctx0" brushRef="#br0">18207 3597,'0'0,"0"0,24 0,-24 0,0 0,0 0,-24 0,24 0,-25 0,0 0,0 0,0-25,-24 25,-26 0,1-25,-25 25,-25-25,-25 25,0 0,-49 0,-1 0,-49 25,0-25,-25 0,-24 0,-1 0,-49 25,24-50,-24 25,0-25,24 25,1-25,24 1,25-26,0 25,50 0,0-24,49-1,1 25,49-24,24-1,26 25,0 1,49-1,-25 25,50-25,-25 50,25-25,0 49,0 26,0-1,0 50,0 0,0 50,-24 0,24 24,-50 25,25 25,-24 0,-1 25,0-25,1 0,-1 0,25-24,-24-26,24 0,0-24,25-50,50 0,-26-25,51-24,-1-26,50-24,0 0,25-25,25-25,24 0,26 1,24-1,0 0,24 0,26 0,0 1,-1-1,26 25,49-25,-50 25,26 25,24-25,0 25,0-1,50 1,-1 0,-49 0,75 0,-26-25,26 24,-25 1,-1-25,-49 0,25 0,-25 0,-24 0,-26-25,1 25,-75-24,0-1,-50 0,1-25,-51 1,-24-26,-24 1,-1-25,-50-25,1-50,-25 25,-25-24,0-51,-25 1,0 0,-24-25,-1 0,-24 0,24 0,-24 0,-26 24,26 26,-25-1,-25 1,24 49,-48 50,-1-25,0 50,-25 24,-24 25,-1 25,1 25,-25 0,-25 0,0 24,0-24,-25 0,0 24,0-24,0 0,0 0,-24-25,24 0,25 25,0-25,25 24,24-24,25 0,75 0,-25 0,75 0,24-24,25 24,25 0</inkml:trace>
  <inkml:trace contextRef="#ctx0" brushRef="#br0" timeOffset="1823.104">18628 7243,'0'25,"0"0,0 24,-24-49,24 25,24 0,-24 0,25-1,25 26,-1-25,26 0,24 24,0 1,25-1,25 1,0 24,0-24,24 49,1-24,0 24,24 0,0 25,-24 0,25 0,-26 25,26 0,-51 25,26-1,-50 26,25-1,-25-24,-25 49,0 0,1 0,-51-24,26 49,-51-50,26 50,-25-24,0-1,-25 0,24 0,-48 1,24-26,-25 25,0-24,25-1,-50 25,1-49,24 24,-25-24,1 0,-1-25,-24 24,-1-24,1 0,0 0,-26-25,1 0,0 0,-25 0,0 0,0-25,0 25,-25-50,0 26,0-26,0 25,1-24,-1-1,0-24,0 24,0-24,-24-1,24 26,0-50,0 24,0 1,25-1,-24-24,24 0,24 0,-24 0,25-25,25 24,-1-24,1 0,24 0,1 0,-1 0,25 0,0 0,1 0,24 0,0 0,-25 0,25 0,0 0,0 0,0 0,0 0,0 0,0 0,0 0,0 0,0 0,0 0,0 0,0 0,0 0,25 0,-25 0,0-24,24 24,1-25,0 0,0 0,24 0,1-24,-25-1,49 1,-24 24,-1-25,1 1,0 24,-1-25,-24 50,0-25,0 1,-25 24,0 0,0 24,-50 1,25 0,-24 0,-1 0,0 24,-24 1,0-1,-1 1,1 0,-25-1,49 1,-24-1,-1 1,26-25,-1 0,25-1,0 1,25-25,0 25,25 0,0 0,25-1,-1 1,1 0,24 0,1 0,24-1,-25 1,1 0,-1-25,0 25,1 0,-1-1,-24 1,-1-25,-24 25,0 0,-25-25,0 0,25 0,-25 0,-25 0,25-25</inkml:trace>
  <inkml:trace contextRef="#ctx0" brushRef="#br0" timeOffset="7045.403">13767 14585,'24'25,"-24"-25,0 0,0 0,0 0,-24 25,24-25,0 0,0 0,0 0,0-25,24 0,-24 0,0 1,0-26,0 0,0 26,0-51,0 25,0 26,0-26,0 0,0 1,0 24,0 25,0 0,0 0,25 25,-25 0,25 24,0 1,0-1,-1 26,26-25,-25 24,0 0,24-49,-24 25,25-25,-1-1,-24-24,0-24,0-1,-1 0,1-25,-25-24,25 24,-25-24,0-1,0 1,-25 0,25 24,0 0,0 26,0-1,0 0,0 25,0 0,0-25,0 25,0 0,25 0,0 0</inkml:trace>
  <inkml:trace contextRef="#ctx0" brushRef="#br0" timeOffset="8632.4937">14883 14089,'0'0,"0"0,0 0,25 0,-25 0,0 0,0 0,0 0,0 0,0 0,0 0,0 0,0 0,-25 0,25 0,0 25,0-25,-25 25,0-25,0 24,25 1,-49 0,49-25,-50 25,25 0,1-25,24 24,-25-24,0 25,25-25,0 25,0-25,-25 0,25 0,0 0,0 0,0 25,0-25,0 0,0 0,25 0,-25 0,0 0,0 25,0-25,0 0,0 0,0 0,0 0,0 0,0 0,0 0,0 25,0-25,25 0,-25 0,25 0,-25 24,24-24,1 25,0 0,0-25,0 25,-1-25,1 25,0-25,0 24,-25-24,0 0,0 0,0 0,0 0,0 0,0 0,0 0,0 0,0 0,0 0,0 0,25 0,-25 0</inkml:trace>
  <inkml:trace contextRef="#ctx0" brushRef="#br0" timeOffset="9076.5191">15081 14163,'25'25,"-25"-25,0 0,0 0,25 0,-25 0,0 25,25-25,-1 0,1 0,0 0,0 25,0-25,-25 0,24 0,1 0,-25-25,25 25,-25 0,0 0,0 0,0 0,0 0,25-25,-25 25</inkml:trace>
  <inkml:trace contextRef="#ctx0" brushRef="#br0" timeOffset="9368.5358">15106 14312,'0'25,"0"-25,0 0,0 0,0 0,25 0,-25 0,25 0,-1 0,26 0,-25 25,0-25,-1 0,26 0,-25 0,0 0,-25 0,25 0,-1-25,-24 25,0-25,25 25</inkml:trace>
  <inkml:trace contextRef="#ctx0" brushRef="#br0" timeOffset="9686.554">15701 14039,'0'-24,"0"24,0 0,0 0,0 0,0 24,0 1,0 0,0 25,0-1,-24 1,24-1,0 1,0 0,0-1,0-24,0 25,0-25,0-25,0 24,0-24,0 0,24-24,-24-1</inkml:trace>
  <inkml:trace contextRef="#ctx0" brushRef="#br0" timeOffset="10165.5814">16297 14089,'0'0,"0"0,-25 25,25-25,0 0,-25 25,25-25,0 24,0-24,0 0,0 0,25 0,-25 0,0 0,0 25,0-25,0 0,0 25,0 0,-25-25,25 0,0 0,0 0,0 0,0 0,25-25,-25 0,0 25,0-25,0 25,0 0,0 0</inkml:trace>
  <inkml:trace contextRef="#ctx0" brushRef="#br0" timeOffset="10497.6004">16247 14412,'0'0,"0"0,25 0,-25 0,0-25,0 25,0 0,0 0,0 0,0 0,0 0,0 25,0-25,0 0,0 0,0 0,0 0,0 0,0 0,0 0,0 0,0 24,0-24,0 0,0 0,0 0,-25 0,25 0,25 0,-25 0</inkml:trace>
  <inkml:trace contextRef="#ctx0" brushRef="#br0" timeOffset="11897.6805">16867 14908,'0'0,"0"0,-25 0,25 0,0 0,0 0,0 0,0 0,-24 0,24 0,0 0,0 0,-25 0,25 0,0 0,0 0,-25 0,25 0,-25 24,25-24,0 0,0 0,0 25,0-25,-25 0,25 0,0 0,0 0,0 0,0 0,0 0,0 0,0 25,0-25,0 0,0 0,0 0,0 0,0 0,0 0,0 0,0 0,0 0,0 0,0 0,0 0,0 0,0 0,0 0,0 0,0 0,0 0,0 0,0 0,0 0,0 0,0 0,0 0,0 0,0-25,25 25,-25-25,0 25,25-24,0-1,0 25,-1-25,1 0,0 25,0-25,0 1,-25 24,24-25,-24 25,25-25,-25 25,0 0,25 0,-25 0,0 0,0 0,0 0,0 0,-25 25,25 24,0-24,-25 25,25-1,0 26,-24-26,24 26,0-26,0 1,-25 0,25-1,0-24,0 25,0-50,0 25,0-25,0 0,0 0,0 0,0 0,0 0,0 0,0-25</inkml:trace>
  <inkml:trace contextRef="#ctx0" brushRef="#br0" timeOffset="12247.7005">16743 15478,'-25'25,"1"-25,24 25,-25 0,25-1,0-24,0 0,25 25,-1-25,1 0,0 0,25 0,-26-25,26 25,0 0,-1 0,1 0,-1 0,1 0,-25 0,24 0,-24 0,-25 0,25 0,-25 0,0 0,25 25,-25-25,0 0,0 0,0 0,0 0,0 0,0 0,0 0,0 0,0 0,0 25,-25-50</inkml:trace>
  <inkml:trace contextRef="#ctx1" brushRef="#br0">18970 17908 0</inkml:trace>
  <inkml:trace contextRef="#ctx1" brushRef="#br0" timeOffset="53.003">18710 17919 0</inkml:trace>
  <inkml:trace contextRef="#ctx1" brushRef="#br0" timeOffset="144.0083">18661 17908 0,'0'0'0,"0"0"0,0 0 0</inkml:trace>
  <inkml:trace contextRef="#ctx1" brushRef="#br0" timeOffset="219.0125">18796 17897 0,'0'0'0,"0"0"0</inkml:trace>
  <inkml:trace contextRef="#ctx1" brushRef="#br0" timeOffset="255.0144">18680 17815 0</inkml:trace>
  <inkml:trace contextRef="#ctx1" brushRef="#br0" timeOffset="286.016">18699 17989 0</inkml:trace>
  <inkml:trace contextRef="#ctx1" brushRef="#br0" timeOffset="493.0282">18623 17943 0,'0'0'0,"0"0"0,0 0 0,0 0 0,0 0 0,0 0 0,0 0 0,0 0 0,0 0 0,0 0 0,0 0 0,0 0 0,0 0 0,0 0 0,0 0 0,0 0 0,0 0 0,0 0 0,0 0 0,0 0 0,0 0 0,0 0 0,0 0 0,0 0 0,0 0 0,0 0 0,0 0 0,0 0 0,0 0 0,0 0 0,0 0 0</inkml:trace>
  <inkml:trace contextRef="#ctx1" brushRef="#br0" timeOffset="608.0348">18680 18011 0,'0'0'0,"0"0"0,0 0 0,0 0 0,0 0 0,0 0 0,0 0 0</inkml:trace>
  <inkml:trace contextRef="#ctx1" brushRef="#br0" timeOffset="655.0373">18612 17919 0</inkml:trace>
  <inkml:trace contextRef="#ctx1" brushRef="#br0" timeOffset="743.0423">18632 17977 0</inkml:trace>
  <inkml:trace contextRef="#ctx1" brushRef="#br0" timeOffset="778.0445">18632 18001 0</inkml:trace>
  <inkml:trace contextRef="#ctx1" brushRef="#br0" timeOffset="820.0468">18651 17885 0</inkml:trace>
  <inkml:trace contextRef="#ctx1" brushRef="#br0" timeOffset="888.0508">18488 17908 0</inkml:trace>
  <inkml:trace contextRef="#ctx1" brushRef="#br0" timeOffset="920.0524">18670 17943 0</inkml:trace>
  <inkml:trace contextRef="#ctx1" brushRef="#br0" timeOffset="1011.0578">18642 18047 0,'0'0'0</inkml:trace>
  <inkml:trace contextRef="#ctx1" brushRef="#br0" timeOffset="1110.0635">18661 17977 0</inkml:trace>
  <inkml:trace contextRef="#ctx1" brushRef="#br0" timeOffset="1213.0692">18612 17977 0,'0'0'0</inkml:trace>
  <inkml:trace contextRef="#ctx1" brushRef="#br0" timeOffset="1264.0719">18612 17943 0</inkml:trace>
  <inkml:trace contextRef="#ctx0" brushRef="#br0" timeOffset="14747.8435">17438 15453,'0'25,"24"-25,-24 0,25 0,-25 0,0 0,0 0,0 0,0 0,0 0,0 0,0 0,0 25,0-25,0 0,0 0,25 0,-25 0,25 0,-25 0,0 0,0 0,0 25,0-25,0 25,0-1,0-24,0 0,0 0,0 25,0-25,0 0,0 0,-25-25,25 25,0 0,0 0,0-24,0-1</inkml:trace>
  <inkml:trace contextRef="#ctx0" brushRef="#br0" timeOffset="15152.8667">17959 14833,'0'-25,"0"25,-25 0,0 25,0 0,-24 0,24 49,0 25,0-24,25 24,0 0,25 1,0-26,24 0,26-49,-1 0,1-50,-1 0,0-24,-24-26,24 1,-49-25,0-1,0 1,-50 0,-25 25,26 24,-51 0,1 26,-1 24,1 24,24 1,1 25,-1-1</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6:45.802"/>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1">5643 5286,'-24'-23,"24"23,-23-24,-1 24,0-24,0 24,0 24,-23-24,23 0,0 24,-24-1,25 1,-1 0,0 24,0-1,24 1,-24 23,24 1,0-1,0 24,24 1,0-1,-24 0,24 0,0 1,-24 23,0-24,23-24,-23 25,0-25,0 24,-23-47,23 0,0 23,-24-47</inkml:trace>
  <inkml:trace contextRef="#ctx0" brushRef="#br0" timeOffset="2">5024 6263,'0'-24,"48"0,-24 0,23 0,-23 1,24 23,-1-24,25 0,-25 0,-23 0,24 24,-25-23</inkml:trace>
  <inkml:trace contextRef="#ctx0" brushRef="#br0" timeOffset="3">5453 6501,'0'-24,"23"0,-23-23,24-1,-24-24,24 1,0 0,-24-1,24 1,0-1,-24 25,23-1,1 0,-24 48,24 0,-24 0,24 24,0 24,-24-1,23 1,1 24,0 23,0-48,0 25,-24-1,24-23,-1 0,-23-25,24 1,-24 0,0-24,0 0,0 0,0 0,0 0,-24-24,24 0,-23 1,-1-1,0 0,-24 0,24 0,-23 0,23 1,0 23,0 0,1 0,-1-24,24 24,0 0,0 0,0 0,24 0</inkml:trace>
  <inkml:trace contextRef="#ctx0" brushRef="#br0" timeOffset="4">6143 6025,'0'0,"0"0,0 0,-24 0,24 23,-23-23,-1 24,0 24,0-24,0 23,24-23,0 24,0-1,24-23,-24 24,24-24,0-1,0-23,-1 24,1-24,0 0,-24 0,24 0,0 0</inkml:trace>
  <inkml:trace contextRef="#ctx0" brushRef="#br0" timeOffset="5">6429 5691,'0'0,"0"0,-24 0,24 0,-24 24,24 0,-23 0,23 23,0 1,0 23,-24 1,24-1,0 1,0-1,24 24,-24-23,0-1,0 1,0-25,23-23,-23 24,0-25,24 1,-24 0,24 0,-24-24,0 0,24 0,-24-24</inkml:trace>
  <inkml:trace contextRef="#ctx0" brushRef="#br0" timeOffset="6">6596 6001,'0'0,"0"0,0 0,0 24,-24-24,24 23,0 1,-24 0,24 0,0 0,-24-1,24 1,0 0,0 0,0-24,0 24,24-24,0 0,-24 0,24 0,0 0,23 0,-23-24,0 24,0 0,-1 0,1-24,-24 24,24 0,-24 0,24 0,-24 0,0 0</inkml:trace>
  <inkml:trace contextRef="#ctx0" brushRef="#br0" timeOffset="7">6905 5810,'0'0,"0"0,0 0,0 24,0 0,0 23,-24 1,24 0,0 23,-23 1,23-25,0 25,0-1,-24-23,24 23,0-47,0 24,0-25,0 1,0 0,0 0,0-24,0 0,0 0,0 0,0 0,24-24,-24 24,23-24,-23-23</inkml:trace>
  <inkml:trace contextRef="#ctx0" brushRef="#br0" timeOffset="8">7072 5429,'0'0,"0"0,0 0,0 0,0 0,24 24,0 0,-1 23,1 25,0-1,24 1,-25-1,1 48,24-23,-24-1,0-24,-24 24,0-23,0-1,0 1,-24-25,0 1,0 23,24-47,-24 24,0-24,24 0,0-1,0-23,0 0,0 0,0 0,0 0,24-23,-24 23</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8:19.947"/>
    </inkml:context>
    <inkml:brush xml:id="br0">
      <inkml:brushProperty name="width" value="0.05292" units="cm"/>
      <inkml:brushProperty name="height" value="0.05292" units="cm"/>
      <inkml:brushProperty name="color" value="#FF0000"/>
    </inkml:brush>
  </inkml:definitions>
  <inkml:trace contextRef="#ctx0" brushRef="#br0">15883 5882,'0'0,"0"23,0-23,0 0,0 0,-24 24,24-24,0 0,0 0,0 24,0-24,0 0,0 0,0 24,0-24,0 0,-24 0,24 0,0 0,0 0,0 0,0 0,0 0,0 0,0-24,0 0,0 0,0 1,0-25,0 0,0 1,0-25,0 1,0-1,-24-23,24 48,0-49,0 25,0 23,0-23,-24 47,24-24,0 25,0-25,0 48,0-24,0 0,0 24,0 0,0 0,0 0,0 48,24-48,-24 48,24-25,0 25,23 0,-23-1,24 1,-1 23,1 1,0-25,-1 25,25-25,-25 25,-23-24,24 23,-1-23,1-25,-24 25,0-24,0 0,-1-1,1 1,-24-24,24 0,-24-24,24 1,-24-25,0 0,0-23,0-24,0-1,-24 1,24 0,-24-24,24 24,0 23,-24-23,24 24,0 23,0 0,0 24,0-23,0 47,0 0,0 0,0 0,24 24</inkml:trace>
  <inkml:trace contextRef="#ctx0" brushRef="#br0" timeOffset="1">17264 5239,'0'0,"0"0,0-24,0 24,0 0,0 24,0 0,0-1,0 1,0 24,0-1,0-23,0 24,0-1,0-23,0 24,24-24,-48 0,48-1,-24 1,0-24,-24 0</inkml:trace>
  <inkml:trace contextRef="#ctx0" brushRef="#br0" timeOffset="2">17097 5596,'-24'-24,"24"24,24-24,-24 0,24 1,0-1,-1 0,1-24,24 25,-24-25,0 24,-1-23,1 23,0 0,0 24,-24 0,0-24,0 24,0 24,0-24,-24 24,24 0,-24-1,0 1,1 0,23 0,-24 0,0 23,0-47,0 24,0 0,1 0,-1-24,24 23,0-23,0 0,-24-23,48-1,-24 0,0 0,0 0,0 1,0-25,24 0,-24 25,0-25,-24 24,24 0,0 24,-24-24,24 24,-24 0,24 0,0 24,0 0,0 0,24 24,0-25,0 1,23 24,-23-24,24 23,-1-47,1 24,-24 0,0 0,23-1,-23 1,-24-24,24 24,0-24,-24 0,0 0,23 24,-23-24</inkml:trace>
  <inkml:trace contextRef="#ctx0" brushRef="#br0" timeOffset="3">18526 4453,'-24'-48,"24"1,-24 23,0-24,-23 1,23 23,-24 0,1 24,-1 0,24 0,-23 24,-1 0,24 23,-23 1,23 23,24 25,0-1,0 24,0 24,0 0,24-1,-1 1,25 0,0 0,-25 24,25-48,0 24,-25-24,25 0,-24 0,0-24,-24-23,23-1,1-23,-24-1,0-23,0-24,0 0</inkml:trace>
  <inkml:trace contextRef="#ctx0" brushRef="#br0" timeOffset="4">18026 5786,'-24'-23,"24"-25,0 24,24 0,0 1,23-1,1-24,-1 24,1 0,0 1,-1-1,1 0,-1 0,1 24,-24-24,0 1,23-1</inkml:trace>
  <inkml:trace contextRef="#ctx0" brushRef="#br0" timeOffset="5">18716 5143,'24'0,"0"-23,24 23,-48 23,47 1,-23 0,0 24,0-1,-1 25,1-1,0-23,-24-1,0 1,24-24,-24 24,0-48,0 23,0-23,-24 0,0-23,0 23,1-24,-25 24,24-24,-23 0,-25 24,24 0,1 0,-1 24,1 0,-1 0,24-1,24 1,-24 0,48 24,-24-25,24-23,24 24,-25 0,25-24,0 0,-25 24,25-48,0 24,-24-24,23 0,-23 24,0-47,23 23</inkml:trace>
  <inkml:trace contextRef="#ctx0" brushRef="#br0" timeOffset="6">19359 5310,'0'-24,"24"-23,-48 23,24 0,-24 0,1 24,-1 0,0 24,-24 0,24 24,1-1,-1 1,24 23,-24-23,48-1,-24 1,24 0,-1-1,1 1,24-24,-24 0,0-24,-1 23,1-23,0 0,24 0,-25 0,1 0</inkml:trace>
  <inkml:trace contextRef="#ctx0" brushRef="#br0" timeOffset="7">19812 4620,'0'-48,"0"24,0 0,0 24,-24 0,24 24,-24 24,24 23,-24 1,24 23,0 24,0 0,0 0,24 0,-24 0,24-24,0-23,-24 23,23-47,1-1,0 1,-24-24,24 0,-24-24,24 23,-24-46,23 23,-23-24,0 0,24 0</inkml:trace>
  <inkml:trace contextRef="#ctx0" brushRef="#br0" timeOffset="8">20216 5644,'0'0,"0"0,0 0,0-24,0 24,0-24,0 0,0-24,0 1,0-1,0 1,-23-25,23 25,0-25,0 1,0 23,-24 0,24 1,0 23,0 0,0 0,0 24,0 0,24 48,-1 0,1-1,0 25,24-1,-24 24,23 1,1-25,-24-23,23 23,-23-47,0 0,0-24,-1 0,-23-24,24-24,0 1,-24-25,0-23,0 0,0-1,0 1,-24 0,24 0,-24-1,24 49,-23-1,23 1,-24 23,24 0,0 24,0 0,0 24,0 0,0-1</inkml:trace>
  <inkml:trace contextRef="#ctx0" brushRef="#br0" timeOffset="9">20883 5239,'0'0,"0"0,0 0,0 0,24 0,0 0,0 0,-1 24,1-24,0 0,24 0,-1 23,-23-23,0 0,24 0,-48 0,23 0,1 0,-24 0,0 0,24 0,-24 0,24-23</inkml:trace>
  <inkml:trace contextRef="#ctx0" brushRef="#br0" timeOffset="10">21550 4667,'-24'-24,"24"24,0-23,0 23,0 23,0 1,0 24,24-24,-24 47,24 1,-24 23,24-24,-1 24,-23-23,24-1,-24-23,0 0,24-1,-24-47,0 24,0 0,0-24,0 0,0 0,0 0,0 0,-24 0,24 0,0-24,0 0</inkml:trace>
  <inkml:trace contextRef="#ctx0" brushRef="#br0" timeOffset="11">21883 4334,'0'0,"0"-24,0 0,24 24,-24 0,24 48,24-24,-25 47,25 24,0 1,-25 23,25 0,-24 24,0-24,-24 0,0 0,0-24,0 0,-24-23,24-1,-24-23,24-1,-24-23,0 0,24 0,0-24,-23 24,23-24,0 0,0 0,0 23,0-23,0 0,0 0,0 0,0 0,23-23,1 23</inkml:trace>
  <inkml:trace contextRef="#ctx0" brushRef="#br0" timeOffset="12">12477 8382,'0'0,"0"0,0 0,0-24,0 24,-23-24,-1 24,24 0,-24-23,0 23,0-24,0 24,1 0,-1 0,0 0,-24 0,25 0,-1 0,0 24,-24-1,25 1,-1 24,0-1,24 1,0 23,0 1,0-24,24 47,-24 0,24 0,-1-23,25 23,-24 0,0 0,-1-23,-23-1,24 25,-24-25,0 0,24 1,-48-24,24 23,0-23,-24-1,24-23,-23 0</inkml:trace>
  <inkml:trace contextRef="#ctx0" brushRef="#br0" timeOffset="13">11834 9311,'24'-24,"0"0,24 0,-1 0,1 1,23 23,1-24,-1 24,-23 0,23 0,-23-24,0 24,-1 0,-23 0,0 0</inkml:trace>
  <inkml:trace contextRef="#ctx0" brushRef="#br0" timeOffset="14">12835 8811,'0'0,"23"-24,-23 24,0 0,0 0,0 0,0 0,0 0,0 0,0 0,0 0,0 0,0 0,0 0,0 0,0 0,0 0,0 0,0 0,0 0,0 0,24 0,-24 0,0 24,0-24,24 0,-24 0,0 0,24 23,-24 1,24-24,-1 24,-23 24,24-25,0 25,0 0,0-24,-24 23,23 1,-23-1,0-23,24 24,-24-24,0-1,0-23,0 0,-24 24,24-24,0-24,-23 24,-1-23,24-1,-24 0,0 0,0 0,1 1,-25-1,24 24,0-24,1 24,-25 0,24 0,-23 24,23 0,0-1,24 25,-24 0,24-1,0 1,0-24,24 23,0-23,0 0,-1 0,1-24,0 0,24 0,-25-24,1 0,0 24,0-47,0 23,-1 0,1-24,0 24</inkml:trace>
  <inkml:trace contextRef="#ctx0" brushRef="#br0" timeOffset="15">13287 9049,'0'-24,"0"0,-24 0,24 0,0 1,-24 23,24-24,-23 24,-1 24,24-24,-24 23,24 25,-24 0,24-1,0 1,24 23,-24 1,24-25,0 25,-24-48,23 23,1-23,0 0,0 0,0-24,-1 24,25-24,-24 0,0 0</inkml:trace>
  <inkml:trace contextRef="#ctx0" brushRef="#br0" timeOffset="16">13763 8358,'-24'0,"1"0,23 0,-24 24,0 0,24 23,-24 25,0-1,24 25,0-1,0 24,0 0,24-24,-24 24,24-24,-24 1,24-25,-24 1,24-1,-24 0,23-23,1-24,-24 0,24 0,-24-1,24 1,-24-24,24-24</inkml:trace>
  <inkml:trace contextRef="#ctx0" brushRef="#br0" timeOffset="17">13906 9001,'0'0,"-24"24,24 0,-24 23,24 1,0 23,0 1,24-25,-24 25,24-48,24 23,-24-23,-1 0,25-24,0-24,-25 0,25 1,-24-25,0 0,0 1,-1-25,-23-23,0 24,0 23,-23-24,-1 1,-24 23,24 25,-23-1,-1 24,0 0,1 24,-1-1,24 1,24 24,-24-24</inkml:trace>
  <inkml:trace contextRef="#ctx0" brushRef="#br0" timeOffset="18">14335 8406,'24'0,"-24"0,0-24,23 48,-23 0,24-1,0 49,0-1,-24 1,47 23,-23 0,-24 24,24-23,0-1,0 24,-24-24,0-23,0-1,0 0,0 1,-24-25,24-23,-24 24,24-48,-24 24,24-24,0 24,0-24,0 0,0-24,0 0,0 24,0-24</inkml:trace>
  <inkml:trace contextRef="#ctx0" brushRef="#br0" timeOffset="19">14906 8953,'0'0,"0"0,0 0,48 0,-24 0,0 0,-1 0,25 0,-24 0,23 0,-23 0,0 0,0 24,0-48,-24 48,0-24,23 0,-23 24</inkml:trace>
  <inkml:trace contextRef="#ctx0" brushRef="#br0" timeOffset="20">14954 9168,'0'0,"24"0,-24 0,0-24,24 24,-1 0,1 0,0 0,24 0,-25 0,1 0,0 24,-24-48,48 48,-25-24,-23-24,24 24</inkml:trace>
  <inkml:trace contextRef="#ctx0" brushRef="#br0" timeOffset="21">15787 8549,'0'47,"0"1,0 23,0 1,24 23,-24 0,0 1,0-1,0-24,0 1,0-1,0-23,0-1,0-23,0 0,0 0,0-24,0 0,0 24,0-24,0 0,0 0,0 0,24 23,-24-23,24-23</inkml:trace>
  <inkml:trace contextRef="#ctx0" brushRef="#br0" timeOffset="22">16930 10239,'0'0,"0"0,0 0,-24-23,24 23,-23 0,23-24,-24 24,24 0,-24 0,0 24,0-24,1 23,-1-23,24 24,-24 24,24-24,-24 23,24 1,0-1,-24 1,24 0,0 23,0 1,0-1,24 0,-24-23,0 0,0 23,0-23,24-1,-24-23,0 24,0-24,0-1,0-23,0 24,0-24</inkml:trace>
  <inkml:trace contextRef="#ctx0" brushRef="#br0" timeOffset="23">16526 10811,'23'-24,"25"24,0 0,-25-24,25 24,-24 0,23-24,-23 24,0 0</inkml:trace>
  <inkml:trace contextRef="#ctx0" brushRef="#br0" timeOffset="24">16978 10620,'24'0,"0"-23,-24 23,23 0,-23-24,24 24,-24 0,24 0,-24 0,24 0,0 24,-24-24,23 23,1 25,0-24,0 0,-24 23,0-23,0 0,0 0,0-1,0 1,-24-24,24 0,-24 0,24 0,-24 0,1 0,-1-24,0 1,24 23,-48-24,25 0,-1 24,0 0,0 0,0 0,24 24,-24 0,24-1,0 1,24 0,0 0,0 0,-24 0,48-24,-25 23,1-23,0 0,0-23,0 23,-1-24,-23 0</inkml:trace>
  <inkml:trace contextRef="#ctx0" brushRef="#br0" timeOffset="25">17502 10620,'0'0,"0"0,-24 0,0 24,24-24,-24 24,1 0,23 0,-24-1,24 1,0 0,0 24,0-25,0 1,0 0,24 0,-1 0,-23-24,24 0,0 0,0 0,0-24</inkml:trace>
  <inkml:trace contextRef="#ctx0" brushRef="#br0" timeOffset="26">17907 10287,'0'0,"0"0,-24 24,0-24,0 24,24-1,-24 25,1-24,23 47,0-23,-24 0,24 23,24 0,-24 1,0-25,23-23,-23 24,24 0,-24-25,0 1,24-24,-24 24,0-24,24 0,0 0,-1-24</inkml:trace>
  <inkml:trace contextRef="#ctx0" brushRef="#br0" timeOffset="27">18288 10430,'0'0,"0"0,0 24,0-24,-24 47,24-23,-24 24,24-1,-24 1,24 0,-24-1,24 1,0-1,-23-23,23 0,0-24,0 24,0-24,0 0,0 0,0 0,0-24,23 24</inkml:trace>
  <inkml:trace contextRef="#ctx0" brushRef="#br0" timeOffset="28">18526 10216,'24'23,"-1"-23,1 24,24 24,-24-24,-1 23,1 25,0-25,-24 1,0 23,0-23,0 23,-24-23,0 23,1-47,-1 24,24 0,-24-1,0-23,0 0,24 0,-23-1,23-23,0 0,0 0</inkml:trace>
  <inkml:trace contextRef="#ctx0" brushRef="#br0" timeOffset="29">19050 10597,'0'0,"23"0,1 0,-24 0,24 0,0-24,0 24,-1 0,1 0,0 0,-24 0,0 0,24 0,-24 0,0 0,0 0</inkml:trace>
  <inkml:trace contextRef="#ctx0" brushRef="#br0" timeOffset="30">19050 10763,'0'0,"23"-24,1 24,0 0,0 0,0 24,-24-24,23 0,1 0,0 0,-24 0,24 0,-24 0,24 0,-24 0,0 0,0 0</inkml:trace>
  <inkml:trace contextRef="#ctx0" brushRef="#br0" timeOffset="31">19645 10311,'24'0,"-24"0,0 0,0 0,0 0,0 0,0 24,0-1,0 25,0 0,0-1,0 1,0 23,0 1,0-1,0-23,-24 23,24-47,0 24,0-1,0-23,-24 0,24 0,0-24,0 0,0 0,0 0,0 0,24 24</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6:45.802"/>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1">5643 5286,'-24'-23,"24"23,-23-24,-1 24,0-24,0 24,0 24,-23-24,23 0,0 24,-24-1,25 1,-1 0,0 24,0-1,24 1,-24 23,24 1,0-1,0 24,24 1,0-1,-24 0,24 0,0 1,-24 23,0-24,23-24,-23 25,0-25,0 24,-23-47,23 0,0 23,-24-47</inkml:trace>
  <inkml:trace contextRef="#ctx0" brushRef="#br0" timeOffset="2">5024 6263,'0'-24,"48"0,-24 0,23 0,-23 1,24 23,-1-24,25 0,-25 0,-23 0,24 24,-25-23</inkml:trace>
  <inkml:trace contextRef="#ctx0" brushRef="#br0" timeOffset="3">5453 6501,'0'-24,"23"0,-23-23,24-1,-24-24,24 1,0 0,-24-1,24 1,0-1,-24 25,23-1,1 0,-24 48,24 0,-24 0,24 24,0 24,-24-1,23 1,1 24,0 23,0-48,0 25,-24-1,24-23,-1 0,-23-25,24 1,-24 0,0-24,0 0,0 0,0 0,0 0,-24-24,24 0,-23 1,-1-1,0 0,-24 0,24 0,-23 0,23 1,0 23,0 0,1 0,-1-24,24 24,0 0,0 0,0 0,24 0</inkml:trace>
  <inkml:trace contextRef="#ctx0" brushRef="#br0" timeOffset="4">6143 6025,'0'0,"0"0,0 0,-24 0,24 23,-23-23,-1 24,0 24,0-24,0 23,24-23,0 24,0-1,24-23,-24 24,24-24,0-1,0-23,-1 24,1-24,0 0,-24 0,24 0,0 0</inkml:trace>
  <inkml:trace contextRef="#ctx0" brushRef="#br0" timeOffset="5">6429 5691,'0'0,"0"0,-24 0,24 0,-24 24,24 0,-23 0,23 23,0 1,0 23,-24 1,24-1,0 1,0-1,24 24,-24-23,0-1,0 1,0-25,23-23,-23 24,0-25,24 1,-24 0,24 0,-24-24,0 0,24 0,-24-24</inkml:trace>
  <inkml:trace contextRef="#ctx0" brushRef="#br0" timeOffset="6">6596 6001,'0'0,"0"0,0 0,0 24,-24-24,24 23,0 1,-24 0,24 0,0 0,-24-1,24 1,0 0,0 0,0-24,0 24,24-24,0 0,-24 0,24 0,0 0,23 0,-23-24,0 24,0 0,-1 0,1-24,-24 24,24 0,-24 0,24 0,-24 0,0 0</inkml:trace>
  <inkml:trace contextRef="#ctx0" brushRef="#br0" timeOffset="7">6905 5810,'0'0,"0"0,0 0,0 24,0 0,0 23,-24 1,24 0,0 23,-23 1,23-25,0 25,0-1,-24-23,24 23,0-47,0 24,0-25,0 1,0 0,0 0,0-24,0 0,0 0,0 0,0 0,24-24,-24 24,23-24,-23-23</inkml:trace>
  <inkml:trace contextRef="#ctx0" brushRef="#br0" timeOffset="8">7072 5429,'0'0,"0"0,0 0,0 0,0 0,24 24,0 0,-1 23,1 25,0-1,24 1,-25-1,1 48,24-23,-24-1,0-24,-24 24,0-23,0-1,0 1,-24-25,0 1,0 23,24-47,-24 24,0-24,24 0,0-1,0-23,0 0,0 0,0 0,0 0,24-23,-24 23</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8:19.947"/>
    </inkml:context>
    <inkml:brush xml:id="br0">
      <inkml:brushProperty name="width" value="0.05292" units="cm"/>
      <inkml:brushProperty name="height" value="0.05292" units="cm"/>
      <inkml:brushProperty name="color" value="#FF0000"/>
    </inkml:brush>
  </inkml:definitions>
  <inkml:trace contextRef="#ctx0" brushRef="#br0">15883 5882,'0'0,"0"23,0-23,0 0,0 0,-24 24,24-24,0 0,0 0,0 24,0-24,0 0,0 0,0 24,0-24,0 0,-24 0,24 0,0 0,0 0,0 0,0 0,0 0,0 0,0-24,0 0,0 0,0 1,0-25,0 0,0 1,0-25,0 1,0-1,-24-23,24 48,0-49,0 25,0 23,0-23,-24 47,24-24,0 25,0-25,0 48,0-24,0 0,0 24,0 0,0 0,0 0,0 48,24-48,-24 48,24-25,0 25,23 0,-23-1,24 1,-1 23,1 1,0-25,-1 25,25-25,-25 25,-23-24,24 23,-1-23,1-25,-24 25,0-24,0 0,-1-1,1 1,-24-24,24 0,-24-24,24 1,-24-25,0 0,0-23,0-24,0-1,-24 1,24 0,-24-24,24 24,0 23,-24-23,24 24,0 23,0 0,0 24,0-23,0 47,0 0,0 0,0 0,24 24</inkml:trace>
  <inkml:trace contextRef="#ctx0" brushRef="#br0" timeOffset="1">17264 5239,'0'0,"0"0,0-24,0 24,0 0,0 24,0 0,0-1,0 1,0 24,0-1,0-23,0 24,0-1,0-23,0 24,24-24,-48 0,48-1,-24 1,0-24,-24 0</inkml:trace>
  <inkml:trace contextRef="#ctx0" brushRef="#br0" timeOffset="2">17097 5596,'-24'-24,"24"24,24-24,-24 0,24 1,0-1,-1 0,1-24,24 25,-24-25,0 24,-1-23,1 23,0 0,0 24,-24 0,0-24,0 24,0 24,0-24,-24 24,24 0,-24-1,0 1,1 0,23 0,-24 0,0 23,0-47,0 24,0 0,1 0,-1-24,24 23,0-23,0 0,-24-23,48-1,-24 0,0 0,0 0,0 1,0-25,24 0,-24 25,0-25,-24 24,24 0,0 24,-24-24,24 24,-24 0,24 0,0 24,0 0,0 0,24 24,0-25,0 1,23 24,-23-24,24 23,-1-47,1 24,-24 0,0 0,23-1,-23 1,-24-24,24 24,0-24,-24 0,0 0,23 24,-23-24</inkml:trace>
  <inkml:trace contextRef="#ctx0" brushRef="#br0" timeOffset="3">18526 4453,'-24'-48,"24"1,-24 23,0-24,-23 1,23 23,-24 0,1 24,-1 0,24 0,-23 24,-1 0,24 23,-23 1,23 23,24 25,0-1,0 24,0 24,0 0,24-1,-1 1,25 0,0 0,-25 24,25-48,0 24,-25-24,25 0,-24 0,0-24,-24-23,23-1,1-23,-24-1,0-23,0-24,0 0</inkml:trace>
  <inkml:trace contextRef="#ctx0" brushRef="#br0" timeOffset="4">18026 5786,'-24'-23,"24"-25,0 24,24 0,0 1,23-1,1-24,-1 24,1 0,0 1,-1-1,1 0,-1 0,1 24,-24-24,0 1,23-1</inkml:trace>
  <inkml:trace contextRef="#ctx0" brushRef="#br0" timeOffset="5">18716 5143,'24'0,"0"-23,24 23,-48 23,47 1,-23 0,0 24,0-1,-1 25,1-1,0-23,-24-1,0 1,24-24,-24 24,0-48,0 23,0-23,-24 0,0-23,0 23,1-24,-25 24,24-24,-23 0,-25 24,24 0,1 0,-1 24,1 0,-1 0,24-1,24 1,-24 0,48 24,-24-25,24-23,24 24,-25 0,25-24,0 0,-25 24,25-48,0 24,-24-24,23 0,-23 24,0-47,23 23</inkml:trace>
  <inkml:trace contextRef="#ctx0" brushRef="#br0" timeOffset="6">19359 5310,'0'-24,"24"-23,-48 23,24 0,-24 0,1 24,-1 0,0 24,-24 0,24 24,1-1,-1 1,24 23,-24-23,48-1,-24 1,24 0,-1-1,1 1,24-24,-24 0,0-24,-1 23,1-23,0 0,24 0,-25 0,1 0</inkml:trace>
  <inkml:trace contextRef="#ctx0" brushRef="#br0" timeOffset="7">19812 4620,'0'-48,"0"24,0 0,0 24,-24 0,24 24,-24 24,24 23,-24 1,24 23,0 24,0 0,0 0,24 0,-24 0,24-24,0-23,-24 23,23-47,1-1,0 1,-24-24,24 0,-24-24,24 23,-24-46,23 23,-23-24,0 0,24 0</inkml:trace>
  <inkml:trace contextRef="#ctx0" brushRef="#br0" timeOffset="8">20216 5644,'0'0,"0"0,0 0,0-24,0 24,0-24,0 0,0-24,0 1,0-1,0 1,-23-25,23 25,0-25,0 1,0 23,-24 0,24 1,0 23,0 0,0 0,0 24,0 0,24 48,-1 0,1-1,0 25,24-1,-24 24,23 1,1-25,-24-23,23 23,-23-47,0 0,0-24,-1 0,-23-24,24-24,0 1,-24-25,0-23,0 0,0-1,0 1,-24 0,24 0,-24-1,24 49,-23-1,23 1,-24 23,24 0,0 24,0 0,0 24,0 0,0-1</inkml:trace>
  <inkml:trace contextRef="#ctx0" brushRef="#br0" timeOffset="9">20883 5239,'0'0,"0"0,0 0,0 0,24 0,0 0,0 0,-1 24,1-24,0 0,24 0,-1 23,-23-23,0 0,24 0,-48 0,23 0,1 0,-24 0,0 0,24 0,-24 0,24-23</inkml:trace>
  <inkml:trace contextRef="#ctx0" brushRef="#br0" timeOffset="10">21550 4667,'-24'-24,"24"24,0-23,0 23,0 23,0 1,0 24,24-24,-24 47,24 1,-24 23,24-24,-1 24,-23-23,24-1,-24-23,0 0,24-1,-24-47,0 24,0 0,0-24,0 0,0 0,0 0,0 0,-24 0,24 0,0-24,0 0</inkml:trace>
  <inkml:trace contextRef="#ctx0" brushRef="#br0" timeOffset="11">21883 4334,'0'0,"0"-24,0 0,24 24,-24 0,24 48,24-24,-25 47,25 24,0 1,-25 23,25 0,-24 24,0-24,-24 0,0 0,0-24,0 0,-24-23,24-1,-24-23,24-1,-24-23,0 0,24 0,0-24,-23 24,23-24,0 0,0 0,0 23,0-23,0 0,0 0,0 0,0 0,23-23,1 23</inkml:trace>
  <inkml:trace contextRef="#ctx0" brushRef="#br0" timeOffset="12">12477 8382,'0'0,"0"0,0 0,0-24,0 24,-23-24,-1 24,24 0,-24-23,0 23,0-24,0 24,1 0,-1 0,0 0,-24 0,25 0,-1 0,0 24,-24-1,25 1,-1 24,0-1,24 1,0 23,0 1,0-24,24 47,-24 0,24 0,-1-23,25 23,-24 0,0 0,-1-23,-23-1,24 25,-24-25,0 0,24 1,-48-24,24 23,0-23,-24-1,24-23,-23 0</inkml:trace>
  <inkml:trace contextRef="#ctx0" brushRef="#br0" timeOffset="13">11834 9311,'24'-24,"0"0,24 0,-1 0,1 1,23 23,1-24,-1 24,-23 0,23 0,-23-24,0 24,-1 0,-23 0,0 0</inkml:trace>
  <inkml:trace contextRef="#ctx0" brushRef="#br0" timeOffset="14">12835 8811,'0'0,"23"-24,-23 24,0 0,0 0,0 0,0 0,0 0,0 0,0 0,0 0,0 0,0 0,0 0,0 0,0 0,0 0,0 0,0 0,0 0,0 0,24 0,-24 0,0 24,0-24,24 0,-24 0,0 0,24 23,-24 1,24-24,-1 24,-23 24,24-25,0 25,0 0,0-24,-24 23,23 1,-23-1,0-23,24 24,-24-24,0-1,0-23,0 0,-24 24,24-24,0-24,-23 24,-1-23,24-1,-24 0,0 0,0 0,1 1,-25-1,24 24,0-24,1 24,-25 0,24 0,-23 24,23 0,0-1,24 25,-24 0,24-1,0 1,0-24,24 23,0-23,0 0,-1 0,1-24,0 0,24 0,-25-24,1 0,0 24,0-47,0 23,-1 0,1-24,0 24</inkml:trace>
  <inkml:trace contextRef="#ctx0" brushRef="#br0" timeOffset="15">13287 9049,'0'-24,"0"0,-24 0,24 0,0 1,-24 23,24-24,-23 24,-1 24,24-24,-24 23,24 25,-24 0,24-1,0 1,24 23,-24 1,24-25,0 25,-24-48,23 23,1-23,0 0,0 0,0-24,-1 24,25-24,-24 0,0 0</inkml:trace>
  <inkml:trace contextRef="#ctx0" brushRef="#br0" timeOffset="16">13763 8358,'-24'0,"1"0,23 0,-24 24,0 0,24 23,-24 25,0-1,24 25,0-1,0 24,0 0,24-24,-24 24,24-24,-24 1,24-25,-24 1,24-1,-24 0,23-23,1-24,-24 0,24 0,-24-1,24 1,-24-24,24-24</inkml:trace>
  <inkml:trace contextRef="#ctx0" brushRef="#br0" timeOffset="17">13906 9001,'0'0,"-24"24,24 0,-24 23,24 1,0 23,0 1,24-25,-24 25,24-48,24 23,-24-23,-1 0,25-24,0-24,-25 0,25 1,-24-25,0 0,0 1,-1-25,-23-23,0 24,0 23,-23-24,-1 1,-24 23,24 25,-23-1,-1 24,0 0,1 24,-1-1,24 1,24 24,-24-24</inkml:trace>
  <inkml:trace contextRef="#ctx0" brushRef="#br0" timeOffset="18">14335 8406,'24'0,"-24"0,0-24,23 48,-23 0,24-1,0 49,0-1,-24 1,47 23,-23 0,-24 24,24-23,0-1,0 24,-24-24,0-23,0-1,0 0,0 1,-24-25,24-23,-24 24,24-48,-24 24,24-24,0 24,0-24,0 0,0-24,0 0,0 24,0-24</inkml:trace>
  <inkml:trace contextRef="#ctx0" brushRef="#br0" timeOffset="19">14906 8953,'0'0,"0"0,0 0,48 0,-24 0,0 0,-1 0,25 0,-24 0,23 0,-23 0,0 0,0 24,0-48,-24 48,0-24,23 0,-23 24</inkml:trace>
  <inkml:trace contextRef="#ctx0" brushRef="#br0" timeOffset="20">14954 9168,'0'0,"24"0,-24 0,0-24,24 24,-1 0,1 0,0 0,24 0,-25 0,1 0,0 24,-24-48,48 48,-25-24,-23-24,24 24</inkml:trace>
  <inkml:trace contextRef="#ctx0" brushRef="#br0" timeOffset="21">15787 8549,'0'47,"0"1,0 23,0 1,24 23,-24 0,0 1,0-1,0-24,0 1,0-1,0-23,0-1,0-23,0 0,0 0,0-24,0 0,0 24,0-24,0 0,0 0,0 0,24 23,-24-23,24-23</inkml:trace>
  <inkml:trace contextRef="#ctx0" brushRef="#br0" timeOffset="22">16930 10239,'0'0,"0"0,0 0,-24-23,24 23,-23 0,23-24,-24 24,24 0,-24 0,0 24,0-24,1 23,-1-23,24 24,-24 24,24-24,-24 23,24 1,0-1,-24 1,24 0,0 23,0 1,0-1,24 0,-24-23,0 0,0 23,0-23,24-1,-24-23,0 24,0-24,0-1,0-23,0 24,0-24</inkml:trace>
  <inkml:trace contextRef="#ctx0" brushRef="#br0" timeOffset="23">16526 10811,'23'-24,"25"24,0 0,-25-24,25 24,-24 0,23-24,-23 24,0 0</inkml:trace>
  <inkml:trace contextRef="#ctx0" brushRef="#br0" timeOffset="24">16978 10620,'24'0,"0"-23,-24 23,23 0,-23-24,24 24,-24 0,24 0,-24 0,24 0,0 24,-24-24,23 23,1 25,0-24,0 0,-24 23,0-23,0 0,0 0,0-1,0 1,-24-24,24 0,-24 0,24 0,-24 0,1 0,-1-24,0 1,24 23,-48-24,25 0,-1 24,0 0,0 0,0 0,24 24,-24 0,24-1,0 1,24 0,0 0,0 0,-24 0,48-24,-25 23,1-23,0 0,0-23,0 23,-1-24,-23 0</inkml:trace>
  <inkml:trace contextRef="#ctx0" brushRef="#br0" timeOffset="25">17502 10620,'0'0,"0"0,-24 0,0 24,24-24,-24 24,1 0,23 0,-24-1,24 1,0 0,0 24,0-25,0 1,0 0,24 0,-1 0,-23-24,24 0,0 0,0 0,0-24</inkml:trace>
  <inkml:trace contextRef="#ctx0" brushRef="#br0" timeOffset="26">17907 10287,'0'0,"0"0,-24 24,0-24,0 24,24-1,-24 25,1-24,23 47,0-23,-24 0,24 23,24 0,-24 1,0-25,23-23,-23 24,24 0,-24-25,0 1,24-24,-24 24,0-24,24 0,0 0,-1-24</inkml:trace>
  <inkml:trace contextRef="#ctx0" brushRef="#br0" timeOffset="27">18288 10430,'0'0,"0"0,0 24,0-24,-24 47,24-23,-24 24,24-1,-24 1,24 0,-24-1,24 1,0-1,-23-23,23 0,0-24,0 24,0-24,0 0,0 0,0 0,0-24,23 24</inkml:trace>
  <inkml:trace contextRef="#ctx0" brushRef="#br0" timeOffset="28">18526 10216,'24'23,"-1"-23,1 24,24 24,-24-24,-1 23,1 25,0-25,-24 1,0 23,0-23,0 23,-24-23,0 23,1-47,-1 24,24 0,-24-1,0-23,0 0,24 0,-23-1,23-23,0 0,0 0</inkml:trace>
  <inkml:trace contextRef="#ctx0" brushRef="#br0" timeOffset="29">19050 10597,'0'0,"23"0,1 0,-24 0,24 0,0-24,0 24,-1 0,1 0,0 0,-24 0,0 0,24 0,-24 0,0 0,0 0</inkml:trace>
  <inkml:trace contextRef="#ctx0" brushRef="#br0" timeOffset="30">19050 10763,'0'0,"23"-24,1 24,0 0,0 0,0 24,-24-24,23 0,1 0,0 0,-24 0,24 0,-24 0,24 0,-24 0,0 0,0 0</inkml:trace>
  <inkml:trace contextRef="#ctx0" brushRef="#br0" timeOffset="31">19645 10311,'24'0,"-24"0,0 0,0 0,0 0,0 0,0 24,0-1,0 25,0 0,0-1,0 1,0 23,0 1,0-1,0-23,-24 23,24-47,0 24,0-1,0-23,-24 0,24 0,0-24,0 0,0 0,0 0,0 0,24 24</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32:17.956"/>
    </inkml:context>
    <inkml:brush xml:id="br0">
      <inkml:brushProperty name="width" value="0.05292" units="cm"/>
      <inkml:brushProperty name="height" value="0.05292" units="cm"/>
      <inkml:brushProperty name="color" value="#FF0000"/>
    </inkml:brush>
    <inkml:context xml:id="ctx1">
      <inkml:inkSource xml:id="inkSrc45">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9-11T02:33:28.417"/>
    </inkml:context>
  </inkml:definitions>
  <inkml:trace contextRef="#ctx0" brushRef="#br0">11112 2009,'0'0,"25"0,-25 0,0 0,0 25,0-25,0 0,0 25,0 0,0-1,0 1,0 0,25 25,-25-26,0 26,0-25,0 24,0-24,25 25,-25-25,0-1,0 1,0 0,0 0,0 0,25-25,-25 0,0 0,0 0,0 0,-25-25</inkml:trace>
  <inkml:trace contextRef="#ctx0" brushRef="#br0" timeOffset="304.0174">11013 2282,'-25'0,"25"0,0 0,0-25,0 25,25 0,-25 0,25 0,0 0,0 0,-1-25,1 25,0 0,25 0,-25 25,-1-25,1 0,0 0,0 0,-25 0,0 0,25-25,-25 25,0 0,0-24,0-1</inkml:trace>
  <inkml:trace contextRef="#ctx0" brushRef="#br0" timeOffset="17900.0238">1687 13395,'0'24,"-25"-24,0 25,-25-25,1 0,-1 0,-24 0,-1-25,1 25,-25 0,24 25,-24-25,25 0,-1 0,26 25,-1-25,25 25,25-25,-49 0,49 0,0 0,-25 74,25-74,0 99,25 1,-25-1,0 25,0 49,0-24,0 25,0 0,0-1,25 1,-25-1,0-24,0-25,0 0,24-24,-24-1,25 0,0-49,25-1,-1 1,1-25,24-25,25 24,1-48,-1 24,-25-25,25 25</inkml:trace>
  <inkml:trace contextRef="#ctx0" brushRef="#br0" timeOffset="20253.1584">1414 4539,'-25'-25,"0"25,0 0,25 0,-49 0,-1 0,1 0,-26 0,26 25,-1-25,-24 25,24 0,-24 0,24 24,0 1,1-25,-26-1,26 26,-1-25,25 25,25-50,-74 24,74-24,-25 50,25-50,0 0,-25 74,25-74,0 50,0 24,0 1,0 24,25 25,-25 0,0 25,0 0,-25 0,25 24,0-24,0 0,0-25,25-25,-25 0,25-49,-25-50,49 74,1-74,0 0,-1-24,1-1,0 0,24 0,-24 0,-26 25,26 0,0 25,-1-25,1 25,24-25</inkml:trace>
  <inkml:trace contextRef="#ctx0" brushRef="#br0" timeOffset="21172.211">5060 6251,'0'0,"25"-25,-25 25,0 0,25 0,0 0,-1 0,26 0,-25 0,0 0,24 25,-24-25,0 25,0-25,-25 0,24 0,1 0</inkml:trace>
  <inkml:trace contextRef="#ctx0" brushRef="#br0" timeOffset="21873.2511">5581 6598,'-25'0,"25"0,0 0,0 0,0 0,0 0,25 0,0 0,24 0,-24 0,25 25,-1-50,26 50,-25-25,-1 0,1 0,-1 0,-24 0,0 0,0 0,0 25,-25-25,0 0,24 0,-24 0,0 0,0 0,0 0,0 0,0 0</inkml:trace>
  <inkml:trace contextRef="#ctx0" brushRef="#br0" timeOffset="22495.2866">6598 6697,'0'25,"-25"-25,0 0,25 0,-24 0,24 0,0 0,0 0,24 0,1 0,25 0,-1 0,1-25,0 25,-1 0,1-25,0 25,-1 0,1 0,-25 0,-1 0,26 0,-25 25,0-25,-1 0,-24 0,25 0,-25 0,0 0,0 0,25 0,-25-25</inkml:trace>
  <inkml:trace contextRef="#ctx0" brushRef="#br0" timeOffset="23052.3184">7640 6598,'0'0,"0"0,0 0,0 0,0 0,0 0,0 0,25 25,-1-25,26 0,0 0,-1 25,26-25,-26 0,1 0,24 0,-24 0,-25-25,24 25,-24 0,0 25,0-25,0 0,-25 0,0 0,0 0,24 24,-24-24</inkml:trace>
  <inkml:trace contextRef="#ctx0" brushRef="#br0" timeOffset="31692.8127">1042 9748,'0'0,"-50"-25,50 25,0 0,-49-49,49 49,0 0,-50-50,50 50,0 0,-50 25,50-25,-24 99,-1-49,0-1,25 26,0-26,0 26,0-75,25 74,-25-74,25 0,-25 0,49-24,-49 24,50-50,-50 50,49-50,-49 50,0 0,50 0,-50 0,0 0,25 100,-25-100,25 49,-25-49,49 50,-49-50,25 0</inkml:trace>
  <inkml:trace contextRef="#ctx0" brushRef="#br0" timeOffset="32072.8344">1439 9897,'0'0,"0"-25,0 25,-25 0,25 0,-25 0,0 25,25 0,-25 0,1-1,-1 26,25-25,0 25,0-26,25-24,-1 0,1 0,0-49,0-1,0 0,-1 1,-24-26,25 1,-25-25,-25 49,25-49,0 49,-24-24,-1 24,0 26,0-26,25 25,0 25,0 0,0 0</inkml:trace>
  <inkml:trace contextRef="#ctx0" brushRef="#br0" timeOffset="32447.8559">1687 9748,'-25'25,"0"0,25 24,-25 1,0 0,25-26,0 1,0 25,0-50,0 0,25 0,0-25,-25 0,25-24,-25-1,25-24,-25 24,0-24,0-1,-25 1,0-1,25 26,-25-1,25 1,0 49,0-25,0 0,25 0</inkml:trace>
  <inkml:trace contextRef="#ctx0" brushRef="#br0" timeOffset="32724.8717">2009 9227,'0'0,"-25"0,25 0,-24 25,-1 0,0 25,0-1,0 26,25-26,-24 50,-1 1,25-1,0 0,0 0,25 1,-1-26,-24 0,25-24,0-25,-25 24,25-24,0-25</inkml:trace>
  <inkml:trace contextRef="#ctx0" brushRef="#br0" timeOffset="33093.8928">2108 9451,'-24'-25,"24"25,-25-25,25 25,0-25,25 0,-25 1,24-1,1 0,0 0,25 25,-26-25,1 50,0 0,0 25,0 24,-25 0,-25 26,25-1,-25 0,25 0,-25 0,25-24,-25-1,25 1,-24-50,24-1,-25-24,25 0</inkml:trace>
  <inkml:trace contextRef="#ctx0" brushRef="#br0" timeOffset="33236.901">2084 9872,'0'-25,"24"1,1-1,0 25,25 0,-26-25,1 25,0-25,0 25,0 0</inkml:trace>
  <inkml:trace contextRef="#ctx0" brushRef="#br0" timeOffset="33450.9133">2530 10244,'25'25,"0"25,-25-25,0 24,0 1,0-1,-25 1,0 0,0-1,25-24</inkml:trace>
  <inkml:trace contextRef="#ctx0" brushRef="#br0" timeOffset="33916.9399">2679 9426,'-25'-25,"25"-25,0 26,0-1,25 0,0-25,0 26,24-1,-24 0,0 25,0 25,-1 0,1 49,-50-24,25-1,-24 50,-1-49,25 24,0-24,25 0,-1-1,1 1,25-50,24 25,-24-1,-25 1,-1 0,1 0,-25 0,-25-1,-24 1,-1 25,1-25,-26 24,26-49,-1 25,25-25,25 0</inkml:trace>
  <inkml:trace contextRef="#ctx0" brushRef="#br0" timeOffset="34649.9818">3125 9178,'0'25,"0"-25,25 0,-25 0,25 0,0 24,0 1,-1 0,1 25,0-1,25 26,-50-1,24 25,-24 0,0 1,0-1,0 0,-24 0,24-24,-25-1,25-24,-25-1,25-24,0 25,0-50,0 0,0-25</inkml:trace>
  <inkml:trace contextRef="#ctx0" brushRef="#br0" timeOffset="35618.0372">3820 9575,'0'0,"0"0,0 0,25 0,-25 0,0 0,25 0,-1 0,26 0,-25-25,24 25,-24-25,25 25,-25 0,-1-25,1 25,-25 0</inkml:trace>
  <inkml:trace contextRef="#ctx0" brushRef="#br0" timeOffset="35807.048">3820 9872,'25'25,"-25"-25,25 25,-1-25,-24-25,50 25,-25-25,0 0,24-24</inkml:trace>
  <inkml:trace contextRef="#ctx0" brushRef="#br0" timeOffset="36522.0889">5184 9699,'0'-25,"0"25,-25-25,25 25,0-25,-24 25,24 0,-25 25,0 0,25 24,-25 1,0 24,1 1,-1-1,25 1,0-26,0 1,0 0,0-26,0-24,0 0,25 0,-25-24,0-1,24 0,-24 25,0-25,0 25,0 0,25 0,-25 0,25 0,-25 25,0 0,25 0,0-25,-25 0</inkml:trace>
  <inkml:trace contextRef="#ctx0" brushRef="#br0" timeOffset="36863.1084">5432 9922,'0'0,"0"0,0 25,-25-1,1 1,-1 25,0 0,25-1,-25-24,25 0,0 0,25-1,-25-48,50 24,-50-50,49 25,-49-24,50-26,-50 25,25-24,-25-25,0 24,0 1,0 24,0-24,0 24,0 26,-25-1,25 0,0 25,0 0,0 25</inkml:trace>
  <inkml:trace contextRef="#ctx0" brushRef="#br0" timeOffset="37387.1383">5730 9798,'0'0,"0"0,0 0,0 0,0 0,-25 0,25 25,0-1,0 26,-25-25,25 24,0 1,0 0,0-1,25-24,-25 0,0 0,25 0,-25-25,25-25,-25 0,24 0,1-24,-25-1,0-25,25 1,-25 0,0-1,-25 1,25 24,-25 1,25-1,-24 0,-1 50,25-24,0 24,0-25</inkml:trace>
  <inkml:trace contextRef="#ctx0" brushRef="#br0" timeOffset="37655.1536">6201 9178,'25'-25,"-25"25,0 0,0 0,-25 25,0 0,1 24,-1 26,0-1,0 0,0 50,25-24,-24-1,24 25,0-25,0 0,0-24,0-26,24 1,-24-25,25-25,0 0</inkml:trace>
  <inkml:trace contextRef="#ctx0" brushRef="#br0" timeOffset="37974.172">6300 9451,'0'-25,"0"25,-24 0,24 0,24-25,1 0,0 0,0 25,0-24,-1 24,26 24,-25 1,0 25,-1-1,-24 26,0 24,0-25,-24 1,24 24,0-25,-25-24,0 0,25-1,0-49,0 0,0 0</inkml:trace>
  <inkml:trace contextRef="#ctx0" brushRef="#br0" timeOffset="38107.1795">6300 9723,'25'0,"0"0,25 0,-26 0,26-24,0 24,-1 0</inkml:trace>
  <inkml:trace contextRef="#ctx0" brushRef="#br0" timeOffset="38295.1902">6672 9996,'0'50,"25"0,-25-1,0 1,0-1,0 1,-25 0,1-1,24-24,0-25,0 0</inkml:trace>
  <inkml:trace contextRef="#ctx0" brushRef="#br0" timeOffset="38630.2095">6796 9451,'25'-25,"-25"-25,50 50,-50-25,25 1,0 24,-1 0,-24 24,25 1,-25 25,0-1,-25 1,25 24,-24 1,24 24,-25-49,25 49,-25-50,25 1,25 0,-25-50,49 25,-24-25,0 0,0-25,24-25</inkml:trace>
  <inkml:trace contextRef="#ctx0" brushRef="#br0" timeOffset="39063.2342">7243 9178,'0'0,"0"0,0 0,0 0,0 0,25 25,0-1,-25 26,24 0,1 49,-25-25,0 25,-25 1,1 24,24-25,-50 0,25 0,0-24,1-1,24-24,-25-25</inkml:trace>
  <inkml:trace contextRef="#ctx0" brushRef="#br0" timeOffset="47718.7289">1488 6375,'-74'0,"24"25,-24-25,24 24,1 1,-1-25,0 25,50-25,-49 0,49 0,0 0,0 0,0 0,49 0,1 0,24-25,1 0,49-24,0 24,50-25,-1 1,1-1,24 1,-24-1,-1 0,1 26,-25-1,-25 0,0 25,-25-25,-24 25,-1 0,-24 0,-26 0,-24 0,0 0,0 0,0 0,-24 0,-26 0,25 0,-24-25</inkml:trace>
  <inkml:trace contextRef="#ctx0" brushRef="#br0" timeOffset="48006.7455">1910 6449,'-74'50,"24"-25,0-25,26 24,24-24,0 0,49-24,1 24,49-50,25 25,-25-24,50-1,0 25,-25-24,0 24,0 0,-50 0,1 25,-1 25,-49-25,25 50,-26-1</inkml:trace>
  <inkml:trace contextRef="#ctx0" brushRef="#br0" timeOffset="48817.7918">1166 10492,'0'0,"0"0,-50 50,50-50,0 0,0 0,0 0,0 0,0 0,0 0,25 25,0-25,-25 0,49 25,-24-25,25 24,-1-24,26 0,-26 25,26-25,24 0,-24 0,24 0,-25 0,25 0,1-25,-26 25,25 0,-24-24,24 24,-25 0,1-25,-26 25,1 0,24 0,-49 0,0 0,0 0,0 0,-25 0,0 0,24 25,-24-25,0 0,0 0,0 0,25 0,-25 0,25-25</inkml:trace>
  <inkml:trace contextRef="#ctx0" brushRef="#br0" timeOffset="50579.8929">5035 10641,'0'0,"0"0,-24 0,24 0,0 0,0 0,0 0,24 0,-24 0,25 0,0 0,25 0,-1 0,1 0,-1 0,26 0,-1 0,1 0,-1 0,0 0,1 0,-1 0,26 0,-1 0,-25 0,1 0,-1 0,0 0,1 0,-1 0,1 0,-26 0,26 0,-26 25,26-25,-26 0,26 0,-26 25,26-50,-1 25,-24 0,24 0,1 0,-1-25,0 25,1 0,24 0,-25 0,26 0,-26 0,0 0,26 25,-1 0,-25-25,1 25,-1-25,1 24,-1-24,-24 25,24-25,-24 0,-1 25,1-25,-1 0,-24 0,25 25,-25-25,-1 0,1 0,0 0,-25 0,25 25,0-25,0 0,-1 0,1 0,-25 24,25-24,0 0,-25 0,0 0,0 0,25 0,-25 0,0 25,0-25,0 0,0 0,0 0,0 0,24 0,-24 25,0-25,-24 25,-1-25,-25 0</inkml:trace>
  <inkml:trace contextRef="#ctx0" brushRef="#br0" timeOffset="53033.0332">7813 9500,'0'0,"25"0,-25 0,0 25,-25 25,25-26,0 26,0 0,0 24,0-24,0 24,0-24,0-1,0-24,0 0,-24-25,24 0</inkml:trace>
  <inkml:trace contextRef="#ctx0" brushRef="#br0" timeOffset="53211.0435">7516 9971,'0'0,"25"-24,-1-1,26 25,-25-25,49 0,-24 0,24 1,1 24,-26-25,1 25,0-25,-1 0,1 0,-1-24</inkml:trace>
  <inkml:trace contextRef="#ctx0" brushRef="#br0" timeOffset="53422.0556">8706 9079,'25'0,"-25"24,0 26,0 0,0 24,0 0,-25 26,25-1,-24 0,-1 0,25-24,-25-1,0-24,25-26,0-24,0 0</inkml:trace>
  <inkml:trace contextRef="#ctx0" brushRef="#br0" timeOffset="54555.1203">7441 4514,'-24'0,"-1"25,0-25,0 25,-49-25,24 25,1-25,-26 0,1-25,-25 25,-1 0,1-25,-25 25,25 0,-25 0,0 0,0 0,0 0,25 0,-1 0,1 25,25-25,-1 25,26-25,-1 25,0-1,26 1,-26 0,25 0,25 49,-49-24,24 0,0 24,0 25,0-24,25-1,-24 0,-1 26,0-26,25 0,-25 1,25-1,0-24,0 24,25-24,-25-25,50 0,-26 24,26-24,0-25,24 25,0 0,1-25,24 0,0 24,0-24,1 0,-1 0,0 0,25 0,-25 0,25 25,-24-25,-1 0,0 25,0 0,-24 0,24-25,-49 24,24 1,25-25,-49 25,24-25,-24 0,24 0,-24-25,-1 25,1-25,0 1,-1-26,-24-24,25 24,-26-49,1 24,0-24,-25-25,0 0,0 25,0-25,-25 25,0 24,1-24,-26 49,25 26,0-1,1 25,-1 25,0-1,25 26</inkml:trace>
  <inkml:trace contextRef="#ctx0" brushRef="#br0" timeOffset="55404.1689">6821 7144,'-49'-25,"-1"0,25 0,-49 1,-1-1,-24 0,0-25,0 50,-25-24,0 24,0 0,0 24,-25 1,50 0,-25 25,24-26,26 26,0 0,-1-26,26 26,24 0,0-1,0 1,0-1,25 26,0-1,-24 1,24 24,0 0,-25 0,25 1,0-1,0-25,0 25,0-49,0 24,25-24,-1-25,1 24,0-24,25-25,-1 25,26-25,-1 25,0-25,1-25,49 25,-25 0,25-25,0 25,0-25,25 25,0-24,0 24,-25 0,0 0,0-25,0 50,0-25,-25 0,0 0,-24 0,-1 0,-24 0,-1-25,1 0,-50 0,25 0,-25-49,0 24,0-49,-25 0,0 0,0-1,0-24,1 25,-26 25,25-1,0 26,1-1,24 25,-25 1,25 24</inkml:trace>
  <inkml:trace contextRef="#ctx0" brushRef="#br0" timeOffset="57472.2872">7888 6499,'0'0,"-25"-25,25 25,0 0,0 0,0 25,0 0,25 24,-25 26,0-1,25 25,-25 25,0-24,0 48,0-24,0 0,24-24,-24 24,0-25,0 0,0-25,25 1,-25-1,0-24,25 0,-25-26,0 1,25 0,-25 0,0-25,0 25,-25-50,25 25,-25-25,0-25,1 1,-1-1,0-24,-25 24,26 0,-1 1,0-1,25 25,-25 25,25 0,0 25,0 50,0-26,25 26,-25-1,0 1,0-1,25-24,0-26,-1-24,-24 0,50-24,-25-1,0-50,24 26,-24-1,25 1,-1-26,1 50,-25-24,24 24,-24 0</inkml:trace>
  <inkml:trace contextRef="#ctx0" brushRef="#br0" timeOffset="64196.6718">11658 6424,'-25'-24,"1"24,-1 0,0 0,0 0,25 0,-25 0,25 0,0 0,0 0,0 24,25-24,0 0,0 25,24-25,1 0,24 25,26-25,-1 0,0 25,25-25,0 0,25 25,-25-50,50 25,-26 0,26-25,0-25,-1 26,1-26,0 25,-1-24,1-1,-25 25,0 0,-1 25,-48-24,-1 24,-25 0,-24 0,-25 0,-1 0,-24 0,0 0,0 0,0 0,0 0,0 24,0-24,-24 0,24 0,-25 0,0 0,25 0,-25 0,25 25,-25-25,-24 0,-1 0</inkml:trace>
  <inkml:trace contextRef="#ctx0" brushRef="#br0" timeOffset="65316.7358">10468 8855,'-25'0,"0"25,0-25,0 25,1-25,-26 25,25-1,-24 1,-1 0,0 25,-24-1,-1 1,1 0,-25 24,0 0,24 1,-24-1,25 1,-26-1,26-24,24-1,1-24,-1 0,50 0,-25-25,1 24,24-24,24-24,-24-1,25 0,-25 0,50-24,-25-1,-1-24,1-1,25 26,-25-26,-1 1,26-1,-25 1,0 24,-25-24,24 49,-24 0,0 25,0 0,-24 25,-1 0,0 25,0 24,-24 0,-1 26,0-1,-24 0,24 0,-24-24,49 24,-25-50,26 26,24-50,24-1,1 1,25 0,0-25,24-25,0 25,1-25,-1 25,1 0,-1-24,-24 24,-1 0,-24 24,-25 1,25 25,-25-25,-25 24,0 1</inkml:trace>
  <inkml:trace contextRef="#ctx0" brushRef="#br0" timeOffset="67767.8761">16570 5283,'0'0,"0"0,0 0,0 0,0 0,0 0,0 0,0-24,-25-1,25 25,0-25,0 0,0 25,0-25,-25 1,25 24,0-25,-25 25,25 0,0 0,-25 0,1 0,24 25,-25-1,25 1,-25 0,0 25,0-1,25 26,-25-1,25 0,-24 1,24-1,-25-24,25-1,0 1,25 0,-25-25,24-25,1 0,0 0,0-25,0 25,0-50,-1 25,1-24,-25-1,25 0,-25-24,0 49,0-24,-25-1,25 0,0 50,0-24,-25-1,25 25,0 0,0 0,0 0,25 49,-25-49,0 50,25-25,0 24,-25 1,25 0,-25-1,24-24,1 25,-25-26,25 1,-25 0,25 0,-25-25,25 25,-1-50,-24 25,25-25,-25 25</inkml:trace>
  <inkml:trace contextRef="#ctx0" brushRef="#br0" timeOffset="68776.9337">16966 5482,'0'0,"0"-25,0 25,0 0,0-25,0 25,0-25,0 25,-24 0,24 0,-25 25,0 0,25 25,-25-1,0-24,25 49,-24-24,24 0,0-1,0-24,24 0,-24-25,25 0,0-25,-25-25,50-24,-26 24,1-49,0 0,-25 25,25-50,-25 24,-25 1,25-25,-25 50,0-26,1 51,-1-26,0 51,0-26,0 50,25-25,0 25,0 0,0 25</inkml:trace>
  <inkml:trace contextRef="#ctx0" brushRef="#br0" timeOffset="69175.9564">17314 5407,'-25'50,"25"0,-25-26,0 26,25 0,-25 24,1-24,-1-1,25-24,0 0,25 0,-25-25,24-25,1-25,0 1,25-1,-26-49,1 24,0-24,-25-25,0 25,0 0,-25 0,0-1,1 1,-26 25,25 24,25 25,-25-24,1 24,24 25,24-25,1 25</inkml:trace>
  <inkml:trace contextRef="#ctx0" brushRef="#br0" timeOffset="69411.9701">17686 4465,'25'25,"-25"-1,0 1,0 25,-25 24,0 1,-25 24,26 25,-1 0,0 25,25 0,0-25,25 0,0-25,-1 0,26-49,0-1,-1 1,1-25,-25-25,24-25</inkml:trace>
  <inkml:trace contextRef="#ctx0" brushRef="#br0" timeOffset="69912.9987">20513 4514,'50'-24,"0"48,-1 1,1 0,0 25,-1 24,1 25,-25 1,24-1,-49 0,25 25,-25 0,0-25,-25 0,25-24,-25 24,1-49,24-1,-25 26</inkml:trace>
  <inkml:trace contextRef="#ctx1" brushRef="#br0">22098 8511 0,'146'-47'0,"17"36"0</inkml:trace>
  <inkml:trace contextRef="#ctx1" brushRef="#br0" timeOffset="69.004">23681 8325 0</inkml:trace>
  <inkml:trace contextRef="#ctx1" brushRef="#br0" timeOffset="118.0068">22165 8464 0,'116'-11'0</inkml:trace>
  <inkml:trace contextRef="#ctx1" brushRef="#br0" timeOffset="245.014">22137 8487 0</inkml:trace>
  <inkml:trace contextRef="#ctx1" brushRef="#br0" timeOffset="402.0229">22223 8291 0</inkml:trace>
  <inkml:trace contextRef="#ctx0" brushRef="#br0" timeOffset="90917.2001">19100 5383,'0'24,"-25"-24,25 0,-25 25,25-25,-25 0,25 0,0 0,0 0,0-25,0 25,25-24,-25-1,25 0,-25 0,25 0,-1 1,-24 24,25-25,-25 50,25-25,-25 24,25 26,-25-25,25 24,-25 1,24 0,-24-1,0 26,0-26,0 1,0-1,25-24,-25 25,0-25,0-25,0 0,0 0,25 0,-25-25,0-25,25 1,-25-1,0-24,0-1,0 1,0-1,0 1,0 24,0 1,25 24,-25 0,0 0,0 25,24 0,-24 25,25 0,-25 0,25 24,0 26,-25-26,25 26,-1-1,-24-24,0-1,25 1,-25 0,25-1,-25-24,0 0,0 0,25-25,-25 0,0 0,0 0,25-25</inkml:trace>
  <inkml:trace contextRef="#ctx0" brushRef="#br0" timeOffset="91373.2261">19745 5482,'0'0,"0"0,0 0,0 0,0 0,0 0,24 0,-24 0,25 0,-25 0,50 0,-50 0,25 0,-1 0,1 0,0 0,0 0,-25-25,25 25,-1 0,-24-25,0 25</inkml:trace>
  <inkml:trace contextRef="#ctx0" brushRef="#br0" timeOffset="91827.2521">20290 4911,'0'0,"-25"0,25 0,-24 25,24-25,0 0,0 0,0 25,0-25,24 50,-24-26,0 1,25 50,-25-26,0 1,0 24,25-24,-25-1,0 1,0 0,0-1,0-24,0 0,0 0,0-1,0-24,0 0,0 0,0-24,0 24</inkml:trace>
  <inkml:trace contextRef="#ctx0" brushRef="#br0" timeOffset="92438.2871">18777 6028,'0'0,"0"0,25 0,-25 0,25 0,-25 0,25 0,-1 49,-24-24,25 25,-25-1,0 1,0-1,0 1,0-25,-25 24,1-49</inkml:trace>
  <inkml:trace contextRef="#ctx0" brushRef="#br0" timeOffset="93142.3274">17934 6499,'0'0,"25"0,-25 0,0 0,0 0,0-25,0 25,24 0,1 0,0 0,0 0,24 0,1 0,0 0,-1 0,1-25,-25 25,24 0,-24 0,0 0,0 0,-25 0,0 0,0 25,0-25,0 0,0-25</inkml:trace>
  <inkml:trace contextRef="#ctx0" brushRef="#br0" timeOffset="95755.4769">17636 5333,'0'0,"0"0,0 0,0 0,0 0,0 0,0 0,0-25,25 25,-25-25,0 25,25-24,0 24,-25-25,24 25,1 0,-25 25,25-1,-25 1,25 0,-25 25,0-1,0 1,-25-1,25 1,-25 0,25-1,0-24,-25-25,25 0,0 0,25 0,-25-25,0-24,25-26,0 26,-25-26,25 1,-1-1,1 26,0-26,0 51,0 24,-1 0,-24 0,25 49,-25-24,25 0,-25 24,0-24,25 25,-25-25,0-25,25 0,-1 0,-24-25,25 0,0-25,-25 1,25 24,-25-25,25 1,-25 49,0 0,0 0,0 25,0 24,0 1,0-1,0 26,0-26,0 1,24 0,-24-1,0-24,0 0,25-25,0 0,0-25</inkml:trace>
  <inkml:trace contextRef="#ctx0" brushRef="#br0" timeOffset="99666.7006">2232 8905,'0'0,"0"-25,0 25,0 0,0 0,-24-25,24 25,-25 0,0 0,0 0,0 0,1 0,-26 0,25 0,-24 25,24-25,-25 25,25-25,1 0,-1 25,0-25,25 0,0 0,-25 0,25 0,0 0,0 0,0 0,0 24,0 1,25-25,-25 25,0 25,0-1,25 26,-25-1,0 1,0 24,0 0,0 25,25 0,-25-25,0 25,0 0,0-24,0-1,24 0,-24-25,0 26,25-51,0 1,-25-1,25 1,-25-25,25 0,-1-1,-24 1,25-25,0 25,-25-25,25 25,-25-25,25 0,-1 0,1 0,0 0,25-25,-1 25,-24 0,25-25,-1 25,-24 0,25-25,-26 25,1 0,0 0,0 0,0 0,-25 0,24 0,-24-24,25-1,-25 0,0-49,0 24,0-49,0 24,-25-49,1 0,24-24,-25 23,-25-23,25-1,1 25,-1 25,25-1,-25 1,0 25,25 24,0-24,0 49,-25 0,25 0,0 0,0 1,0 24,0 0,0-25,0 25,0 0,-24 0,24 0,0 0,0 0,0 0,0 0,0 0,0 0,0 0,0 0,0 0,0 0,0 0,0 0,0 0,0 0,-25 25,25-25,-25 24,25-48,-25-1,0-25</inkml:trace>
  <inkml:trace contextRef="#ctx0" brushRef="#br0" timeOffset="100635.7559">2902 3026,'0'25,"-49"0,49-25,-50 0,25 25,25-25,-25 24,1-24,-1 25,0 0,0 0,-25 0,26-1,-26 1,25 25,-24 24,-1-24,-24-1,24 26,0-26,26 1,-26-25,25 0,0 0,1-25,24 0,0 0,24 24,1-24,0 0,25 25,-26 0,26 49,-25-24,0 49,-1 0,1 25,-25 0,25 0,-25 25,25-25,-25-24,25 24,-25-25,49-25,-49 1,50-1,-25-24,24-26,-24 1,25 0,-1-25,1-25,0 25,-1-25,1 1,-1-26,-24 25,25-24,-1-1,-24 0,0-24,0 24,0-24,-1 0,1-26,0 26,0-50,-25 0,0 0,0-25,0-25,-25 26,0-1,0 25,1-25,-1 50,0-1,-25 51,26-1,-1 1,25 24,-25 25,0-25,25 25,0 0,-25 0,25 0,0 0,0 0,0 0,25 0,0 0,-25 0</inkml:trace>
  <inkml:trace contextRef="#ctx0" brushRef="#br0" timeOffset="101513.8061">6424 8682,'0'-25,"0"0,0 0,0 0,0 25,0 0,0-24,0 24,0 0,0 24,0 1,0 25,0-25,0 49,0-24,0-1,0 1,0 24,0-49,0 0,0 25,0-50,0 24,0-24,0 0,0 0,0 0,0 0,0 0,0 0,0 0,0 0,0 0,0 0,0 0,-24 25,24-25,0 0,0 0</inkml:trace>
  <inkml:trace contextRef="#ctx0" brushRef="#br0" timeOffset="103237.9049">2952 10790,'0'-50,"0"1,-25-1,25 25,0-49,0 49,0 0,0 1,0 24,0 0,0 24,0 26,25 49,-25-24,0 24,25 25,-25 25,24-25,-24 25,25-25,-25 24,0-24,0 0,25-24,-25 24,0-50,25 1,-25-26,0 1,0-1,25-24,-25 0,0 0,0 0,24-25,-24 0,0 24,0-24,0 25,0-25,0 0,0-25,0 1,-24-1</inkml:trace>
  <inkml:trace contextRef="#ctx0" brushRef="#br0" timeOffset="103714.9319">3026 13568,'0'25,"0"0,0-25,0 0,0-25,0 0,0 0,0-49,0 24,0-49,0 25,0-26,25 51,-25-26,25 26,-25 24,25 0,-1 50,1 0,0 0,0 24,24 1,-24-25,25 24,-25-24,24 0,-24-25,0 0,0-25,-1 0,-24-24,25 24,-25-50,0 1,0-25,25 0</inkml:trace>
  <inkml:trace contextRef="#ctx0" brushRef="#br0" timeOffset="104390.9708">6846 12750,'0'0,"25"-25,-25-25,0 1,25-26,-25-24,0 0,25-50,-25 0,0 0,24-24,-24-1,0 25,25 0,0 0,-25 25,0 25,25 25,-25 24,25 1,-25-1,0 25,0 25,0 0,0 0,0 0,0 25,0 0,0 24,0 1</inkml:trace>
  <inkml:trace contextRef="#ctx0" brushRef="#br0" timeOffset="104869.9981">6821 13618,'-25'49,"25"1,-24-25,24-25,0 0,-25-25,25-25,0-24,25 0,-25-1,24-24,1 0,-25 24,25 1,0 24,0 25,0 25,-1 25,1 25,0-1,25 26,-26-1,1 26,0-51,25 26,-50-26,49-24,-49-25,25 0,0-50,-25 1,25-1,-25 1,0-26,0 1,24-1,-24 1</inkml:trace>
  <inkml:trace contextRef="#ctx1" brushRef="#br0" timeOffset="35182.0123">9895 6261 0,'271'12'0,"810"-12"0,-1081 0 0</inkml:trace>
  <inkml:trace contextRef="#ctx0" brushRef="#br0" timeOffset="110038.2937">21704 4986,'0'25,"0"-25,0 24,0 1,0 25,0-1,0 1,0 0,0 24,0 0,0-24,0 24,0-24,-25 0,25-26,-25 1,1 0,24-25</inkml:trace>
  <inkml:trace contextRef="#ctx0" brushRef="#br0" timeOffset="110235.3051">21332 5482,'25'0,"24"0,1 0,0-25,24 0,25 25,-24-25,-1 25,1-24,-1-1,0 0,1-25,-26 26</inkml:trace>
  <inkml:trace contextRef="#ctx0" brushRef="#br0" timeOffset="110481.3192">22696 4490,'25'0,"-25"49,25-24,-25 49,0 1,0 24,-25 25,25 0,0 0,-25 0,25-25,0 1,-25-1,25-25,0-24,-24 24,24-49,-25 0,25 0</inkml:trace>
  <inkml:trace contextRef="#ctx0" brushRef="#br0" timeOffset="112823.4531">12477 9475,'0'-24,"-25"24,25-50,0 25,0-24,-25 24,0-25,25 25,-24 25,-26 0,25 25,-24 25,-1 24,0 25,1 25,-1 0,25-24,0 24,25-50,25 1,0-26,0-24,24-25,1-25,0-24,-25-1,24-25,1 1,-1 0,-24 24,0 0,0 26,0-1,-25 50,24 24,-24 1,25-1,-25 26,25-1,-25 1,25-1,-25-49,25 0,-1 0,1-25,25-50,-25 25,24-24,-24-26,25 1,-26-1,1 26,-25-1,0 25,0 25,-25 25,1 0,24 49,-25-24,25 24,0-24,25 0,-1-26,1 1,25-50,-25-24,24-26,1 26,-1-75,-24 24,-25-24,0-24,0 24,0-25,-25 25,-24 0,24 49,0-24,-24 49,49 26,-25-1,25 25,0 0</inkml:trace>
  <inkml:trace contextRef="#ctx0" brushRef="#br0" timeOffset="113177.4734">13593 9451,'-25'49,"0"26,1-1,-26 0,25 1,-24-1,49 1,-25-26,25 1,25-25,-1-25,1-25,25-25,-1-24,1-1,-25 1,24-50,-49 25,25-25,-50 25,25-25,-24 0,-26 49,25-24,-24 49,24 1,25-1,-25 50,25 0</inkml:trace>
  <inkml:trace contextRef="#ctx0" brushRef="#br0" timeOffset="113470.4901">14287 8458,'0'0,"-24"25,24 0,-50 0,25 74,-24 0,24 50,-25 0,25 49,1 1,-1-1,25-24,0 24,25-49,-25-25,49-25,-24 1,25-51,-1 1,1-50,-1 0</inkml:trace>
  <inkml:trace contextRef="#ctx0" brushRef="#br0" timeOffset="114054.5235">17537 8508,'0'-50,"25"1,-25 24,25 0,-1 50,1 25,25 24,-25 25,-1 25,1 50,0 0,0-1,-25 26,0-26,0 1,0-25,-25-25,0-25,25-25,-25 1,1-50,24-1,-25 1</inkml:trace>
  <inkml:trace contextRef="#ctx0" brushRef="#br0" timeOffset="115623.6133">14883 8830,'-25'25,"-25"-25,26 0,-26 0,25 25,-24-50,49 25,-25 0,25 0,25 0,-1 0,1-25,25 25,-1-24,26 24,-26 0,26 24,-26 1,1 25,-25 24,0 1,-25 24,24 0,-24 25,-24-25,-1 50,25-50,-25 25,0-24,0-26,25 1,-24-26,-1 1,25-25,-25-25</inkml:trace>
  <inkml:trace contextRef="#ctx0" brushRef="#br0" timeOffset="115793.623">14759 9847,'25'0,"-1"-24,1 24,25 0,-1-25,26 25,-1 0,-24 0,24 0,-24 0,-1 0,1 0</inkml:trace>
  <inkml:trace contextRef="#ctx0" brushRef="#br0" timeOffset="115990.6343">15677 10319,'0'74,"24"1,-24-26,0 26,0-26,0 1,0-1,0-24,0-25</inkml:trace>
  <inkml:trace contextRef="#ctx0" brushRef="#br0" timeOffset="116549.6662">16222 8905,'-25'-25,"1"50,-1-25,0 25,0 24,0 26,1 24,-1 25,25 0,0 0,0 0,25 0,24-25,1 0,24-74,1 0,-1-25,1-25,-1-24,0-26,1 1,-26-50,-24 25,0-25,-50 0,25 24,-49 1,-1 0,0 24,1 26,-26-1,51 50,-26 0,50 0</inkml:trace>
  <inkml:trace contextRef="#ctx0" brushRef="#br0" timeOffset="117086.697">18207 9327,'0'0,"0"0,-25 0,25 0,0 0,0 0,0 0,25 0,-1 0,1 24,25-24,-1 0,1 25,24-25,-24 25,0-25,-1 0,1 0,-25 25,0-25,-1 0,1 0,-25 0,0 0,0 0</inkml:trace>
  <inkml:trace contextRef="#ctx0" brushRef="#br0" timeOffset="117529.7223">18306 9674,'0'0,"-25"25,25-25,0 0,0 24,25-24,-25 25,25-25,-1 0,1 25,0-25,0 0,0 0,24 0,-24-25,25 25,-1-25,1 1,-25-1</inkml:trace>
  <inkml:trace contextRef="#ctx0" brushRef="#br0" timeOffset="117893.7431">19248 9153,'0'-25,"25"-24,0 24,0-25,24 25,-24 0,25 1,-1-1,-24 25,25 25,-25-1,24 26,-24 25,0 24,0 0,-25 25,0 0,0 25,0-25,0 25,0-25,0-25,0 0,0-24,0-1,0-24,0-50,0 0,-25-25,25-50</inkml:trace>
  <inkml:trace contextRef="#ctx0" brushRef="#br0" timeOffset="118034.7512">19546 9872,'-25'-74,"0"24,25 25,0 25,0-24,50 48,-25-24,25 25,-26 0,26-25,0 25,-1-25,-24 0,0-25</inkml:trace>
  <inkml:trace contextRef="#ctx1" brushRef="#br0" timeOffset="47939.742">22822 11993 0,'0'0'0</inkml:trace>
  <inkml:trace contextRef="#ctx1" brushRef="#br0" timeOffset="48006.7455">22745 11831 0</inkml:trace>
  <inkml:trace contextRef="#ctx1" brushRef="#br0" timeOffset="48058.7488">21759 11947 0</inkml:trace>
  <inkml:trace contextRef="#ctx1" brushRef="#br0" timeOffset="48064.7492">22281 11958 0</inkml:trace>
  <inkml:trace contextRef="#ctx1" brushRef="#br0" timeOffset="48115.7521">21751 11969 0</inkml:trace>
  <inkml:trace contextRef="#ctx1" brushRef="#br0" timeOffset="48204.7572">22947 11831 0</inkml:trace>
  <inkml:trace contextRef="#ctx0" brushRef="#br0" timeOffset="128260.3361">13568 14337,'0'0,"0"0,0 0,0 0,25-25,0 0,-25 1,25-1,-1 0,1 0,0 0,0 1,0-1,-1 25,1-25,0 50,-25-25,25 25,0-1,-25 26,24 0,-24-1,0 1,0 0,0 24,0-24,0-1,0-24,-24 0,24 0,0-25,0 0,0 0,24-25,-24 0,0 0,25-24,0-26,0 26,0-1,-1-25,1 51,-25-26,25 50,-25 0,25 0,0 25,-25 24,0 1,0 25,0-26,0 26,24-26,-24 1,0-1,0 1,0-25,0 0,25-1,-25-24,25-24,-25-1</inkml:trace>
  <inkml:trace contextRef="#ctx0" brushRef="#br0" timeOffset="128604.3557">14585 14312,'0'0,"0"-25,0 25,-25 0,25 0,-24-24,24 24,24 0,-24 24,25-24,0 0,0 0,0 25,24-25,-24-25,25 25,-26 0,26-24,-25 24,24 0,-49-25,25 25</inkml:trace>
  <inkml:trace contextRef="#ctx0" brushRef="#br0" timeOffset="128838.3691">14660 14461,'0'25,"0"-25,0 0,0 0,24 0,1 0,-25 0,25 25,0-25,0 0,-1 0,1 0,-25-25,50 25</inkml:trace>
  <inkml:trace contextRef="#ctx0" brushRef="#br0" timeOffset="129200.3898">15106 14213,'0'0,"-25"0,25 0,0 0,0 25,25-25,0 0,-25 0,49 0,-24-25,0 25,25 0,-26-25,26 25,-50 0,50 0,-50-25,0 25</inkml:trace>
  <inkml:trace contextRef="#ctx0" brushRef="#br0" timeOffset="129402.4014">15131 14461,'25'25,"-1"-50,1 25,0 0,0-25,0 25,-1-24,26 24,-50 0,50 0,-25 0,-1 0</inkml:trace>
  <inkml:trace contextRef="#ctx0" brushRef="#br0" timeOffset="130217.448">16123 14089,'0'0,"-25"0,25 0,-25 0,1 0,24 0,-25 0,0 25,0 0,0-1,1 1,-1 25,25-25,-25 24,0 1,25 0,0-1,0 1,25-1,0-24,0 25,-1-1,26-24,0 0,-1-25,1 25,-1-25,1 0,0-25,-1 25,1-25,0-24,-1 24,1-25,-50 1,25-1,-1 0,-24 1,0-1,-24-24,24 49,-25-25,-25 1,25 24,-24 0,24 25,-25 0,1 0,-1 0,0 25,26 0,-1-25,0 24,0 1,25-25,0 25</inkml:trace>
  <inkml:trace contextRef="#ctx0" brushRef="#br0" timeOffset="130645.4725">16842 14188,'0'25,"0"0,0-25,0 0,0 0,-24 25,24-25,-25 0,25 0,0 0,0 0,0 24</inkml:trace>
  <inkml:trace contextRef="#ctx0" brushRef="#br0" timeOffset="130782.4803">16867 14560,'0'25,"0"-25,0 25,0-25,0 0,0 0,25 0,-25-25</inkml:trace>
  <inkml:trace contextRef="#ctx1" brushRef="#br0" timeOffset="61062.4926">21209 17077 0,'0'0'0,"0"0"0,0 0 0,0 0 0,0 0 0,0 0 0,0 0 0,0 0 0,0 0 0,0 0 0,0 0 0,0 0 0,0 0 0,0 0 0,0 0 0,0 0 0,0 0 0,0 0 0,0 0 0,0 0 0,0 0 0,0 0 0,0 0 0,0 0 0,0 0 0,0 0 0,0 0 0,0 0 0,0 0 0,0 0 0,0 0 0,0 0 0,0 0 0,0 0 0,0 0 0,0 0 0,0 0 0,0 0 0,0 0 0,0 0 0,20 162 0,-20-162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0,-58 23 0,58-23 0,0 0 0,0 0 0,0 0 0,0 0 0,0 0 0,0 0 0,0 0 0,0 35 0,0-35 0,0 0 0,0 0 0,0 0 0,0 0 0,0 0 0,0 0 0,0 0 0,0 0 0,0 0 0,0 0 0,0 0 0,0 0 0,0 0 0,0 0 0,0 0 0,0 0 0,0 0 0,0 0 0,0 0 0,0 0 0,0 0 0,0 0 0,0 0 0,0 0 0,0 0 0,0 0 0,0 0 0,0 0 0,0 0 0,0 0 0,0 0 0,0 0 0,0 0 0</inkml:trace>
  <inkml:trace contextRef="#ctx0" brushRef="#br0" timeOffset="142133.1293">16247 10418,'25'25,"0"-25,-1 0,26 0,0 0,-1 0,26 0,-26 0,26 0,-26-25,1 25,0-25,-1 25,-24 0,0 0,-25 0,0-25</inkml:trace>
  <inkml:trace contextRef="#ctx0" brushRef="#br0" timeOffset="142336.1411">16396 10765,'0'25,"0"0,25-25,0-25,24 25,1-25,-1 0,1 25,-25-49,24 49,-49 0,25 0,-25 0</inkml:trace>
  <inkml:trace contextRef="#ctx0" brushRef="#br0" timeOffset="142917.1744">16619 11162,'0'-25,"0"25,25-49,-25 24,25-25,-25 1,0 24,25 0,-1 0,-24 25,25 25,-25 0,0 0,25 24,-25 26,25-1,-25 1,0-1,0-24,0 24,0-49,25 24,-25-24,24-50,1 25,0-49,0 24,0-49,-1 24,26-24,-25-1,0 25,24 1,-49 24,25 25,25 0,-50 25,24 24,1 1,-25 0,0 24,0-24,0 24,0-49,0 25,0-26,0 1,25 0,-25-25,0 0,0-25,25 0,0 1,-25-26</inkml:trace>
  <inkml:trace contextRef="#ctx0" brushRef="#br0" timeOffset="150611.6145">17413 14759,'0'0,"0"0,0 25,0-50,25 25,-25-25,24 0,1 0,25 1,-25 24,24 0,-24 24,0 1,0 25,0-1,-1 26,-24 24,0-25,0 26,-24-26,24 25,0-49,-25 0,25-1,0-24,0-25,25 0,-25-50,24 1,1-26,0-24,0 0,0 0,-1-25,1 24,25 26,-50 0,49 49,-49 0,25 50,-25 0,25 49,-25-24,0 49,0-25,0 1,-25-1,25-24,0-1,25-24,-25-25,25 0,-25-50,25-24,-1 24,26-49,0 0,-26 25,1-1,25 26,-25-1,24 50,-24 50,0-1,0 26,-1 24,-24 25,25-25,-25 25,0-25,0-24,25 24,-25-49,0-26,25-24</inkml:trace>
  <inkml:trace contextRef="#ctx0" brushRef="#br0" timeOffset="154417.8322">21456 3448,'-50'25,"26"-1,-1-24,0 25,-25-25,26 0,-26 0,25 0,-24 0,24-25,-25 25,1-24,-1 24,0-25,-24 0,24 25,-24 0,-1-25,1 25,0-25,-26 25,1 0,0-24,-25 24,0 24,0-24,-25 0,25 25,-25 0,-24-25,24 25,-50 0,26-25,-26 24,1-24,-1 0,1 0,0 0,-26 0,1-24,25 24,-26-25,1 0,0 25,24 0,-49-25,25 25,-25-25,0 25,25 0,-25 0,0 0,24 0,1 0,0 25,0-25,0 25,-1-25,51 0,-26 0,26 0,-1 0,25 0,-25 0,50-25,0 25,0 0,-24 0,48 0,-24 0,50 0,-25 0,-1 25,26-25,0 0,24 0,0 25,1-25,-1 0,25 25,-24-25,24 0,0 0,0 24,25-24,0 0,0 0,-24 0,24 0,0 0,0 0,0 0,0 0,0 0,0 0,0 0,0 0,0 0,0 0,0 0,0 0,0 0,0 0,0 0,0 0,0 0,0 0,0 0,-25-24,25-1,-25 0,25-49</inkml:trace>
  <inkml:trace contextRef="#ctx0" brushRef="#br0" timeOffset="157292.9963">15974 3175,'-25'0,"-24"0,-1 0,1 0,24 0,-25 0,25 0,1 0,-1 0,0 0,25 0,-25 25,25 0,-25-1,25 26,0 0,0 24,0 50,0 0,25 0,-25 50,0-1,25 26,-25 24,0 25,0 0,0-25,0 25,0 0,0 1,0-51,-25 0,25-24,-25 0,25-50,0 25,0-50,25-25,-25-24,0 24,25-49,-25 0,25-25,-25 25,25-25,-1 0,-24 0,25-25,0 25,25 0,-26 0,26 0,0 0,-1 0,26 0,24 25,-25-25,50 0,-24 24,48-24,1 25,0-25,25 25,24 0,0-25,26 0,-1 25,25-25,0 0,25 0,-25 24,25-24,0 0,0 25,-1-25,1 0,-25 0,25 0,0 0,-25-25,0 25,0-24,0 24,-25-25,-24 25,-1-25,-24 0,0 0,-26 25,1-24,-50 24,25 0,-24 0,-26 0,0 0,-24 0,25 0,-51 0,-24 0,75-25,-75 25,25-50,-25 50,24-99,1 25,-25-26,0 1,0-25,0-25,0 0,0 1,25-26,-25 0,0-24,0 24,-25-24,25-1,-25 26,25-1,-24 25,-1 0,-25 25,25 0,1 25,-26 25,0-1,25 26,-24-1,-26 1,26 24,-1 0,-24 25,-1-25,1 25,-25 0,0-25,-1 25,-24-24,0 24,0-25,-25 0,-24 0,-1-24,1 49,-26-50,-24 25,0 0,-1 0,-24 1,0-1,0 0,25 0,-25-24,0 24,0 0,25 0,-1 0,-24 1,25-1,0 0,-25 0,25 25,24 0,-24 0,24 0,1 25,24-25,1 0,24 0,0 0,0 0,25 0,25 0,0-25,24 25,1 0,0 0,24 0,0 0,1 0,24 0,0 0,25 0,0 0,-25 0,25 0,0 0,0 25,25 0,-25 24,0 1,25 0,0 49,0 0,-1 50,1 0,0 24,0 26,0 24,-25 25,24 0,-24 25,0-25,0 25,0-25,0 0,0 0,0-25,25-24,0-26,-25 1,25-25,0-50,24 0,1-24,-25-26,49 1,-24-25,49-25,0 0,25 0,0-25,50 25,-1-25,1 0,24 25,26 0,-1 0,0 0,50 0,-25 25,0-50,25 25,0 0,0 0,24-25,1 1,0-1,-1 0,1 25,0-25,-26 25,1 25,-25 0,0 0,-24-1,-1 1,-25 25,1-1,-26-24,-24 0,25 0,-50-25,25 0,-25-25,-25 0,0 0,-24-49,-1 0,0-50,-24 24,-25-24,0-24,-1-1,1-25,-25-24,0-1,0 26,-25-26,1 1,-26-26,0 1,1 25,-1-1,-24 1,24-1,-24 26,-1 24,26 25,-26 0,1 0,-1 50,1-1,0 1,-26 24,1 25,0 1,0-1,-25 25,-25 0,0 0,-25 25,-24-25,0 24,-1-24,-49 25,0-25,-25 0,0-25,1 25,-26-24,0-1,-24 0,24 25,0-25,-24 0,0 25,49-25,-25 25,50 25,25-50,24 25,26-24,49-1,24-25</inkml:trace>
  <inkml:trace contextRef="#ctx0" brushRef="#br0" timeOffset="158961.092">23391 6152,'0'0,"0"0,0-25,0 25,0 0,0 0,0 0,0 25,0-1,25 1,-1 0,1 25,25-1,-25 26,-1 24,26-25,0 50,-26 0,26 0,0 25,-1 0,1 25,0-1,-1 26,1-1,-25 25,24 1,1-1,-25 0,24 0,-24 1,0-1,0-25,-1 25,1 1,-25-1,25 0,-50 0,25 1,-25-1,-24 0,24 0,-25-24,-24-1,0 1,-1-26,-24 1,24 0,-24-1,-25 1,25-25,-25 24,-25-24,25 25,-25-25,25 24,-25-24,1 0,-1 0,0 0,0-25,0 24,-24-48,24 24,0 0,25-25,-25 0,0 0,1 1,24-26,-1 0,1 1,0-1,0 1,25-26,0 1,0-1,0 1,24 0,-24-25,25 24,-1 1,1-25,-1-1,1 26,24-25,-24 0,24 24,1-24,-26 25,26-26,-1 1,25 25,-24-1,-1-24,0 25,26-50,-1 25,0-1,25-24,0 0,0 0,0-24,0-1,25-50,0 26,24-26,-24-24,25 25,-1-25,26-1,-26 1,1 0,-1 0,1 24,0 1,-26 24,26 1,-25 24,-25 0,25 25,-25 25,0 0,-25 24,0 26,0-1,0 25,-49 0,24 26,-24-26,0 25,-1-25,-24 0,25 25,24-49,-24-1,24 0,0-49,25 25,1-25,24-1,0 1,24-25,1 0,0 0,25 25,-1-25,26 0,-1 0,1 0,-1 0,25 25,-24-25,-1 25,0-1,1 1,-1 0,-24 0,-1-25,-49 0</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35:34.801"/>
    </inkml:context>
    <inkml:brush xml:id="br0">
      <inkml:brushProperty name="width" value="0.05292" units="cm"/>
      <inkml:brushProperty name="height" value="0.05292" units="cm"/>
      <inkml:brushProperty name="color" value="#FF0000"/>
    </inkml:brush>
    <inkml:context xml:id="ctx1">
      <inkml:inkSource xml:id="inkSrc43">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9-11T02:36:11.280"/>
    </inkml:context>
  </inkml:definitions>
  <inkml:trace contextRef="#ctx0" brushRef="#br0">1488 11286,'-25'0,"25"-25,-24 25,24 0,-25 0,25-24,-25 48,25 1,0-25,-25 50,25 24,0 1,0 24,-25 0,25 0,0 50,0-25,0-25,25 25,-25-49,25-1,0 1,0-51,-1 26,1-50,0 25,0-25,0 0,-1-25,1 25,0-25,25 0,-50-24,25 24,24 0,-49-24,25-1,0 25,0 0,-25 1,24 24,-24-25,0 25,0-25,0 25,0-25,0 0,-24 0,24 1,0-1,-25 0,25-25,-25 26,0-1,0 25,1 0,24 0,-25 25,0 24,0 1,0-1,25 26,0-1,0 1,0-1,25-24,0-1,0-24,0 0,-1-25,1 0,0-25,0-24,24-1,-24 25,0-24,0-26,0 26,-1-1,-24 0,0 25,25 1,-25 24,25 24,-25 1,0 25,0 0,0-1,25 1,-25-1,25 1,-1-50,1 0,0 0,25-25,-26-24,1-1,25 0,-25 1,-1-1,1 0,0 50,0-24,-25 48,25 1,-25 25,24 0,1-1,-25 26,25-26,0-24,0 25,24-50,-24 0,0-25</inkml:trace>
  <inkml:trace contextRef="#ctx0" brushRef="#br0" timeOffset="319.0182">3026 11435,'25'0,"-25"-50,0 26,0 24,-25 0,25 24,-25 26,1 0,-1 24,0 25,25 25,-25 25,25-25,25 25,0-25,-25 0,25-25,-1 0,1-24,0-1,0-24,24-25,-24-25,0-25</inkml:trace>
  <inkml:trace contextRef="#ctx0" brushRef="#br0" timeOffset="665.038">3671 11460,'0'0,"0"0,0 25,0-1,0 26,0 0,0-26,0 51,0-26,0-24,0 25,0-25,25-25</inkml:trace>
  <inkml:trace contextRef="#ctx0" brushRef="#br0" timeOffset="1276.0728">4167 12105,'25'0,"-25"0,0-25,0 0,0 25,0-25,-25 0,25 1,-25-1,1 25,-1 0,0-25,0 25,25 25,-25-25,1 49,-1 1,25 0,0-1,0 26,0-1,25-24,-1-1,1 1,0 0,25-26,-26 1,26 0,-25-50,24 25,-24-25,0 25</inkml:trace>
  <inkml:trace contextRef="#ctx0" brushRef="#br0" timeOffset="1588.0908">4564 12055,'0'-25,"-25"0,0 25,1 0,-1 0,25 25,-25 0,0-25,25 25,25 24,0-49,0 25,-1 0,26 0,-25 0,0 24,-1-24,-24 0,0 0,0 24,-24 1,-1-25,0 0,0-1,0-24,1-24,-1-1,25 0</inkml:trace>
  <inkml:trace contextRef="#ctx0" brushRef="#br0" timeOffset="2055.1175">4887 11609,'24'0,"-48"0,24 0,-25-25,25 25,-25 0,0 0,25 25,0-1,-25 1,25 0,25 25,-25-1,50 1,-25-1,-1 1,26-25,-25 24,24 26,-24-26,0 1,-25 0,0 24,0-24,-25-1,25 1,-25-25,1 0,-1-25,0 0,0-25,25 0,-25-49,1-1</inkml:trace>
  <inkml:trace contextRef="#ctx0" brushRef="#br0" timeOffset="2221.127">4787 11584,'25'-25,"-25"25,50 0,-50 0,49-25,-24 25,25-25,-25 25,-1-24,26-1,-25 0,0 0</inkml:trace>
  <inkml:trace contextRef="#ctx0" brushRef="#br0" timeOffset="2591.1481">5383 11112,'0'0,"0"0,0 25,0 0,0 25,0-1,-25 1,25 49,-25-24,25 24,0-50,0 51,0-51,0 1,0-1,0-24,0 0</inkml:trace>
  <inkml:trace contextRef="#ctx0" brushRef="#br0" timeOffset="2924.1672">5358 12328,'0'25,"0"-25,25 0,-25 0,0-25,0 25,-25-25,25 25,0 0,0 0,0-25,0 25,0 0,0 0,0 0,0 0,0 0,0 0,0 0,0 0,0 0,0 0,0 0,0 25,0-25,0 0,0 0,0 0,0-25,0 1,0-1</inkml:trace>
  <inkml:trace contextRef="#ctx0" brushRef="#br0" timeOffset="3176.1817">5680 11361,'0'0,"0"0,0-25,0 25,0 25,0-25,-25 24,25 1,0 0,-24 0,24 0,0-1,0 1,0 0,0 0,24-25</inkml:trace>
  <inkml:trace contextRef="#ctx0" brushRef="#br0" timeOffset="3760.2151">5978 11361,'-25'-25,"25"0,0 0,-25 0,25 25,0 0,0 0,0 0,25 25,-25 0,25 49,0 1,0-1,-1 25,1 25,-25 0,0-24,-25 24,25-25,-24 0,-1 0,0-49,0 24,25-24,-25-25,25-25,0 0,0 0,25-25</inkml:trace>
  <inkml:trace contextRef="#ctx0" brushRef="#br0" timeOffset="4083.2335">6697 11931,'-25'0,"25"25,0-25,25 0,-25 0,25 0,0 25,0-25,24 0,-24 0,25 0,-50 0,25 0</inkml:trace>
  <inkml:trace contextRef="#ctx0" brushRef="#br0" timeOffset="4248.2429">6722 12229,'0'25,"25"-25,0 0,24 0,-24 0,0 0,0-25,0 0</inkml:trace>
  <inkml:trace contextRef="#ctx0" brushRef="#br0" timeOffset="4685.268">7342 11807,'0'25,"0"0,0 24,-25 1,25-25,0 24,0 1,0-1,0-24,25-25,25 25,-25-50,24 0,50 1,-49-76,24 51,1-50,-26 24,1 1,0-25,-50 74,0 25,-25 25,-25-1,25 51,-24 24,24 25,-25 0,1 25,24-25,0 0,0 0,1-25,24 0</inkml:trace>
  <inkml:trace contextRef="#ctx0" brushRef="#br0" timeOffset="5918.3385">1587 13345,'0'-25,"-24"25,-1 25,25 0,-25 24,0 1,0 24,25 26,0 24,-24 49,48-24,-24 25,25-25,0 24,25-49,-26 0,26-49,0-26,24-24,-24-25,-1-50,26 1,-26-26,-24 1,0-50,25 50,-50-26,0 51,-25-1,0 25,0 25,0 50,-24 0,24 24,25 25,-25 0,25 1,0-26,25 0,25-49,-26 0,51-25,-26-25,1 0,0 1,-26-1,1 25,0 0,-25 25,25-1,-25 1,0 25,25-25,-1-1,1-24,25 0,-25 0,24-24,26-1,-26 0,-24 25,25 0,-25 25,-1 0,1-1,-25 1,25 0,-25 0,25 0</inkml:trace>
  <inkml:trace contextRef="#ctx0" brushRef="#br0" timeOffset="6191.3541">3324 13469,'0'0,"0"50,-25-1,25 50,-25 1,0 73,1-24,-1 74,25-24,0 24,25-25,-1-24,1 0,25-50,-1 0,1-75,0 1,-1-50</inkml:trace>
  <inkml:trace contextRef="#ctx0" brushRef="#br0" timeOffset="6549.3746">3870 13742,'0'0,"24"25,-24-25,0 24,0 26,0 0,25-1,-25 26,0-1,0 25,0-24,0-26,0 1</inkml:trace>
  <inkml:trace contextRef="#ctx0" brushRef="#br0" timeOffset="7214.4126">4465 14387,'25'-25,"-25"-25,0 50,-25-49,25 49,-25-25,0 25,0 0,1 0,-1 25,0-1,25 26,0 0,25-1,0 26,-1-1,26 1,-25-1,0 0,-1 1,-24-26,0 26,-24-26,-1 1,0-25,0 0,-24-25,24-25,25-25,-25 25,25-74,25 25</inkml:trace>
  <inkml:trace contextRef="#ctx0" brushRef="#br0" timeOffset="7523.4302">4887 14039,'0'0,"24"50,-24-25,0 24,0 26,0 24,0-24,0 24,25 0,0-25,0 1,0-26,-1 26,1-50,-25-1,75 1,-100 0,-25 25,1-100,-26-49</inkml:trace>
  <inkml:trace contextRef="#ctx0" brushRef="#br0" timeOffset="7668.4386">4663 14461,'-25'-124,"50"-50,0 100,25 0,-26-1,26 26,-50-26,75 1,-26-1,26 1,-1 24,-24 1,-1-1</inkml:trace>
  <inkml:trace contextRef="#ctx0" brushRef="#br0" timeOffset="7959.4552">5507 13419,'0'-24,"0"24,0 24,0-24,-25 75,25-1,0 25,0 25,-25 25,25-25,-25 0,25 25,0-50,0 25,0-49</inkml:trace>
  <inkml:trace contextRef="#ctx0" brushRef="#br0" timeOffset="8281.4737">5631 14957,'0'25,"0"-25,24 25,-24-25,0 0,0 0,0 0,0 0,0 0,0 0,0 0,0 0,0 0,0 0,0 0,0 0,0 0,0 0,0 0,0 0,0 0,0 0,0 0,0 0,0 0,0 0,-24-25,24 25,0-25,0 0</inkml:trace>
  <inkml:trace contextRef="#ctx0" brushRef="#br0" timeOffset="8730.4993">5854 13618,'0'0,"0"0,0 25,0-1,0 1,0 25,0-25,0 24,0 1,-25 24,25-49,0 25,0-26,0-24,0 0,25 0</inkml:trace>
  <inkml:trace contextRef="#ctx0" brushRef="#br0" timeOffset="9074.519">6152 13543,'0'-24,"0"24,0 0,24 49,1 1,-25 49,25 0,-25 25,25 25,-50 25,25-1,0 1,-25 0,0-26,1-24,-1-24,25-26,0 0,0-49,0-25,-25-25,50-24,-25-1</inkml:trace>
  <inkml:trace contextRef="#ctx0" brushRef="#br0" timeOffset="9431.5394">6598 14089,'50'0,"-50"0,49 0,-24 0,0 25,0-50,24 50,-24-25,0 0,0 0,-25 0</inkml:trace>
  <inkml:trace contextRef="#ctx0" brushRef="#br0" timeOffset="9544.5458">6846 14263,'0'0,"0"0,25 0,-25 0,25 0,0-25</inkml:trace>
  <inkml:trace contextRef="#ctx0" brushRef="#br0" timeOffset="9913.5667">7441 13692,'25'-25,"0"-24,0 49,-25-25,25 25,-1 25,-24 0,0 24,0 26,0-1,-24 0,-1 26,0-26,25 0,0 1,0-26,25 1,24 0,-24-25,25-1,-25 26,-1-25,-24 49,-24-24,-26 24,0-24,1 24,-26-24,26-1,-1-24,25-25,25 0,0-25,25-24</inkml:trace>
  <inkml:trace contextRef="#ctx0" brushRef="#br0" timeOffset="11304.6466">1761 15850,'-49'25,"49"0,-25-25,0 49,0 26,25-1,-25 50,50 0,-25 25,0 0,50 25,-25-26,-1-24,26 0,-25-49,24-26,1-24,0-25,-1-49,1-1,-1-24,1-1,-25 1,0-1,-25 26,0 24,0 25,-25 25,25 24,-25 1,25 24,0-24,25 24,0-49,24 0,-24 0,25-50,-26 25,26-25,0 0,-26 25,26 0,-25 0,24 0,-24 25,25 0,0-25,-1 25,1-25,-1 0,1-25,-25 0,24 0</inkml:trace>
  <inkml:trace contextRef="#ctx0" brushRef="#br0" timeOffset="11587.6628">3547 15999,'0'25,"0"0,-25 24,0 26,1-1,-26 50,25 25,0 25,1-26,24 26,0 0,24-50,1 24,25-73,-1-1,1-24,0-50</inkml:trace>
  <inkml:trace contextRef="#ctx0" brushRef="#br0" timeOffset="11919.6818">4068 16148,'25'0,"-25"25,0 24,0-24,0 49,0-24,0 25,0 24,0-50,0 26,0-26,0 1</inkml:trace>
  <inkml:trace contextRef="#ctx0" brushRef="#br0" timeOffset="12290.703">4663 16222,'-25'0,"25"25,-24 0,24 0,0 49,0-24,24 24,1 1,0 24,0 0,0 0,-1 0,-24-24,0 49,0-50,0 1,-24-1,-1-49,0-25,0-25</inkml:trace>
  <inkml:trace contextRef="#ctx0" brushRef="#br0" timeOffset="12440.7116">4638 16272,'25'-50,"25"50,-25 0,24-25,-24 25,25-24,-1-1,1 0</inkml:trace>
  <inkml:trace contextRef="#ctx0" brushRef="#br0" timeOffset="12682.7254">5358 16073,'0'50,"0"24,0-24,0 49,-25-24,25 24,-25 0,25 0,0 25,-25-49,1-1,24-24</inkml:trace>
  <inkml:trace contextRef="#ctx0" brushRef="#br0" timeOffset="12852.7351">5383 17438,'0'24,"0"26,0-50,0 0,0 25,0-50,0 25,-25-25,50-24</inkml:trace>
  <inkml:trace contextRef="#ctx0" brushRef="#br0" timeOffset="13497.772">5854 16024,'0'0,"0"0,0 25,0-1,-25 1,25 25,0-1,-25 1,25 24,0-24,0 25,-25-51,50 26,-25-50,0 0</inkml:trace>
  <inkml:trace contextRef="#ctx0" brushRef="#br0" timeOffset="13786.7885">6152 15999,'24'0,"-24"0,50 50,-50-26,25 51,-25 24,25 25,-1 0,-24 25,0-25,0 25,-24-25,24 0,0 0,-25-50,25-24,25-50,-25 0</inkml:trace>
  <inkml:trace contextRef="#ctx0" brushRef="#br0" timeOffset="14062.8043">6896 16222,'0'0,"0"25,25-25,-1 0,-24 25,50-25,-25-25,24 25,-24-25,25 25,-25-25</inkml:trace>
  <inkml:trace contextRef="#ctx0" brushRef="#br0" timeOffset="14221.8134">6921 16446,'24'24,"-24"1,25-25,0 25,0-50,24 25,-24 0,0-25</inkml:trace>
  <inkml:trace contextRef="#ctx0" brushRef="#br0" timeOffset="14602.8352">7640 15801,'49'0,"1"0,24 24,-49 1,25 0,-25 0,-1 24,-24 26,0-1,-24 25,-26 1,0 24,-24 0,24-25,-24 25,24-25,1 0,49-24,0-26,0 1,49 0,26-26,-26-24,51 0,-26-24,0-1,1 0,-1 0,-49 0,-25 25</inkml:trace>
  <inkml:trace contextRef="#ctx0" brushRef="#br0" timeOffset="20684.1831">2729 4217,'-25'0,"25"0,-25 0,25-25,-25 25,0-25,0 25,1 0,-26 0,0-25,1 25,-26 25,1-25,0 0,-26 25,26-25,-25 0,24 25,-24-25,25 0,-26 0,26 0,-25 0,0 25,-1-25,1 0,25 24,-1-24,-24 25,50 0,-26 0,1 0,24-1,1 1,-1 0,0 25,25-1,-24 1,24 24,0-24,0 49,1-24,24 24,0 0,-25 50,25-25,0 0,0 0,0 0,0 25,25-25,-25 0,0 0,24-25,1 0,0 0,-25-24,25-1,0-24,-1 24,-24-24,25 0,-25 24,25-24,-25-50,0 74,0-74,25 74,-25-74,50 25,-50-25,24 25,-24-25,75 0,-75 0,49 0,-49 0,100-50,-76 50,26-24,0-1,24 25,0-25,1 0,-26 25,26-25,-1 25,25 0,-24-24,-1 24,1 0,24-25,-25 25,26-25,-1 0,0 0,0 25,0-24,1 24,-1-25,0 25,25 0,-49 0,24 0,-25 0,25 25,1-25,-1 0,0 0,-25 0,26 0,-1 0,0 0,0 0,1 0,-26 0,25 0,0 0,1 0,-1 0,0 0,0 0,0 0,1 0,-1 0,0 0,0 0,1 24,24-24,-25 0,25 25,-25-25,0 25,25 0,-24-25,-1 25,25-25,0 0,-25 0,0 24,25-24,-25 25,1-25,-1 0,0 0,25 25,-49-25,24 0,0 0,0 25,-24-25,24 0,-25 25,1-25,24 0,-25 0,1 0,-1 0,1 0,-26 0,26-25,-26 0,26 0,-26-24,-24 24,0-25,24-24,-49 24,25-49,-25 24,0-49,-25 25,25-25,-24-25,-1 1,0-1,0 0,25 0,-25 0,1 0,-1 1,0-1,0 25,-24 0,24 24,0 26,-25 0,1 24,-1 0,-24 26,24-1,-24 0,-1 25,1 0,-25 0,-1 0,1 0,0 25,-50-25,25 0,0-25,-25 25,0 0,1-25,-26 25,0-25,1 25,24 0,-25-24,1 24,-1 0,25 0,-24 24,24-24,0 0,25 25,-25-25,25-25,0 25,0-24</inkml:trace>
  <inkml:trace contextRef="#ctx0" brushRef="#br0" timeOffset="34283.9609">14883 4465,'0'0,"0"-25,0 25,0 0,-25 0,25 0,0 0,0 0,0 0,0 0,0 25,0 24,-25 1,25 24,0 1,0 24,0 0,-25 25,25 0,-24 0,-1 0,25 25,-25-50,0 25,25-24,0-1,0-25,0-24,25 24,0-49,0-25,24 0,1 0,-1-25,1-24,24-1,-24-24,24-1,-24 26,0-26,-26 1,26-1,-50 1,25 24,-25 1,0-1,-25 25,25 1,-50 24,26 0,-1 0,0 24,0 1,0 25,-24-1,49 1,-25 24,25-24,-25 24,25 1,0-25,0-1,25 1,-25-1,25-24,-25 25,25-25,-1-25,1 24,0-24,25 25,-50-25,24 0,1-25,0 1,0-1,0 0,0 0,-1-24,1 24,0-25,0-24,-25 49,25-25,-25 1,24 24,-24 0,25 0,-25 0,0 1,0 24,25-25,-25 25,0 25,0-25,25 0,-25 24,25 1,-25 0,0-25,24 50,-24-26,0 26,0-25,25 25,-25-26,0 26,0 0,0-26,0 1,0 0,0 0,0-25,0 0,25 0,-25 0,0-25,25 0,-25-24,25-1,-25 0,0 1,24-26,1 26,-25-1,25 0,0 1,-25-1,25 50,-25-25,24 25,1 0,-25 25,0 0,25 25,0 24,-25-24,0-1,25 26,-25-26,24 26,-24-50,0 24,25-24,-25 0,0 0,0-1,0-24,0-24,25-1</inkml:trace>
  <inkml:trace contextRef="#ctx0" brushRef="#br0" timeOffset="34700.9848">16446 4713,'0'-25,"-25"25,0 25,0 0,25 49,-25 1,0 24,1 25,-1 25,25-1,-25 1,25 0,0 0,0-50,0 25,25-49,0-1,-1-24,1-1,25-24,0-25,-1 0,1 0,-1-25</inkml:trace>
  <inkml:trace contextRef="#ctx0" brushRef="#br0" timeOffset="35317.0199">19323 4390,'0'-24,"0"24,0 0,25 24,-1-24,26 50,-25 24,24 1,1 49,0 0,-1 25,-24 0,0-1,-25 26,0-25,0-25,-25 25,0-25,1 0,-26-25,25 0,25-49,-50 24,50-24,0-25,0-25,0 0,0-50</inkml:trace>
  <inkml:trace contextRef="#ctx1" brushRef="#br0">21036 8257 0</inkml:trace>
  <inkml:trace contextRef="#ctx0" brushRef="#br0" timeOffset="53914.0837">3225 4738,'24'24,"-24"-24,0 0,0 0,0 0,0 0,0 0,0 0,-24-24,24 24,0-25,0 25,0 0,0-25,0 25,0-25,0 25,-25-25,25 1,0-1,0 25,0-25,0 0,0 25,0-25,0 1,0-1,0 0,0 25,0-25,0 0,0 25,0 0,0-24,0 24,25-25,-25 0,0 25,24-25,-24 0,25 1,-25 24,25-25,0 0,0 0,-1 0,-24 1,50 24,-50-25,50 0,-26 25,-24-25,50 25,-50-25,50 25,-50-24,24 24,1 0,0 0,0 24,0-24,-25 25,25 0,-1-25,-24 25,25 0,0-25,0 24,-25 1,25-25,-1 25,1-25,0 25,0-25,0 0,-1-25,1 25,0-25,0 0,0 1,24-1,-24 0,0-25,0 26,-1-1,1 0,-25 0,25 0,0 1,-25 24,0-25,25 0,-25 25,24-25,-24 25,0 0,0 0,25 0,-25 0,0 0,0 0,25 25,0-25,-25 25,25 0,-25-1,24 1,1 0,0 0,-25 0,25-1,0 26,-1-50,-24 25,50 0,-50-1,25 1,0 0,-1-25,1 0,0 0,0 0,0-25,0 0,24 1,-24-1,0 0,0 0,24 0,-24 25,0-24,24 24,-24 0,0 0,0 0,24 0,-24 0,0 24,0 1,0 0,24 0,-24 0,0-1,0 26,-1-25,1 0,0-1,0 26,0-25,-1 0,-24-1,0-24,25 25,-25-25,0 0,0-25,0 1,-25-26,25-24,-24-26</inkml:trace>
  <inkml:trace contextRef="#ctx0" brushRef="#br0" timeOffset="54606.1232">4242 2431,'0'-25,"0"25,0-25,0 25,0 0,24 25,-24 0,0 24,0 26,0-26,0 26,0-1,-24 26,24-26,0 0,0-24,0 0,0-1,0-24,0 0,24 0,-24-25,25 24,0-24,0 0,0 0,-1-24,1 24,25 0,-25 0,24 0,1-25,-1 25,1 0,0-25,-26 25,26 0,-25-25,0 25,0 0,-1 0,-24 0,0 0,25 25,-25-25,0 0,0 0,0 0,0 0,0 0,0 0,0 0,0 0,0 0,0 0,0 0,0 0,-25 0,25-25</inkml:trace>
  <inkml:trace contextRef="#ctx0" brushRef="#br0" timeOffset="57352.2804">4936 5953,'0'0,"0"0,0-25,0 25,0 0,0 0,-25 25,25-25,-24 0,24 0,-25 0,25 0,-25 0,0 0,0 0,0 0,1 0,-1 0,0-25,-25 25,1 0,24-24,-25 24,1 0,-1 0,25-25,-24 25,-1 0,-24 0,24 0,1 0,-1-25,0 25,1-25,-1 25,1-25,-1 25,0-25,1 25,24 0,-25 0,25-24,-24 24,24 0,-25 0,26 0,-1 0,0 0,-25 0,26 0,24 0,-25 0,0 24,0-24,0 0,1 25,-1-25,0 25,25-25,-25 25,0-25,25 0,-24 25,-1-25,25 0,0 0,0 0,-25 25,0-25,25 24,0 1,-25-25,25 25,-24 0,-1 0,25-25,-25 24,0 1,25-25,-25 25,25 0,-24 0,24-1,-25 1,25-25,-25 25,25 0,-25 24,25-24,0 0,0 0,0 0,-25-1,25 1,0 0,0 0,0 0,0-1,0 1,0 25,25-25,-25 24,0 1,0-1,0 1,0 0,0 24,0-24,25-1,-25 1,0 0,0-26,25 26,0-25,-25 0,24-25,1 24,0-24,0 0,0 0,-1 0,1-24,25 24,-25 0,-1 0,26 0,-25 0,24 0,1 0,24 0,-24 0,0 24,-1-24,26 0,-26 0,1 0,24 25,-24-25,0-25,24 25,0 0,-24 0,24 0,1 0,-26-24,26 24,-26 0,26-25,-1 25,1-25,-1 25,0 0,-24-25,25 25,-1 0,-24 0,-1 0,1 0,-1 0,1 0,-25 0,0 0,-25 0,24 0,1-25,-25 1,0-1,0-25,0 1,-25-26,1-24,24 24,-25-24,0 25,0-25,25 24,-25 1,1-1,24 1,-25 49,0-24,25-1,-25 25,0 0,25 1,-24 24,-1-25,25 25,-25 0,0-25,25 25,0 0,0 0,-25-25,25 25,0-49,25 49,-25-25,0 25</inkml:trace>
  <inkml:trace contextRef="#ctx0" brushRef="#br0" timeOffset="59186.3853">5060 5779,'0'0,"0"0,-25 0,25 0,-24 0,-1 25,25-25,-50 0,25-25,1 25,-1 0,-25-24,25 24,-24-25,24 0,-25 25,1-25,-1 0,0 25,1-24,-1 24,25 0,-24-25,-1 25,1-25,-1 25,0-25,1 25,-1 0,1 0,-1 0,0-25,1 25,24 0,-25 25,26-25,-1 0,0 0,0 0,0 0,-24 25,24-25,-25 25,25-25,-24 0,24 25,-25-1,1-24,24 25,-25 0,1-25,24 25,0 0,-24-1,24 1,0-25,0 25,0 0,1-25,-1 25,0-25,0 0,25 0,-25 0,1 0,-1 0,0 0,25 0,-25 0,0 0,1 25,24-25,-25 24,0-24,25 0,-25 25,0-25,25 25,-25-25,25 25,-24 0,24-25,-25 0,25 24,-25 1,25 0,-25 0,25 0,-25-1,1 1,24 25,0-25,0 24,0-24,-25 25,25-26,0 26,0 0,0-1,0 1,25 24,-25-24,0-1,0 26,0-25,0-1,24 1,-24 24,0-24,25-1,-25 26,0-26,0 1,0 24,0-24,0 0,0-1,0-24,0 25,25-50,-25 24,25 1,-25-25,25 0,-1 0,1 0,0 0,0 0,25-25,-26 25,26 0,0 0,-1-24,1 24,24 0,-24-25,-1 25,26-25,-26 25,1-25,24 25,-24-25,24 25,-24 0,0 0,24 0,-24 0,-1 0,1 0,0 0,24 0,-24 0,24-24,-24 24,24-25,0 25,-24-25,24 25,-24-25,0 25,24 0,-24 0,24 0,-24 0,24 0,-24 0,-1 0,26 0,-26 0,1 0,0 0,-1 0,-24-25,25 25,-1 0,1 0,-1 0,-24 0,25 0,-25 0,-1 0,1-24,0 24,0 0,-25-25,25 0,-25 25,0-50,0 1,0-26,0 26,0-26,0 1,-25-25,25 24,-25-24,0 25,25-1,-25 1,1-25,24 49,-25-24,0 24,0 0,25 1,-25-1,1 25,-1 1,0 24,25-25,-25 0,-24 25,24-25,0 25,-25 0,26 0,-26 0,25 0,0 0,-24 25,49-25,-25 0,25 0,0 0,25-25,0 25</inkml:trace>
  <inkml:trace contextRef="#ctx1" brushRef="#br0" timeOffset="23095.321">9992 9351 0</inkml:trace>
  <inkml:trace contextRef="#ctx1" brushRef="#br0" timeOffset="23149.3241">10571 9456 0,'0'0'0</inkml:trace>
  <inkml:trace contextRef="#ctx1" brushRef="#br0" timeOffset="23306.3331">9943 9329 0,'0'0'0,"0"0"0,0 0 0,0 0 0,0 0 0,0 0 0,0 0 0,0 0 0,0 0 0,0 0 0</inkml:trace>
  <inkml:trace contextRef="#ctx1" brushRef="#br0" timeOffset="23481.3431">9943 9340 0</inkml:trace>
  <inkml:trace contextRef="#ctx0" brushRef="#br0" timeOffset="91823.2519">5705 6276,'-25'24,"25"26,-25-25,25 0,-24-1,-1 1,25-25,0 0,25-25,-1 25,1-49,25-1,24-24,1-1,24-49,0 0,25-25,0-24,25-1,0-24,0-25,0 24,-1-24,1 24,0-24,0 50,-25-1,-25 0,25 50,-50 25,-24 25,0-1,-1 50,-24 1,-25-1,0 25,0 25,0-1,-25 1,25 0,-24 25,-1-1,0-24,0 25,25-26,-25 26,0-50,25 25,-24-25,24 0,-50 0,50-25,-50 0,26-24,-26 24,25 0,-24-25,24 26,0-1,25 0,-25 25,25-25,25 0,0 25,0-24,-1-1,26 0,0 0,-26 25,26 0,-25 25,0 25,-1-26,-24 26,0 0,0 24,0-49,0 24,0-24,0-25,25 0,0-25,0 1,-25-26,25-24</inkml:trace>
  <inkml:trace contextRef="#ctx0" brushRef="#br0" timeOffset="92361.2827">8607 2257,'0'-25,"25"1,-25-1,0 25,0-25,0 25,0 0,0 0,0 0,0-25,0 25,0 0,0 0,0 25,0 0,0 24,-25 1,25 24,-25 26,1-1,-1 25,-25-25,1 25,24-25,-25 1,25-26,1-24,-1-1,25-24,0-25,0 0,0 0,25-25,-1 0,1 25,0-24,25-1,-1 0,1 25,-25 0,24 25,1-25,-1 25,-24-1,0-24,0 25,0 0,-1-25,1 25,-25-25,25 0,0-25,0 0</inkml:trace>
  <inkml:trace contextRef="#ctx0" brushRef="#br0" timeOffset="92901.3136">9327 2034,'0'0,"0"-25,-25 25,25-25,-25 25,0-24,0-1,-24 25,24 0,0-25,-24 0,49 25,-25 0,0-25,25 25,0 50,0-25,-25 24,25 51,-25-1,0 25,25 0,-24 25,24 0,-25-1,25-24,25 0,-25-24,24-1,26-25,-25 1,0-26,24 1,-24-1,25-24,-1 0,-24 0,0 0,0-25,0 0,-1-25,-24 0,25-25</inkml:trace>
  <inkml:trace contextRef="#ctx0" brushRef="#br0" timeOffset="93290.3359">9500 2480,'-25'-24,"25"-1,0 0,0 25,-24-25,24 25,-25 0,25 0,0 25,0 25,-25-1,25 26,0-26,0 51,0-26,0 0,0 1,0-1,0-24,0-1,0 1,0 0,0-26,0 1,0 25,0-50,0 0,0 0,0-25,0 0</inkml:trace>
  <inkml:trace contextRef="#ctx0" brushRef="#br0" timeOffset="93691.3588">9699 2778,'0'0,"0"0,0 0,24 0,-24 0,0 0,0 0,0 0,0 0,0 0,0 0,0 0,0-25,0 25,0 0,0 0,0 0,0 0,0 25,0-25,0 0,0 0,0 0,0 0,0 0,0 0,0 0,0 0,0 0,-24 0,24 0,0 0,0 25,0-25,24 25</inkml:trace>
  <inkml:trace contextRef="#ctx0" brushRef="#br0" timeOffset="93986.3757">9748 3150,'0'0,"0"0,0 0,0 0,0 0,25 0,-25 0,0 0,0-25,0 25,0 0,0 25,0-25,-25 25,25-25,0 0,0 0,0 25,0-25,0 0,0 0,0 0,0-25,0 0,25 25,-25-25,0 1,25-26,0 0</inkml:trace>
  <inkml:trace contextRef="#ctx0" brushRef="#br0" timeOffset="94419.4004">9947 2183,'0'-25,"0"0,0 0,0 1,0 24,0-25,0 0,0 25,0-25,24 0,1 1,25 24,-25 0,24 0,1 24,-25 26,24 0,-24 24,0 25,0 0,0 1,-25 24,24 25,-24-50,25 25,-25 0,0-25,0-25,0 26,0-26,0 0,-25 1,1-50,-26 24,25 1,-24-25,-1 0,0-25,26 0,24 0,-25 0,25 0,25 0,-1-25</inkml:trace>
  <inkml:trace contextRef="#ctx0" brushRef="#br0" timeOffset="116089.6399">11485 6499,'0'0,"-25"0,25 0,-25 0,25 0,0 0,25-25,0 25,24-25,1 25,49-25,0 25,0-24,50-1,0 0,25 25,-1-25,-24 0,25 25,-50-24,0-1,-25 25,-24 0,-26-25,-24 25,-25 0,0 0,0 0,-25-25,0 50,1-50,-26 25,0 0,1 25</inkml:trace>
  <inkml:trace contextRef="#ctx0" brushRef="#br0" timeOffset="116498.6633">11609 6722,'-25'0,"25"25,-25-25,25 0,0 0,0 0,0 0,25-25,0 25,24 0,1-25,49 25,25-25,25 1,0-1,24 0,1 0,-25-24,0 49,-25-25,-25 25,-50-25,1 25,-25 0,-25 0,0 0,0 0,0-25,-25 25,0-25,25 1,-49-26,24 25,-25-49,-24 24</inkml:trace>
  <inkml:trace contextRef="#ctx0" brushRef="#br0" timeOffset="118795.7947">5953 2257,'0'0,"-25"0,1-25,-26 25,25 0,-25-24,1 24,-1-25,1 25,-1 0,-24-25,-1 25,-24 0,0 25,0-25,-25 25,-25-1,25 1,-50-25,25 25,-24 0,-1 24,0-24,1 0,-1 25,-24-26,24 26,0-25,-24 0,24 24,1-24,24 0,-25-25,25 25,1 0,-1-25,25 24,0-24,0 0,24 25,1 0,25 0,-1 0,26 24,-1 1,1 24,24 1,0 24,0 25,0 0,25 25,-49 0,49 24,-25-24,0 25,0-1,25 1,-24-25,-1 24,25-24,0 0,0-50,25 25,-1-25,1-49,25 24,-1-24,26-25,-1 0,25-25,1 0,24 0,0 0,0-25,24 25,-23 0,23-25,1 25,0 0,0 0,0 0,-1 0,26 0,-25 0,0 0,24 0,1 0,0 0,-1 0,1 0,0 0,24 0,-24 0,24 25,-24-25,24 0,1 25,-26-25,50 0,-49 24,25-24,24 0,-50 25,26-25,-1 25,-24 0,0-25,-1 25,-24 0,0-1,-25 1,0 0,-25 0,0 0,1-1,-26 1,0-25,1 0,-26 0,-24-25,25 1,-25-26,-25-24,0-1,0-24,0-25,-25 0,0-25,0-25,-24 1,-1-26,25 1,-24-1,24 26,-25-26,25 1,-24-1,24 26,-25-1,1 1,-1 24,0 0,-24 25,0 0,-1 25,-24-1,0 26,-25 24,0 1,-25 24,25 25,-25-25,0 25,25 25,0 0,0-25,50 25,-1-1,26-24,24 0,25 0,25-24</inkml:trace>
  <inkml:trace contextRef="#ctx0" brushRef="#br0" timeOffset="120236.8771">16991 4911,'0'0,"-25"-24,25 24,-24 0,24 0,0 0,0 0,0 0,0 0,0 0,0 0,0 0,0-25,0 25,0 0,-25 25,25-25,0 49,0 1,0-1,0 26,-25 24,25-25,0 50,-25-24,0-1,1 0,-1 0,0 1,0-26,0 0,1 1,-1-26,0-24,0 25,25-50,0 0,0 0,0 0,0 0,25-25,25 0,-26 25,26-25,24 1,-24 24,24 0,-24 0,24 0,-24 0,0 0,-1 24,-24-24,0 25,-25-25,25 0,-25 0,24 0,-24 0</inkml:trace>
  <inkml:trace contextRef="#ctx0" brushRef="#br0" timeOffset="120927.9163">17611 4837,'0'-25,"0"25,0-25,0 25,-24 0,24 0,-25 0,0-25,0 25,0 0,0 0,1 0,24 0,-25 0,25 0,0 0,0 0,0 0,0 25,0-25,0 25,0 25,0-1,0 1,-25 49,25-24,-25 24,25 25,-25 0,25-25,-24 25,24-25,0 1,0-1,0 0,0-25,24 1,-24-26,25 1,-25 0,25-1,-25-24,25 25,-25-50,25 24,-1-24,1 0,0 25,0-25,0 0,0 0,-1 0,1 0,0-25,0 50,-25-50,25 25,-25 0,0-24,0-1</inkml:trace>
  <inkml:trace contextRef="#ctx0" brushRef="#br0" timeOffset="121417.9447">17661 5432,'0'0,"0"0,25-25,-25 25,0 0,0 0,0 0,0 0,0 0,0 25,0 0,0 0,0 24,0-24,0 50,0-26,-25 1,25 24,0-24,0-25,0 24,0 1,25-25,-25 0,0-25,0 24,0-24,0 0,0 0,0-24,0 24,0-25,0 0</inkml:trace>
  <inkml:trace contextRef="#ctx0" brushRef="#br0" timeOffset="121789.9659">17983 5606,'0'0,"0"25,0-25,0 0,0 0,0 0,0 0,0 0,0 0,0-25,0 25,0-25,0 25,0 0,0 0,0 0,0 0,0 25,0-25,0 0,0 0,-24 25,24-25,0 0,0 0,0-25,0 25,0 0,0 0</inkml:trace>
  <inkml:trace contextRef="#ctx0" brushRef="#br0" timeOffset="122194.9891">17983 6028,'0'0,"0"0,0 0,0 0,0 0,0 0,0 0,0 0,0 0,0-25,0 25,0 0,0 0,0 0,0 0,0 0,0 0,0 0,0 0,25 0,-25 0,0 0,0 0,0 0,0 0,0 0,0 25,0-25,0 0,0 0,0 0,0 0,0-25,0 0,0 0,25 0,-25-24</inkml:trace>
  <inkml:trace contextRef="#ctx0" brushRef="#br0" timeOffset="123177.0453">18207 4911,'24'-24,"-24"24,0 0,25-25,0 25,-25-25,25 0,0 25,-1 0,-24 0,25 0,0 0,0 25,0 0,-25 0,0 49,24 0,-24 1,0 24,0 0,0 25,0 0,0 0,25-25,-25 1,0 24,25-50,0 1,-25-1,25-24,-25-1,-25 1,25-25,-25-1,0 1,0-25,1 25,-26-25,0 0,26 0,-1 0,0 0,0-25,0 0,25-24</inkml:trace>
  <inkml:trace contextRef="#ctx0" brushRef="#br0" timeOffset="124722.1337">16842 3795,'0'0,"0"0,0 0,0 25,0 0,0 24,25-24,0 25,-25 24,25-24,0-1,-25 1,0 0,24-26,-24 1,0 0,0-25,-24-25,24 0,-25 1,25-51,-25 26,0-26,25 1,-25-1,25 1,0 0,0 24,0 0,25 1,-25 24,25 25,0-25,-25 25,25 0,-25 25,24 0,-24-1,0 26,0 0,0-1,25 1,-25-25,25 24,-25-24,25-25,0 25,-1-25,1 0,0-25,25 25,-50-49,24 24,1-25,-25 1,0 24,0-25,0 0,-25 26,25-1,-24 0,-1 0,25 25,-25 0,25 25,0 0,0 24,0 1,0 0,0-25,25 24,0-24,-1 0,1 0,0-25,0 0,0-25,-1 0,1-25,-25 26,25-26,-25 0,25 1,-25 24,0-25,0 25,25 1,-25-1,24 25,1 0,-25 25,25-1,0 1,0 0,-25 0,0 0,0-25,0 24,-25-24,25 25,0-25,0 0,0 0,0 0,0 0,25-25,0 1,-1-26,-24 0,50 1,-25-26,-25 1,25 0,-25-26,0 26,-25-25,0 24,0-24,0 50,1-1,-26 0,25 50,0 0,25 25,0 25,0-1,25 26,0 24,25 0,-26-24,26 24,0-25,-1-24,-24-1,25 1,-50-50,24 0,1-25,-50 0,1-24,-1-1</inkml:trace>
  <inkml:trace contextRef="#ctx0" brushRef="#br0" timeOffset="125254.1641">17587 3101,'-50'-25,"25"25,25 0,0 0,25 0,0-25,0 25,-1-25,26 0,0-24,-1-1,1 25,24-24,-49-1,25 25,-1 25,-24-24,0 48,-25-24,0 50,0 0,0-1,0 1,-25-1,25 1,0-25,25 0,-25-1,25-48,-1 24,1-25,0-25,-25 1,25-1,-25-24,-25-1,25-24,-25 0,0 24,1 1,-1-1,0 1,25 24,-25 26,25-1,0 25,0 25,25 24,-25 1,25 49,0 0,24 0,-24 26,25-1,-1-25,1 25,-25-50,-1 25,26-49,-25 0,0 24,-25-74,24 25,-24-25,-24-25,24 25</inkml:trace>
  <inkml:trace contextRef="#ctx0" brushRef="#br0" timeOffset="125714.1904">17835 3597,'0'-25,"0"0,0 0,-25 25,25 0,0 0,0 25,0 0,0 24,0 26,0-25,0 24,0 25,0-49,0 24,0-49,0 25,25-26,-1-24,1-24,25-1,-25 0,24-25,-24 1,25-1,-26 25,26 1,-50-1,25 0,0 25,-25 0,0 0,0-25,24 25,-24-25</inkml:trace>
  <inkml:trace contextRef="#ctx1" brushRef="#br0" timeOffset="90244.1617">21471 5799 0,'0'0'0,"280"-46"0,144 1904 0,-124-266 0,-300-1294 0,48-1531 0</inkml:trace>
  <inkml:trace contextRef="#ctx1" brushRef="#br0" timeOffset="90411.1712">22600 5777 0,'-10'622'0</inkml:trace>
  <inkml:trace contextRef="#ctx1" brushRef="#br0" timeOffset="90468.1745">21141 5789 0,'116'0'0</inkml:trace>
  <inkml:trace contextRef="#ctx1" brushRef="#br0" timeOffset="90758.1911">22195 9571 0,'0'0'0</inkml:trace>
  <inkml:trace contextRef="#ctx1" brushRef="#br0" timeOffset="90935.2012">21287 9525 0</inkml:trace>
  <inkml:trace contextRef="#ctx0" brushRef="#br0" timeOffset="130479.463">20489 5060,'0'0,"-25"0,25 25,0 0,0 0,0-1,0 26,0 0,-25 24,25 0,0 26,0-26,0 25,-25-49,25 24,0-24,0-25,0 0,0-25,-25-25,25 25</inkml:trace>
  <inkml:trace contextRef="#ctx0" brushRef="#br0" timeOffset="130635.4719">20241 5655,'-25'-24,"0"-1,0 25,25 0,0 0,0 0,25 25,25-25,-26 0,26 0,0-25,24 0,-24 0,-1 0,1 1</inkml:trace>
  <inkml:trace contextRef="#ctx0" brushRef="#br0" timeOffset="131304.5102">21233 4862,'0'0,"0"0,0 0,0 0,0 0,25-25,-1 25,1-50,25 25,-25-24,24 24,-24-49,25 24,-26 25,1-24,0 24,-25 0,0 25,0 0,0 0,0 25,0 24,-25 26,25-1,0 25,-25 26,1-1,-1 0,0 0,0 0,0 0,1-25,24 0,-25-25,0-24,0 0,25-1,0-24,-25-25,25 0,0 0,0-25</inkml:trace>
  <inkml:trace contextRef="#ctx0" brushRef="#br0" timeOffset="131582.5261">20910 6127,'25'25,"25"-25,-25-25,24 0,26 0,-1 0,0 1,26-1,-26 0,-24 0,24 0,-24 1,-26 24,1 0,0 24,0-24,-25 25,0-25,0 0</inkml:trace>
  <inkml:trace contextRef="#ctx0" brushRef="#br0" timeOffset="141562.0969">13519 7962,'0'-25,"0"-24,0 49,-25-25,25 25,-25 25,0 0,0 49,1-24,-1 49,0 0,0 25,-24 25,49 25,-25-26,0 1,25 0,0 0,0-50,25 0,0-24,24-50,-24-1,25-24,24-24,-24-26,-1 0,1 1,-1-26,1 1,-25 0,0-1,-25 1,0 24,-25 25,25 0,-25 25,-25 25,26 0,-1 50,0-1,0 0,0 1,25-1,0 1,0-26,25 1,0-25,0-25,24 0,-24-25,25 0,-1-25,1 1,-25-1,24 1,-24-26,0 26,0 24,0 0,-1 25,-24 25,0 24,25 1,-25 24,0-24,0 24,0-24,0 0,25-26,-25-24,25 0,0-24,-1-26,1 25,0-24,0-1,0 0,24 26,-49-1,25 0,0 50,-25 0,25-1,-25 26,25 0,-25-1,24-24,-24 0</inkml:trace>
  <inkml:trace contextRef="#ctx0" brushRef="#br0" timeOffset="141895.1159">14833 8210,'0'-24,"0"24,-25 0,25 24,-24 26,-1 0,25 49,-25 0,25 25,-25 25,25 0,0-25,0 25,25-25,-25-25,25 0,0-25,-1-24,-24 0,25-26,0-24,0 0</inkml:trace>
  <inkml:trace contextRef="#ctx0" brushRef="#br0" timeOffset="142375.1434">15329 8458,'0'-24,"0"-1,0 25,-25-25,25 25,-24 0,-1-25,0 25,-25 0,50 0,-24 0,-1 0,25 0,0 25,0 25,-25-1,25 26,0 24,-25-25,25 50,-25-25,25-24,0 24,0-24,0-26,25 26,0-51,-25 1,25 0,0-25,-1 25,1-25,0 0,-25 0,25-25,0 0,-25 0</inkml:trace>
  <inkml:trace contextRef="#ctx0" brushRef="#br0" timeOffset="142840.17">15627 8310,'0'0,"0"0,0-25,0 25,0 0,0 0,25-25,0 25,-25 0,24 0,1 25,0 24,25-24,-26 50,1-1,25 0,-25 26,-25-1,24 0,1 0,-25-24,0-1,0 1,0-1,0-24,0-1,-25-24,1 25,24-26,-25-24,0 0,0 0,25-24,-49-1,49 0,-25 0,0 0,0 1,25-1,0 0,0 0</inkml:trace>
  <inkml:trace contextRef="#ctx0" brushRef="#br0" timeOffset="143267.1943">16098 8111,'0'-25,"0"1,0 24,0 0,25 0,0 24,24 26,-24 24,25 26,-25-1,24 25,-24 25,0-1,-25-24,0 25,0-25,0-24,0-1,-25-50,0 26,25-50,0-1,0-24,-25-24,25-26</inkml:trace>
  <inkml:trace contextRef="#ctx0" brushRef="#br0" timeOffset="143449.2048">16520 8756,'25'-25,"24"25,1 0,0 0,-1-25,1 25,-1 0,1-24,0 24,-26 0,1 0,0 0,-25 0,-25 0</inkml:trace>
  <inkml:trace contextRef="#ctx0" brushRef="#br0" timeOffset="143610.214">16718 9029,'0'25,"0"24,25-49,0 25,0-25,0 0,-1-25,26 1,-25-1,0 0,24 0</inkml:trace>
  <inkml:trace contextRef="#ctx0" brushRef="#br0" timeOffset="143981.2352">17487 8607,'0'25,"-25"25,25-1,-24 26,24-1,24 0,-24 1,25 24,0-49,25-1,-1-24,1 0,24-25,-24-25,0-24,24-1,-24-24,-26-1,26 1,-50-26,0 1,0 25,-50-1,26 26,-26 24,-24 0,-1 50,26-25,-26 50</inkml:trace>
  <inkml:trace contextRef="#ctx1" brushRef="#br0" timeOffset="107896.1713">20071 11935 0</inkml:trace>
  <inkml:trace contextRef="#ctx1" brushRef="#br0" timeOffset="108158.1863">20099 11819 0,'0'0'0,"0"0"0,0 0 0,0 0 0,0 0 0,0 0 0,0 0 0,0 0 0,0 0 0,0 0 0</inkml:trace>
  <inkml:trace contextRef="#ctx1" brushRef="#br0" timeOffset="108331.1962">19945 11843 0,'0'0'0,"0"0"0,0 0 0,0 0 0,0 0 0,0 0 0,0 0 0,0 0 0,0 0 0,0 0 0,0 0 0,0 0 0,0 0 0,0 0 0,0 0 0,0 0 0,0 0 0,0 0 0,0 0 0,0 0 0,0 0 0,0 0 0,0 0 0,0 0 0,0 0 0,0 0 0,0 0 0,0 0 0,0 0 0,0 0 0,0 0 0,0 0 0,0 0 0,0 0 0,116 58 0,-116-58 0,0 0 0,0 0 0,0 0 0</inkml:trace>
  <inkml:trace contextRef="#ctx1" brushRef="#br0" timeOffset="108399.2001">19752 11912 0,'0'0'0,"0"0"0,0 0 0</inkml:trace>
  <inkml:trace contextRef="#ctx1" brushRef="#br0" timeOffset="108483.2049">19704 11819 0,'0'0'0,"0"0"0,0 0 0,0 0 0,106 36 0,-106-36 0</inkml:trace>
  <inkml:trace contextRef="#ctx1" brushRef="#br0" timeOffset="108559.2092">20032 11889 0</inkml:trace>
  <inkml:trace contextRef="#ctx1" brushRef="#br0" timeOffset="108740.2196">20071 11865 0,'0'0'0</inkml:trace>
  <inkml:trace contextRef="#ctx1" brushRef="#br0" timeOffset="108825.2245">19656 11923 0,'0'0'0,"0"0"0,0 0 0,0 0 0</inkml:trace>
  <inkml:trace contextRef="#ctx1" brushRef="#br0" timeOffset="108975.233">19501 11923 0,'0'0'0,"0"0"0,0 0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38:30.239"/>
    </inkml:context>
    <inkml:brush xml:id="br0">
      <inkml:brushProperty name="width" value="0.05292" units="cm"/>
      <inkml:brushProperty name="height" value="0.05292" units="cm"/>
      <inkml:brushProperty name="color" value="#FF0000"/>
    </inkml:brush>
  </inkml:definitions>
  <inkml:trace contextRef="#ctx0" brushRef="#br0">3746 4093,'-25'-25,"25"25,-25-25,25 25,-25-25,0 1,25-1,-25 0,1 0,24 0,-25 1,25-26,-25 25,25 0,0 1,25-1,-25 0,25 0,-1 0,26 25,-25-25,49 25,-24 0,24 0,26-24,-26 24,25 0,-24 0,24 0,0 0,25 0,-25-25,0 25,26 0,-1 0,0-25,0 25,0 25,0-25,-25 0,25 25,0-25,-25 24,0-24,-24 25,24-25,-25 25,-24-25,24 0,-24 0,0 25,-26-25,26 0,-25 0,0 0,-25 0,24 25,1 0,-25-25,25 49,-25 1,0-1,0 1,0 24,0-24,0 0,0-1,0-24,0-25,0-25,-25-24,25-51,-25 1</inkml:trace>
  <inkml:trace contextRef="#ctx0" brushRef="#br0" timeOffset="999.0569">4986 2629,'0'-49,"25"24,-25 0,0 25,0 25,24 24,-24 1,0 49,-24 1,24-1,0 25,0-25,0 0,-25-24,25-1,0-49,0 0,0-25,0-50,0 25,25 0,-25-24,24 24,-24 0,50 25,-25 25,0 0,24 0,1 24,-1-24,1 0,0 0,-1-25,1 0,-25 0,-1-25,1 0,0 25,0-50,-25 26</inkml:trace>
  <inkml:trace contextRef="#ctx0" brushRef="#br0" timeOffset="3350.1916">8210 4415,'0'-25,"0"-24,0 24,0 0,-24 25,24 0,0-25,0 25,0 0,0 0,-25 25,25 25,0-1,0 1,-25 24,25 1,-25 24,0 0,25-24,-24-1,-1 1,25-26,0 1,0-25,0-25,0 0,25-25,-1 0,1 25,0 0,25 0,-26 0,26 0,0 25,-26 0,26-1,-25 1,0 0,24 0,-24-25,0 0,-25-25,25 0</inkml:trace>
  <inkml:trace contextRef="#ctx0" brushRef="#br0" timeOffset="3718.2126">8781 4043,'0'-49,"0"24,-25 25,0 0,-24 0,24 25,-25-1,1 1,24 0,0-25,0 25,25 24,0 1,0 0,0 49,25 0,0 25,-25 25,0 0,0 0,0-25,0 24,0-24,25-24,-25-26,24-24,1-1,25-24,-25-25,-1 0,26-25,-25-24,24-1,-49 0,25-24</inkml:trace>
  <inkml:trace contextRef="#ctx0" brushRef="#br0" timeOffset="3951.226">8905 4440,'0'0,"0"25,0 0,0 24,0 26,0-1,0 0,0 1,0-1,25 1,-25-1,0-24,0-1,0-49,0 25,0-50,24 1,-24-26</inkml:trace>
  <inkml:trace contextRef="#ctx0" brushRef="#br0" timeOffset="4185.2392">9203 4738,'24'24,"-24"1,0 25,0-25,0 0,0-25,0 0,0 0,-24 0,24 0,0 0,0 0,-25-25,25 25,0 0</inkml:trace>
  <inkml:trace contextRef="#ctx0" brushRef="#br0" timeOffset="4408.2521">9252 5184,'25'25,"-25"0,0-25,0 25,0-25,-25 24,25-24,0 0,0 0,-25 0,25 0,0-24,0 24,0-25,0-25,0 1</inkml:trace>
  <inkml:trace contextRef="#ctx0" brushRef="#br0" timeOffset="4859.2775">9451 4242,'-25'-25,"25"0,-25 25,25-25,0 0,25 1,0-1,-25 0,24 0,26 0,-25 1,24 48,-24 1,0 50,25-1,-26 50,1 0,0 25,-25 24,25-24,-25 0,25 0,-25-25,24 0,1-25,-25-24,0-1,-25 0,1-24,-1 0,0-50,-25 25,26-1,-26-24,25 0,25-24,-25-1,25 0,0 0,25 0</inkml:trace>
  <inkml:trace contextRef="#ctx0" brushRef="#br0" timeOffset="5934.3394">9103 5829,'0'25,"25"-25,-25 25,0 0,0 24,-25 1,1-1,-1 1,0 0,0-26,-25 1,1 25,-1-50,1 25,-26-25,26 0,-26-25,1 25,-25-50,-1 25,26-24,-25-1,0 1,-1-1,26 25,-25-24,24 24,1 25,24 0,-24 0,24 0,1 25,-1 24,0 1,26-25,-1 49,-25 0,25-24,1 0,-1 24,0-49,0 24,25-24,-25 0,25 0,0-25,0 0,-24 25,24-25,0 0,0 0,0 0,0 0,0 0,0 0,0 0,0 0,0 0,0-25,0 25,0 0,0-25,0 25,-25-25,25 0,0 1,0-1,-25 0,25 0,0 0,0 1,0-1,0 25,0 0,0 0,0 25,0 24,-25-24,25 25,-25-1,25 1,0-25,0-1,0 1,25-25,0 0,0-25,0 25,24-24,-24 24,25-25,-26 25,1-25,25 25,-25 0,-25 25,24-25,-24 0</inkml:trace>
  <inkml:trace contextRef="#ctx0" brushRef="#br0" timeOffset="9788.5597">24036 6846,'0'-50,"0"1,0 24,0 0,-25 25,25-25,0 25,0 0,-25 0,25 25,0 0,0 49,0 1,0 24,0 25,0 0,0 0,-25 0,25-25,-24 1,24-51,0 1,0-1,0-49,0 0,24-24,-24 24,50-75,-50 75,74-49,-24 49,0-25,24 50,-24-25,-1 0,1 24,-1-24,1 0,0 0,-26-24,-24 24,75-50,-75 50</inkml:trace>
  <inkml:trace contextRef="#ctx0" brushRef="#br0" timeOffset="10451.5978">23887 8905,'0'-25,"-25"0,25 25,0 0,0 25,0 25,0 24,0 1,0 24,0 0,0 0,-25 0,25 1,0-26,-25 0,25-24,0-25,0 0,0-25,0 0,0 0,25-25,0 25,-25 0,25-25,25 25,-50 0,74 25,-24-25,-1 0,1 0,-1 0,26-25,-26 0,1-24,0-1,-50 50,74-74,-74 74,0-50</inkml:trace>
  <inkml:trace contextRef="#ctx0" brushRef="#br0" timeOffset="11173.6391">23837 11509,'0'-24,"0"24,0 0,-25 24,25 26,0 0,-24-1,-1 26,25 24,-25-25,25 25,-25-24,25-26,-25 1,25-25,0 0,25-25,-25-25,50 0,-25 25,-1-25,26 25,-25 0,25 25,-1-25,-24 25,25 0,-1-25,1 0,-1-25,1 25,-50 0,50-50,-50 50</inkml:trace>
  <inkml:trace contextRef="#ctx0" brushRef="#br0" timeOffset="11787.6742">23812 13841,'0'0,"0"25,-24 0,-1-1,0 1,0 50,0-26,1 26,-26 24,25-25,-24 26,24-26,0 0,25-24,-25 0,50-26,0 1,0-25,24 25,1-25,-1 0,1 25,0-25,24 25,-49-1,25 1,-1-25,1 25,-25-25,-25 0,74-25,-24 0,-50 25,49-24,-49 24</inkml:trace>
  <inkml:trace contextRef="#ctx0" brushRef="#br0" timeOffset="12365.7072">23639 16197,'0'-24,"0"24,0-25,0 50,0-1,0 1,-25 25,25 24,0 1,-25 24,25 0,-25 0,25 1,-24-26,24 0,0 1,0-50,0-1,0-24,0 25,24-50,1 25,25 0,-1 0,-24 0,25 0,-1 0,1 0,-25 0,25-24,-50 24,49 0,1-25,-50 25</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9-08T16:00:27.715"/>
    </inkml:context>
    <inkml:brush xml:id="br0">
      <inkml:brushProperty name="width" value="0.05292" units="cm"/>
      <inkml:brushProperty name="height" value="0.05292" units="cm"/>
      <inkml:brushProperty name="color" value="#FF0000"/>
    </inkml:brush>
  </inkml:definitions>
  <inkml:trace contextRef="#ctx0" brushRef="#br0">3795 7824 10 0,'-23'-1'4'16,"3"-1"-2"-16,0 1-2 15,0-1 0-15,0 0-1 16,2 2 0-16,1-1 1 15,1-1 0-15,0 2 1 16,4 4 2-16,-2-3 1 16,3 4 0-16,-2 0 0 15,13-5-1-15,-19 11 0 16,19-11-1 0,-19 16-2-16,19-16-1 0,-17 17-6 0,6-8-8 15,-3-1 1-15,5 9 14 16,-5-6 0-16</inkml:trace>
  <inkml:trace contextRef="#ctx0" brushRef="#br0" timeOffset="515.6537">5334 8246 25 0,'15'-79'23'16,"-10"5"-4"-16,6 26-7 15,-19 6 1-15,8 27-4 16,-14 10-5-16,3 10-1 16,-8 4-2-16,1 2-4 15,3 4-23-15,-3-2-4 16,2-5-1-16,4-5 13 15,12-3 18-15</inkml:trace>
  <inkml:trace contextRef="#ctx0" brushRef="#br0" timeOffset="3206.3711">12352 2036 65 0,'-20'13'35'16,"-1"-5"3"-16,20 3-27 15,1-11-3-15,19 11-2 16,3-11-2-16,12-1 0 15,4-3-2-15,5-5 0 16,-2 1-4-16,-1 0 1 16,-4 2-8-16,-21-9-27 15,2 6-2-15,-16-2 1 16,-1 11-2-16,-27-8 27 16</inkml:trace>
  <inkml:trace contextRef="#ctx0" brushRef="#br0" timeOffset="3363.5674">12421 2308 105 0,'56'31'36'0,"-1"-18"-14"15,10 4-20-15,-3-6 0 16,-7-6-5-16,0 5-11 16,-15-20-25-16,-3 5 2 15,-12-14-1-15,2 3 3 16,-10-3 35-16</inkml:trace>
  <inkml:trace contextRef="#ctx0" brushRef="#br0" timeOffset="12089.0904">3354 3741 66 0,'28'-33'34'0,"-7"-14"-17"15,5 11-9-15,-12-8-2 16,4 9-2-16,-11-3 0 16,-1 8-1-16,-5 7-1 15,0 7-1-15,-3 2 1 16,2 14-1-16,0-14-1 0,0 14 0 15,0 0 0-15,17-12 0 16,-3 7 0-16,5 2 0 16,9 0-1-16,9 0 1 15,12 1 1 1,9 0-2-16,13 0 1 16,8-1 1-16,13 0-1 0,9 3 0 15,11-2 0-15,10 2 1 16,4 0-2-16,2 3 2 15,2 1-1-15,0 2 1 16,-3-1-1-16,-1 0 0 16,-9-1 0-16,-11 0 0 15,-12 0 1-15,-12-5-1 16,-11-5 0-16,-9-5 0 16,-12 0 1-16,-12-1-1 15,-10 1 1-15,-3 1-1 16,-8 3 1-16,-1 8 0 0,-4 9-2 15,-4 9 2-15,-2 7-1 16,-2 5 1 0,-4 2-1-16,0 0-1 15,-2 4-4-15,-14-15-29 0,10 0 0 16,-11-17-1-16,2-9-1 16,-7-15 26-16</inkml:trace>
  <inkml:trace contextRef="#ctx0" brushRef="#br0" timeOffset="12666.1888">4604 2132 69 0,'1'-11'35'0,"-1"11"-2"0,0 0-29 16,-17 25 0-1,5-4-2-15,-4 13-1 16,-4 6-1-16,-6 10-2 16,-1 7 2-16,-1 4-2 0,0 6 1 15,4-2-1-15,2-10 1 16,6-4-1-16,8-7 2 16,8-10 1-16,10-11-1 15,12-5 1-15,7-10 1 16,12-10-1-16,8 2 0 15,4-2 1-15,5 0-1 16,0 0 0-16,-3 0 0 16,-5 2 0-1,-7 0-1-15,-8 5 1 0,-9 0-1 16,-7-2 0-16,-6-2 1 16,-13-1 0-16,13 9-2 15,-13-9 2-15,0 0-1 0,0 0-1 16,0 0 0-16,0 0-7 15,0 0-26-15,-11-12-2 16,11 12 1 0,-12-23-2-16,12 11 37 0</inkml:trace>
  <inkml:trace contextRef="#ctx0" brushRef="#br0" timeOffset="14742.1352">5343 8011 32 0,'3'19'33'0,"-3"-19"-2"16,0 0-19-16,-7 15-4 0,7-15-3 15,0 0 0-15,-11 3-2 16,11-3 1-16,0 0-1 15,-1-18 0-15,1 2-1 16,2 4 1-16,-3-10-1 16,4 1-1-16,-5-3 1 15,2 0-1-15,-1-2 0 16,-1 4 0 0,-4 2-1-16,-1 1 1 0,-1 4-1 15,-3 0 1-15,-4 3-2 16,-1-3 2-16,-4 9 0 15,-5 3-1-15,0-1 0 16,-6 3 1-16,-6 2-1 16,0 1 0-16,-5 2 0 15,-3 5 0-15,-5-8 0 16,-5 2 0-16,-5 1 0 16,-5 1-1-16,-2 0 1 15,-2 0 0-15,-6-1-1 16,0 0 1-16,-3 6 1 15,-1-7-1-15,1 2 1 16,0 1-1-16,-1-3 1 0,2 0-1 16,1-3 1-16,3-1-1 15,6-1 1-15,5-3 0 16,6-6 0-16,5 1 0 16,10 3 0-16,6-3 0 15,2 2-1-15,8-2 1 16,2-1-2-16,5 4 2 15,2 2-2-15,1-1 2 16,3 0-2-16,1 1 1 16,11 5 0-16,-16-7 0 15,16 7 0-15,0 0 1 16,-11 2-1-16,11-2 0 16,0 0 2-16,-5 15-2 0,5-15 2 15,-5 16-1-15,5-16 0 16,-8 18 0-16,1-6 0 15,7-12 0-15,-18 18-1 16,18-18 0-16,-18 20 0 16,10-5 0-16,0 0 0 15,2 6 1-15,1 2-1 16,0 7 0-16,2 10-1 16,-1 10 1-16,0 7 0 15,2 4 0-15,1 3-1 16,1 3 1-16,1-1 1 15,1 0-1-15,2-5 1 16,1-8-1-16,1-4 1 0,0-5 0 16,0 1 0-16,0-2 0 15,2-4-1 1,-2-2 3-16,2-3-4 16,1-1 1-16,1 0 0 0,1-3-1 15,0-2 1-15,2-2 0 16,0-7-1-16,6-1-1 15,0-3 2 1,4-3-1-16,2-8 0 0,4-4 2 16,4-4-2-16,5-5 0 15,3 1 1-15,5-4 0 16,5 0 0-16,4 4 0 16,5-4 0-16,3 3-1 15,5 0 1-15,1-1 0 16,4 7-1-16,-2 3 1 15,1 2 0-15,0-3-1 16,0 9 0-16,2 1 1 16,-4 4 0-16,-1 2 0 15,-3-1 0-15,-3-3 0 16,-4 1 0-16,0-1 0 16,-3-2 0-16,-6 1 0 0,-2-7 0 15,-1-4 0-15,-1-1-1 16,-1-3 1-16,-3-3 0 15,-4 1 0-15,-1-3 0 16,-3 1-1-16,-2-2 1 16,-4 6 0-16,-5 1 0 15,-2-1 0-15,-3 1-1 16,-4-4 0-16,-2-4 2 16,-4-6-1-16,0-3-1 15,-2-10 1-15,1-12 0 16,0-9 0-16,1-10 0 15,-1-9-1-15,0-6-1 16,-2-3 2-16,-4-5 0 0,-2 4 0 16,-5 4 0-16,-2 13 0 15,-5 8 0-15,-1 12 1 16,0 14-3-16,0 3-6 16,14 27-22-16,0 0-8 15,0 0-1-15,24-7 0 16,7 2 32-16</inkml:trace>
  <inkml:trace contextRef="#ctx0" brushRef="#br0" timeOffset="26534.1057">5282 7591 62 0,'-16'5'36'0,"-4"-8"-1"15,20 3-27-15,-18-16-2 16,22 5-2-16,2-6 0 15,10 1-1-15,8 0-1 16,9-2-1-16,8 0 0 0,8 2-1 31,7 5 0-31,3 4 1 0,3 2-1 16,2 4 1-16,-3-2-1 16,-4 5 0-16,-6-5 1 0,-4 2-1 15,-9-4 0-15,-4-3 0 31,-10-9 0-31,-5-3 0 0,-7-4 0 0,-6-6 0 16,-6-4 0-16,-6-2-1 16,-9 0 2-16,-6 1-2 15,-6 11 1-15,-1 3 0 16,-3 9 0-16,0 7 0 16,6 7 0-16,10 9 1 0,11 1-1 15,14 3 0 1,12-3 1-16,13 0-1 15,12-1 0-15,5-1 1 16,3 1-1-16,-4-2 0 0,-5 4 1 16,-12 8-1-16,-16 9 0 15,-14 2 1-15,-13 10-1 16,-10-2 0-16,-8 3-1 16,-5-1 0-16,2 0-4 15,-1-15-1-15,21-3-26 16,-3-15-6-16,13-9 1 15,11-16 0-15,8-7 26 16</inkml:trace>
  <inkml:trace contextRef="#ctx0" brushRef="#br0" timeOffset="27081.0111">6831 6493 56 0,'0'0'36'0,"9"-27"0"15,-9 27-21-15,5-18-10 16,-5 18-2-16,1 17-1 16,-4 16-1-16,-7 13-1 15,-3 11 1-15,-6 14-1 16,-3 11 0-16,-2 2 0 15,-4 4 0-15,0-5 0 16,0-9 0-16,1-14 1 16,5-9-1-16,1-12-1 15,9-8 2-15,3-14 0 16,9-17 0-16,0 0 1 0,17-5-1 16,1-6 0-16,5 6 1 15,5 3 0-15,2 4-1 16,2 8 1-16,1 9-2 15,-2 4 0-15,-6 8 0 16,0 0-1-16,-6-10-7 16,12-1-28-16,-14-12-1 15,5-7-2-15,-4-22 1 16,10-8 29-16</inkml:trace>
  <inkml:trace contextRef="#ctx0" brushRef="#br0" timeOffset="27601.1021">7525 6189 65 0,'-17'-6'36'0,"-11"-5"-3"0,-1 2-29 16,-9-2-2-16,2 0 0 15,-1-1 0 1,7 3 0-16,3-2 1 15,10 9-2-15,5 7 1 0,8 10 0 16,3 15 1-16,1 21-1 16,-1 18-1-16,-5 21-1 15,-5 21 1-15,-5 14 0 16,-5 9-1-16,-1 4 0 16,0 1-1-16,2-10 1 15,3-8 0-15,7-12-1 16,9-22 0-16,7-13 1 15,8-13 0-15,6-12 0 0,3-13 1 32,3-11-2-32,-2-6 1 15,-1-14-1-15,-1 2-2 16,-8-19-19-16,4 10-13 16,-5-12-1-16,4-3-1 15,-2-15 13-15</inkml:trace>
  <inkml:trace contextRef="#ctx0" brushRef="#br0" timeOffset="28132.8218">8511 6254 79 0,'38'-21'38'0,"-11"-4"-1"16,4 5-32-16,-12 0-3 15,-2 5-1-15,-2-1-1 16,-1 6 0-16,1 6 0 16,1 8-1-16,2 16 3 15,2 14-2-15,-1 22 1 16,1 19 0-16,-3 20-1 16,-1 18 0-16,-2 12 1 15,0 7 1-15,-3 1-3 16,-1-2 1-16,-2-12 0 15,-2-15 1-15,-1-18-1 0,-5-12 1 16,-6-16-1-16,-4-11 1 16,-4-15-1-16,-3-11 0 15,-7-9 1-15,0-5-1 16,-2-3 0-16,-1-7-1 16,3 3-1-16,-3-7-4 15,14 11-29-15,-12-3-3 16,8 4 1-16,-1-3-1 15,6-1 25-15</inkml:trace>
  <inkml:trace contextRef="#ctx0" brushRef="#br0" timeOffset="32126.0721">7556 6494 66 0,'7'-12'36'0,"-8"-8"-8"16,1 20-15-16,0 0-5 16,0 0-2-16,0 0-3 0,0 0 0 15,-6 20-2-15,2-2 1 16,2 5-1 0,2 8-1-16,0 9 1 15,2 6-1-15,2 16 1 16,-1 12-1-16,2 8 0 0,1 9 0 15,0-1 1-15,0 0-1 16,2-5 0-16,-1-5 0 16,2-13 0-16,0-13 1 15,0-12-1-15,-2-16 0 16,3-9-2-16,-10-17-2 16,20 4-14-16,-18-30-19 15,4-4 0-15,-6-17-1 0,7-1 4 16,1-10 34-1</inkml:trace>
  <inkml:trace contextRef="#ctx0" brushRef="#br0" timeOffset="32599.9919">7963 6770 61 0,'0'0'36'16,"-6"-25"-6"-16,6 25-19 16,-8-17-5-16,8 17-2 15,-19 6-2-15,10 9-1 16,-2 6 0-16,2 4-1 15,5 2 0-15,4 1 1 16,9-6-1-16,6-5 2 16,2-9-1-16,6-8 1 0,-1-8 0 15,1-3 1 1,-6-9-1-16,-5 2 0 16,-9-4 0-16,-7 2-1 15,-9 1 0 1,-6 8 0-16,-3 3-1 0,-2 4 0 15,1 5 1-15,3-2-2 16,7 5 1-16,13-4-2 16,0 0-2-16,0 0-4 0,19 12-11 15,-3-17-19 1,7 10 1 0,-6-3-1-16,5 13 13 0,-7 0 25 0</inkml:trace>
  <inkml:trace contextRef="#ctx0" brushRef="#br0" timeOffset="33037.5115">8038 7125 72 0,'0'0'35'15,"10"-22"-4"-15,-10 22-21 16,0 0-6-16,0 0-1 15,1 13-2-15,-5 2 1 16,2 6-2-16,2 2 0 0,5-2 0 16,5-3 0-16,5-4 1 15,6-9 1-15,2-8-1 16,1-6 0 0,0-9 0-16,-6-4 1 0,-6-2 0 15,-9 0-1-15,-12-2 0 16,-7 13-1-16,-8 4 1 15,-8 8-1-15,-3 9 0 16,1 5 0-16,3 7-1 16,9 3 0-16,11-1 1 15,10-7-1-15,12-4 1 16,11-8 1-16,7-6-1 16,2-1 1-16,-3-6 0 0,-5 2-1 15,-7 4-1-15,-16 4-8 16,0 0-27-1,-15 4-2-15,-1 1 0 16,-2-9 0-16,7-6 28 0</inkml:trace>
  <inkml:trace contextRef="#ctx0" brushRef="#br0" timeOffset="38702.4266">15160 5434 41 0,'0'0'37'0,"0"0"0"15,5 17-18-15,-5-17-5 16,0 0-6-16,16 6-3 16,7-3-2-16,8-6-1 15,15 3-1-15,11-7 0 16,8 1 0-16,8-1-1 15,-1-2-1-15,-2 6-2 16,-9-9-4-16,-8 12-30 0,-14-9 0 16,-8 8-1-16,-17-10-1 15,-14 11 33-15</inkml:trace>
  <inkml:trace contextRef="#ctx0" brushRef="#br0" timeOffset="38929.6746">15162 5762 76 0,'16'6'38'16,"22"0"0"-16,5-13-31 0,10 8-3 15,0-7 0-15,1 1-1 16,-7 2-2-16,-5 1-1 15,-8 4-1-15,-7-2-3 16,1 8-5-16,-10-14-27 16,10 2-2-16,-2-15 0 15,17-5 0-15,8-15 32 16</inkml:trace>
  <inkml:trace contextRef="#ctx0" brushRef="#br0" timeOffset="39479.9903">18928 4710 74 0,'13'1'37'16,"-13"-1"1"-16,9 22-31 0,-9 0-4 16,8 15 1-16,-5 13-1 15,6 17-1-15,-4 13-2 16,3 16 1-16,-2 14 1 15,-1 8-1-15,-2 7 0 16,-3 0 0-16,4-4 0 16,-6-8 0-16,3-10 0 15,-2-15-2-15,2-13-5 16,-7-25-18-16,8-9-13 16,-2-21-1-16,0-20 0 15,10-23 6-15</inkml:trace>
  <inkml:trace contextRef="#ctx0" brushRef="#br0" timeOffset="40150.39">19174 5775 79 0,'9'30'36'16,"-1"-13"1"-16,19-10-31 15,-2-11-1-15,10-3-1 16,0-17-1-16,3-5 0 15,-2-8-1-15,-2-5-1 16,-10-6 1-16,-9 3-1 16,-15 2-1-16,-11 12 1 15,-13 8 0-15,-9 10-1 16,-10 15 0-16,-6 19 0 0,-2 14-1 16,-1 15 2-16,7 17-1 15,6 2-1 1,11 10 0-16,9 2 1 15,14-6 0-15,12-8 0 16,14-9-1-16,11-11 2 0,9-16-1 16,9-16 1-16,7-15 1 15,5-15-2-15,0-14 1 0,-1-9 0 16,-4-19 1-16,-6-8-1 16,-5-12 1-16,-6 1-1 15,-10 2 0-15,-2 7 1 16,-9 10-1-16,-3 8-1 15,-7 21 1-15,1 16-1 16,-10 12 1-16,9 32-1 16,-11 2 0-16,-2 8 0 15,2 8 0-15,1 1 0 16,0 1-1-16,3 0 1 16,6-8-1-16,1-7 1 15,11-13 0-15,7-13 0 16,5-14 0-1,1-9 0-15,4-10 1 0,0-8-1 16,-3-2 1-16,-5 0-1 16,-7 10 0-1,-4 16 0-15,-18 6-1 0,11 29 1 16,-15 1 0-16,-2 8-1 16,2 3-2-16,0-1 1 15,9-5-4-15,0-21-3 16,24-5-26-16,-7-18-4 0,18-8-1 15,0-17 0-15,12-4 21 16</inkml:trace>
  <inkml:trace contextRef="#ctx0" brushRef="#br0" timeOffset="40499.4841">20485 5643 74 0,'-12'-2'36'16,"-12"41"-5"-1,-17 7-25-15,5 18-1 16,-6 2-3-16,8 3 1 0,8-9-2 0,14-10 1 15,12-16 0-15,16-16 1 16,8-18 0-16,8-11 1 16,0-14 0-16,1-7-1 15,-6-10 1-15,-3 2-3 16,-7 0 1-16,-3 8-1 16,-5 15 0-16,-9 17-1 15,16 22-1-15,-1 22 1 16,3 23 0-16,5 22 0 0,7 15 0 15,0 15 0 1,-3 2-1-16,-3 0 1 16,-8-4 1-16,-13-8-1 15,-14-7-1-15,-12-22-1 0,-12-14 1 16,-12-27-4-16,2-14-17 16,-15-33-16-16,6-22-1 15,2-27 0-15,11-19 0 16,6-25 39-16</inkml:trace>
  <inkml:trace contextRef="#ctx0" brushRef="#br0" timeOffset="40796.7542">21052 4728 80 0,'29'-46'39'0,"-8"30"0"15,-21 16-33-15,-11 28-1 16,-11 17 0-16,-8 26-3 16,-1 20 0-16,-1 19-1 15,4 16 0-15,5 6-1 16,8 8 1-16,9-2 0 16,12-7-1-16,10-13 1 15,6-15-1-15,2-17-1 16,5-14-3-16,-4-25-7 15,5-13-26-15,-9-26-3 16,4-13 2-16,-8-23-3 16,3-12 31-16</inkml:trace>
  <inkml:trace contextRef="#ctx0" brushRef="#br0" timeOffset="41366.4082">21714 5120 75 0,'9'-13'37'0,"7"8"1"15,-10-11-30-15,5 14-2 16,-11 2-2-16,2 10 0 16,-9 14-3-16,-7 8 0 0,-4 14 0 15,-7 15-1-15,-6 12 0 16,-4 10 1-16,-3 4-1 16,0-3 1-16,3-5 0 15,5-7-1-15,11-6 0 16,10-11 2-1,14-15-2-15,13-8 1 16,15-15-1-16,10-7 0 16,8-9 0-16,4-2 1 15,1-6-2-15,-2-4-2 16,-5-2 0-16,-12-9-6 16,0 8-29-16,-13-9 1 15,4 3-2-15,-8-12 0 0,6 1 27 16</inkml:trace>
  <inkml:trace contextRef="#ctx0" brushRef="#br0" timeOffset="41760.9356">22383 4834 93 0,'1'-15'38'0,"-12"-13"-8"15,-1 20-24-15,-7 0-2 16,-3 7-1-16,-6-1 0 16,-3 4-3-16,-1 0 1 0,3 7-1 15,2 10 0 1,6 8-1-16,7 18 1 16,4 14 1-16,0 18-2 0,3 14 2 15,-3 19-2-15,-4 11 2 16,-4 6-1-16,0 5 1 15,-1-7 0-15,-2-12-1 16,9-7 1-16,4-14-1 16,11-15 1-16,9-11 0 0,6-16 0 15,8-13-1-15,2-11 0 16,1-8-1 0,1-9-1-16,-5-13-4 15,6 1-25-15,-15-17-8 0,2 1 0 16,-8-13 0-16,4 1 13 15</inkml:trace>
  <inkml:trace contextRef="#ctx0" brushRef="#br0" timeOffset="42089.0769">22382 5243 59 0,'0'-16'38'0,"0"16"0"15,6-18-20-15,-6 18-11 16,0 0-1-16,9 21-2 16,-11 5-2-16,4 14 0 15,-4 5 0-15,1 8 0 16,0 8 0-16,-3 5-1 15,-1-5 1-15,1-1-2 16,0-2 1-16,-1-14-1 0,3-6-1 16,-1-11-2-1,7-6-3-15,-4-21-6 16,16-1-26-16,-8-19 0 16,9-1-1-16,-5-11 0 0,8-1 32 15</inkml:trace>
  <inkml:trace contextRef="#ctx0" brushRef="#br0" timeOffset="42757.8667">22640 5394 77 0,'0'0'39'0,"18"16"0"15,-18-16-27 1,0 0-7-16,0 0-2 15,0 0 0-15,0 0-1 16,12-18-1-16,0 7 0 16,3-2-1-16,1-1 2 15,1 5-1-15,0-1 1 16,-4 1-1-16,-13 9 1 16,0 0-1-16,0 0-1 0,-7 16 2 15,-4-7-2-15,0-2 0 16,0-2-1-16,11-5 1 15,0 0-2-15,0 0-1 16,1-12-1-16,5 1-3 16,5 9-2-16,-11 2-4 15,14 9-13-15,-14-9-1 16,-5 34 4-16,-12-15 4 16,13 18 9-16,-10-2 5 15,4 5 6-15,2 3 5 16,-4-16 14-16,17 14 3 15,-12-23-2-15,19 12-4 16,-13-18-5-16,13 5-2 0,-12-17-3 16,12 16-1-16,-12-16 0 15,0 0-2-15,0 0-1 16,0 0 0 0,0 0-1-16,0 0 0 0,0 0-1 15,16 4-1-15,-5-8 1 16,2 2 0-16,1-5 0 15,-1 1 1-15,0-2-1 16,-13 8-1-16,8-13 1 16,-8 13 0-16,-16-4 0 15,2 5-1-15,0 0 0 16,-1-4-1-16,15 3 0 16,-15-11-2-16,15 11-2 0,4-26-2 15,14 19-10-15,-10-20-23 16,12 7 0-1,-6-6 0-15,9 4 0 16,-5-7 38-16</inkml:trace>
  <inkml:trace contextRef="#ctx0" brushRef="#br0" timeOffset="43273.485">22982 4887 50 0,'0'0'35'16,"4"-13"0"-16,-4 13-20 0,0 0-2 15,15-11-2-15,-12 0-3 16,11 2-1-16,-3-7-1 15,7 6-2-15,-1-5-1 16,4 2-2-16,1 2 0 16,0 2-1-16,-1 4 1 15,-2 13-1-15,-4 7 0 16,-3 12 0-16,-3 18-1 16,-4 16 1-16,-3 15 0 15,-1 15-1-15,0 14 1 16,3 4-1-16,2 5 1 15,4 0 0-15,3-5 0 16,1-7 0-16,-3-13 1 0,-4-13-1 16,-4-10 0-16,-11-9 2 15,-8-12-1-15,-7-12-1 16,-7-12 0-16,-5-10-1 16,1-6 0-16,-1-6 0 15,6-1-4-15,-1-15-1 16,17 6-5-16,-9-12-28 15,23 4 0-15,2-11-1 16,14 6 1-16,2-9 31 16</inkml:trace>
  <inkml:trace contextRef="#ctx0" brushRef="#br0" timeOffset="43729.63">23589 4411 94 0,'-2'-29'38'0,"2"29"-13"15,14-18-16-15,10 26-1 16,0 10-3-16,11 15-1 15,6 19 0-15,3 15-2 16,-1 17-1-16,-2 19 0 16,-8 15 0-16,-14 12-2 15,-8 7 3-15,-12 7-1 16,-10-3-1-16,-5 0 0 16,-5-6 0-16,-3-11 1 15,2-12 0-15,1-12 0 16,-3-13 1-16,-1-15-2 15,2-11 0-15,1-13 0 0,-1-7-1 16,1-11 1-16,3-10-1 16,0-4-1-16,7-5-1 15,0-4 0-15,12-7-3 16,-12 0-6-16,12 0-26 16,0 0-1-16,0 0-2 15,-6-11 1-15,1 0 28 16</inkml:trace>
  <inkml:trace contextRef="#ctx0" brushRef="#br0" timeOffset="48358.8552">16268 5065 60 0,'0'0'35'0,"0"0"1"16,-4-21-29-16,23 5-2 15,0-10 0-15,9-2-2 0,0-8-1 16,3-2 1-16,-3-2-1 16,0 5-1-16,-4 1 0 15,-4 1 1-15,-4 8-1 16,-4 4 0-16,-5 4 1 15,0 5-3-15,-7 12 3 16,0 0-2-16,17 6 1 16,-9 13-1-16,3 11 0 15,1 16 0-15,2 14 0 16,-1 16 0-16,-1 12 1 16,-3 17-1-16,-3 8 1 15,-2 7-1-15,-4 6 1 16,0-2-1-16,-2-6 0 0,4-7 0 15,-1-10 0-15,3-12 0 16,-2-13 0-16,0-9 1 16,1-14-2-16,-6-12-1 15,2-3-1-15,-10-16-3 0,6 8-11 16,-13-19-20-16,5 4-1 16,-12-10 0-16,6 3 9 15,-8 1 29-15</inkml:trace>
  <inkml:trace contextRef="#ctx0" brushRef="#br0" timeOffset="48608.8682">16141 6585 72 0,'0'0'38'15,"40"-8"-1"-15,-5-15-28 0,20 4-2 16,3-5-2-16,15 3-1 15,5 1-1-15,5-3-2 16,0 3 0-16,-3 0 0 16,-7 5-1-1,-5 4-1-15,-7 3-2 0,-9-3-2 16,1 3-32-16,-14-9-1 16,3 0 0-16,-10-14-1 15,6-2 23-15</inkml:trace>
  <inkml:trace contextRef="#ctx0" brushRef="#br0" timeOffset="48921.3845">17730 5012 64 0,'0'0'36'0,"0"0"1"16,0 0-31-16,-9 11-1 16,6 18-1-16,-5 6-2 15,3 10 0-15,0 13 0 16,2 12 0-16,2 6 0 16,1 9-1-16,1-1 0 15,1-5-1-15,1-5 1 0,0-9-2 16,2-8-2-16,-4-18-1 15,6 1-8 1,-9-26-23-16,2-14-2 16,0 0 0-16,2-28 2 0,-9-8 35 15</inkml:trace>
  <inkml:trace contextRef="#ctx0" brushRef="#br0" timeOffset="49187.0236">17391 5535 81 0,'2'11'38'16,"16"-16"1"-16,15 2-33 0,3-5 0 15,13 0-1 1,2-3-2-16,9-4 0 16,0 2-3-16,-3 1 0 15,-3-4 0-15,-4 7 0 0,-4 0-1 16,-5 3 1-16,-7-2-1 15,-7 7-1-15,-4 1 2 16,-7-2-5-16,6 15-23 16,-22-13-11-16,18 0 1 15,-18 0-2-15,0 0 14 16</inkml:trace>
  <inkml:trace contextRef="#ctx0" brushRef="#br0" timeOffset="61268.6453">10987 8118 63 0,'6'-30'38'16,"4"13"0"-16,-12-9-20 16,2 26-13-16,0 0-3 15,-19 11 0-15,-1 21-1 16,-5 12-1-16,-3 14 1 15,-2 13-2-15,0 17 1 16,2 9 0-16,6 11 0 0,8 5 0 16,13-2 0-16,13-2 0 15,13-11-1-15,10-8 1 16,13-18 0-16,8-13 0 16,10-19 0-16,7-21 1 15,1-15-1-15,1-13-1 16,-6-11 2-16,-4-14 0 15,-12-6-1-15,-9-9 0 16,-15-1 2-16,-17 1-3 16,-13 1 2-16,-14 8 0 15,-12 10-1-15,-7 6 1 16,-1 11-1-16,-2 15 0 0,1 17 0 16,7 15-1-16,9 5 1 15,9 2 0-15,8 2 0 16,11-1 1-16,7-2-1 15,9-6 1 1,9-16 0-16,4-14 0 0,5-10 1 16,4-7-1-16,1-10 0 15,-2-5 0-15,-5-8 0 16,-3 4-1-16,-9 0 0 16,-6 10 0-16,-8 15-1 15,-14 7 1-15,8 22 0 16,-11 5 0-16,1 9 0 15,2 3-1-15,7 0 1 0,8-4-1 16,7-11 0-16,8-14 1 16,13-13-1-16,2-10 0 15,4-9-1-15,-3-5 2 16,-4 0-1-16,-10 1 0 16,-9 10 0-16,-11 9 0 15,-12 7 0-15,-6 17 0 16,-3 0 0-16,-2 4 1 15,5-4 0-15,6-17-1 16,5 11 1-16,9-19 0 16,6-9 1-16,5-6 0 15,-1-5 1-15,1 0-1 16,-5 2 0-16,-3 7 1 0,-4 10-1 16,-2 14 0-16,-3 12-1 15,3 13 0-15,3 14 1 16,3 10-2-1,3 12 1-15,5 7 1 0,1 1 0 16,0 5-1-16,-5 2 1 16,-7-6 0-16,-8 0-1 15,-9-2 2-15,-7-12-2 16,-8-8 0-16,-6-8 0 16,-7-20 0-16,1-19-3 15,-4-20-2-15,10-3-19 16,-4-29-15-16,12-2 0 15,-1-25 0-15,15-6 8 16</inkml:trace>
  <inkml:trace contextRef="#ctx0" brushRef="#br0" timeOffset="61524.8149">12798 8263 88 0,'-18'15'37'16,"-3"6"-12"-16,-1 24-23 15,-1 14 0-15,0 13-2 16,-3 13 1-16,4 11-1 0,4 3 0 16,2-3-1-16,7-2-4 15,-2-20-8 1,12 1-23-16,1-17 0 15,7-13 0-15,2-24 9 0,8-9 27 16</inkml:trace>
  <inkml:trace contextRef="#ctx0" brushRef="#br0" timeOffset="62588.5476">12976 8423 30 0,'-1'12'32'16,"1"-12"0"-1,0 0-23-15,0 0-2 16,0 0-2-16,0 0 0 0,0 0 0 15,11-4-1-15,-11 4-2 16,0 0 2-16,0 0-1 16,0 0 0-16,0 0-1 15,12-7 1-15,-12 7-1 16,0 0-1-16,0 0 0 16,0 0 1-16,0 0 1 15,0 0-1-15,0 0 1 16,0 0-2-16,0 0 1 0,0 0-1 15,6-16 1 1,0 5-2-16,3-1 0 16,4-1 0-16,6-1 0 15,5 4 0-15,5-5 1 0,4 2-1 16,4-3 0-16,0 6 0 16,-1 2-1-16,1 3 1 15,-4 0 1-15,-4-1-1 16,-3 2 0-16,-6 4 0 15,-2 5 0-15,-4-2 0 16,-14-3 1-16,16 3-1 16,-16-3 0-16,0 0 1 15,1 12-1-15,-1-12 0 16,-13 6 0-16,2-1 0 16,-6-4 0-16,-3 1 1 15,-5 1-1-15,-2-1 0 16,-4-1 1-16,1-1-1 15,-2 1 0-15,3-1 0 16,4 2 0-16,3 0 1 16,8-2-1-16,0 0 0 0,14 0-1 15,-16 3 1-15,16-3-1 16,0 0 1-16,-12 20 0 16,7-5-1-16,-3 8 3 15,2 11-3-15,-4 11 2 16,1 8-1-16,-2 6 1 15,-1 9-1-15,0 9 1 16,0 1-1-16,2-1 1 16,1-4 0-16,2-8-2 15,2-8 1-15,4-4 0 0,6-11 0 16,6-13 0-16,5-3 0 16,6-13 0-16,8-5 1 15,4-8 0-15,5-2-1 16,0-6 1-16,1-5-1 15,-3 2 1-15,-4-1-1 16,-6 6 0-16,-9-2-2 16,-2 3-2-16,-11-8-5 15,7 8-29-15,-8-16-1 16,10 0 0-16,-2-19-1 16,15-2 34-16</inkml:trace>
  <inkml:trace contextRef="#ctx0" brushRef="#br0" timeOffset="62964.2505">13668 8292 83 0,'0'-20'38'16,"12"11"0"-16,-2-6-34 15,10 4-2-15,1 0 0 16,2 4-1-16,-1 9-1 15,0 9 0-15,-3 17 0 16,-2 16 0-16,-3 13 1 16,-3 10-2-16,-3 10 2 0,-2 13-1 15,-2 1 0-15,-3 4-1 16,-2-8 2-16,-3-7-1 16,-3-8 0-16,-5-8 0 15,-5-7-1-15,-5-10 1 16,-4-13 2-16,-4-8-3 15,-2-10 1-15,-1-9 0 16,5-2-2-16,1-7-1 16,10-1-2-16,-1-16-11 15,18 19-22-15,-2-29 0 16,17 8 1-16,3-9 8 16,14-8 29-16</inkml:trace>
  <inkml:trace contextRef="#ctx0" brushRef="#br0" timeOffset="63292.9796">14041 8034 72 0,'-11'-3'36'15,"14"20"1"-15,1 6-32 16,19 12-2-16,4 12-1 15,5 13 0-15,-1 10-1 16,1 13 1-16,-6 7-1 16,-7 2 0-16,-8 3 1 0,-7 3-1 15,-7-5 0-15,-5 0 0 16,-3-10 0-16,-1-6-1 16,-2-7 1-1,2-9 0-15,2-11-1 0,1-15-2 16,4-5-2-16,5-30-7 15,-12 16-26 1,12-16 0-16,3-28-1 16,3-5-2-16,13-7 40 0</inkml:trace>
  <inkml:trace contextRef="#ctx0" brushRef="#br0" timeOffset="63752.0074">14630 8532 81 0,'11'3'39'0,"16"0"0"16,-8-8-34-16,18-7-2 16,6-2-3-16,3-2-2 15,3 5-2-15,-3-2 0 16,7 9-5-16,-19-11-14 16,6 17-15-16,-13-1 0 0,-5 8 1 15,-22-9 26-15</inkml:trace>
  <inkml:trace contextRef="#ctx0" brushRef="#br0" timeOffset="63888.0844">14684 8758 90 0,'10'19'38'0,"10"-19"-10"16,17 5-22-16,7-10-3 15,5-6-5-15,10 2-7 16,0-20-28-16,1-2 0 15,-10-11-1-15,1 3-1 16,-6-7 37-16</inkml:trace>
  <inkml:trace contextRef="#ctx0" brushRef="#br0" timeOffset="65061.9044">15569 8354 75 0,'0'0'37'16,"9"-14"1"-16,-9 14-33 16,35-17-2-16,-6 9-1 15,6 3-1-15,4 3-1 16,7 2-1-16,2 3 1 15,2 1-2-15,0 6-1 0,-7-3-2 16,4 11-8-16,-18-10-25 16,-1 5 2-1,-28-13-1-15,13 15 12 16,-25-10 25-16</inkml:trace>
  <inkml:trace contextRef="#ctx0" brushRef="#br0" timeOffset="65281.0547">15397 8508 79 0,'0'0'38'0,"17"20"0"16,2-17-33-16,11 7-1 0,5-7-4 16,0-2-2-16,9 1-4 15,-6-14-5 1,10 9-26-1,-3-7 0-15,12 6-1 0,1-11 6 16,6 8 32-16</inkml:trace>
  <inkml:trace contextRef="#ctx0" brushRef="#br0" timeOffset="66031.1199">16771 8271 78 0,'0'-12'38'0,"-12"-5"-7"15,-7 25-27-15,-7 13-2 16,-7 18-2-16,-5 19 2 16,0 15-2-16,4 17 1 15,8 8-1-15,12 5 1 0,14-1 0 16,15-8 0-16,18-10 2 16,17-24-2-16,14-11 1 15,7-26 0-15,10-22 0 16,1-24 0-16,-1-19-1 15,-6-26 2-15,-7-19-3 16,-11-19 1-16,-17-16 0 16,-12-8-1-16,-17 2 0 15,-19 9 0-15,-18 9-1 16,-19 23 0-16,-16 19-4 16,-1 35-32-16,-21 21-2 15,0 29-1-15,2 21 0 16,9 13 27-16</inkml:trace>
  <inkml:trace contextRef="#ctx0" brushRef="#br0" timeOffset="69734.3931">14254 13900 41 0,'3'-16'36'0,"-3"16"1"16,-7-30-19-16,7 30-7 0,0 0-4 16,0 0 0-16,-15-14-3 15,15 14 0-15,0 0-1 16,-14 10 0-16,8 2-2 15,2 4 0-15,0 3 0 16,-3 7-1-16,1 9 1 16,-1 9 0-16,-2 3-1 15,-2 8 0-15,2 3 0 16,-2 4 1-16,-1-2-1 16,1 4 1-16,0-6-2 15,-2-6 1-15,4-5 0 16,-1-3 0-16,2-10 0 15,1-6-1-15,4-6 1 0,-1-8-1 16,4-14 2-16,0 0-2 16,0 0 1-16,0 0 1 15,11-11-1 1,-5 1 0-16,-1-4 1 0,-5 14-1 16,12-19 0-1,-12 19 1-15,20-10-1 0,-6 9-1 16,3 2 2-16,4 4-1 15,3 2 0-15,6 2 0 16,1-1 0-16,1-1 0 16,-1 1 0-16,-3-6 0 15,-1 5-4-15,-7-10-4 16,7 5-29-16,-15-10-2 0,6 0 0 16,-10-7-1-16,8-1 30 15</inkml:trace>
  <inkml:trace contextRef="#ctx0" brushRef="#br0" timeOffset="70453.1816">14634 14161 59 0,'-15'-22'37'16,"15"22"-10"-16,-23-12-11 15,23 12-6-15,-14-3-3 0,14 3-1 16,-9 15-3-16,9-2 0 16,0-13-2-16,11 23-1 15,1-9 1-15,7 0-1 16,6-5 1-16,5-1-1 15,3-2-1-15,0-5-1 16,3 5-2-16,-9-18-8 16,2 12-26-16,-13-9 0 15,0 7 0-15,-16 2 1 16,0 0 37-16</inkml:trace>
  <inkml:trace contextRef="#ctx0" brushRef="#br0" timeOffset="70701.5837">14617 14383 81 0,'0'0'36'15,"17"9"-8"1,-17-9-23-16,19 2-2 15,-5-2 0-15,4 1-1 0,2 3-2 16,3-6 0-16,4 1-4 16,-9-9-31-16,8 6-1 15,-9-10-1-15,3 8-1 0,-5-7 31 16</inkml:trace>
  <inkml:trace contextRef="#ctx0" brushRef="#br0" timeOffset="71217.2296">14993 14127 57 0,'0'0'37'0,"0"0"0"16,11 13-18-16,-11-13-12 16,11 1-2-16,1 2-3 15,6-2 1-15,3-1-2 0,4 2 0 16,5-7 1-16,3 2-1 15,1 0-1-15,0-3 0 16,-2 4-3-16,-7-4-2 16,1 9-2-16,-17-13-23 15,4 14-8-15,-13-4 0 16,0 0 0-16,-15 15 26 16</inkml:trace>
  <inkml:trace contextRef="#ctx0" brushRef="#br0" timeOffset="71452.1086">15030 14299 67 0,'-3'13'38'15,"3"-13"-1"-15,19-1-25 16,-8-2-6-16,9 1-2 0,1-1-2 15,5 1-1-15,4-1 0 16,1 2 0-16,2 3-2 16,-6-7-4-16,7 9-28 15,-14-5-4-15,2 3-1 16,-10-6 0-16,4 6 22 16</inkml:trace>
  <inkml:trace contextRef="#ctx0" brushRef="#br0" timeOffset="72061.5201">15847 13983 48 0,'0'0'35'15,"0"0"0"-15,-7 20-20 0,-9-23-6 16,16 3-2-16,-29 5-3 15,9 0 0-15,-6-4-2 16,2 4 1-16,-3 0-2 16,3 1 1-16,2-2-1 15,5 1 1-15,4 2-1 16,13-7 0-16,-6 16 0 16,10-5 0-16,2 4-1 15,0 12 1-15,-1 2-1 16,-3 6 0-16,-4 5 0 15,-3 7 1-15,-3-1-2 16,-1 1 2-16,1-1-2 16,0-8 1-16,5-5 0 0,1-2 0 15,7-9-1-15,4-5 1 16,3-2 0-16,3-8 0 16,2-3 0-16,2 0 0 15,3-4 0-15,1-4 1 16,1 1-1-16,-4-2-1 15,1 3-2-15,-7-4-3 16,7 7-30-16,-21-1-3 16,13-12 2-16,-13 12-3 15,6-15 30-15</inkml:trace>
  <inkml:trace contextRef="#ctx0" brushRef="#br0" timeOffset="72576.5831">15948 13979 84 0,'0'0'38'0,"-3"-16"-5"15,14 6-24-15,-3-6-3 16,10 2-2-16,3-2-1 0,6 5-1 16,-3-1-1-16,3 1 1 15,-1 6-2-15,-5 8 1 16,-2 6-1-16,-5 9-1 16,-3 10 2-16,-6 5-1 15,2 11 0-15,-5 7-1 16,3 7 1-1,-2 6 0-15,-1 0 0 0,4-1-1 16,-1-7 0-16,4-6 1 16,-5-5 0-16,5-6 0 15,-5-11 0-15,2-8 0 16,-5-9 0-16,-1-11 0 16,-13 7 1-16,-1-8-1 0,-4-4 0 15,-5-3 1-15,-2 4-1 16,-3-1 0-16,3 1 0 15,0 3 0 1,4 2-2-16,2-2 0 0,19 1-4 16,-23-9-21-16,23 9-12 15,-3-13 0-15,3 13 0 16,12-33 12-16</inkml:trace>
  <inkml:trace contextRef="#ctx0" brushRef="#br0" timeOffset="73359.0212">16649 14209 79 0,'0'0'37'0,"-20"-20"-4"0,6 24-28 16,-5 0-2-16,2 11-2 16,0 6-1-16,4 7 1 15,7 8-1-15,9 2-1 16,8 4 0 0,6-5 1-16,8-3-1 0,2-3 2 15,2-13-1-15,0-8 0 16,-3-13 1-16,-5-9 0 15,-8-13 1-15,-6-6-1 16,-7-9 1-16,-2-6 0 16,-5-3 0-16,-1 2-1 15,-1 9 2-15,1 3-2 16,5 12-1-16,5 12 1 0,-2 11-1 16,26 17 0-16,-7 4 1 15,7 7-1 1,3 0 0-16,3 2 1 15,2-7 0-15,3-7 0 0,-1-16 0 16,5-16 0-16,0-7 0 16,3-8 1-16,1-7-1 15,2-2 0-15,0 3-1 16,3 0-3-16,6 19-23 16,-6-2-12-16,3 1-2 15,-1-6 0-15,2-1 3 16</inkml:trace>
  <inkml:trace contextRef="#ctx0" brushRef="#br0" timeOffset="74226.9896">7392 16234 80 0,'-32'5'37'16,"-16"-3"0"-16,-37-19-37 15,-11-6-1-15,-19-2-2 16,-23-6 1-16,-24-1 1 15,-22-2 0 1,-19-5 3-16,-17 0-1 16,-17 1 2-16,-15 3 0 15,-19 1 0-15,-14 1-2 0,-12 3 0 16,-13 9-1-16,-13 5-1 16,-6 9 1-16,-7 14-2 15,-1 7 0-15,5 13 0 16,4 13 3-16,14 14-2 15,19 7 1-15,19 11 2 16,27 5-1-16,32 0 1 16,37 9-1-16,36-1-1 15,45 5 0-15,47-5 2 16,47 0-2-16,55 4-2 16,48 6 2-16,53 3-2 15,47 17 3-15,51-6 0 16,40 2-4-16,43 17 4 0,34-20 3 15,33 6 0-15,25-12 0 16,64-1 0-16,-26-32-3 16,10 10 4-16,3-37 4 15,-5-21-7-15,-11-17-5 16,-26-27 3-16,-30-24 2 16,-85-29-2-16,1-19 2 15,-58-41-4-15,-50 9 0 16,-63-31 2-16,-55 12 1 15,-58-13 0-15,-52 6-3 16,-55 9 2-16,-48 18-1 16,-43 19 1-16,-46 11-1 15,-34 30-2-15,-40 11-10 0,-26 36-29 16,-12 12 0-16,-2 21-2 16,-1 1 4-16,14 5 40 15</inkml:trace>
  <inkml:trace contextRef="#ctx0" brushRef="#br0" timeOffset="75658.3007">17663 13589 79 0,'0'0'35'15,"4"11"-15"-15,-4-11-12 16,0 0-3-16,-7 13-1 15,8 1-1-15,-4 5-1 16,5 4-1-16,-4 11-1 16,2 10 0-16,-1 8 0 0,-1 5 0 15,-4 5 0-15,-3 6 0 16,-4 1 0-16,-6 3 0 16,-1-2 0-16,-4-3 0 15,-3-4 0-15,1-10-1 16,1-4 1-16,4-10-1 15,6-9 1-15,7-8-1 16,6-9 2-16,6-2 0 16,-4-11 0-16,25 12 0 15,-4-7 1-15,3 1 0 16,4-2-1-16,0 3 1 16,3 0-1-16,-2 0-1 15,1-1 1-15,-5-6-3 0,0 1-2 16,-12-11-11-16,2 6-21 15,-9-10-2-15,2 1 2 16,-6-10 1 0,2-2 35-16</inkml:trace>
  <inkml:trace contextRef="#ctx0" brushRef="#br0" timeOffset="76003.0715">17785 14013 51 0,'16'3'35'0,"4"2"-1"31,-1-10-17-31,7 10-11 16,-4-6-3-16,6 0-1 0,-2 1-1 0,0 0 0 15,-1 0-1-15,-3-4-3 16,1 4-1-16,-10-10-7 16,3 9-24-16,-16 1 1 15,16-1-2-15,-16 1 10 0,0 0 26 16</inkml:trace>
  <inkml:trace contextRef="#ctx0" brushRef="#br0" timeOffset="76253.0824">17804 14201 68 0,'0'0'37'15,"17"15"-1"-15,-17-15-28 16,27 5-2-16,-3-5-2 16,8 0-2-16,-1-3-1 0,1-2 0 15,0 4-2-15,-4-1-1 16,-1 0-2-16,-11-10-9 16,1 8-24-1,-6-4 1-15,0 2 0 0,-11 6 3 16,14-14 33-16</inkml:trace>
  <inkml:trace contextRef="#ctx0" brushRef="#br0" timeOffset="76717.4968">18253 13951 60 0,'0'0'37'16,"14"15"-1"-1,-14-15-17-15,21-6-12 0,-10 4-4 16,5 4 0-16,0-8-2 15,2 4 1-15,0 3-1 16,1-5 0-16,-2 7-1 0,-2-1-3 16,0 3 0-16,-15-5-3 15,27 11-9-15,-27-11-22 16,16 7 0 0,-16-7-1-16,0 0 8 0,0 0 30 15</inkml:trace>
  <inkml:trace contextRef="#ctx0" brushRef="#br0" timeOffset="76985.9354">18263 14102 63 0,'0'0'36'0,"6"11"0"15,-6-11-24-15,15 8-6 16,4-2-2-1,-3-4-2-15,6 3 0 16,2-3 0-16,3 2 0 0,0 0-1 16,0-4-2-16,1 3-2 15,-9-11-4-15,8 7-29 16,-12-9-1-16,-1 1 0 16,-5-5 1-16,3 0 28 0</inkml:trace>
  <inkml:trace contextRef="#ctx0" brushRef="#br0" timeOffset="77492.2194">18865 13664 78 0,'0'0'36'16,"0"0"-3"-16,16 12-24 15,-16-12-3-15,0 0-2 16,0 0 1-16,0 0-2 16,3 14-1-16,0-2 1 15,1 1-2-15,0 4 1 16,-1 5 0-16,4 4-1 15,-4 0 0-15,2-2 0 16,-2 2 0-16,-1-4-2 16,-1-2 2-16,-1-4-4 15,1-2 1-15,-1-14-2 16,0 0-1-16,0 0-15 16,-1-11-18-16,1-6 0 0,9 0-1 15,-2-4 1-15,10-2 38 16</inkml:trace>
  <inkml:trace contextRef="#ctx0" brushRef="#br0" timeOffset="77929.7428">19445 13527 96 0,'0'0'38'16,"0"0"-14"-16,4 18-13 15,-14-6-4-15,6 9-1 16,-4 2-3-16,3 10 0 16,-1 1-1-16,2 3 0 0,2 1-1 15,2 0 1-15,-1-4-2 16,-1-5 1-16,2-4-1 15,-1-4-2-15,5-3-3 16,-4-18-34-16,0 0 0 16,0 0-1-16,24 1 1 15,-13-14 8-15</inkml:trace>
  <inkml:trace contextRef="#ctx0" brushRef="#br0" timeOffset="92433.6053">17243 14871 50 0,'0'0'36'15,"0"0"-1"-15,0-18-18 16,0 18-8-16,-14 3-4 16,14-3-1-1,-26 5-2-15,13-1 0 0,-6 1 0 16,3 3 1-16,-1-3-2 16,1 3 1-16,2 1 0 15,0-2-2-15,1-1 3 16,2 5-2-16,0 0-1 15,2 4 1-15,2-2 0 16,1 2-1-16,2 0 0 16,3 2 1-16,1 6-3 0,4 3 3 15,2-2-1-15,4-2 0 16,2 6 0 0,3 1 0-16,3 0 0 15,1-2 0-15,5-4 1 16,-1-6-2-16,1 0 1 0,1-2 1 15,-1-5-1-15,0-3 0 16,2-6 0-16,-2-4 0 16,0 0 0-16,-2-6 1 15,-2-1-1-15,4-2 0 16,-4-3 0-16,-1 2 1 16,-2-2-1-16,-4-2 0 15,1-4 0-15,-2 0 1 0,-2-7-1 16,-3 3 1-1,-1-8 0-15,-2-1-1 16,-2 4 1-16,-3-2-1 16,-3 3 1-16,-3 1 0 0,-7 8-1 15,-4 4 1-15,-5 6 0 16,-1 5-1 0,-3-3 0-16,0 7 2 0,-1 1-3 15,2 0 1-15,5 1-1 16,4-2-1-16,17 1-2 15,-20-15-16-15,20 15-18 16,7-15-2-16,7 4 0 16,1-8 2-16,11 0 34 0</inkml:trace>
  <inkml:trace contextRef="#ctx0" brushRef="#br0" timeOffset="94187.1484">10906 9459 65 0,'0'0'37'16,"-23"3"0"-16,13 13-24 15,-9 3-10-15,4 16-1 16,-3 11-1-16,-3 11-1 15,-2 15 0-15,-3 11 0 16,0 6 0-16,4 5 0 16,4 1 0-16,5-2 0 15,5-4-1-15,12-12 0 0,12-12 1 16,17-14 1-16,15-17-2 16,11-16 2-16,15-22-1 15,10-13 1-15,6-16 1 16,5-11-1-16,-2-12 0 15,-4-6 0-15,-12-7 1 16,-10 3-1-16,-19 7 0 16,-18 6 0-16,-20 8 0 15,-20 16 0-15,-17 16-1 16,-15 14 0-16,-12 20 0 16,-6 7 0-16,4 12 0 15,6 8 0-15,12 1 0 16,16-3 0-16,19-7 0 0,17-8 1 15,20-11 0-15,18-6-1 16,10-12 1-16,7-6 0 16,2-3 0-16,-5 1 0 15,-7-2-1-15,-9 5 0 16,-11 6 1-16,-10 2-2 16,-7 6 1-16,-6 1 0 15,0 0 0-15,2 3 0 0,4-5 0 16,3-3-1-16,3-5 1 15,3 0 1-15,1-4-1 16,-1 0 0 0,-5-3 0-16,-2-2 0 0,-2 2 0 15,-3-2 0-15,-1 2 0 16,0-5 0-16,0-3 0 16,1-3 0-16,1 1-1 15,-1 1 2-15,0-1-1 16,-2 6 0-16,-4 3 0 15,-2 12 0-15,-2 8-1 16,-2 14 2-16,4 10-2 16,4 7 0-16,7 10 0 0,6 7 0 15,8 10 0 1,3 2 0-16,4 5 0 16,-1-5 1-16,-8-5 0 15,-11-4 0-15,-14-4 0 0,-17-6 1 16,-17-10 0-16,-12-7 0 15,-13-15-2-15,-7-12-1 16,2-4-5-16,-8-19-19 16,17-5-11-16,5-16 0 15,20-8-1-15,7-18 15 16</inkml:trace>
  <inkml:trace contextRef="#ctx0" brushRef="#br0" timeOffset="94484.0379">12815 9661 85 0,'-4'16'38'0,"-15"8"-2"15,1 17-31-15,-6 10-2 16,4 12-1-16,0 9-1 15,7 6 0-15,5 7-1 16,8 2 0-16,8-3-1 16,4-9 0-16,9-5-1 15,2-10-3-15,10-2-9 16,-3-20-23-16,6-10 0 16,-3-22-1-16,6-9 3 15,-6-12 35-15</inkml:trace>
  <inkml:trace contextRef="#ctx0" brushRef="#br0" timeOffset="94812.1798">13234 9674 64 0,'0'0'38'0,"0"0"-1"15,0 0-25-15,1 19-5 16,3 1-2-16,-6 6-1 16,4 6-1-16,-5 4-2 15,2 4-1-15,0-3 0 16,1 1 0-16,1-8-2 15,-1-7-2-15,9-1-6 16,-9-22-28-16,14-1 1 16,0-18 1-16,6-1-1 15,0-9 31-15</inkml:trace>
  <inkml:trace contextRef="#ctx0" brushRef="#br0" timeOffset="95030.9417">13629 9638 71 0,'3'11'37'0,"2"7"-1"16,-12 0-26-16,11 11-3 16,-5-3-4-16,1 9 0 15,0 3-2-15,-1 2-1 16,1-5-1-16,0-5-3 15,9 3-21-15,-6-14-12 16,7-2 0-16,-10-17-1 0,26-1 13 16</inkml:trace>
  <inkml:trace contextRef="#ctx0" brushRef="#br0" timeOffset="95467.3262">14196 9688 69 0,'17'-12'37'16,"-17"12"0"-16,17 24-27 15,-12-4-8-15,4 16 1 16,-1 11-2-16,0 11 0 16,0 11 0-16,-1 10 0 15,-2 6 0-15,0 8 0 16,-4-4-1-16,-1-5 0 15,-1-10-1-15,-3-7 1 16,2-10-4-16,-5-17-5 16,11-11-27-16,-3-18-1 15,10-12 1-15,0-19-1 16,9-10 34-16</inkml:trace>
  <inkml:trace contextRef="#ctx0" brushRef="#br0" timeOffset="95701.7133">14734 9933 90 0,'33'1'36'15,"6"12"-11"-15,-1-16-20 16,8 4-2-16,-2-3-2 15,0-3-2-15,-3-1-4 16,-6-14-4-16,5 13-26 0,-12-5-1 16,0 5 1-16,-8-3-2 15,-2 3 36 1</inkml:trace>
  <inkml:trace contextRef="#ctx0" brushRef="#br0" timeOffset="95889.5987">14908 10045 64 0,'2'19'35'0,"9"-2"0"16,4-11-27-16,11 1-4 0,2-3-3 16,5-8-3-1,6 6-5-15,-8-13-26 16,10 2-1-16,-3-3-1 0,5-1 0 15,-5-1 35-15</inkml:trace>
  <inkml:trace contextRef="#ctx0" brushRef="#br0" timeOffset="96186.4887">15548 9801 73 0,'24'3'36'16,"-10"1"0"-16,7 3-26 15,-3-6-8-15,6 3-1 16,4-2-2-16,-1 0 0 15,4-2-2-15,-4-3-3 16,9 8-9-16,-14-7-20 16,3 6-1-16,-12-4 0 15,-13 0 12-15,7 11 24 16</inkml:trace>
  <inkml:trace contextRef="#ctx0" brushRef="#br0" timeOffset="96373.9987">15552 10040 86 0,'11'18'36'0,"6"-18"-16"15,10 5-15-15,-1-5-1 16,5-3-6-16,4 2-6 16,-13-9-27-16,9 2 0 15,-6-10-1-15,6 4 2 16,-4 1 34-16</inkml:trace>
  <inkml:trace contextRef="#ctx0" brushRef="#br0" timeOffset="96873.5853">16201 9620 56 0,'-22'8'35'15,"4"-2"-1"-15,-4 10-19 16,-8-1-11-16,2 11-2 15,-6 9-1-15,1 9-1 0,-2 11 1 16,9 4-1-16,7 9 0 16,8 3 0-16,11 6-1 15,11 0 0-15,11-9 1 16,11-8 0-16,9-11 0 16,3-11 1-16,3-13-1 15,2-13 2-15,-2-20-1 16,-3-15 1-16,-6-15 0 15,-5-9 0-15,-6-18 0 16,-5-7 0-16,-8-15 1 16,-9 0-1-16,-13 1 0 15,-9 3-1-15,-8 8 1 0,-9 10-3 16,-8 12 0-16,-8 10-7 16,7 22-29-16,-10 5 0 15,10 14-1-15,0-1 1 31,11 9 27-31</inkml:trace>
  <inkml:trace contextRef="#ctx0" brushRef="#br0" timeOffset="112613.1536">10387 14781 57 0,'3'23'36'16,"-7"2"0"-16,8 14-28 16,-9 4-4-16,6 10 0 0,-3 1-2 15,5 5 0-15,5-5-1 16,5-5 0-16,8-11 0 15,9-13 0-15,14-20-1 16,15-21 0-16,15-15 0 16,13-20 0-16,11-16 0 15,9-9 0-15,7-7 0 16,0-2 0-16,0 4 0 16,-6 9 1-16,-11 8-1 15,-13 14 3-15,-18 14-3 16,-11 13 2-16,-16 7-1 15,-10 5 0-15,-13 9-1 16,-16 2 1-16,11 2-1 0,-11-2-1 16,0 0 2-16,0 0-1 15,0 0 0-15,3 12-1 16,-3-12-4 0,0 0-31-16,11 12-1 0,-11-12-2 0,9-13 0 15,-7-5 35-15</inkml:trace>
  <inkml:trace contextRef="#ctx0" brushRef="#br0" timeOffset="114520.5327">23648 3663 41 0,'-115'-139'33'0,"-16"-15"0"15,-13-10-23-15,-29-12-4 16,-14 6-3-16,-37-4 0 16,-27 2 1-16,-38-2-3 15,-31 14 3-15,-37 18-2 16,-31 13 2-16,-31 25-4 15,-38 17 3-15,-22 33-2 16,-31 32-2-16,-18 33 1 16,-16 34-2-16,-3 30 1 15,-7 37 0-15,7 34 1 16,21 38-1-16,21 31-1 16,32 24 1-16,41 29 2 15,42 15-2-15,46 20 1 0,58 11-2 16,61 8 1-16,59-1-1 15,75 1 1 1,70-4-2-16,74-7 3 0,64-14-1 0,68-14 0 0,62-20 1 16,60-24 2-16,56-16-1 15,75-32 1 1,15-17 1-16,38-30-2 16,31-15 1-16,49-20 1 0,44-12-1 15,-29-18 0-15,1-19-1 16,-3-19-1-16,-4-22 2 15,-1-16-2-15,-6-18 1 16,-43-17-1-16,-46-22 0 16,20-19 1-16,-17-15-1 15,-51-15 2-15,-4-8-2 16,-41-11 1-16,-36-8-1 16,-42-8 1-16,-35 5 0 15,-50 9-2-15,-44 6-2 16,-35 21-33-16,-49 10-1 15,-34 18 1-15,-33 12-2 16,-32 9 34-16</inkml:trace>
  <inkml:trace contextRef="#ctx0" brushRef="#br0" timeOffset="116579.9821">16789 16524 51 0,'12'-6'35'15,"-1"1"-2"-15,-6-19-21 16,16 14-3-16,-6-11-3 0,8 9-1 16,-5-5-2-1,7 0 0-15,-6-8-2 16,0 8 2-16,-4 3-2 15,-1 5 2-15,-6-5-2 0,-8 14 1 16,13-9-1-16,-13 9 0 16,0 0 0-16,4 19-1 15,-4-3 3-15,-1 3-4 16,-2 13 3-16,0 2-3 16,-3 7 3-16,-1 8-2 15,-2-1 1-15,1-2-1 16,-3-3-1-16,2 3 1 15,3-8-1-15,-1-3-1 16,4-8-2-16,0-9 0 16,6 2-7-16,-3-20-26 15,-10 15-1-15,10-15 0 16,-11-15 1-16,2 0 34 0</inkml:trace>
  <inkml:trace contextRef="#ctx0" brushRef="#br0" timeOffset="116901.7048">16701 16899 45 0,'-9'26'32'0,"0"-5"2"16,13 5-22-16,-4-26-5 15,16 22 0-15,-2-15-1 16,17 3 1-16,-3-10-1 0,10 2-1 15,-2-5-2-15,7 0-1 16,-6 2 2-16,0 1-3 16,-7 0 1-16,-3-1-2 15,-8 2 0-15,-3 1-1 16,-4 6 0 0,-12-8-2-16,21 11-5 15,-21-11-6-15,20 0-23 16,-20 0 1-16,23-13-2 15,-10-2 4-15,5-2 34 16</inkml:trace>
  <inkml:trace contextRef="#ctx0" brushRef="#br0" timeOffset="117245.4816">17656 16529 81 0,'0'0'36'0,"13"8"-16"16,-13-8-10-16,-1 12-4 0,1-12-2 15,-6 26-1-15,2-9-1 16,2 6-2-16,1 1 1 16,1-1 0-16,1 2-1 15,-1-5-1-15,4 2-1 16,-3-9-1-16,6 8-6 16,-7-21-24-16,0 24-4 15,0-24 0-15,0 0 1 16,0 0 31-16</inkml:trace>
  <inkml:trace contextRef="#ctx0" brushRef="#br0" timeOffset="117479.8622">17424 16632 56 0,'0'0'34'16,"0"0"2"-16,10 15-24 15,-10-15-5-15,25 7-3 16,-5-8 0-16,8 2-2 16,1 0-2-16,3-3-2 15,7 11-10-15,-10-13-23 16,7 0 0-16,-7-5 0 16,4 9 0-16,-2-6 35 15</inkml:trace>
  <inkml:trace contextRef="#ctx0" brushRef="#br0" timeOffset="118562.0876">18283 16132 56 0,'4'12'36'0,"-3"-1"0"0,-1-11-20 16,-4 30-10 0,-3-2-3-16,0 11 0 15,-4 5-1-15,-1 13 0 16,-2-6 0-16,1 11-3 0,1-3 3 15,3 1-2-15,3-6 2 16,11-1-2-16,6-7-1 16,5-11 1-16,7-11 1 15,5-3 0-15,4-5-2 16,4-10 3-16,2-12-1 16,0-7 0-16,-3 0 0 15,2-5 0-15,-5-4 1 0,-2-1-2 16,-4-9 2-1,-8 0-2-15,-7 6 1 16,-7 2 0-16,-7 1 0 16,-6 1-2-16,-7 16 1 0,-7 0 0 15,-4 8-1-15,-1 10 1 16,0 9-1-16,1 6 0 16,2 3 1-16,5 4-1 15,6 6 0-15,3 1 1 16,7-1 0-16,7 0-1 15,5-3 1-15,5-10 0 16,5 0-1-16,4-6 1 16,4-15 2-16,3-6-1 15,0-5 1-15,4-6 0 16,-2-12-1-16,0-2 0 16,-3-7 0-16,1 0 0 15,-6 0 0-15,-3-3-1 0,-1 0-1 16,-6 4 1-16,-1 8 0 15,-2 10 0-15,-10 13 0 16,18-1 0-16,-9 14-2 16,-2 14 2-16,1 7-1 15,-1 6 1-15,2 5-1 16,-2 0 0-16,1-5 0 16,2-5 1-16,2-11-1 15,2-6 1-15,3-7 0 0,4-11 0 16,2-10 0-16,2-9 1 15,1-9-1-15,-2-2 0 16,0-7 2 0,-2-6-2-16,-5 6 0 0,-4 3 0 15,-4 8 1-15,-6 6-1 16,-3 20 0-16,0 0 0 16,0 17-1-16,-1 12 1 15,1-1 0-15,1 6 0 16,5 5-1-16,2-5-1 15,3-5 0-15,0-8-4 16,14 5-17-16,-11-22-14 16,8-4 0-16,-5-17 0 0,7-8 6 15</inkml:trace>
  <inkml:trace contextRef="#ctx0" brushRef="#br0" timeOffset="119031.2898">19479 16665 83 0,'0'0'36'15,"-18"25"-2"-15,-5-13-29 16,2 14-4-16,-2 5-2 16,0 0 0-16,4-3-1 15,6 2 2-15,8 0-1 0,9-8 2 16,8-6 0-16,8-9 1 15,2-4 1 1,3-3 0-16,-3-5 1 16,0-2-2-16,-5-5 1 0,-3-1-1 15,-14 13-2-15,17-14 0 16,-17 14 0-16,18 7-2 16,-1 11 0-16,4 11 0 15,7 13-1-15,2 7 2 16,8 15-1-16,0 6 2 15,-4 16-2-15,-7-12 3 16,-10 14 0-16,-9 0-4 0,-13-9 7 16,-8-15 0-16,-12 1 1 15,25-65-4 1,-71 51 6-16,31-39-8 16,1-19-2-16,-4-26 3 0,16 11-16 15,-8-10-25-15,15-22 3 16,2 11 0-16,12-4-3 15,3-5 39-15</inkml:trace>
  <inkml:trace contextRef="#ctx0" brushRef="#br0" timeOffset="119365.7379">20004 16167 72 0,'-11'18'36'0,"-2"15"0"16,-19-3-26-16,15 23-6 15,-5-1-2-15,0 18-1 16,1 9 0-16,4 4-1 15,3 3 2-15,6 0-2 16,3-8 1-16,7-4 1 16,3 3-2-16,4-17 1 15,3-8-4-15,1-15-6 16,9-11-27-16,-8-18 1 16,10-10-2-16,-6-16 0 0,6-13 27 15</inkml:trace>
  <inkml:trace contextRef="#ctx0" brushRef="#br0" timeOffset="120067.1822">20511 16513 65 0,'0'0'37'16,"0"0"-2"0,0 0-24-16,-6 16-5 15,0 2-3-15,2 6-2 16,-3 4 0-16,-2 6-1 15,-3 8 0-15,0 7 0 16,-2-3 0-16,0 5 0 0,0-7 0 16,1 0 0-1,1-13 1-15,5 5 1 0,5-15-1 16,8-2 2-16,5-4-1 16,6-7 1-16,4-5-2 15,5-3 1-15,4-2-1 16,-1-4-2-16,-1 2 0 15,-3-6-3-15,2 4-6 0,-15-5-26 0,11 7 0 16,-8-13-2-16,3 3 1 16,-2-9 26-16</inkml:trace>
  <inkml:trace contextRef="#ctx0" brushRef="#br0" timeOffset="120505.1105">21139 16365 69 0,'-23'2'38'15,"-11"-8"-2"-15,12 8-25 16,-15-11-4-16,7 2-3 16,1 6-2-16,5 4-1 15,5-3 0-15,3 10 0 16,5 6 0-16,-2 12-1 16,-1 13 1-1,1 14-2-15,-3 14 2 16,-4 1-2-16,2 14 2 0,-3 4-1 15,3 5-1-15,1-6 1 0,5-2-1 16,3-11 1-16,4-10-1 16,7-11 2-16,5-11-2 15,5 2 1-15,5-20 0 16,4-2-2-16,6-15-1 16,-5-7-6-16,16-9-25 15,-14-7-2-15,6-10 0 16,-3-19-1-16,5 5 26 15</inkml:trace>
  <inkml:trace contextRef="#ctx0" brushRef="#br0" timeOffset="120799.2294">21176 16591 71 0,'-5'12'37'0,"3"13"-2"16,-12-10-25-16,12 18-4 16,-7-5-3-16,4 7 0 15,-2-1 0-15,3 6-1 16,0-1-2-16,1-4 2 16,2-2-2-16,2-11 0 15,2 5-1-15,-3-12 1 16,4 2-5-1,-4-17-6-15,14 1-24 0,-10-15-3 16,7-2 1-16,-5-7 0 16,6-10 30-16</inkml:trace>
  <inkml:trace contextRef="#ctx0" brushRef="#br0" timeOffset="120986.7147">21429 16594 69 0,'-4'19'37'15,"3"-1"-3"-15,1-18-19 16,-11 6-21-16,13 5-25 16,-2-11-4-16,0 0-1 15,-8-17 0-15,8 17 26 16</inkml:trace>
  <inkml:trace contextRef="#ctx0" brushRef="#br0" timeOffset="121158.5985">21404 16878 75 0,'0'20'35'16,"0"-20"-1"-16,0 0-30 15,-5 11-4-15,5-11-7 16,0 0-23-16,5-21-5 15,1 10-1-15,0-6 1 16,5 1 31-16</inkml:trace>
  <inkml:trace contextRef="#ctx0" brushRef="#br0" timeOffset="121596.6096">21595 16426 77 0,'22'7'37'0,"-2"-16"-3"16,8 9-28-16,-2-6-5 15,-1 8-1-15,-4 15 1 16,-6 6-2-16,-5 9 2 16,-5 6-2-16,-3 14 2 15,-4 10-2-15,-1 15 2 0,0 4-1 16,0-7-1-16,1-2 3 16,3 4-3-16,0-4 2 15,-2-4-1-15,0-15 1 16,-5-10-1-16,-2-9 2 15,-3-10-2-15,-4-2 0 16,-4-15-1-16,-2-12-2 16,6-3-3-16,-12-3-20 15,12-3-9-15,-6-9-1 16,12 6 2-16,0-12 16 16</inkml:trace>
  <inkml:trace contextRef="#ctx0" brushRef="#br0" timeOffset="121956.0046">21893 16063 66 0,'-4'-14'37'16,"4"14"1"-16,0 0-26 0,21 40-3 15,-2-2-4-15,9 17-1 16,0 4 1-16,5 25-3 16,-3 12 1-16,-2 14-2 15,-11 2 1-15,-6 8-2 16,-9 9 0-16,-6-14 2 15,-3 13-3-15,-5-12 2 16,3 5 0-16,-3-28-2 16,10 0-11-16,-9-26-26 15,13-27 0-15,-1-8-4 16,-1-32 3-16,21-14 23 16</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16:12:33.680"/>
    </inkml:context>
    <inkml:brush xml:id="br0">
      <inkml:brushProperty name="width" value="0.05292" units="cm"/>
      <inkml:brushProperty name="height" value="0.05292" units="cm"/>
      <inkml:brushProperty name="color" value="#C0504D"/>
    </inkml:brush>
  </inkml:definitions>
  <inkml:trace contextRef="#ctx0" brushRef="#br0">15825 14312,'0'25,"0"-25,0 0,0 25,0-25,0 0,-24 0,24 0,0-50,0 25,0-24,24-1,-24-49,0 0,0-25,0-25,0-25,25-24,-25-1,0 1,25 24,0-24,0 24,-25 26,49 23,-49 1,25 50,0 24,-25 1,25-1,-25 50,0 0,0 0,0 0,0 0,0 0,0 0,0 0,0 0,0 0,0 0,0 0,0 0,0 0,0 0,0 0,0 0,0 0,0 0,0 0,0 0,0 0,0 0,0 0,0 0,0 0,0 0,0 0,0 0,0 0,0-25,0 25,0 0,0-24,0 24,24-25,-24 0,0 0,0 0,0 1,0 24,25-25,-25-25,0 25,0-24,0-1,0 1,0-26,25 1,-25-1,0-24,0 0,0-25,-25 0,25 25,-25-25,1-25,24 25,-25-25,-25 25,25-25,-24 0,24 0,-25 1,26-1,-26 25,25-25,0 50,1-25,24 24,-25 26,0 24,25-24,0 49,0 0,0 1,0-1,0 25,-25 0,25 0,0 0,0 0,0 0,0 25,25-1,-25 1,0 25,25 24,0 1,-1 24,26 0</inkml:trace>
  <inkml:trace contextRef="#ctx0" brushRef="#br0" timeOffset="401.0229">16148 10319,'0'74,"49"1,-24-1,-25-49,25 24,0-24,0-25,-1 0,1-25,25-24,-25-1,24 1,26-26,-26 1,26-25,-1 24,25-24,1 0,-26-25,25 24,25 1,-49 0,24 25,0-1,-24 26,-1-26,-24 26,-1 24,-24 0,0 25,0-25,-25 25,0 0,0 0,0 25,0-25,-25 0,25 25,0-25,-25 25,25-25,0 24,0-24</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43:47.598"/>
    </inkml:context>
    <inkml:brush xml:id="br0">
      <inkml:brushProperty name="width" value="0.05292" units="cm"/>
      <inkml:brushProperty name="height" value="0.05292" units="cm"/>
      <inkml:brushProperty name="color" value="#FF0000"/>
    </inkml:brush>
    <inkml:context xml:id="ctx1">
      <inkml:inkSource xml:id="inkSrc3">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9-11T02:43:50.168"/>
    </inkml:context>
  </inkml:definitions>
  <inkml:trace contextRef="#ctx0" brushRef="#br0">15701 13717,'0'-50,"0"1,-24 24,24-49,0 24,0-24,0-1,0 1,24-50,-24 24,25-24,0-24,25-1,-26-25,1 1,25-26,-25 25,-1-24,1 0,-25-1,25 25,-25 1,0-1,0 1,0-1,0 0,-25 26,25-1,0 0,0 25,-25 25,1-1,24 26,-25 0,0 49,0-25,0 1,1 24,-1 0,0 0,-25-24,26 24,-1-25,0 25,-25-24,50-1,-24 0,-1 1,25-26,0 51,-25-26</inkml:trace>
  <inkml:trace contextRef="#ctx0" brushRef="#br0" timeOffset="1298.0739">17140 9723,'99'-124,"0"0,1 0,-1 25,-25 25,-24 24,0 1,-26 24,1 0,-25 25,0 25,0-25,0 25,0-25,0 24,0-24,0 0,0 0,0 0,0 0,0-24,25-1,-25-25,25 0,-25-49,25 25,-1-25,-24-25,25 0,-25 24,25-24,-25 0,0 25,0 25,-25-1,25 1,0 24,-25 1,1 49,24-25,0 25,0 0,-25 0,25 0,25 25,-25-1,0 26,0 24,24 1,-24 24,25 0,-25 1,0 48,25-24,-25 0,0 0,0 0,-25-24,25-1,0 0,0-24,0-1,0-24,25-50,0 24,0-48,24 24,1-50,-1 0,26 1,-1-1,1-24,24 24,0 0,25 1,-25-1,1 1,-1-1,0 25,-25-24,1 24,-1 0,-24 0,-1 0,-24 25,0-24,-25 24,25 0,-25 0,0 0,-25 0,25 0,-25 24,0-24,-24 25</inkml:trace>
  <inkml:trace contextRef="#ctx0" brushRef="#br0" timeOffset="2164.1238">18207 6871,'24'-50,"-24"-24,25 24,-25-24,0-25,0-1,0 26,0-50,-25 25,25 0,-24-25,-1 24,0 1,-25 25,26-1,-1 26,0-26,25 50,-25-24,0 24,25 0,-24 25,24 0,0-25,0 25,-25 25,25 0,0 0,0 24,0 1,25 49,-25-24,24 49,-24 0,25 0,0 0,0-25,24 25,-49-50,50 1,-25-26,0-24,24 0,-24-25,25-25,-26 0,26-24,-25-1,24-24,-24-1,25 1,-25 24,24 1,-24-1,25 1,-1 24,-24 0,25 25,-1-25,-24 25,0 0,0 0,0 0,-1 0,-24 0,25 25,-25-25,0 0,0 0,0 0</inkml:trace>
  <inkml:trace contextRef="#ctx1" brushRef="#br0">22377 12004 0,'0'0'0</inkml:trace>
  <inkml:trace contextRef="#ctx1" brushRef="#br0" timeOffset="75.0043">22455 11509 0,'0'0'0,"0"0"0</inkml:trace>
  <inkml:trace contextRef="#ctx1" brushRef="#br0" timeOffset="121.0069">22523 11497 0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44:32.318"/>
    </inkml:context>
    <inkml:brush xml:id="br0">
      <inkml:brushProperty name="width" value="0.05292" units="cm"/>
      <inkml:brushProperty name="height" value="0.05292" units="cm"/>
      <inkml:brushProperty name="color" value="#FF0000"/>
    </inkml:brush>
  </inkml:definitions>
  <inkml:trace contextRef="#ctx0" brushRef="#br0">6176 12477,'0'25,"0"-25,-24 0,24 0,-25 0,25 0,0 0,0 0,-25-25,50 0,-25 25,0-50,25 26,-25-26,24 25,-24 0,25-24,0-1,-25 25,25 0,-25 1,25-1,-25 0,24 25,-24-25,25 25,0 0,-25 0,25 25,0-25,-25 0,24 25,1-25,0 0,-25 0,0 0,0 0,25 0,-25 0,0 0,0 0,0 0,0 0,0 0,0 25,0-1,0-24,25 50,-25-25,0 25,0-1,24 1,-24-1,25-24,-25 0,0 25,0-26,0-24,0 0,25 25,-25-25,0-25,0 25,-25-24,25-1</inkml:trace>
  <inkml:trace contextRef="#ctx0" brushRef="#br0" timeOffset="712.0407">6474 10468,'0'-50,"0"25,0 25,0 25,0 0,0 24,0 1,-25 24,25 1,0 24,-25-25,25 26,0-1,0-25,0 26,-24-26,24 0,0-24,-25 0,25-1,-25-24,25 0,0 0,-25-25,0 0,25-25,0-25,-24 25,-1-24,25-1,0 1,-25 24,25-25,-25 50,25 0,0 25,25 25,-25-1,0 1,25 24,-25 1,25-51,-1 26,-24-25,25-25,0-25,0-25,0 1,-25-1,24-24,-24 24,25 1,0 24,-25 0,0 25,25 0</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49:13.955"/>
    </inkml:context>
    <inkml:brush xml:id="br0">
      <inkml:brushProperty name="width" value="0.05292" units="cm"/>
      <inkml:brushProperty name="height" value="0.05292" units="cm"/>
      <inkml:brushProperty name="color" value="#FF0000"/>
    </inkml:brush>
    <inkml:context xml:id="ctx1">
      <inkml:inkSource xml:id="inkSrc4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9-11T02:59:40.941"/>
    </inkml:context>
  </inkml:definitions>
  <inkml:trace contextRef="#ctx0" brushRef="#br0">8806 5655,'-25'25,"25"0,25-25,-1 0,51 0,-1-25,1 0,49 1,0-26,25 25,-1-24,1-1,0 0,0 1,0 24,-25 0,0 0,-25 1,-25-1,-24 25,-25 0,24 0,-49 0,0-25,-24 25,-1-25,-25 0,1 1,-26-1,26 0,-26 0,1 25,-1 0,26-25,24 25,0 0,25 0,25 0,49 0,-24 0,49 0,-24 25,-1-25,0 0,-24 25,-25 25,-25-26,0 51,-50-26,1 26,-26-1,-24 1,25-1,-1 25,-24-49,49 24,-24-24,24-25,25 24,1-24,24 0,0-25,0 0,0 0,0 0,0-50,0 50,0-49,0 49,0-50</inkml:trace>
  <inkml:trace contextRef="#ctx0" brushRef="#br0" timeOffset="209078.9583">769 6524,'0'0,"0"0,0 0,0 0,0 0,0 0,0 0,-50 99,50-50,0 1,0 24,0 1,0 24,0-24,0-1,0 0,0 1,0-1,0-49,0-25,0 74,0-74,0 0,0 0,0 0,-49-74,49 24,-50-24,50 0,-25-26,1 1,-1 0,0 0,25 24,25-24,-25 25,25 24,-1 0,-24 50,75-74,-26 74,1 0,0 0,-1 25,-49-25,50 49,-50-49,25 100,-25-100,0 74,0-74,-25 74,25-74,-25 25,25-25,-50 25,50-25,0 0,-24-25,24 25,0 0</inkml:trace>
  <inkml:trace contextRef="#ctx0" brushRef="#br0" timeOffset="209723.9955">1091 6449,'0'0,"0"0,0 0,-24 75,24-75,-50 49,50-49,-25 99,0-49,25 0,0-1,0-49,25 75,-25-75,0 0,50 25,-50-25,49-25,-49 25,25-50,-25 50,25-74,-25 24,0 0,0 1,0-26,0 75,0-74,0 74,0 0,0 0,0 0,0 0,-25 74,25-74,0 100,0-51,0-49,0 75,25-75,-25 24,25-48,0 24,-1-25,1 25,-25-25,25 0,0 25,0 0,-25 0,24 25,1 0,0-25,0 25,0-25,-1 0,26 0,-25-25,0 0,-1 0,-24 25,0-49,0 24,-24-25,24 25,-25 1,0-26,25 25,-25 0,0-24,25 24,25 0</inkml:trace>
  <inkml:trace contextRef="#ctx0" brushRef="#br0" timeOffset="209975.0099">1910 5779,'25'0,"-25"25,-25 0,25 0,-25 25,0 24,1 25,-1 25,-25-25,25 25,25 0,-24 0,24 0,0-24,0 24,0-50,24 1,1-51,-25 1,25 0</inkml:trace>
  <inkml:trace contextRef="#ctx0" brushRef="#br0" timeOffset="210342.0309">2009 6052,'25'-24,"-25"24,25-25,0 25,-25 0,24 0,1 25,-25-25,0 24,0 26,0 24,0-24,-25 24,1-24,-1 49,0-24,0-26,0 1,25-1,-24-24,24 25,0-25,24-25,-24 0,0 0,25 0,0-25,0 0,24 25,-24-25,0 0,25 25,-1-24</inkml:trace>
  <inkml:trace contextRef="#ctx0" brushRef="#br0" timeOffset="210500.0399">2406 6623,'25'0,"-25"25,0-1,0 1,-25 0,25 0,-25 24,25-24,-25 0,25 25,-24-25,24-1,0-24,0 25,0-25</inkml:trace>
  <inkml:trace contextRef="#ctx0" brushRef="#br0" timeOffset="211020.0697">2580 6077,'0'25,"0"25,0-26,-25 1,25 25,0-25,25 24,-25-24,0-25,24 25,1-25,0 0,25-25,-25 25,-1-25,1-24,0-1,0 0,0 1,-1-1,1 1,-25 24,0 0,25 0,-50 0,25 50,0-25,0 50,0-1,-25 1,1 24,24 26,-25-26,0 25,25-24,-25-1,25 0,0-24,0-25,0 0,0-1,25-48,0-1</inkml:trace>
  <inkml:trace contextRef="#ctx0" brushRef="#br0" timeOffset="211357.0889">3001 5655,'0'-24,"-24"-1,24 25,0 0,24 25,-24-1,0 26,25 0,-25 24,0 1,25 24,-25 25,25-25,-50 25,25 0,-25 0,25-25,-25 0,1-24,-1-1,0 1,0-50,25 24,-25-24,25-25,0 0,0 0,25-50,0 1</inkml:trace>
  <inkml:trace contextRef="#ctx0" brushRef="#br0" timeOffset="211734.1105">3423 6226,'0'0,"25"0,-25 0,25 0,-25 0,0 0,24 0,1 0,0 0,0 0,24-25,-24 25,0 0,25 0,-25 0,-25 0,24 0,-24 0,0 0,0 0</inkml:trace>
  <inkml:trace contextRef="#ctx0" brushRef="#br0" timeOffset="211943.1225">3497 6300,'0'25,"0"-25,0 0,0 25,25-25,0 0,-25 0,50 0,-26 25,1-25,0 0,-25 0,25 0,0 0,24-25,-24 25</inkml:trace>
  <inkml:trace contextRef="#ctx0" brushRef="#br0" timeOffset="212465.1523">4242 6424,'24'0,"-24"0,0 0,0 0,0 0,25 25,-25 0,-25 0,25 0,0 24,0 26,0-26,-24 26,24-1,0 1,0-1,0-24,0-1,0 1,0-25,0-1,0-24,0-24,0-1</inkml:trace>
  <inkml:trace contextRef="#ctx0" brushRef="#br0" timeOffset="212700.1658">4217 6722,'-25'-74,"25"-26,0 26,-25 0,50 24,-25 0,0 26,25-1,0 50,-1-1,1 1,-25 0,50 25,-50-1,25 1,-25-1,0-24,0 25,-25-25,25-1,0-24,-25 0,0-24,25 24,0-25</inkml:trace>
  <inkml:trace contextRef="#ctx0" brushRef="#br0" timeOffset="213344.2026">4465 6424,'0'0,"0"0,0 25,0 0,-25-25,0 50,25-26,-25 1,25 25,0-25,0-1,25 1,-25 0,25-25,0 0,0 0,-1-25,1 25,-25-49,25 24,-25-25,0 1,0 24,0 0,0-25,0 26,0-1,0 25,0 0,0 0,0 25,0-25,0 24,25 1,-25-25,0 25,0-25,25 0,-1 0,-24 0,25 0,0 0,-25 0,25 25,0-25,-1 25,-24-1,25-24,0 25,0 0,0-25,0 25,-1-25,-24-25,0 25,25 0,-25-25,0 0,0 1,0-1,-25 0,25-25,0 26,0-26,-24 25,24 0,-25 1,25-1,0 25,0-25,0 25,25-25,-25 25,24-25</inkml:trace>
  <inkml:trace contextRef="#ctx0" brushRef="#br0" timeOffset="213623.2186">5259 5928,'0'0,"0"0,0 0,-25 0,0 50,25-25,-25 24,0 51,25-26,-24 25,24-24,-25 24,25 0,0-25,25 1,-25-26,0 26,24-75,-24 25,25 0,0-25</inkml:trace>
  <inkml:trace contextRef="#ctx0" brushRef="#br0" timeOffset="213980.239">5407 6077,'0'-49,"25"24,0 0,-25 25,25-25,0 25,-25 0,24 0,-24 0,0 25,0 0,0 0,0 24,-24 26,24-26,-25 1,0 24,0-24,0 24,25-24,-24-1,24-24,0 0,0 0,0 0,24-1,-24-24,25 0,0-24,0 24,0-25,-1 0,1 25,25-25</inkml:trace>
  <inkml:trace contextRef="#ctx0" brushRef="#br0" timeOffset="214170.2498">5755 6524,'0'0,"0"0,24 24,-24 1,0 0,0 0,0 24,0-24,0 0,0 0,0 24,0-24,0 0,-24-25,24 25,0-25</inkml:trace>
  <inkml:trace contextRef="#ctx0" brushRef="#br0" timeOffset="214802.286">6003 5953,'0'0,"0"0,0 0,0 0,0-25,0 25,25 0,-25-24,24 24,1 0,-25 0,25 0,0 0,-25 0,0 24,25 1,-50 0,25 0,0 0,-25-1,0 26,25-25,0 0,-25 24,25-49,25 50,-25-25,25-1,0 26,0-25,-1 0,1-1,0 1,-25 0,25 0,-25 0,0-25,0 0,0 24,0-24,0 25,-25-25,25 0,-25 25,0-25,1 0,-1 0,25 0,-25 25,0-25,25 0,0-25,0 25,-25 0</inkml:trace>
  <inkml:trace contextRef="#ctx0" brushRef="#br0" timeOffset="215237.3109">6350 5804,'0'0,"0"0,0 0,0 0,0 0,25 50,0-25,-25 24,24 1,1 24,-25 1,25-1,-25 25,25-49,-25 49,0-49,0-1,-25 1,25 0,0-26,-25 1,0-25,25 25,0-25,0 0,0 0,25-25,-25 25</inkml:trace>
  <inkml:trace contextRef="#ctx0" brushRef="#br0" timeOffset="215915.3497">6747 6772,'0'-25,"25"25,-25 0,24 25,-24-25,0 0,0 0,0 24,0-24,0 25,0 0,25-25,-25 25,0-25,0 25,0-25,0 25,25-25,-25 24,25-24,0 0,24 0,1-24,24 24,1 0,24-25,0 25,50-25,-25 25,0 0,25 0,-25-25,25 25,-50 0,0 0,0 0,-24 0,-26 0,-24 0,25 0,-50 0,25 0,-25 0,0 0,24 0,-24 0,0 0,0 0,0 0,0 0,-24 25,-1-25,0 0,-25 0,1 0,-26 0,1 25,24-25</inkml:trace>
  <inkml:trace contextRef="#ctx0" brushRef="#br0" timeOffset="216582.3878">7069 7169,'-24'0,"24"0,-25 0,25 0,0 0,0 0,0 0,0 0,0 0,0 0,0 0,25 0,-25 0,24 0,-24 0,50 0,-25-25,24 25,26 0,-26 0,26-25,24 25,0 0,0-25,1 25,24-25,-25 25,25 0,-25 0,-24-24,-1 24,0 0,-24 0,-25 0,0 0,-1 0,-24 0,0 0,25 0,-25 0,0 0,0 0,25 0,-25 0,0 0,0 0,25 0,-25 0,0 0,0 24,0-24,0 0,0 0,0 0,0 0,0 0,0 0,0 0,0 0,0 0,0 0,0 0,0 0,0 0,0 0,0 0,0 0,0 0,0 0,-25 0,25 0</inkml:trace>
  <inkml:trace contextRef="#ctx0" brushRef="#br0" timeOffset="334487.1316">8161 2729,'-25'0,"25"24,-25-24,25 0,0 0,25 0,0-24,24-1,1 0,24-25,-24 1,49 24,-24-25,-1 25,0-24,1 49,-1 0,-24 0,-1 49,26 1,-50 24,24 26,-24 24,0 25,0 24,-25 50,0 1,0 73,0-24,25 50,-25 24,0 0,0 0,24 1,-24 24,25-50,-25 26,25-26,-25-24,25-1,-25-24,0-25,25-25,-25-49,0 0,24-50,-24 0,0-50,0 1,0-26,0-24,-24 0,24 0,-25-25,25 24,-25-24,0 0,-24 25,-26 0,26 0,-51 0,26-1,-25 26,-25-25,0 24,24-24,-24 25,0-25,0-1,25 26,-25-25,50 0,-26-1,1-24,25 25,-1-25,1-25,0 25</inkml:trace>
  <inkml:trace contextRef="#ctx0" brushRef="#br0" timeOffset="335569.1935">2282 2356,'-25'0,"-24"0,-26 0,1 0,-1 25,1-25,-25 0,-25 25,0 0,0-25,0 49,0-24,0 0,0 25,24-50,1 49,0-24,25-25,-1 25,1 0,24 0,0-25,1 24,-1 1,1 25,24-1,-25 1,1 24,24 1,0 49,25 0,0 0,0 49,0 26,0 24,0 0,0 25,0 25,0 25,0 24,0-24,0 25,0-26,0 26,0-26,0-24,0 0,50-25,24 0,-24-25,24-24,-24-1,-1-24,1-25,-1-25,-49 0,25-25,0 0,0-24,-25-1,25-24,0-1,-25-49,49 75,-49-75,50 49,-1-24,1 0,0 0,24-25,-24 24,24 1,0-25,1 25,-1 0,25 0</inkml:trace>
  <inkml:trace contextRef="#ctx0" brushRef="#br0" timeOffset="601911.4274">8235 4390,'0'0,"0"-24,0 24,0-25,-25 0,25 0,0 25,-24-25,-1 25,0-24,25 24,-25 0,0 0,1 0,-1-25,25 25,-25 0,0 0,25 0,-25 0,0-25,25 25,-24 0,24 0,-50 0,25 0,0 0,1 0,-26 0,0 0,1 0,24 0,-25 0,1 0,-26 0,26 25,-1-25,1 0,-26 25,26-25,-1 0,-24 0,24 0,0 24,1-24,-1 0,25 0,-24 0,-1 0,25 0,-24 0,24 0,0 0,0 0,25 0,-25-24,1 24,24 0,-25 0,25 0,0 0,-25 0,25 0,0 0,0 0,-25 0,25 0,-25 0,25 0,-24 0,24 0,-25 0,25 0,-25 0,25 0,0 0,0 0,0 0,-25 24,25-24,-25 25,25-25,0 25,0 0,0 0,-24-1,24 26,0 0,-25-1,25 1,0-1,0 26,-25-26,25 26,0-1,0 1,0-1,0-24,0-1,25 1,-25-25,0 24,25-24,-1 0,-24 0,25 0,-25-1,25-24,-25 25,0 0,25-25,-25 25,0-25,25 25,-25-25,24 0,-24 24,50-24,-25 0,0-24,24 24,1 0,-1 0,1-25,0 25,24 0,-24 0,24-25,1 25,-1 0,25 0,-24-25,24 0,0 25,-25-24,50-1,-24 0,24 0,-25 0,25 1,-25-1,0 25,1-25,-1 25,-25-25,25 25,-49 0,24 0,-49 25,25-25,-25 0,-1 25,-24-25,0 0,0 25,-24-25,-1 0,0 0,0 0,-24-25,24 0,-25-49,1 24,-1-24,25-26,-24 1,24-25,-25 25,50 0,-49-1,49 1,-25 50,25-1,-25 0,25 26,0 24,-25 0,25 24,-49-24,49 50,-25-50,25 50,-25-50</inkml:trace>
  <inkml:trace contextRef="#ctx0" brushRef="#br0" timeOffset="603054.4928">8161 7094,'0'0,"0"25,0-25,0 25,-25-25,0 0,0 0,-24 0,-1 0,0 0,-24 0,0 0,-1-25,-24 25,25 0,-26 0,1 0,0 25,0-25,0 0,-1 25,26-1,-25-24,24 0,-24 25,25-25,-1 0,1 25,-1-25,26 0,-26 25,26-25,-1 0,1 25,24-25,-25 24,25-24,1 0,24 25,-25-25,0 0,25 0,0 25,0-25,0 25,0 24,0 1,25 0,-25 49,0-25,0 50,0-25,0 26,0-26,25 25,-25-25,0 0,24-24,1-26,25 1,-1-25,1-1,24 1,1-25,24 0,0-25,25 25,0-24,25-1,0 0,25 25,-26-25,1 0,25 1,-25-1,-25 0,25 0,-25 0,0 1,-50-26,0 25,1-24,-50-1,-1 0,1-24,-50-25,1 24,-26-49,25 50,-24-25,-1-1,0 26,1 0,24 24,-25 0,50 1,0 24,-24 0,24 25,24 0,-24 0</inkml:trace>
  <inkml:trace contextRef="#ctx0" brushRef="#br0" timeOffset="612565.0367">1364 5755,'0'0,"0"0,-25-25,25 25,0-25,0 25,0 0,0-25,0 25,0-25,25 25,-25-24,25-1,0 25,24-25,-24 0,25 0,-1 1,51-1,-26 0,25 0,1 0,24 25,0-24,-25-1,50 0,-25 0,0 0,0 25,0-24,0 24,0 0,-25-25,25 50,-50-50,26 50,-1-25,-25 0,-24 0,0 24,-26-24,26 25,-50-25,25 25,-25-25,0 25,0-25</inkml:trace>
  <inkml:trace contextRef="#ctx0" brushRef="#br0" timeOffset="616041.2356">5854 4068,'-25'-25,"0"25,-24 0,-1 0,0 25,-24 0,24 24,-24 26,0-26,24 26,0 24,1 0,-1 0,25 1,1 24,24-25,0 0,0 25,49-49,1 24,-1-50,26 26,-1-26,1-24,24 0,-25-25,25 0,-24 0,24-25,-24 25,24-49,-25-1,1 0,-1-49,-24 25,-1-25,1-1,-25-48,-1 48,-24-24,-24 0,-1-25,-25 50,1 0,-26 25,1-1,-1 26,1 24,0 25,-1 25,1-1,-1 1</inkml:trace>
  <inkml:trace contextRef="#ctx0" brushRef="#br0" timeOffset="616901.2843">6846 5978,'0'0,"0"0,0 25,0 0,0 24,0 1,-25 24,25-24,0 24,0-24,-25-1,25 1,0-25,-24 0,24-25,0 0,-25 0,0 0,0-25,0 0,1 0,24 0,-25 25,0-24,25-1,0 25,0-25,25 25,0 0,-1-25,1 25,0 0,-25-25,25 25,-25 0,0-24,-25 24,25 0,-25 0,-24 0,24-25,0 25,-25 0,26 0,-1 0,0-25,25 0,25 25,0-25,24-24,-24 24,25-25,-1 26,-24 24,25-25,-1 25,-24 0,0 0,0 0,-25 25,0-25,0 0,0 24,0-24,0 0,0-24,0 24</inkml:trace>
  <inkml:trace contextRef="#ctx0" brushRef="#br0" timeOffset="617246.3045">7193 5854,'25'0,"0"0,0 0,-25 0,25 0,-25 0,0 0,0 25,0-25,0 25,0 24,0 1,-25-1,-25 26,25-1,1-24,-26 24,25-24,0-1,25 1,0-25,50-25,-25 25,24-50,1 25,0 0,-1-25,26 0,-26 25,1 0,-25 0,-1 25,-24 0,0 0</inkml:trace>
  <inkml:trace contextRef="#ctx0" brushRef="#br0" timeOffset="619815.4514">15776 5407,'25'25,"-25"0,0 0,0 24,0 26,0-1,24 25,-24 1,25 24,-25-25,25 25,-25-25,0-24,0-1,0-24,0-1,0-49,-25 25,25-50,-49-24,49 24,-50-50,25-24,0-25,1-25,-1 1,0-26,25 25,25 0,0 0,-1 50,26 0,24 49,1 1,-26 49,1 0,0 49,-1 1,-24 0,0 49,-50-50,0 51,0-26,1 0,-26-24,25 0,-24-1,24-24,0-25,25 0</inkml:trace>
  <inkml:trace contextRef="#ctx0" brushRef="#br0" timeOffset="620660.4998">16321 5209,'0'0,"0"0,0 0,0 0,0 0,0 0,0 0,0 0,0 0,0 0,0 0,0 0,0 0,0 0,0 0,-24 25,-1-25,0 49,0 1,25 24,-25 1,1-1,24-24,-25 24,50-24,-25-1,24 1,1-50,25 0,-25 0,-1-50,26 26,-25-26,0 0,0-24,-25 24,24-24,-24 24,0-24,0 24,-24 26,24-1,0 25,0 25,0-1,0 51,24-26,-24 26,25-26,-25 1,25 0,0-26,0 1,-1-25,1-25,25 1,-1-1,-24 0,25 0,-1 25,-24 0,25 0,-25-25,24 25,-24 0,0-24,0 24,-50-25,25-25,-25 25,0-24,0 24,-24-49,24 24,0 0,0 1,25-1,0 1</inkml:trace>
  <inkml:trace contextRef="#ctx0" brushRef="#br0" timeOffset="621199.5306">17388 4589,'0'0,"0"0,-25-25,25 50,-25-25,1 49,-1 1,0 0,0 49,-24 0,24 25,25 0,-25-25,25 25,25-24,0-1,24 0,-24-49,25-1,-1-24</inkml:trace>
  <inkml:trace contextRef="#ctx0" brushRef="#br0" timeOffset="622087.5814">17735 4341,'0'0,"0"-25,-24 0,24 25,0 0,0 0,0 25,0 25,0-1,0 50,0 1,24-1,-24 50,0-25,0-25,0 25,0-25,-24-24,24-26,0 1,0-25,0-25,0 0,0-25,24-25,-24 1,25-26,0 1,0 24,0-24,-25 24,49 1,-24 24,0 25,0 0,-1 49,26-24,-25 25,0-1,-1 1,-24-25,25 49,-25-24,0-1,-25-24,1 25,-1-25,-25 24,1-49,-1 25,0-25,1 0,-1-25,25 25,1-25,24 1,0-1,0 0</inkml:trace>
  <inkml:trace contextRef="#ctx0" brushRef="#br0" timeOffset="622571.6089">18430 5556,'0'0,"0"25,0-25,-25 25,50 0,-25-1,0 1,0 0,-25 49,25-24,0 0,-25-1,0 1,1 0,24-26,-25 1,25-25,0 0</inkml:trace>
  <inkml:trace contextRef="#ctx0" brushRef="#br0" timeOffset="623253.6481">19918 4440,'25'-25,"0"25,0 0,-1 25,26 25,0-1,-1 26,-24 24,0 0,0 0,-25 25,0 0,0-24,0 24,-25-75,0 26,25-26,-25-24,25 0</inkml:trace>
  <inkml:trace contextRef="#ctx0" brushRef="#br0" timeOffset="624173.7006">18604 5432,'0'0,"0"0,0 0,-25-25,25 25,0 25,0 0,0 0,0 24,0 1,0 24,25 26,-25-1,0-25,0 26,24-1,-24-25,0 1,25-1,-25-49,25 24,-25-24,0 0,0-25,0 0,0-25,0 0,-25-24,0-26,25 1,-24-25,-1 0,25-25,-25-1,0 1,25 0,0 25,0 0,0 0,25 49,0 1,0 24,-1 25,26 25,-25-25,24 49,-24 1,0-25,0 49,0-24,-25-1,0 1,-25-1,0-24,0 25,0-25,1-1,-1 1,0-25,0 25,0-25,25 0,0-25,0 25,0-25</inkml:trace>
  <inkml:trace contextRef="#ctx0" brushRef="#br0" timeOffset="624430.7154">19025 5407,'0'0,"25"0,0-24,0 24,-1 0,1-25,25 25,-25-25,24 25,-49 0,50 0,-50-25,25 25,-25-25,24 25,-24-24</inkml:trace>
  <inkml:trace contextRef="#ctx0" brushRef="#br0" timeOffset="624685.73">19447 4862,'0'0,"25"0,-25 25,0-1,24 51,-24-26,0 26,0-1,0 1,0-1,25 0,-25-24,0 24,25-49,-25 0,0 25,25-26,-25-24,25 0,-25 0,25-24</inkml:trace>
  <inkml:trace contextRef="#ctx0" brushRef="#br0" timeOffset="625634.7839">20762 4961,'-25'0,"25"25,-25 0,25 24,0-24,0 25,0 24,0-49,0 49,0-24,-25-1,25-24,-25 0,25 0,0-25</inkml:trace>
  <inkml:trace contextRef="#ctx0" brushRef="#br0" timeOffset="626101.811">20563 5333,'0'-25,"0"-24,0 24,25-25,0 1,24-1,-24 25,0-24,0 24,0 0,-1 0,1 25,-25 0,0 25,-25 0,1 0,-1-1,0 1,25 0,-50-25,50 25,-25-25,1 0,24-25,-25 0,25 0,-25 1,25-1,0-25,0 25,0 1,0 24,25 0,-25 0,25 0,-1 49,1-24,0 49,0-49,25 25,-26 24,1-24,0-25,25 24,-50-24,24 0,1 0,-25-25,25 24,-25-24,0 0,0 0,0-24,0 24,0-25</inkml:trace>
  <inkml:trace contextRef="#ctx0" brushRef="#br0" timeOffset="626697.8451">21406 5928,'0'0,"0"25,0-25,50 0,-25-25,49 25,1 0,-1-24,50-1,0 25,0-25,0 0,0 25,-25-25,1 0,-26 25,0 0,-24 0,0 0,-25 0,-25 25,0-25,0 0,0 0,-25 0,0 0,25 0</inkml:trace>
  <inkml:trace contextRef="#ctx1" brushRef="#br0">22929 9053 0</inkml:trace>
  <inkml:trace contextRef="#ctx0" brushRef="#br0" timeOffset="630229.047">21803 4242,'-24'0,"24"24,0 1,-25 0,25 25,0-1,-25 1,25 24,0 1,-25 24,25 0,0 0,25 25,-25-24,0-1,25-25,-25 1,0-26,0 1,25-1,-25-24,0-25,24 0,-24 0,0-25,25-24,0 24,-25-25,50 1,-50-1,24 25,1 1,0-1,25 25,-26 0,1 0,25 25,-25-1,-1 26,1-25,0 24,0-24,0 25,-25-25,0-1,-25 1,25 0,-50 0,25-25,1 25,-26-1,0-24,1 0,-1 25,1-25,24 0,0 0,0 0,0 0,25-25,25 1</inkml:trace>
  <inkml:trace contextRef="#ctx0" brushRef="#br0" timeOffset="633264.2206">22969 3225,'-49'24,"-26"-24,26 25,-1-25,-25 25,26-25,-26-25,1 25,0 0,-1-25,-24 25,0-24,-25 24,-25-25,0 0,0 0,-49 25,-1-25,1 1,-25 24,-1-25,-24 25,0 0,-24 0,-1-25,0 25,-25 0,1 0,24 0,-25 0,25 25,0-25,25 0,25 0,0 25,24-25,1 0,24 0,1 24,24-24,0 0,25 0,0 0,25 0,-1 0,26 0,0 25,24 0,0 0,1 0,24 24,-25 26,50-1,-49 25,49 0,-25 50,25 50,-25-1,25 50,0 25,0 25,0-1,0 1,25 25,-25-26,25 1,0-25,-1-25,51-25,-26-25,26-49,24 0,25-50,0-24,50-26,-1-24,26-25,-1 0,50-25,0 0,25 1,0-1,50 0,-1 0,25 0,1 1,24-1,24 0,1-25,0 26,25-1,-25 0,24-25,-48 1,-1 24,-25-49,-25 24,-24-49,-50 24,-25-49,-24 0,-26-25,-49 1,-24-51,-51 1,-24-25,-50-50,0 25,-49-25,0-25,-1 25,-49 0,25 50,0 0,-1 49,1 25,0 50,0 0,24 74,1 25,24 0,1 50,-1 24,50 1,-25 24,25 0</inkml:trace>
  <inkml:trace contextRef="#ctx0" brushRef="#br0" timeOffset="634354.2826">24011 5259,'0'0,"74"49,-24-49,0 25,24 25,0-26,1 51,24-1,0 25,-24 25,-1 1,0 48,1 1,-50 49,24 0,-49 25,0 0,0 50,-24 0,-1-1,-25 26,-24-26,-1 1,-24 25,0-26,-25 1,-25 0,-25-1,26 1,-51-25,1 0,-1-1,1 1,-1-50,-24 26,0-26,24 0,-24-25,0 1,0-25,-1-1,1-24,-25-25,25 25,-25-25,25 0,-50 25,25-25,-25 25,25-25,-25 24,25 1,0 0,25-25,-25 0,49 0,26 0,-1-49,25 24,25-50,0 26,50-26,-1-24,26 0,-1 0,25 0,0-25,1 0,24 0,0-25,0 0,24 0,-24 0,25-49,-25 24,50-24,-25 0,24-1,1-24,-1 25,1-26,0 26,-1-1,-24 26,0 24,0 0,-1 50,-48-25,24 50,-50 24,25 25,-49 1,-1 24,26 0,-26 24,1-24,0 0,24 0,0-49,26 24,-1-49,25-1,0 1,25-50,24 0,1 0,24 0,-24-25,24 0,1 25,-1 0,0-24,1 24,-1 0,-24 0,-25 0,-25 0</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8T21:07:37.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64,'0'0'40,"0"0"-2,0 0 1,0 0-25,0 0-9,0 0-3,3 13 0,-3-13-1,0 0-1,0 0-1,0 0-2,0 0-9,0 0-26,0 0 0,0 0-1,0 0 1</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2:47.846"/>
    </inkml:context>
    <inkml:brush xml:id="br0">
      <inkml:brushProperty name="width" value="0.05292" units="cm"/>
      <inkml:brushProperty name="height" value="0.05292" units="cm"/>
      <inkml:brushProperty name="color" value="#FF0000"/>
    </inkml:brush>
  </inkml:definitions>
  <inkml:trace contextRef="#ctx0" brushRef="#br0">3334 5715,'0'0,"0"0,27 0,-1 26,-26-26,26 0,1 0,26 0,-27-26,54 26,-1 0,0 0,27 0,0 0,26-26,1 26,-54 0,53 0,-52 0,26-27,-54 27,1 0,0 0,-26 0,-1 0,1 0,-27 0,0 0,26 0,-26 0,0 27,0-27,0 0,0 0,27 26,-27-26,0 0,0-26</inkml:trace>
  <inkml:trace contextRef="#ctx0" brushRef="#br0" timeOffset="1004.0574">7118 2699,'-27'-27,"-52"27,26-53,-26 27,-1-1,1 1,-27 0,0-1,-26 1,26 26,-26 26,-27-26,27 27,-1 25,-25-25,-1 26,27 0,-1 26,27 1,1-1,25 0,1 27,52 0,1 0,52 0,-26-1,53 1,0 0,27 0,25 0,1-27,-26 1,52-1,0-26,1 0,-1 0,-26-53,52 26,-25 1,-1-27,27-27,-27 1,0-1,27 1,-27-27,1-27,-28 1,1 0,0-1,-26-26,-1 1,-53-28,27 1,-26 0,-27 26,0-26,-27 26,1 0,-27 53,-26-26,26 52,-53-26,26 53,1 0,26 0,-26 0</inkml:trace>
  <inkml:trace contextRef="#ctx0" brushRef="#br0" timeOffset="2077.1187">7885 3519,'0'0,"0"0,26 0,1 0,-1 26,27 1,0-27,-26 53,26-27,-1 27,1 0,0 0,-26 0,-1 26,1-26,-27 27,0-27,-53-1,26 28,-52-27,0 0,-1 0,-26-1,0 1,1-26,-1 26,0 0,0-27,27 1,-1-1,27 1,1-1,-1 0,26-26,27 0,-26 27,26-27,0 0,0 0,0 0,0 0,0 0,0 0,0 0,0 0,0 0,0 0,0 0,0 0,0 0,0 0,0 0,0 0,0 0,0 0,0 0,-27-27,27 27,0-26,0 26,0-26,-26-1,26 27,0-26,0-1,0 1,26 26,-26-27,27 1,-27-1,26 1,-26 26,27-27,-27 27,0 0,0 0,0 0,0 27,-27-1,1 27,-1-26,1 26,-1-27,1 27,-1 0,1-27,26 1,-26-1,26 1,26-1,-26-26,26 0,27 27,-26-27,26 0,0 0,0 0,-27 26,0-26,1 0,-1 27,1-27,-27 0,0 0,0 0,0 0,26 0</inkml:trace>
  <inkml:trace contextRef="#ctx0" brushRef="#br0" timeOffset="48815.7911">5768 10028,'0'0,"0"-27,0-26,0 53,0-26,0-27,-26 27,26 26,0-27,-27 1,27-1,-26 27,-1-26,1-1,-27 27,27 0,-1 0,1 27,-1-27,1 26,-1 1,1-1,26 1,0-1,26 27,-26-27,27 27,26 0,-27 0,27 0,0 0,0-27,-27 27,1 0,26 0,-27-26,1 26,-27-1,0-25,0 26,-27-27,27 27,-26-53,-27 27,26-1,1-26,-27 0,27 0,-27 0,26-26,1 26,-1-27,1 27,26 0,0 0,0-26,0-1,26 1,27-1</inkml:trace>
  <inkml:trace contextRef="#ctx0" brushRef="#br0" timeOffset="49150.8112">6350 10054,'0'0,"-26"0,26 0,-27 0,27 0,0 0,0 0,27 27,-1-27,1 0,-1 0,27 26,-26-26,26 0,-27 0,27 0,-53-26,53 26,-53 0,26 0,-26 0,27 0</inkml:trace>
  <inkml:trace contextRef="#ctx0" brushRef="#br0" timeOffset="49413.8263">6483 10292,'-27'27,"1"-27,-1 26,27-26,0 0,0 0,0 27,0-27,27 0,-1 0,1 0,-1 0,1 0,-1 0,-26 0,53 0,-53 0,26 0,1 0,-1 0,1-27</inkml:trace>
  <inkml:trace contextRef="#ctx0" brushRef="#br0" timeOffset="49691.8422">7038 10107,'0'0,"0"0,0 0,0 0,27 0,-1 27,1-27,-1 0,1 0,-1 0,0 0,1 0,-1 0,1 0,-1 0,-26 0</inkml:trace>
  <inkml:trace contextRef="#ctx0" brushRef="#br0" timeOffset="49894.8538">7091 10345,'27'27,"-27"-27,0 26,26-26,1 0,-27 0,26 0,0 0,1-26,-1 26,27-27,-26 1,26-1</inkml:trace>
  <inkml:trace contextRef="#ctx0" brushRef="#br0" timeOffset="50441.8851">7885 9604,'0'0,"0"0,0 0,0 0,0 0,0 0,0 27,26-1,-26 1,0-1,27 1,-27 26,0-27,26 1,-26-1,0 27,0-27,0-26,27 27,-27-27,0 26,0-26,0-26</inkml:trace>
  <inkml:trace contextRef="#ctx0" brushRef="#br0" timeOffset="50794.9053">8335 9499,'26'0,"-26"0,0 0,0 0,0 26,0 0,0 1,0-1,27 1,-27 26,0 0,0 0,26-27,-26 27,0 0,27-27,-27 1,0-1,0 1,0-1,0-26,0 27,0-27,0 0,0 0</inkml:trace>
  <inkml:trace contextRef="#ctx0" brushRef="#br0" timeOffset="63128.6107">8890 11933,'-26'-27,"26"27,-27-26,27 26,-26 0,0 0,-1 0,-26 0,27 0,-27 26,26 1,-26-27,27 53,-27 0,27 26,-1 0,27 1,0 26,0-27,27 27,25-27,28 0,-27-26,53 0,-27-26,27-1,0-26,-1 0,1-53,0 27,-26-54,-1 1,0 0,-52-1,26-25,-53-1,-27 0,-26 26,0 1,-52 0,-1 52,-27 1,-25 26,25 0,-25 53,25-27,1 1,26-1</inkml:trace>
  <inkml:trace contextRef="#ctx0" brushRef="#br0" timeOffset="75915.3421">18283 2487,'0'-26,"27"-27,-27 26,26-26,-26 27,0-27,0 27,-26-1,-1-26,1 53,-27-26,-27 26,27 0,-26 26,0 1,-1 26,1 26,0 0,26 27,0 0,26 0,27 26,0-26,27 0,-1-27,27 0,26-26,1 0,26-26,-27-1,27-26,-27 0,1-26,-1-27,-26 26,26 1,-52-27</inkml:trace>
  <inkml:trace contextRef="#ctx0" brushRef="#br0" timeOffset="76515.3764">19209 2275,'0'0,"0"-26,0 26,0 0,0-26,-26-1,-1 1,-26-1,27 27,-27-26,0-1,0 27,0 0,27 27,-1-1,1 1,52-1,-26 27,53 26,0-26,0 53,26-27,1 27,-1-26,-26 26,26-27,-26 0,-26 1,-1-1,-26-26,-26 0,-27-27,0 1,-26-1,-1-26,1-26,-1-1,1-26,0 0,26 1,0-1,0-27</inkml:trace>
  <inkml:trace contextRef="#ctx0" brushRef="#br0" timeOffset="77458.4301">20373 1191,'0'0,"53"-53,-53 53,0 0,0 0,27 0,-27 0,0 0,0 0,0 0,0 0,0 0,0 0,0 0,0 0,-80 0,27 0,0 0,1 0,-28 0,27 0,0 0,53 0,-79 0,79 0,0 0,0 0,-53 79,53-26,-26 0,-1 26,1 1,26-1,-27 0,27-26,0 27,0-54,27 27,-1-26,27-1,0-26,0 0,0 0,26 0,1 0,-28 26,28-26,-27 27,0-1,0 27,-1 0,-25 27,26-1,-27 0,1 27,-1-26,-26-1,0 0,-26 1,-1-27,-26 0,0-1,1-25,-28 26,1-27,-1-26,-25 0,52 0,-27 0,27 0,27-26,-1-1,1 27,26-26,26-1,1 1,26 26</inkml:trace>
  <inkml:trace contextRef="#ctx0" brushRef="#br0" timeOffset="78961.5159">16563 794,'0'0,"0"0,53 26,-53-26,27 53,-27-53,26 80,-26-80,27 52,-27-52,26 53,-26-53,0 0,53 53,-53-53</inkml:trace>
  <inkml:trace contextRef="#ctx0" brushRef="#br0" timeOffset="79469.5454">21299 582,'0'0,"0"0,0 0,0 0,0 0,0 0,27 53,-27-53,0 79,0-26,0 0,26 0,-26 0,0 0,0 0,0-53,0 79</inkml:trace>
  <inkml:trace contextRef="#ctx0" brushRef="#br0" timeOffset="81188.6437">17278 3519,'0'0,"0"0,0 0,0 0,0 0,0 0,0 0,0 0,0 0,0 0,0 26,0-26,0 27,0-27,0 26,0 1,0-1,-27-26,27 27,0-1,0 1,0-1,0-26,0 27,0-27,0 26,27-26,-27 0,0 26,0-26,0 0,0 0,26 0,-26 0,27 27,-27-27,26 0,0 0,-26 0,27 0,26 0,-27 0,1 26,26-26,-27 0,27 0,0 0,0 0,0 0,0 0,0 27,0-27,-1 0,1 26,0-26,-26 0,26 27,0-27,-27 0,27 0,-27 0,27 0,-26 0,-1 0,1 0,-1 0,1 0,-1 0,1 0,-27 0,26-27,0 27,-26 0,27 0,-27 0,0-26,0-1,0 1,0-1,0 1,-27 26,27-26,0-1,0 1,0-1,0 27</inkml:trace>
  <inkml:trace contextRef="#ctx0" brushRef="#br0" timeOffset="87057.9794">18759 4392,'0'0,"0"0,27 0,-27 0,26 0,-26 0,0 0,0 0,0 0,0 0,0 0,0 0,0 27,0-27,-26 26,26 0,0 1,0 26,-27-27,27 27,-26-26,26 26,-27 0,27-1,-26-25,26-1,0 1,0-1,0 1,-27-1,54-26,-27 0,0 27,0-27,0 0,0 0,0 0,0-27,0 27,26 0,1-26,-1 26,1-27,-1 27,1-26,26 26,0 0,-1-27,1 27,27-26,-27 26,26 0,27 0,-27 0,1-27,-1 27,27 27,-27-27,27 0,0 0,0 0,-27 26,27-26,0 27,0-27,-27 0,27 26,-27 1,1-27,25 26,-52 1,0-27,27 26,-28 1,-25-1,26-26,-27 26,1-26,-1 27,1-27,-1 26,1-26,-1 0,-26 0,27 27,-1-27,-26 0,26 0,1 0,-27 0,26 0,-26 0,27 0,-27 0,26 0,-26 0,0 0,0 0,0 0,27-27,-27 27,0-26,0 26,0-53,26 53,-26-53,0 0,0-26,0-1,0 1,0-27,0 27,0-1,27-25,-27 52,0 0,0 0,0 26,0 1,0 0,0-1,0 27,0 0,0 0,0 0,0 0,0 0,0 0,0 0,0 0,0 0,26 0,-26 0</inkml:trace>
  <inkml:trace contextRef="#ctx0" brushRef="#br0" timeOffset="88212.0454">19844 5212,'0'0,"0"-26,0 26,0 0,0-27,0 27,27-26,-27 26,0 0,0 0,0 0,0 0,0 0,0 0,0 0,0 0,0 0,0 0,0 0,0 0,0 0,0 0,0 0,0 0,0 0,0 0,0 0,0 0,0 0,0 0,0 0,0 0,0 0,0 0,0 0,0 0,0 0,0 0,0 0,0 0,0 0,0 0,0 0,0 0,0 0,0 0,0 0,0 0,0 0,0 0,0 0,0 0,0 0,0 0,0 0,0 0,0 0,0 0,0 0,0 0,0 0,0-27,0 27,0 0,0 0,0 0,0 0,0 0,0 0,0 0,0 0,0 0,0 0,0 0,0 0,0 0,0 0,0 0,0 0,0 0,26-26</inkml:trace>
  <inkml:trace contextRef="#ctx0" brushRef="#br0" timeOffset="89159.0996">14420 1905,'27'0,"-1"-26,-26 26,27-27,-27 1,0-1,0 1,-27-1,27-26,-26 27,-1-1,-26 1,27 0,-1-1,-26 1,-26 26,26 0,0 26,-26 1,26-1,0 27,27 0,-1 0,27 26,0 0,27 1,-1-1,27 1,0 25,26-25,1-1,-28 1,28-28,-27 1,-27 0,1 0,-27-26,0-27,-53 26,26 1,-52-27,26 0,-26 0,-27 0,53-27,-26 27,26-26,26-1,27 27,-26-26,52-1,1 1,-1-1</inkml:trace>
  <inkml:trace contextRef="#ctx0" brushRef="#br0" timeOffset="89680.1294">14976 1984,'0'0,"-27"0,27 0,0 0,27 27,-1-27,1 0,-1 0,1 0,26 0,-1 0,-25 0,-1 0,27 0,0 0,-26 0,-1-27,1 54,-1-54,0 27,-26 0,27 0,-27 0</inkml:trace>
  <inkml:trace contextRef="#ctx0" brushRef="#br0" timeOffset="90058.151">14949 2223,'0'0,"0"0,-26 26,26-26,26 0,1 0,-1 0,1 0,26 0,0 0,-1-26,-25 26,26 0,0 0,-27 0,1 0,-1 0,1 26,-1-26,0 0,-26 0,0 0,0 0,0 0</inkml:trace>
  <inkml:trace contextRef="#ctx0" brushRef="#br0" timeOffset="92450.2877">16960 4551,'0'0,"0"0,0-27,27 1,-27-1,-27 27,27-52,-26 25,-1 1,1-1,-1 1,-26 26,27-27,-27 27,0 27,27-27,-1 26,1 1,26 26,0-1,0 28,26-1,1 1,-1-1,1 0,-1 27,0-53,1 26,-27 1,0-27,-27-27,1 1,0-1,-1-26,1 0,-1-26,1-1,-27 1,26-27,1 26,26-26</inkml:trace>
  <inkml:trace contextRef="#ctx0" brushRef="#br0" timeOffset="92949.3164">17225 4445,'-27'0,"27"0,-26 0,26 26,-27-26,27 0,-26 0,-1 0,1 0,26 0,0 0,-26 0,26 27,0-1,0 1,-27 26,27 0,0 0,-26 0,26 26,-27 0,27 1,0-1,0-26,27 0,-27 0,26-27,27 1,-27-1,1 1,-1-27,1 0,-1 0,-26-27,27-26</inkml:trace>
  <inkml:trace contextRef="#ctx0" brushRef="#br0" timeOffset="93250.3336">17278 4789,'0'0,"-27"53,27-53,-26 53,26-27,0 27,0-26,0-1,26 27,27-53,-26 26,25-26,-25 0,-1-26,27 26,-53-26,27-27,-27 53,0-53,-27 26,1 1,26-1,-27 1,27-1,-26-25,26 25</inkml:trace>
  <inkml:trace contextRef="#ctx0" brushRef="#br0" timeOffset="93587.3527">17569 4419,'0'-27,"26"1,1 26,26-27,-27 27,0 0,1 0,-1 27,1-1,-27 27,0-27,0 54,0-1,0 27,26-27,-26 1,0 26,27-27,-1 0,-26-26,27 0,-27 0,0-26,0-1,-27-26,1 0,-1 0,-26 0,27 0,-1 0,1-26,26-1</inkml:trace>
  <inkml:trace contextRef="#ctx0" brushRef="#br0" timeOffset="94472.4034">19606 5292,'0'0,"26"-27,-26 27,27 0,-27-26,0 26,-27-27,27 27,-26-26,0 26,-27-27,26 27,-26 0,0 0,0 0,-26 0,26 27,0-27,27 26,-1 1,1-1,26 1,0-1,26 27,1 0,26 0,26 0,-26 0,0 0,26-27,-52 27,26-27,-53 27,26-26,-52-1,26 1,-27-1,-26-26,0 0,-26 0,26 0,0 0,0-26,27-1,-1 1</inkml:trace>
  <inkml:trace contextRef="#ctx0" brushRef="#br0" timeOffset="95005.4337">19923 5265,'0'0,"0"0,0 0,0 0,-26 0,26 27,-26-27,-1 0,1 0,-27 0,26 0,-26 0,27 0,-1 0,27 0,0 0,0 26,0-26,27 27,-27-1,26 27,-26 0,0 26,0-26,0 0,-26 26,-1 1,27-1,-26-26,26 0,0 0,26-27,1 1,-1-1,1 1,26-27,-27 26,1-26,-1 0,1 0,-1 0,-26-26,26 26,-26-27</inkml:trace>
  <inkml:trace contextRef="#ctx0" brushRef="#br0" timeOffset="95932.4864">20056 5583,'0'0,"-27"-27,27 27,0 0,0-26,0 26,0 0,0 0,0 0,0 0,0 0,0 0,-26 0,26 26,0 1,0-1,0 1,0 26,0-27,0 27,0-27,0 27,26-26,-26-1,0 1,0-1,0-26,0 27,0-27,0 0,0 0,0 0,0 0,0 0,0-27,0 1</inkml:trace>
  <inkml:trace contextRef="#ctx0" brushRef="#br0" timeOffset="96237.5044">20320 5556,'0'0,"-26"27,26-27,0 0,0 26,0-26,0 27,0-27,0 0,0 0,0 0,0 0,0 0,0 0,0 0,0 0,0 0</inkml:trace>
  <inkml:trace contextRef="#ctx0" brushRef="#br0" timeOffset="96450.5159">20373 5847,'0'0,"0"0,0 27,0-27,0 0,0 0,0 0,0 0,0 0,0 0,0 0,0-27,0 1</inkml:trace>
  <inkml:trace contextRef="#ctx0" brushRef="#br0" timeOffset="97009.5486">20585 5212,'0'0,"0"0,26-26,-26 26,27 0,-1 0,1 0,-27 0,26 0,1 0,-27 26,26-26,-26 27,0-1,0 1,0 26,0 0,0-1,0 1,0 27,27-27,-27 26,26-26,1 0,-27 0,26 0,0 0,-26 0,27-27,-27 0,0 27,0-26,-27-27,27 26,-26 1,0-1,-27-26,26 27,-26-27,27 0,-1 0,1 26,-1-26,27 27,0-27,0 26</inkml:trace>
  <inkml:trace contextRef="#ctx0" brushRef="#br0" timeOffset="121069.9248">6218 5662,'0'0,"0"0,0 27,0-27,0 0,27 0,-1 0,-26 0,26 0,1 0,-1 0,1-27,-1 27,-26 0,27 0</inkml:trace>
  <inkml:trace contextRef="#ctx0" brushRef="#br0" timeOffset="121270.9361">6245 5794,'26'0,"0"0,1 0,-1 0,1 0,-1 0,1 0</inkml:trace>
  <inkml:trace contextRef="#ctx0" brushRef="#br0" timeOffset="141443.09">17172 1773,'26'-27,"-26"1,0-1,27 1,-27-1,0-25,0 25,26 1,-26-1,27 1,-27 26,0-27,0 27,0 0,0 0,0 0,26 0,-26 0,27 27,-1-27,27 26,0-26,0 0,0 0,26 0,0 0,1 0,-1 0,1 0,-1 0,-26 0,-27 0,27 0,-26 0,-1 0,1 0,-1-26,-26 26,0 0,27 0,-27 0,26 0,-26 0,0 26,26-26,-26 0,27 27,-27-1,0 1,0 25,0-25,0 26,0 0,0 0,0-27,0 1,0-1,0-26</inkml:trace>
  <inkml:trace contextRef="#ctx0" brushRef="#br0" timeOffset="144491.2643">16590 5900,'0'0,"26"27,-26-1,0-26,0 27,-26-27,26 26,0-26,0 27,0-27,0 0,26-27,-26 27,27-26,-27 26,26-27,-26 27</inkml:trace>
  <inkml:trace contextRef="#ctx0" brushRef="#br0" timeOffset="145034.2954">17225 6244,'-27'-26,"1"-1,26 27,0-26,-27 26,27 0,-26 26,26 1,-27 26,1 0,26 26,-26 0,26 54,0-28,0 54,-27-27,27 54,0-28,0 28,0-1,0 0,0-26,0 0,-26-1,26-25,0-28,0 1,0 0,0-53,0 26,0-52,0-1,-27-26,27 0,0 0,-26-53,26 27</inkml:trace>
  <inkml:trace contextRef="#ctx0" brushRef="#br0" timeOffset="145530.3233">16854 6562,'27'-27,"-27"1,0-1,0 1,0 26,0 0,0 0,-27 26,1 27,-27 0,26 0,1 0,-27 26,53-26,-26 0,26-26,26-27,1-27,25 1,1-27,27-27,-27 1,26 0,0-27,-26 0,0 27,-26-1,-1 27,1 27,-27 26,0 26,0 1,26 52,-26 1,0 25,0 1,0-26,0 52,0-53,27 27,-27 0,0-27,26-26</inkml:trace>
  <inkml:trace contextRef="#ctx0" brushRef="#br0" timeOffset="149303.5396">8917 16034,'0'26,"0"-26,0 27,0-27,0 0,0 0,26-27,-26 27,27-26,-1-27,1 26,-1 1,1-1,-1 1,27-27,-27 27,-26-1,27 27,-1 0,-26 0,0-26,0 26,0 0,0 26,0-26,0 27,-26-1,26 27,-27 0,27 0,-26 26,26 1,-27-1,27 0,-26 1,0-1,26 0,-27 1,27-1,-26 1,26-27,0-1,0 1,-27-26,27 26,0-27,0 1,0 26,0-27,0-26,0 26,0-26,0 0,0 27,0-27,0 26,0-26,0 0,0 0,27-26</inkml:trace>
  <inkml:trace contextRef="#ctx0" brushRef="#br0" timeOffset="149690.5618">8546 17330,'0'27,"0"-27,0 0,0 0,27 0,-1 0,-26 0,53-27,0 27,0 0,26-26,-26 26,27 0,-27 0,26 0,0 0,-26 0,0 26,27-26,-54 27,27-27,-27 26,1-26,-1 27,1-27,-27 26,0-26,0-26</inkml:trace>
  <inkml:trace contextRef="#ctx0" brushRef="#br0" timeOffset="153882.8013">10002 16272,'0'-27,"0"27,0 0,0 0,0 0,0 0,26 0,-26 27,0-1,0 1,0-1,0 27,0 0,0-26,-26 25,26 1,0 0,0-26,0 26,0 0,0 0,0-27,0 27,0-27,26 1,-26-1,0 1,0-27,0 26,0-26,0 0,0 0,0-26,0-1,0 1</inkml:trace>
  <inkml:trace contextRef="#ctx0" brushRef="#br0" timeOffset="154321.8259">9763 16642,'0'0,"0"0,0 0,-26 27,26-27,0 0,0 0,0 0,0 0,0 0,0 0,26 0,1 0,-1 0,1 0,26 0,-27-27,27 27,0-26,0 26,0 0,0-27,0 27,0 0,-27 0,27 0,-27 0,1 0,-1 0,-26 0,0 0,0 0,27 0,-27 0,0 0,0 0,0 0,0 0,0 0,0 0,0 0,-27-53</inkml:trace>
  <inkml:trace contextRef="#ctx0" brushRef="#br0" timeOffset="157547.0111">22040 529,'0'0,"0"0,0 0,0 0,0 0,0 0,-53-26,53 26,-53-27,53 27,-79-53,26 53,-26-26,26 26,-27-27,-25 1,25 26,-26-26,0-1,-26 27,26-26,1-1,-28 27,1 0,0 0,26-26,-26 26,26 0,0 0,0 0,0 26,0-26,27 0,0 0,-1 0,1 27,26-27,-26 0,26 26,-27-26,27 0,0 27,53-27,-79 26,79-26,-79 0,79 0,-53 26,53-26,0 0,-80 27,80-27,0 0,0 0,0 0,-26 53,26-53,-27 79,27-79,0 53,0-53,0 106,0-80,0 54,0-27,0 26,-26 0,26-26,0 27,-26 26,26-27,0 27,-27-27,27 1,-26 25,26 1,-27-26,27 25,0-25,0-1,0 27,0-27,0 27,0-26,0 25,-26-25,26 26,0-27,-27 0,27 27,0-26,0 25,0-25,0 26,0-27,0 27,0 0,0-1,0 1,0-26,0 26,0-1,0 1,0 26,0-52,-26 52,26-26,0 0,-27 0,27 26,0-26,0 0,0-1,0 1,-26-26,26 25,0-25,0-1,-27 1,27 25,-26-52,26 27,0-1,-26-26,26 26,0-26,0 0,0 0,0-26,0 26,26-27,-26 0,26 27,27-26,-26-27,26 53,0-53,0 26,26-26,0 0,27 0,-26 27,25-27,28 0,-28 0,28 0,-1 0,0 26,1-26,25 0,-25 27,-1-1,27-26,-27 26,0-26,27 27,-27-1,1-26,25 27,-25-27,-27 26,26-26,0 27,-26-27,0 0,-27 26,27-26,-27-26,-26 26,27 0,-27-27,-27 27,27-53,-27 53,1-53,-1 1,1-1,-27-27,0 27,26-52,-26 25,0-26,-26-26,26 0,0-1,0-25,0-1,0 0,0-26,0 0,0 0,-27-1,27-25,0 25,0 1,0-26,0-1,0 27,-26 0,26-1,0 1,-27 0,27 0,0 26,-26 0,26 27,0-27,-27 27,27 0,-26-1,26 27,-26-26,-1 26,27 27,0-27,-26 27,-1-1,1 1,-1 26,27 0,-26 0,26 53,-53-79,53 79,-53-53,53 53,-53-53,53 53,-53 0,53 0,0 0,-79 26,79-26,0 0,-53 53,53-53,-27 53,27-53,-26 53</inkml:trace>
  <inkml:trace contextRef="#ctx0" brushRef="#br0" timeOffset="185086.5863">11298 16960,'0'0,"0"0,0 0,0 26,0-26,-26 0,26 0,0 27,0-27,0 0,0 0,0 0,0-27,0 1,0-1,0 1,0-27,0 0,0 0,0 0,0 0,0 0,0 0,-27 27,27 0,0 26,0 0,0 0,0 0,0 0,27 52,-27-25,0-1,26 1,-26 26,27-53,-27 26,26 1,0-27,1-27,-1 1,1 26,-27-53,26 0,1 0,-1 0,-26 0,0 0,0 0,0 27,0-1,0 1,0 26,0 0,0 0,0 26,27 1,-27 26,0-27,26 27,1 0,-27 0,26 0,0 0,1-27,-1 27,1-26,-27-1,26 1,-26-27,27 26,-27-26,26 0</inkml:trace>
  <inkml:trace contextRef="#ctx0" brushRef="#br0" timeOffset="185297.5983">11827 16431,'27'26,"-1"1,-26-1,27 27,-1-27,1 1,-1-1,0 1,1-1,-27-26,26 27,1-27,-27 0</inkml:trace>
  <inkml:trace contextRef="#ctx0" brushRef="#br0" timeOffset="185562.6135">12277 16325,'0'0,"0"0,0 53,0-27,0 27,0 0,0 0,-26 26,26 1,-27-1,27 0,0 27,-26-26,26 25,-27 1,27-26,0 26,-26-27,26-26,26 26,-26-26,0-53,0 0</inkml:trace>
  <inkml:trace contextRef="#ctx0" brushRef="#br0" timeOffset="185885.632">12595 15319,'0'-26,"26"52,-52 1,26-1,0 54,0-1,-27 0,27 27,-26 0,26 26,-27-26,1 27,26-1,-27-26,1-27,-1 27,27-27,-26 1,26-54,0 1,0-1</inkml:trace>
  <inkml:trace contextRef="#ctx0" brushRef="#br0" timeOffset="186610.6735">12515 16669,'27'0,"-1"26,1-26,-1 0,27 0,0-26,-27 26,27-53,0 26,-26-26,-1 1,0 25,-26-26,0 0,0 27,-26-27,0 26,-1 27,1 0,-1 0,-26 27,27 26,-1 0,1 0,26 26,0 0,0-26,0 27,26-27,-26-27,27 27,26-27,-27-26,1 27,-1-27,1-27,-1 1,27 0,-27-27,1 26,-1-26,1 0,-1 0,1 27,-27-27,26 27,-26-1,0 27,0 0,0 0,0 0,27 27,-27-1,0 0,26 27,-26-53,0 53,27-53,-27 27,26-27,-26 0,26 0,-26-27,27 1,-27-1,26-26,1 27,-1 0,-26-27,27 53,-27 0,26 0,-26 26,27 27,-27-27,26 27,-26 0,27 0,-27-26,26 26,0-27,-26 1,27-27,-1 0,-26 0</inkml:trace>
  <inkml:trace contextRef="#ctx0" brushRef="#br0" timeOffset="187266.711">14182 15266,'0'27,"-26"-27,-1 26,1 1,26 26,-27 0,1 26,-27-26,26 53,1 26,-1 0,1-26,0 53,26-27,0 1,0-1,0-26,26 26,0-53,1 27,26-53,-27 26,1-26,-1 0,1-26,-1-1,1 1,-27-1,0-26,26-26</inkml:trace>
  <inkml:trace contextRef="#ctx0" brushRef="#br0" timeOffset="188183.7635">17489 15240,'0'0,"0"0,-26 0,26 0,0 0,0 0,0 26,26 1,-26-1,27 1,-1 52,1-26,-27 27,26 25,1 1,-27 26,26 1,-26-27,-26 26,-1-26,27 0,-26-27,-1 0,1 1,-1-27,1 0,-1-27,1 0,26 27,-27-26,27-27,0 0</inkml:trace>
  <inkml:trace contextRef="#ctx0" brushRef="#br0" timeOffset="193525.069">15029 15558,'0'-27,"-27"-26,27 27,-26-1,-1-26,1 27,-1 26,1-27,-1 27,-25 0,25 27,-26-27,27 53,-27 0,0 0,26 0,1 26,0-26,26 26,26 1,0-1,1-26,26 26,26-52,-26 26,26 0,-26-1,27 1,-27-26,-27 26,27 0,-53-27,0 27,-26 0,-1-27,1 1,-27-1,0 1,0-27,0 0,-26 0,26 0,0 0,26 0,-26-53,27 26,0 1,-1-1,27-25</inkml:trace>
  <inkml:trace contextRef="#ctx0" brushRef="#br0" timeOffset="194160.1053">15452 15372,'26'0,"-26"0,0 0,0 27,-26-1,26-26,-26 27,-27-1,26-26,-26 27,27-27,-27 26,53-26,-27 0,1 0,26 0,0 0,0 27,0-27,0 26,0 27,0 0,0 0,0 26,0 27,-26 0,26 0,-27-1,1 28,-1-27,27-27,0 0,0-26,0 27,0-54,27 1,-1-1,27-26,-27 26,1-26,26 0,0 0,0 0,0 0,-1 0,-25 0,26 27,-27-27,27 0,-26-27,-1 27</inkml:trace>
  <inkml:trace contextRef="#ctx0" brushRef="#br0" timeOffset="194573.1289">15717 15584,'0'0,"0"26,0 1,0-1,0 1,-27 26,27-27,0 54,-26-28,26 1,0 27,-27-1,27-26,0 26,0-26,0 0,0 0,0-26,0-1,0 1,0-1,0-26,0 0,0 0,0 0,0-26,0 26,27-27</inkml:trace>
  <inkml:trace contextRef="#ctx0" brushRef="#br0" timeOffset="194992.1529">16140 15928,'0'0,"26"26,-26 1,0-1,0-26,0 0,0 0,0 0,0 27,0-27,0 0,0 0,0 0,0 0,0 0,0-27,0 54</inkml:trace>
  <inkml:trace contextRef="#ctx0" brushRef="#br0" timeOffset="195242.1672">16166 16351,'27'27,"-27"-27,0 26,0-26,0 0,0 0,0 27,0-27,0 26,-27-26,27 27,0-27,0 26,0 0,0-26,0 27,0-27,0 0,0 0,0-27</inkml:trace>
  <inkml:trace contextRef="#ctx0" brushRef="#br0" timeOffset="195892.2043">16484 15531,'0'0,"0"0,0 0,26-26,-26 26,27 0,26-27,-27 1,27 26,0-27,0 27,0 0,0 0,0 27,-27 26,27 0,-53 26,27 0,-27 1,0 25,0 1,0-26,-27 26,27-27,-26 0,26 1,0-27,-27 26,27-26,0-27,0 1,0-1,0 1,0-27,-26 0,26 0,0 26,-27-26,1 0,-1 0,-26 0,0 27,27-27,-27 0,27 0,-1 0,1 0,-1 0</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6:45.231"/>
    </inkml:context>
    <inkml:brush xml:id="br0">
      <inkml:brushProperty name="width" value="0.05292" units="cm"/>
      <inkml:brushProperty name="height" value="0.05292" units="cm"/>
      <inkml:brushProperty name="color" value="#FF0000"/>
    </inkml:brush>
  </inkml:definitions>
  <inkml:trace contextRef="#ctx0" brushRef="#br0">6721 5953,'-53'-53,"26"0,-26 0,1 27,-1-1,-27 1,1 0,-27 26,27 26,-27 0,0 1,-26 26,52 26,-52 1,26-1,0 27,1 0,25-1,27 28,-26-27,52 26,1 0,26-26,26 26,27-26,0 0,27 0,25-27,28 1,-1-1,27-26,0-27,26 1,-26-27,26 0,0-53,0 26,-26-52,26 0,-53-1,1-26,-27-26,-27 0,-26 0,0-27,-53 27,-27-1,1 1,-27 0,0 26,0 26,-26 1,-1 53,-26-27,54 26,-28 27,1 0,26 0,-26 0,-1 0,27 27,0-27</inkml:trace>
  <inkml:trace contextRef="#ctx0" brushRef="#br0" timeOffset="1091.0619">6509 5927,'-53'0,"0"0,27-27,-1 1,27-1,0-26,27 27,-1-27,27-26,27-1,-1-26,27 27,0-27,26 0,27 1,-27-28,27 1,26 0,-26-1,-1 1,1 0,26 0,1-1,-28 1,1 0,0-1,0 1,-27 0,27 26,-27-26,0-1,27 1,-27 26,1-26,-1 26,0 0,0-26,27 26,0 0,0 27,-1-27,28 27,-1-27,0 27,27-27,-27 26,53 1,-26 0,-1-27,1 53,26-27,-26 28,26-28,-26 27,26 0,0 0,-26 0,-1 1,1 25,26-26,-53 27,27-27,-27 26,0 27,0-26,-26-1,0 27,0-26,-53 26,26 0,-26 26,0-26,-1 27,-25-1,-27 1,0-1,-53-26,105 53,-105-53,53 53,-53-53,27 53,-27-53,0 0,0 0,0 0,0 0,0 0,0 0,0 0,0 0,0 0,53-53,-53 53,0-53,0 53,26-79,-26 79,27-53,-27 53,0 0,0 0,0 0,0 0,0 0,0 0,53 26,-53-26,52 80,-52-80,53 79,-53-79,27 79,-27-79,53 53,-53-53,0 0,26 80,-26-80,0 0,0 0,0 0,0 0,0 0,-79 0,79 0,-80 0,80 0,-105 0,105 0,-80 0,80 0,-106 0,106 0,-53 26,53-26,0 0,0 0,-52 53,52-53,0 0,0 0,0 0</inkml:trace>
  <inkml:trace contextRef="#ctx0" brushRef="#br0" timeOffset="16868.9649">9128 8652,'0'0,"27"0,-27 0,0 0,0 0,-27-27,27 27,0 0,0 0,0-26,0 26,0 0,0 0,0 0,0 0,-26 0,26 0,0-26,0 26,-26 0,26 0,-27-27,27 1,-26 26,26 0,-27-27,1 1,26 26,-27-27,1 27,-1-26,1 26,-1-27,27 27,-26-26,0 26,-1-27,1 27,26 0,-27 0,1-26,-1 26,1 0,-1-27,27 27,-26-26,-1 26,1 0,26-26,-27 26,1 0,0 0,26-27,-27 27,1 0,26 0,-27 0,1 0,-1 0,27 0,-26 0,-1 0,1 27,-1-27,1 0,0 0,-1 0,1 0,-1 26,27-26,-26 0,-1 0,1 0,-1 0,1 0,-1 26,27-26,-26 0,-1 0,27 0,-26 0,0 27,-1-27,27 0,-26 0,-1 0,1 26,-1-26,1 0,-1 0,1 27,-1-27,1 0,0 26,-1-26,1 0,-1 27,27-27,-26 0,-1 26,27-26,-26 27,-1-27,27 26,-26 1,-1-27,27 0,-26 26,26 1,-27-27,27 26,0-26,-26 26,26 1,-26-1,26-26,0 27,0-1,-27 1,27-27,0 26,-26 1,26-1,-27 1,27-27,-26 26,26 0,0-26,-27 27,27-1,0-26,0 27,-26-1,26 1,0-27,0 26,0-26,-27 27,27-1,0-26,0 0,0 27,0-27,0 26,0 1,0-27,0 26,-26-26,26 0,0 26,0 1,0-27,0 26,0-26,-27 27,27-27,0 26,0 1,0-1,0-26,0 0,0 27,0-1,0-26,27 27,-27-27,0 26,0 0,0-26,26 27,-26-27,0 26,0-26,27 27,-27-1,0-26,26 27,-26-27,0 0,27 26,-27 1,0-27,0 26,26-26,-26 27,0-27,0 0,27 0,-27 26,26-26,-26 27,27-27,-27 0,0 26,26 0,0-26,-26 27,27-27,-1 26,1-26,-1 27,1-27,-1 26,1 1,-1-27,1 0,-1 26,1-26,-1 27,0-27,1 0,-1 26,1-26,-1 0,1 0,26 0,-27 0,1 0,25 0,-25 0,-1 0,27 0,-26 0,-1 0,27 0,-26 0,-1 0,1 0,-1 0,0 0,27 0,-26 0,-1 0,1 0,-1 0,1-26,-1 26,1 0,-1 0,-26 0,26-27,1 27,-1 0,1-26,-1 26,1 0,-1-27,1 27,-1-26,-26 26,27-27,-1 27,1-26,-27 26,26-27,0 1,-26 26,27-26,-1 26,-26-27,27 1,-27 26,26-27,-26 27,27-26,-27-1,26 1,-26-1,27 1,-27-1,0 27,26-26,-26-1,27 1,-27 0,26-1,-26 1,26-1,-26-26,0 27,0-1,27-26,-27 27,0 0,0-27,0 26,0 1,0-1,0 1,-27-27,27 26,0 1,0-1,-26-25,26 52,0-27,0 1,0-1,-26 27,26 0,0 0,0-26,0 26,0 0,0 0,0 0,0 0,0 0,0-27,0 27,0 0,0 0,0 0</inkml:trace>
  <inkml:trace contextRef="#ctx0" brushRef="#br0" timeOffset="20118.1504">8811 10107,'0'0,"0"0,0 0,0 0,0 27,0-27,0 0,-26 0,26 0,0 0,0 0,0 26,0-26,0 0,0 0,0 0,26 26,-26-26,26 0,-26 0,27 27,-27-27,26 0,1 0,-1 0,1 0,-1 0,1 0,26 0,-27 0,27 0,-27 0,27 0,-26 0,26 0,0 0,0-27,-1 1,-25 26,26-26,26 26,-26-27,0-26,0 27,0-1,26-26,-26 27,0-27,0 27,26-27,-26 26,27-52,-27 52,-1-26,1 0,0 1,27-1,-27-27,-27 27,27-26,0 0,0 26,-27-27,1 1,26 0,-53-1,26 1,1-27,-27 27,26-27,-26 26,0-25,0-1,0 0,26 0,-26-26,-26 52,26-52,0 26,0 0,0 1,0-1,26-27,-26 28,0-1,0 0,0 0,27 0,-27-26,26 26,-26 0,27-26,-1 26,-26-26,27 0,-1-1,1 1,-1 26,1-53,-27 54,26-28,1 1,25 0,-25 26,-1-26,1 26,-1 0,1 0,26 0,-27 0,27 27,0-27,0 27,0-27,0 27,-27-1,54 1,-28 0,1-1,0 27,0-26,0 0,26 26,-26 0,-26 0,52 0,-26-27,0 28,0 25,0-26,26 0,-26 0,-26 27,26-1,-1-25,-25 25,26 1,-27-1,27 1,0-27,0 26,-26 1,25-27,1 26,27 1,-27-27,26 0,0 27,1-27,-1 0,27 0,0 27,0-27,-1 0,1 0,0 26,26-52,1 52,-27-25,26 25,0-26,0 27,-26-27,27 26,-1 1,-26-27,0 27,-1 26,1-27,0 1,-27 26,1-27,-1 27,-26 0,-53 0,106 0,-106 0,53 27,-53-27,0 0,0 0,0 0,53 0,-53 0,0 0,0 0,0 0,0 0,0 0,0 0,0 0,0 0,0 0,-27-53,27 53,0 0,-53-53,53 53,-53-53,53 53,0 0,-52-53,52 53,0 0,0 0,0 0,-53-53,53 53,0 0,0 0,0 0,0 0,53 79,-53-79,52 27,-52-27,80 53,-80-53,53 26,-53-26,53 27,-53-27,0 0,53 26,-53-26,0 0,0 0,0 0,52 53,-52-53,0 0,0 0,0 0,0 0,0 0,-26 53,26-53,0 0,-53 53,53-53,-79 26,79-26,-53 53,53-53,0 0,-80 53,80-53,0 0,0 0,0 0,-26 53,26-53,0 0,0 0,0 0,0 0,0 0</inkml:trace>
  <inkml:trace contextRef="#ctx0" brushRef="#br0" timeOffset="30018.717">9446 11853,'0'0,"0"27,-26-27,26 26,-27-26,27 27,-26-27,-1 0,27 0,0 0,-26 26,26-26,0 27,0-27,0 26,0-26,26 0,1 27,-1-1,27 0,0-26,-27 27,54-27,-27 26,26 1,0-27,1 26,-1-26,1 0,-1 0,27 27,0-27,-1-27,-25 27,-1 0,27-26,-27-1,-26 1,0-1,-26 1,26-27,-53 0,26 27,-26-54,0 1,-26 26,-1-26,1-1,-1 1,-26 0,0-1,0 1,1 26,-1-26,-27 52,1-26,26 0,-53 27,27-1,-27 1,27-1,-27 27,0 0,0 0,-26 27,26-1,27 27,-27 0,26 27,1-28,26 28,0-1,53 1,-26-1,52-26,1 0,25 0,1 0</inkml:trace>
  <inkml:trace contextRef="#ctx0" brushRef="#br0" timeOffset="30999.7731">10504 10583,'27'-26,"-1"-1,-26 1,27-27,-27 0,26 0,1-26,-1-1,1 1,-1-53,27 26,-27-26,27-1,-26-52,26 0,0 0,-1 0,1-27,0 0,0 1,0-28,0 28,0-27,0 26,0 27,26-27,-26 27,26 0,1 26,26-26,-27 26,27 0,-27 27,27 0,-27 26,1 0,-1 0,-26 27,0 26,0 0,0 26,-27 1,1 26,-27 0,0 0,26-26,-26 26,0 0,0 0,-26 0,-1 0,1 0,-1 0,1 0,-27-27,0 27,0 0,-26 0,52 0,-26 0,1 0,25 0,1-26,52 26,-26-53,53 26,0-26,-27 27,54-27,-27 27,26 26,-26 0,0 26,0 27,-27 0,1 26,-1 27,-26 0,0-27,0 27,0-27,0 1,0-1,27 1,-27-28,0 28</inkml:trace>
  <inkml:trace contextRef="#ctx0" brushRef="#br0" timeOffset="31855.8221">12039 13467,'-53'0,"0"-26,0 26,27 0,-54 0,27 0,-26 0,0 0,26 26,-27 27,1-26,0 26,-1 0,27 26,-26 0,52 1,-25-1,25 0,54 27,-1-26,0-1,27 0,27-26,26 0,-1-26,-25 26,52-53,-26 26,0-52,0 26,-1-27,1 1,0-27,-27 0,-26-27,27 28,-27-54,-27 26,1-26,-1 1,-26-1,0 0,0 27,-26-1</inkml:trace>
  <inkml:trace contextRef="#ctx0" brushRef="#br0" timeOffset="32489.8583">12012 13176,'-26'-53,"0"27,-1-27,27 0,-26-26,52-1,-26-26,27 1,-1-1,-26-26,26-27,1 26,-1-25,1-1,-1 0,1-26,-1 26,1-26,-1 0,1 0,-1-1,27 1,0 0,0 0,26 26,1-26,-1 26,0 0,27 27,-27 0,1-27,-1 53,-26 0,0 27,0 0,-27-1,-26 54,0-27,-26 26,0 27,-27 0,0 0,-27 53,1-26,0-1,-1 1,27 26,0-53,27 26,-1-26,54 0,-1-26,1-27,52 0,-26 0,26 26,1-52,-1 53,-26-1,27 1,-28 26,1 26,-26 1,-1 52,1-26,-1 26,-26 1,0 25,0 1,0-26,0-1,-26 0,26 1</inkml:trace>
  <inkml:trace contextRef="#ctx0" brushRef="#br0" timeOffset="33188.8983">8335 17092,'0'0,"26"27,-26-27,27 0,-1 26,1-26,-1 0,27 26,0-26,-27 0,27 27,27-27,-27 0,-1 0,28 0,-27 0,-27 0,1-27</inkml:trace>
  <inkml:trace contextRef="#ctx0" brushRef="#br0" timeOffset="33362.9083">8441 17304,'26'0,"27"0,0 0,0 0,0 0,26 0,27 0,-53-27,26 27,-52 0</inkml:trace>
  <inkml:trace contextRef="#ctx0" brushRef="#br0" timeOffset="36461.0855">18786 16510,'0'0,"0"0,0 0,0 0,26 0,1 0,-1 0,1 0,-1 0,53-26,-26 26,27 0,-1-27,0 27,27-26,-26 26,-1-27,0 1,1-1,-1 27,-26-26,0 26,-27 0,1-27,-27 27,0-26,-27 26,1 0,0-27,-1 27,-26-26,27 26,-1-26,1 26,26-27,-27 27,27 0,0-26,0 26,27 0,-1 0,1 0,-1 0,27 0,-26 0,-1 0,0 0,1 0,-27 0,0 0,0 26,0 1,-27-27,1 26,0 0,-27-26,0 53,26-26,-26-27,0 53,27-27,0 1,-1-27,27 26,0 1,0-27,27 0,-1 0,27 0</inkml:trace>
  <inkml:trace contextRef="#ctx0" brushRef="#br0" timeOffset="36995.116">20823 15875,'0'0,"0"0,27-26,-27 26,26 0,-26 0,53 0,-27-27,1 27,26 0,-27 0,27 0,-26 27,-27-1,0 0,0 27,-27-26,1 26,-1-27,1 27,26-26,0 26,0-27,26 0,27 27,0-26,0 26,0 0,26 0,-26-27,-26 27,-1 0,1 0,-27-27,-27 27,-26-26,0 26,-26-27,-27 0,0 27,0-26,-26-27,53 26,-27-26,53 0,0-26</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7:51.262"/>
    </inkml:context>
    <inkml:brush xml:id="br0">
      <inkml:brushProperty name="width" value="0.05292" units="cm"/>
      <inkml:brushProperty name="height" value="0.05292" units="cm"/>
      <inkml:brushProperty name="color" value="#FF0000"/>
    </inkml:brush>
  </inkml:definitions>
  <inkml:trace contextRef="#ctx0" brushRef="#br0">10981 1931,'26'0,"-26"-26,0 26,26 0,-26 0,0 0,-26 26,26-26,-26 27,-1-1,27 1,-26-1,26 1,-27 26,27-27,0 1,0-1,0 1,27-27,-1 0,1 26,25-26,1 0,27 0,-1-26,1 26,25 0,1 0,0-27,26 27,1-26,-1-1,27 27,-1 0,1-26,0 26,26-27,-26 27,26 0,-26 0,26 0,27 0,-27 0,0 0,0 0,27 0,0-26,-1 26,27 0,-26-27,26 27,-26 0,26 0,-26-26,26 26,-27-27,28 27,-28 0,27-26,-52 26,52 0,-27 0,1 0,0 0,-1 0,1 0,0 0,-1 0,-25 0,52 0,-27 0,-25 26,25-26,-26 27,1-1,-1-26,0 27,-26-1,26 27,-26-53,0 27,-1-1,-25 1,25-1,1-26,-27 0,1 0,-27 0,26-26,-53-1,1 1,-1-1,0-26,-26 27,-26-27,-1 26,-26 1,27-1,-54 1,1 0,26 26,-27 0,-26 0,-26 0,26 0</inkml:trace>
  <inkml:trace contextRef="#ctx0" brushRef="#br0" timeOffset="1746.0999">14288 2487,'-27'0,"27"27,0-1,0 0,-26 1,26 26,-27 0,1 0,0 0,-27 0,0 26,0-26,0 0,-53 26,27 0,-27-26,-26 0,-1 27,-25-27,-1 0,-26-1,26-25,-53-1,27 27,-27-53,1 27,-1-27,0 0,-26 0,26-27,-26 27,0 0,27-26,-28-1,1 1,0-1,0 1,26-27,-26 27,27-27,-1 26,27-26,-27 27,53-27,-26 26,26-25,27 25,0 27,-1-26,54 26,-27 0,27 0,26 0,-26 26,52 1,-26 25,27-25,-1 26,27-27,-26 54,26-54,0 27,0-26,0-1,0 0,0 1,0-27,0 0,0 26,0-26,0 0,0 0,0 0,0-26,0 26,-27 0,27 0,0 0,0 0,-26-27,26 1,0 26,0-26,-27 26,27-27,0 1,-26-1,26 1,-26-27,26 26,-27-26,27 27,-26-1,26 1,-27 0,27-1,0 27,0 0,0 0,0 0,0 0,0 27,27 25,-27-25,26 26,-26 0,27 0,-27 0,26 0,-26-1,0 1,26-26,-26-1,0 1,0-1,0-26,0 0,27 0,-27 0,26-26,1-1,-1 1,1-1,-1 1,1-1,-1 1,1 0,-1 26,1-27,-1 27,-26 0,0 0,26 0,-26 0,0 27,0-27,0 26,0-26,0 0</inkml:trace>
  <inkml:trace contextRef="#ctx0" brushRef="#br0" timeOffset="7896.4516">18601 5662,'-27'27,"27"-1,0 0,0-26,0 53,-26-53,52 27,-26-27,27 0,-1 0,27-27,26-26,54 1,-28-28,54 1,26-1,1 1,-1 0,0-1,0 27,-26 0,-27 1,-26 25,-27 1,1 26,-27 0,-27 0,1 0,-27 0,26 26,-52-26,26 27,0-1</inkml:trace>
  <inkml:trace contextRef="#ctx0" brushRef="#br0" timeOffset="17904.024">5001 9022,'0'-26,"0"-1,0 1,0-1,0 1,0 0,26-1,-26 1,27-1,-27 27,26-26,1-1,-1 1,1 26,-1-27,27 1,-26 26,25-27,1 1,-26 26,26 0,0-26,26 26,-26-27,0 27,0 0,0-26,0 26,26 0,-26 0,0 0,26 0,-26 26,0-26,0 27,-27-1,27-26,0 26,-26 27,-1-26,27-1,-26 1,-1-1,0-26,1 27,26-27,-27 0,27 0,0-27,0 1,0-1,0 1,26-1,-26-26,0 27,-26 0,-1-1,0 1,1 26,-27 0,0 0,26 0,-26 0,0 0,0 0,0 26,0 1,27-27,-27 26,26 0,-26 1,27-1,-1-26,1 27,-1-27,1 26,-1-26,27 0,-27 27,27-27,-26 0,26 0,26 0,-26 0,0-27,0 27,26-26,-26 26,27-27,-28 27,28-26,-1 26,-26-27,26 27,1 0,-27-26,26 26,-26 0,26 26,1-26,-1 0,-26 27,26-27,1 26,-1 1,-26-1,0 1,0-1,0-26,-27 27,1-1,-27 1,26-27,-26 0,0 0,0 0,0 26,0-26,0 0,0 0,0 0,-26-26,52 26</inkml:trace>
  <inkml:trace contextRef="#ctx0" brushRef="#br0" timeOffset="38045.176">8890 10848,'0'0,"-26"0,26 0,0 0,0 0,0-27,0 27,0 0,0 0,0 0,0 27,0-1,-27 27,27 27,0-1,-26 0,0 1,26 26,-27-27,1 0,26 1,-27-27,27 26,-26-52,26-1,0 0,0-26,26 0,-26 0,53 0,-26 0,25 0,1-26,0 26,0 0,0 0,0 0,-27 0,1 0,26 0,-53 0,26 0,1-26,-27 26,26-27</inkml:trace>
  <inkml:trace contextRef="#ctx0" brushRef="#br0" timeOffset="38626.2092">9949 10769,'0'0,"0"0,0 0,-27 0,1 0,-1 0,1 26,-27-26,0 0,0 0,0 0,0 0,27 0,-1 0,1 0,26 26,0 1,0-1,26 27,-26 27,0-27,0 52,-26 1,26-26,0 25,0 1,-27-26,27-1,0-26,27 0,-27-27,26 1,1-1,-1-26,1 0,-1 27,1-27,-1 0,1 0,-1 0,0 0,-26 26,27-26,-1 0,-26 0</inkml:trace>
  <inkml:trace contextRef="#ctx0" brushRef="#br0" timeOffset="39048.2328">10028 11139,'0'-26,"-26"26,-1 0,1 26,-1 0,-26 27,27-26,-1 26,1 26,-1-26,27 0,27 26,-1-26,1-26,26-1,0 1,26-27,-26 0,26-27,1 1,-27-1,0-26,-27 0,0 27,-26-27,-26 0,-27 27,0-27,0 53,0-27,0 27,27 0,0 0,-1 0,27 0,0 0,53-26,-27-1</inkml:trace>
  <inkml:trace contextRef="#ctx0" brushRef="#br0" timeOffset="39556.2625">10425 10795,'26'-26,"-26"26,27-27,-1 27,1 0,-1 0,27 0,0 0,-26 27,25-27,1 26,-26 0,26 1,-27-1,1 27,-1-26,1 52,-1-26,0 0,1 0,-27 26,26-26,1 27,-27-28,0 1,26 27,-26-27,0-27,0 27,0-26,0 25,0-25,-26-27,26 26,-27-26,1 27,-27-27,27 0,-1 0,1 0,-27 0,26 0,1 0,-27 0,53 26,-27-26,27 0,0 0</inkml:trace>
  <inkml:trace contextRef="#ctx0" brushRef="#br0" timeOffset="77606.4387">13706 476,'0'0,"0"0,0 0,0 0,-53-53,53 53,0 0,0 0,-27-53,27 53,0 0,0 0,-53-52,53 52,0 0,-52-27,52 27,0 0,-80-26,80 26,-53-27,53 27,-79-26,79 26,-79-27,79 27,-106-26,106 26,-80-27,1 1,26 26,0-27,0 27,-26 0,26-26,-26 26,-1 0,27 0,-26 26,26-26,-26 0,26 0,0 27,-27-27,27 26,1 1,-1-27,0 26,0 1,0-1,0-26,53 0,-106 80,106-80,-79 52,79-52,-80 53,80-53,-79 53,79-53,-53 80,53-80,-53 53,53-53,-53 52,53-52,-26 80,26-80,-53 53,53-53,-27 79,27-79,-53 80,53-80,-26 79,26-79,-53 79,53-79,-26 80,26-54,0 1,0 25,-27-25,27 26,0 0,0-27,0 1,0-1,0 27,27-26,-27-1,0 0,26 1,-26-1,27 1,-27 26,26-53,0 53,1-27,-27 1,26-1,1 0,-1 1,1-1,-1 1,1-1,-1-26,27 27,-26-1,-1 1,27-1,-27-26,1 27,26-1,0-26,0 27,-1-27,1 26,0-26,0 26,0-26,27 0,-28 27,28-27,-27 0,0 26,26-26,-26 0,0 0,26 0,-26 0,27 0,-28 27,28-27,-27 0,0 0,0 0,26-27,-26 27,0 0,0 0,-27 0,27 0,0 0,-27 0,1 0,26 0,-27 0,27 0,-26-26,-1 26,27 0,-27-27,27 1,-26 0,-1 26,27-53,-26 26,-1-26,-26 0,27 27,-1-27,1-26,-27 26,26 0,-26-27,0 1,0 0,0 26,0-27,0 1,0 0,-26-1,-1 1,1-1,-1 1,1 0,-1 26,1-27,-27 54,53 26,-80-79,80 79,-52-27,52 27,0 0,0 0,-27 79,27-26</inkml:trace>
  <inkml:trace contextRef="#ctx0" brushRef="#br0" timeOffset="96849.5395">8864 344,'0'0,"0"0,26 79,-26 1,-26 26,26-1,-27 28,-25-1,25 0,-26 1,0-28,27 1,-1 0,1-53,-1 0,27 0,0-27,53 1,-26-27,26 0,26 0,0-27,1 27,-1 0,1-26,-28 26,28-27,-54 1,27 26</inkml:trace>
  <inkml:trace contextRef="#ctx0" brushRef="#br0" timeOffset="97039.5503">9367 1058,'0'0,"105"0,-52 0,0 0,27-26,-27-1,-1 1,-52 26</inkml:trace>
  <inkml:trace contextRef="#ctx0" brushRef="#br0" timeOffset="97194.5592">9552 1296,'26'27,"1"-27,-27 0,79 0,-79 0,79-27,-79 27,80-52</inkml:trace>
  <inkml:trace contextRef="#ctx0" brushRef="#br0" timeOffset="98573.6381">6430 12912,'0'0,"0"-27,0 27,0 0,0 27,0-27,0 53,0-27,0 27,0 26,-27-26,1 27,26 25,-27-25,1-1,-1 1,1-27,0-1,26 1,0-26,0-1,26-26,0 0,1 0,26 0,0 0,0 0,0 0,-1 0,-25 0,-1 0,27 0,-26-26,-1 26,1-27</inkml:trace>
  <inkml:trace contextRef="#ctx0" brushRef="#br0" timeOffset="99138.6704">7276 12885,'0'0,"-26"0,-1 0,1 0,0 0,-27 0,26 0,1 0,-1-26,1 26,-1 0,27 0,-26 0,26 26,0 1,0-27,0 53,0 0,-27 26,27 0,-26 1,26 25,-26-25,26 26,0-53,0 0,0 26,26-53,0 1,1-1,-1 1,1-27,-1 0,-26 26,27-26,-27 0,26 0,-26 0,0 0,0 0,0 0,0-26,27 26</inkml:trace>
  <inkml:trace contextRef="#ctx0" brushRef="#br0" timeOffset="99640.6991">7356 13309,'-27'0,"27"0,0 0,-26-27,26 27,-27 0,27 0,-26 27,26-27,-27 26,27 0,0 1,0 26,0-27,0 27,0 0,27 0,-1-26,1-1,-1 0,1 1,-1-27,27 0,0-27,-26 1,25 0,-25-27,-27 0,26 0,-26 0,0 0,0 26,-26-25,26 25,-53 1,27 26,-1-27,1 54,-1-27,27 0,0 0</inkml:trace>
  <inkml:trace contextRef="#ctx0" brushRef="#br0" timeOffset="100228.7319">7700 12912,'-27'0,"27"0,0 0,0 0,0 0,27 0,-1-27,1 27,26-26,-27 26,27 0,0 0,0 0,-27 0,1 26,-1 1,1 26,-27 0,0-1,0 1,26 0,-26 27,0-1,0 0,0-26,27 27,-1-27,-26 0,26-1,-26-25,0-1,0 1,0-1,-26-26,0 27,-1-27,1 26,-1-26,1 0,-1 27,-26-27,53 0,-26 0,26 0,-27-27</inkml:trace>
  <inkml:trace contextRef="#ctx0" brushRef="#br0" timeOffset="100827.766">9023 13203,'0'0,"-27"26,27 1,-53-27,53 26,-53 1,27-1,-1 0,-25-26,-1 53,26-26,1-27,-1 26,1 1,-1-27,27 26,0-26,0 27,0-27,27 0,-1 0,1 26,-1-26,1 27,-1-1,27-26,-27 27,27-1,-26 0,-1-26,1 27,-1-27,1 0,-27 26,0-26,0 0,0 0,26-26,-26 26</inkml:trace>
  <inkml:trace contextRef="#ctx0" brushRef="#br0" timeOffset="101494.8052">9922 12991,'0'-26,"0"26,-26 0,26 0,0 0,0 0,0 26,0 1,0-1,0 27,-27 0,27 0,-26 26,26 0,-27 1,27-27,-26 0,26 0,0-27,0 27,26-27,-26-26,27 27,26-27,-27 0,27 0,-26 0,26 0,-27 26,27-26,0 0,-27 0,1 0,-1-26,1 26,-1-27</inkml:trace>
  <inkml:trace contextRef="#ctx0" brushRef="#br0" timeOffset="102043.8366">10822 12832,'0'0,"-27"0,1 0,26 27,-53-54,27 54,-27-27,0 0,26 0,-26 0,27 26,-1 1,27-27,-26 26,26 27,0-26,-27 52,27-26,0 26,0 1,-26-28,26 28,0-1,0-26,0 0,26 0,-26 0,27-27,-1 1,1-1,-1-26,1 0,-1 27,1-27,-1 26,-26-26,27 0,-27 0,26 27,1-54,-1 27,-26 0</inkml:trace>
  <inkml:trace contextRef="#ctx0" brushRef="#br0" timeOffset="102330.853">11007 13176,'0'0,"0"0,0 0,0 0,-26 0,26 27,0-1,0 1,0 26,0-1,0-25,0 26,0 0,0 0,0-27,26 27,-26-26,0-1,0-26,0 0,26-26</inkml:trace>
  <inkml:trace contextRef="#ctx0" brushRef="#br0" timeOffset="103159.9004">11404 12885,'0'0,"0"0,0 0,26 0,-26 0,27 0,-27-26,26 26,1-27,-1 27,1 0,26 0,-27 0,0 27,1-1,-1 1,1 26,-1 0,1 26,-27-26,26 0,-26 26,0 0,27-26,-27 27,0-27,0 26,-27-26,27 0,0 0,-26 0,-1 0,1-27,-1 27,1-27,-1 1,1-1,0 1,-1-27,1 0,-1 26,1-26,-1 0,27 0,0 0,-26 0,26 0,0 0,0 27,0-27,0 0,0 0,0 0</inkml:trace>
  <inkml:trace contextRef="#ctx0" brushRef="#br0" timeOffset="115993.6344">10160 14208,'0'0,"0"0,0 27,0-27,0 0,0 0,0 0,0 0,0 0,0-27,27 27,-1 27,1-27,-1 0,1 0,26 0,-1 0,1 0,0 0,0 0,0 26,27-26,-28 0,28 0,-27-26,0 26,26 0,0 0,-26 0,0 0,0 0,0 0,0 0,-27 0,27 0,-26 0,-27 0,26 0,-26 0,0 0,0 0,0 0,0 0,0 0,0-27,0 27,0 0,-26 0,26 0</inkml:trace>
  <inkml:trace contextRef="#ctx0" brushRef="#br0" timeOffset="116510.664">10346 14367,'-27'0,"27"0,0 26,0-26,0 0,27-26,-1 26,0 0,1 0,-1 0,1 0,26 0,0 0,0 0,0 0,26 26,-26-26,26 0,-26 0,26 0,-26 27,0-27,0 0,0 0,-26 0,-1 26,1-26,-27 0,0 0,26 0,-26 0,0 0,0 0,0 0,26 0,-26 0,0 0,0 0,0 0,0 0,27 0,-27 0,26 0,-26 0,27 0,-27-26,0-1</inkml:trace>
  <inkml:trace contextRef="#ctx0" brushRef="#br0" timeOffset="117276.7078">6694 14208,'-26'-26,"-1"26,1 0,26 0,0 0,0 0,-27 0,27 0,0 0,0 0,27 0,-27 0,26 0,27 0,0-27,27 27,-1 0,27-26,-27 26,1-27,25 27,1 0,-26-26,-1 26,-26 0,0 0,0 0,0 0,-27 0,27 26,-53-26,26 0,-26 0,0 27,0-27,0 26,0-26,-26 0,26 0,-26 0,-1 0,1 0,-1 0,-26 0,27 0</inkml:trace>
  <inkml:trace contextRef="#ctx0" brushRef="#br0" timeOffset="117737.7342">6615 14314,'0'0,"0"0,0 0,-27 0,27 0,0 0,0 0,0 0,27 26,-27-52,26 52,27-52,-26 26,26 0,26 0,0 0,1-26,26 26,-27-27,0 27,1 0,-1-26,1 26,-28 0,1 0,-26-27,26 27,-27 0,-26 0,0 0,27 0,-27 0,0 0,0 0,0 0,0 27,0-27,0 0,26-27,-26 1</inkml:trace>
  <inkml:trace contextRef="#ctx0" brushRef="#br0" timeOffset="138267.9085">10716 14288,'-26'-27,"-1"27,27-26,-26-1,-1 27,27-26,-26-1,26 27,0 0,-27 0,27 0,0 0,0-26,0 26,0 26,27-26,26 0,0-26,-1 26,28 0,-1 0,1 0,25-27,1 27,-26 0,-27 0,-1 27,1-27,-26 0,-1 0,-26 0,0 0,0 0,0 0,-26 0,26 0,-27-27,1 27,-1 0,1 0,-27 0</inkml:trace>
  <inkml:trace contextRef="#ctx0" brushRef="#br0" timeOffset="138480.9203">10742 14182,'-26'0,"0"26,26 1,0-27,0 0,52 26,-25-26,52 0,-26 0,0 0,0 0,26-26,-52 26,26-27,-53 1,-27 26</inkml:trace>
  <inkml:trace contextRef="#ctx0" brushRef="#br0" timeOffset="138903.9448">6932 14155,'53'0,"-26"0,26 27,-27-27,27 0,-26-27,25 27,1 0,0-26,0 26,-26-27,-1 27,1-26,-1 26,-26-27,0 27,-26 0,-1 0,-26-26,27 52</inkml:trace>
  <inkml:trace contextRef="#ctx0" brushRef="#br0" timeOffset="139118.9571">7012 14076,'-27'0,"1"0,26 0,-27 0,27 0,0 26,27-26,-1 0,27 27,-26-27,26 0,0 26,-27-26,27 0,0 0,-27 0,1 0,26 0,-27 0,-26 27,27-27</inkml:trace>
  <inkml:trace contextRef="#ctx0" brushRef="#br0" timeOffset="154260.8229">9261 16087,'0'0,"0"0,0 0,0 0,0 0,0 0,0 0,0 0,0 0,0 0,0 0,0-27,0 1,26 26,-26-53,0 26,0-26,0 1,27-1,-27 0,0-27,0 1,26 26,-26-26,27-1,-27 27,0 0,26 27,-26 0,0-1,27 1,-27 26,0 0,0 26,0 1,26-1,-26 53,26-26,-26 0,27 27,-27-27,26-1,-26 1,27-26,-1-1,1 1,-27-27,26 0,1-27,-27 1,26-27,1 0,-27 0,0 0,0 0,0 0,0 27,0-27,0 53,0 0,0 0,26 0,0 26,1 1,-1 26,1 0,-1 0,1 0,26-1,-27 1,1 0,-1-26,1-1,-1 1,0-1,-26-26,27 27,-27-27,0-27,0 1</inkml:trace>
  <inkml:trace contextRef="#ctx0" brushRef="#br0" timeOffset="154574.8412">10187 15214,'0'0,"26"26,1-26,-1 26,-26 1,27 26,-1-27,1 1,-1 26,0-27,-26 27,27-26,-1-1,-26 0,27 1,-1-27,-26 0,27-27</inkml:trace>
  <inkml:trace contextRef="#ctx0" brushRef="#br0" timeOffset="154839.8559">10742 15161,'0'0,"0"-27,0 54,-26-27,26 53,-26-27,-1 53,1 1,-1 26,1-27,-1 27,1 26,-1-26,1 26,26-26,-27 0,27-27,0 1,-26-27,26 26,0-53,0 1,0-27,26-27</inkml:trace>
  <inkml:trace contextRef="#ctx0" brushRef="#br0" timeOffset="155936.9191">10848 15875,'0'-26,"27"-27,-1 0,1-27,-27 1,26 26,1-26,-27 26,26 0,-26 0,26 26,-26 27,0 27,0-1,27 27,-27 0,0 27,0-27,26-1,-26 1,27 0,-27-26,26-1,-26-26,27 0,-1-26,1-1,-1 1,-26-54,27 28,-27-1,26 0,-26 26,27-26,-27 53,0 0,26 27,0-1,-26 1,27 26,-1 0,1-27,-1 27,1 0,-1-53,-26 26,27 1,-1-27,1-27,-1 1,0-1,1-26,-1 1,1-28,-1 1,1-1,-1 1,1 26,-1 0,-26 0,27 27,-1-1,27 27,-27 27,1-1,-1 1,1 26,-1 0,27-27,-26 27,-1 0,1 0,-27-27,26 1,-26-1,0 27,-26-53,-1 0,1 0,-27 0,0 0,0 0,0 0,0-26,27-1,-1 27,1-26,-1 26,27 0,27-27,-1 27,1-26,26-1,-27 1,27-1,0-26,0 27,-27 26,1-53,26 53,-27 0,0 0,1 0,-1 27,-26-1,53 27,-26 0,26-27,0 27,0 0,-1 0,-25-26,26 25,0-25,-27-1,1-26,-1 27,1-54,-27 27</inkml:trace>
  <inkml:trace contextRef="#ctx0" brushRef="#br0" timeOffset="156205.9343">12912 14949,'0'0,"0"0,0 26,-26 1,26 26,-53-27,26 54,-26-27,-26-1,26 28,0-1,0 27,0-53,27 0,-1 0,1 26,-1-79,27 53,0-53,0 0</inkml:trace>
  <inkml:trace contextRef="#ctx0" brushRef="#br0" timeOffset="156596.9563">13573 14870,'-26'0,"0"0,-1 0,1 0,-27 26,0 1,26 25,1 28,-27-1,27 27,-1 0,27 26,0-26,0 26,0-26,27 26,-1-52,0-1,1 1,-1-54,27 0,-26-26,26-26</inkml:trace>
  <inkml:trace contextRef="#ctx0" brushRef="#br0" timeOffset="157136.9877">17463 14473,'-27'26,"1"-26,26 0,0 0,53 27,-27-1,27 27,0 0,0 0,0 53,0 0,0-1,-53 28,26-28,-26 28,-26-27,-1-1,1 1,-1-53,1 27,0-28,26 1,-27-26,27 26,-26-53,26 0,0 0,26 0</inkml:trace>
  <inkml:trace contextRef="#ctx0" brushRef="#br0" timeOffset="163399.3459">14050 15293,'0'-27,"26"1,-26 52,0-26,27 0,-27 0,26 0,-26 27,0-1,0 1,0-1,0 27,0 0,0 27,-26-28,26 28,-27-1,1 27,-1-53,1 26,26-26,-27-26,27 26,-26-53,26 26,0-26,26 0,1 0,-1 0,27 0,0-26,0 26,26 0,-26 0,0 0,0 0,0 26,0 1,0-27,-27 0,1 0,-27 0</inkml:trace>
  <inkml:trace contextRef="#ctx0" brushRef="#br0" timeOffset="163966.3783">15214 15161,'0'0,"0"-27,0 27,-53 0,27-26,-1 26,-26 0,27-27,-27 27,26 0,-26 0,53 0,-26 0,-1 0,27 27,0 26,-26-27,26 53,0 1,-26-1,-1 27,27 0,-26 0,-1 0,27-1,0 1,0-53,27 27,-1-28,1-25,-1 26,27-27,0 1,-27-27,27 26,0 1,0-27,-26 0,25 26,-25-26,-27-26,26 26,1 0,-1-27,-26-26</inkml:trace>
  <inkml:trace contextRef="#ctx0" brushRef="#br0" timeOffset="164255.3939">15558 15478,'0'0,"0"27,0-1,-27 1,27 25,0 1,-26 0,-1 0,27 27,0-1,-26-26,26 0,0 0,0 0,0-27,0 1,0-1,0-26,0 26,0-26,0 0,26-26,-26 26</inkml:trace>
  <inkml:trace contextRef="#ctx0" brushRef="#br0" timeOffset="164588.4139">16034 15769,'0'27,"0"-27,0 0,0 26,-26 1,26-27,0 26,0-26,0 0,0 0,0 26,0-26,0 0</inkml:trace>
  <inkml:trace contextRef="#ctx0" brushRef="#br0" timeOffset="164789.4253">16034 16166,'0'0,"0"27,0-27,0 26,0-26,0 0,0 0,0 0,0 0,0-26,0 26,0-27,27 1,-27-1</inkml:trace>
  <inkml:trace contextRef="#ctx0" brushRef="#br0" timeOffset="165520.4672">16457 15240,'0'0,"0"0,27-26,-1 26,27 0,0 0,0 0,0 26,0-26,26 0,-26 0,0 0,-26 26,-1 1,1-27,-27 26,0 1,0-1,0 1,-27 26,27 0,-26 0,-1 26,27-26,0 53,-26-27,26 0,0 27,0-26,0-1,0 0,0-26,0 0,0-26,0-1,0 1,0-27,0 0,-27 26,1-26,-27 0,26 0,-26 0,-26 0,53 26,-54-26,54 27,-27-1,26-26,1 0,26 0</inkml:trace>
  <inkml:trace contextRef="#ctx0" brushRef="#br0" timeOffset="186671.677">11854 2778,'0'0,"0"0,0 0,26 27,-26-27,0 26,0-26,0 27,-26-27,26 26,-27 0,27 1,-26-1,26 1,-27-1,27 1,0-27,27 26,-27-26,26 0,27 0,-26 0,-1 0,27 0,0 0,-27-26,1 26,-1 0,27 0,-53 0,27-27,-27 27,26-26,-26-1</inkml:trace>
  <inkml:trace contextRef="#ctx0" brushRef="#br0" timeOffset="187015.6967">12277 2646,'0'-27,"0"27,0 0,0 0,0 0,0 27,0-1,0 1,0 26,0-27,0 54,0-28,0 1,0 27,0-27,-26 0,26-1,0 1,0 0,0-26,0 26,0-53,0 53,0-53,26 0,-26-27,26 1,-26-1</inkml:trace>
  <inkml:trace contextRef="#ctx0" brushRef="#br0" timeOffset="187204.7075">12595 3201,'26'27,"-26"26,0-27,0 27,0-26,0 26,0-27,0 27,-26-27,26 1,0-27,0 0,26 0,-26 0</inkml:trace>
  <inkml:trace contextRef="#ctx0" brushRef="#br0" timeOffset="187531.7262">13256 2672,'0'0,"26"0,-26 27,0-1,0 1,0-1,-26 27,26 0,0 0,-26 26,26-26,0 0,-27 26,27-52,0 26,0-27,27 27,-27-53,0 0,26 0,0-26</inkml:trace>
  <inkml:trace contextRef="#ctx0" brushRef="#br0" timeOffset="187864.7452">13706 3545,'0'27,"0"26,0-27,0 1,0 26,-27-27,27 27,-26-53,26 26,0-26,0 0</inkml:trace>
  <inkml:trace contextRef="#ctx0" brushRef="#br0" timeOffset="188397.7757">14685 2672,'0'0,"26"0,-26 0,27-26,26 26,-27 0,27 0,0 0,-27 26,1-26,-1 27,-52 26,-1-27,1 27,-27 0,0 0,0 0,27 0,-1 0,27 0,0-27,0 0,27 1,-1-1,1-26,-27 27,0-27,0 0,-27 0,1 0,-1 0,27 0,-26 0,-1 0,1-27,26 27,26 0</inkml:trace>
  <inkml:trace contextRef="#ctx0" brushRef="#br0" timeOffset="188575.7859">15240 3440,'0'53,"0"-1,0-25,0 26,-26 0,-1-27,1 27,-27-26,53-27,-26 26,26-26,0-26</inkml:trace>
  <inkml:trace contextRef="#ctx0" brushRef="#br0" timeOffset="189044.8127">15743 2699,'0'0,"-26"26,-1 1,1-1,26 27,0-26,0 25,0-25,26-1,1 1,26-1,-1-26,1-26,27 26,-27-53,26 53,-26-53,26 27,-26-27,0 0,0 0,-26 26,-1 1,0 26,-26 0,0 0,27 26,-54 27,27 0,0 27,0-28,0 28,0-27,0 26,-26-52,52 25,-52-25,26-1,0-26,26 27,-26-54</inkml:trace>
  <inkml:trace contextRef="#ctx0" brushRef="#br0" timeOffset="189361.8309">16722 2514,'26'0,"-26"-27,53 27,-26 0,-1 0,27 27,0-1,-26 0,-1-26,1 53,-27 0,0 0,-27 0,27 0,-26 0,-1 0,1 0,26 0,0-27,0 1,26-1,1-26,-1 0,27 0,-27-26,27 26,-26-27</inkml:trace>
  <inkml:trace contextRef="#ctx0" brushRef="#br0" timeOffset="189528.8403">17383 3281,'0'53,"0"0,-26 26,26-26,0 0,-26 0,26-27,-27 27,27-26,-26-1,26-26,0 0</inkml:trace>
  <inkml:trace contextRef="#ctx0" brushRef="#br0" timeOffset="190100.8731">18124 2858,'0'0,"0"0,0 0,27 26,-1-26,27 0,0 0,-26 0,25 0,1-26,0 26,0 0</inkml:trace>
  <inkml:trace contextRef="#ctx0" brushRef="#br0" timeOffset="190308.884">18918 2672,'27'27,"-27"-1,0 1,0 26,0 0,0-1,-27 1,27 27,-26-27,26 0,0-1,0-25,0-1</inkml:trace>
  <inkml:trace contextRef="#ctx0" brushRef="#br0" timeOffset="190874.9174">19315 2884,'0'26,"-27"27,1 0,26 0,-26 0,26 26,0-52,0 26,26-27,27-26,-27 0,27 0,-26-26,26-1,-27 1,1-27,-27 0,0-26,0 26,-27 0,27 26,-26-25,26 25,-27 1,27 26,0 0,27-27,-27 54,26-27,1 0,26 26,-27 1,27 25,0-25,-27 26,1 0,-1 0,27-27,-26 27,-1-27,27 1,0-27,0 0,0 0,0 0,-27-53,27 27,-27-27,-26 0,0-27,0 27,-26 1,0-1,-27 0,26 26,1 1,26 26,26-27,1 27,-1 0,27 27</inkml:trace>
  <inkml:trace contextRef="#ctx0" brushRef="#br0" timeOffset="191075.9289">21114 3387,'0'79,"-26"-26,26 0,-27 26,27-26,-26 0,-1-26,1-1,26 0,-27 1,27-27,0 0</inkml:trace>
  <inkml:trace contextRef="#ctx0" brushRef="#br0" timeOffset="191397.9473">21458 2672,'0'0,"0"0,0 0,0 0,0 0,27 0,25 27,-25-1,-1 1,1-1,-27 27,26 0,-26 0,0 53,-26-27,26 27,-27-27,27 1,-26-1,26 0,-27-52,27-1,0-26,-26 0,26-26</inkml:trace>
  <inkml:trace contextRef="#ctx0" brushRef="#br0" timeOffset="191540.9553">21379 3122,'0'0,"0"-26,26 26,1 0,26 26,-1-26,1 0,0-26,0 26,27-27,-54 1,27-27</inkml:trace>
  <inkml:trace contextRef="#ctx0" brushRef="#br0" timeOffset="201932.5499">9446 18362,'0'0,"0"0,0 0,0 0,0 0,0 0,0 0,0 0,0 0,0 0,0 0,0 0,0 0,26-53,-26 53,27-53,-27 53,0-79,0 79,0-79,0 79,0-53,0 53,0 0,26-80,-26 80,0 0,0 0,0 0,0 0,0 0,0 0,27 80,-27-80,26 53,-26-53,27 26,-27-26,0 0,53 53,-53-53,0 0,0 0,0 0,0 0,53-53,-53 53,0-53,0 53,26-79,-26 79,0-80,0 80,0-53,0 53,0 0,0 0,26-53,-26 53,0 0,0 0,27 53,-27-53,26 53,-26-53,53 80,-53-80,27 79,-27-79,53 79,-53-79,26 53,-26-53,27 80,-27-80,0 0,0 0,0 0,0 0,0 0</inkml:trace>
  <inkml:trace contextRef="#ctx0" brushRef="#br0" timeOffset="202146.5621">10055 17859,'0'0,"0"0,0 0,79 27,-79-27,26 53,-26-53,27 79,-27-79,53 53,-53-53,79 27,-79-27,53 0</inkml:trace>
  <inkml:trace contextRef="#ctx0" brushRef="#br0" timeOffset="202411.5773">10610 17754,'0'-53,"0"53,0 0,0 0,-26 53,26-53,-53 79,0-26,26 26,1 1,-1-1,1 0,0 1,-1-1,1 0,26-26,0 0,0-53,0 80,0-80,0 0,0 0,0 0,53-27</inkml:trace>
  <inkml:trace contextRef="#ctx0" brushRef="#br0" timeOffset="203289.6275">10742 18124,'0'0,"0"0,0 0,53-53,-53 53,0-79,0 26,27 0,-27 0,26 0,-26 53,27-79,-27 79,26-53,-26 53,0 0,0 0,27 53,-27-53,26 105,-26-52,27 0,-27-26,0-27,26 106,-26-106,0 0,0 0,53 0,-53 0,53-80,-53 80,53-79,-27 52,-26 27,53-105,-53 105,0-27,0 27,0 0,0 0,53 53,-53-53,27 79,-27-79,52 80,-52-80,27 79,-27-79,53 53,-53-53,0 0,0 0,26 27,-26-27,0 0,53-53,-53 53,27-80,-27 80,26-106,1 80,-27-53,26 52,-26-26,26 0,-26 27,0-1,27 27,-27 0,0 0,0 0,79 27,-79-27,80 53,-80-53,79 53,-79-53,53 53,-53-53,0 0,26 52,-26-52,0 0,-52 27,52-27,-80 26,80-26,-79 0,79 0,-80 27,80-27,-79 0,79 0,0 0,0 0</inkml:trace>
  <inkml:trace contextRef="#ctx0" brushRef="#br0" timeOffset="203545.6421">12118 17621,'0'0,"0"0,53 27,-53-27,0 0,53 79,-53-79,79 79,-26-26,0 0,0 0,0 0,0 0,-53-53,79 79,-79-79,80 53,-80-53,0 0</inkml:trace>
  <inkml:trace contextRef="#ctx0" brushRef="#br0" timeOffset="203780.6556">12621 17674,'0'0,"0"0,-53 27,53-27,-53 53,27-1,-27 1,0 0,0 0,0 27,27-27,-27-1,26 1,27-53,-26 53,26-53</inkml:trace>
  <inkml:trace contextRef="#ctx0" brushRef="#br0" timeOffset="204168.6778">13309 17515,'0'0,"-79"53,79-53,-53 53,53-53,-27 80,27-27,0 26,0 27,27-27,26 1,-27-1,27 0,0-26,26-26</inkml:trace>
  <inkml:trace contextRef="#ctx0" brushRef="#br0" timeOffset="204871.718">21141 17013,'-27'0,"27"26,27-26,-1 27,0 26,1-1,26 28,0-1,0 27,-27 0,27 0,-53 0,27-1,-54 1,27 0,0 0,0-53</inkml:trace>
  <inkml:trace contextRef="#ctx0" brushRef="#br0" timeOffset="219238.5397">14658 17489,'0'0,"0"0,-26-26,26 26,0 0,0 0,0 0,0 0,0 26,0-26,0 0,0 0,0 0,0 79,0-79,-27 53,27-53,0 106,-26-53,26 0,-27 0,1 0,0 0,26-53,-27 79,27-79,-26 53,26-53,0 0,0 0,0 0,0 0,0 0,0 0,0 0,0 0,0 0,79 26,-79-26,79 27,-79-27,80 26,-80-26,53 27,-53-27,79 26,-79-26,0 0,53 0</inkml:trace>
  <inkml:trace contextRef="#ctx0" brushRef="#br0" timeOffset="220057.5866">15584 17621,'0'0,"0"0,0 0,-26-26,26 26,-27 0,1 0,26 0,-27 0,1 0,26 0,-26 0,-1-27,1 27,26 0,-53 0,26 27,1-27,26 0,-53 0,53 0,0 0,0 0,-53 0,53 0,0 0,0 0,0 0,-53 53,53-53,0 53,0-53,0 79,-26-26,26 0,0-53,0 79,0-79,0 80,0-80,0 53,0-53,0 0,0 0,0 52,0-52,0 0,0 0,53 27,-53-27,0 0,79 0,-79 0,53 0,-53 0,0 0,53 26,-53-26,0 0,79 27,-79-27</inkml:trace>
  <inkml:trace contextRef="#ctx0" brushRef="#br0" timeOffset="220727.6249">15796 17754,'0'0,"0"0,0 0,0 0,0 0,0 0,0 0,0 0,-26 52,26-52,0 0,-27 80,27-80,-26 53,26-53,0 53,0-53,0 53,0-53,26 79,-26-79,0 0,53 53,-53-53,53 0,-53 0,79-27,-79 27,80-26,-80 26,79-53,-79 53,53-53,-53 53,26-79,-26 79,0-53,0 53,-26-53,26 53,-53-53,53 53,-53-26,53 26,-53-27,53 27,0 0,0 0,-53 27,53-27,0 0,0 0,0 0,0 0</inkml:trace>
  <inkml:trace contextRef="#ctx0" brushRef="#br0" timeOffset="221102.6463">16405 17701,'0'0,"0"0,0 0,0 0,0 0,0 0,52 53,-52-53,0 0,0 0,0 0,0 0,0 0,0 0,0 0,-52 52,52-52,0 0,0 0</inkml:trace>
  <inkml:trace contextRef="#ctx0" brushRef="#br0" timeOffset="221380.6622">16352 17992,'0'0,"0"0,79 53,-79-53,0 0,0 0,0 0,0 0,0 0,0 0,0 0,0 26,0-26,0 0,0 0,0 0,0 0</inkml:trace>
  <inkml:trace contextRef="#ctx0" brushRef="#br0" timeOffset="222050.7006">16801 17754,'0'0,"0"0,0 0,0 0,0 0,0 0,0 0,0 0,0 0,27 52,-27-52,0 53,0-53,0 106,0-53,0-53,-27 80,27-80,0 79,0-79,0 53,0-53,0 0,0 0,0 0,0 0,0 0,0 0,0 0,0 0</inkml:trace>
  <inkml:trace contextRef="#ctx0" brushRef="#br0" timeOffset="223071.759">17119 17595,'0'0,"0"0,0 0,0 0,0 0,0 0,0 0,0 0,26 0,1 0,-27 0,53 0,-27 0,-26 0,80 0,-80 0,105 0,-105 0,53 0,-53 0,53 26,-53-26,0 0,0 0,53 27,-53-27,0 0,0 0,0 0,27 26,-27-26,0 0,-27 80,27-80,0 52,0-52,-26 53,26-53,0 80,0-80,-27 79,27-79,0 80,0-80,-26 26,26-26,0 0,0 79,0-79,0 0,0 0,0 0,0 0,0 0,0 0,-53 27,53-27,0 0,-53 26,53-26,-53 27,53-27,-79 26,79-26,-53 0,53 0,-53 27,53-27,0 0,-53 53,53-53,0 0</inkml:trace>
  <inkml:trace contextRef="#ctx0" brushRef="#br0" timeOffset="228430.0654">18257 17674,'53'-53,"-53"53,0 0,0 0,0 0,0 0,0 0,0 0,0 0,-80 53,80-53,0 0,0 27,0-27,-26 53,26-53,0 79,0-79,0 53,0-53,0 79,0-79,0 80,0-80,26 53,-26-53,0 0,0 52,0-52,0 0,0 0,0 0,0 0,0 0,0 0</inkml:trace>
  <inkml:trace contextRef="#ctx0" brushRef="#br0" timeOffset="228942.0947">18071 17939,'0'0,"0"0,-79 0,79 0,0 0,0 0,0 0,0 0,0 0,0 0,0 0,0 0,0 0,0 0,0 0,0 0,0 0,0 0,0 0,0 0,79-27,-79 27,53 0,-53 0,80 0,-80 0,79 0,-79 0,106 0,-106 0,79 0,-79 0,80 0,-80 0,0 0,53 0,-53 0,0 0,0 0,0 0,0 0,0 0,0 0,0 0,0 0,0 0,0 0,0 0</inkml:trace>
  <inkml:trace contextRef="#ctx0" brushRef="#br0" timeOffset="230657.1928">19156 17515,'0'0,"0"0,0 0,0-26,0 26,0 0,-26 26,26-26,0 0,0 80,0-80,-27 53,27-53,0 79,0-79,-26 106,26-106,-27 53,27-53,0 79,0-79,0 53,0-53,0 0,0 27,0-27,0 0,0 0,0 0,0 0,53 53,-53-53,53 0,-53 0,80-27,-80 27,79 0,-79 0,106-26,-106 26,53 0,-53 0,0 0,53 53,-53-53</inkml:trace>
  <inkml:trace contextRef="#ctx0" brushRef="#br0" timeOffset="231533.2429">20003 17489,'26'0,"-26"0,0 0,0 0,0 0,0 0,0-26,0 26,0 0,-26 0,26 0,-27 26,1-26,26 0,-27 0,1 0,0 0,-1 26,27-26,-26 0,26 0,-27 27,27-27,0 0,0 0,0 0,0 0,-53 53,53-53,0 0,-26 53,26-53,0 53,0-53,-27 53,27-53,0 79,0-79,0 79,0-79,-26 80,26-80,26 53,-26-53,0 79,0-79,0 0,53 53,-53-53,0 0,0 0,53 26,-53-26,0 0,0 0,80 0,-80 0,0 0,0 0,52 0,-52 0,0 0,0 0,0 0,0 0,53 27</inkml:trace>
  <inkml:trace contextRef="#ctx0" brushRef="#br0" timeOffset="232381.2914">20770 17621,'0'0,"0"0,0 0,0 0,0 0,0-26,0 26,53 0,-26 0,-1 0,27 0,-27 0,1 0,26 0,-27 0,1 0,-27 0,0 0,0 0,0 0,0 0,0 0,0 0,0 0,0 53,0-53,0 0,-53 26,53-26,0 0,-27 80,27-80,-26 52,26-52,0 80,0-80,0 53,0-53,0 79,0-79,-27 80,27-80,0 52,0-52,0 0,0 53,0-53,0 0,0 0,-53 53,53-53,0 0,0 0,0 0,-52 53,52-53,0 0,0 0,-80 0,80 0,0 0,-53 0,53 0</inkml:trace>
  <inkml:trace contextRef="#ctx0" brushRef="#br0" timeOffset="233402.3498">20029 17727,'0'0,"-26"53,26-53,0 0,0 0,0 0,0 0,0 0,0 0,0 0,0 0,0 0,0 0,0 0,0 0,0 0,53-26,-53 26,0 0,53 0,-53 0,0 0,53 0,-53 0,0 0,0 0,0 0,53 0,-53 0,0 0,0 0,0 0,0 79,0-79,0 0,-53 53,53-53,0 0,-80 53,80-53,0 0,-53 26,53-26,0 0,0 0,0 0,0 0,0 0,0 0,0 0,0 0,0 0,0 0,0 0,53 27,-53-27,0 0,80 26,-80-26,53 0,-53 0,0 0,79 27,-79-27,0 0,0 0,79 0,-79 0,0 0,0 0,0 0</inkml:trace>
  <inkml:trace contextRef="#ctx0" brushRef="#br0" timeOffset="233817.3736">20558 17780,'0'0,"0"0,0 0,0 0,0 0,0 0,0 0,0 0,0 0,0 0,0 0,0 0,0 0,0 0,0 0,0 0,0 0,0 0,0 0,0 0,0 0,0 0,0 0</inkml:trace>
  <inkml:trace contextRef="#ctx0" brushRef="#br0" timeOffset="234214.3963">20532 17939,'0'0,"0"0,0 0,0 0,0 0,0 0,0 0,0 0,0 0,53 26,-53-26,0 0,0 0,0 0,0 0,0 0,0 0,-27 80,27-80,0 0,0 0</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21:57.725"/>
    </inkml:context>
    <inkml:brush xml:id="br0">
      <inkml:brushProperty name="width" value="0.05292" units="cm"/>
      <inkml:brushProperty name="height" value="0.05292" units="cm"/>
      <inkml:brushProperty name="color" value="#FF0000"/>
    </inkml:brush>
  </inkml:definitions>
  <inkml:trace contextRef="#ctx0" brushRef="#br0">12330 17171,'0'27,"0"-27,0 26,0-26,0 0,0 0,0 27,0-1,26 1,-26-27,0 0,0 26,0 1,0-27,27 0,-27 0,26 0,1 0,26 0,0 26,0-26,-1 0,28 0,-1 0,1-26,25 26,-25 0,26 0,-1 0,1 0,27-27,-28 54,28-27,-27 0,-1 26,28 1,-1-27,-26 26,0 1,-1-27,1 26,-53-26,27 0,-1 0,-53 0,27 0,-26 0,-27 0,0 0,0-26,0-1,-27 1,1-1,26 1,-27-27,1 26,-1-26,27 27,0-27,0 27,0-1</inkml:trace>
  <inkml:trace contextRef="#ctx0" brushRef="#br0" timeOffset="454.0259">14235 17092,'0'-26,"-53"26,27-27,-27 27,26 0,1 0,-27 0,26 27,1-1,26 1,0 25,0 1,0 0,26 27,-26-27,27 26,-1 0,1 1,-1-27,1 26,-1-26,1-27,-27-26,0 80,0-80,0 0,0 0</inkml:trace>
  <inkml:trace contextRef="#ctx0" brushRef="#br0" timeOffset="611.0349">14023 17727,'0'0,"0"-53,0 53,0 0,53 27,-53-27,53 26,-53-26,79 27,-79-27,53 26,-53-26,0 0</inkml:trace>
  <inkml:trace contextRef="#ctx0" brushRef="#br0" timeOffset="1631.0927">14288 17463,'0'0,"0"0,0 0,0 26,0-26,26 26,-26-26,27 80,-27-80,79 53,-79-53,53 26,-53-26,0 0,0 0,0 0,0 0,27-26,-54-1,27 27,0-26,-26-1,26 1,-27 26,27-27,27 1,-27 26,26 0,1 0,-27 0,0 0,0 0,79 79,-79-79,53 27,-53-27,0 0,26 79,-26-79,0 0,0 0,0 0,0 0,0 0,0 0,0 0,0-53,27 27,-27 26,0 0,0-27,26 27,-26-26,0 26,27-27,-27 27,26 0,1 0,-1 0,0 27,-26-27,0 0,0 0,0 0,53 53,-53-53,0 0,0 0,-26 53,26-53,0 0,-53 26,53-26,0 0,0 0,0 0,0 0,0 0,0 0,0 0,53-26,-27-1,1 1,-1 26,-26-27,27-26,-1 27,-26 0,0-27,27 26,-27 1,0-27,0 53,0 0,0 0,0 0,0 0,0 26,26 1,1-1,-27 1,26-1,1 27,-27-53,0 0,0 0,26 79,-26-79,0 0,-26-26,-27-1,26 1,-26 26,53-26,-53-1,53 1,-26 26,26 0,0 0,26 0,1 0,26-27,0 1,0-1</inkml:trace>
  <inkml:trace contextRef="#ctx0" brushRef="#br0" timeOffset="2512.1436">16537 16960,'0'0,"26"26,-26-26,0 0,27 53,-27-53,0 53,0-26,26-1,-26 27,0-27,0 27,0-26,27-27,-27 26,26 1,-26-27,27 0,25 0,-25 0,26 0,0 0,0 0,26 0,-26 0,26 0,1 0,-1 26,27-26,0 27,-27-27,27 0,0 0,26 0,-26 0,0 0,26 0,0-27,1 27,-28 0,28-26,-27 26,-1 0,1-27,-26 27,-1 0,0-26,-26 26,-26 0,-1 0,1-27,-27-26,-27 27,27-1,-26 1,-1-27,1 27,-1-1,1 1,-1-1,-25 27</inkml:trace>
  <inkml:trace contextRef="#ctx0" brushRef="#br0" timeOffset="3750.2145">17886 17939,'0'0,"0"53,0-53,0 0,0 53,0-53,0 0,0 0,0 0,0 0,0-53,0 53,0-80,0 27,0 0,0 1,0-1,0 26,0-26,27 27,-27 26,0 0,0 0,0 0,0 0,0 0,26 53,-26-53,27 53,-27-53,26 79,-26-79,26 53,-26-53,80 26,-80-26,79 0,-79 0,80-26,-80 26,79-79,-79 79,26-53,1 26,-27 1,0-1,0 1,-27 26,27 0,0 0,0 0,0 0,0 0,-52 26,52-26,0 0,52 80,-52-80,0 0,80 26,-80-26,53-26,-53 26,0 0,53-27,-53 27,0 0,0 0,53-53,-53 53,0 0,0 0,0 0,26 27,-26-27,0 0,53 53,-53-53,0 53,0-53,0 0,0 52,0-52,0 0,0 0,0 0,0 0,0 0,0 0,0 0,53-52,-53 52,53-53,-27 26,1 1,-1-1,1-26,-1 27,-26-27,27 27,-27-1,-27 1,27-1,0 1,-26-1,26 27,-27 0,27 0,0 27,0 26,0-53,27 79,-1-26,1 0,-1-27,-26-26,26 80,-26-80,0 0,0 53,0-53</inkml:trace>
  <inkml:trace contextRef="#ctx0" brushRef="#br0" timeOffset="3898.2229">18812 17674,'-53'-26,"0"-27,27 53,-27-27,53 1,0 26,0-27,53 27,-27 0,27-26,0 26,27 0,-54 0,27-26,-27-1,-26-26</inkml:trace>
  <inkml:trace contextRef="#ctx0" brushRef="#br0" timeOffset="4670.2671">12991 14737,'0'0,"0"27,0-1,0 1,0 26,0-27,-26 53,26-26,-27 27,1-27,26 26,-26 0,26-26,0 0,0-26,0-1,0 1,0-1,26-26,0 0,1 0,-1 0,1 0,26-26,-27 26,1 0,-1 26,1-26,-1 0,-26 0,27 0</inkml:trace>
  <inkml:trace contextRef="#ctx0" brushRef="#br0" timeOffset="5270.3014">13732 14764,'0'0,"0"0,-26 0,-1 0,1 0,-1 26,1-26,-1 0,1 0,-27 27,27-27,-1 0,27 0,0 0,-26 0,26 0,0 0,0 26,0 1,0-27,0 26,0 1,0 25,0 1,0-26,0 26,26 0,-26 0,0-27,0 27,0 0,27-27,-27 1,0-1,26 1,-26-1,0-26,27 27,-27-27,26 26,-26-26,0 0,26 0,1-26,-27 26</inkml:trace>
  <inkml:trace contextRef="#ctx0" brushRef="#br0" timeOffset="5630.322">13785 15161,'0'0,"0"0,-26 0,-1 26,1-26,26 27,0-1,0 0,0 1,26-27,-26 26,53-26,-26 0,-1 0,27-26,-27-1,1 1,26 26,-53-53,26 27,-26-1,0 1,0-1,-26 1,-1-1,1 27,26-26,-27-1,1 27,0 0,26 0,0 0,0-26</inkml:trace>
  <inkml:trace contextRef="#ctx0" brushRef="#br0" timeOffset="6140.3512">14129 14631,'0'0,"27"0,-27 0,0 0,0 0,26 0,-26 0,0-26,26 26,-26-26,27 26,-1 26,-26-26,27 26,-1-26,1 53,-1-26,1 26,-1 0,1 0,-1 26,1 0,-1-26,0 0,-26 0,27 0,-27-27,26 1,-26-1,-26-26,26 27,-27-27,-25 26,25-26,-26 27,0-27,0 26,27-26,-1 0,1 0,26 0</inkml:trace>
  <inkml:trace contextRef="#ctx0" brushRef="#br0" timeOffset="6593.3771">15690 14949,'0'0,"0"0,0 0,0 26,-26 1,26 26,0-27,0 27,0-26,0 26,0-1,26-25,-26 26,0-53,27 26,-27-26,0 0</inkml:trace>
  <inkml:trace contextRef="#ctx0" brushRef="#br0" timeOffset="6748.3859">15452 15293,'0'0,"0"0,0-27,53 27,-27-26,27 26,27 0,-27-26,26 26,0-27,-26 1</inkml:trace>
  <inkml:trace contextRef="#ctx0" brushRef="#br0" timeOffset="7238.414">17013 15452,'0'26,"0"-26,0 0,0 0,0 0,0 0,0 0,0 0,0 0,0 0,27-26,-27 26,0-27</inkml:trace>
  <inkml:trace contextRef="#ctx0" brushRef="#br0" timeOffset="7351.4204">17304 15425,'0'0,"27"0,-27 0,0 0,0 0</inkml:trace>
  <inkml:trace contextRef="#ctx0" brushRef="#br0" timeOffset="7506.4293">17516 15372,'26'27,"1"-27,-27 26,26-26,-26 0,27 0,-27 0,0 0,26 0</inkml:trace>
  <inkml:trace contextRef="#ctx0" brushRef="#br0" timeOffset="7959.4552">18045 14870,'-27'0,"27"0,0-27,27 54,-27-27,26 0,-26 0,27 0,-27 26,26 27,1-27,-27 27,26 0,1 27,-27-27,26 26,-26-26,0 0,27-27,-27 27,0-26,0-27,0 26,0-52,0 26,-27-27,27 27,-26-26</inkml:trace>
  <inkml:trace contextRef="#ctx0" brushRef="#br0" timeOffset="8255.472">18071 15319,'-26'0,"26"0,0 0,26 27,-26-27,0 26,27 27,-27-53,0 53,26 0,-26-53,27 53,-27-53,26 26,1-26,-27 0,26 0,1-26,-1 0,1-1,-1 1,0-1,1 1,-1-1,-26 27,0-26,27 26,-27 0,0 0,0 0</inkml:trace>
</inkml:ink>
</file>

<file path=ppt/ink/ink2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23:06.238"/>
    </inkml:context>
    <inkml:brush xml:id="br0">
      <inkml:brushProperty name="width" value="0.05292" units="cm"/>
      <inkml:brushProperty name="height" value="0.05292" units="cm"/>
      <inkml:brushProperty name="color" value="#FF0000"/>
    </inkml:brush>
  </inkml:definitions>
  <inkml:trace contextRef="#ctx0" brushRef="#br0">16246 7461,'0'0,"0"0,0 0,0 0,0 0,26-26,-26 26,0 0,0 0,0 26,0-26,27 0,-27 0,26 27,1-27,-1 26,1-26,-1 53,0-26,1-1,-27 0,26 27,-26-26,0 26,0-27,0 54,-26-54,26 27,-27 0,1 0,-27 26,27-26,-1 26,-26-26,27 27,-27-27,0 0,26 26,1-26,-27 0,27 0,-27 0,26 0,-26-27,27 27,-27-27,27 1,-1-1,1 1,-1-1,1-26,-1 27,1-1,26-26,0 0,-27 0,27 0,0 0,0 0,0 0,0 0,0 0,-26 27,26-27,0 0,0 26,0-26,-27 0,27 0,-26 27,26-27,-27 0,27 0,0 26,0-26,0 0,0-26,0-1,0 1,27-27,-27 26,26-26,-26 0,27 0,-1 1,-26 25,27 1,-27-1,0 27,0 0,0 0,0 0,-27 0,27 27,-26-1,-27 1,26-1,-25 27,-1-27,0 27,0-26,26 26,-26-27,27 1,0-1,26-26,0 27,0-1,52-26,-25 0,26 0,0 0,26 0,-26 0,26 0,-26 0,0 0,0 0,-26 0,-1 0,-26 0,27 0,-27 0,0 0,0 26,0-26,0 0,0 0,-27 27,27-27</inkml:trace>
  <inkml:trace contextRef="#ctx0" brushRef="#br0" timeOffset="3167.1811">16616 8229,'0'26,"-26"0,26 1,26-1,1-26,-1 0,1-26,25-1,-25 1,26 0,0-1,-27-26,27 0,-26 27,-27-27,0 26,-27 1,1 0,-1 26,-26 26,0 0,0 1,27 26,-27 26,53-26,0 0,0 26,0-26,0-26,53 26,-27-27,27-26,0-26,-26-1,26 1,0-54,0 27</inkml:trace>
  <inkml:trace contextRef="#ctx0" brushRef="#br0" timeOffset="3410.195">17251 7514,'27'-53,"-27"0,0 27,0 26,0 0,0 26,0 1,0 26,0 0,0 0,0 26,0 0,0 1,0-1,0 0,0-26,26 0,-26 0,0-26,0-1,0 1,0-27,27-27,-27 1</inkml:trace>
  <inkml:trace contextRef="#ctx0" brushRef="#br0" timeOffset="3597.2057">17595 7938,'0'26,"0"27,0 0,0-27,-26 27,26-26,0-1,0 1,0-27,0 0,0 0,26-27,-26-26</inkml:trace>
  <inkml:trace contextRef="#ctx0" brushRef="#br0" timeOffset="3954.2261">17780 7355,'0'-26,"-26"26,26 0,-27 0,27 0,0 0,0 0,0 0,27 0,-1 0,1 0,-27 26,26-26,1 27,-27-1,0 27,0 0,0 27,0 25,0-25,0 26,26-1,-26 28,27-27,-27-1,26-25,-26 26,0-27,0-26,27 26,-54-26,27-26,-26-27,26 0</inkml:trace>
  <inkml:trace contextRef="#ctx0" brushRef="#br0" timeOffset="4111.2351">17727 8202,'27'-26,"-1"26,27 0,0 0,0 0,-26 0,25 0,1-27,-26 27,26-26</inkml:trace>
  <inkml:trace contextRef="#ctx0" brushRef="#br0" timeOffset="5561.3181">5636 7170,'-26'0,"-1"0,1 0,26 0,26 0,1 0,25-26,1-1,27 1,-1-1,0 27,1-26,-1 26,-52 0,-1 0,-26 26,-53 27,0 0,-26 27,0-27,-1-1,27 28,0-54,27 1,26-27,0 0,26-27,27 27,-26-26,26 26,-27 0,1 26,-27 27,-27 0,-26 0,27 0,-27 0,53 0,-27 0,54 0,-27-53,26 26,27-26,0 27,0-1,-27-26,1 0,-27 26,0 1</inkml:trace>
  <inkml:trace contextRef="#ctx0" brushRef="#br0" timeOffset="7990.457">5795 9948,'0'-26,"0"-1,0 27,26-26,-26 26,0 0,27 0,-27 0,0-26,0 26,26 0,1 0,-1 0,0 0,1 0,26 0,-27 0,27 0,0 0,0 0,26 0,1 0,-27 0,26 0,0 0,-26 26,53-26,-26 26,-1-26,27 27,0-27,-27 26,27-26,0 0,0 0,-27 0,27 0,26 0,-26 0,0 0,-27 0,27 0,0 0,0-26,-1 26,1 0,27 0,-28 0,28-27,-28 27,28 0,-1-26,0 26,1 0,25-26,-25 26,25 0,-25-27,25 1,-25 26,26 0,-1-27,1 27,-27 0,27-26,0 26,-53 0,52-27,-25 27,-1 0,0 0,-26 0,26 0,-26 27,0-27,0 0,0 0,-27 26,-26-26,26 27,-26-27,0 26,-26-26,-1 27,1-27,-27 0,0 0,26 0,-26 0,0 0,0 0,-26 0,-1-27,27 1</inkml:trace>
  <inkml:trace contextRef="#ctx0" brushRef="#br0" timeOffset="9816.5615">14896 9419,'-26'-26,"26"26,0-27,26 27,-26 0,27 0,-27 0,26 0,1 0,-1 27,1-1,-1 27,1-26,-1 52,1-26,-27 26,0 1,0-27,-27 52,1-25,-27-27,0 26,-27 0,1 1,26-1,-26-26,-1 0,27 0,1 0,-1-27,0 1,0-1,26 1,27-27,-26 0,26 26,0-26,0 0,0 0,-27-26,27 26,0 0,0 0,-26-27,26 1,0-1,0 27,-27-26,1-1,26 27,-26-26,26 26,0-27,0 27,-27-26,27 26,0 0,0 0,0 26,0 1,0-27,0 26,-26 1,-1-1,27 27,-53-26,27-1,-1 27,27-27,-26 1,26-1,0 27,26-53,1 0,-1 27,27-27,-26 0,26 26,-1-26,-25 0,-1 0,1 0,-1 0,-26 0,0 0,0 0,27 0,-27 0</inkml:trace>
  <inkml:trace contextRef="#ctx0" brushRef="#br0" timeOffset="10302.5893">15240 10319,'27'26,"-27"-26,26 0,1 0,-1-26,27 26,-26 0,25-27,1 1,-26-1,-1 1,1-1,-27 1,0 0,-27 26,1 0,-27 0,26 52,-25-25,-1 26,0 0,26 0,1 0,-1 26,27-53,0 27,27-26,-1-1,1-26,-1-26,27-1,0 1,-27-27</inkml:trace>
  <inkml:trace contextRef="#ctx0" brushRef="#br0" timeOffset="10960.6269">15796 9737,'26'26,"-26"1,0-1,0 27,-26 0,26 0,0 0,0 26,-26-26,26 0,0-27,-27 1,54-1,-27-26,0 27,0-54,26 27,0-26,-26 26,27-27,-1 27,1 0,-27 0,26 27,1-1,-1 1,-26-1,27 1,-1-1,-26 1,0-1,0 1,0-27,0 26,-26-26,-1 0,1 0,26 0,0 0,0 0,0-26,26 26,27-27,0 1,0-1,0 1,0-27,26 0,-26 0,0 26,-27-25,1 25,-27-26,0 27,0 26,0 0,-27 0,1 26,0 1,26 26,0-27,0 27,0-27,0 27,26-26,-26-1,26 1,1-1,-27-26,0 0,26 27,-26-27,-26-27,26 27,0-26,0-1</inkml:trace>
  <inkml:trace contextRef="#ctx0" brushRef="#br0" timeOffset="11983.6854">6827 8969,'-27'0,"27"-53,-26 27,26 0,0 26,0 0,0 0,0 26,26 27,1 0,-1 0,1 26,25 1,1-1,0 0,0 1,0-27,-26-1,-1 1,0-26,-26-1,27-26,-27 0,0-26,0-1</inkml:trace>
  <inkml:trace contextRef="#ctx0" brushRef="#br0" timeOffset="12202.6978">7144 8969,'0'27,"0"26,0 0,-26 0,26 26,0-26,-27 26,1 1,26-1,-27-26,1 0,26 0,-27 0,1 0,-1-27,1 1,-27 25</inkml:trace>
  <inkml:trace contextRef="#ctx0" brushRef="#br0" timeOffset="14296.8177">13785 11589,'0'0,"0"0,0 0,0 0,0 0,0 26,0-26,-26 27,26-27,-27 26,27 1,0 26,-26-53,26 52,-27-25,27-1,0 1,0-1,0 1,0-1,0-26,0 27,0-27,0 0,0-27</inkml:trace>
  <inkml:trace contextRef="#ctx0" brushRef="#br0" timeOffset="14829.8482">13679 11483,'0'0,"0"0,0 26,27-26,-27 27,0 26,26 0,-26 0,27 0,-1 26,-26 27,0-27,0 0,0 27,0-26,-26-1,-27 0,26-26,-26 0,0 27,1-54,-1 27,0-27,0-26,26 27,1-27,-1 0,-25-27,52 27,-27-26,27-27,0 27,27-27,-27 26,0-26,0 27,0-27,0 27,0-1,-27 27,1 0,-27 27,26-1,-26 27,27-27,-27 27,26-26,1 26,0-27,26 1,0-1,0-26,26 0,0 0,1 0,-1-26,27-1</inkml:trace>
  <inkml:trace contextRef="#ctx0" brushRef="#br0" timeOffset="15529.8882">13759 12541,'26'-26,"27"26,-26-27,-1 1,0-1,-26 1,27 0,-27-1,0 1,0-1,0 27,-27 0,1 0,26 0,0 27,0-1,0-26,26 27,27-1,-26-26,52 0,-26 0,26-26,1-27,-27 26,0-52,26-1,-52 27,25-26,-25 0,-27-1,0 27,0 1,-27-1,1 26,0 27,-1 27,1-1,-1 27,1 0,-1 26,27 1,0-1,27 0,-27-26,53 0,-27-26,27-1,-27-26,27-26,0-27,0 0,0 0,-26 0,-1-26,27 26,-53 0,26 26,-26 1,0 26,0 53,0 0,0 0,0 26,0 0,0 1,27-1,-27 1,0-1,26-26,1 0,-27 0,26-27,-26-26,27 0,-1 0,-26-26,27-1,-27 1,0-1,26 1</inkml:trace>
  <inkml:trace contextRef="#ctx0" brushRef="#br0" timeOffset="16028.9168">15717 11615,'0'-53,"0"0,-27 0,1 27,-1 0,-26-1,0 27,27 27,-27-1,0 27,27 26,-1 1,1 26,-1 26,27 0,0 27,27-27,-27 27,26 0,-26-54,27 28,-27-54,0 1,0-54</inkml:trace>
  <inkml:trace contextRef="#ctx0" brushRef="#br0" timeOffset="16156.9241">15293 12541,'27'-53,"-1"0,1 27,-1 0,1 26,-1-27,0 27,1-26,-1-1</inkml:trace>
  <inkml:trace contextRef="#ctx0" brushRef="#br0" timeOffset="16674.9537">5768 10478,'0'0,"0"26,27 27,-27-27,26 54,27-27,0 26,0 27,26-27,-26 1,0-1,0 0,-26-26,25-26,-25-1,-1-26</inkml:trace>
  <inkml:trace contextRef="#ctx0" brushRef="#br0" timeOffset="16869.9649">6245 10504,'-27'0,"1"26,26 27,-27 27,1-1,-1 0,-26 27,27-26,-27 26,26-1,1-25,0-27,-27 0,26 26</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9-08T16:09:14.896"/>
    </inkml:context>
    <inkml:brush xml:id="br0">
      <inkml:brushProperty name="width" value="0.05292" units="cm"/>
      <inkml:brushProperty name="height" value="0.05292" units="cm"/>
      <inkml:brushProperty name="color" value="#FF0000"/>
    </inkml:brush>
  </inkml:definitions>
  <inkml:trace contextRef="#ctx0" brushRef="#br0">525 3733 25 0,'-13'-10'30'0,"-1"5"0"16,-11-8-17-16,11 11-3 15,-10-7-3-15,5 3-2 16,-1-11-2-16,8-4 0 16,3-19 0-16,8-6-1 15,7-10 0-15,8-2-1 16,10-16 0-16,9 3 0 16,4-2 0-16,9 3-1 15,6 12-1-15,4 6 0 0,3 5-1 16,1 10 1-16,2 9 1 15,4 1-3-15,5 7 2 16,2 7 1-16,4 0 1 16,11 6-1-16,8-2 0 15,9 2 0-15,11-1 0 16,8 4 0-16,17 1 1 16,10-4-3-16,15 0 3 15,9-2-1-15,13 3 0 16,13-5 0-16,9 4 0 15,15-4 1-15,5-1-1 16,7-4 0-16,13 0 1 16,7 0-1-16,1 0 1 0,10 5 1 15,5-3-2-15,-4 4 1 16,2-4 0 0,-2 14-1-16,-7 5 1 15,-1 2-1-15,-7-2 0 0,-9 7-1 16,-6 5 2-16,-3-1-1 15,-9 5-1-15,-9-3 1 16,-8-2 0-16,-13-2 0 16,-10 2-1-16,-14-3 1 15,-21-3-1-15,-20 5 1 16,-22-1 0-16,-18 1 0 16,-23 5 1-16,-20 7 1 15,-21 13-1-15,-14 9 1 0,-13 9 0 16,-6 9-1-1,-6 7 0-15,-3 1-2 16,7 5-33-16,-6-17-2 16,8-14 0-16,0-24 0 0,5-25 36 15</inkml:trace>
  <inkml:trace contextRef="#ctx0" brushRef="#br0" timeOffset="3787.2072">7595 4204 22 0,'12'-5'30'15,"-12"5"-2"-15,12-12-16 16,-12 12-5-16,0 0 0 0,-21-17-3 16,21 17-1-16,-28-11 0 15,10 9-1-15,-5 1 0 16,-3 5-2-16,-4-3 1 15,-6 3-1-15,-3 1 0 16,-2 2 1-16,-4 4-1 16,-4-3 0-16,-4-2 0 15,-2-3 1-15,-3 2-1 16,0-3 0-16,1-1 0 16,1 0 0-16,0-5 1 15,3 2 0-15,4 0 1 16,8 4-1-16,3 1 0 15,7-2 1-15,5-3 0 0,6 3 0 16,3 1 0-16,17-2-1 16,-17 5 1-16,17-5-1 15,0 0 1-15,0 0-1 16,0 0 0-16,-11 13 0 16,11-13 0-16,-15 9 0 15,3-5 0-15,0-3-1 16,-2 5 1-16,0-2-1 15,0 2 0-15,1-5 0 16,2 0 0-16,11-1 1 16,-18 10-1-16,18-10 0 15,-17 13 0-15,17-13 0 16,-19 18 0-16,7-8 0 0,1 3 0 16,-1 1 0-16,1-6 0 15,0 8 1-15,0-4-1 16,11-12 0-16,-20 16 0 15,20-16 0-15,-14 19 0 16,14-19 0-16,-12 25 0 16,9-12 0-16,3 9 0 15,0 4 0-15,3 4 0 16,0 1 0-16,2 3 0 16,1 1-1-16,2 1 1 15,-2 1 0-15,0 0 0 16,-1 4 1-16,1-1-1 0,-3 4 0 15,0-2 0-15,-2 1 0 16,0 3 0-16,-1-1 0 16,1 1-1-16,-1-3 1 15,2 0 0-15,-1-3 0 16,0 2 1-16,2-1-1 16,-1-4 1-16,0-3-1 15,1-3 1-15,-1-2-1 16,1-3 1-16,-3 0-1 15,0-8-1-15,1 1 1 16,0-3 0-16,3-1 1 16,0-3-2-16,-4-12 1 15,13 16 0-15,-13-16 0 0,22 6 0 16,-9-6 0-16,3 2 0 16,0-4 0-16,1 4 0 15,3-2 0-15,-1 0 0 16,3-1 0-16,4 1 0 15,3-2 0-15,5-2 1 16,7-1-1-16,4-2 0 16,4-2-2-16,8-2-1 15,-2-6-4-15,7 5-28 16,-8-10-1-16,1-1-1 16,-8-8 3-16,1-1 34 15</inkml:trace>
  <inkml:trace contextRef="#ctx0" brushRef="#br0" timeOffset="4537.2476">7183 4242 45 0,'-13'-3'32'15,"4"-12"-7"-15,9 15-16 0,20-16-4 16,12 10 0-16,7-5-2 16,17 4-1-1,12-7 0-15,16 1-1 16,12 2 0-16,4 7 0 0,7 2-1 15,-2 5 1-15,-4 0-1 16,-4 7 1-16,-13 8-1 16,-10 5 0-16,-12 4 1 15,-9 4-1-15,-11-1 0 16,-7 3 1-16,-7 4-1 16,-5 1 0-16,-6 1 0 15,-3 7 1-15,-3 0-1 0,-4 4 0 16,-3 1 1-16,0 2-1 15,-2 2 0 1,0-3 0-16,3-2 0 16,1-7 0-16,2-1 0 15,0-6 0-15,3-3 0 0,-1-4 0 16,0-2-1-16,-2-4 1 16,-2-1 0-16,-1-5 0 15,-2-2 0-15,-2 1 1 16,-3-2-1-16,-6-2 0 15,-4-3 0-15,-5 2 1 16,-7 0-1-16,-9 0 0 16,-9 1 0-16,-9 0-2 15,-13-1 2-15,-8 0 0 16,-11 1-1-16,-11-2 0 16,-7 1 0-16,-6 0 0 15,-3-1 0-15,-5 1 0 0,6 7 2 16,2 1-1-16,8 4 1 15,9 3-2-15,10-1 2 16,11 2-1-16,14-3-1 16,11-3-1-16,17 0-7 15,6-15-23-15,21-6-2 16,0 0 2-16,17-23 11 16,5-5 21-16</inkml:trace>
  <inkml:trace contextRef="#ctx0" brushRef="#br0" timeOffset="5441.2129">15248 5710 40 0,'-19'1'33'0,"19"-1"1"16,-9-27-24-16,16 13-3 0,-3-13-1 15,5 3-2-15,0-6-1 16,4 4 0-16,0 4-1 16,4 8 0-16,-1 4-1 15,3 9 0-15,4 7 0 16,4 5-1-16,6 7 1 15,9 1 0-15,4 0-1 16,5-2 1-16,0-7 0 0,1-1-1 16,-6-7 1-1,-2-5 0-15,-10-8 1 16,-8-4-3-16,-8 2-3 16,-18-5-31-16,5 7 1 0,-11 0-2 15,6 11-1-15,0 0 30 16</inkml:trace>
  <inkml:trace contextRef="#ctx0" brushRef="#br0" timeOffset="8800.4574">10552 10267 59 0,'-25'6'36'0,"-5"6"-1"15,-14-5-27-15,-5 9-4 0,-3-10-1 16,-1 6-2-16,-3-11 1 15,4 3 1-15,-1-6 0 16,7-2 0-16,0-2 0 16,5 1 0-16,3-1 0 15,7 1 0-15,5 6-1 16,8 0-1-16,6 8 0 16,8 12-1-16,8 7 0 15,4 15 0-15,6 20-1 0,0 20 1 16,0 25 1-1,-5 29-1-15,-2 27-1 16,-9 20 1-16,-6 30 0 16,-7 19-1-16,-3 20 1 0,-3 16-1 15,3 15 0-15,1 7 0 16,4 12 1-16,5 5-1 16,5 2 2-16,3 2-2 15,3-3 2-15,-1 1-2 16,-2-8 2-1,0-11-1 1,-5-6 1-16,3-8 0 16,-2-20 1-16,2-13 0 0,1-19 0 15,6-19 2-15,1-24-3 16,5-13 2-16,2 4-2 16,5-48 1-1,-2-4-1-15,1-13 0 0,-2-30 0 0,-2-8-7 16,-3-12 7-16,-10-58 3 15,11 53-3-15,-11-53-4 16,3 15-37-16,-19-45-2 16,-10-2 1-16,-13-16 2 15,-20-21 15-15</inkml:trace>
  <inkml:trace contextRef="#ctx0" brushRef="#br0" timeOffset="26597.6331">11442 13958 45 0,'0'0'34'0,"0"0"0"16,-22-16-25-16,11 5-3 16,-10-7-2-16,3 0 0 15,-6-4 0-15,2 3-2 16,-3-7 1-16,-2 5-1 0,3 0 0 16,3 4-1-16,-1 1 0 15,4 2 0-15,2 2 0 16,3 1 1-16,2 5-1 15,11 6 0-15,-19-7 0 16,19 7 0-16,0 0-1 16,-14 9 1-16,14-9 0 15,-9 21 0-15,3-2-1 16,0 6 1-16,-4 10-1 16,2 9 0-16,-2 8 0 15,1 9 0-15,1 9 0 16,-1 9 1-16,2 5-2 15,1 5 1-15,1-1 0 0,-1-3 0 16,1-4 1-16,1-4-2 16,1-4 2-16,0-3-2 15,2-10 3-15,0-7-3 16,2-6 1-16,0-3 0 16,2-1 0-16,-2-1 0 15,1-4 0-15,1-4 0 16,0 3 0-16,0 1 0 15,0-2-1-15,2 2 2 16,0-2-1-16,1-5 1 16,0-2-1-16,-1-4 1 15,0-3-1-15,0-4 1 16,0-5 0-16,-3 0-1 0,-2-13 0 16,6 11 0-16,-6-11 0 15,0 0 0-15,14 6 0 16,-14-6-2-1,19 5 2-15,-4-5 2 0,2 6-2 16,6-1-1-16,3 1 1 16,1 1 0-16,1-3 0 15,-1 2 0-15,-3 1 1 16,-1-1-2-16,-2-1 1 16,-6 1-2-16,-3 0 0 15,-12-6-1-15,17 19-5 16,-17-19-20-16,0 0-10 0,0 0 0 15,12 10 0-15,-12-10 29 16</inkml:trace>
  <inkml:trace contextRef="#ctx0" brushRef="#br0" timeOffset="28269.597">9975 14507 50 0,'7'-39'34'0,"-4"-9"0"0,6 5-25 16,-12-8-4-16,3 7-1 16,-4 2-1-16,-1 12-2 15,1 10 0-15,6 9 1 16,-2 11-1-16,9 18 0 15,9 6-1-15,4 5 0 16,6 9 0-16,6-3 0 16,2 2 1-16,1-7-1 15,0-9 0-15,-4-10-1 16,-5-13 2-16,-4-9-1 16,-8-8 1-16,-6-11-1 15,-9-12 0-15,-5-7 0 0,-8-5 1 16,-4 0-2-16,-1 4 1 15,-4 3-3-15,5 6 0 16,-2 8-3-16,11 16-3 16,-5 1-3-1,12 16-3-15,0 0-5 0,17 23-3 16,-17-23 3-16,19 34 5 16,-10-16 7-16,4 5 7 15,3 3 6-15,-5-14 6 16,12 10 7-16,-12-22 4 15,16 9-1-15,-11-25-3 16,16 6-4-16,-14-17-4 16,9 5-2-16,-11-12-4 0,0 1 1 15,-13 0-3-15,-3 7 0 16,-11 4-2-16,-3 11 1 16,-5 10-1-16,-1 8 0 15,-4 14 1-15,4 10-3 16,6 9 1-16,4 4-2 15,8 5 0-15,2-11-4 16,15 7-3-16,-8-20-5 16,21 9-5-16,-11-28 0 15,16 7 2-15,-11-25 3 16,12 3 5-16,-9-10 6 16,-1-10 7-16,3 6 6 15,-17-12 8-15,7 15 0 0,-20-10 0 16,3 30-4-16,-12-10-2 15,1 26-3 1,-12 3-4-16,5 9-2 16,-1 1-1-16,7 4-1 0,6-4 0 15,10-2 1-15,-4-27 1 16,30 12 0-16,-7-22 1 16,7-3 0-16,-3-10 0 15,-1-3 1-15,-5-5-1 16,-4-2 0-16,-8 4-1 15,-3 5-1-15,-7 7-1 16,1 17 1-16,-5-11-1 16,5 11 0-16,-3 30 0 15,8 4 0-15,5 7-1 16,3 9 2-16,3 2-1 16,0 7 1-16,0-4-1 15,-3 2 0-15,-4-8 1 0,-8-5 0 16,-4-7 0-16,-10-6 0 15,-4-9-2-15,-5-8 1 16,-3-7-3-16,-5-11-1 16,7 6-10-16,-10-12-23 15,12 5 0-15,1-6-1 16,7 9 12-16,1 1 26 16</inkml:trace>
  <inkml:trace contextRef="#ctx0" brushRef="#br0" timeOffset="28599.1875">10296 15018 65 0,'6'12'36'15,"2"4"-1"-15,-8 2-28 16,10 8-4-16,-2 2-1 16,3 9-1-16,1 3-1 15,-1 5-1-15,5 1-1 0,-8-7-5 16,12-4-28-16,-14-6 0 15,1-3-1-15,-7-26 4 16,0 0 32-16</inkml:trace>
  <inkml:trace contextRef="#ctx0" brushRef="#br0" timeOffset="28820.9921">10224 14878 66 0,'-10'-46'37'16,"11"11"-1"-16,4-9-26 15,12 26-7-15,8 7-2 16,5 10-1-16,4 7-1 16,-1 6 1-16,0 6 0 15,-5 5-1-15,-6 6 0 16,-12 3 0-16,-8 2-2 16,-11-6-1-16,-1 7-20 0,-14-16-11 15,2-2-1-15,-5-8 1 16,7-9 24-1</inkml:trace>
  <inkml:trace contextRef="#ctx0" brushRef="#br0" timeOffset="678660.5299">7723 7118 48 0,'-12'1'35'0,"-5"6"-4"16,-19-11-22-16,7 11-2 16,-19-5-3-16,-8 4-2 15,-16-1-1-15,-8 5 0 16,-17 0 0-16,-9 2-1 15,-6 4 0-15,-3-2 0 16,-1 1-1-16,7 2 1 16,4-3 0-16,10-2 1 15,10-4 0-15,10-5 0 16,9-4 0-16,13-3 0 16,4-4 1-16,9-3-1 15,4 1 1-15,9-2-1 0,7-4 1 31,4 4-1-31,5-1 0 16,1 2 0-16,10 11 0 0,-10-18-1 16,10 18 1-16,-6-14 1 0,6 14-2 15,0 0 0-15,-15 10 1 16,6 2-2-16,-1 9 1 16,-4 8 0-16,-3 11-1 15,0 7 0-15,-1 11 0 16,0 5 1-16,-2 11 0 15,1 6 0-15,-3 4-1 16,1 2 0-16,1-3 1 16,1 4-1-16,3-4 0 15,1 1 0-15,3-11 0 16,5-4 1-16,4-11-1 16,5-8 1-16,5-6 1 15,6-10-1-15,6-7 1 0,6-10-2 16,9-5 2-16,9-4-1 15,13-4 1-15,13-2-2 16,11-3 0-16,15-1 1 16,12-1 0-16,13 2 0 15,16 1-1-15,9 5 1 16,11-4 0-16,1 4 0 16,-1 0 2-16,-1-2-3 15,-5 4 2-15,-13 2 0 16,-14 1 0-16,-13-3 0 15,-19 3-1-15,-14 0 1 16,-12 1-3-16,-19-5-1 0,-2 6-15 16,-14-20-17-16,-4-2-1 15,-11-12 0-15,3-5 13 16,-7-13 23-16</inkml:trace>
  <inkml:trace contextRef="#ctx0" brushRef="#br0" timeOffset="679035.5664">7570 6976 81 0,'14'-19'36'0,"21"9"-15"15,11-11-15 1,22 9-2-16,7 1-1 0,12 7-1 16,2 14 0-16,7 11-1 15,0 18 0-15,-1 15-1 16,-5 23 1-16,-6 16-1 16,-10 18 1-16,-10 12-2 15,-11 9 0-15,-15 5 2 16,-15-4-1-16,-13-4 0 15,-14-10 1-15,-7-11-1 16,-12-11 1-16,-4-11 0 0,-5-18-1 16,-1-18-4-1,11-12-31-15,-8-27 0 16,5-20-1-16,5-24-1 16,9-25 24-16</inkml:trace>
  <inkml:trace contextRef="#ctx0" brushRef="#br0" timeOffset="679818.2613">7048 7108 69 0,'-16'18'35'16,"5"-28"-10"-16,11 10-17 15,-5-27-2-15,11 9-1 16,-2-18-1-16,12-5 0 16,5-12-1-16,9-9 0 15,5-10-1-15,11-8 0 16,2-6 0-16,5-4-1 16,-2-1 0-16,0 4-1 0,-4-2 0 15,-6 9 0-15,-5 1 1 16,-11 13-1-16,-8 3 0 15,-6 14 0-15,-9 10 1 16,-11 8-1-16,-10 16 1 16,-8 10 0-16,-10 13-1 15,-4 9 0-15,-3 8-1 16,2-1 1-16,4-1 0 16,5-5 0-16,10-3 0 15,11-10 1-15,14-16-1 16,15-10 1-16,10-12-1 15,8-3 1-15,4-9 0 0,3 2-1 16,1 3 1-16,-1 5-1 16,-3 17 0-16,-6 17 1 15,-4 23-1-15,-6 13 1 16,-3 17-2-16,-3 13 2 16,-3 7-1-16,2 2 1 15,-2-1-1-15,-2-9 0 16,-1-9 1-16,1-9 0 15,0-8 0-15,-1-7-1 0,0-10 1 16,-2-7-1 0,-9-14 0-16,8 13 0 15,-8-13-1-15,-2-14-1 16,-1 2-1-16,-4-10-2 0,7 22-7 16,-11-30-26-16,10 15-2 15,-7-4 1-15,10 8 0 16,-6-5 34-16</inkml:trace>
  <inkml:trace contextRef="#ctx0" brushRef="#br0" timeOffset="681318.3433">1244 5641 22 0,'-35'1'32'16,"5"0"0"-16,-4-9-17 15,18 14-4-15,-6-16-2 16,22 10-3-1,-18-13-1-15,18 13-1 0,5-20-1 16,10 13-2-16,10 0 0 16,15-1-1-16,17 4 0 15,15 4 0-15,15 4 0 16,15 5-1-16,13 2 1 16,10 1-1-16,14 0 1 15,7-2 0-15,6-3-1 16,7-5 0-16,7-5 0 0,7-3 1 15,8-9 0-15,2 1 0 16,-1-8 0-16,2 0 0 16,-7-1 1-1,-2-1-1-15,-15 2 1 0,-8 4 0 16,-15 2 0-16,-10 2 0 16,-20 6 0-16,-14 3 0 15,-19-3-1-15,-13 8 1 16,-14-3-1-16,-13 0 2 15,-14-8-3-15,-8-5 3 16,-10-7-2-16,-4-8 0 16,-2-5 1-16,-3-19 0 15,-1-8-1-15,-1-10 1 0,-4-9-1 16,-1-6 1 0,-5-5-1-16,-1-5 1 15,-6-2 0-15,-6 4 0 16,-5 0 0-16,-7 8 0 0,-5 4 0 15,-6 10 0-15,-7 8 0 16,-8 11-1-16,-6 7 2 16,-7 12-3-16,-8 5 1 15,-8 14-1-15,-8 8 1 16,-11 6 0-16,-7 3 1 16,-13 8-1-16,-9 3 0 15,-8 2 1-15,-3 3 0 16,-7-5 1-16,-2 0-1 15,2-1-1-15,6 1 0 16,9-1 1-16,10 5-1 16,11 0 1-16,10 2-1 15,14 3 0-15,16 5 0 0,12 6 1 16,13 4-2-16,12 10 1 16,12 5 0-16,10 5 0 15,11 12 0-15,8 11 0 16,5 14 0-16,1 5-1 15,1 11 1-15,-1-2 1 16,-2 4-1-16,-3-2-1 16,-2-3 2-16,-5-6-1 15,-4-13 1-15,-1-10-1 16,1-13 0-16,2-11-2 16,4-6-2-16,-4-20-31 15,14-3-2-15,5-23 0 16,0 0-2-16,22-31 26 0</inkml:trace>
  <inkml:trace contextRef="#ctx0" brushRef="#br0" timeOffset="682489.3925">13472 6239 53 0,'0'0'35'0,"0"0"0"16,13-4-29-16,10 0-1 15,-2-4-3-15,5 1 0 16,-1-1-3-16,-3-5-3 15,5 11-13-15,-15-13-17 16,2 5 1-16,-9-4-4 16,-5 14 26-16,-1-22 11 0</inkml:trace>
  <inkml:trace contextRef="#ctx0" brushRef="#br0" timeOffset="682662.1526">13439 6254 54 0,'-12'15'35'0,"9"0"0"16,3-15-27-16,0 0-6 0,25 10-6 15,-25-10-29-15,33-11-1 16,-10-4 0-16,4 2 6 16,1-5 28-16</inkml:trace>
  <inkml:trace contextRef="#ctx0" brushRef="#br0" timeOffset="682948.2116">14192 6361 58 0,'30'-8'32'16,"2"-4"-2"-16,2 2-37 16,-4-3-24-16,3 1-2 0,-7-3 1 15,-2 4 16-15,-7 4 16 16</inkml:trace>
  <inkml:trace contextRef="#ctx0" brushRef="#br0" timeOffset="683088.8479">14271 6421 52 0,'0'14'34'0,"0"-14"-3"15,22 7-57-15,-6-11-3 16,5-6-3-16,2-4 3 15,3-7 29-15</inkml:trace>
  <inkml:trace contextRef="#ctx0" brushRef="#br0" timeOffset="685572.8077">375 7697 51 0,'-18'0'34'16,"-1"-10"-10"-16,19 10-14 15,-24-17-3-15,20 6 0 16,-2-12-2-16,14 1 0 15,0-8-2-15,8 2-1 16,2-3 1-16,7 1-2 0,0 1 0 16,2 3 0-1,0 4 0-15,-1 6-1 16,-3 6 1-16,-1 8-1 16,-3 10 0-16,-3 11 0 0,-4 12 0 15,-6 15 0-15,-3 16 0 16,-7 13 0-16,-6 14 1 15,-7 2-2-15,-5 13 1 16,-7 1 0-16,-5-4-1 16,-3-7 1-16,-1-16-1 15,1-13 1-15,4-16-1 16,2-10 2-16,7-22-2 16,5-18 1-16,7-16 1 15,7-15 0-15,7-14-1 16,5-4 0-16,5-2 0 15,6 3 0-15,4 6 1 16,5 6-1-16,3 18 0 0,1 15 0 16,2 20 0-16,-2 12 0 15,-2 8-1-15,-3 0-1 16,-1 9-6-16,-12-8-27 16,7-2 0-16,-4-12-1 15,4-9 0-15,-3-18 34 16</inkml:trace>
  <inkml:trace contextRef="#ctx0" brushRef="#br0" timeOffset="686104.0844">910 7789 53 0,'2'29'32'0,"-4"4"0"16,0 6-28-16,-7-3-2 16,-4 6 0-16,-5-10-1 15,-3 1 0-15,-2-9 0 16,0-4 1-16,-1-10 0 16,2-9 0-16,0-13 1 15,7-5 0-15,2-5-1 16,8-4 1-16,2-2-1 15,11 4-1-15,3 0 0 16,4 7 0-16,5 6-1 0,2 6 1 16,1 4-2-16,-2 3 2 15,-3 1-1-15,-2-1 0 16,-16-2 0-16,17 0 1 16,-17 0-1-16,-8-18 0 15,-7-1 1-15,-5-3 0 16,-8-5 0-16,-2 0 0 15,-3-2-1-15,1 1 2 16,3 3-2-16,6 7 2 16,3 9-2-16,20 9 0 15,-11 16 2-15,21 8-2 16,4 8 2-16,7 4-2 0,5 7 2 16,3 0-2-16,4-4-1 15,-2-9-3-15,9 3-19 16,-13-15-14-16,5-4 0 15,-7-13 0 1,3-1 11-16</inkml:trace>
  <inkml:trace contextRef="#ctx0" brushRef="#br0" timeOffset="686729.1179">271 8601 75 0,'0'0'36'16,"8"-11"-6"-16,-8 11-22 16,13 6-3-16,2 5-2 15,4-1 0-15,13 1-1 16,12 0 0-16,16 2 0 0,15-4-1 16,16 3 0-1,17-4 1-15,13-3-2 16,17 0 0-16,13 1 1 15,12 1 0-15,9 1 0 0,6-1 1 16,9-3-1-16,2-1 1 16,3 1 0-16,-1-3 0 15,1 3 0-15,-7-9 0 16,-2-1-1-16,-9-4-1 16,-8 2 0-16,-12-6 0 15,-10 3 0-15,-17-3 1 16,-13-4-2-16,-16 4 0 15,-16 2 1-15,-16 5-1 16,-13 0 1-16,-14 3 0 16,-9 1 0-16,-11 6-1 15,-19-3 1-15,10 21 0 16,-15-8-2-16,-2 4-2 0,-18-4-33 16,11 13-2-16,-8-9-1 15,1-4-2-15,-1-10 23 16</inkml:trace>
  <inkml:trace contextRef="#ctx0" brushRef="#br0" timeOffset="688760.4732">16343 4678 51 0,'0'0'35'0,"-9"-16"-6"0,9 16-16 16,0 0-6-16,0 0-2 16,0 0-1-16,0 0-3 15,5 17-1 1,-4 3 1-16,0 14 1 0,3 13-1 16,-2 15-2-16,2 13 2 15,0 14-2-15,-1 15 2 16,2 9 0-16,1 5-1 15,1 2 1-15,-3-3-2 16,1-7 2-16,0-7-1 16,-1-11 1-16,-2-14 0 15,-1-11-1-15,1-12 2 0,-4-14-1 16,1-13 1-16,-1-12 0 16,2-16 0-1,0 0 0-15,-10-19-1 16,6-16 1-16,4-7-2 15,0-11 1-15,2-7-1 0,1-6 2 16,6-4-2-16,2 5 1 16,5 7 0-16,2 10-1 15,3 9 0-15,6 10 1 16,2 12-1-16,7 14 0 16,2 17 0-16,5 7 0 15,2 11 0-15,2 10 0 16,1 11 0-16,-1 3-1 0,-3 5 2 15,-5 1-2 1,-7-3 1-16,-8-1-1 16,-9-4 1-16,-12-5 1 15,-10-4-1-15,-11 0 0 0,-9-8 1 16,-9-4-1-16,-4-8 0 16,-8-4 2-16,0-8-2 15,0-3 0-15,3-5 0 16,5-8 0-16,4-2-1 15,8-2-1-15,5-6-4 16,23 13-21-16,-6-25-10 16,18 5-1-16,4-11 0 15,16-2 13-15</inkml:trace>
  <inkml:trace contextRef="#ctx0" brushRef="#br0" timeOffset="689544.3798">17271 5484 58 0,'2'-11'35'16,"-2"11"-7"-16,0 0-20 15,13 32-1-15,-11-7-3 16,7 14-2-16,-3 7 0 16,3 14 0-16,-2 9-2 15,2 5 1-15,-2 2-2 0,-1-6 1 16,0-4-2-16,-1-7 1 16,0-10-2-16,-5-13-1 15,2-6-2-15,-9-18-1 16,7-12 0-16,-18 1 1 15,5-13 2-15,-6-10 2 16,-2-7 2-16,3-4 2 16,-2-8 4-16,13 5 1 31,-3-10 1-31,18 8 0 0,1-7-1 16,16 6-1-16,4-6-1 15,10 5-1-15,0-3-1 16,4 6 0-16,-5 2 1 15,-3 7-3-15,-8 4 1 16,-6 9 0-16,-21 15-2 16,9 12 1-16,-21 9-1 15,-10 7 1-15,-9 6-2 16,-7 5 1-16,-9 1-1 16,-5-5 1-16,-6-6-1 15,0-8 1-15,-1-15 0 16,3-10-1-16,4-12 2 0,4-9-1 15,5-9 1-15,9-4 1 16,9-2-1-16,7-1 0 16,11 11 0-1,7 4-1-15,11 10 1 16,7 11-1-16,9 15 0 0,7 11-1 16,7 7 1-16,4 12 0 15,5 0 0-15,2 5 1 16,0-4-1-16,-1-2 0 15,-3-6 0-15,-6-4 2 16,-4-4-2-16,-5-10 0 16,-6-2-1-16,-9-7-4 15,3 9-16-15,-21-15-17 0,21-5 0 16,-13-8-1-16,9-3 2 16,2-11 37-16</inkml:trace>
  <inkml:trace contextRef="#ctx0" brushRef="#br0" timeOffset="689872.5112">18319 5564 62 0,'-9'83'35'0,"2"21"-2"16,-4 10-29-16,5 23 0 15,-4 14-2-15,-3 8 0 16,-2 4-1-16,-1-7-3 15,3-9-1-15,-5-16-3 16,10-9-10-16,-9-27-19 16,3-24 1-16,2-19-1 15,0-24 24-15,-3-23 11 16</inkml:trace>
  <inkml:trace contextRef="#ctx0" brushRef="#br0" timeOffset="690153.7786">17904 6174 78 0,'2'-163'38'16,"18"22"0"-16,4 8-30 16,24 19-3-16,11 21-3 15,17 24 0-15,10 27-2 16,8 25 0-16,3 17 0 16,2 15 0-16,-5 19 1 15,-11 16 0-15,-12 7-1 16,-16 5-1-16,-22 4 1 15,-21-7-1-15,-21-1 0 16,-20-5 0-16,-16-5-2 16,-16-13 1-16,-6-6-3 15,-14-22-3-15,12 5-15 0,-8-27-14 16,13 1 0-16,8-16 0 16,23-1 21-16</inkml:trace>
  <inkml:trace contextRef="#ctx0" brushRef="#br0" timeOffset="690794.4389">18961 5514 66 0,'7'28'33'16,"-17"9"-5"-16,-7 16-23 15,-7 4-3-15,-2 9-1 16,3-2-2-16,7-2 1 0,11-9 0 15,10-5 1-15,10-18 1 16,9-12 0-16,3-16 1 16,6-11 0-16,-4-15 0 15,-2-5 1-15,-10-15 0 16,-5-8-1-16,-12-9 0 16,-2-12-1-16,-9-1 0 15,-2 4 0-15,-2 4-2 16,3 8 1-16,2 9-1 15,10 14 0-15,6 16-1 16,-6 19 2-16,27 30 0 16,-6 8-1-16,1 13 1 0,1 7-1 15,1 4 0-15,-1 3 0 16,-1-4 1-16,3-12-2 16,0-13 1-16,3-15 0 15,3-15 1-15,1-9 0 16,1-10 0-16,0-8-1 15,-5 0 1-15,-3-2-1 16,-1 10 0-16,-5 12 0 16,-1 13 0-16,-1 9-1 15,3 9 1-15,2 7-1 16,7-1 1-16,5 2 0 16,7-12 0-16,4-10 1 15,0-18 0-15,0-13 1 0,-5-11-1 16,-7-12 2-16,-9-13-1 15,-11-10 0-15,-17-13 0 16,-8-7-2 0,-11 2-1-16,-5 0-1 0,-4 7-1 15,-2 2-4-15,7 23-10 16,-1-8-22-16,16 20 0 16,2 3 0-16,17 10 0 15,8 2 39-15</inkml:trace>
  <inkml:trace contextRef="#ctx0" brushRef="#br0" timeOffset="691122.58">20449 4458 75 0,'-14'-8'34'0,"3"29"-4"16,-8 9-24-16,4 31-3 15,-8 31 0-15,-3 29-1 16,-4 27 0-16,-1 25 0 16,-1 15 1-16,6 5-1 15,2-6-1-15,6-5 2 16,8-19-1-16,7-19 0 15,7-23-3-15,3-28-3 16,15-18-33-16,-11-27 0 16,6-16 0-16,-4-36-1 0,4-24 23 15</inkml:trace>
  <inkml:trace contextRef="#ctx0" brushRef="#br0" timeOffset="692200.761">20646 5093 49 0,'0'0'35'0,"0"0"-4"16,-6-14-20-16,6 14-2 15,0 0-3-15,0 0-2 16,-3 11-2-16,3 2 1 16,-3 6-2-16,3 12 1 15,0 6-2-15,0 14 0 16,1 8 1-16,2 7-1 15,-2 8 1-15,-1 0-1 16,0-1 0-16,-1-5 0 0,-2-5 1 16,0-12-1-16,-2-8 0 15,0-10 1 1,-1-10 0-16,2-9 0 16,4-14 0-16,0 0 1 0,-13-23-1 15,14-1 0-15,1-11 1 16,3-5-1-16,3-8 0 15,1 1-1-15,5 5 1 16,3 1 0-16,2 5-1 16,2 7 0-16,4 12 0 15,3 7 0-15,2 14 0 16,1 3 0-16,2 13 0 16,-2 10 0-16,0 3-1 0,-4 6 1 15,-8 1 0 1,-5 3 0-16,-9-3-1 15,-9 3 1-15,-8-7 0 16,-12-8 0-16,-5-1 0 0,-5-3 0 16,-4-7 0-16,-2-7 0 15,2-5 1-15,1-10-2 16,4-4 0-16,5-4-1 16,9 1-3-16,2-10 0 15,13 11-5-15,-4-11-26 16,17 8-1-16,5 0 0 15,9 3 3-15,4 0 34 16</inkml:trace>
  <inkml:trace contextRef="#ctx0" brushRef="#br0" timeOffset="692450.7738">21185 5864 45 0,'4'12'34'16,"5"6"-3"-16,-9-18-20 16,17 38-1-16,-13-16-2 15,8 16-2-15,-8-1-3 16,2 8 1-16,-9 0 0 16,-3 4-2-16,-4 0-3 15,-5-12-5-15,2 0-29 16,-5-15-1-16,7-7 0 15,11-15 0-15,-5-14 29 0</inkml:trace>
  <inkml:trace contextRef="#ctx0" brushRef="#br0" timeOffset="693107.0589">21849 5689 42 0,'-16'23'34'0,"-3"2"1"16,11 12-18-16,-9 6-11 15,8 19 0-15,-5 4-3 16,4 13-1-16,0 5 0 16,1 8 0-16,2-2-2 15,2-4 1-15,-1-8 0 16,1-14-1-16,0-13 2 15,3-12 0-15,-3-19 0 0,5-20 0 16,-12-21 0-16,6-19 1 16,-3-23-1-16,2-14 0 15,1-23-1 1,5-16 0-16,2-16 1 0,7-5-1 16,6 2-1-16,8 9 1 15,7 13 0-15,9 12 0 16,7 25-1-16,4 21 0 15,5 30-1-15,3 18 1 16,-1 21 0-16,-5 14 0 16,-7 9 0-16,-11 8 1 15,-12 6-1-15,-15-2 0 16,-17 1 0-16,-16-7 0 0,-12-4 0 16,-10-7-1-16,-6-10-1 15,-2-10-3 1,6-4-1-16,-4-20-11 15,21 4-21-15,7-13 1 0,23 0 0 16,8-10 5-16,20 2 32 16</inkml:trace>
  <inkml:trace contextRef="#ctx0" brushRef="#br0" timeOffset="693294.5676">22493 5482 75 0,'40'11'37'0,"5"6"0"16,-10-11-31-16,9 2-2 16,-4-3-2-1,-4-4-2-15,-3-2-2 16,-4-6-3-16,5 7-10 0,-11-17-22 16,4 2 1-16,-9-9-2 15,4 3 11-15,-4-4 27 16</inkml:trace>
  <inkml:trace contextRef="#ctx0" brushRef="#br0" timeOffset="693552.8605">23150 5209 61 0,'16'25'35'16,"-13"-12"-4"-16,7 18-22 0,-12 0-1 0,6 12-3 15,-5 2 0-15,2 7-2 16,-3-1-1-16,0-1 0 16,-1-5-1-16,1-3 0 15,0-7-2-15,1-9-2 16,9-2-5-16,-8-24-27 16,12 9-2-16,1-24 1 15,10-3-1-15,-1-15 32 16</inkml:trace>
  <inkml:trace contextRef="#ctx0" brushRef="#br0" timeOffset="694006.0082">23255 4064 63 0,'0'0'37'0,"16"31"-1"15,21 12-25-15,1 8-4 16,17 19-1-16,3 20-3 0,6 17-1 15,0 18-2-15,-7 15 0 16,-11 6 0-16,-9 6 0 16,-13 4 0-16,-6-3 2 15,-9-7-1-15,-6-5 1 16,-6-17 0-16,0-12-1 16,-2-19 1-16,-3-9-1 15,-3-16 0-15,3-13-1 16,-6-12 1-16,2-14-2 15,-1-8-1-15,-1-11-1 16,14-10-7-16,-20 2-28 16,20-2 1-16,-13-18-3 0,13 18 0 15,0 0 34-15</inkml:trace>
  <inkml:trace contextRef="#ctx0" brushRef="#br0" timeOffset="695240.4458">16324 7350 65 0,'38'-10'36'16,"10"-19"1"-16,11-4-32 15,17-9-1-15,18 0 1 16,9-7-1-16,9 6 0 16,4 2-2-16,4 9 0 15,-7 17-1-15,-3 12 1 16,-8 14-1-16,-4 7-1 15,-3 14 0-15,3-3 0 16,8 3 0-16,14-8 0 16,24-8 0-16,22-14 0 15,25-12 1-15,24-8-1 0,18-10 0 16,7-1 1-16,9-5-1 16,1 2 2-16,-5 2-2 15,-3 7 1-15,-1 7-1 16,0 8 1-16,-3 1 0 15,10 5 0-15,-3 0 0 16,0 3-1-16,-4 4 1 16,-6 0 0-16,-16 3 1 15,-18 4-2-15,-21 3 1 16,-23 4-2-16,-24 9 2 16,-20 1-1-16,-22 3 1 15,-16 2-3-15,-19 1 0 16,-16-6-3-16,-2 13-23 0,-22-14-10 15,-7-1 0-15,-15-7-1 16,-6-8 9-16</inkml:trace>
  <inkml:trace contextRef="#ctx0" brushRef="#br0" timeOffset="709645.6102">12858 8173 85 0,'-9'-20'38'0,"-3"-3"-16"16,8 10-15-16,-2 2-2 0,6 11-2 15,-5-11 0-15,7 22-2 16,-2 15 0-16,2 11 0 16,2 13-1-1,-1 19 0-15,3 11 0 0,-1 12 0 16,1 15 1-16,-1 1-1 16,1 3 0-16,-2-4 0 15,1-5 2-15,-3-9-3 16,0-15 2-16,-1-12 0 15,1-15 0-15,-2-14 1 16,3-19-1-16,-3-18-2 16,8-11 2-16,2-19 0 0,5-11-1 15,2-12 0-15,4-10-1 16,4-1 1-16,3 0 0 16,4 2 1-1,0 13-1-15,3 13 2 0,2 14-2 16,2 18 0-16,0 19 1 15,0 11-1-15,-2 15 0 16,-3 11 0-16,-5 5 0 16,-6 2-2-16,-9 1 3 15,-9 2 0-15,-13-4 0 16,-9-2 0-16,-11-3-1 16,-10-8 1-16,-7-6-1 15,-5-10 1-15,-1-3-2 0,-3-17 1 16,6-8-1-16,2-16-2 31,13-11-2-31,3-21-15 16,19 1-19-16,4-14-1 0,20-5 0 0,7-15 8 0,16-4 32 15</inkml:trace>
  <inkml:trace contextRef="#ctx0" brushRef="#br0" timeOffset="710157.0448">13403 7801 56 0,'-3'-11'36'0,"3"11"-5"16,-14-17-21-16,14 17-2 16,-12-7-3-16,12 7-2 15,-19 11-1-15,8 10 0 0,1 1-1 16,4 5-1-16,3 5 1 15,6 4-2-15,6-2 1 16,10-2 1-16,6-5-1 16,12-7 0-16,6-11 1 15,3-13-1-15,4-6 1 16,-1-8 0-16,-3-5 0 16,-4-3 1-16,-9-8-1 15,-12-4 1-15,-12-2-1 16,-9 3 0-16,-11 0 0 15,-8 3 0-15,-8 3-1 16,-5 4 1-16,-4 8-2 16,-2 7-1-16,1 17-5 0,-4 0-30 15,10 11-1-15,2-2-1 16,12 4-1-16,9-3 36 16</inkml:trace>
  <inkml:trace contextRef="#ctx0" brushRef="#br0" timeOffset="711151.2609">15172 8922 84 0,'-5'12'36'0,"-1"2"-12"16,10 20-18-16,-3 15-3 16,9 12-1-16,-2 15 0 0,2 13-1 15,0 2 1-15,0 6-1 16,-3-4 0-16,-3-5-1 15,-1-11-2-15,-5-12-1 16,1-11-3-16,-14-28-17 16,8-4-13-16,-8-22-1 15,0-17 1-15,-7-18 18 16</inkml:trace>
  <inkml:trace contextRef="#ctx0" brushRef="#br0" timeOffset="711370.0227">14936 9184 69 0,'-15'-111'37'15,"6"6"1"-15,27 16-27 0,10-2-5 16,22 20-2-16,19 12-1 16,14 23-2-16,14 16 0 15,5 18 0-15,-3 9-1 16,-10 13-1-16,-16 10 1 16,-14 2-1-16,-26 11 0 15,-20-1 0-15,-26-1-1 16,-20-2-1-16,-11-3-3 15,-17-20-12-15,1 6-19 16,-6-11 0-16,10-6-1 16,2-14 13-16,19-1 25 15</inkml:trace>
  <inkml:trace contextRef="#ctx0" brushRef="#br0" timeOffset="711932.0388">15721 8938 31 0,'6'37'29'15,"5"3"-2"-15,3-6-25 16,-2-1 0-16,6-3 2 16,-3-15 1-16,11-1 2 15,-13-23 2-15,11 0 1 16,-17-21 0-16,5 7 0 15,-16-18-1-15,5 7-2 0,-8-17-1 16,-2 0-2 0,1 3-1-16,-2 6-2 15,5 7 0-15,0 4-1 16,3 13 0-16,2 18-1 0,0 0 0 16,1 36 0-16,4 3 0 15,4 4 0-15,4-1 0 16,5 0 1-16,5-7-1 15,7-11 1-15,5-16 0 16,4-4 0-16,4-8 0 31,-2 3 0-31,0 5 0 0,-2 4-1 0,-5 9 1 16,-4 5 0-16,-4 6 0 16,-5 3 0-16,-4-4 0 15,-1-4 1-15,-2-12-1 16,-1-9 3-16,-4-17-3 15,1-9 1-15,-1-11 0 0,-3-12 0 16,-2-7-1-16,-3-8 1 16,-4 0-1-16,-3 1-2 15,1 12-1-15,-4-4-3 16,10 25-22-16,-11-6-11 16,9 17 1-16,-2 4-1 15,3 13 18-15</inkml:trace>
  <inkml:trace contextRef="#ctx0" brushRef="#br0" timeOffset="712307.0562">16794 8118 55 0,'0'0'36'15,"-10"41"1"-15,-5-3-18 16,0 24-16-16,-3 17 1 0,0 20-1 15,0 20-1-15,5 8-1 16,2 4 1-16,5-9 0 16,3-4 0-16,4-11-1 15,4-12-3 1,0-23-4-16,12-17-31 0,-11-21 1 16,5-16-2-16,-11-18 0 15,19-16 29-15</inkml:trace>
  <inkml:trace contextRef="#ctx0" brushRef="#br0" timeOffset="712773.4311">16920 8402 64 0,'12'7'37'16,"-3"12"-1"-16,7 16-30 0,-14 11-2 15,0 21-2-15,-5 9 1 16,-2 14-2-16,-4 6 1 16,1-1-1-1,-2-6 0-15,1-8 0 0,1-15 1 16,3-13 0-16,3-21 0 16,5-12 2-16,-3-20 0 15,22-12-2-15,-6-19 0 16,6-10-1-16,2-10-1 15,6 2 1-15,1 1 0 16,0 8-2-16,-3 8 1 16,1 15 0-16,-2 18 0 15,-5 18 1-15,-2 12-2 0,-7 6 1 16,-6 5-1-16,-4-1 0 16,-9 4 0-1,-6-5 1-15,-8-4-1 16,-4-7 1-16,-7-9-1 0,-2-7 0 15,0-7-1-15,-2-14-2 16,13 7-13-16,-5-17-21 16,16 3 1-16,2-5-1 15,16 6 3-15,2 0 35 16</inkml:trace>
  <inkml:trace contextRef="#ctx0" brushRef="#br0" timeOffset="712945.3173">17332 9368 59 0,'25'33'36'0,"-2"6"0"16,-14-3-22-16,2 9-8 15,-10-5-4-15,-5-1-2 0,-3 1-2 16,-12-11-10-16,1 7-23 16,-3-11 0-16,6-7-1 15,-1-10 4-15,16-8 32 16</inkml:trace>
  <inkml:trace contextRef="#ctx0" brushRef="#br0" timeOffset="713320.3343">17623 8640 55 0,'0'0'35'0,"-13"16"0"16,-9 7-20-16,6 21-10 16,-8 9-2-16,4 14-2 15,0 7-1-15,6 2-1 16,6-3 1-16,9-5 0 16,10-13 1-16,14-16 1 15,10-18 0-15,12-12 0 16,4-20 2-16,4-7 0 15,-4-20 0-15,-3-8-2 16,-13-13 0-16,-11-5-1 16,-16-8 1-16,-14-1-2 15,-11 5 0-15,-13 2-3 0,-1 15-2 16,-12-7-13-16,11 19-19 16,0 2-2-16,14 11 0 15,3-5 7-15,14 4 32 16</inkml:trace>
  <inkml:trace contextRef="#ctx0" brushRef="#br0" timeOffset="713601.5989">18042 8105 92 0,'23'33'36'0,"11"22"-12"16,-2 7-20-16,4 21-1 15,-4 10-1-15,-4 12 0 16,-6 3 2-16,-5 3-1 16,-9-3 0-16,-8-3-1 15,-10-12 0-15,-2-9 0 16,-7-12 1-16,1-10-2 16,0-13 0-16,1-9-2 15,4-4-3-15,0-16-2 16,15 2-21-16,-2-22-11 15,0 0-2-15,21-23 1 16,5 4 11-16</inkml:trace>
  <inkml:trace contextRef="#ctx0" brushRef="#br0" timeOffset="714117.2531">18697 8652 83 0,'0'0'38'0,"5"12"0"16,8-10-33-16,18 2-1 15,4 0-2-15,9-3-2 0,5 2-2 16,0-6-2-16,3 9-5 15,-15-2-27-15,3 0-2 16,-12-1 0-16,-8 5-1 16,-20-8 36-16</inkml:trace>
  <inkml:trace contextRef="#ctx0" brushRef="#br0" timeOffset="714289.1333">18809 9021 75 0,'21'16'37'16,"16"0"0"-16,-2-13-29 16,11 4-5-16,1-5-6 0,-11-8-30 15,6 0-4-15,-9-10-1 16,1-1 2-16,-6-4 24 16</inkml:trace>
  <inkml:trace contextRef="#ctx0" brushRef="#br0" timeOffset="714640.7949">19924 8017 79 0,'6'22'38'15,"1"24"0"-15,-15 5-31 16,10 21-4-16,-4 11 1 16,0 12-2-16,-2 9 0 15,0 1 1-15,-2-2-1 16,1-9-1-16,0-8 2 16,0-10-1-16,3-11-1 15,0-9-1-15,1-9 0 16,1-12-1-16,1-9-1 15,2-13-2 1,5 0-7-16,-8-13-28 16,15-20 0-16,-5-7 0 0,7-7 0 15,-1 1 29-15</inkml:trace>
  <inkml:trace contextRef="#ctx0" brushRef="#br0" timeOffset="715839.8361">13668 12100 79 0,'14'15'38'16,"-17"-4"-1"-16,8 9-30 16,-7 9-4-16,0 13-1 15,1 18-1-15,4 9 0 16,-2 10-1-16,4 12 1 16,0 2-1-16,1 4 0 15,1-7-1-15,0-11 0 0,4-10-5 0,-11-22-31 16,9-14-1-16,-9-33-1 15,0 0 1-15,-5-31 30 16</inkml:trace>
  <inkml:trace contextRef="#ctx0" brushRef="#br0" timeOffset="716105.4737">13439 12211 95 0,'-26'-73'41'15,"20"13"-2"-15,10 8-34 16,23 11-2-16,13 16-1 15,15 10-2-15,11 14 1 16,6 13-1-16,2 13-1 16,-2 5 1-16,-8 5-1 15,-13 4 1-15,-14 1-2 16,-20 0 3-16,-17 0-2 16,-14-6-1-16,-10-14-1 15,-12-7 0-15,0-3-3 16,-9-20-12-16,12 6-20 15,-2-14-2-15,20 1 1 0,2-14 7 16,15 5 32-16</inkml:trace>
  <inkml:trace contextRef="#ctx0" brushRef="#br0" timeOffset="716355.4857">14253 11955 84 0,'38'7'37'0,"-3"-9"0"16,9-4-33-16,-4 1-2 16,1-1-3-16,-5-1 0 15,-8-3-3-15,3 10-19 16,-16-7-13-16,-5 3-1 15,-10 4 0-15,0 0 13 16</inkml:trace>
  <inkml:trace contextRef="#ctx0" brushRef="#br0" timeOffset="716558.6246">14307 12085 72 0,'12'19'38'15,"-1"-10"0"-15,13 2-24 16,-3-5-10-16,6 0-2 16,1 0-1-16,-4-7-3 15,3 4-3-15,-7-12-13 16,9 10-20-16,-5-8 1 16,7-4-1-16,-5-11 8 15,7-1 30-15</inkml:trace>
  <inkml:trace contextRef="#ctx0" brushRef="#br0" timeOffset="716792.6113">14772 11930 81 0,'36'11'38'0,"-4"-14"-2"0,11-3-32 0,-10 0-6 16,-8-10-7-16,3 8-27 15,-15-8-1-15,-13 16 0 16,9-24 0-16,-9 24 37 16</inkml:trace>
  <inkml:trace contextRef="#ctx0" brushRef="#br0" timeOffset="716965.8403">14786 12007 80 0,'13'14'37'0,"7"1"0"16,-20-15-33-16,33 16-2 16,-3-11-4-16,-7-11-7 15,10 2-26-15,-9-8-2 31,8 1 0-31,-4-9 0 16,5-2 35-16</inkml:trace>
  <inkml:trace contextRef="#ctx0" brushRef="#br0" timeOffset="717659.5156">15708 11727 67 0,'0'0'36'0,"0"0"0"0,-15-3-28 16,-4 6-3-16,0 7-2 16,-5-2-1-16,-2 9 0 15,-2 1 0-15,0 5-1 16,1 5-1-16,5 7 1 15,5-2 0-15,9 7 0 16,5-2-1-16,9 1 1 16,10-2 0-16,9 1 0 15,6-6 0-15,6-7 1 16,3-2-1-16,4-6 0 16,0-5 0-16,1-3 1 15,-1-6-1-15,-2-4-1 16,-6-6 1-16,1-4 0 0,-4-5-1 15,-1-2 0-15,-4-6 1 16,-1-5-1-16,-4-3 1 16,-1-3-2-16,-5 0 2 15,-1-2 0-15,-5-3-1 16,-5 0 1-16,-5 1-1 16,-3 4 1-16,-6-1-2 15,-4 7 3-15,-3 2-3 16,-4 5 1-16,-3 4-2 15,-5 7 2-15,-2 5 0 16,-4 5 0-16,-3 2 0 0,0 4-1 16,0-1 0-1,-3-1-5-15,16 8-29 0,-12-11-4 16,10 1-2-16,1-9 0 16,1 3 24-16</inkml:trace>
  <inkml:trace contextRef="#ctx0" brushRef="#br0" timeOffset="718586.5768">5993 14660 81 0,'-196'10'39'0,"-17"17"-3"15,-16 0-35-15,-21 7-4 16,-13 5 0-16,-19-3 1 15,-13 3-1-15,-11-1 2 16,-8-9 0-16,-3-4 1 0,3-4 1 16,11-13 2-16,13-15-1 15,22-9 1-15,24-12 0 16,34-7-1-16,31-2 0 16,28-1 1-16,28-7-1 15,25 12-1-15,18 8 1 16,14 14-1-16,14 19-1 15,5 23 1-15,2 21-2 16,3 19 1-16,-5 29-1 16,0 23 0-16,-2 16 1 15,2 14-1-15,-1 10-1 16,2-4 1-16,10-9 0 16,13-13-2-16,17-10 3 0,18-22-1 15,30-9 0-15,28-12 0 16,36-31 1-16,35-8-1 15,38-16 1 1,36-10 0-16,41-19-1 0,33-9 0 16,37-10 1-16,28-7-1 15,28 0 1-15,16 0 1 16,18 7 0-16,8-1 0 16,2 3 0-16,-4 6 0 15,-14 0-1-15,-22-9 1 16,-31 1 0-16,-33-17-1 15,-42-11 1-15,-41-5 0 16,-49-18 1-16,-43-18-1 0,-51-19 1 16,-36-17 3-1,-39-17-2-15,-26-9-1 16,-31-17 0-16,-20-12 1 16,-22 2-2-16,-11 1-1 0,-7 11-2 15,-8 3-10-15,15 26-29 16,-6 11 1-16,23 24-1 15,15 15-1 1,37 13 39-16</inkml:trace>
  <inkml:trace contextRef="#ctx0" brushRef="#br0" timeOffset="719492.8735">17489 12501 89 0,'11'4'40'0,"-11"-4"-2"15,0 0-31-15,17-11-5 16,-17 11 1-16,12 9-1 15,-6 11-1-15,-1 17 1 16,0 9 0-16,-2 11 0 16,1 6-1-16,0 7 1 15,-1-1-1-15,1-2 0 16,-1-8 0-16,-1-12 0 16,-2-13 0-16,1-4-2 15,-1-9 1-15,-1-9-1 16,1-12-2-16,0 0-7 0,0 0-30 15,0 0-1-15,-1-13-1 16,2-6-1-16,3 4 29 16</inkml:trace>
  <inkml:trace contextRef="#ctx0" brushRef="#br0" timeOffset="725083.8002">17094 16338 54 0,'0'0'36'16,"3"-11"-2"-16,-3 11-22 16,0 0-4-16,0 0-4 15,0 0-1-15,0 0-1 16,0 0 0-16,-3 11 0 16,2 0 2-16,0 5-4 15,-3 6 3-15,3 12-1 0,1 2 1 16,0 14-4-1,-1 9 3-15,1 9-2 16,-3 3-1-16,0 7 1 16,-2 7 0-16,0-7 0 0,-1 4-2 15,0-1 2-15,0-11-1 16,1-4 2-16,1-8-2 16,3-6 2-16,1-7-2 15,1-20 2-15,0 7-1 16,-1-32 2-16,0 0-2 15,15 0 1-15,-10-18 1 16,3-5-1-16,0-18 1 16,2 9-1-16,-1-15 0 15,1 7 1-15,1 0-1 16,-1 0 0-16,3 6-2 16,1-4 1-16,0 9 0 15,3-1-1-15,2-3 1 0,-1 4-1 16,3 6 2-16,2 2-2 15,-1-3 2-15,1 8 0 16,2 9-1-16,1 4 0 16,1 7 0-16,1 7 0 15,0 7-1-15,-1 8 1 16,-2 12-1-16,-1-1 0 16,-2 2 0-16,-6 1 3 15,-4 1-3-15,-5 0 1 16,-4-1-1-16,-7-6 2 15,-3 2-2-15,-10-4 1 16,-9-11 1-16,-4 3-3 16,-9-1 1-16,-3 0 2 0,-6-6 0 15,1-12-3-15,-2-6 2 16,3-3 0-16,5 4-1 16,7 5 0-16,11-12-3 15,-1-10-15-15,18 2-18 16,3-2-1-16,15-2 2 15,4-4-1-15,13-1 37 16</inkml:trace>
  <inkml:trace contextRef="#ctx0" brushRef="#br0" timeOffset="725396.3133">17938 16874 68 0,'-3'28'35'0,"6"4"-1"15,-8-3-27-15,7 11-3 16,-2 4-3-16,0 6-1 15,3-4-3-15,-7-8-2 16,9 5-8-16,-10-11-21 16,2-8 0-16,-10-9-1 0,2-6 11 15,-6-18 24-15</inkml:trace>
  <inkml:trace contextRef="#ctx0" brushRef="#br0" timeOffset="725771.3363">17841 17053 56 0,'19'-39'36'15,"11"8"0"-15,-8-9-19 16,18 17-9-16,-3 0-4 16,1 13-1-16,-5 0-1 15,-4 5-1-15,-7 11 0 16,-8 5-1-16,-8 6 1 16,-9 3-1-16,-9 0 1 0,-7-4 0 15,-7 2-1-15,-6-4 0 16,-4-13 1-1,-4-1 0-15,3-11 0 16,0-7 0-16,2-10-1 0,2-4 1 16,5-3-1-16,4 5 0 15,7 3 1-15,8 4 1 16,2 6-2-16,7 17 0 16,14 1 0-16,5 19 1 15,7 9 0-15,6 4-1 16,2 8 0-16,4-4-1 15,1 5-1-15,-1-8 2 16,0-1-7-16,-13-14-30 0,8-6 1 16,-4-15-2-1,6-7-1-15,-6-12 23 16</inkml:trace>
  <inkml:trace contextRef="#ctx0" brushRef="#br0" timeOffset="726286.9876">18761 17092 82 0,'-8'53'36'15,"8"17"1"-15,-8 16-29 16,8 5-9-16,-2 25 4 0,1 0 0 16,-4 10-1-16,0-12 1 15,-4-7 0-15,-1-10-1 16,-2-33-1-16,-2-3 5 16,14-61-6-16,0 0-1 15,0 0 0-15,-49-10-2 16,40-52 0-16,-1-29 4 15,0-24-3-15,3-22 0 16,0-23 2-16,4 3-1 16,8-8 1-16,10 17 2 15,9 16-1-15,10 18-4 16,10 32 3-16,10 25 0 16,8 29 0-16,2 25-1 0,-3 23 0 15,-9 15 0-15,-10 20 0 16,-16 20 0-16,-16 2 1 15,-15 5-1-15,-15-3 0 16,-11-10 0-16,-9-8-1 16,-8-18-3-16,4-11-6 15,-13-22-16-15,18-15-9 16,0-19 0-16,14-8 0 16,8-11 25-16</inkml:trace>
  <inkml:trace contextRef="#ctx0" brushRef="#br0" timeOffset="726818.2652">19090 17188 39 0,'15'68'27'0,"-7"-1"1"16,-2-14-25-16,8 4 0 16,0-19-1-16,8-9 3 15,-5-21 2-15,12-9 2 16,-11-19 1-16,9-8 1 15,-18-10 2-15,7-12-3 16,-18-3-1-16,4-11-4 16,-7 2-1-16,2 8-2 15,-7 4 0-15,3 9-2 16,2 17-1-16,1 11 0 0,7 25 0 16,0 22 0-16,3 13 0 15,4-3-1-15,7 10 0 16,4 1 0-16,5-10 0 15,5-6 2-15,4-20 0 16,2-14 0-16,2-16-1 16,-2-6 1-16,-2-8 0 15,-4-2 1-15,-4 11-1 16,-4 10 0-16,-2 12-2 16,-3 4 2-16,0 7 0 15,3 7 0-15,0 0-1 16,2 3 3-16,-2-9-1 15,1-13 2-15,-4-19-2 0,0-6 1 16,-5-11 1-16,-7-18-2 16,-6-10 0-1,-4-5-2-15,-2-5-1 16,-6-2-5-16,7 23-15 0,-9-6-16 16,10 8-1-16,-1 5 0 15,11 16 1-15,1-2 38 16</inkml:trace>
  <inkml:trace contextRef="#ctx0" brushRef="#br0" timeOffset="727078.2826">20314 16424 84 0,'-9'24'37'0,"0"23"0"15,-18 6-30-15,6 24-4 0,-2 21-1 16,-2 10-1-16,0 13-1 16,6 18 3-16,5 3-2 15,9 2-3-15,4 4 5 16,11-16-3-16,3-15 1 16,3-15-10-16,9-12-27 15,-5-38-3-15,-20-52 2 16,0 0 1-16,67-3 17 15</inkml:trace>
  <inkml:trace contextRef="#ctx0" brushRef="#br0" timeOffset="727967.8629">20585 16644 58 0,'0'0'37'16,"15"28"-2"-16,-24-11-18 15,13 13-11-15,-10 8-4 16,1 8 0-16,-2 3 0 15,-2 11 1-15,-2-5-2 0,1-5 0 16,-1-8 1-16,3-8 2 16,1-8-1-16,5-15 0 15,2-11 0-15,9-19-2 16,4-2 0-16,6-10 0 16,3 2 1-16,3 4-3 15,6-3 1-15,0 7-1 16,4 10 0-16,-4 12 0 15,0 5 1-15,-3 9 0 16,-2 4 1-16,-9 3 0 16,-6 5-2-16,-10 1 2 15,-10 4-1-15,-9-11 1 16,-10-1-1-16,-9-1 1 0,-5-5-3 16,-4-12 2-16,3 2-1 15,2-3-3-15,11-2-4 16,0-8-11-16,30 9-18 15,-12-10 0-15,28 4-1 16,5 4 1-16,12 1 37 16</inkml:trace>
  <inkml:trace contextRef="#ctx0" brushRef="#br0" timeOffset="728155.3733">20951 17280 70 0,'13'20'36'15,"-8"-1"-2"-15,3 2-22 16,-15 7-6-16,1 13-5 16,-7 0-3-16,-6 0-4 15,8 4-27-15,-11-3-3 16,7-25 2-16,2-10-4 16,9-18 29-16</inkml:trace>
  <inkml:trace contextRef="#ctx0" brushRef="#br0" timeOffset="728802.4609">21399 17113 60 0,'2'60'34'0,"-5"12"-1"0,4 4-24 16,-7-1-7-16,0 0 1 16,-4-8 0-16,3 5-5 15,-8-23 10-15,6-16-4 16,-5-41 1-16,6-4 0 0,-2-5 1 15,8-25-1-15,-1-24-3 16,6-30 7-16,0-8-11 16,9-4 3-16,3 1 1 15,7 5-2-15,2-10 1 16,8 18-2-16,4 22 2 16,6 22-3-16,6 20 1 15,-2 23 0-15,-1 25-1 0,-3 9 1 16,-9 13 0-16,-10 16 0 15,-12 2-1-15,-16-2 1 16,-11 1 0 0,-12-7 1-16,-5-10-3 0,-7-11-1 15,7-5-8-15,-8-20-24 16,16-8-1-16,3-15-1 16,17-1 1-16,4-14 30 15</inkml:trace>
  <inkml:trace contextRef="#ctx0" brushRef="#br0" timeOffset="728974.3595">21928 16926 87 0,'55'16'37'0,"-11"-9"1"16,7 3-30-16,-9-8-6 16,-2-1-2-1,-4 2-2-15,-5-3-4 0,3 4-9 16,-12-12-21-16,4-3-1 15,-7-7 0-15,3 7 0 16,-6-10 36-16</inkml:trace>
  <inkml:trace contextRef="#ctx0" brushRef="#br0" timeOffset="729208.7338">22536 16643 71 0,'18'34'37'0,"-17"-7"0"16,2 20-22-16,-9-5-9 16,4 13-2-16,-2-3-2 0,-1 4 0 15,-3 4-1-15,2-11 1 16,1-3-3-16,0-9 1 16,7-4-4-16,-5-19-5 15,20-4-27-15,-17-10-1 16,24-13-1-16,-11-15 1 15,10-3 23-15</inkml:trace>
  <inkml:trace contextRef="#ctx0" brushRef="#br0" timeOffset="729536.8724">22843 16278 68 0,'10'31'38'0,"2"-2"-1"15,16 30-27-15,-6 0-3 16,11 17-2-16,-2 16-1 16,1 9-1-16,-8 12 0 15,-8 4-1-15,-11 2-2 16,-9 1 4-16,-9 15-4 15,-8-38 4-15,-4-18-5 16,4-16 1-16,0-4 0 16,5-16-2-16,9-20-1 0,-6-10-22 15,18-36-12-15,-5 23-6 16,21-19 7-16,-8 2-1 16</inkml:trace>
  <inkml:trace contextRef="#ctx0" brushRef="#br0" timeOffset="745603.1762">12291 14524 71 0,'2'14'37'0,"-2"-14"-2"15,20 15-29-15,-5-9-3 16,8 1-2-16,3-7 0 16,3-2 2-16,-1-7-1 15,4-1-1-15,-5-7 1 16,-2-4 0-16,-7-5-1 16,-5-1 1-16,-9-1-1 15,-8 3-1-15,-11 1 1 16,-7 7-1-16,-9 9 1 15,-6 16 0-15,-6 9-1 16,-2 13 0-16,1 14 0 16,3 12 1-16,8 10-1 15,6 5 1-15,10 2 0 0,9-1-2 16,11-4 2-16,9-9-2 16,8-10 1-16,7-12-2 15,10-12-2 1,2-22-4-16,20-14-30 0,-10-21 1 15,11-9-2-15,-5-18 2 16,9-12 30-16</inkml:trace>
  <inkml:trace contextRef="#ctx0" brushRef="#br0" timeOffset="745946.9453">12960 14042 77 0,'-13'36'38'0,"-3"9"1"15,5 23-29-15,-8 11-5 16,1 16-2-16,-1 4 0 16,-1 8-2-16,2-4 0 15,2-7-1-15,3-11-2 16,1-15-2-16,9-11-3 16,-7-24-27-16,20-15-4 15,-10-20 0-15,33-21-1 16,-7-16 25-16,14 6 14 15,-5-15 0-15,4 2 0 16,9 11 0-16,-15 10 24 16,4 19 13-16,-14 12 0 0,-1 21-1 15,-19 0-16-15,5 15-14 16,-8-2-6 0,-5-10-17-16,6 2-20 15,-6-15-1-15,5-19 1 0,16-7 6 16,7-21 31-16</inkml:trace>
  <inkml:trace contextRef="#ctx0" brushRef="#br0" timeOffset="746243.838">13742 14189 76 0,'10'-64'38'0,"-1"10"-1"0,-18-3-26 16,1 8-8-1,-7 13-2-15,-3 19 1 16,0 17-1-16,2 24 0 16,2 23 0-16,5 24 1 0,4 21-2 15,5 22 1-15,3 20 1 16,5 8-3-16,-1 14 3 16,-1 3-2-16,-2-3 1 15,-4-7-2-15,-1-7 0 16,-6-21-3-16,1-6-9 15,-12-37-25-15,5-21-2 16,-7-35 2-16,3-22-1 16,-4-35 36-16</inkml:trace>
  <inkml:trace contextRef="#ctx0" brushRef="#br0" timeOffset="746384.4684">13627 14772 76 0,'51'10'35'16,"3"3"-14"-16,1-10-49 16,0-8-8-16,-2-14-1 15,3-4 7-15,-6-7 30 16</inkml:trace>
  <inkml:trace contextRef="#ctx0" brushRef="#br0" timeOffset="746811.7438">14614 15086 60 0,'15'74'35'0,"-8"-16"1"15,-1-6-26-15,-7-19-5 16,4-12 0-16,-3-21-1 16,-7-17 1-16,-1-20 0 15,5-9 0-15,-5-21 0 16,4-15-1-16,-2-14-1 16,6-3 0-16,6-3-1 0,8 8-1 15,5 9-1-15,8 10-1 16,8 20 0-16,3 23 0 15,1 20 0-15,-3 16-1 16,-7 18 1-16,-14 9 0 16,-14 9-1-16,-15 3 0 15,-12 2-1-15,-15-10-4 16,6 4-24-16,-15-21-8 16,8-5 1-16,3-19-1 15,20-6 21-15</inkml:trace>
  <inkml:trace contextRef="#ctx0" brushRef="#br0" timeOffset="747097.0366">15181 14418 81 0,'-32'39'36'15,"-12"-5"0"-15,-4 5-33 16,-1 3-2-16,4-3 1 0,5-3 0 16,12 0-2-1,16-7 3-15,14-1-2 16,14-6 1-16,13-3-1 16,8-3-1-16,4-7-3 15,8 4-6-15,-8-12-28 0,5 2-1 16,-11-5 1-16,1 2-2 15,-12-10 35-15</inkml:trace>
  <inkml:trace contextRef="#ctx0" brushRef="#br0" timeOffset="747472.0589">15548 14470 86 0,'-21'7'37'0,"0"18"0"15,-5 3-34-15,0 9-3 16,4 11 0-16,6 4-1 16,12 4 1-16,15-3 0 15,16-8 1-15,12-6-1 16,13-10 2-16,10-13 0 15,6-14 0-15,2-15 0 16,-7-14 0-16,-7-11 1 16,-14-6-1-16,-14-7 1 15,-19-9-2-15,-16 4 1 16,-13-3-1-16,-11 9 0 16,-9 5-1-16,0 6-2 0,-2 9-1 15,3 2-1-15,16 21-11 16,-3-13-25-16,26 20 0 15,-10-25 0-15,24 15 0 16,1-4 39-16</inkml:trace>
  <inkml:trace contextRef="#ctx0" brushRef="#br0" timeOffset="747639.4148">16033 14491 85 0,'0'19'28'16,"0"-19"-28"-16,0 0-35 15,-15-3-2-15,15 3 0 16,-7-11 34-16</inkml:trace>
  <inkml:trace contextRef="#ctx0" brushRef="#br0" timeOffset="747780.0438">16128 14781 83 0,'-4'17'35'15,"-6"-5"-10"-15,10-12-56 16,-19-12-6-16,3-9 0 16,13 1 0-16,2-11 37 15</inkml:trace>
  <inkml:trace contextRef="#ctx0" brushRef="#br0" timeOffset="748701.9698">14994 15587 59 0,'0'28'37'0,"-6"-10"-1"15,11-3-24 1,-5-15-6-16,-15-6-1 15,9-11-3-15,3-5 2 16,2-5-1-16,5-1-1 0,2-6 0 16,11 0-1-16,4 4-1 15,4-1 0-15,7 11-1 16,4-2-2-16,9 7-1 16,1 4-1-16,8 10 0 15,-4 0 0-15,7 11 0 16,-4 1 3-16,2-2 1 15,-3 5 1-15,-7 0 3 16,0-2 1-16,-9-7 1 16,-1 4 0-16,-9-13-1 15,-1-1-1-15,-9-3 0 16,-2-4-1-16,-8-7-1 0,-4 1 0 16,-9 0 1-16,-6-1-1 15,-7 2 0-15,-6 6 0 16,-4 6-1-16,-2 6 0 15,-2 10 0-15,1 7 0 16,4 12 0-16,3 6 0 16,7 4 0-16,6 6 0 15,10 2-1-15,6-3 1 16,8-3 1-16,6-10-2 16,8-2 0-16,2-12-2 15,9 0-6-15,-10-24-28 16,15-7-1-16,-4-15 0 15,11-3-1-15,-4-15 32 0</inkml:trace>
  <inkml:trace contextRef="#ctx0" brushRef="#br0" timeOffset="749170.7426">16167 15046 80 0,'0'0'38'16,"5"29"-1"-16,-19-5-29 15,11 8-5-15,-4 5-3 16,3 12 0-16,-3 4-2 16,1-3 1-16,2 1-3 15,-5-9-1-15,7 3-5 16,-14-22-7-16,16 10-5 0,-21-30 4 16,16 10 4-16,-15-20 7 15,6-3 5-15,0-3 4 16,-4-12 6-16,16 12 8 15,-11-20 6-15,26 16-3 16,-11-13-5-16,24 16-6 16,-3 1-2-16,11 13-3 15,0 1 0-15,5 11-1 16,-2 5-2-16,-2 9 1 16,-4 1 0-16,-3 5-1 15,-4-1 0-15,0-8 0 16,-4-3 0-16,1-1 0 15,2-7 0-15,0-6-1 0,2-10 2 16,2-8 0-16,-3-9-1 16,-1-4 0-1,-3-7-2-15,-7-9-3 16,1 5-4-16,-18-15-16 0,8 17-12 16,-9-5-2-16,4 13 2 15,-7 0 22-15</inkml:trace>
  <inkml:trace contextRef="#ctx0" brushRef="#br0" timeOffset="749420.7592">16616 15370 63 0,'13'36'36'15,"7"3"1"-15,-14-16-23 16,16 9-7-16,-9-12-2 0,2-3-1 16,-15-17 0-16,16 5-1 15,-16-5-1-15,6-25 1 16,-6-1-1-1,1-3 0-15,-1-6 0 0,3-4-2 16,2-1 0-16,4 2-2 16,6 4-1-16,3-2-3 15,15 19-13-15,0-11-19 16,6 13-1-16,-3 1 0 16,6 10 2-16,-5 0 37 15</inkml:trace>
  <inkml:trace contextRef="#ctx0" brushRef="#br0" timeOffset="749714.1444">17065 15552 103 0,'0'0'37'16,"0"0"-9"-16,14-27-23 16,-5-3-2-16,2-7-2 0,3 2 0 15,-2 0 1-15,1 6-3 16,0 9 2-16,-1 13-2 0,0 8 1 15,1 13 0-15,1 6-1 16,0 3 2-16,4-1-1 16,0 1 1-16,0-5 0 15,2-9 0-15,-2-10 0 16,-1-13 0-16,-5-9-1 16,-3-8-1-16,-3-6-4 15,-11-20-31-15,11 0-2 16,-3-12-2-16,10 7 0 15,4-6 17-15</inkml:trace>
  <inkml:trace contextRef="#ctx0" brushRef="#br0" timeOffset="750245.4249">18613 15300 97 0,'-1'38'39'15,"-6"-6"-1"-15,15 10-34 0,-11 13-3 16,2 13-2-16,1 8 1 15,-1 1-1-15,2 3-1 16,-2-5 0 0,1-5-1-16,-5-13 1 0,0-12-1 15,-3-22-1-15,-2-10 1 16,-7-17 0-16,-2-17 1 16,-5-18 2-16,-3-19 1 15,0-18 3-15,-3-20 1 16,4-11 0-16,-1-14 1 15,13-7-1-15,3-3 0 16,14 15-2-16,8 10 1 16,15 17-3-16,12 25 0 0,11 24-1 15,8 22 0 1,3 30-1-16,-3 13 0 16,-7 11-1-16,-11 13-1 15,-14 5 0-15,-16-1-1 0,-21-7-3 16,0 8-13-16,-21-31-19 15,-1-4 1-15,-5-12 0 16,8-11 2-16,3-11 36 16</inkml:trace>
  <inkml:trace contextRef="#ctx0" brushRef="#br0" timeOffset="750835.0489">18961 15049 65 0,'-2'20'32'16,"-2"1"-1"-16,1 5-27 0,-9 2-3 15,1 5-1-15,2 1-1 16,5 0 1-16,5-3 0 16,6-4 1-16,6-14 1 15,11-3 1-15,-1-15 1 16,9-5 0-16,-4-16 1 15,3-3 0-15,-5-18 1 16,2-1-2-16,-8-9 0 16,-2-1-1-16,-6-3-1 15,-1 7 0-15,-5 6 0 16,-2 9-2-16,-3 20-1 16,-1 19 1-16,0 0 0 15,-7 40 0-15,4 2 0 0,1 4 0 31,3 6-1-31,3 3 1 16,2-9 0-16,5-9 1 16,2-16-1-16,6-10 1 15,1-9-1-15,1-6 0 0,2-3 0 0,1-4 1 16,0 6-1 0,0 6 0-16,2 9-1 15,0 6 1-15,0 3 0 0,4 4 0 16,0-3 0-16,2-6 1 15,-1-1-1-15,-2-9 2 16,-4-9 0-16,0-7 0 16,-8-11 1-16,-5-7-2 15,-7-10 1-15,-5 0-1 16,-6-10 0-16,-3-2-2 16,-3 5-2-16,-4-3-3 15,8 19-12-15,-9-8-21 16,11 16 0-16,-2 1-1 15,13 11 1-15,-5 11 31 16</inkml:trace>
  <inkml:trace contextRef="#ctx0" brushRef="#br0" timeOffset="751278.7803">20163 14595 80 0,'0'0'37'0,"0"0"-1"15,8 14-27-15,-20 9-4 16,-1 13-2-16,-8 14 0 16,-2 18-1-16,-3 11 1 15,1 12-2-15,4 7 1 16,6 3-1-16,4-4 0 15,8-4 0-15,4-13-2 16,5-9 0-16,5-12-2 16,-1-26-11-16,4-4-25 15,-3-21 0-15,5-18 1 16,-5-21 0-16,7-9 28 16</inkml:trace>
  <inkml:trace contextRef="#ctx0" brushRef="#br0" timeOffset="752471.0616">20411 14538 75 0,'-8'-16'37'0,"8"16"0"15,-17 10-27-15,16 14-5 16,-4 7-2-16,2 9-2 16,-2 11 1-16,-1 8-1 0,-2 6 1 15,0-1-2-15,-1 4 1 16,1-9 0-16,-2-5 0 15,1-8 0-15,2-15 0 16,2-6 0-16,4-12 1 16,1-13-1-16,18-11 1 15,0-7-1-15,6-9 0 16,3 2 0-16,5 2-1 16,5-2 0-16,2 4 0 15,-1 12 1-15,-3 13-1 16,-3 7-1-16,-4 13 0 15,-5 5 1-15,-8 6-1 0,-10 2 1 16,-10 3 0-16,-7-1-2 16,-11-4 3-16,-7-5-1 15,-5-7 0-15,-5-7 0 16,-3-10-1-16,-1-8 0 16,4-4-2-16,1-7 0 15,12 2-5-15,-1-16-9 16,20 10-19-16,4-5-2 15,13 7 0-15,8-2 1 16,14 6 36-16</inkml:trace>
  <inkml:trace contextRef="#ctx0" brushRef="#br0" timeOffset="752658.5817">20768 15303 86 0,'13'33'38'16,"-2"5"0"-16,-13-8-30 15,2 5-6-15,-5-4-2 16,-4 0-1-16,-1-2-2 16,-5-15-5-16,12 13-19 15,-10-22-10-15,13-5-2 16,0 0 3-16,-1-23 16 16</inkml:trace>
  <inkml:trace contextRef="#ctx0" brushRef="#br0" timeOffset="752971.0734">21072 15082 92 0,'11'4'39'0,"9"5"0"16,-7-16-31-16,10 9-6 0,2 2-2 16,-1-1-1-16,1 0-3 15,-7-5-3-15,14 9-27 16,-13-12-4-1,4 6 0-15,-4-8 0 0,4 5 19 16</inkml:trace>
  <inkml:trace contextRef="#ctx0" brushRef="#br0" timeOffset="753267.9631">21635 14944 85 0,'11'20'37'0,"-11"4"1"0,11 14-27 16,-17 1-7-16,2 12-1 15,-2 6-1-15,0 9 0 16,-1-1-3-16,2 7 1 15,1-6-2-15,-1-4-2 16,4-2-1-16,-6-19-9 16,10 5-24-16,-8-19-2 15,5-8 2-15,0-19 0 0,-4-17 37 16</inkml:trace>
  <inkml:trace contextRef="#ctx0" brushRef="#br0" timeOffset="753502.3511">21507 14859 106 0,'2'-34'38'0,"1"-2"-6"15,9 28-28-15,9 9-3 16,6 9 0-16,4 9-1 16,5 10-1-16,1 5 0 15,-4 10 0-15,-3-3 0 16,-7 7 0-16,-11-6 0 15,-8-5 0-15,-9-2-2 16,-12-8-1-16,2 0-10 16,-14-21-23-16,3 3 1 15,-4-15-2-15,8 1 1 0,-1-11 32 16</inkml:trace>
  <inkml:trace contextRef="#ctx0" brushRef="#br0" timeOffset="753861.7454">21993 14392 103 0,'26'50'38'0,"-4"-2"-13"15,3 24-21-15,-11 12-1 16,-4 10-1-16,-9 6 1 16,-4 2-2-16,-6-5 2 15,-3-2-1-15,-5-10-1 16,2-5-1-16,3-15 0 16,4-8-1-16,3-14 0 15,0-11-1-15,5-7-3 16,-3-12-3-16,14-3-30 15,-11-10 0-15,0 0-1 16,0 0 1-16,10-15 24 16</inkml:trace>
  <inkml:trace contextRef="#ctx0" brushRef="#br0" timeOffset="757412.6609">17675 14741 60 0,'0'0'34'16,"0"0"1"-16,0 0-26 15,-9 11-3-15,9-11-1 16,-5 19-3-16,5 8 0 0,0 1 0 16,3 11 1-16,5 4-2 15,3 10 2-15,2 0-3 16,3 5 1 0,0-3 0-16,-1-8 0 0,-3-2-1 15,-1-4 1-15,-3-5-1 16,-5-6 0-16,-1-7 0 15,-2-6-1-15,1-2-2 16,-1-15-1-16,0 0-5 16,0 0-24-16,10-15-3 15,-3-4 0-15,6-2 0 16,-1-8 29-16</inkml:trace>
  <inkml:trace contextRef="#ctx0" brushRef="#br0" timeOffset="757865.8323">18145 14509 53 0,'0'0'37'0,"0"0"-1"16,4 21-21-1,-4-21-6-15,-10 11-3 16,2 4-2-16,2 12-2 0,-4 13 1 16,0 16-3-16,-3 17 2 15,-1 17-2-15,-3 8 2 16,-1 11-1-16,-2 0 0 15,2 1-1-15,0-14 0 16,1-10 1-16,2-12-2 16,3-17 1-16,3-13 0 15,4-12 1-15,2-10-1 16,1-7 0-16,2-15 0 0,0 0-4 16,16 6-32-1,-16-6-1-15,14-12-2 16,-12-4-1-16,-7 0 25 15</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23:57.932"/>
    </inkml:context>
    <inkml:brush xml:id="br0">
      <inkml:brushProperty name="width" value="0.05292" units="cm"/>
      <inkml:brushProperty name="height" value="0.05292" units="cm"/>
      <inkml:brushProperty name="color" value="#FF0000"/>
    </inkml:brush>
  </inkml:definitions>
  <inkml:trace contextRef="#ctx0" brushRef="#br0">6694 5530,'0'0,"0"0,0 0,-26-27,26 27,0 0,0 0,0 0,0 0,26 0,-26 27,27-27,-1 0,1 0,-1 0,1 0,-1 0,27 26,-27-26,1 0,-1 0,1 0,-27 0,26 0,-26 0,0 0,0 0,0 0,0 0</inkml:trace>
  <inkml:trace contextRef="#ctx0" brushRef="#br0" timeOffset="426.0244">6694 5689,'0'0,"0"0,0 26,0-26,0 0,-26 0,26 0,0 0,0 0,0 0,26 0,-26 0,27 0,-1 0,1 0,-1 0,1 0,-1 0,27 0,-27 0,1 0,-1 0,1 0,-27 0,0 0,26 0,-26 0,0 0,0 0,0 0,0 0,27-26</inkml:trace>
  <inkml:trace contextRef="#ctx0" brushRef="#br0" timeOffset="998.0569">8017 5556,'0'27,"0"-27,27 26,-27-26,0 0,26 0,-26 27,27-27,-1 0,1 0,-27 0,26 0,0 0,1 0,-1-27,1 54,-27-27,0 0,0 0,0 0</inkml:trace>
  <inkml:trace contextRef="#ctx0" brushRef="#br0" timeOffset="1228.0701">8097 5741,'0'0,"0"0,26 0,-26 0,0 0,0 0,27 0,-1 0,-26 0,26 0,1 0,-1 0,27 0</inkml:trace>
  <inkml:trace contextRef="#ctx0" brushRef="#br0" timeOffset="4141.2369">3228 185,'0'0,"0"0,0 0,0 0,0 0,0 0,-53 0,53 0,-105 0,105 0,-106 27,53-27,0 0,-27 0,-25 0,25 0,-26 0,1 0,-1 0,0-27,0 27,0 0,0 27,1-27,25 0,-26 26,27-26,26 27,0-1,0 1,53-27,-79 52,79-52,-53 53,53-53,-26 106,26-79,0 26,-27-1,27 1,0 27,-26-27,26 0,0 0,-27-1,27 1,-26 0,26-26,0-27,-27 106,1-80,26 0,0 1,-27-1,27 1,0-27,0 26,0-26,0 0,27 27,-27-27,26 0,-26 0,27 26,-1-26,1 0,26 27,-27-27,27 0,0 0,26 0,-26 0,0 0,26 0,1 0,-27 0,26 0,0 0,1 0,-1 0,1 26,-1-26,0 0,1 0,-1 0,27-26,-27 26,27 0,0-27,-27 27,1-26,26 26,-1-27,-25 27,-1-26,27-1,0 27,-27-26,27 26,-27-27,1 27,-1 0,27-26,-27 26,1 0,-1-26,0 26,1 0,-1 0,1 0,-1 0,-26 0,0 0,26 0,1 0,-28 0,28 0,-1 0,-26 0,26 0,1 0,-1 0,1 26,-1-26,-26 0,26 0,-26 26,27-26,-1 0,0 27,1-27,-1 0,0 0,1 0,26 0,-27 0,0 0,1 0,26 0,-27 0,0 0,27 0,-26 0,-1 0,0 0,1 0,-27 0,26 0,-26 0,26 0,-26 0,27 0,-28 0,1 0,0 0,-26 0,26 0,-27 0,1 26,-1-26,1 0,-1 27,0-27,1 0,-1 0,-26 0,0 0,0 0,0 0,53-53,-53 53,0 0,53-53,-53 53,27-79,-27 79,53-80,-53 27,26 0,-26 1,26-28,-26 27,0 27,0-54,0 54,0 26,0-79,0 79,-26-53,26 53,0 0,-26-80,26 80,0 0,-80-53,80 53,-79-26,26 26,-26-27,-1 1,1 26,-1 0,-52-26,26 26,0-27,-52 27,25-26,1 26,-27-27,1 27,-28 0,28-26,-28 26,28-27,-28 27,1-26,27 26,-54 0,27-27,26 27,-53 0,53 0,-26 0,0 0,26 27,1-27,25 0,1 26,0 1,26-27,0 26,27-26,26 27,-27-1,80-26,-105 79,105-79,-80 80,54-27,-1 0</inkml:trace>
  <inkml:trace contextRef="#ctx0" brushRef="#br0" timeOffset="9370.536">9499 3254,'0'27,"0"-27,-27 0,27 0,0 26,-26-26,26 0,-26 0,26 0,0 0,0 0,0-26,0 26,0 0,0 0,0 0,26 0,0-27,1 27,-1 0,27-26,27 26,-27 0,26 0,0-27,1 27,-1 0,0-26,1 26,-1 0,-26 0,26 0,-26 0,-26 0,26 0,-27 0,1 0,-1 0,1 0,-1 0,1 0,-27 0,26 0,-26 0,0 0,0 0,0 0,0 0,0-26,0 26,-26-27,-1 27</inkml:trace>
  <inkml:trace contextRef="#ctx0" brushRef="#br0" timeOffset="12500.715">9552 3043,'26'-27,"-26"27,27-26,-27 26,0-27,0 1,0 26,0 0,0-27,0 27,0 0,26-26,-26 26,0 0,0 0,-26 26,26-26,-27 27,27-1,-26 1,-1-1,1 1,-27 26,0-27,27 27,-27-27,0 1,0 26,26-27,1 1,-1-1,1 1,26-1,0-26,0 27,26-27,1 0,-1 26,1-26,-1 0,27 0,0 27,0-27,0 0,0 26,-27 0,27-26,0 27,-26-27,26 26,-27-26,0 27,-26-27,27 0,-27 0,0 0,0 0,0 0,0 0,0-27,0 1,0 26,-27-53,27 27,0-1,0-26,-26 27,26-54,0 54,0-27,-26 0,26 27,0-27,0 26,0 1,0-1,0 1,0-1,0 27,0-26,0 26,0 0,0 0,-27 0,27 0,-26 26,-1 1,1 26,-1-53,1 53,-27-27,53 1,-27-1,1 0,0 1,-1-27,27 0,0 0,0 0,0 0,0-27,27 1,-1 0,-26-1,26 1,1-27,-27 53,0-27,26 1,-26 26,0 0,-26 26,26 1,-53-27,27 53,-27-27,0 27,26 0,-26-27,27 1,-1-1,1 1,26-1,0-26,0 0,26 0,1-26,26-1,-27 1,27-27,0 26,0 1,-27-27,1 53,-1-26,-26 26,0 0,0 0,-26 26,-1 1,-25 25,25-25,-26 26,0-27,27 27,-27-26,53-1,-27 1,27-27,0 0,27 0,-1 0,27-27,-26 1,26 26,0-53,-1 26,-25 1,-1-27,-26 53,27-27,-27 27,-27 27,1-27,-1 53,1-27,-27 1,27 26,-27-27,26 1,27-1,0 1,0-27,27 0,-1-27,1 27,26-26,-27-1,0 1,1-27,26 0,-27 26,-26 1,27-1,-27-25,0 52,0 0,0 0,0 26,-27 0,1 1,26 26,-27-27,1 1,26 26,0-53,0 26,0-26,0 0,26 0,-26-26,27-1,-1 1,1-27,-1 0,-26 0,27 0,-27 0,0 27,0-1,0 1,0 26,-27 0,1 26,26 1,-27 26,1 0,-1 26,27-26,-26-27,26 27,0 0,0-26,0-1,0-26,26-26,1 26,-1-53,-26 26,27-26,-1 0,-26 0,27 1,-27 25,0-26,26 27,-26 26,0 26,0 1,0 26,-26-1,26 1,0 0,0 0,0 0,0-26,0-1,0 1,0-27,0 0,26 0,-26-27,0 1,0-27,0 0,0 0,0 0,0 26,0-25,0 25,0 27,0 0,0 53,-26 0,26-27,0 27,0 0,-27-26,27 26,0-27,0 1,27-1,-27-26,0 0,0-26,26-1,-26 1,0-1,0-26,0 0,27 27,-27-27,0 26,0 27,0 0,0 27,0-1,-27 1,27 26,0 0,0 0,0-27,0 1,0 25,0-52,0 0,0 0,0 0,-26-26,26 0,-27-1,27-26,-26 0,-27 0,26 27,1-1,-1 1,27 26,-26 0,0 0,26 26,0 1,0-1,26 1,0-1,1 1,-27 26,26-27,1-26,26 27,-53-1,26-26,1 26,-27-26,0 0,0 0,0-26,-27 0,1-1,-1 27,-26-53,27 27,-27 26,0-27,0 27,27 0,-1 0,27 27,0-1,0 1,27-1,-1 1,27 25,-26-25,-1-27,27 26,-27 1,1-27,-27 0,0 0,26 0,-52 0,26-27,-27 1,1 26,26-27,-27 1,27 0,-26 26,26 0,0 0,0 26,26-26,1 26,-27-26,0 27,26-27,1 0,-1-27</inkml:trace>
  <inkml:trace contextRef="#ctx0" brushRef="#br0" timeOffset="26250.5014">9314 4075,'0'0,"-27"0,27 0,0 0,0 0,0 26,0-26,0 0,27 27,-1-1,1 0,26 1,-1-1,-25 27,52-26,-26 26,27 26,-1-26,0 0,1 53,-1-27,0 27,1-27,-27 27,26 26,-26-26,0 0,0 26,-27 1,1-1,-1 0,1-26,-27 26,0 1,-27-1,1 0,26-26,-27 26,1-26,26 0,-27 0,27 0,-26 26,26-53,-27 27,27-26,-26 25,26-25,-26-1,26 1,0-28,-27 1,27-26,0 26,0-27,-26-26,26 0,0 0,0 0,0 0,0 0,-27-26,27-1,-26 1,26-1,-27 1,1-27,26 27,-27-27,1 0,26 26,-27 1,27-1,-26 1,26-1,0 27,-26 27,26-1,0 1,0-1,-27 54,27-54,0 27,0 26,0-52,27 26,-1-27,0-26,1 27,26-27,0-27,-27 27,27 0,0-26,0 26,-27-27,-26 27,27 0,-1 0,1 0</inkml:trace>
  <inkml:trace contextRef="#ctx0" brushRef="#br0" timeOffset="28148.6098">9393 4207,'0'0,"0"0,0 0,0 0,-26 0,26 0,0 0,0 0,26 0,-26 0,27 0,-1 0,-26 26,53-26,-53 27,53-1,-27 1,27 26,0 0,-26-1,25 1,1 27,0-1,0 1,27-1,-27 27,-1-27,28 27,-27 0,26 0,0-1,-26 1,0 0,0 26,27-26,-27 0,-1 26,1-26,-26 0,26 26,-27 1,1-28,26 28,-27-1,-26 27,26 0,-26-1,0 27,27 1,-54-28,27 54,0-27,0 1,0-1,27-27,-27 28,26-28,1 28,-27-28,26 28,1-28,-1 1,1 0,-27 26,0-26,0 26,0 0,-27 0,1 1,-1-1,1 0,-27 0,26-26,-25 26,-1-26,26 0,-26-1,27 1,-27-26,0 25,27-25,-27-1,26-26,-26 26,27-26,-27 0,26-1,1-25,-1-1,1 1,-27-27,53-1,-26 28,-1-54,27 1,-26 26,26-53,0 26,0-26,0 0,0 0,0 0,0 0,0 0,26-26,-26 26,0-27,0 1,0-1,0 1,0-1,0-26,0 27,0 0,0-1,0 1,0-1,-26 1,26 26,0 0,0 0,0 0,-27 0,27 26,0 1,-26-1,26 27,-27 0,1 0,-1 0,1 0,0 0,-1-1,27-25,-26 26,26-27,0 1,-27-27,27 0,27 0,-1 0,-26 0,27-27,25 27,1-26,0 26,0-27,0 1,0 26,0-27,-27 27,1 0,-1 0,-26 0</inkml:trace>
  <inkml:trace contextRef="#ctx0" brushRef="#br0" timeOffset="46495.6593">24792 900,'0'0,"0"0,0 0,0 0,0 0,0 0,0 0,0 0,0 0,0 0,0 0,0 0,0 0,0 0,0 0,-53-27,53 27,-53 0,53 0,-53-26,53 26,-79 0,79 0,0 0,-53 0,53 0,0 0,0 0,0 0,-53 26,53-26,0 0,-27 80,27-80,-26 79,-1-53,1 54,26-27,-26 0,26-27,0 27,0-27,-27 27,27-26,0-1,0 1,0-27,0 26,0-26,0 0,27 0,-27 27,26-27,-26 0,26 0,1 26,-1-26,1 0,-1 0,27 0,-26 27,-1-27,27 0,-26 0,-1 0,0 0,1 0,-1 26,1-26,-1 0,1 0,-27-26,26 26,1-27,-1 1,-26 26,53-80,-53 54,26-54,1 27,-27 1,0-1,0 0,0 53,-27-80,27 80,-26-53,26 53,0 0,0 0,-53-26,53 26,0 0,0 0,0 0,0 0</inkml:trace>
  <inkml:trace contextRef="#ctx0" brushRef="#br0" timeOffset="47746.7308">17331 3889,'-27'0,"27"0,0 0,27 0,-1-26,27 26,-27-27,27 27,0-26,-26 0,26-1,0 27,-27-26,0-1,1 1,-1-1,-26 1,-26-1,26 1,-27 26,-25 0,25 0,-26 0,27 26,-27 27,0-26,26 26,1 0,-1-1,27 28,0-27,0 0,27 0,-1-27,1 27,-1-27,27 1,-26-1,-1-26,27 0,-26 27,-1-54,27 27,-27-26,1-1,-1-25</inkml:trace>
  <inkml:trace contextRef="#ctx0" brushRef="#br0" timeOffset="48159.7546">17886 3757,'0'27,"0"-27,27 0,-27 26,26-26,1-26,-1 26,0-27,1 27,-1-26,1-1,-27 1,0-1,0 1,0-1,0 1,-27 26,-26-27,27 54,-27-27,0 26,27 27,-1-26,1 52,-1-26,27 26,0-26,0 27,27-27,-1-27,1 27,-1-27,27-26,-26 0,25 0,-25 0,26-26,-27 0,1-1,-1-26,1 27</inkml:trace>
  <inkml:trace contextRef="#ctx0" brushRef="#br0" timeOffset="48693.7849">18310 3836,'0'0,"26"53,0-26,-26-1,27 27,-27-26,26-1,-26 1,27-1,-27-26,0 0,0 0,0-26,-27-27,27 26,0 1,-26-27,-1 0,27 0,0 0,-26 27,52-27,-26 26,27 1,-1-1,1 1,26 26,-27 0,27-27,-26 27,-1-26,27 26,-27 0</inkml:trace>
  <inkml:trace contextRef="#ctx0" brushRef="#br0" timeOffset="48948.7987">18839 3678,'0'26,"26"-26,-26 27,0-1,0-26,0 53,0-27,0 1,0-1,0 1,0-1,0 1,0 26,0-53,0 0,0 0,0 0,0 0</inkml:trace>
  <inkml:trace contextRef="#ctx0" brushRef="#br0" timeOffset="49105.8087">18865 3334,'0'0,"-26"26,26-26,0 0,0 27,0-27,26 0</inkml:trace>
  <inkml:trace contextRef="#ctx0" brushRef="#br0" timeOffset="49702.8428">19024 3651,'0'0,"0"27,0-1,26-26,-26 27,27-27,-1 0,1 26,-1-52,27 26,-26 0,-1-27,0 1,1-1,-27 1,0-1,0 1,0-1,-27-25,1 52,0-27,-27 27,26 27,-26-1,27 0,-1 27,1 0,-1 27,27-27,0 26,0-26,27 26,-27-52,26 26,1-27,26 1,-27-1,1-52,26 26,-1-27,-25-26,-1 0,27 0,-26 0</inkml:trace>
  <inkml:trace contextRef="#ctx0" brushRef="#br0" timeOffset="50002.86">19527 3757,'0'53,"0"-27,26 27,1 0,-27-26,26-1,0 1,-26-27,0 0,0 0,0 0,0-27,0 1,-26-27,26 0,0 26,0-52,26 53,-26-27,53 26,-26-26,26 27,-27-1,27 27,26-26,-26 26,0-26,-26-1,52 27,-52-26</inkml:trace>
  <inkml:trace contextRef="#ctx0" brushRef="#br0" timeOffset="50501.8885">16960 3307,'0'-26,"0"26,-26 0,26 0,0 0,0 26,-27-26,27 27,0-1,27 1,-27-1,0 27,26-53,-26 27,0-1,27-26,-1 26,-26-52</inkml:trace>
  <inkml:trace contextRef="#ctx0" brushRef="#br0" timeOffset="51213.9292">20373 3122,'0'0,"0"0,0 0,0 0,0 0,27 53,-27-27,0 1,0-1,0 1,0 26,0-27,0 1,0-27,0 26,0-26,0 0</inkml:trace>
  <inkml:trace contextRef="#ctx0" brushRef="#br0" timeOffset="52693.0139">19183 4419,'0'0,"-27"0,27 0,0 0,0 0,0 0,0 0,0 0,0 0,0 0,0 0,0 0,0 0,0 0,0 0,0 0,0 0,0 26,0-26,-26 26,26-26,0 27,0-1,0 1,0 26,0-27,0 1,0-1,0 1,0-1,0-26,0 0,0 0,26 27,-26-27,0 0,-26 0,26-27,0 27</inkml:trace>
  <inkml:trace contextRef="#ctx0" brushRef="#br0" timeOffset="53164.0408">18918 4683,'27'0,"-27"0,0 0,0 0,0 0,0 0,0 0,0 0,26 27,-26-27,0 26,0-26,26 27,-26-1,0 0,0-26,27 27,-1-27,-26 0,27 0,-1 0,-26 0,27-27,-1 1,1 0,-1 26,1-27,-1 27,0-26,-26 26,27 0,-27 0,0-27,0 27,0 0,26 0,-26 0,0 0,0 0,27 0</inkml:trace>
  <inkml:trace contextRef="#ctx0" brushRef="#br0" timeOffset="54483.1163">21961 5583,'-27'0,"27"0,0 0,0 26,-26-26,26 27,-27-27,27 26,-26 27,26-27,0 1,0-1,0 1,26-1,1 1,-1-27,1 0,-1 0,1-27,-1 1,1-1,-1 27,-26-26,0-1,0 1,0-27,-26 27,-1 26,27-27,-26 1,26 26,0 0,0 0,0 0,26 0,-26 26,27 1,-1-27,1 26,-1 1,0-1,1 0,-1-26,1 27,-27-27,26 0,-26 0,27 0,-27 0,0-27,26 27,-26-26,0 0,0-1,0 1,0-1,-26 1,26-1,0 27,0-26,0-27</inkml:trace>
  <inkml:trace contextRef="#ctx0" brushRef="#br0" timeOffset="54707.1289">22437 5106,'0'27,"0"-1,0 1,0 26,26 0,-26 26,0-26,27 0,-1 26,-26-26,27 0,-27 0,26-27,-26-26,0 0,0 0</inkml:trace>
  <inkml:trace contextRef="#ctx0" brushRef="#br0" timeOffset="54863.138">22411 5583,'-27'-27,"27"27,0 0,27 0,-1 0,0 0,1 0,26 0,-27 0,1-26,26-1,-27 27,27-26</inkml:trace>
  <inkml:trace contextRef="#ctx0" brushRef="#br0" timeOffset="55465.1724">22807 5609,'-26'27,"26"52,0-26,-26 0,26 26,0 1,0-1,0-26,26 0,-26 0,0 0,0-53,0 0,0 0,0 0,-26-53,26 0,0 0,0 0,0-26,0-1,0-26,0 53,0-52,0 52,0 0,26 26,0 1,-26 26,27 0,-27 26,26 1,-26-1,0 27,0-26,0-1,0 1,0-1,0-26,0 0,0 0,27-26</inkml:trace>
  <inkml:trace contextRef="#ctx0" brushRef="#br0" timeOffset="55943.1998">22966 5583,'0'26,"27"-26,-27 27,0-1,26 27,1-27,-27 1,26-27,0 0,1 0,-1-27,1 27,-1-26,-26-27,27 27,-27-1,0-26,0 0,0 0,-27 27,27-27,-26 0,26 0,-27 27,27-1,0 1,0 26,0 0,0 26,27 27,-27 0,26 0,-26 0,27 0,-27 0,26-27,-26 27,0-26,0-27,0 0,-26 0,-1 0,27 0,-26-27,-1 1,27-1,0 27,0 0,0-26,27 26,-1 0,1 0,-1 0,1 0,-1-27,1 27,-1-26,1 26</inkml:trace>
  <inkml:trace contextRef="#ctx0" brushRef="#br0" timeOffset="56268.2184">23760 5292,'0'0,"26"26,-26-26,27 0,-1 0,-26 0,27 0,-1 0,-26 27,0-27,27-27,-27 27,26 0,-26 0,0-26,0 26</inkml:trace>
  <inkml:trace contextRef="#ctx0" brushRef="#br0" timeOffset="56451.2288">23813 5450,'-27'0,"27"27,0-27,27 0,-27 0,0 0,26 0,1 0,-27-27,26 27,-26 0,27-26,-1 0</inkml:trace>
  <inkml:trace contextRef="#ctx0" brushRef="#br0" timeOffset="56801.2488">24342 5265,'26'0,"-26"0,0 0,-26 0,26 0,-26 0,26 27,0-1,-27 1,27-1,0-26,27 27,-27-1,0 0,26-26,0 27,1-27,-1 0,1 0,26 0,-53-27,26 27,1-52,-27 25</inkml:trace>
  <inkml:trace contextRef="#ctx0" brushRef="#br0" timeOffset="57109.2665">24660 5027,'0'0,"0"0,0 0,0 0,0 27,0-1,0 0,0 27,0-26,0 26,0 0,0 26,0-52,0 25,0 1,0 0,26-26,-26 26,0-53,0 26,0 1,0-1,0-26,0 0,0 26,0-26,0 0,0 0,0 27,0-27</inkml:trace>
  <inkml:trace contextRef="#ctx0" brushRef="#br0" timeOffset="144539.2672">1641 12674,'0'0,"0"-27,0 27,-27 0,27 0,0-26,0 26,0 0,0 0,0-27,0 27,0-26,0 26,0-27,27 1,-27-1,0 1,26 26,1-27,-27 1,26 0,1 26,-1 26,-26-26,27 26,-27 1,26-1,-26 1,0-1,26 1,1-1,-27-26,53 27,-27-27,27-27,27 1,-28 26,1-27,0 27,0-26,-26 26,-1-27,1 54,-1-27,1 0,-27 26,26-26,-26 0,26 0,1 0,26 0,-27-26,27-1,0 1,0 26,0-27,0 27,-27 0,1 0,-1 27,-26-27,27 26,-1-26,27 27,-26-27,-1 0,0 0,27 26,-26-26,26 0,-53-26,0 26</inkml:trace>
  <inkml:trace contextRef="#ctx0" brushRef="#br0" timeOffset="160409.1749">7250 10451,'0'0,"0"0,0 0,0 0,0 0,0 0,0 0,0 0,0 0,0 0,26 0,-26 0,27-26,-27 26,26-27,1 27,26-26,-27-1,1 1,-1-1,1 1,-27-1,26 1,-26 26,26 0,-26 0,0 0,0-27,0 27,0 27,0-27,0 26,0 1,-26 26,26-27,0 27,0 27,-26-28,26 1,0 0,-27 0,27 0,0 0,0 0,0-27,0 1,0-1,-26 1,26-1,0-26,0 27,0-27,0 0,0 0,0 0,0 26,0-26,0 0,0 0,0 0,0 0,0 0,0 0</inkml:trace>
  <inkml:trace contextRef="#ctx0" brushRef="#br0" timeOffset="160957.2062">7171 11060,'0'0,"-27"0,27 26,-26-26,26 0,0 0,0 0,0 0,0 0,0 0,0 0,0 0,26 0,-26 0,27 0,-1 0,0 0,27 0,-26 0,26 0,0 0,0 0,-27 0,27 0,-27 0,1 0,-27 0,0 0,0 0,0 0,0 0,0 0,26 0,-26 0,0 0,0 0,0 0,0 0,0 0,0 0,0 0,53 0,-53 0,0 0,27-26,-27-1</inkml:trace>
  <inkml:trace contextRef="#ctx0" brushRef="#br0" timeOffset="168893.6602">7567 16140,'0'0,"0"0,0 0,27 0,-27 0,0 0,0 0,0 0,0 0,0 0,0 0,0 0,0 0,0 0,0 0,0 0,0 0,0 26,0 1,0-1,0 0,0 27,0-26,0 26,0 0,0 26,0-26,0 26,0-26,0 0,0 0,0 0,26 0,-26-27,0 1,0-1,0 1,0-1,0-26,0 0,0 0,0 0,27 0,-27-26</inkml:trace>
  <inkml:trace contextRef="#ctx0" brushRef="#br0" timeOffset="169328.685">7541 16034,'-26'-27,"26"1,-27 26,27 0,0-27,0 1,0 26,27-27,-1 1,0 26,1-26,-1-1,27 1,0-1,0 27,0 0,0 0,0 27,0-1,-27 27,1-27,-27 27,0-26,0 26,0 0,-27 0,1-27,-1 27,1-27,-1 1,1-1,-1-26,-25 27,25-27,1 0,26 0,-27 26,27-52,0 26,0 0,27 0,-27-27</inkml:trace>
  <inkml:trace contextRef="#ctx0" brushRef="#br0" timeOffset="170174.7334">8308 15954,'0'0,"0"-26,-26 26,-1 0,1 0,-1 26,1-26,0 27,-1-1,1 1,-1-1,27 1,0 26,27-27,-27 1,53-27,-27 26,27-26,0 0,0 0,-27-26,27-1,-26 1,-1-1,0 1,-26-1,0 1,0-27,-26 26,26 1,-26-1,-1 1,27 26,-26-26,26 26,0 0,0 0,26 0,1 0,-27 0,26 26,0-26,-26 26,27 27,-27 0,0 0,0-26,0 26,-27-27,27 1,27-1,-27-26,26 0,-26 0,27-26,-1-1,-26 27,27-26,-1 26,-26 0,27-27,-27 27,26 27,-26-27,0 26,27 1,-1-1,1 0,-1-26,27 0,-27 0,27 0,-26 0,26-26,-27 0,1-27,-1 26,-26-26,0 27,0-27,-26 26,26 1,-27-1,1 1,26 26,-27 0,1 0,26 0,-27 0,27 0,0 0,27 0</inkml:trace>
  <inkml:trace contextRef="#ctx0" brushRef="#br0" timeOffset="170771.7676">9208 15981,'26'0,"1"0,-1 0,-26-27,27 27,-1-26,1 26,-27-27,0 1,0 26,-27-26,27-1,-26 27,-1 0,1 0,-1 0,1 27,-1-1,1 0,-1 27,27-26,-26 26,26-27,26 27,-26-26,0 26,27-53,-27 26,26 0,1-26,-1 0,-26 0,27 0,-1 0,-26 0,27 0,-1 27,1-1,-27 1,26-27,1 26,-1 1,0-1,1-26,-27 27,26-54,-26 27,0-26,27-1,-54 1,27-27,0 26,0-25,0 25,0-26,0 27,27-1,-27 1,26-27,1 26,-1 1,27 26,-26-53,-1 53,0-53</inkml:trace>
  <inkml:trace contextRef="#ctx0" brushRef="#br0" timeOffset="171144.7889">9975 15293,'0'-27,"0"27,0 0,0 0,-26 27,26-1,-27 1,1 52,-1 1,1-1,-1 27,1 0,26-1,0 28,0-27,26-27,1 0,-1-26,1 0,-1-26,27-27,0 0</inkml:trace>
  <inkml:trace contextRef="#ctx0" brushRef="#br0" timeOffset="171731.8223">11801 15161,'0'0,"0"0,0 0,0 26,0 1,0-1,0 0,26 27,-26 0,27 27,-27 26,0-1,0 1,0 0,0-27,0 27,0-26,-27-1,27-26,0 0,-26-27,26-26,0 27,-27-27</inkml:trace>
  <inkml:trace contextRef="#ctx0" brushRef="#br0" timeOffset="172332.8559">10716 16536,'26'0,"-26"0,0 27,0-27,0 0,0 26,0-26,0 27,0 26,0-27,0 27,-26 0,26 0,0-27,-26 27,26-26,-27-1</inkml:trace>
  <inkml:trace contextRef="#ctx0" brushRef="#br0" timeOffset="326640.6826">4366 4022,'-26'0,"26"0,26 0,-26 0,0-27,26 27,1-26,-1-1,1 27,-1 0,27 0,-26-26,26 26,-1 0,1 0,-26-27,52 27,-26 0,0 27,0-27,0 0,0 0,26 0,-52 0,52 26,-26-26,0 0,0 27,26-27,-26 26,0-26,26 27,-26-27,53 0,-27 26,1-26,26 0,0 27,-1-27,1 0,0 0,0 26,0-26,0 0,-1 0,1 0,0 0,0 0,-27 0,27 0,0 0,-27 0,27 0,-27-26,27 26,-26 0,-1-27,0 27,1-26,-27 26,26 0,0 0,-26-27,0 27,0 0,0 0,-26-26,-1 26,1 0,-27 0,26 0,-26 0,0 0,0 0,0 0,0 0,0 0,0 26,-26-26,26 0,0 0,-27 27,1-27</inkml:trace>
  <inkml:trace contextRef="#ctx0" brushRef="#br0" timeOffset="330946.9291">7620 11642,'27'0,"-27"0,0 26,0-52,0 26,0 26,0-26,0 27,-27-1,27 1,-26-27,26 26,0 0,0 1,0-1,0-26,26 27,1-27,-1 0,27 0,27-27,-1 27,0-26,1-1,-1 1,27 0,-27-1,27 1,-53-1,26 27,-26-26,-26 26,-1 0,-26 0,0 0,0 0,27 0,-54-27,27 1,0 26</inkml:trace>
  <inkml:trace contextRef="#ctx0" brushRef="#br0" timeOffset="334415.1275">4975 2487,'-27'0,"27"0,-26 0,26 0,0 0,-27 0,1 0,-1 0,1 0,-1-26,27 26,-26 0,-1-27,1 27,-1 0,1 0,26-26,-26 26,-1 0,1 0,-1 0,-26 26,27-26,-1 27,1-1,-27-26,27 27,-1-1,1 0,-1 1,1-1,-1 1,1-1,-1 1,27-1,-26 1,-1-27,1 53,26-27,-27 1,27-27,-26 52,26-25,-26-1,26 1,-27-1,27 1,-26-1,26 1,0-1,0-26,0 53,-27-27,27 1,0-1,0 1,0-27,27 53,-27-27,0 1,0-1,26 1,-26-1,27-26,-27 27,26-1,-26 0,0 1,26-27,-26 26,27 1,-27-27,0 26,26 1,-26-27,27 26,-27 1,26-1,-26 1,0-27,27 26,-27 0,26-26,1 27,-27-1,26 1,-26-1,27-26,-1 0,-26 27,27-1,-1-26,0 27,1-27,-1 0,1 0,-1 0,27 0,-26 0,-1 0,1 0,-1 0,27 0,-27 0,1 0,-1 0,1 0,-1 0,1 0,-1-27,27 27,-26 0,-1-26,0 26,1 0,-1-27,1 27,-1 0,-26-26,27 26,-1-27,1 27,-27-26,26-1,1 27,-1-26,0 0,1-1,-1 1,1-1,-27 1,26-1,1 1,-27-1,26 1,-26-1,27-25,-27 25,0 1,26-27,-26 26,0-26,0 0,0 27,0-27,0 0,-26 27,26-27,0 0,0 26,0 1,-27-27,27 27,0-1,0 1,-26-27,26 53,-27-53,27 26,-26 1,-1-1,27-26,-26 27,-1 0,1-1,0 1,26-27,-27 26,1 27,-1 0,27-26,-26 26,26-27,-27 27,1 0,-1 27,-26-27,27 0,0 0,26 0,-27 0,27 0,-26-27,52 27</inkml:trace>
  <inkml:trace contextRef="#ctx0" brushRef="#br0" timeOffset="336436.2431">6165 14843,'0'-26,"0"26,-26 0,26 0,0 26,0-26,-27 0,27 0,0 27,0-27,0 53,-26-1,26-25,0 52,0 1,0-1,0 27,0 0,0 26,0-26,0-27,0 27,0 0,0-27,-27 1,27-27,0-1,0-25,0-1,0-26,0 0,0 0,0-26,0-1,27-25,-27 25,0-26,0 0,26 0,-26 27,27-27,-1 26,-26 1,27 26,-1-26,1 26,-1 0,27 26,0-26,0 26,26 1,-26-1,0 27,-27 0,27-26,-26 26,-27-27,0 27,0-27,-53 27,26 0,-26-26,1 26,-1-27,-27 1,1-27,26 26,0-26,0 0,27 0,-1 0,27 0,0-26,0-1,27 1,-1-1</inkml:trace>
  <inkml:trace contextRef="#ctx0" brushRef="#br0" timeOffset="336847.2666">6880 15425,'0'0,"0"27,0-27,0 53,0-27,0 1,-27 25,27 1,0 0,0 0,0 27,0-28,0 1,0 0,0 0,27-53,-27 53,0-53,26 27,-26-27,0-27,0 1,0-1</inkml:trace>
  <inkml:trace contextRef="#ctx0" brushRef="#br0" timeOffset="337202.2869">6827 15743,'0'-27,"0"1,26-1,1 1,-27-1,26 1,0 26,1-26,-27 26,26 0,1 0,-27 0,0 0,0 26,0-26,0 26,0 1,0-1,0 1,0-1,-27 1,1-1,-1 1,27-1,-52 1,25-1,1-26,-1 26,1 1,26-1,-27-26,1 0,26 0,0 0,0 0,26 0,-26 0,27-53</inkml:trace>
  <inkml:trace contextRef="#ctx0" brushRef="#br0" timeOffset="337629.3113">7144 15372,'0'-26,"0"26,0 0,0 0,0 26,-26 1,-1-1,1 1,-1-1,1 27,-27 0,0-27,27 27,-27 0,26-26,1-1,-1 1,1-27,-1 0,1-27,26 27,-27-26,27-27,-26 53,26-53,0 26,0 1,0 26,0 0,0 0,0 26,26 1,1-1,26 1,0 26,0 0,0-27,-1 27,1-27,-26 1,26-1,-27 1,1-1,-27-26,26 0,-26 0</inkml:trace>
  <inkml:trace contextRef="#ctx0" brushRef="#br0" timeOffset="339870.4395">10160 15372,'0'0,"0"0,0 0,0 0,0 0,-26 27,26-27,0 0,0 0,0 0,0 26,0-26,-27 0,27 27,0-1,0 1,0-1,0 27,0 0,0 0,0 0,0 0,27 26,-27-26,0 0,0 0,0 0,0 0,0-27,0 27,0-27,0 1,0-1,0 1,0-1,0-26,0 0,0 27,0-27,0 0,0-27,-27 1,54 26</inkml:trace>
  <inkml:trace contextRef="#ctx0" brushRef="#br0" timeOffset="340290.4635">10187 15954,'26'0,"-26"0,27 0,-27-26,0 26,0 0,26 0,1 0,-27 0,26 0,1 0,-27 0,26 26,0-26,1 27,-1-1,1 27,-27-26,26-1,-26 1,0-1,0 27,0-27,-26-26,26 27,-27-1,1 1,-1-27,1 26,-27 1,27-27,-1 26,1-26,-1 27,1-27,-1 0,27 0,0 0,0 0,0 0,0 0</inkml:trace>
  <inkml:trace contextRef="#ctx0" brushRef="#br0" timeOffset="344998.7328">10822 16113,'0'0,"0"27,0-27,0 0,0 26,26 1,-26-1,0 0,0 1,27 26,-27 0,26 0,-26 0,27 26,-27 0,26-26,-26 27,27-54,-27 27,26 0,-26-27,0 1,26-27,-26 0,0 0,0-53</inkml:trace>
  <inkml:trace contextRef="#ctx0" brushRef="#br0" timeOffset="345388.7551">10875 15981,'0'-27,"0"1,0 26,0 0,0 0,0 0,0 0,0-27,0 27,26 0,1 0,-27 0,26 27,1-27,25 0,-25 26,-1-26,27 27,-26-1,-1 1,-26-1,0 1,0-1,-26 1,-1 26,1-27,-1 0,1 1,-1-1,1 1,0-27,-1 0,27 26,0-26,0 0,0 0,0 0,27-26,-27 26</inkml:trace>
  <inkml:trace contextRef="#ctx0" brushRef="#br0" timeOffset="345787.7779">11272 16034,'0'0,"0"0,0 0,0 0,26 26,-26-26,0 0,0 0,27 0,-27 0,26 27,0-27,-26 0,27 0,-27 0,26 0,-26 0,27 0,-27-27,0 27</inkml:trace>
  <inkml:trace contextRef="#ctx0" brushRef="#br0" timeOffset="346156.799">11563 15716,'0'0,"26"27,-26-27,0 26,0-26,0 0,0 27,0-1,0 1,27 25,-27-25,0 26,0 0,26-27,-26 27,0-26,0 26,0-27,26 0,-26 1,0-1,0-26</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30:45.980"/>
    </inkml:context>
    <inkml:brush xml:id="br0">
      <inkml:brushProperty name="width" value="0.05292" units="cm"/>
      <inkml:brushProperty name="height" value="0.05292" units="cm"/>
      <inkml:brushProperty name="color" value="#FF0000"/>
    </inkml:brush>
  </inkml:definitions>
  <inkml:trace contextRef="#ctx0" brushRef="#br0">7250 2619,'26'27,"1"-27,-1 0,27 0,0 0,0 0,-26 0,25 0,1 0,-26 26,26-26,-27 0,27 0,-26 0,-27 0,26 0,-26 0,0 0,0 0,0 0,0 0,0 27,0-27,0 0,0 0,0 0,26 0,-26 0,27 0,-27 0</inkml:trace>
  <inkml:trace contextRef="#ctx0" brushRef="#br0" timeOffset="366.0209">7462 2831,'-27'0,"27"0,0 0,-26 0,26 0,0 0,26 0,-26 0,27 0,-1 0,1 0,-1 0,0 0,1 0,26 0,-27 0,1 0,-1 0,1-26,-27 52,26-52,1 26,-27 0,0 0</inkml:trace>
  <inkml:trace contextRef="#ctx0" brushRef="#br0" timeOffset="1899.1087">1879 4974,'0'0,"0"0,-27 0,27 0,0 0,0 0,0 0,-26 0,26 0,0 0,0 0,0 0,0 0,0 0,0 0,0 0,0 0,26 0,1 0,-27 0,53-26,0 26,0 0,0-27,-1 27,28-26,-27 26,0 0,-27 0,27-27,-26 27,-1 0,-26 0,0 0,26 0,-26 0,0 0,0 0,0 0,0 0,0 0,0 0,0 0,0 0,0 0,0 0,0 0,0 0,0 0,0 0,0 0,0 0,0-26,0 26,27-27</inkml:trace>
  <inkml:trace contextRef="#ctx0" brushRef="#br0" timeOffset="2775.1587">4631 5186,'0'0,"0"0,0 0,0 0,52 0,-25-27,26 27,0 0,53 0,-1-26,28 26,25-27,1 27,53-26,0 26,52-26,1 26,26 0,0-27,53 27,-27 0,80 0,0 0,-27 0,27 27,0-27,0 0,0 0,0 0,-53 0,26 0,1 0,-1 0,-52 0,-1 0,-26-27,-53 27,0-26,-52 26,-28 0,-25 0,-28 0,-52-27,0 27,-26 0,-1 27,-26-27,0 0,-26 0,-1 53</inkml:trace>
  <inkml:trace contextRef="#ctx0" brushRef="#br0" timeOffset="4503.2576">9367 5054,'0'26,"0"-26,0 0,26 0,-26 0,27 0,-1 0,27-26,-53 26,53-27,-27 27,1 0,26-26,-27 26,1 0,-1 0,-26 0,26-27,1 27,-27 0,0 0,0 0,0 0</inkml:trace>
  <inkml:trace contextRef="#ctx0" brushRef="#br0" timeOffset="4703.269">9287 5212,'0'27,"0"-27,27 0,-1 26,1-26,-1 0,27 0,-27-26,1 26,26-27,-27 27,1-26,-1 26</inkml:trace>
  <inkml:trace contextRef="#ctx0" brushRef="#br0" timeOffset="5640.3226">1694 7276,'0'0,"0"0,0 0,0 0,0 0,0 0,0 0,0 0,26 0,1 0,-1 0,27 0,-27 0,27 0,27-26,-27 26,0 0,26 0,-53 0,27 0,-26 0,-1 0,1 0,-27 0,0 0,0 0,0 0,0 0,0 0,0 0,0 0,0 0,0 0,0 0,0 26,0-52,0 26,-27 26,27-26,0 0</inkml:trace>
  <inkml:trace contextRef="#ctx0" brushRef="#br0" timeOffset="7379.4221">4048 6906,'0'26,"-26"-26,0 27,26-27,-27 26,27-26,27 26,-1-26,27 27,0-27,26 26,1-26,-1 0,27-26,-27 26,1 0,-1-27,-26 27,-27-26,27 26,-53 0,0 0</inkml:trace>
  <inkml:trace contextRef="#ctx0" brushRef="#br0" timeOffset="7569.4329">4207 7170,'-53'27,"27"-1,-1 1,27-27,27 26,-1-26,27 0,0 0,0 0,0 0,0-26,26 26,-26 0,0-27,0 1</inkml:trace>
  <inkml:trace contextRef="#ctx0" brushRef="#br0" timeOffset="8706.498">2302 5318,'0'0,"0"0,0 0,-26 0,26 0,0 0,-27 27,27-1,-26-26,26 53,0-27,-27 27,27 0,-26-26,26 26,-27-27,27 27,0-27,-26-26,26 27,0-27,0 0,-26-27</inkml:trace>
  <inkml:trace contextRef="#ctx0" brushRef="#br0" timeOffset="8895.5088">2064 5715,'-26'-26,"26"26,-27 0,54 26,-27-26,0 26,0 1,0-1,26 1,-26-1,27 27,-1-53,-26 27,26-27,1 26,-1-52,1-1,-1 27,54-53,-27 0,52 27</inkml:trace>
  <inkml:trace contextRef="#ctx0" brushRef="#br0" timeOffset="10115.5785">11298 7117,'-26'27,"-1"-27,1 0,26 0,0 0,53 0,-27 0,1-27,25 27,1 0,-26-26,26 26,0 0,-27-27,1 27,-1 0,0-26,-26 26,27-27,-54 1,27 26</inkml:trace>
  <inkml:trace contextRef="#ctx0" brushRef="#br0" timeOffset="10282.5882">11298 7170,'0'0,"27"27,-27-1,26-26,0 0,27-26,-26-1,26 1,0-1</inkml:trace>
  <inkml:trace contextRef="#ctx0" brushRef="#br0" timeOffset="12119.6932">6059 9419,'27'0,"-1"0,1-26,-1 26,1 0,-1 0,1 0,-1-27,0 27,1 0,-27 0,0 0</inkml:trace>
  <inkml:trace contextRef="#ctx0" brushRef="#br0" timeOffset="12308.704">6139 9446,'0'26,"0"-26,26 27,-26-27,0 0,27 0,-1 0,1 0,-1-27,0 1</inkml:trace>
</inkml:ink>
</file>

<file path=ppt/ink/ink3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31:12.197"/>
    </inkml:context>
    <inkml:brush xml:id="br0">
      <inkml:brushProperty name="width" value="0.05292" units="cm"/>
      <inkml:brushProperty name="height" value="0.05292" units="cm"/>
      <inkml:brushProperty name="color" value="#FF0000"/>
    </inkml:brush>
  </inkml:definitions>
  <inkml:trace contextRef="#ctx0" brushRef="#br0">18865 5398,'0'-27,"0"27,-26-26,-1 26,1-27,-1 27,1 0,-1 0,-26 0,1 27,25-27,-26 26,0 1,-26 25,26 1,0 0,0 27,27 25,-1-52,27 53,0-26,27-1,26 0,26-26,0 0,27 0,-26-26,52-27,-26 0,26-27,-26 1,0-1,-27-52,0 26,1-26,-27-27,-27 0,-26 0,0 0,-26-26,-27 26,0 27,-27-1,1 27,-27 0,0 27,27 52,-27-26,27 53,-1 0,28 0,-1 27</inkml:trace>
  <inkml:trace contextRef="#ctx0" brushRef="#br0" timeOffset="5367.307">12436 7461,'0'0,"0"0,0 0,0 0,-27 0,27 0,0 0,0 0,-26 0,26 0,0 0,-27 0,27 0,-53 0,27 0,0 27,-27-27,0 26,-27-26,27 0,-26 27,0-1,-1-26,-26 27,1-27,-1 26,26 0,-52 1,0-27,0 26,26-26,-53 27,27-27,-27 0,0 0,-26 0,26 0,-26 0,0-27,0 27,-1-26,1-1,0 1,0 0,0-1,26 1,-26-1,52 1,-25-1,25 27,27-26,1 26,-1 26,0-26,53 27,0-1,0 27,0 26,0 1,27-1,-1 27,1 26,-27 1,27-1,-1 0,27 27,-26-27,-1 1,1 25,26-52,0 0,0 0,26-27,27 1,0-1,26-53,1 1,52-1,0-26,27 0,26-26,53-1,-26 1,53-1,26-25,0 25,26 1,-26-1,53 1,0 26,0-27,27 27,52 0,-53 27,27-27,0 26,0 1,0-1,79 1,-79-1,-27 0,27 27,0-53,0 27,-27-1,1 1,-54-27,27 26,-26-26,-27 0,0 0,-53-26,-26 26,-27-53,0 26,-26 1,-27-27,-26 0,0 0,-27-26,-26-1,0 1,-26 0,-1-27,0 26,-26-25,0-1,-26 0,0 27,-1-27,-26 0,0 0,0 0,-26 0,0 1,-1 25,1 1,-1-1,-25 1,-1 26,-27 0,1 0,0 0,-27 27,0 0,-26-1,0 1,-27 26,1 0,-1 0,-53-27,27 27,-53 0,27 0,-27 0,-27 0,27 0,-53 27,53-27,-53 0,27 0,-1 26,27-26,-26 27,78-1,-25-26,52 53,1-27,52 27,26 0,133-53</inkml:trace>
</inkml:ink>
</file>

<file path=ppt/ink/ink3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31:54.625"/>
    </inkml:context>
    <inkml:brush xml:id="br0">
      <inkml:brushProperty name="width" value="0.05292" units="cm"/>
      <inkml:brushProperty name="height" value="0.05292" units="cm"/>
      <inkml:brushProperty name="color" value="#FF0000"/>
    </inkml:brush>
  </inkml:definitions>
  <inkml:trace contextRef="#ctx0" brushRef="#br0">7726 8017,'0'0,"0"0,0-27,0 27,-26 0,26 0,-27-26,1 26,-1 0,1 0,26 0,-53 0,27 0,-27 0,26 0,-26 0,0 0,0 0,0 0,1 0,-28 0,1 0,-1 0,1 0,0 0,-1 0,1 0,26 0,-26 0,-1 0,1 0,0 0,-1 0,1 0,26 0,-27 0,28 26,-1-26,0 0,26 27,1-27,-1 26,27-26,-26 27,-1-1,27 1,0-1,-26 1,26 26,-26-27,26 53,0-26,-27 0,27 27,-26-27,26 26,-27 0,27-26,0 27,0-28,0 1,0 27,0-27,0 0,27 0,-27-1,0 1,0-26,0 26,0-27,26 1,-26 26,0-53,27 26,-1 0,-26 1,26-1,1-26,-1 0,1 0,26 27,0-27,0 0,-1 0,1 0,27-27,-27 27,0 0,26 0,0 0,-26 0,27 0,-1 0,-26 0,26 0,1 0,-27 0,26 0,0 0,1 0,-1 0,-26 0,26 0,-26 0,27 0,-1 0,0 0,-26 0,27 0,-1 0,0 0,1 0,-1 0,-26 0,27 0,-1-26,0 26,1 0,25 0,-25 0,-27 0,26 0,27-27,-27 27,1 0,-27 0,26 0,0 0,1-26,-1 26,1 0,-1 0,0 0,1 0,-1 0,0-26,1 26,-1 0,1 0,-1 0,0 0,1-27,-1 27,0 0,1 0,-1 0,1 0,-1-26,27 26,-27 0,0 0,27 0,0 0,-26 0,25 0,1 26,0-26,-27 0,27 0,0 0,0 27,0-27,0 0,-1 0,-25 0,26 0,-1 26,1-26,0 0,-27 26,27-26,0 27,-26-27,-1 0,27 26,0-26,-27 0,27 0,-27 27,1-27,-1 0,27 0,-27 0,27 0,-27 0,1 0,26 0,-27 0,27 0,-27-27,0 27,1 0,26 0,-27 0,0 0,-26 0,27 0,-27 0,26 0,-26-26,0 26,0 0,-27 0,1-27,26 1,-27 26,-26-26,0-1,27-26,-1 27,-26-54,0 27,26 1,-26-28,27 1,-27-1,26 1,-26 0,27-1,-27 1,0 26,0-26,0-1,0 27,0 0,-27 0,1 1,26 25,-27-26,1 53,-27-26,53-1,-53 1,0 26,0 0,0 0,0 0,-26 0,0 0,-1 0,1 0,0 0,-27 26,26-26,-25 0,-1 27,0-27,0 0,-26 26,26-26,-26 0,-1 0,1 0,0 0,-1 0,-25 0,25 27,-25-27,-1 0,27 0,-27 0,0 0,0 0,27 0,-27 0,1 0,25-27,1 27,-27 0,27 0,0 0,-27-26,27-1,-1 27,-25-26,25 26,1-27,-27 1,1-1,25 27,1-26,-27 26,27-26,-27-1,27 27,-27-26,27 26,0 0,-1 0,27-27,-26 27,0 0,26 27,0-27,27 0,-27 0,27 26,-1-26,1 27,26-1,0-26,0 26,27-26,26 0,0 0</inkml:trace>
  <inkml:trace contextRef="#ctx0" brushRef="#br0" timeOffset="717.0409">9340 11218,'0'0,"0"0,0 0,0 0,0 27,27-27,-1 0,27 0,0 0,26-27,1 27,-1 0,0 0,-26-26,27 26,-27 0,-27-27,1 27,-27 0,0 0,0-26,0 26,-27 0,27 0,-26 0</inkml:trace>
  <inkml:trace contextRef="#ctx0" brushRef="#br0" timeOffset="1050.0601">9367 11404,'26'26,"-26"-26,27 0,-27 0,52 0,-25 0,26-26,0 26,26 0,-26 0,26 0,1 0,-1 0,-26 0,0 0,-27 0,1 0,-1 0,-26 0,0 0,0 0,0 0,0 0,0 0,-26 0</inkml:trace>
  <inkml:trace contextRef="#ctx0" brushRef="#br0" timeOffset="2506.1433">11774 11404,'0'-27,"27"27,-27-26,0 26,0 0,0 0,0 0,0 0,0 0,0 0,0 26,0 1,-27-1,27 0,-26 1,26 26,0-27,-27 1,27-1,0 1,0-27,0 26,27 1,-27-27,26 0,1 0,-1 0,27 0,-26 0,26 0,26 0,0-27,1 27,-1 0,0 0,27 0,0 0,0 0,26-26,-26 26,26 0,27 0,-27 0,1-27,25 27,1-26,-27 26,27-27,0 27,0 0,-1 0,1-26,-27 26,27 0,0 0,-53 0,53 0,-27 0,0 0,-26 0,26 0,-26 0,0 0,26 0,1 26,-1-26,0 0,-26 0,26 0,1 27,-1-27,0 0,0 26,1-26,-1 0,-26 27,26-27,-26 0,-27 0,1 0,-1 26,0-26,-26 0,0 0,-26 27,-1-27,1 0,-27 0,0 0,0 0,0 0,0 0,0 0,0-27,0 27,0 0,0 0,0 0,0-26,0 26,0 0,0 0,0 0,0 0,0 0,0 0,0-27,0 27,0-26,0 26,0 0,0 0,0-27,0 27,0 0,0 0,0-26,-27 26,27 0,0-27,0 1,0-1</inkml:trace>
  <inkml:trace contextRef="#ctx0" brushRef="#br0" timeOffset="7610.4352">9552 16140,'0'26,"0"-26,-27 0,27 0,0 0,0 0,0 0,0 0,-26 27,26-27,0 0,0 0,0 26,0-26,0 26,26 1,-26-1,0 27,0 0,0-26,0 26,27 26,-27-26,0 0,0 0,0 0,0 0,-27-1,27 1,0-26,0 26,-26-27,26-26,0 27,0-27,0 0,0 0,0-27</inkml:trace>
  <inkml:trace contextRef="#ctx0" brushRef="#br0" timeOffset="8277.4734">9578 16060,'0'0,"0"0,0 0,0 27,0-27,-26 26,-1 1,1-1,-1 1,1-1,0 0,-1 27,1-26,-1-27,1 26,26-26,0 0,0 0,0 0,-27-26,27 26,27-27,-27 1,0-1,0 1,26 0,-26-1,0 1,27-1,-27 1,26-1,1 1,-27-1,26 1,-26 26,0-27,26 27,-26 0,27 0,-27 0,0 0,26 27,1-27,-1 53,1-27,-27 1,26-1,1 27,-1-26,-26 25,27-52,-27 53,0-26,26-27,-26 26,0-26,0 27,0-1,0-26,0 0,0 0,0 27,26-27,-26 0,0 26,0-26,27 0</inkml:trace>
</inkml:ink>
</file>

<file path=ppt/ink/ink3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11T17:49:05.616"/>
    </inkml:context>
    <inkml:brush xml:id="br0">
      <inkml:brushProperty name="width" value="0.05292" units="cm"/>
      <inkml:brushProperty name="height" value="0.05292" units="cm"/>
      <inkml:brushProperty name="color" value="#FF0000"/>
    </inkml:brush>
  </inkml:definitions>
  <inkml:trace contextRef="#ctx0" brushRef="#br0">6772 10815,'-25'0,"0"0,0 25,25-50,0 25,-25 0,25 0,0 0,25 25,-25-25,25 0,25-25,-1 25,26 0,-1 0,1 0,49 0,-25 0,0 0,25 0,0 0,0 0,-25 0,0 0,1 0,-26 0,1 0,-26 0,1 0,-25 0,24 0,-49 0,25 0,-25 0,0 0,0 0,0-25,0 25,0 0,0 0,-25 0</inkml:trace>
  <inkml:trace contextRef="#ctx0" brushRef="#br0" timeOffset="4809.2751">13965 11361,'0'0,"0"0,0 0,-25-25,25 25,0 25,-25-1,25 1,0 0,0 25,-24 49,24-25,0 50,0-25,-25 50,25-25,0 25,0-25,0 0,0-25,0 1,0-26,0 0,0-24,-25 0,50-1,-50-24,25-25,0 0,0-25</inkml:trace>
  <inkml:trace contextRef="#ctx0" brushRef="#br0" timeOffset="5164.2954">13419 11658,'-24'-74,"-1"-25,0-1,50 1,0 25,24-1,1 1,49-1,-25 51,50-26,-24 25,24 25,-50 25,50 0,-50 0,1 49,-25-24,-1 24,-49 1,-25-26,1 26,-26-1,0-49,-49 24,25 1,-1-25,-24 0,49-25,1 0,24 0,0 0,50-25,0 25</inkml:trace>
  <inkml:trace contextRef="#ctx0" brushRef="#br0" timeOffset="6039.3454">14610 11286,'-25'0,"0"0,1 0,-1 25,0 0,-25 24,26 1,-1 0,0-1,25 26,0-26,25 1,0-1,-1-24,26 0,0-25,-1 0,1-25,-25 0,24 1,-24-26,-25 0,0 1,0-26,0 1,-25 24,25-24,0 24,0 1,0-1,0 0,0 26,25 24,0-25,0 50,-1-25,1 49,-25 1,0 24,25-24,-25 49,25-49,-25 24,0 1,25-51,-1 1,-24 0,50-25,-25-25,0 0,-1 1,1-26,0 0,-25 1,25-1,-25 25,25 25,-25 0,0 25,24 0,1 25,0-1,0 1,24-25,1-1,0 1,24-25,-24-25,-1 1,1-26,0-24,-26 24,-24-49,25 24,-50-24,25 25,-24-1,-26 1,25 24,-24 1,24 24,-25 25,25-25,-24 0,-1 25</inkml:trace>
  <inkml:trace contextRef="#ctx0" brushRef="#br0" timeOffset="6464.3697">12055 10145,'-25'0,"25"25,0 25,-25-1,25 1,0 24,0 25,0 1,0-1,0 0,0-25,0 26,0-51,0 1,0-1,0-24,0-25,0 0,25-25,0 1,0-26</inkml:trace>
  <inkml:trace contextRef="#ctx0" brushRef="#br0" timeOffset="7158.4094">12154 11013,'0'25,"0"-25,0 25,0-25,0 0,0 0,0 0,0 0,0 0,0 0,0 0,0 0,0 0,0 0,0 0,0 0,0 0,0 0,0 0,25 25,-25-25,0-25,25 0,0 0,-25-24</inkml:trace>
  <inkml:trace contextRef="#ctx0" brushRef="#br0" timeOffset="7536.431">12502 10170,'-25'0,"25"0,-25 25,0 0,0 24,1 1,-1 49,25-25,-25 26,25-26,25 0,0 1,-1-26,26 1,0-50,24 0,0-25,-24 0,0-24,-1-1,-24-24,0 24,-50-49,0 49,0-24,-24 0,-1 24,-24 0,24 26,25-1,-24 25,24 0,25 0,0 0,25 25,0-25</inkml:trace>
  <inkml:trace contextRef="#ctx0" brushRef="#br0" timeOffset="8212.4697">12254 11088,'0'0,"0"0,0 0,-25 0,25 0,0-25,0 25,-25 0,25 0,0 0,0 0,0 25,0-25,-25 0,25 0,0 0,0 0,0 0,25 24,-25-24,0 0,0 0,0-24,0 24,0 0,0 0,0 0,0 0,0 0,0 0,0 0,25 0,-25 0,0-25,25 25,-25 0,0 0,0 0,0 0,0 0,0 0,0 0,0 25,0-25,0 0,0 0,0 0,0 0,0-25,0 25,24-25</inkml:trace>
  <inkml:trace contextRef="#ctx0" brushRef="#br0" timeOffset="8662.4954">13494 9922,'25'0,"-25"25,-25-1,25 51,-50 24,1 25,-26 0,26 25,-51 0,51 0,-26-1,26 1,-1 0,0-50,26 1,-1-26,0 0,25-24,-25 0,25-26,0 1,-25 0,25-25,0 0</inkml:trace>
  <inkml:trace contextRef="#ctx0" brushRef="#br0" timeOffset="11669.6675">15974 11385,'25'0,"0"-24,0 24,24-25,-24-25,0 25,24 1,-49-26,25 0,-25 25,0-24,0 24,-25 0,1 0,-26 25,25 0,-24 25,-1 25,25-1,-24-24,49 50,-25-26,25 1,25-25,-1 24,1-24,25 0,-25-25,24 0,1 0,-1 0,1 25,0 0,-26-1,26 26,0 0,-25-26,24 26,-24-25,0 0,-25-25,25-25,-25 0,0-25,0 1,0-26,24 1,-24 0,25-1,-25 26,25-1,0 0,0 25,-1 25,1-24,25-1,-25-25,24 25</inkml:trace>
  <inkml:trace contextRef="#ctx0" brushRef="#br0" timeOffset="11958.684">17413 10220,'-50'24,"25"26,1 24,-26 26,0-1,1 25,24 25,-25-25,26 49,24-49,0 0,0 0,24-24,1-26,0-24,25-1,-1-49,-24 0,25 0,-1-49</inkml:trace>
  <inkml:trace contextRef="#ctx0" brushRef="#br0" timeOffset="12582.7197">17835 10319,'-25'0,"25"-25,0 25,-25-25,25 25,0 50,-25-25,25 49,0 0,-25 26,1-1,24 25,-25 0,0-25,25 0,-25-24,0-1,25-24,0-25,0-1,0-24,0-49,25-1,-25 1,25-1,0-25,0 1,24 0,-24 24,0 0,0 50,24-24,-24 48,0 1,24 25,-24-25,0 24,0 1,-25-1,25 1,-25-25,-25 25,0-26,0 1,-24-25,-26 25,26-25,-1 0,-24 0,24 0,25 0,0 0,1-25,24 25,24 0,1 0,0 0,25 0,-1-25</inkml:trace>
  <inkml:trace contextRef="#ctx0" brushRef="#br0" timeOffset="12804.7324">18281 11410,'0'25,"25"0,-25 0,25 24,-25 1,0-25,0 49,-25 0,25-24,-25 24,25-24,-25-25,25 0,0-25,0 0</inkml:trace>
  <inkml:trace contextRef="#ctx0" brushRef="#br0" timeOffset="13195.7547">18777 11286,'25'0,"-25"0,25 0,-25 0,0-25,25 25,-25 25,24-25,1 0,0 0,-25 0,50 0,-26 0,1-25,0 1,25-1,-26 0</inkml:trace>
  <inkml:trace contextRef="#ctx0" brushRef="#br0" timeOffset="13470.7705">19472 11063,'0'25,"-25"-1,50 1,-25 25,0 0,24 24,-24 25,0-24,0 49,0-25,0-25,0 25,0-24,0-1,0-24</inkml:trace>
  <inkml:trace contextRef="#ctx0" brushRef="#br0" timeOffset="13742.786">19422 11137,'0'-99,"0"25,25-1,-25 26,49 24,1 0,0 25,-1 25,1-25,0 49,-26 1,1 0,-25-26,0 26,0 0,-25-1,1-24,-1 0,-25-25,50 0,-49 0,49-25,-25 0,50 25</inkml:trace>
  <inkml:trace contextRef="#ctx0" brushRef="#br0" timeOffset="14103.8067">20117 9798,'0'0,"0"25,49 24,-24 26,25-1,24 50,-24 0,-1 25,1 0,-25 24,-25-24,0 0,-25 0,0-25,0-25,-24 0,24-24,0-1,0-24,0-25,1-1,24-24,0 0</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8T21:07:37.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64,'0'0'40,"0"0"-2,0 0 1,0 0-25,0 0-9,0 0-3,3 13 0,-3-13-1,0 0-1,0 0-1,0 0-2,0 0-9,0 0-26,0 0 0,0 0-1,0 0 1</inkml:trace>
</inkml:ink>
</file>

<file path=ppt/ink/ink3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11T17:24:02.470"/>
    </inkml:context>
    <inkml:brush xml:id="br0">
      <inkml:brushProperty name="width" value="0.05292" units="cm"/>
      <inkml:brushProperty name="height" value="0.05292" units="cm"/>
      <inkml:brushProperty name="color" value="#FF0000"/>
    </inkml:brush>
  </inkml:definitions>
  <inkml:trace contextRef="#ctx0" brushRef="#br0">3324 5779,'0'0,"-25"0,25 0,-25 0,25 0,0 0,0 0,-25 0,25 0,0 0,0 0,0 0,0 0,25 0,0-24,0 24,24-25,1 0,24 25,1-25,-1 0,26 1,-1-1,0 0,0 0,-24 25,24 0,-25-25,1 25,-1-24,0 24,-24 0,0 0,-1 0,1 0,-25 24,-1-24,26 0,-50 0,50 0,-50 0,25 0,-1 0,-24 0,25 0,0 0,-25 0,25 0,-25 0,0 0,0 0,0 0,0 0,0 0,0 0,25 0,-25 0,0 0,0 0,0 0,24 0,-24 0,0 0,0 0,0 0,0 0,0-24,0 24,0 0</inkml:trace>
  <inkml:trace contextRef="#ctx0" brushRef="#br0" timeOffset="22129.2657">5829 10046,'25'0,"-25"0,25-25,-25 25,25 0,-25 0,0-25,0 25,0-25,0 25,0 0,24 0,-48-24,48-1,-48 25,24-25,0 0,0 0,0 1,-25-1,25 25,-25-25,25 25,-25-25,0 25,25-25,-25 25,25 0,-24 0,-1 0,25 0,-25 0,0 25,25-25,-25 25,1-25,-1 25,0-25,0 25,0-1,1 1,-1 0,25 0,-25 0,25-1,-25 1,25-25,0 25,0 0,0 0,0 0,0-25,0 24,25 1,-25 0,25 0,-25 0,25-1,-1 26,1-25,0 0,0-1,0 1,-1 0,1 0,0 0,0-1,0 1,-1 0,-24 0,25 0,-25-1,25 1,-25-25,25 25,-25-25,0 25,0-25,0 25,0-25,0 24,-25 1,25-25,-25 25,25 0,-25-25,1 0,-1 25,0-25,0 0,0 0,1 0,-1 0,-25 0,25 0,1 0,-1 0,0 0,0 0,25 0,-25-25,1 25,24 0,-25 0,25 0,-25-25,25 25,0 0,-25-25,25 25,0 0,-25 0,25-25,-24 25,24 0,0-24,0 24,0-25,0 0,24 0,-24 0</inkml:trace>
  <inkml:trace contextRef="#ctx0" brushRef="#br0" timeOffset="22796.3038">6474 10120,'0'0,"0"0,0 0,0 0,0 0,0 0,0 0,0 0,25 0,0 0,-1 0,1-24,0 24,-25 0,50 0,-26 0,1 24,0-24,-25 0,25 0,0 0,-1 0,-24 0,25 0,-25 0,0 0,0 0</inkml:trace>
  <inkml:trace contextRef="#ctx0" brushRef="#br0" timeOffset="23186.3261">6449 10492,'0'0,"0"0,0 0,0-24,25 24,-25 0,25 0,0 24,-1-24,1 0,0 0,0 0,0 0,-1 0,1 25,0-25,-25 0,25-25,0 25</inkml:trace>
  <inkml:trace contextRef="#ctx0" brushRef="#br0" timeOffset="23621.351">7169 10170,'0'0,"0"0,0 0,0 0,0 25,0-25,24-25,1 25,0 0,0 0,0 0,-1 0,1 0,-25 0,25 0,0 0,-25 0,25 0,-25 0,24 0,-24 0</inkml:trace>
  <inkml:trace contextRef="#ctx0" brushRef="#br0" timeOffset="23990.3721">7119 10443,'0'0,"0"0,0 0,0 0,0 25,0-25,25 0,0 0,-25 0,24 24,1-24,0 0,0 0,0 0,-25 0,24 0,1 0,-25 0,25-24,0 24,0-50,-1 25</inkml:trace>
  <inkml:trace contextRef="#ctx0" brushRef="#br0" timeOffset="24600.407">8260 9475,'0'0,"0"0,0 0,0 0,0 0,0 0,0 0,0 0,0 25,0-25,0 25,0 25,0-26,0 26,0-25,0 24,0 1,0-25,0 24,0-24,0 0,0 0,0-25,0 0,0 0,0-50,25 25,0-24</inkml:trace>
  <inkml:trace contextRef="#ctx0" brushRef="#br0" timeOffset="25039.4321">8905 9351,'0'0,"-25"25,25-25,0 25,0-25,0 25,-25 0,25-1,0 1,0 0,-25 25,25 24,0-49,0 49,0-24,0-1,0 1,0 0,0-26,0 1,0 0,0-25,0 0,0 0,0 0,0 0,25-25,-25 25,0-25</inkml:trace>
  <inkml:trace contextRef="#ctx0" brushRef="#br0" timeOffset="37452.1421">6573 12551,'0'50,"0"49,0-25,-25-24,25 0,0-1,0-24,-24 0,24-25,0-25,-25-25,25 1,-25-26,25 1,0-25,-25 24,25-24,25 25,-25-1,25 1,0 24,24 1,1 24,-1 0,1 0,0 0,-26 25</inkml:trace>
  <inkml:trace contextRef="#ctx0" brushRef="#br0" timeOffset="37735.1583">6995 12526,'50'25,"-26"-25,26 0,0-49,-1-1,1 0,-25-24,-25 24,-25 1,0-1,-25 0,1 50,-1 25,1 0,-1 50,0-26,50 50,0-24,25-1,25 1,-1-26,1 1,24-50,1 0,-1-50,25-24,-24-1</inkml:trace>
  <inkml:trace contextRef="#ctx0" brushRef="#br0" timeOffset="37918.1686">7888 11534,'0'0,"-25"50,25-1,0 51,-25-1,25 25,0 25,0-25,0-25,0 25,0-50,0 1,0-26,0-24,-25-25</inkml:trace>
  <inkml:trace contextRef="#ctx0" brushRef="#br0" timeOffset="38367.1942">7739 12576,'0'-74,"0"-1,0 1,0 24,50 1,-26 24,1 25,25 0,-1 49,1-24,-25 50,25-26,-26 26,26-26,-25 1,24-25,1-1,0 1,-1-50,-24 1,0-1,0-50,-50 1,25 0,-25-1,0 1,0 24,1 0,-1 50,25 0,25 25,-1 25,1 24,25-24,-1 0,1 24,-25-49,0 24,-1-24,1-25,0 0,-25 0,0-49,0-1,25 0,-25-24,0 24,25-24,-1 24,-24 1,50 24,-25 25,0 0,-1 0,1 25,25-1</inkml:trace>
  <inkml:trace contextRef="#ctx0" brushRef="#br0" timeOffset="38641.21">9029 12452,'0'50,"0"-50,0 0,0-50,0 0,0 1,0-1,0 25,25-24,0 24,-25 0,49 50,-24-25,0 25,24 0,1 24,-25-49,24 25,-24-25,0 0,-25-25,25 25,-50-74,25 24,0 0,0-24,0 0</inkml:trace>
  <inkml:trace contextRef="#ctx0" brushRef="#br0" timeOffset="39091.2348">10492 11807,'0'0,"-49"0,24 50,0-26,-24 26,24 0,25 24,0 0,25 26,-1-26,26 25,24-24,1-26,24 1,0-25,0-25,-24-25,-1-25,1-24,-26-25,1-25,-50 0,0-25,-25 25,0 0,-24 25,-26-1,1 51,-1 24,26 50,-26-25,26 49,24 1,0 0,0-1</inkml:trace>
  <inkml:trace contextRef="#ctx0" brushRef="#br0" timeOffset="46336.6503">6300 16421,'-24'-50,"-1"0,25-49,-25 25,25-25,-25-1,25 26,0-25,0 24,25-24,-25 50,25-26,24 1,-24 24,25 0,-25 1,24 24,-24-25,25 50,-50-24</inkml:trace>
  <inkml:trace contextRef="#ctx0" brushRef="#br0" timeOffset="46648.668">6623 15875,'49'50,"1"-26,0-24,-26 0,26-24,0-1,-25-25,-1-24,-24 24,-24 1,-1-1,25 0,-50 50,25 0,-24 50,24 0,0 24,25 0,0 1,25 24,0-25,-1 1,26-1,0-24,-25-25,24-1,-24-48,25 24,-26-50,26 0,-25-49</inkml:trace>
  <inkml:trace contextRef="#ctx0" brushRef="#br0" timeOffset="46837.6789">7367 14858,'25'25,"-25"24,0 1,25 49,-25 0,24 25,-24-24,25 24,0 0,-25-25,25-25,-25 1,0-26</inkml:trace>
  <inkml:trace contextRef="#ctx0" brushRef="#br0" timeOffset="47350.7083">7317 15602,'-24'-49,"48"-26,1 26,0 24,25 0,-1 25,1 0,-1 25,1 0,-25 24,0 26,-1-1,1 0,0 1,0-1,0-24,24-1,-24 1,25-50,-1 0,1-25,-25-24,24-1,-24-24,-25-1,0 1,0-1,0 1,-25 24,25 1,0 49,0 0,0 25,25-1,0 51,0-26,0 26,24-1,-24-24,25 24,-50-24,24-25,1-1,-25 1,0-25,-25-49,1 24,24-25,0 1,0-26,0 26,24-26,1 50,0-24,25 24,-26 0,26 25,-25 0,0 0</inkml:trace>
  <inkml:trace contextRef="#ctx0" brushRef="#br0" timeOffset="47721.7288">8632 16173,'0'49,"0"-49,25 0,-25-49,0-1,25 0,-1-49,-24 25,25-25,-25 49,25-24,-25 24,25 50,-25 25,25 24,-1 1,1 24,25 1,-1 24,1-25,0-24,24 0,-24-26,-1 1,1-50,0-24,-26-26,1 1,0-25,-25 0,0-1,-25 1,25 25,-25 24,25 1,25 24</inkml:trace>
  <inkml:trace contextRef="#ctx0" brushRef="#br0" timeOffset="72144.1264">14188 16173,'0'0,"0"24,0-24,0 0,0 0,0 0,0 0,0 0,0 0,0 0,0 0,0 0,0 0,0 0,0 0,0 0,0 0,0 0,0 0,0 0,0-24,0-1,0 0,0-25,25 26,-25-26,0-24,0-1,0 1,25-1,-25 1,0 24,25-24,-25 24,0 1,0 49,0-25,0 25,24 25,-24 24,0 1,25 0,-25 24,25 0,-25-24,25 24,-25-24,25-25,0-25,-1 25,1-50,0 0,0-25,0-24,-1 0,1-26,0 26,-25 0,25-1,-25 25,25 1,-25 24,0 25,0 25,0 24,24 26,1-1,-25 1,25-1,0 25,-25-24,25-1,-1 1,1-1,-25-24,25-26,0 26,-25-25,25 24,-25-49,24 0,-24 0,25 0</inkml:trace>
  <inkml:trace contextRef="#ctx0" brushRef="#br0" timeOffset="72436.1431">14957 15453,'0'25,"0"0,0 0,25 24,-25-24,25 25,-25-1,25 1,-1 24,1 1,0-26,0 1,0 0,-1-26,-24 26,0-50,25 25,0-50,-25 0,25 0</inkml:trace>
  <inkml:trace contextRef="#ctx0" brushRef="#br0" timeOffset="72682.1571">15453 15404,'0'0,"0"0,0 25,-24 24,-1 26,0-1,0 50,0-25,0 50,1 0,-1 0,0 0,25-25,-25 24,25-24,-25 0,25-49,0 24,0-49,25-1,-25-24,0 0,25-50,-25-25</inkml:trace>
  <inkml:trace contextRef="#ctx0" brushRef="#br0" timeOffset="73046.178">15677 14387,'0'0,"0"0,0 25,0 24,0 26,0-1,-25 25,25 0,0 50,-25-25,25 50,0-25,0 0,-25-1,25-24,-25 0,25-24,0-26,0-24,0-26,25 1,0-74,-25 24</inkml:trace>
  <inkml:trace contextRef="#ctx0" brushRef="#br0" timeOffset="73404.1984">15627 15701,'0'50,"0"-25,25 0,0-1,-1-24,26 0,0 0,-1-24,1-26,-25 25,24-24,-49-26,25 26,-25-1,0-24,-25 49,0 0,-24 0,-1 25,1 25,24 25,-25-1,25 26,1-1,24 25,0-49,0 49,24-49,1 24,0-24,0-26,24 26,-24-50,25 25,-25-25,-1 0</inkml:trace>
  <inkml:trace contextRef="#ctx0" brushRef="#br0" timeOffset="73757.2184">16098 16222,'25'25,"-25"-25,0-25,0 0,25-24,-25-26,0 26,0-50,25 49,-25-24,0-1,24 50,-24 1,0 24,25 24,-25 26,25 0,0-1,0 1,24-1,-24 1,0-25,25 0,-1-25,-24 0,0-25,-25-25,0 1,0-1,0-24,-25 24,25 0,-25-24,0 49,1-24,24 24,0-25,0 25</inkml:trace>
  <inkml:trace contextRef="#ctx0" brushRef="#br0" timeOffset="75262.3047">3175 5631,'0'0,"25"-25,-25 25,25 0,-1-25,-24 25,25 0,0 0,0 0,0 0,24 0,26 25,-26-50,50 25,1 0,-1 0,25-25,0 25,0-25,0 25,0-24,0 24,0-25,-25 25,1 0,-26 0,0 0,1 25,-1-25,-24 0,-1 0,1 24,0-24,-26 0,1 0,25 0,-50 0,25-24,-1 24,1-25,-25 25,25-25,-25 0,25 0,-25-24,0-1,-25 1,25-1,-25 0,25-24,-49 24,49-24,-25 0,-25-1,25 1,1 24,-1 0,0 1,0-1,-24 25,24 1,0-26,-25 50,26-25,-1 0,0 25,-25 0,1 0,-1 0,1 0,-1 0,-25 25,1-25,-25 0,0 0,-1 25,1-25,0 0,-25 0,25 0,-25 0,49 0,-49 25,50-25,-25 25,49-25,-24 24,24-24,0 25,26-25,-1 25,25-25,-25 50,25-26,0 26,0 0,0 24,-25 1,25 24,-25-25,25 25,0-24,-24 24,24-25,-25 1,25-1,0-49,0 25,0-26,0 1,0-25,0 0,25-25,-25 1,24-1,1-25</inkml:trace>
  <inkml:trace contextRef="#ctx0" brushRef="#br0" timeOffset="76255.3615">14486 16570,'-25'49,"25"-49,0 25,0-25,25 25,-25 0,50-25,-26 0,26 0,24 0,1 0,-1 0,25 0,1 0,-1 0,0 0,25 0,0-25,0 0,-25 0,25 25,-24-25,-26 1,0 24,1-25,-26 25,1 0,-25 0,0 25,-1-25,-24 24,25-24,-25 25,25-25,-25 0,25 25,-25-25,0 0,0 0,0-25,-25 0</inkml:trace>
  <inkml:trace contextRef="#ctx0" brushRef="#br0" timeOffset="79220.5311">17115 14560,'0'0,"-25"0,25 0,-24 25,-1-25,0 50,-25-1,26 26,-26-1,25 25,0 25,1 25,-1-25,25 25,0-25,25 25,-1-50,-24 0,25-24,0-1,0-24,0-1,-1-24,-24-25,25 25,-25-25,0 0,0 0,0 0,0 0,25-25,0 0,0 1</inkml:trace>
  <inkml:trace contextRef="#ctx0" brushRef="#br0" timeOffset="79848.567">19869 14635,'0'0,"0"-25,0 25,0 0,0 25,0 0,24-1,-24 26,25 24,0 1,0-1,0 25,-1 25,-24-24,0-1,0 0,0 0,-24 1,-1-26,25 25,-25-49,25 24,-25-24,25-1,-25-24,25 25,0-25,0-1,0-24,0 0</inkml:trace>
  <inkml:trace contextRef="#ctx0" brushRef="#br0" timeOffset="98276.6211">17537 15329,'0'0,"0"0,0 0,0 0,0 0,0 0,0-25,0 1,0-1,0 0,0 0,0 0,0-24,0 24,0-25,-25 50,0-24,0 24,1 24,-1-24,0 25,0 25,-24-1,24 1,0 0,0-1,25 26,0-26,25 1,-25 0,50-1,-1 1,1-1,-1-24,1 25,25-25,-51 24,26-24,-25 0,0 24,-25 1,0-25,-25 24,0-49,-25 25,1 0,24 0,-25-25,1 0,24 0,0 0,0 0,25 0,0-25,25 0,-25 0</inkml:trace>
  <inkml:trace contextRef="#ctx0" brushRef="#br0" timeOffset="98979.6613">18107 14883,'0'0,"0"-25,0 25,-24 0,24 0,0 0,0 0,-25 0,25 0,-25 0,0-25,0 25,1 0,-1 0,25 0,-25 0,25 0,0 25,-25-25,25 25,0 24,0 26,0-26,0 51,0-1,0 25,-25-25,25 0,0 25,0-24,0-1,0-25,0 1,0-51,0 26,25 0,-25-26,0 1,25-25,0 0,-25 0,49 25,-24-25,0 0,25 0,-26 25,1-25,0 0,0 0,0 0,-25 0</inkml:trace>
  <inkml:trace contextRef="#ctx0" brushRef="#br0" timeOffset="99668.7007">18455 15156,'0'0,"0"0,0 0,0 0,0 0,0 0,0 24,0-24,0 25,0 0,0 0,0 24,0 26,0-25,0 49,0-25,0 1,0-1,-25 0,25 1,0-26,0 1,0-25,0 0,0-1,0-24,0 0,25-24,-25-1,0 0</inkml:trace>
  <inkml:trace contextRef="#ctx0" brushRef="#br0" timeOffset="100110.726">18802 15379,'0'0,"0"25,0-25,-25 25,25-1,0-24,0 25,0-25,-25 0,25 0,0 0,0 0,0 0,0 0,0 25,0-25,0 0,0-25,0 25,25 0</inkml:trace>
  <inkml:trace contextRef="#ctx0" brushRef="#br0" timeOffset="100321.738">18802 15776,'0'0,"0"25,0-25,0 0,0 0,0 0,0 24,0-24,0 0,0 0,0 0,25-24,0-1,-25 0</inkml:trace>
  <inkml:trace contextRef="#ctx0" brushRef="#br0" timeOffset="100888.7705">19075 15056,'0'0,"0"0,0 0,0 0,0-24,25 24,-1 0,1 0,0 0,25 0,-26 24,1-24,25 0,-50 25,0 25,0-1,0 1,0 24,-25 26,25-1,-25-25,25 26,0-1,0 0,0-25,0 26,0-51,0 1,-25-1,25 1,0-25,-24 0,-1-1,0-24,0 0,0 25,1-25,-1 0,-25 0,50 0,0-25,0 1,25-1</inkml:trace>
  <inkml:trace contextRef="#ctx0" brushRef="#br0" timeOffset="115881.628">11435 14759,'0'0,"0"0,-25 25,25-25,0 24,0 26,0-25,0 49,0 25,0 1,-25 24,25 25,0-1,0 1,0 0,-24 0,24-25,0 0,0-25,-25 25,25-49,0-1,0-24,-25-1,50-24,-50 0,50-25,-25-25,25 0</inkml:trace>
  <inkml:trace contextRef="#ctx0" brushRef="#br0" timeOffset="116203.6464">12254 15453,'0'25,"0"-25,0 25,0 0,0 0,0 24,0 1,0 24,0 1,0 24,0-25,0 1,0 24,0-25,0-24,0 24,0-24,0 0,0-26,0 1,24-25,-24 0,25 0,-25-25</inkml:trace>
  <inkml:trace contextRef="#ctx0" brushRef="#br0" timeOffset="116480.6623">11881 15999,'0'0,"25"0,25 0,-1 0,1-25,24 25,26 0,-26 0,1 0,-1 0,-24 0,-1 0,1-25,-1 25,-24 0,0 0,0 0,0 0,-1-24,1 24,-25 0</inkml:trace>
</inkml:ink>
</file>

<file path=ppt/ink/ink3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11T17:30:00.465"/>
    </inkml:context>
    <inkml:brush xml:id="br0">
      <inkml:brushProperty name="width" value="0.05292" units="cm"/>
      <inkml:brushProperty name="height" value="0.05292" units="cm"/>
      <inkml:brushProperty name="color" value="#FF0000"/>
    </inkml:brush>
  </inkml:definitions>
  <inkml:trace contextRef="#ctx0" brushRef="#br0">3125 5135,'0'0,"0"0,0-25,0 0,25 0,-25 25,25-25,-25 25,25 0,-25-24,49 24,-24 0,25 0,-1 0,26 0,-1 0,25 0,-24 0,24 0,-24 24,-26-24,26 0,-51 0,1 0,0 0,-25 25,0-25,25 0,-25 0,0 0,0 0,25 0,-25 0,0 0,24-25,1 25</inkml:trace>
  <inkml:trace contextRef="#ctx0" brushRef="#br0" timeOffset="19533.1171">6449 11584,'0'49,"25"1,0 0,0-1,-1 1,1-1,0 1,-25-25,25-25,-25 0,0 0,0 0,0-50,-25 1,25-1,-25 0,25-24,0 0,0 24,25-24,0 24,0 25,24-24,-24-1,25 25,-1 25,26-25,-26 1,1 24</inkml:trace>
  <inkml:trace contextRef="#ctx0" brushRef="#br0" timeOffset="19875.1368">7218 11534,'25'0,"0"0,0-25,24-24,-24-1,0 1,-25-1,25 25,-25-24,-25-1,0 25,-25 25,1 25,-1 0,1 24,-1 1,0 24,50 1,-24-1,24 1,0-1,24 0,1-24,0 0,25-26,-1 26,-24-50,25 0,-26-50,26 26</inkml:trace>
  <inkml:trace contextRef="#ctx0" brushRef="#br0" timeOffset="20076.1483">7863 10864,'0'0,"0"25,0 25,-25-25,25 49,-25 0,25 1,0-1,0 1,0 24,0-49,0 24,0-24,25-26,-25 1</inkml:trace>
  <inkml:trace contextRef="#ctx0" brushRef="#br0" timeOffset="20642.1807">7714 11261,'0'0,"25"-24,25 24,-26-25,1 50,25-25,-1 0,-24 24,0 1,0 0,0 25,-25-26,25 26,-1 0,-24-26,25 26,0-25,0 0,24-25,-24 0,0-25,25 0,-50-25,24 1,-24-1,0-24,-24 24,24 1,0-1,-25 0,25 25,0 25,0 0,25 25,-25 0,49 25,-49-1,25 1,25 24,-26-24,1 0,0-1,0 1,-25-25,25-25,-25 0,0 0,0 0,0-25,0-25,0 1,0-1,24 0,1 1,-25-1,25 1,0-1,24 25,-24 0,0 25,0 0,24 0,-49 0,25 0</inkml:trace>
  <inkml:trace contextRef="#ctx0" brushRef="#br0" timeOffset="21031.2029">9004 11658,'0'25,"0"-25,0-25,0 0,0-24,0-1,25-24,-25 24,0 1,25-1,0 25,-25 25,24 0,1 25,-25 25,50-1,-25 1,-1 24,26-24,24-1,-24-24,0 0,-1-25,1 0,-25-25,24 0,-24-24,-25-26,-25 1,25 0,-25-1,1-24,-26 49,25 1,0-1,25 25,0 0,0 25</inkml:trace>
  <inkml:trace contextRef="#ctx0" brushRef="#br0" timeOffset="21968.2565">11584 10666,'0'0,"0"-25,0 25,0 0,25 25,-50 0,25 24,0 26,0-26,0 51,-25-26,0 0,25 26,-49-26,49 1,-50-1,25-24,0-1,25 1,-24-25,24-25,0 0,24 24,-24-24,25 0,0 0,25 0,-1 0,1 0,-1 25,1 0,0-25,-1 25,1 0,-25-25,-1 24,1-24,0 0,0-24,0-1,-1-25</inkml:trace>
  <inkml:trace contextRef="#ctx0" brushRef="#br0" timeOffset="22626.2942">12700 10368,'-25'0,"25"0,-49 0,-1 0,25-24,-24 24,-1-25,0 25,26 0,-1 0,25-25,-25 25,25 0,-25 25,25-25,0 49,0 1,0 24,-25 26,1 24,24 0,-25 0,0 24,0 1,0-25,0 0,25-24,0-1,25-25,-25-24,25 24,-25-24,25-25,0-1,-25 1,25-25,-25 0,24 25,-24-25,0-25,0 25,25-25,-25 1,0-1</inkml:trace>
  <inkml:trace contextRef="#ctx0" brushRef="#br0" timeOffset="23002.3157">12576 10988,'0'0,"0"25,-25 0,0 0,1 24,-1 1,25 25,-25-26,25 26,25-1,0-24,24-1,1 1,24-50,-24 0,24 0,1-50,-26 1,1-1,-25 0,-25-49,-25 50,0-26,-25 25,1 1,-1-1,-24 25,24 25,25-24,1 24,24 0,0 0,49-25,-24 0</inkml:trace>
  <inkml:trace contextRef="#ctx0" brushRef="#br0" timeOffset="23404.3387">13221 10344,'0'0,"0"-25,50 25,-50-25,49 0,-24 0,0 25,24 0,-24 0,0 25,0 25,0-1,-1 51,1-1,-25 25,25 25,-25-25,25 49,-25-49,25 0,-25-24,-25-1,25-25,-50-24,25-1,-49-24,24 0,-24 0,0-25,24 0,0 25,1-25,24 0,25 0,0 0,0 0,25-25,-1 0</inkml:trace>
  <inkml:trace contextRef="#ctx0" brushRef="#br0" timeOffset="101995.8337">6648 13072,'0'-25,"0"-24,24 24,-24 0,25 25,-25-25,0 50,25-25,-25 50,0-1,-25 1,25 24,-25 1,1-1,-26 25,25-24,-24 24,24-49,0 24,0-24,25-1,0-24,25 0,0 0,24-25,1 0,0 0,-1 0,-24 0,25 0,-1-25,-24 25,0 0,0 0,-25 0,25-25</inkml:trace>
  <inkml:trace contextRef="#ctx0" brushRef="#br0" timeOffset="102340.8536">7317 12898,'-24'-24,"24"24,-50 0,0 0,26 24,-26 1,0-25,26 25,-26 0,50 24,0-24,0 25,0 24,0 1,25 24,-25 0,-25 25,25-25,0 25,0-24,0-1,0-25,0 1,25-26,0 1,-1-50,26 0,-25-25,24-25</inkml:trace>
  <inkml:trace contextRef="#ctx0" brushRef="#br0" timeOffset="102642.8709">7342 13419,'0'0,"-25"0,1 25,-1 25,25 24,-25-24,25 24,0 1,25-26,24 1,1-25,24-1,-24-24,24-24,-24-1,0-25,-26 1,1-1,-25-24,-25 24,-24-24,24 24,-25 0,1 1,24 24,25-25,-25 26,25-1,25 0,0 0</inkml:trace>
  <inkml:trace contextRef="#ctx0" brushRef="#br0" timeOffset="102919.8867">7813 12898,'50'-24,"-50"-1,50 25,-50-25,24 50,-24 0,25-1,0 26,-25 24,0 1,25-1,-25 26,25 24,0-25,-1 0,1 0,0-24,0-1,-25 0,0-24,0 0,-25-26,0 1,-24 0,24-25,-25-25,25 0,0 1,25-26</inkml:trace>
  <inkml:trace contextRef="#ctx0" brushRef="#br0" timeOffset="103386.9118">8830 13196,'25'25,"-25"-25,0 0,25 25,-25-25,0 25,-25-25,0 24,1 1,-1 0,0 0,-25 0,26-1,-1 1,-25 0,50-25,-25 25,1 0,24-25,0 24,0-24,24 0,1 25,0 0,0-25,24 25,-24 0,0-1,25 1,-26-25,1 25,-25-25,25 0,0-25,24 0,-24-24</inkml:trace>
  <inkml:trace contextRef="#ctx0" brushRef="#br0" timeOffset="103829.9387">9897 12998,'0'0,"0"0,-25 24,50 1,-50 25,25-25,-25 49,1 1,-1-1,0 25,0 0,0-24,1-1,24 1,0-51,0 26,0-25,49-25,-24 25,25-25,-26 0,26-25,0 25,-1 0,-24 0,0 0,0 0,0-25,-1 0,-24 0,25 1</inkml:trace>
  <inkml:trace contextRef="#ctx0" brushRef="#br0" timeOffset="104178.9587">10567 12923,'0'-25,"-25"1,0-1,0 25,-24 0,-26 0,26 25,-1-1,25 1,1 25,24-1,0 26,0-26,24 51,1-26,-25 25,25 1,-25-1,0 0,25-25,-25 1,25-1,-25-49,0 25,24-1,1-24,-25-25,25 25,-25-50,25 25,0-25,-1-24</inkml:trace>
  <inkml:trace contextRef="#ctx0" brushRef="#br0" timeOffset="104394.9711">10740 13271,'25'0,"0"24,-25 1,0 25,0-1,-25 1,25 0,0 24,0-24,-25-1,25 1,25-25,-50-25,50 24,-25-24,25-24,-25-1</inkml:trace>
  <inkml:trace contextRef="#ctx0" brushRef="#br0" timeOffset="104979.0045">11212 12898,'0'0,"25"-24,-25 24,24 0,-24-25,0 25,25-25,-25 25,0 0,25 0,-25 25,25 0,-25 24,25 26,-25 24,24-25,1 50,0 0,25-24,-26-1,1 0,-25-25,25 1,-25-1,-25-24,0-25,1 24,-26-49,0 25,26-25,-26 0,25-25,0 0,-24 1,49-1,0 0,25 0,-1 25</inkml:trace>
  <inkml:trace contextRef="#ctx0" brushRef="#br0" timeOffset="106056.0661">6648 15404,'0'49,"24"26,-24-1,25 1,-25-1,0 50,25-50,-25 26,0-26,0-24,0-1,0 1,0-25,0-25,0-25,0 0,0-25,0-24,25 24,0-24,-25-25,24 24,1 1,0 24,0-24,0 49,0-24,-1 49,1-25,0 50,0-1,0 1,-25 25,24-1,1 1,0 0,0-1,0-24,24-25,1 0,-25-25,24 0,1-24,-25 24,-1-25,-24 1,0-1,-24 25,-1 25,-25 25,25 0,-24 25,-1 24,25 25,1-24,24 49,0-50,0 25,24-24,26-1,-25-49,49 0,-24-50,-1 0,1-49,0-1,24-49,-49 25</inkml:trace>
  <inkml:trace contextRef="#ctx0" brushRef="#br0" timeOffset="106979.1189">7813 15304,'25'-99,"-25"50,0-1,0 50,0 25,-25 49,25 1,0 49,-24 0,24 0,0 0,0 0,24-25,-24-25,25 1,-25-50,25-1,-25-24,0-49,0-1,-25 1,25-1,-25-24,25 24,0 0,0 26,0-1,25 0,0 50,0 0,0 24,24 1,-24-1,25 1,-25 0,24-26,-24 1,25 0,-26-25,26 0,-25-25,0 0,-1-49,-24 24,0-24,-24 0,24 24,-25-24,0 24,25 25,0 0,0 25,0 50,25-25,0 24,24 1,-24 0,0 24,0-49,-1 24,1-24,-25-25,0 0,0 0,0-25,0-24,25 24,-25-25,25-24,-25 24,25 1,-1-1,1 25,25 25,-25 0,-1 0,1 0,-25 25,50 0,-50 0,25 24,-1 1,1 0,-25-26,0 26,25-25,-25-25,25 25,-25-50,0 25,0-50,0 1,0-1,0 0,25 1,-25 24,24 0,-24 0,25 50,0 0,25 0,-25 24,24 1,26-25,-26 0,-24-1,25 1,-26-25,1-25,0 1,-25-26,0 25,0-49,0-1,0 26,-25-50,25 24,0 1</inkml:trace>
  <inkml:trace contextRef="#ctx0" brushRef="#br0" timeOffset="142873.1719">14536 14883,'0'0,"-25"0,25 0,0 0,0 0,0 0,-25-25,25 25,0 25,0-25,0 49,0 26,0-26,0 51,-25-1,0 25,25 0,-24 0,-1 0,0 0,25-25,-25 0,0-24,25-1,-25-49,25 25,0-50,0 0,0-25,25 0,-25 0,25 25,25-25,-25 1,24 24,1 0,-25 0,24 24,1 1,-1-25,1 25,-25 0,0-25,-1 0,1 0,-25 0,25-50</inkml:trace>
  <inkml:trace contextRef="#ctx0" brushRef="#br0" timeOffset="143451.205">15478 14808,'0'0,"0"0,0 0,0 0,-25 0,1-24,-1 24,0 0,0 0,0-25,0 25,25 0,-24 0,24 25,0-1,-25 26,25 0,-25 49,0 0,0 25,1 0,-1 25,25-25,-25 0,25 0,-25 0,25-50,0 26,25-51,-25 26,25-26,0-24,-1 0,1 25,0-26,0-24,0 25,-1-25,-24 0,25 0,0 25,-25-50,25 0,-25-24,25-1</inkml:trace>
  <inkml:trace contextRef="#ctx0" brushRef="#br0" timeOffset="143854.228">15577 15404,'0'-25,"0"25,-24 0,24 0,0 0,0 0,0 0,-25 25,25 0,0-1,0 1,0 25,0-1,0 1,0 24,0-24,0 0,0-1,0 1,0-25,0 24,0-24,0-25,0 0,0 25,0-25,0 0,0-25,0 0,0 0,0 1,0-1</inkml:trace>
  <inkml:trace contextRef="#ctx0" brushRef="#br0" timeOffset="144305.2538">15875 15528,'0'0,"25"25,-25-25,0 0,0 0,0 0,0 0,0 0,0 0,0 0,0 0,0 0,0 0,0 0,0 0,0 0,0 0,0 0</inkml:trace>
  <inkml:trace contextRef="#ctx0" brushRef="#br0" timeOffset="144615.2715">15925 15875,'0'0,"0"0,0 25,0-25,-25 0,25 25,0-25,0 24,0 1,0 0,0 0,0 0,0-25,0 0,0 0,0 0,0-50,0 25</inkml:trace>
  <inkml:trace contextRef="#ctx0" brushRef="#br0" timeOffset="145414.3172">16247 14858,'0'0,"0"0,0 0,25 0,-25 0,0 25,25-25,-1 0,1 0,0-25,0 25,25 0,-26 0,1 0,-25 25,25-25,-25 49,0 26,0-1,0 25,0 25,-25 1,25 23,0-24,0 25,0-25,-25-25,50 1,-25-1,0-25,0-24,-25 0,25-1,0-24,-24 0,-1-25,0 0,0-25,0 25,0 0,-24-25,24 25,0 25,0-50,25 50,0-25,25 0</inkml:trace>
  <inkml:trace contextRef="#ctx0" brushRef="#br0" timeOffset="152321.7123">10889 15949,'0'25,"0"-25,0 25,-25-25,25 0,0 0,0 0,0 0,0 0,0-25,25-24,-25 24,25-25,-25 1,25-26,-25 26,25-26,-25 50,0-24,0 24,0 25,24 0,-24 50,0-26,25 51,-25-1,25-24,0 24,0-24,-1-1,1-24,0-25,25 0,-25-25,-1-24,-24 24,25-49,0 24,-25-24,0 24,0 0,0 1,0 24,0 25,0 25,0 0,25-1,0 51,-25-26,24 1,26 24,-25 1,0-26,-1 1,1-25,0 24,-25-49,25 0,-25 0,0-49</inkml:trace>
  <inkml:trace contextRef="#ctx0" brushRef="#br0" timeOffset="152590.7277">11757 15404,'25'0,"-25"25,0-1,0 26,0 24,0-24,-25 49,25 0,-24 1,24 48,-25-24,25 0,-25-24,25 24,0-25,-25 0,25 0,0-49,0 0,0-1,0-49,0 0,0-25</inkml:trace>
  <inkml:trace contextRef="#ctx0" brushRef="#br0" timeOffset="153246.7652">11509 15503,'0'0,"0"0,0 0,-24 0,24 0,0 0,0 0,0 0,0 0,0 0,0 0,0 25,24 0,-24-1,25 1,-25 25,25-1,0 1,0-25,-25 24,0 1,24-25,-24-25,25 25,-25-25,0 24,25-48</inkml:trace>
  <inkml:trace contextRef="#ctx0" brushRef="#br0" timeOffset="153978.8071">11857 16024,'0'0,"0"0,24-25,-24 0,0-24,25 24,0-50,0 26,-25-1,25 1,-1-1,-24 25,25 25,0 0,-25 50,25-1,-25 1,25 0,-1 24,-24-49,25 0,0-1,25-24,-25-49,24 24,-24-25,25-24,-26 0,1-1,0 26,0 24,-25 0,0 25,0 0,0 50,0-1,0 1,0-1,25 1,-25 0,24-26,1 1,0-25,-25-25,50 1,-50-26,49 25,-49-24,25-26,0 26,0-1,-25 0,24 50,1 0,0 0,0 50,-25 0,25-1,24 26,-24-1,0-24,0-1,-25 1,24-25,1-1,-25 1,0-25,0 0,-25-25,1 1,-1-1,0 25,0-25,0 0,-24 0,24 25,0 0,25-24,0 24</inkml:trace>
  <inkml:trace contextRef="#ctx0" brushRef="#br0" timeOffset="154212.8203">13122 15404,'24'25,"-24"-25,0 49,0-24,25 25,-25-1,25 26,0-1,0-24,24-1,-24-24,0 0,0 0,0-1,-25-48,24 24,1-25</inkml:trace>
  <inkml:trace contextRef="#ctx0" brushRef="#br0" timeOffset="154435.8332">13494 15404,'-25'49,"0"1,0 24,1-24,-1 24,0 1,-25-1,26 1,-1-1,0 0,0-49,0 25,25-25,25 24,-25-49,25 0,0-25</inkml:trace>
  <inkml:trace contextRef="#ctx0" brushRef="#br0" timeOffset="154735.8503">14139 14585,'0'-25,"0"25,0 50,-25-25,0 74,0-25,0 50,1 25,-26 0,25 25,0-1,1-24,24 0,0 0,0-75,24 25,1-49,0-25,25-25</inkml:trace>
  <inkml:trace contextRef="#ctx0" brushRef="#br0" timeOffset="155477.8928">16842 14536,'0'24,"0"-24,0 0,0 0,0 0,0 0,0 25,25 0,0 0,0 24,24 26,-24-1,25 50,-1-25,-24 50,0 0,0 0,-25 0,0 0,-25-25,0 24,-24-48,-1-26,25 25,-24-49,24 0,0-26,25-24</inkml:trace>
  <inkml:trace contextRef="#ctx0" brushRef="#br0" timeOffset="188091.7583">6672 17760,'0'0,"25"75,-25-75,25 74,-25 0,25-24,0 24,-1-24,1 24,-25-24,0-50,25 74,-25-74,0 0,0 0,0 0,25-74,-50 0,25-1,-25 1,25-1,0 1,0 24,0-24,0 24,0 50,50-74,-50 74,0 0,50-25,-50 25,49 0,-49 0,75 25</inkml:trace>
  <inkml:trace contextRef="#ctx0" brushRef="#br0" timeOffset="188412.7766">7293 17959,'0'0,"49"0,-49 0,50-50,-50 50,49-50,-49 50,0-74,0 74,0-50,0 50,-49-24,49 24,-50 24,50-24,-49 75,24-26,25 1,0 24,25-24,-25 24,24-24,-24-50,50 74,-50-74,50 25,-50-25,49-49,-49 49,50-100</inkml:trace>
  <inkml:trace contextRef="#ctx0" brushRef="#br0" timeOffset="188624.7887">7739 17264,'0'-50,"0"50,0 0,0 50,0 0,0 24,-25 0,25 26,0 24,-25-25,25 0,25 0,-25-24,0 24,25-49,-25-50,0 0,0 0,50 0</inkml:trace>
  <inkml:trace contextRef="#ctx0" brushRef="#br0" timeOffset="188969.8083">7665 17760,'0'0,"-25"-74,25 74,0 0,49-25,-49 25,75 0,-26 25,1 0,0-25,-50 0,49 99,-24-50,0 1,-25 24,25-24,-25 24,0-24,0-50,0 74,0-74,0 0,0 0,49-24,-49 24,50-50,-25 0,0 1,-1-1,-24 1,25-1,-25 50,0-74,0 74,0 0,-49-50,49 50,0 0,-50-25</inkml:trace>
  <inkml:trace contextRef="#ctx0" brushRef="#br0" timeOffset="189321.8283">8334 17983,'25'75,"-25"-75,25 49,-25-49,0 0,50 50,-50-50,0 0,0 0,0 0,0 0,0 0,0 0,0-74,0 74,-25-75,25 26,0-1,0 0,0 1,0 49,25-75,-25 75,0 0,49-49,-49 49,50 25,-50-25,49 0,-49 0</inkml:trace>
  <inkml:trace contextRef="#ctx0" brushRef="#br0" timeOffset="189699.8499">8806 18058,'0'0,"0"0,0 0,0 0,0 0,0 0,0-75,0 75,0-49,0 49,0-75,0 75,24-24,-24 24,0 0,0 0,50 24,-50-24,50 50,-50-50,49 50,-49-50,50 24,-50-24,0 0,0 0,0 0,25-49,-25 49,-25-75,25 26,25-1,0 1</inkml:trace>
  <inkml:trace contextRef="#ctx0" brushRef="#br0" timeOffset="190690.9069">13444 17338,'0'-24,"0"-1,0 25,0-25,0 25,0 0,0 0,0 0,0 25,0 0,0-1,0-24,0 100,0-26,0 1,-25-1,1 0,-1 26,0-51,25 26,-25-1,25-74,-25 50,25-50,0 0,0 0,0 0,50 24,-50-24,50 0,-50 0,99 0,-74 25,-25-25,74 0,-49 25,-25-25,74 0,-74 0,75-50</inkml:trace>
  <inkml:trace contextRef="#ctx0" brushRef="#br0" timeOffset="191256.9393">14238 17239,'25'0,"-25"0,0 0,-25-25,25 25,-25 0,25 0,-25 0,-24 0,24 0,0 0,0 0,0 0,1 0,24 0,0 0,0 0,0 25,0 0,0 25,0-1,0 26,0-26,0 26,0 24,0-25,0 26,0-26,0 0,0-24,0 24,24-24,1 0,-25-50,25 74,-25-74,25 50,-25-50,0 0,49 74,-49-74,0 0,0 0,50 25,-50-25,0-50</inkml:trace>
  <inkml:trace contextRef="#ctx0" brushRef="#br0" timeOffset="191702.9643">14362 17587,'0'0,"0"0,0 0,0 0,0 0,0 0,0 0,-50 49,50-49,0 75,0-26,0 1,0-1,0 1,0-50,75 99,-75-99,74 25,-49 0,25-50,-1 25,-49 0,75-50,-75 50,24-74,1 24,-25 1,0-1,-25 1,1 24,-1-25,-25 25,25-24,-24 49,-1-25,25 25,25 0,-49 25,49-25,-25 0,50 25,-25-50</inkml:trace>
  <inkml:trace contextRef="#ctx0" brushRef="#br0" timeOffset="192894.0329">15801 17289,'-25'-25,"25"25,-25 0,25 0,0 0,0 0,0 0,25 0,-25-25,25 25,-25 0,24 0,1 0,0 0,0 0,0 0,-25 0,24 25,1 25,-25-1,0 1,0-1,0 26,0-1,0 26,0-51,0 26,0-26,0 26,25-26,-25-49,0 75,0-75,25 49,-25-49,0 0,0 0,0 0,-50 50,50-50,-49 0,49 0,-75 0,75 0,-74 0,74 0,0 0,0 0,0 0</inkml:trace>
  <inkml:trace contextRef="#ctx0" brushRef="#br0" timeOffset="193302.0563">17140 17512,'25'0,"-25"0,25 0,-50 0,25 0,0 50,0-50,0 74,0 1,0-26,0 1,0-1,0-49,0 75,0-75,0 49,0-49,0 0</inkml:trace>
  <inkml:trace contextRef="#ctx0" brushRef="#br0" timeOffset="193459.0652">17016 17785,'0'0,"-25"-25,25 25,0 0,50 0,-50 0,74 25,1-25,-26 0,1 0,-1 0,26-25,-26 25</inkml:trace>
  <inkml:trace contextRef="#ctx0" brushRef="#br0" timeOffset="194007.0966">18777 17239,'0'-25,"0"25,0-24,0 24,0 0,0 24,0 1,0 50,0-26,-25 1,25 24,-24 1,-1-1,0 1,-25 24,26-50,-1 1,0 0,25-50,-25 74,25-74,0 0,50 25,-50-25,74 25,-24-25,24 0,1 0,-1 24,-24-24,24 25,-24-25,-1 25,-49-25,50 25,-50-25,0 0</inkml:trace>
  <inkml:trace contextRef="#ctx0" brushRef="#br0" timeOffset="194451.122">19745 17066,'0'0,"-25"0,0-25,-25 25,1 0,24 0,-25 0,1 25,24-1,0 1,25 25,-25 24,25 1,0-1,-25 50,25-25,-24 25,-1 0,25-24,-25-1,25 25,0-50,0 1,25-26,-25 1,0-50,74 74,-74-74,50 0,-50 0,74 0,-74 0,0 0,50-49,-50 49,25-75,0 26</inkml:trace>
  <inkml:trace contextRef="#ctx0" brushRef="#br0" timeOffset="194918.1487">19720 17388,'0'0,"0"0,0 0,25 0,-1 0,1 0,-25-25,50 25,-25 0,24 25,-24-25,0 25,-25-25,25 74,-25-74,-25 75,0-1,-25-24,26-1,-26 1,0 24,26-49,24-25,-25 99,25-99,0 50,0-50,49 50,-49-50,75 24,-75-24,49 25,-49-25,75 0,-75 0,49 0,-49 0,0 0,50-25</inkml:trace>
  <inkml:trace contextRef="#ctx0" brushRef="#br0" timeOffset="195427.1778">20340 17537,'0'0,"-50"74,50-74,0 0,0 75,0-75,0 0,50 25,-50-25,49 0,-49 0,75 0,-75 0,0 0,0 0,0-50,0 50,-50 0,50 0,-49 25,49-25,-25 25,25-25,0 0,0 0,0 0,0 0</inkml:trace>
  <inkml:trace contextRef="#ctx0" brushRef="#br0" timeOffset="195817.2001">20439 17959,'0'0,"0"0,0 0,-50 49,50-49,0 0,0 0,0 0,0 0,0 0,50 25,-50-25,0 0,25 0,-25 0,0 0,0 0,-50 0,50 0,-49 0,49 0,0 0,0 0,0 0,0 0,0 0,0 0,0 0,49 0,-49 0</inkml:trace>
  <inkml:trace contextRef="#ctx0" brushRef="#br0" timeOffset="196652.2479">20712 17066,'-25'-25,"25"25,0 0,25 0,-25 0,25 0,0 0,-1 0,1 0,0 0,0 0,0 0,-1 0,1 0,0 0,0 25,0-25,-1 24,-24 26,25-25,0 24,0 1,0 24,-1-24,-24 24,25 1,-25-1,25-24,-25 24,0 1,25-26,-25 1,-25 24,25-24,0 0,0-1,0-49,0 50,0-50,0 0,-25 74,25-74,0 0,0 0,0 0,0 0,-49 25,49-25,0 0,-50 25,50-25,-50 0,50 0,-49 25,49-25,-50 0,50 0,-49 24,49-24,0 0,-50 0,50 0,0 0,0 0,-25 0,25 0,0 0,0 0,0 0,0 0,-49 0,49 0,0 0,0 0,0 0,0 0</inkml:trace>
  <inkml:trace contextRef="#ctx0" brushRef="#br0" timeOffset="236616.5337">15007 17512,'0'0,"0"25,0-25,0 0,-25 0,25 0,0 0,0 0,0 0,0 0,0 0,25 0,-25 0,0 0,0 0,25 0,-1 0,-24 0,0-25,25 25,-25-25,25 25,-25-25,0 1,0-1,0 25,0 0,0-25,-25 50,25-25,-25 25,25-25,0 24,0-24,0 25,0-25,0 0,0 0,25 25,-25-25,0 0,0 0,0 0,0 0,-25 25,25-25,0 0,0 0</inkml:trace>
  <inkml:trace contextRef="#ctx0" brushRef="#br0" timeOffset="237115.5623">15056 17711,'0'0,"0"0,0 0,0 0,0 49,0-49,0 0,0 0,0 0,0 0,0 0,0 0,0 0,50 25,-50-25,0 0,0 0,0 0,0 0,0 0,-50 74,50-74,0 0,0 50,0-50,0 0,0 0,0 0,50-25,-50 25,0 0,0 0,0 0,0 0,0 0,0 0,0 0,0 0,0 0,0 0,0 0,0 0,0 0,0 0,0 0,25-25</inkml:trace>
  <inkml:trace contextRef="#ctx0" brushRef="#br0" timeOffset="237495.5839">15478 17636,'0'0,"25"0,-25 0,0 0,0 0,0 0,0 0,0 0,0 0,0 0,0 0,-25 75,25-75,0 49,0-49,0 99,0-99,0 75,0-75,0 74,0-74,0 50,0-50,0 0,0 74,0-74,0 0,0 0,0 0,0 0,0 0,0 50,0-50,0 0,0 0</inkml:trace>
  <inkml:trace contextRef="#ctx0" brushRef="#br0" timeOffset="273490.6412">10418 18157,'0'0,"-25"74,25-74,-25 75,25-75,0 0,0 0,0 0,0 0,0 0,25-75,-25 26,25-1,0-24,-25-1,25 1,-1 0,-24 24,0 0,0 50,25-49,-25 49,0 0,0 49,25 26,-25-26,25 26,-25-26,25 1,-25-50,24 74,-24-74,50-24,-50 24,50-75,-26 26,-24-26,25 26,-25-1,0 50,25-74,-25 74,0 0,0 0,25 49,0 26,-25-26,24 26,1-26,0 1,0-1,-25-49,49 75,-49-75,0 0,50-25,-50 25,50-74</inkml:trace>
  <inkml:trace contextRef="#ctx0" brushRef="#br0" timeOffset="273699.6546">11162 17562,'0'0,"0"99,0-49,0 24,0 0,0-24,0 0,0-1,0-49,25 75,-25-75,0 0,50 49,-50-49,49-25,-49 25,25-74</inkml:trace>
  <inkml:trace contextRef="#ctx0" brushRef="#br0" timeOffset="273902.6664">11435 17636,'0'0,"0"0,0 0,0 0,0 75,-25-1,0 0,25 1,0-1,-24 25,24-24,-25 24,25 0,0-24,-25-26,25-49,0 75,0-75</inkml:trace>
  <inkml:trace contextRef="#ctx0" brushRef="#br0" timeOffset="275046.7318">11609 18058,'0'0,"-25"49,25-49,0 0,0 0,0 0,0-74,0 74,25-99,-1 49,1 1,-25-1,0 50,25-74,-25 74,0 0,0 0,25 49,-25 26,0-51,0 51,25-26,-25-49,24 50,-24-50,50 0,-50 0,74-50,-74 50,75-74,-75 74,49-74,-49 74,0-50,0 50,0 0,0 0,0 50,0-50,0 49,0-49,0 0,0 0,75 25,-75-25,49-74,-24 24,0 0,0 1,0-1,-25 1,25 24,-25 0,0 25,0 0,49 50,-49-50,0 124,25-75,0 26,-25-26,25 1,-25-1,0-49,0 75,0-75,0 0,0 0,0 0,0 0,-50-25,50 25,0-99,0 49,0 25,0 25</inkml:trace>
  <inkml:trace contextRef="#ctx0" brushRef="#br0" timeOffset="275210.7412">12378 17686,'0'0,"0"0,0 0,0 0,49 49,-49-49,50 75,-25-26,-1 1,1 0,25-1,-50-49,49 75,-49-75,50 24,-50-24</inkml:trace>
  <inkml:trace contextRef="#ctx0" brushRef="#br0" timeOffset="275413.7526">12799 17462,'0'0,"-25"75,1-25,-1 24,0 25,-25 0,26-24,-26 24,25-25,0 1,25-26,0-49,25 75,-25-75</inkml:trace>
  <inkml:trace contextRef="#ctx0" brushRef="#br0" timeOffset="275714.77">13022 17016,'25'-25,"-25"25,0 25,0-25,-25 25,1 24,24 26,-25 24,-25 0,25 25,1 0,-1 25,25-25,0 25,0-50,25 0,-25 1,49-51,-49-49,50 50,-50-50</inkml:trace>
  <inkml:trace contextRef="#ctx0" brushRef="#br0" timeOffset="276332.8054">21208 16594,'50'75,"-26"-26,51 26,-26 24,26 25,-26 25,1 0,-25-1,0 1,-25 0,0 0,0-25,-25-25,0-49,25-1,0-49,0 0</inkml:trace>
</inkml:ink>
</file>

<file path=ppt/ink/ink3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0:38:36.896"/>
    </inkml:context>
    <inkml:brush xml:id="br0">
      <inkml:brushProperty name="width" value="0.05292" units="cm"/>
      <inkml:brushProperty name="height" value="0.05292" units="cm"/>
      <inkml:brushProperty name="color" value="#FF0000"/>
    </inkml:brush>
  </inkml:definitions>
  <inkml:trace contextRef="#ctx0" brushRef="#br0">17278 2963,'-53'-26,"0"26,26-27,-26 1,-26 0,26 26,-26-27,-27 1,27-1,-27 1,0-1,-26 1,-1-1,1 27,-27 0,-26 0,26 0,-26 0,0 0,0 27,-1-1,1 1,0-27,26 53,-52 0,25-1,28 1,-28 0,28 27,-1-27,0 26,27 0,0 1,26-1,26 0,1 1,0-1,26 1,26-1,1 0,26 1,26-1,1 0,-1-26,27 27,27-1,-28 0,54-26,0 27,0-1,0-26,53 26,-27-26,27 0,26 0,-26 0,52 0,1-27,0 27,-1-26,54-1,-27 1,53-1,-53-26,53 27,0-1,-26-26,26 27,0-27,-27 0,27 0,0 26,1-26,-1-26,26 26,-26 0,27-27,-1 1,-26 26,27-27,-27-26,-27 27,27-27,-53 0,1 0,-1 0,-27-26,-25 26,-28-53,1 27,-27-1,-26-26,-26 27,-1-27,-53 27,1-27,-27 0,0 27,-53-27,0 0,-26 0,-1 1,-26-1,-52 26,-1 1,0 0,-52-1,-1 1,-26 26,-27 0,-26 0,-26 27,-1-27,-26 53,0 0,-26 0,-27 26,26 27,-25 0,25 0,1 26,-1-26</inkml:trace>
  <inkml:trace contextRef="#ctx0" brushRef="#br0" timeOffset="26360.5078">13600 7726,'0'0,"-27"0,27 0,-26 0,26 0,0 0,0 0,0 0,0 0,0 0,26 0,1-27,-1 27,27 0,0 0,0 0,27-26,-1 26,27 0,-27-27,27 27,-27 0,1 0,-1 0,0 0,-26 0,-26 0,-1 0,1 0,-27 0,26 0,-26 0,0 0,0 0,0 0,0 0,27-26</inkml:trace>
  <inkml:trace contextRef="#ctx0" brushRef="#br0" timeOffset="27009.5449">15346 6959,'0'0,"0"0,0 0,27 0,-27 0,0 0,0 0,0 0,0 0,-27 26,1-26,-1 0,1 26,-1 27,1-26,-1-1,-25 27,25-26,1 26,-1-27,27 1,27-1,-1 0,27 1,0-1,0 1,26-27,1 0,-1 0,0 26,1-26,-27 0,-27 0,1-26,-1 26,-26 0,0-27,0 1,0-1</inkml:trace>
  <inkml:trace contextRef="#ctx0" brushRef="#br0" timeOffset="27441.5696">16087 6562,'0'-27,"0"1,26-1,-52 1,26 26,0 0,0 0,-26 0,26 26,-27 1,27-1,-26 27,-1 0,27 0,-26 53,-1-27,1 27,26 0,-27 26,27-26,0 0,-26 26,26-26,0 0,0 0,0-27,0 27,0-27,0-26,0 0,0 0,0 0,0-27,0 1,0-27,0 0,0 0,0-27,0-26</inkml:trace>
  <inkml:trace contextRef="#ctx0" brushRef="#br0" timeOffset="27894.5955">17172 7223,'0'0,"0"0,-27 27,27-27,0 26,-26 27,26-27,0 1,0 26,-27 0,27 0,0 0,0-1,0 1,0 0,0-26,-26 26,26-27,0 1,0-27,-26 0</inkml:trace>
  <inkml:trace contextRef="#ctx0" brushRef="#br0" timeOffset="28117.6083">16722 7673,'0'0,"26"0,27 0,-26 0,52 0,-26-27,27 27,-1-26,-26 0,26 26,1-27,-1 27,-26-26,0-1,0 27</inkml:trace>
  <inkml:trace contextRef="#ctx0" brushRef="#br0" timeOffset="28755.6448">19474 6588,'-27'-53,"1"27,-27-27,0 0,0 0,0 0,-26 27,-1-27,1 0,0 53,-27-27,26 1,1 26,26 26,-26 1,26-1,0 1,26 26,1 26,26 0,-26 27,52-26,-26 52,26-26,1 26,26 0,-27 1,1 25,26-25,-27-1,1 0,-1 27,0-27,1 1,-27-28,26 28,-26-27,-26-1,26 1,-27-26,27-1,-26 0,0-26,26 0,0-26,-27-1,27 1,-26-27,26 0,-27-27,27-26,0 0</inkml:trace>
  <inkml:trace contextRef="#ctx0" brushRef="#br0" timeOffset="29039.661">18124 7779,'27'-27,"-1"27,27 0,0 0,0-26,26 26,1 0,-1 0,-26 0,26 0,1 0,-1 0,1-27,-28 27,28-26,-27-1</inkml:trace>
  <inkml:trace contextRef="#ctx0" brushRef="#br0" timeOffset="29441.684">19871 6879,'-27'0,"1"0,26 0,-27 0,1 27,-1-1,1 27,-1 0,1 26,-27 27,27 0,-1 0,1 0,26 26,-27-26,27 0,0-27,0 0,27 1,-27-54,26 27,1-26,-1-27,0 0,1-27</inkml:trace>
  <inkml:trace contextRef="#ctx0" brushRef="#br0" timeOffset="29706.6991">20003 7646,'26'0,"1"-26,-1 26,27-26,0 26,0 0,26-27,-26 1,0 26,-26-27,26 27,-27 0,0-26,1 26</inkml:trace>
  <inkml:trace contextRef="#ctx0" brushRef="#br0" timeOffset="30210.728">20955 6985,'0'0,"0"0,27 0,-27 0,0 26,-27-26,27 27,0-1,-26 1,-1 26,1-27,0 27,-1 0,1-26,26 25,0-25,0-1,53 1,-1-1,1-26,0 0,0 27,27-54,-28 27,-25 0,26 0,-27-26,1 26,-27-27,26 1,-26-1</inkml:trace>
  <inkml:trace contextRef="#ctx0" brushRef="#br0" timeOffset="30544.7471">21432 6853,'0'0,"0"-27,0 54,0-27,0 26,0-26,0 53,0 0,0 0,0 26,0 1,0 26,0-27,0 27,0-27,0 27,0-27,0 1,0-27,0 26,0-53,0 1,0-1,0-26,0 0,0-26,0-1,0-25</inkml:trace>
  <inkml:trace contextRef="#ctx0" brushRef="#br0" timeOffset="31020.7743">21776 6535,'0'0,"0"0,0 27,26-1,0 1,1 26,-27-1,53 28,-27 26,27-1,-26 1,26 27,-27-1,-26 0,0 0,0 1,-26-1,-1-26,1 0,-1-27,-26 0,27 1,-1-27,1 0,-1-27,1 1,0-1,26-26,-27 0,27 0,0 0,27-26,-27-1</inkml:trace>
  <inkml:trace contextRef="#ctx0" brushRef="#br0" timeOffset="32520.8601">9525 7435,'53'-27,"53"27,0-26,0-1,26 27,0 0,1 0,-1 0,-26 27,0-1,-27 27,-26 0,-27 27,-26-1,0 0,-53 27,27 0,-27 0,0-27,0 1,0-1,27 0,-1-52,54 26,-27-27,53-26,0 0,26 0,0-26,27-1,-26 1,25-1,1 1,0-1,0 1,-27 26,-26-27,0 27,-26-26,-1 26,-26 0,0 0,27 0,-27 0,0 0,0 0,0 0,0 0,0 0,0 0,0 0,26-26,-26 26,0-27,26 27,-26-26,0-1,0 27,0-26,-26-1,26 1,-26-1,-1 1,1-1,-27 1,0 26,26-26,-26 26,27 0,-27 0,27 26,-1-26,27 0,27 0,-1 26,1 1,25-27,28 26,-27-26,26 27,0-27,27 0,-26 0,-27 0,0 0,-1 0,-25 0,-1 26,-26-26,-26 27,-1-1,1 1,-27 26,0-27,0 27,-26-27,26 1,0 26,0-27,27 1,-1-1,1-26,-1 27,27-27,0 0,0 0,0 0,0 0,0 0,0 0,0 0,27 0,-27 0,0-27</inkml:trace>
  <inkml:trace contextRef="#ctx0" brushRef="#br0" timeOffset="35039.0042">11298 8070,'0'0,"0"0,0 0,0 0,0 0,0 0,0 0,0 0,0 0,0 26,0 1,27-1,-27 1,26 26,0-27,27 27,-26 0,-27-27,26 27,1-26,-27 26,0-53,0 26,0-26,0 0,0 0,0-26,-27-1,27-26,0 27,0-1,27-26,-27 27,0-1,26 1,-26 0,0-1,27 27,-27-26,0 26,0 0,0 0,0 0,0 26,0 1,-27-27,27 26,0-26,0 0,27 26,-1-52,1 26,-1-26,0 26,1-27,-1 1,-26-1,27 27,-27 0,-27 0,1 0,-1 0,1 27,0-27,-1 26,1 1,-1-27,27 0,27 26,-27-26,53-26,-27 26,0 0,27-27,-26 27,-1-26,-26 26,0 0,0 0,-26 26,-27-26,0 27,0-27,0 26,-26 0,52 1,-26-27,27 0,0 0,-1-27,27 27,0-26,0 0,0 26,0-27,0 27,27-26,-27 26,0-27,0 27,0 0,0 0,26 0,-26 27,26-27,1 0,26 26,-27-26,1 0,26 0,0 0,-27 0,0 0,1 0,-27 0,0-26,0 26,-27-27,-25 27,25 0,-26-26,0 26,27 0,-27-27,26 27,27 0,0 0,0 0,0 0,27 0,-1 27,1-27,-1 0,27 0,0 0,-26 0,25 0,-25 0,-1 0,-26 0,0 0,-26 0,-1 0,1 26,-27-26,27 27,-27-1,0 1,53-27,0 26,0-26,26 0,54 0,-1 0,0-26,27-1,-26 1,-1-1,0 27,-52-26,-1-1,-26 27,-26-26,-27 52,0-26,-26 27,26-1,-27 1,1 26,0-27,26 0,0 27,26-53,1 27,26-27,0 0,0 0,26-27,1 27,-1-53,27 27,-26 0,-1-1,0 1,1-1,-27 27,0 0,-27 0,1 0,0 27,-27-27,26 26,-26 1,53-27,0 0,0 0,0 0,27 0,26-27,0 1,-27-1,27 27,-27 0,1-26,-27 26,0 0,-27 26,1-26,-27 27,27-1,-27 1,26-1,-26 0,53 1,-26-27,26 26,0-26,0 0,26 27,-26-27,27 0,-27 0,26 0,-26 0,27-27,-1 27,-26 0,27-26,-1-1,0 27,-26-26,0 26,0 0,0 0,0 0,-26 0,0 26,-1-26,27 0,0 0,-26 27,26-27,0 0,26 0,1 0,-27 0,26-27,0 27,-26 0,27 0,-27 0,26-26,-26 26,-26 26,26-26,-27 27,1-27,0 26,-1 1,1-1,-1 1,1-1,26 1,-27-27,27 26,0-26,27 0,-27-26,26-1,27 1,-26-1,-1-26,27 27,-27-27,1 0,-1 0,1 27,-1-1,-26 1,0 26,0 0,-26-27,26 54,-27-27,1 26,26 1,-27-1,1 27,-1-26,27-1,-26 0,26-26,0 0,0 27,0-27,0-27,0 27,26 0,-26 0,27-26,-27 26,0-26,0 26,0 0,0 0,0 26,0 0,-27-26,27 27,0-1,-26-26,26 27,0-27,0 0,0 0,26 0,1-27,-1 27</inkml:trace>
  <inkml:trace contextRef="#ctx0" brushRef="#br0" timeOffset="45830.6205">18045 9049,'0'0,"0"0,0 0,0 0,0 0,0 0,0 0,0 0,0 0,0 0,-27 0,27 0,0 0,0 0,0 0,0 0,-26 26,26 1,0-1,-26-26,26 53,-27-26,27-1,0 27,-26-27,26 27,0-26,-27-1,27 1,0-1,0 1,0-27,0 26,0-26,27 26,-27-26,26 0,-26 27,27-27,-1 0,0 0,1 0,-1 0,1 0,26 0,0 0,0-27,0 27,-1 0,1-26,-26 26,26 0,0-26,0 26,-1 0,1 0,0 0,-26 0,26-27,0 27,0 0,-1 0,1 0,0-26,0 26,27 0,-28 0,28 0,-27 0,26-27,-26 27,0 0,0 0,26 0,-26 0,0 27,26-27,-26 0,0 0,0 0,0 0,0 0,26 0,-26 0,0 0,0 0,27-27,-28 27,28 0,-27 0,26 0,-26 0,0 0,26 0,-26 0,0 0,0 0,0 0,0 0,0 0,0 0,0 0,0 0,-27 0,27 0,0 0,0-26,-27 26,27 26,0-26,-26 0,25 0,-25 0,-1 0,27 0,-26 0,26 0,-27 0,1 0,-1 0,1-26,-1 26,0 0,-26-27,0 27,27 0,-27-26,0-1,26 27,-26-26,0-1,27-25,-27 25,26-26,-26 0,27 0,-1 0,1-26,-1 26,1 0,-1 0,0 27,-26-27,27 26,-27 27,0 0,0-26,0 26,0 0,0 0,0 0,0 0,0 0,0 0,0 0,0 0,0 0,0 0,0 0,0 0,0 0,0 0,0 0,0 0,0 0,0 0,0 0,0 0,0 0,0 0,0 0,26 0,-26 0,0 0,0 0,0-26,27-1</inkml:trace>
  <inkml:trace contextRef="#ctx0" brushRef="#br0" timeOffset="47321.7066">17675 9631,'0'0,"0"0,-27 0,27 0,0 0,0 0,-26 0,-1 0,1 26,-1-26,1 27,-27-1,0 1,-26-1,-1 1,27 26,-26-27,26 0</inkml:trace>
  <inkml:trace contextRef="#ctx0" brushRef="#br0" timeOffset="48109.7518">22225 9499,'0'0,"0"0,0 0,0 0,27 0,-27 0,0 0,0 0,26 0,-26 0,27 0,26 26,0-26,-1 0,28 26,-1-26,1 0,-1 27,0-27,-26 0,0 0,0 0,-26 0</inkml:trace>
  <inkml:trace contextRef="#ctx0" brushRef="#br0" timeOffset="50038.8621">14949 10345,'0'0,"0"0,0 27,0-27,27 0,-27 26,0-26,26 27,-26-1,27 27,-27 0,26 0,-26 26,0-26,27 26,-27 1,0-27,26 26,-26-26,0 0,27 0,-27-27,0 27,0-26,26-27,-26 0,0 0,0 26,0-26,26-26,-26 26</inkml:trace>
  <inkml:trace contextRef="#ctx0" brushRef="#br0" timeOffset="50433.8847">15770 10239,'0'0,"0"0,0 0,0 27,0-1,0 1,0-1,0 27,0 0,0 26,0-26,26 53,-26-26,26-1,-26 0,27 1,-1-1,-26-26,27 0,-27 0,26-27,-26 1,0-1,0 1,0-1,0-26,0 0,0 0,0-26</inkml:trace>
  <inkml:trace contextRef="#ctx0" brushRef="#br0" timeOffset="51158.9262">16352 10769,'0'0,"0"26,-27 0,1-26,26 0,-27 27,1-27,26 0,0 0,0 0,0 0,26-27,1 27,-27 0,26-26,-26 26,0 0,0 0,0 0,0 0,0 26,-26-26,26 0,0 0,0 0,0 0,0 0</inkml:trace>
  <inkml:trace contextRef="#ctx0" brushRef="#br0" timeOffset="52012.975">17040 10848,'0'0,"0"-27,0 1,-27 0,27 26,0-27,-26 27,-1 0,1 27,-27-27,0 26,26 27,-26-27,1 27,25 0,27 0,-26 0,26-26,26 25,-26-25,27-1,-1-26,0 0,27 0,-26 0,-1-26,1 26,-1-27,-26 1,0 0,0 26,0-27,0 27,0 0,0 0,27 27,-27-1,26 27,27 0,0 0,0 53,0-27,0 0,0 1,-27 26,1-27,-1 0,-26-26,-26 0,-1 0,1-27,-27 1,0-27,0 0,-26 0,26 0,-27 0,54-27,-27 27,26-26,1 0,26-1</inkml:trace>
  <inkml:trace contextRef="#ctx0" brushRef="#br0" timeOffset="52480.0015">17436 10319,'0'0,"0"0,0 0,0 0,0 0,-26 0,26 0,0 53,-27-27,1 27,26 0,-26 26,26-26,0 27,0-1,0 0,0 1,26-1,-26-26,26 0,27 26,-26-52,-1-1,1 1,-1-1,-26-26,27 0,-27 0,0 0,26-26,-26-1</inkml:trace>
  <inkml:trace contextRef="#ctx0" brushRef="#br0" timeOffset="52825.0208">17701 10769,'26'0,"-26"0,0 26,0-26,27 0,-1 0,-26 0,27 0,-1 0,27 0,-26 0,-1-26,1 26,-1 26,0-52,1 52,-27-26,0-26,26 26,-26 0</inkml:trace>
  <inkml:trace contextRef="#ctx0" brushRef="#br0" timeOffset="53295.0483">18362 10398,'0'0,"0"0,0 27,0-27,0 0,-26 26,0-26,26 27,-27-1,1 0,26 1,0-1,0 1,0-1,26 27,1-53,-1 27,0-1,1-26,-1 0,1 27,-1-27,1-27,-27 27,26 0,1 0,-27-26</inkml:trace>
  <inkml:trace contextRef="#ctx0" brushRef="#br0" timeOffset="53627.0672">18706 10292,'0'0,"-26"0,26 0,0 27,0-27,-27 26,27 27,0-26,0 52,-26-53,26 54,0-27,0 26,0-26,0 0,0 0,0-27,0 27,0-26,0-1,0-26,0 0,0 0,26-26,1 26</inkml:trace>
  <inkml:trace contextRef="#ctx0" brushRef="#br0" timeOffset="53982.0876">18759 10213,'27'0,"-27"0,26 0,-26 26,27 1,26 26,-27-27,27 27,-27 27,1-28,-1 28,1-1,-1-26,1 26,-27 1,-27-27,27 0,0 0,-26 0,-1-27,27 0,0 1,-26-1,52-26,-26 0,0 0,0 0,0-26</inkml:trace>
  <inkml:trace contextRef="#ctx0" brushRef="#br0" timeOffset="54559.1206">19897 10530,'0'0,"0"0,0 0,0 27,0-27,0 26,0 1,-26 26,26-27,0 27,0 0,0 0,0-27,0 27,0-26,0-1,0 1,0-27</inkml:trace>
  <inkml:trace contextRef="#ctx0" brushRef="#br0" timeOffset="54763.1323">19659 10795,'0'0,"0"0,26 26,1-26,-1 0,27 0,0 0,-26 0,25 0,-25 0,26 0,-27-26,1 0,26 26,-27-27</inkml:trace>
  <inkml:trace contextRef="#ctx0" brushRef="#br0" timeOffset="55660.1836">21273 10610,'0'-27,"-27"27,1-26,-1 26,1 0,0 0,-27 26,26 1,-26 26,0-27,27 27,-1-26,27 25,-26-25,52 26,-26-27,27-26,-1 0,1 0,-1-26,1-1,26 1,-53 26,26-53,1 27,-27-1,0 27,26 0,-26 27,26 25,1-25,-1 52,1 27,26-26,-27 25,27-25,-26 26,-1-27,-26 0,0 1,0-27,-26 0,-1-27,-26 0,0-26,0 0,-26-26,0 0,26 26,-27-53,54 26,-1 1,1 26,26-27</inkml:trace>
  <inkml:trace contextRef="#ctx0" brushRef="#br0" timeOffset="56073.2072">21749 10186,'-26'0,"26"0,-27 0,1 27,26-27,-27 26,1 27,26 0,-27 27,27-1,0 0,0 1,0-1,0 27,27-53,-1 26,1-26,-1 0,1-26,-1-1,1 0,-1 1,-26-27,26 0,-26-27,27 1</inkml:trace>
  <inkml:trace contextRef="#ctx0" brushRef="#br0" timeOffset="56385.2248">21908 10716,'0'0,"26"0,-26-27,27 27,-1 0,1-26,-1 26,27-27,-26 27,-1-26,27 26,-27 0,1-27,-27 27,0 0,26 0,1 0,-27 0</inkml:trace>
  <inkml:trace contextRef="#ctx0" brushRef="#br0" timeOffset="56863.2524">22622 10266,'27'0,"-1"-27,1 27,26 0,-27-26,0 26,1 0,-1 26,1-26,-1 0,-26 27,27-1,-54 1,27-1,-26 27,-1 0,1 0,-27 0,0 26,0-26,0 27,27-28,-1 1,1 0,26 0,0-26,26-1,27-26,-26 0,26 0,0 0,-27-26,27 26,-27-27,1 27,-1-26,27 26,-26-27,-1 27,1-26,25-1,1 1</inkml:trace>
  <inkml:trace contextRef="#ctx0" brushRef="#br0" timeOffset="57342.2798">23310 10081,'0'0,"0"0,27 26,-1 1,1-27,25 52,-25-25,26 26,0 0,0 0,0 26,-1-26,-25 26,-27-26,26 0,-26 0,0 0,-26 0,-1 0,1-27,0 1,-1 26,1-27,-1-26,1 27,26-27,0 0,-27 26,27-26,27-26,-27 26,0-27,0 27</inkml:trace>
  <inkml:trace contextRef="#ctx0" brushRef="#br0" timeOffset="58217.3299">17436 9816,'0'0,"-26"0,26 0,26-26,-26 26,0 0,27-27,-1 1,1 26,-1-27,1 1,-1-1,1 1,26-1,-27 27,27-26,-27-1,27 1,-26 0,-1 26,27 0</inkml:trace>
  <inkml:trace contextRef="#ctx0" brushRef="#br0" timeOffset="58929.3706">22040 9446,'0'0,"0"0,0 0,0 0,0 0,0 0,0 0,27 26,-1-26,1 0,-1 0,27 27,-27-27,27 0,27 26,-27-26,-1 0,1 26,27-26,-1 27,-26-27,0 26,26-26,-52 0,26 0,-27 0,1 0,-1 0,1 27</inkml:trace>
  <inkml:trace contextRef="#ctx0" brushRef="#br0" timeOffset="62865.5958">16722 12330,'0'0,"0"0,0 0,0 0,0 0,0 0,0 0,-26 26,26-26,-27 53,27-27,0 1,0 26,0-27,0 27,0 0,0-26,27-1,25 0,1-26,0 0,53 0,-26 0,52-26,-26 26,26-26,27-1,-27 1,27-1,-1 27,-25-26,26-1,-27 27,0-26,-53-1,27 27,-26-26,-27-1,0 1,-1 0,-25-1,-1 27,1-26,-1-1,-26 1,27 26,-27-27,0 1,0 26,-27 0,1-27,26 27,-27 0,1 0,26 0,0-26,0-1</inkml:trace>
  <inkml:trace contextRef="#ctx0" brushRef="#br0" timeOffset="63810.6498">21114 12303,'0'0,"0"0,0 0,0 0,0 0,0 0,-26 27,26-27,0 26,-27 1,27-1,-26 0,26 1,0-1,0 1,0-1,26-26,1 0,26 0,-1 0,1 0,27 0,-1 0,1 0,25-26,1 26,0-27,26 1,1 26,-1-27,0 1,27 0,-27-1,27 27,0-26,-27-1,27 27,-53 0,-1 0,1 0,0 0,-53 0,26 0,-52 27,-1-27,-26 0,0 0,0-27,0 27,0-26,-26-1,26 1,-27-1,27-26,-26 27,26-1,-27 1,27 0,0-1,0 27,0 0,0-26,0 26</inkml:trace>
  <inkml:trace contextRef="#ctx0" brushRef="#br0" timeOffset="71509.0901">17410 13150,'0'-27,"0"1,0 26,0 0,0 0,-27 0,27 26,-26 1,26-1,-26 1,-1 26,1 0,-1-1,1 1,-1 0,1 0,-1-26,1 26,-1-27,27 1,0-1,0 0,27-26,-1 0,27 0,0-26,0 26,26-26,1 26,-1 0,-26 0,27 0,-28 0,1 0,-26 0,-1 0,1 0,-1 26,-26-52,0 26,27-27</inkml:trace>
  <inkml:trace contextRef="#ctx0" brushRef="#br0" timeOffset="71828.1084">17966 12991,'-27'0,"27"0,-26 27,26-1,-27 27,27 0,0 0,0 53,-26-27,26 53,0-26,0 0,0 0,0 26,0-53,-27 1,27-1,0-26,0-26,0 25,27-52,-27 0,0-26,0-27,26 0</inkml:trace>
  <inkml:trace contextRef="#ctx0" brushRef="#br0" timeOffset="73340.1949">22040 12938,'0'0,"0"0,0 0,0-26,0 26,0 0,0 0,0-27,0 27,0 0,0 0,0 0,0 0,0 0,0-26,0 26,0 0,0 0,27 0,-27-27,26 27,1 0,-1-26,0-1,27 1,-26-1,26 27,-27-26,1 26,-1 0,27 26,-27 1,1-1,-1 27,27 0,-53 27,27-1,-1 0,-26 1,0-1,-26 0,-1 1,1-1,-27-26,0 0,-26 0,-1 0,1-27,-27 1,27-1,-27-26,26 0,1 0,26 0,-26 0,52 0,1 0,26-26,0-27,26 26,1 1,-1-27,27 27,-26-1,52 1,-26-1,0 1,0 26,26 26,-26-26,26 27,1-1,-1 27,-26-26,26 25,1-25,-1-1,1 1,-27-1,26 1,-53-27,1 26,26-26,-53 27,26-27,1 0,-27 0,0 0,0 0,26-27,-26 27</inkml:trace>
  <inkml:trace contextRef="#ctx0" brushRef="#br0" timeOffset="126220.2194">16828 14579,'0'0,"0"0,0 0,0 0,-27 26,27 0,0-26,0 27,-26-1,26 1,0 26,-27-27,27 1,0-1,0 1,0-27,0 26,0-26,27 27,-1-27,1 0,-1 0,27 0,-26-27,26 1,26 26,-26-27,0 1,26 26,1-27,-1 1,0-1,1 27,26-26,-27-1,27 1,0-1,-1 27,1-26,0 26,0-26,0 26,0-27,26 27,-26 0,26 0,-26 0,0 0,26 0,0 0,-26 0,26 27,1-27,-1 0,-26 0,53 0,-27 0,0 0,27 0,-27 26,27-26,-27 0,27 26,0-26,-27 0,27 27,-1-27,-25 26,26-26,-1 0,1 0,0 27,0-27,-27 0,27 0,-1 0,-52 0,0 0,0 0,0 0,-27 0,-26-27,0-26,-53 27,26-27,1 0,-27 0,0-53</inkml:trace>
  <inkml:trace contextRef="#ctx0" brushRef="#br0" timeOffset="132713.5908">18865 10134,'-26'-27,"-27"1,0-1,0 1,0-1,27 1,-54-1,27 27,0-53,-26 27,26 0,-26 26,-1-27,27 1,-26 26,-27-27,0 1,1 26,-1 0,-27 0,28 0,-28 0,1 0,0 26,-1-26,1 27,0-27,0 26,-1 1,27-27,1 26,-1 0,0 1,0-1,0 1,0-1,1 1,25-1,-26 27,27-26,0 25,-27-25,53 26,-27-27,28 27,-28 0,54 0,-27 0,0 26,26-26,-25 27,-1-27,0 26,26 0,-26 1,27-1,-27 0,26 27,-25-26,25 25,1 1,-1-26,1 26,-1-1,1 1,26 0,0 0,-27 0,27 0,0-1,0 1,27 0,-27 0,26 0,1-27,-1 27,1-27,26 27,-1-27,1 1,0-1,0 1,0-1,27-26,-1 26,-26 1,26-27,1-1,-1 28,0-27,27 0,-26 0,-1 0,27-1,-27 1,27 0,0-26,0-1,-27 27,27-26,0-1,-1 0,1 1,0-1,0 1,26-27,-26 26,26-26,1 0,-27 0,26 0,0 0,0 0,1 0,-1-26,-26 26,26 0,0-27,-26 1,27-1,-28 27,1-52,0 25,0 1,0-27,0 0,-54 0,28-26,-1 26,1-27,-28 1,1-27,-26 27,26-54,-27 28,1-28,-1 1,1 0,-1-27,1 27,-27-1,26-25,-26-1,0 27,0-27,0 26,-26-25,-1 25,27-25,-26 25,-1 1,1 0,-1 0,1 26,-1-27,1 28,-27 25,26-26,1 27,-27 0,27-1,-27 27,0 0,26 27,-26-1,1 1,-1 0</inkml:trace>
  <inkml:trace contextRef="#ctx0" brushRef="#br0" timeOffset="134103.6703">14843 9208,'0'-27,"0"27,0 0,0 0,0 0,0 0,0 27,0-27,-26 26,26-26,0 26,-26 1,26-1,-27-26,27 27,0-27,0 26,0-26,0 27,0-27,27 0,-27 0,26 0,0-27,1 27,-1 0,1 0,-1 0,1 27,-1-27,-26 0,27 0,-27 0,0 0,26 0</inkml:trace>
  <inkml:trace contextRef="#ctx0" brushRef="#br0" timeOffset="134497.6929">15214 8996,'0'0,"0"0,0 0,0 0,-27 26,27 1,0-1,0 27,-26-26,26 52,0-53,0 27,0 27,-26-54,26 54,0-54,0 0,-27 27,27-53,0 27,0-1,0-26,0 0,0 0,0 0</inkml:trace>
  <inkml:trace contextRef="#ctx0" brushRef="#br0" timeOffset="134845.7128">15399 9128,'-26'27,"26"-1,0 1,-27-1,27 0,0 1,0-1,0-26,0 27,27-1,-27-26,26 27,1-27,-1 0,0-27,1 27,26-26,-27-1,1 27</inkml:trace>
  <inkml:trace contextRef="#ctx0" brushRef="#br0" timeOffset="135165.7311">15796 8969,'-26'0,"26"0,0 0,-27 27,27-1,0 1,0-1,-26 1,26 26,0 0,0-1,0 1,0 27,0-27,0 0,0-1,0-25,0 26,0-27,0 1,0-27,0 26,0 1,0-27</inkml:trace>
  <inkml:trace contextRef="#ctx0" brushRef="#br0" timeOffset="137486.8638">24898 10398,'-27'0,"1"-26,-1-1,1 1,-1-1,1 1,-1-27,-25 26,-1 1,26 0,-52-27,26 26,-27 1,28-27,-28 26,1 1,-27-27,27 27,-27-1,26 1,-25-1,-1 1,0-27,0 26,27 1,-27-1,0 1,-26-1,52 1,-25 0,-28 26,27-27,1 27,-1 0,0-26,0 26,0 26,0-26,27 27,-53-27,26 26,27 27,-27-27,26 27,-26 0,1 27,25-27,1 26,-27 27,27-27,-27 0,26 27,1 0,26 0,-26-27,26 27,-26 0,26 26,0-26,0 0,26 26,1 1,-27-28,26 28,-25-1,25 0,1 1,26-1,-27 0,27 0,-26 1,26-1,26 0,-26-26,27 26,-1-26,27 27,0-28,0 1,0 0,26 0,-26-27,26 27,1-27,-1 27,1-26,-1-1,27 0,-27 1,27-1,0-26,0 26,-1-26,28-26,-1 26,-26-27,26 1,0-27,1 26,-1-26,0 0,1 0,-28 0,28-26,-27 26,26-27,-26 27,0-26,-1-27,28 53,-54-53,27 26,0-25,-27-1,27 0,-27 0,1 0,-1 0,0-26,1-1,-1 1,1-1,-28 1,28-27,-27 27,0-27,26 0,-52 0,25-26,-25 26,26-26,-27 0,27 26,-26-26,-1-1,1 27,-1-26,0 26,-26 0,27 1,-27-1,0 0,0 0,-27 0,27 27,-26 0,26-27,-26 26,-1-25,1 25,26 27,-27-26,1 26,-1-26,1 52,26-26,-27 27,1-27,-1 26,27 1,-26-1,0 1,-1 0,27 26,0-27,0 27,-26 0,26 0,0 0,0 0,0 0,0 0,0 0,0 0,0 0,0 0,-27-26</inkml:trace>
  <inkml:trace contextRef="#ctx0" brushRef="#br0" timeOffset="139096.9559">23575 8996,'0'0,"0"0,0 0,0 0,0 0,26 0,-26-27,27 27,-1-26,1-1,-1 1,0 26,27-26,-26 26,-1-27,1 27,-1 0,-26 0,27 27,-1-27,-26 52,27-25,-27 26,26 0,-26 26,0-26,-26 0,26 0,-27 0,1 0,-27-27,26 27,-26-26,27-27,-27 26,0-26,27-26,-27 26,26 0,1-27,26 1,-27-1,27 27,0 0,27-26,-1 26,1 0,26 0,0 26,-1-26,1 0,0 0,0 0,0 0,0 0,0 0,-27 0,27 0,-26 0,-27 0,26 0,-26 0,27 0,-27 0,26 0</inkml:trace>
  <inkml:trace contextRef="#ctx0" brushRef="#br0" timeOffset="140398.0304">21828 6191,'27'-26,"-54"26,27 0,-26-27,0 1,-27-1,26 1,-52 0,26-1,-26 1,-1 26,-26-27,0 1,-26 26,26 0,-26 0,-27 0,27 0,-27 0,1 0,-1 0,0 26,0-26,1 27,-1-27,0 26,0 1,27 25,0-25,-1-1,1 1,26 26,0 0,1-27,25 27,1 0,-1 0,28 0,-1 0,0 0,0 26,26 0,1 1,-1-1,1 0,26 1,-26-1,26 27,0-27,0 27,26-26,0 25,1 1,-1 0,27 0,0 0,0 0,0-1,0 1,0 0,26 0,1 0,-1-27,0 27,1-27,26 27,-27-26,53-1,-26 0,0 1,26-27,0 0,1-1,-27-25,52-1,1-26,0 0,-27 0,53 0,-26-26,0-1,26 1,-26 0,0-54,-1 54,1-54,0 1,-27 0,0-1,1 1,-27-27,-1 0,1 0,-26-26,-28 0,28 26,-54-26,1-1,-1 1,-52 0,26-1,-53 28,26-1,-52 0,26 0,0 0,0 27,-26 0,26-1,-26 1,26 26,0-26,-27 26,1 0,0 0,-27 0,-26 26,-1-26</inkml:trace>
  <inkml:trace contextRef="#ctx0" brushRef="#br0" timeOffset="141096.0703">16881 5980,'26'26,"-26"-26,0 0,27 0,-27 0,0 0,0 0,0 27,0-27,-27 26,27 0,0-26,-26 27,26 26,-27-53,27 26,0 1,27-27,-27 26,26-26,1 0,-1 0,1 0,-1 0,27 0,-27 0,1 0,-27-26,26 26,-26 0,0 0,0 0</inkml:trace>
  <inkml:trace contextRef="#ctx0" brushRef="#br0" timeOffset="141394.0873">17225 5900,'0'27,"0"-27,-27 26,27 1,0-1,0 27,0 0,-26 0,26-27,0 54,0-54,0 27,0-27,0 1,0-1,0 1,0-27,0 0,0 0,0 0,0-27</inkml:trace>
  <inkml:trace contextRef="#ctx0" brushRef="#br0" timeOffset="142005.1223">17489 5794,'0'0,"0"27,0-27,-26 26,26-26,-27 27,27-1,-26 1,26-1,-27 1,27 26,-26-1,26-25,0 26,0-27,0 1,26 26,-26-53,27 26,-1 1,1-1,-1-26,1 0,-1 0,1 0,-1 0,1-26,-1-1,1 1,-1-1,-26 1,26-1,-26 1,0-1,0 1,0-1,-26 27,26-26,0 26,-26 0,26 0,-27 0,27 26,0-26,0 27,-26-1,26 1,0-27,0 26,0 1,0-1,0 1,0-1,0-26,0 27,0-27</inkml:trace>
  <inkml:trace contextRef="#ctx0" brushRef="#br0" timeOffset="147626.4438">17410 5503,'-79'0,"26"27,-27-27,1 26,0-26,-27 27,26-27,1 26,-27-26,0 27,0-27,-26 0,0 26,0-26,-27 27,0-1,-26 0,-27 27,27 0,0 0,-27 27,0-1,1 0,26 27,-1 0,1 0,26 0,1 0,-1-1,27 28,26-1,0 0,27-26,-1 26,27 1,0-1,27-26,26 26,0-26,26 0,27 0,0-27,27 0,-1 1,27-27,0 26,26-26,-26 0,26 26,27-52,-53 26,52-27,-25 0,25 1,-25-27,25 0,-25-27,-1 1,27 0,-27-1,0-26,1 0,-28 0,1 0,0-26,-53 26,26 0,1-26,-1 26,-26-26,0 26,0 0,-27-27,27 1,-26 0,26-1,-27 1,1 26,-1-26,-26-1,27 1,-27 26,26 0,0-26,1 26,-1 0,27 0,0 26,0-26,26 27,1 0,26-27,-27 26,27 1,0-1,-27 1,0-27,27 26,-26-25,-27-1,0 26,26-26,-53-26,27 26,0-26,-26 26,-1-53,-26 53,0-26,0-1,-26 27,-27-26,-27 26,-25 26,-1 1,-27 0,1 26,-27 0,1 0</inkml:trace>
  <inkml:trace contextRef="#ctx0" brushRef="#br0" timeOffset="148233.4785">12224 5953,'-26'0,"26"0,-27-26,27 26,0 0,0 0,0 0,0 0,0 0,0 26,0 1,0-1,27 1,-27-1,26 0,1 1,-1 26,0-53,1 26,-1-26,1 0,-27 0,26 0</inkml:trace>
  <inkml:trace contextRef="#ctx0" brushRef="#br0" timeOffset="148443.4903">12515 6218,'0'53,"27"0,-27 26,0-26,26 0,-52-27</inkml:trace>
  <inkml:trace contextRef="#ctx0" brushRef="#br0" timeOffset="148780.5098">12674 5927,'26'-53,"1"26,-1-26,-26 53,27-26,-1-1,1 27,-27 0,26 27,-26-1,0 1,0-1,0 27,-26 0,26 0,-27 26,1-52,26 26,0 0,0-27,26 1,27-27,-26 0,-1 0,27 0,0-27,-27 27,1-26,-1-27</inkml:trace>
  <inkml:trace contextRef="#ctx0" brushRef="#br0" timeOffset="149447.548">13256 5556,'0'0,"-26"-26,-1 26,1 0,-1 0,1-27,-1 27,1 0,-1 0,1 0,-1 0,-26 0,27 0,-27 0,0-26,0 26,-26 0,26 0,-26-27,-27 27,26 27,1-27,-27 26,0 1,1-1,25 1,-26 26,27 0,0-1,-1 1,27 27,27-1,-1 1,27 25,0-25,0-1,27 27,26-27,0 1,26-27,0 26,27-26,-26 0,52 0,-26 0,26-27,0-26,27 0,0 0,0-53,-27 0,27 0,-27-26,0-27,0-26,-26 26,-53-26,0-1,-53 28,0-1,0 0,-53 53,-26-26,-1 79,-25-27,-1 1,26 26,-25 0</inkml:trace>
  <inkml:trace contextRef="#ctx0" brushRef="#br0" timeOffset="149826.5693">12224 5980,'0'-27,"0"27,0 0,0 0,0 0,0 27,0-1,27 1,-27 25,26-25,-26 26,26 0,1 0,-1-27,1 1,-27-1</inkml:trace>
</inkml:ink>
</file>

<file path=ppt/ink/ink3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0:48:43.184"/>
    </inkml:context>
    <inkml:brush xml:id="br0">
      <inkml:brushProperty name="width" value="0.05292" units="cm"/>
      <inkml:brushProperty name="height" value="0.05292" units="cm"/>
      <inkml:brushProperty name="color" value="#FF0000"/>
    </inkml:brush>
  </inkml:definitions>
  <inkml:trace contextRef="#ctx0" brushRef="#br0">13441 7276,'0'0,"0"0,-26 0,26 27,-27-27,1 26,-1 0,1 27,-27-26,-26 26,26 0,-27 0,1 26,26-26,27 0,-27 0,53-27,26 1,1-1,25 1,28-1,-27-26,53 26,-53-26,26 0,-53 0,27 0</inkml:trace>
  <inkml:trace contextRef="#ctx0" brushRef="#br0" timeOffset="442.0253">13309 7726,'0'-27,"26"27,1 0,26 0,0-26,26 26,0-27,27 27,27-26,-1 0,27-1,-1 1,28-1,-28 1,1-1,0 1,-53 26,-1-27,-25 27,-27 0,-27 0,1-26,-27 26,26 0,-26 0,0 0,0 0,0 0,0 0,0 0,0 0,27 0,-27 0,0 0,0-27,0 27,0 0,26-26,-26 26,0 0,0 0,26-26,-26 26,0-27</inkml:trace>
  <inkml:trace contextRef="#ctx0" brushRef="#br0" timeOffset="10362.5927">6562 9763,'0'27,"0"-27,0 0,0 0,0 0,0 0,0 0,0 0,0 0,-26 0,26 0,0 26,0 1,-27-27,27 26,0 0,-26 1,26-1,0-26,0 27,0-1,26 1,-26-27,27 0,-27 26,26-26,-26 0,0 27,26-27,-26 0,27 26,-27-26,26-26,27 26,0 0,0-27,27 27,-1-26,0 26,27-27,-27 1,27-1,0 27,0-26,0-1,0 27,-1-26,28 26,-27-26,-1 26,28 0,-27 0,26 0,-26 0,0 0,-1 0,28 0,-54 0,53 0,-26 0,0 0,0 0,26 0,-26 26,26-26,-26 0,0 26,0-26,0 0,-1 0,1 27,-26-27,25 0,1 26,0-26,-27 0,27 0,0 0,-26 0,-1 0,-26-26,26 26,-26 0,26 0,-26 0,0-27,27 27,-54 0,27 0,0 0,0 0,-27 0,1 0,-1 27,1-27,-27 0,0 0,26-27,-26 1,0 26,-26-26,26-1,0 1,-27-1,27 1,-26-1,26 27,-27-26,27 26,0 0</inkml:trace>
  <inkml:trace contextRef="#ctx0" brushRef="#br0" timeOffset="28056.6048">6853 8758,'0'0,"0"0,27 0,-27 0,0 0,0 0,0 0,0 0,0 0,0 0,0 0,0 0,-27 0,27 0,-26 0,26 0,-27 0,1 0,-1 0,-26 0,27 0,-1 26,1-26,-1 0,27 0,-26 0,0 0,26 0,0 0,0 0,0 0,0 0,0 0,0 0,-27 27,27-27,0 26,-26 1,26 25,-27 1,27-26,-26 26,26-27,0 1,0-1,26 1,-26-27,27 0,-1 0,1 0,-1-27,0 27,1 0,-27 0,26 0,1 0,-1 0,1 27,-1-1,27 1,-26-1,-1 0,27 27,-27-53,1 53,-1-26,-26-27,27 26,-54-26,27 27,-26-1,-27-26,0 27,0-27,0 26,0 0,0-26,0 27,27-27,-27 0,27 0,-1 26,27-26,-26 0,26 0,0 0,0 0,0 0,-27 0,27 0,0 0,27-26,-27 26</inkml:trace>
  <inkml:trace contextRef="#ctx0" brushRef="#br0" timeOffset="28542.6326">7382 8943,'0'0,"0"0,0 0,0 0,0 0,27 0,-54 26,27 1,0-1,0 1,0 26,27-27,-27 27,0 0,0-27,0 27,26-26,-26-1,0 1,0-27,0 0,0 0,0 0,27-27,-27 1</inkml:trace>
  <inkml:trace contextRef="#ctx0" brushRef="#br0" timeOffset="28912.6537">7250 9208,'-27'26,"27"-26,0 0,0 0,27 0,-1 0,27-26,-26-1,26 1,0-27,0 26,-1-26,-25 27,26-1,-27 1,1 26,-27 0,0-27,0 27,-27 27,1-1,-1 1,1 26,-1-27,1 27,-27-26,27 26,-1-27,-26 27,27-27,-1-26,27 27,0-27,-26 0,26 0,0-27,26 1,-26-1,0 1,0 0</inkml:trace>
  <inkml:trace contextRef="#ctx0" brushRef="#br0" timeOffset="29231.672">7197 8969,'0'0,"0"0,0 0,-26 0,26 0,0 0,0 0,0 0,26 0,-26 0,26 27,1-1,-1 1,1-1,-1 1,27-1,-26 27,-1-26,1-1,-1-26,1 26,-1 1,0-1,1-26,-27 0,26 0,-26 0,27 27,-27-27,0 0,0-27,0 27,0-26</inkml:trace>
  <inkml:trace contextRef="#ctx0" brushRef="#br0" timeOffset="30704.7562">7806 8281,'0'27,"0"-27,0 0,0 0,0 0,0 0,0 0,-27 26,27-26,0 0,0 27,0-1,0-26,0 27,0-1,0 1,0-1,27-26,-27 27,26-27,0 26,1-26,26 27,-27-27,27 0,0 0,-26 0,26 0,-1-27,28 27,-27 0,0-26,26 26,-26 0,0 0,0 0,0-27,0 27,0 0,-1 0,1 0,0-26,0 26,-26 0,26 0,-1 0,1 0,0 0,0 0,0 0,0 0,0 0,0 0,-27 0,27 0,0 0,0 26,0-26,0 0,0 0,0 0,0 0,-27 0,27 0,0 0,0 0,0 0,26 0,-26 0,0-26,0 26,0 0,0-27,0 27,0-26,0 26,-1 0,1 0,0-27,0 27,-26 0,26 0,-1 0,1 0,0 0,-26 27,26-27,0 0,-27 0,27 26,-27-26,27 27,-26-27,-1 26,27-26,-26 0,26 27,-27-27,27 0,-27 0,1 0,26-27,-27 27,1 0,-1 0,-26-26,27 26,-27-27,26 27,-26 0,0-26,0 26,0-27,0 1,0 26,0-27,-26 27,26 0,0-26,0 26,0 0,26 0,-26 0,27 0</inkml:trace>
  <inkml:trace contextRef="#ctx0" brushRef="#br0" timeOffset="37397.1389">8097 9022,'26'0,"-26"0,0 0,0 0,0 0,-26 27,26-27,-27 26,27 1,-26-1,-1 1,1-1,-1 1,1-1,-1-26,27 26,0 1,0-1,0-26,27 0,26 27,-27-27,27 0,0 0,0 0,0 0,0 0,0 0,-27 0,1 0,-1 0</inkml:trace>
  <inkml:trace contextRef="#ctx0" brushRef="#br0" timeOffset="37763.1599">8546 8890,'0'0,"-26"-26,26 26,0 0,-27-27,27 27,0 0,-26 0,26 0,0 27,0-1,0 27,0-27,0 27,0 27,0-27,0 26,0-26,0 0,0 26,0-26,-26-26,26 25,0-25,0-1,0-26,0 0,0 0,26 0,-26-26</inkml:trace>
  <inkml:trace contextRef="#ctx0" brushRef="#br0" timeOffset="38127.1808">8943 8811,'0'0,"0"26,0-26,0 0,0 0,0 27,0-1,0 0,0 1,0-1,0 27,0-26,0-1,0 27,0-26,0-1,0 27,0-53,0 53,0-53,27 26,-27-26</inkml:trace>
  <inkml:trace contextRef="#ctx0" brushRef="#br0" timeOffset="38645.2103">9023 9525,'0'0,"0"0,0 0,0 0,0 0,0 0,0 0,0 26,0-26,-27 0,27 0,-26 27,26-1,0-26,0 0,0 0,26 0,1 0,-27 0,26 0,1 0,-27-26,0 26,0 0,0 0,0 0,-27 0,27 0,-26 0,26 0,0 0,0 26,0-26,0 0,0 0,0 0,0 0,26 0,-26 0,0 0,0 0,0 0,-26 0,26 0</inkml:trace>
  <inkml:trace contextRef="#ctx0" brushRef="#br0" timeOffset="42214.4145">7964 14102,'0'0,"0"0,0 0,27 0,-54 27,27-27,-26 26,26 1,-27-1,27 1,-26-1,26-26,0 27,0-1,26 0,1-26,-1 0,27 0,0 0,0 0,26 0,1-26,-1 0,27 26,-27-27,27 27,0 0,0 0,0 0,0 0,-1 0,1 0,27 0,-28 0,28 0,-1 0,0 0,-26 0,26 0,1 27,-1-27,-26 26,53-26,-27 26,0-26,0 27,27-27,0 26,-27-26,27 27,-27-27,1 0,25 26,-25-26,25 0,-25 0,-1 0,27 0,-27 0,27 0,-27 0,0 0,27 0,0-26,-27 26,27 0,0-27,-1 27,-25 0,25 0,1-26,0 26,0 0,-1-27,1 27,26-26,-26 26,0-26,26-1,-26 27,0-26,-1 26,-25-27,-1 1,0 26,0-27,-26 27,-26 0,25 0,-25 0,-27 0,0-26,0 26,0 0,-27 0,0 0,-26 0,27-27,-54 1,27 26,0-53,-26 26,0 1,-1-27,27 27,-26-27,-1 26,1 1,-1 26,-26-53,27 53</inkml:trace>
  <inkml:trace contextRef="#ctx0" brushRef="#br0" timeOffset="43276.4753">6430 15584,'0'26,"0"1,-27-27,27 0,0 26,0-26,0 27,0-27,0 0,-26 0,26 0,0-27,0-26,0 27,0-27,0 0,0 0,0-26,0 26,26 0,-26 0,0 0,0 0,0 27,0-1,0 27,0-26,0 26,27 0,-1 26,1 1,-1-1,27 27,-27 0,27 26,0 1,27-27,-27 26,26-26,-26 0,0-27,0 1,0-27,0 0,-27-27,0-25,1 25,-1-79,-26 27,0-27,0 27,0-27,-26 0,-1 0,1 27,0-1,26 27,-27 27,27 0,0 26,-26 0,26 0,0 0,0 26</inkml:trace>
  <inkml:trace contextRef="#ctx0" brushRef="#br0" timeOffset="44176.5268">7753 14923,'0'0,"0"0,0 0,0 26,0 0,0-26,-27 53,27 0,-26 0,26-26,0 26,-27-27,27 0,0 1,0-1,0-26,-26 0,26-26,0-1,0 1,0 26,0-53,0 27,26-1,1-26,-1 27,1-1,-1 1,1-1,-1 27,0 0,-26-26,0 26,0 0,0 0,-26 0,0 26,-27-26,26 0,-26 27,0-27,0 26,27-26,-27 0,27 0,-1 0,1-26,-1 26,27 0,-26-27,26 27,0 0,0 0,26 0,1 27,-1-27,1 26,26 1,-1-27,1 26,0 1,27-27,-27 0,-27 0,27 0,-53-27,26 1,-52 26,26-53,-27 26,1 1,-27 0,27-1,-1 1,1 26,26 0,0 0,0 0,26 26,1 27,-1-27,1 27,-1-26,0 26,1 0,-1-27,1 1,-27-27,26 0</inkml:trace>
  <inkml:trace contextRef="#ctx0" brushRef="#br0" timeOffset="44621.5522">8652 14684,'0'0,"0"0,-26 27,26-1,-27 1,27-1,-26 27,-1 27,-26-1,27 0,26 27,-26 0,26 26,26-26,0-27,1 1,26-1,-27 1,27-54,0 0,-26 1,26-27,-27 0,0-27,1 1</inkml:trace>
  <inkml:trace contextRef="#ctx0" brushRef="#br0" timeOffset="45225.5868">9076 15478,'0'0,"0"-26,26-1,-52 1,26-27,0 0,0 0,0 0,-27 0,27 0,0 0,0 0,0 27,0 0,0 26,0 0,0 26,27 0,-27 1,52 26,-25 26,-1-26,27 26,0 1,0-27,0-27,0 27,0-53,-27 27,1-54,-1 1,1-1,-27-26,0 0,-27 0,1 1,-1-1,27 0,-26 0,26 26,-27 1,27 26,0 0,27-27</inkml:trace>
  <inkml:trace contextRef="#ctx0" brushRef="#br0" timeOffset="45445.5989">9790 15214,'0'0,"26"0,1 0,-27 0,26 0,1 0,-1 0,27-27,-26 27,-1 0,27 0,-27 0,27 0,-26 0,-1-26,1 26</inkml:trace>
  <inkml:trace contextRef="#ctx0" brushRef="#br0" timeOffset="45689.6133">10478 14975,'0'0,"0"27,0-1,0 1,0-1,0 1,0 26,0-27,0 27,0 0,0 0,0 0,0-27,0 1,26-27,-26 26,27-52</inkml:trace>
  <inkml:trace contextRef="#ctx0" brushRef="#br0" timeOffset="46115.6375">10795 14631,'-26'-26,"26"26,26 26,-26-26,27 53,-1 0,-26 0,27 27,-1 25,1 1,-27 0,0 0,0 0,0 0,0-27,-27-26,27 0,-26-27,26 1,-27-27,54-27,-27 1,26-27</inkml:trace>
  <inkml:trace contextRef="#ctx0" brushRef="#br0" timeOffset="46404.6542">11510 14711,'-27'26,"27"1,-26 26,26 0,-27-27,27 53,0-26,-26 0,26 27,0-54,26 27,-26 0,0-27,0 1,27-1,-27-26,0 0</inkml:trace>
  <inkml:trace contextRef="#ctx0" brushRef="#br0" timeOffset="46825.6783">11483 15796,'0'0,"0"0,0 0,0-27,0 27,0-26,0-1,0 27,0 0,-26 0,26 0,0 27,0-27,0 26,0 1,0-27,26 26,-26-26,27 0,-1-26,1 26,-1-27,-26 27,0 0,0 0,0 0,-26 0,26 0,-27 27,1-1,26-26,0 27,-27-27,54 26,-27-26</inkml:trace>
  <inkml:trace contextRef="#ctx0" brushRef="#br0" timeOffset="47509.7172">6403 16589,'-26'0,"26"27,0-27,0 0,26 0,27 26,27-52,-1 26,27 0,53 0,26 0,0-27,80 27,-1 0,27 0,27 0,-1 0,27 0,0 0,0 0,-26 0,25 0,-51 0,-28 0,-26 27,-26-27,-53 0,-1 0,-52 0,-26 0,-27 0,-27-27,0 1,-52-27</inkml:trace>
  <inkml:trace contextRef="#ctx0" brushRef="#br0" timeOffset="48508.7745">6324 10319,'-27'0,"1"0,0 0,-1 0,27 0,0 0,27 26,25-26,1 27,0-1,53-26,0 27,26-1,1 1,52-1,0-26,27 0,-27 0,53 0,-26 0,26-26,-27 26,-25-53,-1 26,-53 1,27-1,-27-26,-26 0,-27 0,1 1,-27-28,0 27,-1-26,-25 0,-1-27,1 26,-27-26,-27 27,1-27,-27 27,0 0,-26-27,-1 26,1 1,-53 0,-1-1,1 1,-27-1,1 1,-1 26,0 0,-26 0,0 0,-1 27,1-27,0 53,0-26,0 52,-27 0,0 27,54 27,-28 26,1-27,53 53,26 1,0 25,53 1,27-27,52 1,27 25,53-52,26 0,1-27</inkml:trace>
  <inkml:trace contextRef="#ctx0" brushRef="#br0" timeOffset="49307.8203">10213 13970,'-158'-26,"25"26,-52-27,0 27,-27-26,0-1,-26 1,-26 26,26-27,-27 54,0-27,1 53,-27 0,53 26,-27 0,53 27,1 26,26 27,26 0,53 26,27 27,26-27,53 27,53 26,26-27,80 28,0-28,79 1,26 0,80-54,0 1,106-27,-27-52,54 26,52-80,-27-26,1-26,0-27,-27-27,-53-52,-26-27,-53-26,-106-27,-26-26,-106 27,-80-54,-79 27,-52 0,-107 26,-53 27,-26 53,-53-1,0 27,0 80,53 0</inkml:trace>
  <inkml:trace contextRef="#ctx0" brushRef="#br0" timeOffset="82669.7285">4260 14049,'-53'-26,"0"26,-26-27,-27 27,27-26,-54 26,54 0,-53 0,-27 26,27 1,-27-1,-26 1,26 26,-26 0,0 0,26 0,-26-1,52 54,1-26,0-1,-1 27,54 26,0 0,26 1,26 25,1 28,26-28,26 28,1-1,26 0,26 0,0 0,27-26,27 0,-1-53,53 26,0-26,27-27,26-26,27 27,26-54,26 1,1-1,52-26,53 0,-26 26,27-26,-1-26,0 26,27 0,0-26,0-1,-27 1,80 26,-53-53,26 26,0 1,-26-54,0 27,-1 1,-25-28,-80 1,53-27,-53 0,-27-26,-52 0,-27-27,-27 27,-52-27,-27-26,-52-1,-80 28,0-54,-80 53,-52-26,-27 0,-26 0,-79 26,-27 27,0-1,-53 1,-27 26,27 27,0 26,27 26,-1 1,54 26</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9-08T16:10:45.359"/>
    </inkml:context>
    <inkml:brush xml:id="br0">
      <inkml:brushProperty name="width" value="0.05292" units="cm"/>
      <inkml:brushProperty name="height" value="0.05292" units="cm"/>
      <inkml:brushProperty name="color" value="#FF0000"/>
    </inkml:brush>
  </inkml:definitions>
  <inkml:trace contextRef="#ctx0" brushRef="#br0">4781 5769 22 0,'21'-11'17'0,"5"13"-2"0,-14-13-1 16,10 16-1-16,-22-5 0 16,19 0-1-16,-19 0-2 15,0 0-1-15,0 0-3 16,0 0-1-16,0 0 0 16,0 0-2-16,-14-6-1 15,14 6 0-15,-19-5-1 16,7 1 0-16,-5 0-1 15,-4 1 2-15,-4-1-2 16,-8 2 0-16,-6 0-1 16,-8 5 1-16,-5 1 0 15,-7 2 0-15,-3 1 0 16,-5 1-2-16,-3 3 2 0,-1 0 0 16,-1-1 0-16,-1 1 1 15,-5-1-2-15,1-1 1 16,-3 0 1-16,2-1-1 15,-3 0 0-15,-1 2 0 16,2-2 1-16,4-8-1 16,5 2 1-16,5-2 0 15,5-2 0-15,8-1 0 16,5-4 1-16,11-1-1 16,3-7 1-16,9 11-1 15,1-4 1-15,7 3-1 16,3 0 0-16,3-1 0 15,11 6-1-15,-19-6 1 0,19 6-1 16,-14 11 0-16,14-11 0 16,-13 17 1-16,9-3-2 15,-4 5 1-15,3 9 0 16,0 3 0-16,-1 8-1 16,0 6 1-16,-3 7 1 15,-1 6-1-15,-1 8 0 16,-1 2 0-16,1 1 1 15,0 2-1-15,1-1 1 16,4-7-1-16,2-1 0 16,4-5 0-16,5-8 0 15,3-7 0-15,6-4-1 16,4-8 1-16,7-6 0 0,6-7-1 16,10-6 1-16,5-5 0 15,7-3 0-15,8-3 0 16,3-5 0-1,8 0 0-15,4 0 0 0,2 0 1 16,6 2-2-16,3-1 1 16,2 2 0-16,-1 0 0 15,5 1-1-15,-3-1 1 16,-1 0 0-16,-2 0 0 16,-3 1 0-16,-3 1 0 15,-2 2 0-15,-1 1 0 16,-5 2 0-16,-2 1 0 15,-4-2 0-15,-3 3 0 16,-5-3 0-16,-2-1 1 16,-7-2-1-16,-5-5 0 15,-4-4 1-15,-3-2-1 16,-3-2 0-16,-3-5 0 0,-6-10 1 16,-3-5-1-16,-5-8 1 15,-4-11 0-15,-6-5 1 16,-4-9-1-16,-4-4-1 15,-2-1 1-15,-5-2 0 16,1 5 0-16,-2 6-1 16,0 7 0-16,0 7 0 15,-2 7-1-15,2 7 1 0,-5 3-1 16,2 9-2 0,-4-5-5-16,12 8-29 15,-10-11-2-15,10 1 0 16,2-14-1-16,12-3 32 15</inkml:trace>
  <inkml:trace contextRef="#ctx0" brushRef="#br0" timeOffset="1234.4418">3744 5177 36 0,'0'0'32'16,"0"0"2"-16,0 0-21 16,11-2-4-16,-11 2-3 15,0 0-1-15,3 14-1 16,-5 1-2-16,-2-4 1 0,-2 8-1 15,-2 0-1-15,-1 6 0 16,2-5-1 0,-1 1 0-16,1 0 2 15,2-4-2-15,3 0 0 0,3-4 0 16,3-2 1-16,-4-11-1 16,16 16 2-16,-3-14-1 15,3-2-1-15,3-3 0 16,1 0 1-16,2-2 0 15,0-1-2-15,2 4 2 16,1-3-2-16,0 4 1 16,2-1 0-16,0 2 1 15,4-1-1-15,1 2 1 0,4-2-1 16,3-1 1 0,2 2 0-16,2-1 0 15,2-5 0-15,4 1 0 16,1 0-1-16,4 4 0 0,1-5 1 15,0 4 0-15,2-3 0 16,2 5-1-16,1-1 0 16,-1 4 0-16,4-1 0 15,-2-3 0-15,0 3 0 16,-4-2-1-16,-1 3 1 16,-5-6 1-16,-4 3-1 15,-4-3 1-15,-8-2-1 0,-6-5 1 16,-3-1-1-1,-7-3 1-15,-3-3 1 16,-4-3 0-16,-2 0-2 16,-6-1 1-16,-2 0 0 0,-3 3-1 15,-1 6 0-15,-3 0-2 16,5 12-3-16,-16-6-22 16,15 17-11-16,1-11-1 15,9 19-2-15,6-4 20 16</inkml:trace>
  <inkml:trace contextRef="#ctx0" brushRef="#br0" timeOffset="5561.8051">18872 4172 45 0,'0'0'34'16,"-3"-12"-4"-16,-8-8-20 16,11 6-1-16,-11-10-2 15,5 7-1-15,-5-15-1 16,5 9-2-16,-4-5 0 15,7 4 0-15,-1-3-2 16,5 5 1-16,2-3-1 16,3 0 0-16,3 5-1 15,5 0 1-15,4 3-1 16,8 3 1-16,3 3-1 0,9-1 0 16,6 4 0-16,8 2 0 15,11 2 0-15,7 2 1 16,11 1-2-1,6-1 1-15,8 3 1 0,6 1-2 16,9 4 1-16,11-1 0 16,11 1 0-16,6-1-1 15,8 1 2-15,13 0-1 16,10-3 1-16,13-2-1 16,9-5 0-16,8-3 0 15,7-3 1-15,6-2 0 16,4-4 0-16,3 1 0 15,-7-2-1-15,-7-2 0 0,-8 0 2 16,-15 0-1-16,-15 0 0 16,-13 1 0-1,-18-2 0-15,-17 1 0 16,-16 0 0-16,-9 4 1 0,-13 0-1 16,-13 8 0-16,-10 7 0 15,-12 5-1-15,-7 9 1 16,-10 8-1-16,-8 5 0 15,-7 4 1-15,-7 5-2 16,-5-5-1-16,0-1-2 16,-8-13-10-16,6 10-22 15,0-27-3-15,-8 18 1 16,8-18-2-16,-18 5 33 0</inkml:trace>
  <inkml:trace contextRef="#ctx0" brushRef="#br0" timeOffset="6714.7143">18739 6487 47 0,'0'0'33'0,"11"-5"-2"16,-11 5-23-16,0 0-2 16,-13 16-3-16,10 2-1 15,-3 1-1-15,2 6 0 16,0 5-1-16,3 1 1 0,3 2 0 15,5 0-1-15,2 0 1 16,6-2-1 0,3 0 1-16,5-3-1 15,4 0 1-15,7-5 0 16,4-4-1-16,6-1 1 0,4-2-1 16,6-3 1-16,5 0-1 15,9-5 2-15,7-4-1 16,8-4 0-16,9 0 0 15,7-4 0-15,8-4-1 16,13-3 1-16,9-9-1 16,7-2 0-16,5-1 0 15,9-1-1-15,8-3 1 0,9-2-1 16,6 0 2 0,3-1-1-16,7 2 0 15,6 2 1-15,4 1-1 16,1-1 0-16,3 2 1 0,-2 2-1 15,-1 3 1-15,-2 5 0 16,-6 0 0-16,0 4 0 16,-8 0 1-16,-2 4 0 15,-10-1 0-15,-5 6-1 16,-5 0 0-16,-3-2 0 16,-7 1-1-16,-10 1 1 15,-8-1-1-15,-6 2 0 16,-11-1 0-16,-8-3 0 15,-17-3 0-15,-10-3 1 16,-17 6 0-16,-12-2 0 16,-13-1 0-16,-9 3-1 15,-8 0-2-15,-17 4-10 0,0 0-24 16,-11 7 0-16,-9 7-2 16,-16 1-1-16,-16 16 37 15</inkml:trace>
  <inkml:trace contextRef="#ctx0" brushRef="#br0" timeOffset="7777.2727">11859 11916 76 0,'0'0'36'16,"-17"-13"0"-16,1 17-30 15,-17-3-3-15,-7 1-1 0,-5 2-2 16,-6 4 1-16,-2-8-1 15,2 4 1-15,3-2-1 16,7 0 1-16,8 0 0 16,9 3-1-16,5 1 1 15,7 1 0-15,5 8 0 16,2 8-1-16,2 10 0 16,1 5 0-16,-1 10 0 15,0 5-1-15,-2 8 0 0,-2 2 1 16,-1 3-1-1,1-4 0-15,2-5 1 16,3-3 0-16,4-9-1 16,7-6 1-16,5-9 0 0,7-5 0 15,6-10-1-15,2-3 2 16,3-2-2-16,1-4 1 16,-1-1 0-16,-2 1 1 15,-4-2-1-15,-4-2 0 16,-5 4-1-16,-5-4-3 15,8 2-25-15,-20-4-7 16,12-8-1-16,-12 8 0 16,6-20 21-16</inkml:trace>
  <inkml:trace contextRef="#ctx0" brushRef="#br0" timeOffset="8637.0777">11673 13688 52 0,'-27'-1'33'16,"-1"5"-11"-16,-14-11-13 15,9 7-3-15,-7-5-1 16,8 6 0-16,-2-8-1 15,10 3 1-15,-1-2 0 16,12 2-1-16,-1-2-1 0,14 6 0 16,0 0-1-16,-12 4-1 15,10 12 0-15,-2 12 0 16,-4 14-2 0,-2 10 1-16,-4 16 0 0,-3 10-2 15,-1 11 0-15,0 3 1 16,1-1-1-16,3-3 1 15,8-11 0-15,4-9 0 16,4-15 1-16,8-8 2 16,7-13-2-16,4-12 1 15,4-7 0-15,3-10-1 16,3-3 2-16,-2-2-2 16,-1 1 0-16,-1-4-1 0,-5 2 0 15,-7-5-7-15,3 11-27 16,-18-3-2-16,0 0 1 15,0 0-1 1,-1 14 37-16</inkml:trace>
  <inkml:trace contextRef="#ctx0" brushRef="#br0" timeOffset="12574.9842">22690 11222 74 0,'8'-29'34'16,"3"13"1"-16,-12 1-27 16,12 15-3-16,-11 0-3 0,17 33 0 15,-11 2 0 1,0 12-1-16,0 11-1 15,0 4 0-15,2 0 0 16,-1-3 1-16,-1-5-1 0,1-11 0 16,1-10 1-16,-1-6-1 15,0-13 1-15,4-9 1 16,-11-5-2-16,19-18 1 16,-6 1 0-16,3-2 0 15,2-2-1-15,4 1 1 16,5 6-1-16,5 7 0 15,1 9 0-15,6 7-1 16,-1 9 1-16,-4 6 0 16,-5 4 0-16,-7 3 0 15,-10 3 0-15,-10-2 0 16,-12-2-1-16,-12 0 1 16,-9-6-1-16,-5-8 0 0,-6-8 0 15,-3-4 0-15,1-9 0 16,1-2-1-16,9-1 0 15,1-3-3-15,12 4-3 16,0-10-4-16,21 17-16 16,0 0-6-16,12-7 0 15,-1 1 2-15,14 7 25 16,-4-13 7-16,7 1 0 16,4 1 0-16,-9-12 17 15,10 3 15-15,-4-9 2 16,6-1-1-16,-11-14-14 15,11 11-7-15,-9-16-5 16,6 12-1-16,-8-3-2 0,2 9-2 16,-3 3 1-16,3 16-2 15,-1 5 0-15,1 13 1 16,-1 7-2-16,1 5 1 16,-2 4-1-16,-2 6 1 15,-4-2-2-15,-7-3 2 16,-10 2-1-16,-11-3-1 15,-10 1 0-15,-8-8 1 16,-7-3-1-16,-7-8-2 16,0 4-2-16,-7-13-6 15,14 4-25-15,-2-10 1 16,13 0 1-16,5 0-2 16,19-4 24-16</inkml:trace>
  <inkml:trace contextRef="#ctx0" brushRef="#br0" timeOffset="13026.6894">23566 11385 98 0,'22'-15'34'15,"-4"19"-12"-15,-18-4-18 16,17 3-1-16,-9 12-2 16,-1 7-1-16,0 1 0 15,3 5 0-15,-1 4 0 16,-2 0 1-16,-6 0-1 15,-3-1-1-15,-9-3 1 16,-6-7 0-16,-5-4 0 0,-4-5 0 31,-2-9 0-31,4-5-1 0,8-6 1 16,7-8 0-16,13-6 0 16,9-5 0-16,13-6 1 0,8-2 0 15,7-7 0-15,5-9-1 16,-1 2 1-16,-2-1 0 15,-9 2 0-15,-6 2 0 16,-12 5 0-16,-9 9-1 16,-8 15 0-16,1 17 1 15,-20 13-1-15,8 14 0 16,2 17 0-16,3 9 1 16,8 9-2-16,6 7 0 15,7-4 1-15,4 3 1 16,4-10-2-16,-2-6 0 15,-1-5-5-15,-14-10-28 16,2-8-2-16,-11-13 2 0,4-16-2 16,-26 8 15-16</inkml:trace>
  <inkml:trace contextRef="#ctx0" brushRef="#br0" timeOffset="14320.6851">23245 12395 90 0,'13'-7'37'0,"-9"-12"-11"16,-4 19-20-16,-4-19-3 16,4 19 0-16,-23 0-1 15,5 7-1 1,-3 11 1-16,-1 8-2 0,-2 9 1 16,4 8-2-16,4 10 1 15,8 0-1-15,9-2 1 16,6 1 0-16,9-10-1 15,6-8 1-15,7-9 1 16,6-9-1 0,2-15 0-16,4-7 1 0,-1-13 0 15,0-14-1-15,-2-6 2 16,-1-8-1-16,-4-3 0 16,-5-2-1-16,-3-2 1 15,-1 4 0-15,-6 13 0 16,-1 14 0-16,-2 11 0 15,3 16 0-15,0 11-1 16,2 9 1-16,-1 11 0 16,0 7-2-16,-2 1 1 15,-3-1 0-15,-5-5-1 16,-9-6 1-16,-11-5-1 0,-6-4 1 16,-9-8-2-16,-6-6 1 15,-3-10-1-15,-4-9-1 16,2-1 0-16,2-5-1 15,13 1-2-15,2-8 0 16,16 9 0-16,4-8-1 16,17 12 2-16,5-5 2 15,14 3 2-15,8 0 2 16,4-6 2-16,8 0 1 16,-4-8 2-16,8 3-1 15,-10-10 1-15,2 6 1 16,-17-8-3-16,-5 0 1 15,-11 4-2-15,-8 5-1 0,-14 7 1 16,-6 7-1-16,-10 13 0 16,0 12-2-16,-3 11 0 15,1 15 0-15,3 7 0 16,4 7-1-16,7 0 1 16,5-1-1-16,4-2 1 15,4-5-1-15,3-9 1 16,-2-6 0-16,-1-11 0 15,-2-5 0-15,-4-13-1 16,-8 11 1-16,8-11-1 16,-18 2 1-16,18-2-1 15,-17-4 1-15,17 4-1 16,0 0 0-16,18-6 1 0,7-4 0 16,9-6 0-16,10-8 0 15,6-4 0-15,4-9 0 16,-2-10 1-16,-2-4 0 15,-6-4-1-15,-7-4 1 16,-14 3-1-16,-9 4 1 16,-11 5 0-16,-7 9 0 15,-7 12 0-15,-2 11-1 16,-5 13 1-16,0 14-1 16,3 11 0-16,4 12 0 15,2 7 0-15,4 3 0 16,5 4 0-16,4-3 0 0,3 0-1 15,2-5 1-15,0-5 0 16,0-8-1-16,0-5-1 16,-3-11-4-16,7 7-17 15,-13-19-14 1,0 0-1-16,7-16 1 0,-3 1-1 16</inkml:trace>
  <inkml:trace contextRef="#ctx0" brushRef="#br0" timeOffset="15589.322">12741 14553 44 0,'29'-15'35'0,"6"4"-1"16,-9-8-22-16,17 13-3 16,-9-9-3-16,5 10-3 15,-1-2 0-15,3 6-1 0,2 1 0 16,3 2 1-16,2-3-1 15,3 3 0-15,2 1 0 16,5 3-1-16,1-4 1 16,1-2 0-16,-4-2-1 15,0 0 1-15,-4 0-1 16,0 1-1-16,-6-1 1 16,-7-3-1-16,-5 4 1 15,-3 2-1-15,-6-2 0 16,-3 3 0-16,-2 2 0 15,-5-3 0-15,-3 0 0 16,-1-1 0-16,-11 0 0 16,14 3 0-16,-14-3 1 0,0 0-1 15,0 0-2-15,0-14-4 16,0 14-30-16,-13-20-2 16,1 10 0-1,-6-10 0-15,7 5 26 0</inkml:trace>
  <inkml:trace contextRef="#ctx0" brushRef="#br0" timeOffset="16676.9419">12775 16289 50 0,'0'0'31'0,"0"0"-12"0,0 0-8 15,11-11-3-15,-11 11-3 16,0 0-1-16,0-13 0 16,0 13-2-1,0 0 0-15,1-12-1 0,-1 12 1 16,7-11-1-16,-7 11 1 15,22-1 0-15,-5 0-1 16,8 5 1-16,4 3 0 16,8-7-1-16,3 6 2 15,8-12-2-15,5 3-1 16,5 3 2-16,1-9-1 16,4 8-1-16,-2-9 1 15,1 11 1-15,-2-2-1 0,-2 11 1 16,-6-7-1-16,-4 2 0 15,-2 7 0 1,-6-8 1-16,-3 7-1 16,-4-5-1-16,-7 1 0 0,-4-7 1 15,-3 5-1-15,-6 1 0 16,-2-4 0-16,-11-2 1 16,12 15-1-16,-12-15 0 15,0 0 1-15,4 15-1 16,-4-15 0-16,0 0 0 15,0 0-1-15,0 0 1 16,0 0 1-16,0 0-3 0,0 0-2 16,0 0-7-1,0 0-26-15,0 0-2 16,0 0 2-16,0 0-4 16,1-14 41-16</inkml:trace>
  <inkml:trace contextRef="#ctx0" brushRef="#br0" timeOffset="19692.7243">3453 3427 53 0,'0'0'34'0,"-2"-20"-2"16,2 20-23-16,0 0-2 15,0 0-1-15,0 0-4 16,0 0 1-16,-12 21-2 16,12 6 0-16,1 2-1 15,0 12 1-15,1 10 0 0,2 7-2 16,1 5 2-16,-1 2-1 15,1 0 1-15,-1-3-1 16,0 0 1-16,1-5-1 16,0-10 1-16,0-9 0 15,0-4 0-15,0-12-1 16,-1-1 1-16,0-3 0 16,0-7-1-16,-4-11 1 15,3 15 0-15,-3-15 0 16,2 15-1-16,-2-15 0 15,-4 11 1-15,4-11 0 16,0 0-1-16,0 0-1 16,-17-7 3-16,17 7-2 0,-20-16 1 15,8 7-1-15,-3 0-1 16,0-10 1-16,-1 2 1 16,0-1-1-1,-1-6 0-15,2 5 0 0,3-7 1 16,1 2 0-16,0 3 0 15,2 5 0-15,2 1 0 16,2 2-1-16,5 13 1 16,-7-14-1-16,7 14 1 15,0 0-1-15,11 21-1 16,-1-3 2-16,3 7-1 16,4 1 0-16,1 5-1 15,2 8 2-15,-2 0-1 0,-1 0 0 16,-2-8 1-16,-2-1-1 15,-2-7 0 1,-2-3 0-16,-9-20 0 16,17 5 0-16,-7-16 0 0,3-17 0 15,2-9 0-15,3-8 1 16,2-3 0-16,3-3-1 16,-1 0 1-16,1 9-1 15,-3-1 1-15,-2 18-1 16,-5 7 1-16,-2 6-2 15,-11 12 2-15,11-11-2 16,-11 11 1-16,0 0 1 16,0 0-2-16,0 0 0 15,0 0-4-15,-9-22-10 16,9 22-23-16,-7-31 2 16,7 7-3-16,-4-21 0 15,6 2 37-15</inkml:trace>
  <inkml:trace contextRef="#ctx0" brushRef="#br0" timeOffset="20427.1344">3235 2571 47 0,'0'0'33'16,"-12"-5"1"-16,-9-5-25 15,7 10-2-15,-11 2-2 16,-2 1-1-16,-7 2-2 16,0 8 1-16,-3-2-1 15,3 0 0-15,2 3-1 16,5 4 1-16,8-7-1 16,6 9 0-16,9-5 1 15,10 0-1-15,8 0 0 16,12 5 0-16,9-1-1 15,7-3 1-15,5 5-1 16,5-7 1-16,-3 6-1 0,-2-3 0 16,-5 0 0-16,-11 6 4 15,-9 0-2-15,-8 0 1 16,-12 1 0-16,-8 9 1 16,-9-5-2-16,-5 2 1 15,-10-3-1-15,-3-7-3 16,-6-10 1-16,-5 2 0 15,2-8-1-15,0-9 0 16,6 1-2-16,0-2-2 16,13 6-4-16,-6-13-27 15,29 13-1-15,-10-11-2 16,10 11 2-16,20-25 24 16</inkml:trace>
  <inkml:trace contextRef="#ctx0" brushRef="#br0" timeOffset="21099.0443">3551 2357 45 0,'0'0'32'0,"-15"-7"-3"15,-1-2-18-15,16 9-2 16,-29 5-4-16,12-3-3 16,-6 1 2-16,2 3-1 15,-1 0 0-15,4 3 0 16,1-4 1-16,6 2-2 16,11-7 1-16,-11 13 0 0,11-13-2 15,0 0 4 1,0 0-3-16,17 12-1 15,-17-12 1-15,18 14-2 16,-11-1 1-16,2 10-1 0,-3 10 1 16,1 0-3-16,1 15 1 15,-2 8 1-15,1 7-1 16,-1 2 4-16,2-2-2 16,-1 2 2-16,4-2-2 15,-3-4 0-15,3-13 0 16,2-10 1-16,-1-5-1 15,1-8-2-15,3-9 1 0,0-8-1 16,0-5 1 0,2-2 0-16,-1-5 1 15,0-7-2-15,-1 3 0 16,0-8-1-16,-1 7-3 16,-4-7 0-16,12 3-32 0,-15-11 1 15,11 6-2-15,-11-7-1 16,14-2 25-16</inkml:trace>
  <inkml:trace contextRef="#ctx0" brushRef="#br0" timeOffset="21552.1934">3768 2543 39 0,'-27'-9'32'0,"8"11"1"0,-9-16-21 16,11 17-5-16,-8-6-1 16,8 9-1-16,0 3-2 15,7 13 0-15,3 2-1 16,6 11 1-16,3 2-2 16,7 3-1-16,5-1 1 15,6 2 0-15,4-7-1 16,8-14 1-16,3-7 0 15,4-10 0-15,2-9 1 16,-1-11 0-16,-2-10-1 16,-3-5 1-16,-7-6 0 15,-9 0-1-15,-11-3-1 16,-9 2 2-16,-11 3-2 0,-8 7 0 16,-5 7 1-16,-6 3-2 15,1 6 0-15,-3 10-1 16,8 4-1-16,2-3-3 15,12 3-2-15,-2-15-11 16,13 14-17-16,3-15 1 16,13 5-1-16,-5-13 20 15,11 5 16-15</inkml:trace>
  <inkml:trace contextRef="#ctx0" brushRef="#br0" timeOffset="21895.9609">3935 2248 68 0,'11'-7'38'0,"-8"-7"-2"16,10 5-25-16,-5-3-4 16,5 3-1-16,-13 9-4 15,23-15 0-15,-11 12-1 16,3 9-1-16,0 5 1 16,-1 14 0-16,3 3 0 15,2 10-4-15,1 6 3 16,6 3-2-16,1 3 2 15,1 6-2-15,3-2 2 16,-2-4-2-16,0-5 2 16,-3-1-1-16,-7-8 2 15,-6 3 0-15,-9-3-1 16,-10-5 3-16,-7-5-2 0,-10-1 2 16,-7-2-3-1,-3-4 4-15,-2-2-4 16,0-4 2-16,3-3-2 15,1-9-8-15,16 9-28 0,-6-21-5 16,21 11 4-16,-6-32-5 16,23 7 28-16</inkml:trace>
  <inkml:trace contextRef="#ctx0" brushRef="#br0" timeOffset="22824.2997">9483 1986 31 0,'0'0'33'0,"0"0"3"16,12-5-16-16,-3-8-8 0,24 3-1 15,-3-1-4-15,15 13 0 16,0-4-3-16,9 3-1 16,0 0-1-16,-2 4 0 15,-4 4-1-15,-3 0 1 16,-5 1-1-16,-1-10-1 16,-6 3 2-16,-3 1-2 15,-5-4 0-15,-4-2 0 0,-1-5 1 16,-5 9-2-16,-4-10 0 15,-11 8 3 1,5-19-2-16,-11 6 2 16,-12 5-2-16,-4 3 2 15,-11 4-2-15,-6-3 0 0,-7 8 0 16,-4 9-1-16,-2 3 2 16,2 2-3-16,7-2 2 15,7-1-1-15,8-1 2 16,12-2-1-16,16-12 0 15,0 0 0-15,27 7 0 16,2-12-1-16,6 3 2 16,3-5-1-16,3-1-2 15,-8-7-11-15,6 9-26 16,-16-13-1-16,1 5-1 16,-9-3 0-16,-3 3 41 15</inkml:trace>
  <inkml:trace contextRef="#ctx0" brushRef="#br0" timeOffset="25361.9618">3631 4547 72 0,'0'0'34'0,"-12"-12"-14"32,12 12-14-32,-16-10 0 15,16 10-2-15,-24-11-1 16,9 5-1-16,-4-2 1 0,-1 5-2 15,-3 1 1-15,-1 4-1 16,-2 3-1-16,2 2 1 16,-3 1 0-1,2 4-1-15,1 4 0 0,2-4 0 0,2 0 0 16,3-2 2-16,2-2 0 16,0 2-1-16,1-4 0 15,2 0 1-15,0-1-1 16,12-5 1-16,-21 10-1 15,21-10-1-15,-18 9 1 16,18-9 1-16,-13 8-2 16,13-8 1-16,-11 4 0 0,11-4-1 15,0 0 1-15,-14 5 0 16,14-5 0-16,-12 9-1 16,12-9 0-1,-14 12 0-15,14-12 0 0,-13 14 0 16,13-14 0-16,-7 22 0 15,6-7 0-15,-1 3 0 16,2 8-1-16,3-5 1 16,-2 12 0-16,3 2 0 15,-2 3 0-15,1-2 0 16,0 3 0-16,2-5-1 16,1-1 1-16,0 1 0 0,0-6 0 15,2-4-1-15,-1-2 1 16,-1 1 0-1,1-5 0-15,0 2 0 16,1-7 0-16,-2 0 0 16,4 1 0-16,-2-2-1 0,5-2 1 15,-1-3 0-15,1-3 1 16,2-1-2-16,1 1 1 16,1-2 0-16,0 1 0 15,1 0 0-15,1 0 0 16,1-1 0-16,1 3 0 15,0-4 0-15,0 4 0 16,-1-2-1-16,1 0 1 0,-3-2 0 16,1 3 0-16,-5-2 0 15,-1 1 0 1,-1-1 0-16,-12-2 0 16,18 5 0-16,-18-5 0 0,12-1 0 15,-12 1 0-15,11 0 0 16,-11 0 1-16,0 0 0 15,15-4-1-15,-15 4 0 16,11-9 0-16,-11 9 1 16,10-21-1-16,-5 8 1 15,-2-6 0-15,1 0-1 16,-2-4 0-16,1-1 1 16,-1-8 0-16,-1 4-1 15,3-6 0-15,0-1 1 16,1 2-1-16,0 2 0 15,1-6 1-15,1 2-1 16,-2-3 0-16,1-2 1 0,-5 4 0 16,-1 1-1-16,-1-4 1 15,-1 4-1-15,-3 3 1 16,1 2-1-16,0 6 0 16,-1 3 1-16,2 4-1 15,2 0 1-15,-2 6-1 16,3 11 0-16,-1-18 0 15,1 18 0-15,0 0 1 16,0 0-1-16,0 0-1 16,0 0 1-1,0 0 0-15,0 0 0 16,0 0-1-16,-3 16-1 16,5-6-1-16,-2-10-6 15,7 21-29-15,-7-21-1 16,0 0-1-16,0 0-2 15,4-18 31-15</inkml:trace>
  <inkml:trace contextRef="#ctx0" brushRef="#br0" timeOffset="26746.5101">4815 6960 63 0,'14'-2'35'16,"-14"2"1"-16,0 0-32 16,0 0 1-16,6 19-3 15,-5-5 2-15,4 0-3 16,1 2 0-16,5 1 1 15,4 0-2-15,8-3 1 0,5-3 0 16,6-5 0-16,5-7-1 16,9-2 2-16,6-7-1 15,13-5 0-15,8-5 0 16,5-3 1-16,6-4-2 16,11 5 1-16,3-5 1 15,5 1-1-15,6 0 0 16,0 4 1-16,3 2-1 15,2 5 0-15,2 4 0 16,2-2 1-16,4 8-2 16,3 7 0-16,-1 7 1 15,-1 5-1-15,0 6 1 16,-3 7-1-16,-2 4 0 0,-4 6 1 16,-4 6 0-16,-8 2 0 15,-6 6 0-15,-8 3 0 16,-7-3 0-16,-8 2 0 15,-9 2 0-15,-10-3 0 16,-11-5 1-16,-8-3-1 16,-11-7 0-16,-7-6 0 15,-5-3 0-15,-7-8-1 16,-3-5 0-16,-4-4-1 16,0-11-2-16,0 0-1 15,0 0-4-15,-13-9-27 16,13 9-4-16,9-28-2 15,3 13 1-15,-1-12 20 0</inkml:trace>
  <inkml:trace contextRef="#ctx0" brushRef="#br0" timeOffset="27254.802">8627 7031 74 0,'-9'-16'37'0,"-18"-1"0"0,-3 14-28 16,-12-1-6-16,-2 11 0 16,-1 7-1-16,3 13-2 15,10 6 1-15,14 8-1 16,18 2 2-16,15 6-2 16,19 4 0-16,13 2 2 15,13 1-1-15,5 1 0 16,1-6 0-16,-3-2 1 0,-11-2-1 15,-11-1-1 1,-15-3 2-16,-18 0-2 16,-20-5 1-16,-12 1 0 15,-20-1 0 1,-12-2-2-16,-10 3 2 0,-9-10-2 16,2-2-1-16,1-10-2 15,12 0-3-15,3-25-11 16,24 2-20-16,7-14 0 15,26-7-1-15,10-18 6 16,20 0 33-16</inkml:trace>
  <inkml:trace contextRef="#ctx0" brushRef="#br0" timeOffset="27832.9626">9147 6872 67 0,'-19'-33'27'0,"19"33"-4"15,-15-26-7 1,15 26-5-16,-16-11-3 16,16 11-2-16,-27-2-2 15,9 7-1-15,-4 2-1 0,-1 3-1 16,-3 1 0-16,2 3-1 16,2 4 1-16,6 3-1 15,4 1 1-15,4 5 0 16,5 3 0-16,4 8 0 15,1 7 0-15,3 9 0 16,-1 11 0-16,-2 5-1 16,-3 5 0-16,-2 3 0 15,-5 8-1-15,2-3 1 16,1-3 0-16,2-7 0 16,4-9 0-16,5-3 0 15,6-8 0-15,8-7 0 16,8-12 0-16,2-8 1 0,4-3-1 15,4-6 1-15,-1-6-1 16,-4-4 1-16,-3-2-2 16,-6-5 0-16,-4-3-4 15,-10-9-7-15,-10 12-26 16,11-27 0-16,-5 9-1 16,-5-10 1-16,8-1 32 15</inkml:trace>
  <inkml:trace contextRef="#ctx0" brushRef="#br0" timeOffset="28379.862">9183 7163 39 0,'0'0'33'0,"-17"2"1"15,17-2-17-15,0 0-7 16,0 0-3-16,-13 11-1 16,13-11-1-16,0 0-1 15,-2 21 0-15,1-3-1 16,4 8 0-16,0 4 0 15,2 9-1-15,1 2-1 16,1 5 1-16,0 5-1 16,1-4 0-16,0-4 0 15,0-4 0-15,-2-6 0 0,-1-7-1 16,-2-5 1-16,0-2-3 16,0-3 0-1,-3-16 0-15,6 15-3 16,-6-15-4-16,16-3-28 0,-16 3-1 15,17-17 0-15,-8-2 1 16,7-3 29-16</inkml:trace>
  <inkml:trace contextRef="#ctx0" brushRef="#br0" timeOffset="28723.6314">9459 7125 56 0,'-14'11'35'16,"4"3"0"-16,-3-16-23 15,13 2-4-15,-14 12-2 16,14-12-1-16,0 0 0 15,0 0-2-15,15-2 0 16,-15 2 1-16,17-4-2 16,-17 4 0-16,12 4 0 0,-12-4-1 15,0 0-1 1,0 0-1-16,-3 15-3 16,3-15-2-16,0 0-16 15,0 0-15-15,12-8-2 0,-12 8 1 16,15-11 7-16,-15 11 31 15</inkml:trace>
  <inkml:trace contextRef="#ctx0" brushRef="#br0" timeOffset="29067.4197">9466 7523 66 0,'0'0'36'0,"0"0"1"16,0 0-29-16,21-6 0 16,-21 6-2-16,12-13-1 0,-12 13-1 15,10-11-1-15,-10 11 0 16,0 0-1-16,0 0-1 16,-5 13 1-16,5-13-1 15,-9 20 0-15,8-9-1 16,1-11 0-16,1 13 1 15,-1-13-1-15,0 0 0 16,14 5-1-16,-14-5-2 16,0 0-2-16,15-12-7 15,-15-3-26-15,9 3-1 16,-5-12 0-16,7 6 1 16,-3-12 30-16</inkml:trace>
  <inkml:trace contextRef="#ctx0" brushRef="#br0" timeOffset="29558.4165">9579 6870 69 0,'-12'-2'37'0,"-3"-11"0"16,15 13-26-16,-1-14-2 15,1 14-2-15,22-20-3 16,-3 6 0-16,1-2-2 0,5-1-1 16,-1 2 0-1,1 0-1-15,-1 5 1 16,-2 8-2-16,-3 10 2 16,0 11-1-16,-1 17 1 0,2 14-1 15,-2 14 1-15,1 14-1 16,2 8 0-16,0 8 1 15,-3-1-1-15,2 0 0 16,-6-9-1-16,-3-6 0 16,-5-9 2-16,-4-9-1 15,-7-11 1-15,-5-6 0 16,-6-8 0-16,-6-5-1 16,-1-5 1-16,-4-10 0 15,0 0-1-15,-1-4 0 16,3-4 0-16,1-3 0 15,5-1 0-15,2-1-1 16,5 1-1-16,12-3-2 0,-10 14-8 16,10-14-26-16,0 0-1 15,13 1-1-15,3 0 0 16,0-5 27-16</inkml:trace>
  <inkml:trace contextRef="#ctx0" brushRef="#br0" timeOffset="697247.286">5982 11694 67 0,'-57'-5'36'0,"-9"-6"-2"15,-23-7-30-15,-8 0-4 16,-14 1-1-16,-19-4-1 16,-19 1-1-16,-26 0 2 0,-16 6-1 15,-22 2 1-15,-19 5 0 16,-12 6 1-16,-12 6 0 16,-10 2 1-1,0 7 0-15,-3 2-1 0,6 2 2 16,9 1 0-16,13-3 1 15,19 1-1-15,13-5 0 16,24 1 1-16,14-4-1 16,26-1 1-16,15-2-2 15,22 7 1-15,13-2-1 16,10 4 0-16,10 5-1 16,6 9 1-16,5 7-1 15,8 14 0-15,4 8-1 0,10 9 2 16,6 12-1-1,12 11 0-15,8 11 0 16,10 4 0-16,6 8-1 16,10 0 1-16,8 3 0 0,6 3-1 15,7-3 1-15,5-5 0 16,12-5 0-16,8-6-1 16,14-9 0-16,10-4 0 15,15-9 0-15,15-12 0 16,21-7 1-16,13-11-2 15,19-9 2-15,22-9 0 16,19-8 0-16,19-12-1 0,17-8 1 16,16-9-1-1,10-5 1-15,11-10-1 16,7-1 0-16,0-4 0 16,1-8 1-16,-8-1 0 0,-9-8 1 15,-14-3 0-15,-21-5 1 16,-15-4 0-16,-24-13 1 15,-22-10-1-15,-26-12 1 16,-21-14 0-16,-31-9-1 16,-23-10 0-16,-27-9 0 15,-24-3-1-15,-26-1-1 16,-17 7 0-16,-15 11-1 16,-11 14-1-16,-3 19-4 15,-13 15-31-15,16 12-2 16,4 8 0-16,15 13 0 15,8-1 36-15</inkml:trace>
  <inkml:trace contextRef="#ctx0" brushRef="#br0" timeOffset="698556.2888">12040 8189 88 0,'0'0'38'0,"-17"1"-13"16,14 13-20-16,3 9-3 15,8 9-1-15,4 12 1 16,6 11-2-16,8 6 0 0,3 4 0 15,5-1 1-15,3 5-1 16,0-7 1 0,-3-4-1-16,-4-14 0 15,0-14 1-15,-5-8 0 0,0-19-1 16,-1-14 2-16,3-17 0 16,-1-21 0-16,3-9-1 15,0-11 0-15,0-8 0 16,-3-2 0-16,-1 10-1 15,-7 4 0-15,-6 9-1 16,-1 16-3-16,-9 7-2 16,9 27-13-16,-11 6-19 0,0 0 0 15,0 0-2 1,20 16 12-16,-14-4 28 16</inkml:trace>
  <inkml:trace contextRef="#ctx0" brushRef="#br0" timeOffset="699025.0657">12787 8389 56 0,'-9'23'35'0,"-3"1"-1"16,4 8-28-16,-4 1-2 15,4 9-2-15,0 0 1 16,6 6-1-16,1-9 0 15,10-3 2-15,-1-12 0 16,9-4 0-16,0-14 0 16,5-4-1-16,-1-13 1 0,1-3-1 15,-4-7-1-15,-2 1 0 16,-3 1-2-16,-6 0 1 16,-7 19 0-16,0 0-2 15,0 0 1-15,2 22-1 16,1 8 0-16,5 5 0 15,7-3 1-15,6-1-1 16,7-5 0-16,6-14 1 16,5-11 1-16,2-15 0 15,-3-14 0-15,-5-7 0 16,-8-13 1-16,-11-8-2 16,-10-4 0-16,-10-2 0 15,-8 2-1-15,-5 6-1 0,-1 9-3 16,-4 0-3-16,13 27-17 15,-9-4-13-15,20 22-1 16,-9-11 0-16,9 11 21 16</inkml:trace>
  <inkml:trace contextRef="#ctx0" brushRef="#br0" timeOffset="699446.9628">13428 7746 79 0,'-12'-16'36'0,"12"16"-10"16,-11 24-20-16,9 11-1 16,-2 11-1-16,4 15-1 15,-3 12-2-15,2 11 1 0,0 9 0 16,1 3 0-16,0-4-1 15,-2-6 0-15,1-9 0 16,0-10-1-16,2-9 0 16,-3-16-5-16,9 0-7 15,-11-29-26-15,4-13 0 16,0 0-1-16,10-23 3 16,-7-13 36-16</inkml:trace>
  <inkml:trace contextRef="#ctx0" brushRef="#br0" timeOffset="699806.356">13845 7712 51 0,'0'0'36'16,"-25"10"1"-16,11 26-23 15,-7 7-8-15,4 24-3 16,-5 19-1-16,-1 20 0 16,0 14 1-16,3 10-1 0,2 5 1 15,5 4-1 1,2-2-1-16,7-9 0 15,3-14 2-15,6-8-2 16,2-18-1-16,3-14 0 0,2-11-3 16,-5-31-14-16,9-10-20 15,-4-23 0-15,7-18-2 16,-3-28 6-16,6-14 33 16</inkml:trace>
  <inkml:trace contextRef="#ctx0" brushRef="#br0" timeOffset="700118.8761">14116 7906 62 0,'9'-11'38'0,"-9"11"-1"15,0 0-25-15,-5 11-6 16,0 2-3-16,4 7 0 16,-4 4-2-16,2 5 0 15,1 1-1-15,0 8 1 16,0-3-1-16,1-1-1 16,2-4-1-16,-1-7-2 15,9 4-7-15,-13-16-26 16,18-5 0-16,-5-18-2 15,11-4 7-15,-4-10 32 16</inkml:trace>
  <inkml:trace contextRef="#ctx0" brushRef="#br0" timeOffset="700306.3827">14396 7881 65 0,'2'17'38'16,"3"11"-1"-16,-12-1-30 15,8 8-3-15,-3 2-2 16,-2-1-1-16,0 5-3 16,-3-8-3-16,11 6-18 15,-8-16-13-15,8-4-1 16,-4-19-1-16,19 14 26 16</inkml:trace>
  <inkml:trace contextRef="#ctx0" brushRef="#br0" timeOffset="700618.8968">14630 7733 66 0,'20'27'37'16,"-1"7"0"-16,13 26-33 15,-6 11-1-15,2 23 0 0,-6 15 0 16,-3 7 0-16,-5 7-2 16,-7 7 1-16,-8-1-1 15,-7-9 0 1,-4-7 0-16,-5-11 0 16,-3-13-2-16,0-16-2 0,6-4-7 15,-3-26-26-15,9-14-1 16,8-29-1-16,0 0 1 15,2-32 37-15</inkml:trace>
  <inkml:trace contextRef="#ctx0" brushRef="#br0" timeOffset="700837.6845">15193 8497 63 0,'12'8'39'0,"6"2"-1"16,1-17-22-16,5 6-13 16,7-5-4-16,1-3 0 15,5 1-4-15,-5-7 0 16,9 15-10-16,-10-11-22 16,2 10 1-16,-10-5-2 15,0 9 18-15,-9 0 20 16</inkml:trace>
  <inkml:trace contextRef="#ctx0" brushRef="#br0" timeOffset="701025.1699">15246 8690 81 0,'11'12'37'0,"4"-8"0"15,8-3-34-15,8-2-3 16,-1-8-5-16,18 8-30 15,-8-11-2-15,8 0 0 16,-1-5 0-16,10 1 31 16</inkml:trace>
  <inkml:trace contextRef="#ctx0" brushRef="#br0" timeOffset="701495.4344">16272 8149 69 0,'-30'42'33'0,"-7"4"-10"16,4 34-20-1,0 15-2-15,7 9-1 16,11 8 2-16,14 2 0 0,16-10 1 16,21-8 1-16,17-23-1 15,18-18 0-15,13-31 2 16,12-15-1-16,1-28 0 15,2-16 1-15,-10-24-1 16,-10-17-2-16,-19-17 0 16,-16-11 0-16,-29-11-1 15,-20 5 0-15,-25 1 1 0,-21 10-3 16,-17 17 0-16,-15 15-2 16,1 33-21-16,-7 7-14 15,17 23-1 1,18 6-1-16,36 16 9 15</inkml:trace>
  <inkml:trace contextRef="#ctx0" brushRef="#br0" timeOffset="704401.8314">14211 12322 61 0,'0'0'33'16,"2"-15"-3"-16,-11-2-23 16,9 17-3-16,-19-24 0 15,5 13-1-15,-5-2-1 16,-1 7 0-16,-2-2-1 15,3 6 0-15,0-2 0 16,3 4 0-16,16 0-1 16,-14 16 1-16,15 1-1 15,6 6-2-15,8 7 2 16,4 7-1-16,6 5 0 0,3 6 0 16,5 1 1-16,1 1-2 15,0-3 2-15,-2-3 1 16,-5-7-1-16,-3-5 1 15,-5-3 0-15,-7-5 0 16,-6-6 0-16,-7-2 1 16,1-16-1-16,-24 10-1 15,6-7 1-15,-4-6 0 16,-3-5-1-16,-4-1 1 16,0-4-2-16,0-1 1 15,2 4 0-15,1-2-1 16,7 3-1-16,-1 1-3 15,20 8-7-15,-14-5-23 0,14 5-1 16,0 0 0-16,19-12 10 16,-5 0 26-16</inkml:trace>
  <inkml:trace contextRef="#ctx0" brushRef="#br0" timeOffset="704761.2263">14611 12336 59 0,'17'8'35'0,"2"-2"2"15,-7-9-21-15,15 4-12 16,-1-2-1-16,4-1-1 16,0 3-2-16,0 0 0 15,-2 2 0-15,-5-6-3 16,2 9-6-16,-14-12-26 0,6 6 0 15,-17 0-1-15,19-7 0 16,-19 7 35-16</inkml:trace>
  <inkml:trace contextRef="#ctx0" brushRef="#br0" timeOffset="705042.4888">14664 12496 48 0,'1'14'36'0,"-1"-14"-2"16,0 0-24-16,27 16-4 16,-11-14-1-16,9 4-2 15,1-3 0-15,7 0 0 16,3-2-2-16,2-1 0 15,1 0-4-15,-6-11-6 16,0 7-27-16,-8-6 1 16,3 0-2-16,-11-2 8 15,2-3 29-15</inkml:trace>
  <inkml:trace contextRef="#ctx0" brushRef="#br0" timeOffset="705323.7602">15198 12328 79 0,'23'14'36'0,"-6"-20"-12"15,11 11-20-15,3-2-1 16,3-2-2-16,6 0-3 16,-1-10-2-16,9 18-11 15,-11-13-20-15,1 1 1 0,-8-3-2 16,-6 1 16 0,-8-3 20-16</inkml:trace>
  <inkml:trace contextRef="#ctx0" brushRef="#br0" timeOffset="705526.8916">15165 12555 67 0,'9'16'36'15,"4"-9"1"-15,15-1-30 16,-3-6-4-16,7 0-3 15,5 1-7-15,-10-8-25 16,9 4-5-16,-7-1 1 16,4-4-1-16,-4-3 37 15</inkml:trace>
  <inkml:trace contextRef="#ctx0" brushRef="#br0" timeOffset="705870.6592">15962 11850 85 0,'2'21'37'16,"-2"-21"-9"-16,-3 32-23 16,-2-7-2-16,2 6-2 15,-3 5 0-15,2 3 0 16,0-3-1-16,1-5-1 16,4 0-3-16,-1-11-5 15,14 0-26-15,-14-20-2 16,23 8 0-16,-8-24 0 15,9-4 37-15</inkml:trace>
  <inkml:trace contextRef="#ctx0" brushRef="#br0" timeOffset="706120.6662">16302 11760 65 0,'11'26'36'0,"-12"-10"0"16,5 13-26-16,-9 0-5 16,5 10-1-16,-5 0-1 15,4 5 0-15,-3-2-1 16,3-2-1-16,0-2-1 16,1-10-3-16,11 6-13 15,-7-21-20-15,12-2-1 0,-2-14-1 16,9-7 4-16,-1-10 34 15</inkml:trace>
  <inkml:trace contextRef="#ctx0" brushRef="#br0" timeOffset="706698.8228">16689 12028 85 0,'0'15'38'16,"0"-15"0"-16,0 0-32 15,0 0-4-15,-11 10-1 16,11-10-1-16,0 0-1 15,-13 13-1-15,13-13-2 16,-4 13-4-16,4-13-11 16,0 0-18-16,0 0-1 15,4 18 1-15,-4-18 14 16,10 13 23-16</inkml:trace>
  <inkml:trace contextRef="#ctx0" brushRef="#br0" timeOffset="706933.2134">16637 12479 64 0,'0'0'39'15,"8"15"-2"-15,-8-15-17 16,0 0-17-16,-17 4-3 15,17-4 0-15,-11 7-3 16,0-9-5-16,11 2-29 0,0 0 0 16,0 0 0-16,0 0 0 15,0 0 34-15</inkml:trace>
  <inkml:trace contextRef="#ctx0" brushRef="#br0" timeOffset="707714.4994">15598 13460 39 0,'-9'26'35'0,"-5"-13"1"0,9 9-22 16,-17-24-4-16,22 2-1 15,-31-14-2 1,18-3-1-16,-4-12-1 16,5-5-2-16,-2-5-1 0,6-6-1 15,7-1 0-15,2 2 0 16,6 3-1-16,7 5-2 15,7 3 0-15,4 4 0 16,10 8-4-16,-2 1-1 16,10 16-5-16,-11-13-15 15,14 16-9-15,-6-3 0 16,9 15 12-16,-16-11 10 16,10 12 14-16,-8-1 0 0,-3-6 4 15,9 10 19-15,-11-12 11 16,2 4 0-1,-11-16-9-15,16 8-9 16,-15-18-7-16,5 4-3 0,-10-9-2 16,-1 0-1-16,-9-1-1 15,-7-1 0-15,-8 2-1 16,-9 11 0-16,-8 4-1 16,-3 10 0-16,-5 7 1 15,-1 10-1-15,0 9 0 16,0 10 0-16,6 7 0 15,6 3 0-15,7 1 0 16,6 0 1-16,8-2-1 16,6 0 0-16,5-9-1 15,6-12-1-15,6 0-4 16,-7-21-23-16,16 1-8 16,-5-16-1-16,9-6 1 0,-1-19 21 15</inkml:trace>
  <inkml:trace contextRef="#ctx0" brushRef="#br0" timeOffset="708198.9009">16438 12804 70 0,'5'25'36'16,"-10"8"-1"-16,10 13-30 15,-13 7-2-15,3 13-2 16,1 2-2-16,-4 2-2 15,7 3-2-15,-8-18-3 0,13 3-9 16,-14-20-16-16,9-12-3 16,1-26 1-16,-8 11 24 15,-5-28 11-15,9-8 0 16,-4-6 0-16,-5-15 0 16,10 9 14-16,-5-6 22 15,9 8 1-15,0-3 0 16,16 17-21-16,-11-6-7 15,15 17-2-15,-5 3-3 16,7 9-1-16,-2 7-2 16,-2 8-1-16,1 7 0 15,-2 4 0-15,2 0 0 16,3 0 0-16,5-2 0 0,1-6 1 16,6-3-1-16,1-9 1 15,2-9 0-15,0-9 0 16,-5-8-1-16,-6-6 0 15,-8-9 1-15,-8-4-1 16,-10-8-1-16,-9-5-1 16,-3 6-1-16,-10-3-2 15,8 15-5-15,-14-8-12 16,15 24-14-16,-2 6-2 16,14 10 2-16,0 21 20 15</inkml:trace>
  <inkml:trace contextRef="#ctx0" brushRef="#br0" timeOffset="708417.6651">16865 13201 87 0,'0'0'36'16,"21"15"-13"-16,-20-32-13 15,10-2-5-15,-6-13-1 16,3-4-2-16,1-4-1 16,2-1 0-16,1 3-1 15,4 6 1-15,3 8 0 16,3 8-1-16,5 13 0 15,0 9 0-15,2 6-2 16,-2 1-1-16,6 13-6 16,-13-12-23-16,8 8-5 15,-7-9-1-15,1 0 1 16,-5-9 25-16</inkml:trace>
  <inkml:trace contextRef="#ctx0" brushRef="#br0" timeOffset="708797.2461">17286 13205 90 0,'0'0'39'0,"12"-3"-9"0,-1-9-23 16,-5-15-3-16,3-3-2 0,-3-8 0 16,3-1-1-16,-3 1 0 15,0 8-1-15,0 5 0 16,0 5 0-16,-6 20 0 15,17-3 0-15,-4 16 0 16,2 5-1-16,2 9 1 16,4-2-2-16,1 2 2 15,1 0 0-15,0-8 0 16,-4-6-1-16,-1-8 1 16,-2-5 0-16,-4-9 1 15,-2-8 0-15,-3-9-2 16,-4-12-2-16,1 1-2 0,-10-17-8 15,11 12-24-15,-8-5 0 16,6 5-1-16,-2 4 0 16,9 8 37-16</inkml:trace>
  <inkml:trace contextRef="#ctx0" brushRef="#br0" timeOffset="709219.1453">18331 12686 61 0,'0'0'36'0,"1"-20"-1"16,-1 20-22-16,-12 15-6 15,0 14-3-15,-5 8-1 16,3 12-2-16,1 10 0 16,7 9-1-16,4 3 1 15,12-3 0-15,10-5 0 16,14-8 1-16,9-13-1 16,12-14 2-16,7-16-1 15,5-15 1-15,2-18 0 16,2-10-1-16,-6-18 0 0,-5-13 0 15,-11-17 0-15,-13-3-2 16,-19-9 3-16,-17 6-2 16,-24 5 0-1,-21 8-1-15,-18 20-1 0,-16 14-1 16,-6 27-3-16,-19 8-33 16,12 24-3-16,2 7 1 15,19 15-1-15,14 0 19 16</inkml:trace>
  <inkml:trace contextRef="#ctx0" brushRef="#br0" timeOffset="717655.0465">9545 1891 41 0,'0'0'34'0,"16"1"-1"15,1-1-20-15,-17 0-6 16,31-14-1-16,-14 3-2 16,7 0 0-16,-1 1-2 0,5 3 0 15,0-3 0-15,4 5-1 16,0 4 0-16,3 0 0 15,-3-1 0-15,3 5 0 16,5 2-1-16,-3-3-1 16,-1-2 1-16,-2 7 1 15,-2 0 0-15,-7-4-1 16,1 1 2-16,-5-3 0 16,-8-1-1-16,-13 0 1 15,15-5-1-15,-15 5 0 16,-1-24 0-16,-2 13 0 15,2-11-1-15,-2-13 0 16,1-2 2-16,2 0-2 0,1-11 1 16,5-17 1-16,0 0 1 15,2-9-2-15,-2 9 2 16,0 3-2-16,0-4-1 16,-1-2 1-16,-1 13 2 15,-4 55-3-15,-7-85 0 16,7 85-2-16,-19-71 3 15,19 71-3-15,-28-49 3 16,28 49-1-16,0 0 1 16,-57-62-2-16,57 62 1 15,-49-21 2-15,49 21-1 16,-56-15-1-16,56 15 1 0,-68-6-4 16,68 6 3-16,-73-3 0 15,73 3 2-15,-68 5-3 16,68-5 0-16,-64 4 2 15,64-4 0-15,0 0 1 16,-62 15-2-16,62-15 0 16,0 0-1-16,0 0 0 15,0 0 1-15,0 0 1 16,-49 21-1-16,49-21 0 16,0 0 0-16,0 0 0 15,0 0 0-15,0 0 1 16,-57 39-1-16,57-39-3 15,0 0 3-15,-49 39 0 0,49-39 0 16,0 0 0-16,-55 75 1 16,55-75-1-16,-30 79 1 15,30-79 1 1,-15 107-1-16,13-42-1 0,2-4-1 16,2 12 2-16,2-4-3 15,1 4 3-15,2-9-4 16,-2-4 5-16,0-14-4 15,1-4 2-15,2-1 0 16,1-15 0-16,-2-11 0 16,-7-15 1-16,14 15 0 15,-14-15-1-15,0 0 0 16,11 10 1-16,-11-10-1 0,0 0 0 16,0 0-1-16,-8 12 0 15,8-12 0 1,-11-2-3-16,11 2-7 15,-18-5-28-15,18 5-1 0,-17-18 1 16,17 18-2-16,-10-20 33 16</inkml:trace>
  <inkml:trace contextRef="#ctx0" brushRef="#br0" timeOffset="720661.7838">9886 2157 32 0,'0'0'33'0,"3"18"-10"0,-3-18-7 16,0 0-3-16,9 11-4 15,-9-11-2-15,6 20-2 16,-12-3-2-16,-12 3-2 16,-8 7-1-16,-14 2 0 15,-12 5-1-15,-16 0 1 16,-14 6-2-16,-14 0 2 16,-12 0-2-16,-10-1 2 15,-8 3 1-15,-9 2-2 16,-9 5 2-16,-1-2-1 15,-7 0-1-15,1 0 1 16,-5 0 0-16,-2-3 0 16,-2-7 3-16,3 0-2 0,-2-6 1 31,-2-2-1-31,0-2 2 16,1-3-3-16,4-4 2 15,3 2-2-15,2-2-1 0,3 1 2 16,3-5-3-16,11 3 2 15,4 3 1-15,8 0 0 16,8 4-1-16,2 0 0 16,9 3 1-16,6 9-1 15,8 7 1-15,4 6-1 16,8 2 0-16,6 4 0 16,6 5 0-16,9 0 0 15,9 2 0-15,4-8 1 16,9-5-1-16,6-7 1 15,7-7 0-15,5-4 0 16,5-5 1-16,4-6-1 16,7-8 0-16,2-1-1 0,-2-13 1 15,9 14-1-15,-9-14 0 16,0 0 0 0,13 6 0-16,-13-6 0 0,0 0 0 15,0 0-1-15,0 0 0 16,-4-11 1-16,4 11 0 15,0 0-1-15,-11-14 1 16,11 14 0-16,0 0 0 16,-11-17 0-16,11 17 0 15,-9-15 0-15,1 3 0 16,0 0 0-16,-1-6 0 16,1 3 0-16,-1 2 0 15,1-7 1-15,0-2-2 0,2-1 1 16,1 2 2-16,0-4-2 15,3 7 1-15,-3-4-1 16,1 4 2 0,1 3-2-16,3 15 1 0,0 0 0 15,-15 14-2-15,10 11 1 16,-1 7-2-16,0 9 2 16,-1 9 0-16,-1 3 0 15,2 0 0-15,0-10 0 16,3-2 1-16,0-10 0 15,6-9 0-15,3-10 0 16,6-10 0-16,4-9 0 16,5-5-1-16,2-2 1 0,5-1 0 15,2 1-1-15,1 1 0 16,-2 0 0 0,-2 1 0-16,-3 7-1 15,-2 3 1-15,-3 7 0 0,-7 0 0 16,-12-5-1-16,14 17-1 15,-9-2-3-15,-5-15-14 16,5 19-17-16,-5-19-2 16,0 0-1-16,3-18 12 15,5-10 27-15</inkml:trace>
  <inkml:trace contextRef="#ctx0" brushRef="#br0" timeOffset="732636.2822">3307 6988 31 0,'3'12'31'16,"-3"-12"-2"-16,18-6-18 15,-14-6-3-15,15 6 2 16,-6-7-5 0,9 5 2-16,-1-7-3 0,6 7 0 15,0 1-3-15,4 1 0 16,3 2 1-16,6 5-1 15,1 1 0-15,9 3 1 16,4 1-1-16,8-2 1 16,4-1 0-16,7 1-1 15,2-3 0-15,2-1 0 16,1-3 0-16,3 2 1 16,-2-3-1-16,0 2 0 0,-1 0 0 15,-5-1 1 1,-3 2-1-16,-5 0 1 15,-7 2-1-15,-7-1 0 16,-7 2 0-16,-8 1 0 0,-8-4 0 16,-6 2-1-16,-8 1 1 15,-3-2-1-15,-11 0 0 16,13 4 0-16,-13-4 1 16,0 0-2-16,0 0 0 15,0 0-1-15,9 13-5 16,-9-13-31-16,4 14 0 15,-4-14-1-15,10 11-1 16,-10-11 33-16</inkml:trace>
  <inkml:trace contextRef="#ctx0" brushRef="#br0" timeOffset="755852.2839">20318 4496 69 0,'16'-38'36'0,"3"7"-8"16,-13-10-19-16,9 5-1 16,-15-2-1-16,1 5-1 15,-13 1-3-15,-4 14 1 16,-14-1-1-16,-4 9 0 0,-10 3-1 15,-3 7-1-15,-2 6 0 16,3 7-1-16,5 6 0 16,10 2 0-16,18 9 0 15,15 4 0-15,20 6-1 16,17 4 1-16,15 2-1 16,8 3 1-16,5-3 1 15,-2-4-1-15,-8 1 0 16,-15 1 0-16,-18-6 1 15,-21-1-1-15,-22-3 1 16,-16-6-1-16,-14-3 0 16,-7-4 0-16,-4-8-1 15,1-13 0-15,7-6-1 0,7-7-1 16,17-2-1-16,7-15-9 16,22 6-25-16,3-15 0 15,13 10-1-15,4-10 1 16,12 5 35-16</inkml:trace>
  <inkml:trace contextRef="#ctx0" brushRef="#br0" timeOffset="756227.3046">20649 4082 71 0,'7'-11'38'0,"-20"-6"-2"16,13 17-26-16,-36-16-5 16,7 12-2-16,-5 0-1 15,2 3-1-15,2 4 0 16,4 2-1-16,8 4 1 16,5 7-1-16,7 9 0 15,6 10 1-15,3 9-1 16,2 11 1-16,-1 10-2 15,1 8 1-15,1 7 1 16,2 0-1-16,-1 0 0 16,2 0 0-16,0-4 1 15,1-8-2-15,2-5 1 0,2-9-2 16,0-3-3-16,-6-18-5 16,9 2-27-1,-11-19 0-15,6-6 0 16,-12-10-1-16,22-18 35 0</inkml:trace>
  <inkml:trace contextRef="#ctx0" brushRef="#br0" timeOffset="756539.8188">20716 4440 92 0,'0'0'37'15,"-28"14"-17"-15,13 16-16 0,2 6 0 16,4 13-4-16,7 2 1 15,8-5-1 1,8-4 1-16,10-5 0 16,7-10 0-16,7-12 0 15,1-10 0-15,3-11 1 0,-7-14-1 16,-3-12 0-16,-13-6 0 16,-10-3 0-16,-16-6 0 15,-13 3 0-15,-8-3-1 16,-9 4 0-16,0 9 0 15,-2 10-3-15,7 11-1 16,3-4-7-16,29 17-25 16,0 0-1-16,0 0 0 15,12-3-1-15,12 4 34 16</inkml:trace>
  <inkml:trace contextRef="#ctx0" brushRef="#br0" timeOffset="756930.4646">20954 4026 69 0,'11'-28'37'0,"11"13"-1"15,-4-5-23-15,8 13-8 16,-1 6-2-16,3 15 0 15,-3 13-1-15,-3 13-2 16,-5 19 1-16,-2 13-1 16,-2 13-1-16,0 10 1 0,1 3 0 15,1-1-1-15,2-2 2 16,1-8-2-16,0-10 2 16,1-13 0-16,-7-9 0 15,-7-12 0-15,-15-10 1 16,-11-6 0-16,-15-10 0 15,-8-5 0-15,-8-8-1 16,-3-8-2-16,8-2-4 16,-1-16-32-16,30 1-2 15,15-15 0-15,30-3 0 16,15-13 20-16</inkml:trace>
  <inkml:trace contextRef="#ctx0" brushRef="#br0" timeOffset="757293.4166">21817 4325 88 0,'-5'18'38'16,"9"19"0"-16,-17-3-33 15,12 10-2-15,-2 4-1 16,-1 4-1-16,0-1-2 15,-2-6-3-15,5 7-9 16,-9-23-24-16,6 0 1 0,-7-21-2 16,11-8-1-16,-6-23 33 15</inkml:trace>
  <inkml:trace contextRef="#ctx0" brushRef="#br0" timeOffset="757434.0488">21833 4046 57 0,'0'0'34'16,"-13"-4"-2"-16,13 4-22 15,0 0-42-15,10-11 0 16,-10 11-1-16,16-6-1 16,-2 9 33-16</inkml:trace>
  <inkml:trace contextRef="#ctx0" brushRef="#br0" timeOffset="757777.817">21933 4667 70 0,'6'22'37'0,"-6"-22"-4"16,0 0-23-16,4-27-3 15,2 10-2-15,-4-4-2 16,4-1-1-16,-1 1-1 15,2 5 0-15,-7 16-1 16,21 8 0-16,-6 7 0 0,3 5 0 16,7-1 1-16,0 3 0 15,2-5 0-15,1-5 0 16,-2-11-1 0,-2-13 1-16,-6-7-2 0,-5-8 2 15,-10-7-2-15,-4-6-1 16,-1-2-2-16,-9-14-10 15,6 16-22-15,-5-9-2 16,9 9 1-16,1-1-1 16,10 7 35-16</inkml:trace>
  <inkml:trace contextRef="#ctx0" brushRef="#br0" timeOffset="758074.7062">22608 4062 90 0,'-9'46'37'16,"8"7"0"-16,-3-3-35 0,1-4-1 16,-1 0-4-1,-5-17-23-15,16 4-10 16,-4-17-1-16,13-7 0 16,-2-12 10-16</inkml:trace>
  <inkml:trace contextRef="#ctx0" brushRef="#br0" timeOffset="758715.3662">22931 4508 69 0,'6'-27'36'0,"-4"17"0"16,-16-13-27-16,9 10-1 15,-16 0-4-15,-2 5-1 16,-8 11-2-16,-5 14 0 15,0 14 0-15,0 9-1 16,4 7 0-16,8 3 0 16,9 1 0-16,12 0 1 15,11-14-1-15,13-8 1 16,7-15 0-16,6-11 0 16,0-11 0-16,2-7 0 15,-8-5 0-15,-2 0 1 16,-8 2-1-16,-5 8-1 15,-13 10 1-15,0 0-1 0,8 17 1 16,-13 11-2-16,1 7 1 16,-1 2-2-16,6-1-1 15,-4-11-7-15,16 5-28 16,-4-19 1-16,11-5-1 16,0-19 0-16,9-7 26 15</inkml:trace>
  <inkml:trace contextRef="#ctx0" brushRef="#br0" timeOffset="759199.7619">23059 4576 73 0,'10'18'36'0,"13"8"0"15,2-19-29-15,9 0-1 16,-2-10-1-1,3-2-3-15,-6-8 0 0,-1-12-1 16,-12 1 0-16,-6-6-1 16,-11 1 1-16,-9 3-1 15,-8 4 0-15,-9 6 1 16,-5 9-1-16,-2 14 0 16,-1 10 0-16,0 13 0 15,5 11-1-15,6 4 1 16,6 6 0-16,9-2-1 15,9-2 2-15,6-2-1 0,10-11-1 16,4-15-2-16,11-8 0 16,-1-16-2-1,11-2-3-15,-6-20 1 16,10 3-2-16,-6-14 5 0,-1 3 2 16,-2 3 3-16,-7 3 1 15,-1 16 3-15,-13 3 2 16,2 20 1-16,-17-10 1 15,9 34-4-15,-9-9-1 16,3 6-3-16,-3-1-1 16,0-3-3-16,7-4-10 15,-7-23-22-15,10 12-3 0,-5-23 1 16,7-2 0 0,-3-19 31-16</inkml:trace>
  <inkml:trace contextRef="#ctx0" brushRef="#br0" timeOffset="759340.3987">23517 4250 73 0,'-16'-26'34'0,"5"14"-1"15,-5 5-31-15,5-1-14 16,11 8-21-16,0 0-1 16,11 13 0-16,0-9 6 15,8 6 28-15</inkml:trace>
  <inkml:trace contextRef="#ctx0" brushRef="#br0" timeOffset="759731.0484">23610 4639 48 0,'4'48'33'0,"-1"-13"0"16,12-1-23-16,-7-22-1 16,11-2-2-16,-8-19 0 15,6 1-1-15,-9-17-1 16,1-3 0-16,-9-9-2 15,0-4-1-15,-7-7 0 16,0 2 0-16,0 1-2 16,2 5-1-16,3 12 1 15,1 9-1-15,1 19 1 16,11 3 0-16,-5 18-1 16,1 9 1-16,-1 9-1 15,3 5 1-15,2 0 1 16,1 1-1-16,1-8 0 0,2-4 0 15,3-9 1-15,0-8-1 16,4-9 1-16,-3-8-1 16,-3-11 0-16,-3-10-1 15,-2-6-1-15,-6-9 0 16,0-1-5-16,-10-13-7 16,9 5-22-16,-8-5-1 15,8 13 1-15,-4-3 1 16,6 13 35-16</inkml:trace>
  <inkml:trace contextRef="#ctx0" brushRef="#br0" timeOffset="760152.9402">23957 4609 49 0,'0'40'35'0,"-3"-11"0"16,12 6-18-16,-8-15-7 15,17 2-2-15,-1-20-2 16,13-3-2-16,-2-8 2 16,6-10-2-16,-1-5-2 15,2-6 1-15,-4-3-1 16,-2-1-1-16,-6-4 0 16,-5 6 0-16,-3 3-1 15,-4 15 0-15,-11 14 0 16,13 6-1-16,-8 25 2 0,-2 18-1 15,0 20 0-15,0 20 0 16,-1 13-1-16,-3 6 2 16,-1 3-2-1,-4-3 2-15,-5-9-2 0,-4-12 1 16,-6-14 0-16,-3-20-1 16,-8-16 1-16,-2-18-1 15,-2-19 0-15,-1-19-1 16,2-12-3-16,-1-17-1 15,15 2-14-15,-1-22-17 16,14 1 0-16,0-10 0 16,17 6 2-16,3-6 35 0</inkml:trace>
  <inkml:trace contextRef="#ctx0" brushRef="#br0" timeOffset="760402.9532">24401 4081 70 0,'11'-7'36'16,"-4"18"-6"-16,-7-11-20 16,4 32-1-16,-8-9-3 15,7 17-2-15,-7 2-1 0,4 8-1 16,-3 3-1-1,2-1 0-15,4-1-5 16,-9-16-32-16,9 4 0 16,-3-13-1-16,6-5 0 0,-3-2 16 15</inkml:trace>
  <inkml:trace contextRef="#ctx0" brushRef="#br0" timeOffset="764608.9404">13785 4031 53 0,'-1'-22'36'0,"1"22"0"16,-7-25-23-16,7 25-3 15,-11-23-2-15,11 23-3 16,-12-16-1-16,12 16-1 0,-12-12 0 16,12 12-1-16,0 0 0 15,0 0-1-15,-13-7 0 16,13 7 0 0,0 0 0-16,-2 13-1 0,2-13 1 15,0 18-1-15,-1-3 0 16,2 4 1-16,-2 7-1 15,2 3 0-15,0 7 1 16,2 8 0-16,0 6-1 16,3 7 1-16,0 1 0 15,4 1 0-15,-1 0 0 16,0 3 0-16,0-4 0 16,-2-5 0-16,-1-4 0 0,-1-6-1 15,-1-2 1-15,-2-9-1 16,1 4 0-1,-1-12-1-15,2 0 1 16,-2-6 0-16,2-3 0 0,0-3 0 16,-3-1-1-16,-1 0 1 15,0-11-1-15,0 0-1 16,-12 10-2-16,12-10-4 16,0 0-17-16,-22-11-14 15,21 0-1-15,-3-10 1 16,15-3 8-16</inkml:trace>
  <inkml:trace contextRef="#ctx0" brushRef="#br0" timeOffset="765030.8336">14380 4105 55 0,'10'-11'36'15,"4"12"-2"-15,-14-1-21 16,11 2-3-16,-11-2-4 15,0 30-1-15,-2-2-1 16,1 6-2-16,-2 10-1 0,1 13 1 16,-2 1-1-16,3 5 0 15,-2-3 0-15,2-1-1 16,1-6 0-16,0-3 0 16,1-11 0-16,-1-12-3 15,4-3 2-15,-4-24-4 16,9 17-5-16,-9-17-27 15,6-23 0-15,-5-5 0 16,4-1 0-16,-5-12 34 16</inkml:trace>
  <inkml:trace contextRef="#ctx0" brushRef="#br0" timeOffset="765233.9726">14180 4370 73 0,'-16'8'37'0,"4"-11"-2"15,12 3-26-15,23 12-2 16,5-5-3-16,7-6 0 16,8 4-2-16,5-2-1 15,3-2-1-15,0 1-2 16,-2-4-2-16,2 8-9 16,-7-11-23-16,5 7-1 15,-8-8-1-15,8 8 0 16,-8-6 35-16</inkml:trace>
  <inkml:trace contextRef="#ctx0" brushRef="#br0" timeOffset="765562.1134">14993 4411 69 0,'13'9'34'0,"2"6"1"16,-4 2-30-16,6 12-1 15,-3 3 0-15,3 4-1 16,-2 2-1-16,2 1 0 16,-7-6 1-16,3-7 0 15,-4-7 0-15,3-11-1 16,-1-13 0-16,6-6 0 0,0-12 0 16,2-6 1-16,4-12-2 15,-1-9 0-15,-1-5 0 16,-3-5-1-16,-1 10-1 15,-6-3-1-15,-1 10-3 16,-8-4-8-16,8 18-25 16,-10 3 0-16,10 14-1 15,-10 12 1-15,14-11 32 16</inkml:trace>
  <inkml:trace contextRef="#ctx0" brushRef="#br0" timeOffset="765952.7589">15463 4316 70 0,'-7'11'36'0,"5"6"-1"16,-11-2-28-1,8 14-3-15,-6 0-2 16,3 6 0-16,2 3 0 0,5 2-2 16,3-2 3-16,3-2-2 15,4-7 2-15,7-7 0 16,2-12 0-16,5-11-1 15,-1-10 0-15,1-4 1 16,-3-7-3-16,-2 2 2 16,-2-5-3-16,-7 6 2 15,-3 6-2-15,-6 13 1 0,0 0-1 16,0 0 0 0,10 19 1-16,-1-2 0 15,6-2-1-15,4-1 1 16,6-4 2-16,1-9-2 15,-2-6 1-15,-2-13-1 0,-5-4 0 16,-8-14 0-16,-9-3-1 16,-10-7-2-16,-4-3-2 15,-10-7-9-15,9 10-23 16,-9-7-1-16,12 8 0 16,-1 0 1-16,15 10 32 15</inkml:trace>
  <inkml:trace contextRef="#ctx0" brushRef="#br0" timeOffset="766218.3975">15915 3831 59 0,'17'8'35'15,"-18"6"0"-15,7 20-22 16,-14 2-5-16,5 21-3 15,-8 8-1-15,3 12-1 16,-3 2-1-16,2 0 0 16,2-3-1-16,0-6-1 15,4-6-2-15,0-14-3 16,9-2-13-16,-9-28-18 16,9-7 0-16,-6-13-2 15,11-14 7-15,-5-11 31 16</inkml:trace>
  <inkml:trace contextRef="#ctx0" brushRef="#br0" timeOffset="766780.9325">16269 3968 78 0,'0'0'36'15,"-3"-13"-7"-15,3 13-20 16,-22 6-3-16,3 5-2 0,-7 12-2 15,-4 17-1-15,-2 13 0 16,1 14 0 0,0 9 0-16,4 11 0 0,9 4 1 15,7 3-2-15,10-5 1 16,7-10-1-16,5-9 1 16,5-7-2-16,1-9 2 15,0-14-4-15,0-4-3 16,-11-21-15-16,9 2-17 15,-15-17 1-15,19-15-2 16,-9-16 11-16</inkml:trace>
  <inkml:trace contextRef="#ctx0" brushRef="#br0" timeOffset="767205.6442">16520 4208 85 0,'0'0'37'0,"-18"2"-11"15,-2-7-21-15,-1 8 0 0,-10 7-3 16,2 3-1-1,-1 9 0-15,8 7 0 16,6 4 0-16,11 6 0 16,13 5-1-16,13 4 1 0,11-3 0 15,8-1-1-15,5-5 1 16,-2-2-1-16,-5-5 1 16,-9-4-1-16,-10-5 1 15,-13-10-1-15,-6-13 2 16,-27 21-1-16,-3-15 0 15,-6-5-1-15,-8 0-1 16,-2-2 1-16,3-1-2 16,0-6-1-1,10 5-2-15,1-15-6 16,18 9-28-16,2-13 2 0,20 5-1 0,1-9 1 16,14 0 37-16</inkml:trace>
  <inkml:trace contextRef="#ctx0" brushRef="#br0" timeOffset="767611.9196">16777 4103 76 0,'0'0'36'16,"0"0"-7"-16,-13 0-22 15,-1 3-2-15,-10-4-2 16,1 4 0-16,-5-1-2 16,2 4 0-16,2-3 0 15,5 4 0-15,6 3-1 16,5 7 1-16,7 12-1 16,4 8 1-16,0 11-1 15,2 9-1-15,-4 13 1 31,-1 5-1-31,-2 7 2 16,0-3-1-16,-2-4 0 16,3-5-1-16,1-10 2 15,3-9-2-15,5-12 1 0,5-13 0 16,4-11-1-16,0-15-2 16,8-9-4-16,-9-22-13 15,12 4-17-15,-6-17 1 16,7 1-1-16,-6-13 16 15</inkml:trace>
  <inkml:trace contextRef="#ctx0" brushRef="#br0" timeOffset="767830.6734">16895 4229 65 0,'-21'9'37'0,"13"16"0"16,-5 2-27-16,8 15-3 0,-6 3-4 15,6 4 0-15,1 3-2 16,3-2 0-16,1-8-1 16,1-7 0-16,3-3-1 15,0-10-3-15,7-2-6 16,-11-20-26-16,18 14-1 16,-9-28 0-16,8 5-1 15,-6-10 38-15</inkml:trace>
  <inkml:trace contextRef="#ctx0" brushRef="#br0" timeOffset="768111.9442">17092 4308 75 0,'0'0'37'0,"-4"14"-1"16,-8-14-28-16,12 0-4 15,0 0-3-15,-11 14-1 16,11-14-2-16,0 0-2 16,0 0-6-16,-11 7-25 15,11-7-2-15,9 13 0 0,2 1 2 16,-11-14 35-1</inkml:trace>
  <inkml:trace contextRef="#ctx0" brushRef="#br0" timeOffset="768305.9297">17104 4597 55 0,'0'13'37'16,"0"-13"-1"-1,-1 12-22-15,1-12-6 16,0 0-3-16,0 0-2 0,0 0-2 15,-4-12-1-15,4 12-1 16,0 0-4 0,-1-18-8-16,1 18-23 15,12-17 0-15,2 8 0 0,-5-6 5 16,7 3 31-16</inkml:trace>
  <inkml:trace contextRef="#ctx0" brushRef="#br0" timeOffset="768804.1465">17193 4120 62 0,'0'0'34'15,"-8"-26"-13"-15,8 26-8 0,3-14-4 16,10 13-2-16,-6-10-2 16,11 5-1-16,1-2-1 15,5 3 0-15,2 1-2 16,2-1 0-16,-1 1 1 16,-2 0-2-16,0 7 1 0,-6 4-1 15,-3 8-1-15,-3 8 2 16,-3 6-2-16,-5 8 1 15,-1 11-1-15,-3 6 1 16,-1 5-1 0,0 3 2-16,-1-8-2 0,-1-3 2 15,0-1 0-15,0-5-2 16,-3-7 2-16,-1-11-1 16,-4-1 2-16,-2-9-2 15,-3-1 2-15,-2-1-2 16,-1-6 0-16,1-3 0 15,-1-4 0-15,4 0-1 16,3 0-1-16,11-2-1 0,-11-1-4 16,5-15-18-16,6 16-13 15,14-24 1-15,3 10 0 16,-3-6 19 0</inkml:trace>
  <inkml:trace contextRef="#ctx0" brushRef="#br0" timeOffset="769163.5425">17613 3765 66 0,'0'0'37'0,"21"21"0"16,-14 2-24-1,16 24-7-15,-4 12-1 16,4 12-2-16,-7 14-2 0,-3 9 0 16,-8 2 0-16,-4 1 0 15,-7-5 1-15,-4-3-2 16,-1-14 2-16,-2-7-2 16,0-15 2-16,0-7-2 15,4-12 1-15,0-9-2 16,3-8 1-16,6-17-1 15,-9 13 0-15,9-13-3 16,0 0-13-16,0 0-20 0,5-12-2 16,-7-2 0-1,2 14 1-15,4-10 38 16</inkml:trace>
  <inkml:trace contextRef="#ctx0" brushRef="#br0" timeOffset="770351.1011">13717 6092 54 0,'-23'-11'35'16,"3"3"1"-16,-13-9-25 15,9 13-6-15,-11-1 0 16,0 9-2-16,-2 8-1 16,-1 12-2-16,0 13 2 15,3 16-1-15,10 16-1 16,7 13 0-16,10 10 0 15,11 4 0-15,14-3 1 0,15-3-1 16,12-12 0-16,8-14 1 16,10-16-1-1,7-21 2-15,6-20-1 16,7-15 1-16,0-18-1 0,-4-15 1 16,-3-17 0-16,-7-15-1 15,-9-14 1-15,-12-4 0 16,-19-5-1-16,-14-1 0 15,-19 3 1-15,-16 8-2 16,-18 13 1-16,-11 16 0 16,-12 21-1-16,-7 14-1 15,-2 17 0-15,-1 14 0 16,8 14-2-16,4 1-5 16,23 9-30-16,3-4 0 15,23 0-1-15,14-12 0 16,21-1 31-16</inkml:trace>
  <inkml:trace contextRef="#ctx0" brushRef="#br0" timeOffset="770726.122">14675 5911 75 0,'-8'-21'37'0,"8"21"0"15,-26 1-32-15,21 15-1 16,-2 8-2-16,0 15 0 16,0 7 0-16,4 5-1 15,0 5 0-15,3 3-1 16,4-3-1-16,1-9-3 16,7 3-3-16,-7-23-29 15,12-1-1-15,-17-26-1 16,22 15 1-16,-16-27 32 0</inkml:trace>
  <inkml:trace contextRef="#ctx0" brushRef="#br0" timeOffset="770913.6311">14423 6244 74 0,'6'17'37'0,"6"-10"0"15,22 4-30-15,-3-7-3 16,8 1-2-16,-3 2-6 15,-5-11-30-15,5 1-3 16,-10-12 1-16,6-2-2 16,-7-13 27-16</inkml:trace>
  <inkml:trace contextRef="#ctx0" brushRef="#br0" timeOffset="771449.0629">15144 6038 61 0,'8'26'36'15,"1"-4"-1"-15,11 9-31 16,-6 6 0-16,3 15-2 16,0 5-1-16,2 5 1 15,-3-3-1-15,1-6 0 16,-4-11 0-16,-1-5 2 16,-1-13-1-16,4-12 1 15,-2-18 1-15,7-12-2 16,-1-12 1-16,1-13-1 15,1-8-2-15,-2-11 0 16,2-3-2-16,-6-7-2 16,5 13-5-16,-15-7-17 0,12 21-11 15,-4 4-1-15,5 22 2 16,-5 5 22-16</inkml:trace>
  <inkml:trace contextRef="#ctx0" brushRef="#br0" timeOffset="771761.5842">15655 6191 60 0,'-9'44'35'16,"0"14"-4"-16,-8-12-21 16,10 7-4-16,-4-13-1 15,9-2-1-15,5-10-2 16,12-10 1-16,5-21 1 16,11-7-2-16,1-15 1 15,4-3-1-15,-2-2 0 0,-2 1-1 16,-5 0 0-16,-5 8 0 15,-7 10-2-15,-3 6 1 16,-12 5-1-16,19 14 1 16,-8-2 0-16,0-1 0 15,4-3 1-15,1-4-1 16,0-7 0-16,-2-5 0 16,0-10-2-16,-8-9 0 15,4-1-5-15,-13-23-14 16,7 9-17-16,-7-11 1 15,6 5-1-15,-4-6 13 16,8 6 25-16</inkml:trace>
  <inkml:trace contextRef="#ctx0" brushRef="#br0" timeOffset="772011.5956">16191 5648 62 0,'6'-11'36'16,"-6"11"-1"-16,0 0-27 15,11 28 0-15,-16 8-5 16,3 17 0-16,-5 10-1 16,1 16-1-16,-3 6 0 15,2 10 1-15,-1-1-1 16,3-3 1-16,1-12-2 16,1-7-1-16,6-9-3 15,-5-26-13-15,13 2-20 0,-3-26 0 16,6-3 0-16,-1-21 7 15,7-6 30 1</inkml:trace>
  <inkml:trace contextRef="#ctx0" brushRef="#br0" timeOffset="773121.6465">16616 5649 63 0,'0'0'35'0,"-21"22"0"16,13 13-28-1,-20 8-1-15,3 17-2 16,-7 17-1-16,1 14-1 0,0 8-1 16,4 6 0-16,5-2 0 15,8-5 0-15,6-8 0 16,10-8 0-16,5-17-2 16,4-14 0-16,8-11-3 15,-4-24-15 1,11-3-17-16,-4-18 0 0,6-9-1 15,-4-18 11-15,8-5 26 16</inkml:trace>
  <inkml:trace contextRef="#ctx0" brushRef="#br0" timeOffset="773449.7878">16954 6075 76 0,'-10'-19'35'0,"10"19"0"16,-30-1-30-16,15 9-2 16,-2 3-1-16,7 10 1 15,8 5-2-15,10 5 0 16,11 4 0-16,6 4 0 0,5 1 1 16,3 0-1-16,-3-2 0 15,-3-8 0-15,-10-1-1 16,-8-4 0-1,-12-4 1-15,-8-5-1 16,-6-6-1-16,-7-4 1 0,-2-9-1 16,-3-5-3-16,6-4-4 15,-10-16-27-15,18 3-2 16,-2-11 1-16,13 2-1 16,2-10 28-16</inkml:trace>
  <inkml:trace contextRef="#ctx0" brushRef="#br0" timeOffset="773809.1819">17290 5967 56 0,'0'0'35'0,"5"-16"-2"15,-20 4-24-15,3 11-2 16,-13-1-3-16,1 2-1 15,-7 2-2-15,3 3-1 16,1 5 0-16,6 7 0 16,5 5 1-16,7 10-1 15,7 6-1-15,3 12 2 16,0 8-1-16,-1 10 0 0,-4 6 1 16,-2 2-1-1,-1 1 0-15,-2-8 1 16,2-3-1-16,1-13 0 15,6-8 0-15,5-11 1 0,6-12-2 16,1-11-1-16,10-2-7 16,-8-16-26-16,7-6 1 15,-3-10-1-15,5-6 0 16,-5-8 35-16</inkml:trace>
  <inkml:trace contextRef="#ctx0" brushRef="#br0" timeOffset="774074.8209">17297 6183 59 0,'-1'23'36'0,"3"6"-1"15,-9 1-27-15,11 12-2 16,-8-5-1-16,4 3-3 15,-3-5 0-15,2-2-1 16,0-4-2-16,-1-6-1 16,6-1-5-16,-4-22-24 15,0 0-4-15,13-6-1 16,0-5 1-16,-2-11 29 16</inkml:trace>
  <inkml:trace contextRef="#ctx0" brushRef="#br0" timeOffset="774309.2068">17479 6151 94 0,'-1'17'37'0,"1"-17"-16"15,0 0-18-15,0 0-1 16,0 0-5-16,0 0-7 16,-17-4-24-16,17 4-2 15,0 0 0-15,0 0 0 16,0 0 35-16</inkml:trace>
  <inkml:trace contextRef="#ctx0" brushRef="#br0" timeOffset="774496.72">17522 6409 73 0,'-4'17'37'0,"4"6"-6"16,-11-19-21-16,10 7-3 15,1-11-3-15,0 0-2 16,-14-8-1-16,13-4-3 16,1 12-1-16,1-29-4 15,14 21-20-15,-6-14-9 16,6 4-1-16,-1-5 0 0,7 4 22 15</inkml:trace>
  <inkml:trace contextRef="#ctx0" brushRef="#br0" timeOffset="774887.585">17620 5881 75 0,'0'0'37'0,"20"-8"0"16,-9 0-31-16,10 11-1 0,-2 2-3 0,3 7-1 16,-2 8-1-16,-7 7 0 15,-2 13 0 1,-2 12-1-16,-4 9 1 0,-4 7 1 15,1 7-1-15,-2-1 0 16,2-3 0-16,1-7 1 16,0-7-1-16,-1-7 2 15,-1-11-2-15,0-13 0 16,-7-7 0-16,6-19 0 16,-24 12-1-16,7-17-1 15,1 1-4-15,-8-18-13 16,9 8-18-16,-1-6 1 0,12 0 0 15,3-3 8 1,13-2 28-16</inkml:trace>
  <inkml:trace contextRef="#ctx0" brushRef="#br0" timeOffset="775254.5677">17896 5656 73 0,'24'2'38'0,"8"15"-2"16,-5 11-28-16,9 21-3 0,-7 17-3 15,-3 20-1-15,-8 10 1 16,-6 16 0-16,-11-2-1 16,-4 7 2-16,-7-8-2 15,-2-7 1-15,-4-12 0 16,-1-16 0-16,1-15-1 16,4-7 0-16,3-12-2 15,2-13 1-15,3-13-2 16,4-14-4-16,0 0-31 15,11-28-1-15,4 2 0 16,-1-18-1-16,16-4 21 16</inkml:trace>
  <inkml:trace contextRef="#ctx0" brushRef="#br0" timeOffset="776438.6322">20420 5676 45 0,'-17'-23'33'0,"-9"0"1"0,-4 11-22 15,-17-8-2-15,1 15-4 16,-10 2-3-16,4 10 0 15,1 4-1-15,7 11-1 16,7 4 0-16,15 10 0 16,16 11 0-16,16 8 0 15,15 3-1-15,16 1 1 16,10 0 0-16,5-5 0 16,1-5 0-16,-2-4 0 0,-9-12 0 15,-12-7 1-15,-15-9-1 16,-13-6 0-16,-18-2-1 15,-14-4 0 1,-9-4-2-16,-9-6-2 0,4 5-9 16,-9-12-23-16,9 3 0 15,1-5-1-15,13 3 3 16,8-5 34-16</inkml:trace>
  <inkml:trace contextRef="#ctx0" brushRef="#br0" timeOffset="777744.1202">19986 5629 71 0,'2'-11'35'0,"-3"-1"-13"15,5 22-13-15,-9 6-1 16,7 22-2-16,-5 12-3 16,4 10-1-16,0 13 0 15,0 10 1-15,2 0-1 16,3 4 1-16,-1-4-1 15,3-11 0-15,-2-16 0 16,1-10 0-16,-1-11-1 0,-1-6 1 16,-2-14-1-16,-3-15 0 15,6-12 0-15,-2-10-1 16,-2-12-1-16,1-10 1 16,-1-13-1-16,1-14 0 15,-2-7 1-15,1 3-1 16,1 7 0-16,3 2 1 15,3 8 0-15,6 6 0 16,7 9 1-16,8 12-1 16,6 9 1-16,6 3-1 15,5-1 1-15,3 3-1 16,2 2-1-16,-1-3-2 0,-1 7-1 16,-9-9-5-16,6 11-27 15,-19-6-2-15,-4 13 0 16,-24 2 0-16,0 0 28 15</inkml:trace>
  <inkml:trace contextRef="#ctx0" brushRef="#br0" timeOffset="777947.2465">19987 6080 69 0,'0'0'35'16,"31"18"2"-16,2-25-30 15,17 1-2-15,2-7-2 0,6-3-3 16,0 4-4-16,-9-14-11 16,-4 14-20-16,-12-4-3 15,-9 8 2-15,-24 8 9 16,10-14 27-16</inkml:trace>
  <inkml:trace contextRef="#ctx0" brushRef="#br0" timeOffset="778104.7486">20143 6208 66 0,'13'35'37'16,"7"-9"0"-16,21-1-28 15,-5-14-3-15,8-4-3 16,0-6-3-16,-2-13-8 0,2 1-29 16,-10-8 1-16,1-8-1 15,-7-7 0 1,0 1 35-16</inkml:trace>
  <inkml:trace contextRef="#ctx0" brushRef="#br0" timeOffset="778343.645">20776 5727 68 0,'-11'25'35'0,"-4"13"-2"15,-7 0-29-15,0 10 0 16,-5 6-2-16,4 3 1 15,2-3-2-15,9 2 2 16,6-7-1-16,11-7 1 16,10-11-1-16,10-10-1 15,9-9-3-15,4-14-3 0,15 1-16 16,-8-19-16-16,5-4 0 16,-5-12 0-1,1-3 16-15</inkml:trace>
  <inkml:trace contextRef="#ctx0" brushRef="#br0" timeOffset="778609.2338">21288 5738 72 0,'0'0'37'16,"-12"-1"-1"-16,-20 7-28 16,3 17-3-16,-9 2-2 15,5 8-2-15,6 7-1 16,10 3 1-16,15 0-2 0,14 1 1 15,13 0 0-15,6-6 0 16,5-2 0 0,-3-4 0-16,-7-8 0 15,-11-3 1-15,-14-6-2 0,-15-8 0 16,-12-2-3-16,-15-16-9 16,4 3-22-16,-8-14-2 15,9-5 1-15,5-14 1 16,16-5 35-16</inkml:trace>
  <inkml:trace contextRef="#ctx0" brushRef="#br0" timeOffset="778968.6238">21585 5564 67 0,'22'3'37'0,"-16"15"0"15,-24-1-22-15,-10 13-11 16,-13 1-2-16,0 5-2 0,8 2 0 15,12-6-1-15,19-1 0 16,18-6 1-16,15-3-1 16,11-1 1-16,3 3 0 15,-4 1 1-15,-14 3-1 16,-16 5 0-16,-16 5 0 16,-14 2 1-16,-8 5 0 15,-1-5 0-15,5 0 1 16,12-2 0-16,13-9 0 15,20-4 0-15,15-8 0 16,14-6 0-16,4-7-1 16,5-1 0-16,-3-8-1 15,-8-4-3-15,-6 3-1 0,-16-11-14 16,-3 11-19-16,-24 6-2 16,20-11 1-16,-20 11 1 15,0 0 37-15</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0:58:03.151"/>
    </inkml:context>
    <inkml:brush xml:id="br0">
      <inkml:brushProperty name="width" value="0.05292" units="cm"/>
      <inkml:brushProperty name="height" value="0.05292" units="cm"/>
      <inkml:brushProperty name="color" value="#FF0000"/>
    </inkml:brush>
  </inkml:definitions>
  <inkml:trace contextRef="#ctx0" brushRef="#br0">4234 11959,'26'0,"-26"27,27-27,-1-27,-26 27,0 0,27-26,-1 26,-26-27,26 1,1-27,-27 26,0 1,0 0,-27 26,-25 0,-1 26,-27 27,1-27,-27 54,27-1,26 27,26-27,27 1,27-27,26 0,52-1,1-25,27-27,-1 0,0-27,0-52,-26 26,27-53,-28 27,-25-53</inkml:trace>
  <inkml:trace contextRef="#ctx0" brushRef="#br0" timeOffset="254.0144">5292 10583,'-26'-26,"26"-1,0 27,-27 0,27 53,0-26,0 52,-26 1,26-1,-27 27,27 0,-26 26,26-26,-27 0,27-1,-26-25,26 26,0-27,-27-26,27 0,0 0,0-27,0-26</inkml:trace>
  <inkml:trace contextRef="#ctx0" brushRef="#br0" timeOffset="865.0495">5477 11456,'27'-26,"-1"0,-26-1,0 27,-53 27,27-27,-27 52,0-25,26 26,1 0,0 0,52-27,0 27,27 0,27-27,-27 27,26 0,-26-26,0 26,-27-27,-26 27,0-27,-26 1,-1-27,-25 26,25-26,-26 0,0 0,27-26,-1 26,1 0,26 0,0 0,0 0,0 0,26 0,1 0,26 0,-27-27,27 27,26-26,-26 0,0-1,0-26,27 27,-28-54,1 27,-26 1,-1-28,-26 27,0 0,-26 0,-1 27,-26 26,27 0,-27 26,27 1,-1 26,1 0,26 26,0 0,0 1,26-1,27-26,-26 26,25-26,1 0,-26-26,26-27,0-27,-27 1</inkml:trace>
  <inkml:trace contextRef="#ctx0" brushRef="#br0" timeOffset="1035.0592">6694 11271,'27'27,"-27"-1,-27 1,1-27,-1 26,1-26,26 27,-27-27</inkml:trace>
  <inkml:trace contextRef="#ctx0" brushRef="#br0" timeOffset="1161.0664">6747 11668,'0'53,"27"0,-27-27,0-26,0 0</inkml:trace>
  <inkml:trace contextRef="#ctx0" brushRef="#br0" timeOffset="2122.1214">6324 13520,'26'27,"-26"26,27-27,-27 27,26 0,1 0,-27-27,26 27,-26-26,27-1,-27 1,0-27,0 0,-27 0,27-27,-26 27,26-26,-27-27,1 26,26-26,0 0,0-26,26 0,1-1,26 27,-27-26,27 26,0-26,-27 26,27 0</inkml:trace>
  <inkml:trace contextRef="#ctx0" brushRef="#br0" timeOffset="2502.1431">6959 13600,'26'0,"1"0,-1-27,27 1,0-1,-26-26,-1 27,0-1,1 1,-27-1,0 27,-27 0,-25 27,25 26,1 0,-27 26,26 1,1-1,26-26,26 0,1 0,-1-27,54-26,-28 0,1-79,27 26,-1-53</inkml:trace>
  <inkml:trace contextRef="#ctx0" brushRef="#br0" timeOffset="2979.1704">7885 12409,'0'-26,"0"26,-27 26,27 27,-26 26,26 27,0 0,0 0,0 26,26-26,-26 26,27-52,-27-1,0 0,0-26,0-26,-27-27,1 0,0-27,-27-26,26 0,-26 0,27-26,-1 26,27 0,27 27,-1-1,27 1,0 26,26 26,1 1,-27-1,0 27,-27 0,27 26,-26-26,-1 0,27 0,-27 0,27-26,0-1,0-26,0 0,0-26,0-27,-27 0,-26-27,0 1,0 0,0-1,-26 27,-1 0,27 27</inkml:trace>
  <inkml:trace contextRef="#ctx0" brushRef="#br0" timeOffset="3212.1837">8732 13467,'26'27,"-26"-1,0-52,0-1,0 1,0-54,-26 28,26-28,0 27,0-26,26 26,-26 0,53 27,-27-1,27 27,0 0,0 27,-26-1,26 1</inkml:trace>
  <inkml:trace contextRef="#ctx0" brushRef="#br0" timeOffset="3521.2014">9181 13653,'0'26,"0"-26,0-53,0 27,0-27,27-27,-27 27,26-26,-26 26,27 27,-27-1,26 27,1 0,26 27,-27-1,27 27,0 0,-27-27,27 1,0 26,0-53,0 0,-27-27,27 1,-53-27,27-26,-1-1,-26 1,27-1</inkml:trace>
  <inkml:trace contextRef="#ctx0" brushRef="#br0" timeOffset="4248.2429">11880 13679,'0'26,"0"1,0-54,0 27,-26-52,26 25,0-26,-27-26,27-1,0-25,27-1,-27 0,0 27,0-27,0 0,0 26,0 28,26-1,-26 26,0 27,0 0,27 53,26 0,-27 0,27 26,0 27,26 0,-26 0,0-27,0 1,0-28,0 1,-27-26,27-27,-53 0,27-27,-1-26,-26-52,0 25,-26-26,26-26,-27 26,1-26,-1 53,27-1,-26 1,-1 26,27 0,0 27,27 26,-1-27</inkml:trace>
  <inkml:trace contextRef="#ctx0" brushRef="#br0" timeOffset="4792.2741">13494 12859,'27'53,"-1"0,-26 0,-26-1,26-25,-27 26,27-27,-53 1,27-1,-1 1,-26-27,27 0,-1-27,1 1,0-1,26 1,26-27,0 26,1 1,52 0,-26-1,27 27,-1 0,-26 0,-27 0,1 0,-1 27,-52-27,-1 0,-26 26,0-26,1 0,-1 0,-27-26,27 26,27-27,-1 1,-25-27,52 53,-27-27,54 27,-27 0,26 0,0 27,1-1,-1 27,1-26,26 25,-27-25,27-1,0 27,0-53,0 27,-27-54,27 27</inkml:trace>
  <inkml:trace contextRef="#ctx0" brushRef="#br0" timeOffset="5150.2946">14896 12303,'27'-106,"-27"27,0-27,-27 27,1 26,-1 0,-25 26,-1 27,0 0,0 53,0 0,0 53,27 0,-27 53,0 26,0 0,26 27,1 26,-27-26,26-1,1 1,0 0,-1-27,27-26,-26-1,26-52,-27 0,1-53</inkml:trace>
  <inkml:trace contextRef="#ctx0" brushRef="#br0" timeOffset="5459.3123">14050 13600,'53'-106,"26"53,-26-27,26 28,-52 25,26 1,0 26,0 26,-27 1,0-1,1 27,26-27,-27 27,1-26,-1 26,-26-53,0 26,0-26,0-26,0 26,-53-53,27 26,-27 1,0-27,27 26,-1 1,27 0,0-1</inkml:trace>
  <inkml:trace contextRef="#ctx0" brushRef="#br0" timeOffset="5680.3249">15135 13176,'0'-26,"0"26,-27 0,-26 0,0 26,0 1,-26 26,26 0,0 26,0 0,53 1,0-27,53 26,0-26,0-53,26 26,27-52</inkml:trace>
  <inkml:trace contextRef="#ctx0" brushRef="#br0" timeOffset="5960.3409">16061 12144,'-53'53,"0"0,-27 27,27 25,-26 1,53 27,-27 25,26 1,1-27,26 1,0-28,26-25,1 26,26-80,-27 1</inkml:trace>
  <inkml:trace contextRef="#ctx0" brushRef="#br0" timeOffset="6338.3625">16166 13388,'27'-27,"-1"1,1-27,-27-26,26-1,1-25,-27-1,26 26,-26-26,27 27,-27 26,26 0,-26 53,27 0,-1 27,0 52,1-26,-1 26,27 27,0-26,0-1,-26 0,25-26,1 0,0-26,-26-27,-1-53,1 26,-27-52,26-27,-26 0,0 0,-26-26,26 26,0 27,0 0,0 26,0 26</inkml:trace>
  <inkml:trace contextRef="#ctx0" brushRef="#br0" timeOffset="6503.372">17198 12991,'80'27,"-27"-1,-1 0,1-26,0 0,-26-26,26 26,-53-26</inkml:trace>
  <inkml:trace contextRef="#ctx0" brushRef="#br0" timeOffset="6768.3871">18071 12462,'27'53,"-27"-27,0 27,0 0,0 0,0 0,0 26,0 1,0-27,0 0,26-1,-26-25,0 26,27-53,-27 0</inkml:trace>
  <inkml:trace contextRef="#ctx0" brushRef="#br0" timeOffset="7052.4032">18971 11986,'53'26,"0"1,26 52,-26 0,26 1,-26 26,-26-1,-1 28,-26-28,0 28,-26-27,-1 26,1-53,-1 1,-25-27,25-1</inkml:trace>
  <inkml:trace contextRef="#ctx0" brushRef="#br0" timeOffset="8012.4583">14076 14208,'0'0,"0"27,0-27,27 0,26 0,-1 26,28-26,52 0,27 0,26 0,80 0,-1 0,80-26,27-1,26-26,-1 53,1-26,27-1,-28 1,-25 26,-54-27,-26 27,-52 0,-28 0,-78 0,-1 0,-53 27,-52-27,-27 0,-27 0,-26 0,-53 0,1 0,-1 0,-79 0,-1 0,1 0,-79 0,25 0,-52-27,-26 27,-1 0,1 27,-54-27,28 0,-1 0,26 26,-26 1,53-1,0 1,26 26,54-27,52 27,0-27,80 27,26 0,79-26,54-1,52 1,80-27,52 26,27-26,133 0,-27 0,26-26,27 26,-27 0,-26 0,0-27,-53 27,-80 0,1 0,-53 0,-80 0,-26 0,-106 0,-27 0,-79 27,-52-27,-54 26,-53 27,-26-27,-53 27,-26-26,0 52,-1-26,1 0,26 26,53-26,26-26,80 26,53 0,26-53,79 26,80 1,53-27,26-27,1 27,52-26</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8T21:07:37.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64,'0'0'40,"0"0"-2,0 0 1,0 0-25,0 0-9,0 0-3,3 13 0,-3-13-1,0 0-1,0 0-1,0 0-2,0 0-9,0 0-26,0 0 0,0 0-1,0 0 1</inkml:trace>
</inkml:ink>
</file>

<file path=ppt/ink/ink4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1:06:55.871"/>
    </inkml:context>
    <inkml:brush xml:id="br0">
      <inkml:brushProperty name="width" value="0.05292" units="cm"/>
      <inkml:brushProperty name="height" value="0.05292" units="cm"/>
      <inkml:brushProperty name="color" value="#FF0000"/>
    </inkml:brush>
  </inkml:definitions>
  <inkml:trace contextRef="#ctx0" brushRef="#br0">6668 2408,'-53'-27,"0"1,0-1,-26 1,26 26,-27 0,1-27,0 54,-1-27,1 26,0 1,-1-1,1 1,-1 26,28-27,-28 27,27 0,0 0,0 0,0 26,1-26,-28 26,54-26,-27 27,-27-1,28 0,-1 1,0-1,26 1,-26-1,27 0,-1 1,27-27,0 26,0-53,53 54,-26-54,26 27,26-26,0 26,1-27,26 1,-1-1,28 0,-1-26,0 27,1-27,25 26,-25-26,-1 27,0-27,1 0</inkml:trace>
  <inkml:trace contextRef="#ctx0" brushRef="#br0" timeOffset="15289.8745">5689 10028,'0'-27,"26"27,-26 0,27 0,-27-26,0 26,0-27,0 27,0-26,0-1,26 1,-26 0,0-27,0 26,-26 1,26-27,0 26,-27 1,1-1,-1 27,1 0,0 0,-27 0,26 0,-26 27,27-1,-27 1,26-1,1 27,-1-26,27 26,0-1,27 1,-1-26,27 26,0 0,27 0,-27-27,26 27,-26 0,0 0,26-27,-26 27,0-26,-27 26,1-27,-1 27,-26-27,-26 1,-1-1,1 1,-27-27,0 26,0-26,0-26,0 26,-26 0,26-27,0 27,0-26,0 26,27 0,-1 0,1 0,26 0,0-27,26 1</inkml:trace>
  <inkml:trace contextRef="#ctx0" brushRef="#br0" timeOffset="15600.8923">6456 10028,'0'26,"0"-26,27 0,-1 0,27 0,-27-26,27 26,0 0,27 0,-27 0,26 0,-26 0,0-27,0 54,-27-27,1 0,-1 0,-26 0</inkml:trace>
  <inkml:trace contextRef="#ctx0" brushRef="#br0" timeOffset="15888.9088">6668 10266,'-27'26,"27"-26,27 27,-27-27,26 0,1 0,26 0,-27 0,27 0,0 0,0 0,26 0,-52 0,52 0,-52 0,-1 0,27 0,-27 0</inkml:trace>
  <inkml:trace contextRef="#ctx0" brushRef="#br0" timeOffset="16244.9291">7515 10054,'0'0,"0"0,52 0,-25 0,-1 0,27-26,0 26,0 0,0 0,0 0,-27-27,27 27,-26 0,-1 0,-26-26,27 26,-27 0</inkml:trace>
  <inkml:trace contextRef="#ctx0" brushRef="#br0" timeOffset="16470.942">7700 10213,'0'0,"0"0,0 0,0 0,26 0,-26 0,53 0,-26 0,25 0,1 0,0-27,0 27,0-26,-26 26,26-26,-1-1</inkml:trace>
  <inkml:trace contextRef="#ctx0" brushRef="#br0" timeOffset="16894.9663">8493 9313,'0'0,"0"27,0-1,0 1,0-1,0 1,0-1,0 1,27 25,-27 1,26-26,-26-1,27 1,-27-27,0 0,26 0,-26 0,27 0</inkml:trace>
  <inkml:trace contextRef="#ctx0" brushRef="#br0" timeOffset="17382.9942">9393 9181,'0'0,"-26"0,26 0,0 0,0 27,0-1,0-26,-27 53,54-27,-27 27,0 0,0 0,0-26,26 25,-26 1,0-53,0 27,0-1,0-26,27 0,-1-26</inkml:trace>
  <inkml:trace contextRef="#ctx0" brushRef="#br0" timeOffset="18606.0642">12700 11404,'0'79,"0"0,27 1,-1-1,27 0,-26-26,26 0,-27-26,0 26,1-27,-1-26,-26 0,0-53,0 27,-26-27,26 0,-27-26,27-1,0 1,27-1,-1 27,1 1,26-1,26 0,1 53,-1-27,27 1,-27-1,27 27,0 0</inkml:trace>
  <inkml:trace contextRef="#ctx0" brushRef="#br0" timeOffset="18960.0844">13732 11748,'27'0,"-1"26,1-26,26-26,26-27,0 0,-26 0,27-27,-28 1,1 0,-26-1,-1 27,-52 0,-1 1,-26 52,-26 26,0 27,-1 0,27 53,-26-1,26 1,27 0,26 26,0-26,26-26,1-1,26-26,-1-53,28 0,-1-27,27-25,-27-54,27 0</inkml:trace>
  <inkml:trace contextRef="#ctx0" brushRef="#br0" timeOffset="19418.1089">14896 10319,'0'0,"0"0,0 26,0 27,0 27,0 25,0 1,-26 53,26-27,0 1,0 25,0-25,0-28,0 1,0-26,-27-27,-25-1,25-25,-26-27,0-27,-26-25,26-1,0 0,27-27,26 1,0 26,53 0,-1 27,28-1,-1 1,27 26,-27 26,1 1,-1 26,-26-27,0 27,0 0,-27 0,1 0,26 0,-27-27,27 1,-26-27,25 0,1 0,-26-80,-1 27,1-26,-1-1,-26 1</inkml:trace>
  <inkml:trace contextRef="#ctx0" brushRef="#br0" timeOffset="19720.1279">15849 11695,'26'53,"1"-27,-1 0,1 1,-1-54,1 27,-1-52,1 25,-1-26,-26-26,0 26,26-27,-26 28,0-28,27 54,-27-27,26 26,1 27,26-26,0 26,0 0,0 0,-1 0,1 0</inkml:trace>
  <inkml:trace contextRef="#ctx0" brushRef="#br0" timeOffset="20141.1518">16563 11800,'0'-26,"27"0,-1-27,1-27,-1 1,-26 26,27-26,-1-1,0 27,1 27,-27-1,53 27,-27 27,1 26,26 0,0 0,0 26,26-26,-26-27,26 27,1-26,-1-27,-26-27,26 1,-52-27,-1-27,1 1,-27 0,0-1,-27-25,1 25,-27 27,26 0,1 0</inkml:trace>
  <inkml:trace contextRef="#ctx0" brushRef="#br0" timeOffset="21918.2536">11457 11853,'0'0,"0"0,26-26,-26 26,-26 0,26 0,-27 0,1 0,-27 0,0 0,0 0,0 26,-26 1,-1 26,1-53,0 53,-1-27,-25 1,-28-1,27 0,-26 1,-27-27,27 26,0-26,-27 0,27 0,26 0,0 0,0 0,27-26,26 26,0-27,0 27,27-26,-1 26,1-26,26 26,0 0,-27 0,27 0,0 0,0 0,0 0,0 0,0-27,0 27,27 0,-1-26,-26 26,27-27,-1 1,1-1,-1 1,0-1,-26 27,0 0,27-26,-27 26,-27 0,1 26,0-26,-1 27,-26-1,0 1,-26-1,0 1,26-1,-27-26,27 27,27-1,-1 0,1 1,26-27,26 26,1 1,-1-1,1-26,26 27,0-1,0 1,-1-1,-25-26,26 0,-27 27,-26-27,27 26,-27-26,0 0,-27-26</inkml:trace>
  <inkml:trace contextRef="#ctx0" brushRef="#br0" timeOffset="27342.5639">19262 10319,'0'-53,"0"0,0 26,-26-25,-1 25,-26 27,0 0,0 27,0-27,1 52,-28 1,1 27,-1 26,1-1,26 1,27 0,-1 26,1 27,52-27,1 1,26-27,26-1,27 1,0-26,-1-27,28-27,-1 0,0-52,1 0,-28-27,28-27,-27-26,-1 1,1-28,-26-25,-27 25,26 1,-53 0,-26-1,0 28,-26 25,-27 1,-53-1,0 54,0-1,-52 1,-1 26,27-26,-1 26,1-53</inkml:trace>
  <inkml:trace contextRef="#ctx0" brushRef="#br0" timeOffset="34627.9806">6641 15161,'0'0,"0"26,0 1,27 25,-1 1,1 0,26 27,-27-1,27 0,-26 1,25-1,-25 1,-1-54,-26 27,27-27,-27-26,0-26,0-27,0-26,-27-1,27 1,0-27,0 0,0 27,0-27,27 27,-1 26,27 0,27 0,-54 26,53 27,1-26,-1 0,-26-1,26 1</inkml:trace>
  <inkml:trace contextRef="#ctx0" brushRef="#br0" timeOffset="34994.0015">7488 15478,'27'53,"-1"0,0-27,27-26,0-26,0 0,0-27,0-27,0 1,0-1,-27-25,-26 25,0 27,0 0,-53 27,27 26,-27 26,0 27,27 27,-27 26,26-1,27 1,0 0,27-27,-1 1,27-1,0-26,0-26,-27-1,54-52,-54-1,27-26,-26-26</inkml:trace>
  <inkml:trace contextRef="#ctx0" brushRef="#br0" timeOffset="35263.0169">8493 14155,'27'0,"-27"0,0 0,0 53,0 0,0 26,-27 27,27 0,0 0,-26 26,0 27,26-27,-27 1,27-1,0-26,0 0,0-1,0-25,0-54,0 27,0-53</inkml:trace>
  <inkml:trace contextRef="#ctx0" brushRef="#br0" timeOffset="35638.0383">8123 15187,'-26'-53,"52"0,1 27,-1-1,53 1,1-1,-1 1,0 26,-26-26,27 52,-27 0,0 1,-27 26,1 26,-1 1,0-1,-26 0,27 1,-1-1,-26-26,53 0,-26 0,-1-53,27 0,0 0,0-53,-27 0,27 0,0-26,-26-27,-1 26,1 1,-1 0,-26-1,0 27,0 1,-26 25,26 1,0 26,0 0</inkml:trace>
  <inkml:trace contextRef="#ctx0" brushRef="#br0" timeOffset="35952.0563">9499 15716,'0'53,"26"0,1-26,-27-27,26-27,1-26,-1 0,-26-26,27 0,-1-27,-26 0,0 26,27-25,-27 25,26 27,0 0,1 1,-1 25,27 1,0 26,0 0,0-27,0 54,0-27,26 0,-26 0,0 0</inkml:trace>
  <inkml:trace contextRef="#ctx0" brushRef="#br0" timeOffset="36582.0922">10372 15584,'0'26,"0"-26,26 27,-26-27,0-27,0 1,0 26,0-53,0 27,27-27,-27-27,0 27,26-26,-26 0,27-1,-27 27,26 0,-26 27,27 0,-27-1,0 27,26 0,-26 27,27 25,-27-25,26 26,27 26,-26-26,25 26,28 1,-27-27,0 0,26-27,-26 1,0-27,0 0,0-53,-27 26,1-52,-1-27,-26 27,0-27,-26 26,26-25,-27 25,27 1,-26 26,26 26,0 1,26 0</inkml:trace>
  <inkml:trace contextRef="#ctx0" brushRef="#br0" timeOffset="52228.9873">16484 15610,'0'-26,"26"26,-52-26,26-1,0-26,26 0,-26 0,0 0,0 0,0 1,0-1,0 0,0 0,-26 0,26 26,0 1,-27 26,27 0,0 0,0 0,0 26,0 27,0-26,27 26,-27 0,26 0,-26-27,27 0,-1 1,27-1,-26-26,-1-26,1-27,-1 27,0-27,1-27,-1 1,1 26,-27-26,0-1,0 27,0 27,0-1,0 1,0 26,0 0,0 26,26 1,-26 26,27-27,-1 54,1-27,-1-1,1 28,-1-1,1-26,-1 0,-26 0,26 0,-26-27,27 27,-27-26,26-1,-26 1,0-27,0 0,27 0</inkml:trace>
  <inkml:trace contextRef="#ctx0" brushRef="#br0" timeOffset="52540.005">17225 14949,'0'-26,"0"26,26 0,-26 26,27-26,-1 26,-26 1,27 26,-1-27,27 27,-27 0,1 0,-1 0,27 0,-26-27,-1 27,1-53,-1 27,1-27,-27 0,26 0,-26-27</inkml:trace>
  <inkml:trace contextRef="#ctx0" brushRef="#br0" timeOffset="52843.0222">17886 14843,'0'-26,"0"26,0 0,0 0,0 26,-26 1,26 52,-27-26,1 26,-1 1,1-1,26 27,-27 26,1-26,0 0,26-27,-27 27,27-27,-26 1,26-27,0 0,0 0,0-27,0 0,0-26,0 0,0 0,26 0,-26-26</inkml:trace>
  <inkml:trace contextRef="#ctx0" brushRef="#br0" timeOffset="53440.0566">18124 13891,'0'0,"0"26,0-26,0 53,0-27,0 27,0 0,27 27,-27-1,0 27,0 0,26 0,-26-1,0 1,27-26,-27 25,0-25,26-1,-26-26,0 0,0-27,0 1,0-27,27-27</inkml:trace>
  <inkml:trace contextRef="#ctx0" brushRef="#br0" timeOffset="53779.076">18362 14975,'27'0,"-1"0,1 0,26 27,-27-27,27-27,-26 27,-1-26,27 0,-27-27,-26 26,27-26,-27 27,-27-1,1 1,-1 26,1 0,0 26,-27 27,26-26,1 26,-1 0,1 26,26-26,0 26,0-26,0 0,26 0,1-27,-1 1,1-1,-1-26,1 27,-1-54,0 27</inkml:trace>
  <inkml:trace contextRef="#ctx0" brushRef="#br0" timeOffset="54286.105">18812 15425,'0'0,"0"0,0-26,0-1,0 1,0-27,0 0,0 27,0-27,27 0,-27 26,26 1,-26-1,27 1,-27-1,0 27,0 0,26 0,-26 0,0 0,0-26,0 26,27 0,-27 0,0 0,0 0,26-26,-26 26,26 26,-26-26,0 26,27 1,-1-1,1 27,-1 0,1-26,-1 26,1-1,-1-25,27-1,-27 1,1-27,-1 0,1 0,-1-27,1-26,-27 1,26-28,-26 1,27-1,-27 28,0-28,0 27,0 0,0 27,0-1,0 1</inkml:trace>
  <inkml:trace contextRef="#ctx0" brushRef="#br0" timeOffset="55068.1497">20029 13732,'0'0,"0"0,-26 0,26 26,-27 1,1 26,-1 0,1 26,0 0,-27 27,26 27,1 25,-1-25,1-1,-1 0,27 0,27-52,-1 26,1-27,26 0,0-26,-27 0,27-26,-27 26,1-27,-1-26,-26 0,0 0,27 27,-27-27,0-27,0 27,0-26</inkml:trace>
  <inkml:trace contextRef="#ctx0" brushRef="#br0" timeOffset="55682.1848">23072 13626,'26'27,"1"25,-1 1,1 0,-1 27,1 25,-1 1,1 27,-27-1,26 27,-52-1,26 1,0-27,-27 27,-26-53,27 0,-1 0,1-27,-1-26,27-27,-26 27,26-26,0-27,-26-27,26 1,0-1</inkml:trace>
  <inkml:trace contextRef="#ctx0" brushRef="#br0" timeOffset="58726.3589">20558 14605,'0'0,"0"0,0 0,0 0,0 0,0 0,0 0,0 0,0 0,0 0,0-26,0-1,27 27,-27-26,0-1,0 1,26-1,-26 1,-26-1,26 27,0-26,-27 26,1 26,-27-26,27 27,-1-1,1 1,-1 26,1-27,26 27,0-27,0 27,0 0,26-26,27-1,-26 27,26-26,-1-1,1 1,0-1,0 0,-26 1,-1 26,1-53,-1 53,-52-27,26 1,-27-1,1-26,-1 27,-26-27,27 0,-27 0,0 0,0-27,0 27,27 0,-1-26,27 26,-26 0,52-53</inkml:trace>
  <inkml:trace contextRef="#ctx0" brushRef="#br0" timeOffset="59412.3982">21246 14235,'0'0,"-26"-27,26 27,0 0,0 0,-27-26,1 26,0 0,-1-27,1 27,26 0,-27 0,1 0,-1 27,27-27,0 0,-26 0,26 0,0 0,0 26,0-26,0 27,0-1,0 27,0 0,0 26,0-26,-27 27,27 25,-26-25,26-1,-27 1,27-1,0-26,0 0,27 0,-1 0,-26-27,27-26,-1 26,1-26,-1 27,27-27,-26 0,-1 0,0 26,1-26,-1 0,1 0,-27 0,26 0,1 0,-27 0,26-26</inkml:trace>
  <inkml:trace contextRef="#ctx0" brushRef="#br0" timeOffset="59815.4212">21352 14552,'0'0,"0"0,0-26,0 26,0 26,0-26,0 27,27-1,-27 0,0 1,0-1,0 1,0 26,0-27,0 27,0-26,0 26,0-27,0 0,0 1,0-1,0-26,0 27,0-27,0 0,0-27,0 1,0-1,26 1</inkml:trace>
  <inkml:trace contextRef="#ctx0" brushRef="#br0" timeOffset="60538.4626">21749 14579,'-26'0,"-1"0,27 26,-26-26,26 0,0 26,0-26,0 0,0 0,0 0,26 0,-26 0,27 0,-1 0,1 0,-27-26,26 26,-26 0,0-26,0 26,0 0,-26 26,26-26,-27 26,1-26,-1 27,27-1,-26-26,26 27,0-27,26 0,-26 26,27-26</inkml:trace>
  <inkml:trace contextRef="#ctx0" brushRef="#br0" timeOffset="60915.4841">21749 14923,'0'0,"-26"0,26 0,0 0,0 0,0 0,-27 26,27-26,0 0,0 0,0 26,0-26,27 0,-1 0,-26 0,27 0,-27 0,0-26,0 26,0-26,0 26,-27 0,27 0,-26 0,26 0,0 0,-27 26,27-26,27 0,-27 0,26 0,1 0,-1-26</inkml:trace>
  <inkml:trace contextRef="#ctx0" brushRef="#br0" timeOffset="61722.5303">22014 14261,'0'0,"0"0,0 0,0 0,0 0,26 0,1 0,-1 0,1 0,25 0,-25 0,26 0,-27 0,1 0,26 0,-27 27,-26-27,0 26,27 0,-27-26,0 27,0-1,0 27,0-26,0 26,0 0,0-1,0 1,-27 0,27 27,0-27,0 0,-26-1,26 1,-27 0,27-26,0 26,-26-53,26 26,0 1,0-1,0-26,0 26,0-26,0 0,0 27,0-27,0 0,0 0,-27 26,1-26,-1-26,1 26,-1 0,1 0,-27 0,53 0,-26 0,26 0,-27 0,27 0</inkml:trace>
  <inkml:trace contextRef="#ctx0" brushRef="#br0" timeOffset="78852.5101">3625 5636,'-26'-27,"26"27,-27 0,1 0,-27 0,26 0,1 27,-27-27,0 26,27 1,-1-1,1 0,-1-26,27 27,0-1,27-26,26 0,0 27,52-54,28 27,25 0,54-26,26-1,0 1,27 0,0-27,-1 26,1 1,-27-1,0 27,-26-26,-27 26,-26 0,-54-27,1 27,-26 0,-27 27,-27-54,0 54,-26-27,0 0,0 0,-26 0,0 0,-27 0</inkml:trace>
  <inkml:trace contextRef="#ctx0" brushRef="#br0" timeOffset="79741.5609">3466 6059,'-26'0,"26"0,0 0,0 0,53 0,0 0,26 0,53 0,1 0,25 0,54-26,0 26,26-27,0 27,27-26,-1 26,1-27,-54 1,1-1,0 27,-53-26,-27-1,0 1,-52 26,-1-27,-26 27,-27 0,1-26,-27 26,0 0,0 0,26 0,-26 0,0 0,0 0,0 0,0 0,0 0,0 0,0 0,0 0,0 0,0 0,0 0,0 0,0 0,0 0,0 0,0 0,0 0,0 0,0 0,0 0,0 0,0 0,0 0,0 0,0 0,0 0,0 0,0 0,0 0,0 0,0 0,0 0,0 0,0 0,0 0,0 0,0 0,0 0,0 0,0 0,0 0,0 0,0 0,0 0,0 0,0 0,0 0,0 0,0-27,0 27,0 0,0 0,27 0,-27 0,0 0,26 0,-26 0,27 0</inkml:trace>
  <inkml:trace contextRef="#ctx0" brushRef="#br0" timeOffset="82629.7261">21405 11430,'53'-26,"26"26,27-53,0 26,0-26,0 0,26 27,0-27,-26 27,0-1,0 1,-27-1,-26 27,0 0,-26 0,-1 0,-26 0,0 0,0 0,0 0,0 0,0 0,0 0,0 0,0 0,0 0,0 0,0 0,0 0,0 0,0 0,0 0,0 0,0 0,0 0,0 0,0 0</inkml:trace>
  <inkml:trace contextRef="#ctx0" brushRef="#br0" timeOffset="84947.8587">20532 15822,'0'0,"0"0,0 0,0 0,0-26,0 26,0 0,26 0,1-27,-1 27,27 0,0-26,27 26,25-27,1 1,27 26,-1-27,27 27,-1-26,-25-1,-1 27,0-26,1 26,-28 0,-25 0,-27 0,-27 0,1 0,-1 0,-26 0,0 0,0 0,0 0,-26 0,-1 0,27 0</inkml:trace>
  <inkml:trace contextRef="#ctx0" brushRef="#br0" timeOffset="85362.8824">20850 15981,'-53'0,"26"26,1-52,26 26,26 0,-26-27,27 27,26-26,-1-1,1 1,53 26,0-26,0-1,0 27,26 0,-26 0,26 0,-26-26,0 26,0 26,-27-26,0 0,-26-26,-26 26,-1 0,-26 0,27 26,-27-26,0 0,0 0,0-26</inkml:trace>
  <inkml:trace contextRef="#ctx0" brushRef="#br0" timeOffset="95375.4551">13388 14526,'0'0,"27"-27,-1 1,27-1,-26 27,25-53,1 27,-26-1,26-25,0 25,-27 1,27-27,0 26,-27 1,1-1,-1 1,1 26,-1 0,-26 0,0-27,0 27,0 0,0 0,0 27,0-27,0 26,0 1,0-1,-26 27,26 0,0 0,-27 0,27 26,-26 1,26-1,-27 0,27-26,0 27,-26-1,26 0,0-26,-26 0,26 27,0-27,0-27,0 27,0-27,-27 1,27-1,0 1,0-27,0 26,0-26,0 0,0 0,0 0,0 0,0-26,0 26</inkml:trace>
  <inkml:trace contextRef="#ctx0" brushRef="#br0" timeOffset="95754.4767">13309 15452,'0'26,"26"-52,1 26,-1-27,1 27,-1-26,27 26,-26-27,25 27,28-26,-27 26,26 0,27 0,0 0,0 0,-27 0,27-27,-27 27,1 0,-27 0,-1 0,-25 27,-27-27,0 0,0 0,0 0,0 0</inkml:trace>
  <inkml:trace contextRef="#ctx0" brushRef="#br0" timeOffset="96235.5043">15267 14261,'0'0,"0"27,0-1,-27 0,27-26,-26 53,26 0,-27 0,1 0,26 26,0-26,0 0,0 0,0 27,0-27,0-1,0 1,0-26,0-1,26 1,-26-1,0-26,0 0,-26-26,26-1,-26 1,-1-1</inkml:trace>
  <inkml:trace contextRef="#ctx0" brushRef="#br0" timeOffset="96439.5159">14711 14737,'0'27,"27"-1,-1-26,27 0,26 27,1-27,26 0,-1 0,-25 0,-1-27,1 27,-28 0,1 0,-26 0,-1 0,1 0,-1 0</inkml:trace>
  <inkml:trace contextRef="#ctx0" brushRef="#br0" timeOffset="112770.4501">16775 16007,'-27'27,"1"-27,0 0,-1-27,54 27,-1 0,27 0,26-26,27 26,26 0,1 0,25 0,28-27,-54 27,53 0,-26 27,-27-27,1 0,-1 0,-26 0,-1-27,-25 27,-1 0,-26 0,0-26,-26-1,-1 27,0-26,-26 26</inkml:trace>
  <inkml:trace contextRef="#ctx0" brushRef="#br0" timeOffset="113180.4735">16748 16457,'0'0,"27"0,-1 0,1-26,52 26,-26-27,53 27,0-26,26-1,0 1,27 26,26-27,1 1,-1-1,26 27,-52-26,0 0,-27 26,-26-27,-27 27,-26 0,-26 0,-1 0,-26 0,27 0,-27 0,0 0,0-26,-27-1,27-26</inkml:trace>
  <inkml:trace contextRef="#ctx0" brushRef="#br0" timeOffset="114137.5283">5054 4524,'-79'-53,"-1"1,1 25,-1 1,-25-27,-28 26,1 27,0 0,-1-26,-25 26,25 0,1 26,-27 1,27-1,26 27,-26 0,26 26,27 1,-1-1,1 1,26 25,27 1,-1 0,27 0,27 0,25 0,1-1,0 1,53 0,0-27,26 27,1-26,25-1,1 0,26-26,27 0,0-26,-1-27,1 0,0-27,-1-26,-26 0,1-52,-54-1,0 0,-52-26,-1-27,-53 0,-26 27,-26-27,-27 27,-26 26,-27 0,-26 27</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1:11:22.978"/>
    </inkml:context>
    <inkml:brush xml:id="br0">
      <inkml:brushProperty name="width" value="0.05292" units="cm"/>
      <inkml:brushProperty name="height" value="0.05292" units="cm"/>
      <inkml:brushProperty name="color" value="#FF0000"/>
    </inkml:brush>
  </inkml:definitions>
  <inkml:trace contextRef="#ctx0" brushRef="#br0">9128 1217,'0'0,"-52"-53,52 53,0 0,0 0,0 0,0 0,0 0,0 0,0 0,0 0,0 0,0 0,0 0,79 27,-26-27,26 0,-26 26,27-26,-28 0,1 0,0 0,-53 0,80 0,-80 0,0 0,53 0,-53 0,0 0,0 0,0 0,0 0,0 0,0 0,0 0,0 0,0-53,0 53,0 0,-80-79,80 79,-53-27,53 27,-53-26,53 26,0 0,-53-53,53 53,0 0,0 0,0 0,0 0,0 0,53 26,-53-26,80 27,-80-27,106 26,-106-26,79 0,-79 0,53 27,-53-27,0 0,0 0,53 53,-53-53,0 0,0 53,0-53,0 0,-80 79,54-79,-1 26,1 1,-27-1,27 1,-27-1,26 1,1-1,-27 1,53-1,-27-26,1 27,26-27,-26 26,26-26,0 0,0 27,0-27,0 0,0 0,0 0,0 0,0-27,0 1,0-1,0 27,0-79,0 79,0-80,0 80,-27-79,27 79,-26-53,26 53,-27-79,27 79,0 0,0 0,-26-27,26 27,0 0,0 0,0 0,0 0,0 0,0 0,0 0,0 53,26 0,-26-26,0 25,27-25,-27 26,0 0,0-27,26 1,-26-1,0-26,0 0,0 0,27 0,-27-26,0 26,26-53,-26 53,53-106,-53 53,0 53,26-79,-26 79,27-53,-27 53,0 0,0 0,0 0,0 0,0 53,-27 0,27-27,-26 27,26-27,0 1,0-1,0 1,0-27,0 0,0 0,0 0,0 0,0-80,0 80,0-79,0 79,0-79,0 79,0-53,0 53,0 0,0 0,0 0,-79-27,79 27,0 0,0 0,-53 53,53-53,0 0,0 0,0 0,0 0,0 0,0 0,0 0,53-53,-53 53,0-53,0 53,0-53,0 53,0 0,0 0,0 0,0 0,0 53,0-53,0 80,26-27,-26 0,26-27,-26 27,27-53,-27 26,0-26,0 0,79 0,-79 0,0 0,53-79,-53 79,27-26,-27 26,0 0,-27-80,27 80,0 0,-53 27,53-27,0 0,-79 53,79-53,0 0,0 0,0 0,0 0,79 0,-79 0,53-80,-53 80,80-26,-80 26,0 0,0 0,0 0,0 0,0 0,-27 26,27-26,-53 80,27-54,26 0,-27 1,27-27,0 0,0 0,0 0,80 0,-80 0,53-53,-53 53,0 0,79-79,-79 79,0 0,0 0,0 0,0 0,-79 26,79-26,-53 27,53-27,0 0,0 0,0 0,0 0,0 0,0 0,0 0,79-27,-79 27,0 0,26-79,-26 79,0 0,0 0,0 0,-52 0,52 0,0 0,-80 0,80 0,0 0,0 0,0 0,0 0,0 0,0-53,0 53,0 0,0-53,0 53,0 0,0 0,0 0,0 0,0 0,0 0,27 53,-27-53,0 0,53 53,-53-53,0 0,0 0,0 0,0 0,0 0,0 0,0 0,-27-53,27 53,-53-53,53 53,-53-27,53 27,0 0,-53-26,53 26,0 0,0 0,0 0,53 26</inkml:trace>
  <inkml:trace contextRef="#ctx0" brushRef="#br0" timeOffset="16223.9279">12595 10213,'0'0,"0"53,0-27,0 1,26 26,-26 0,26 26,1-26,-1 26,1-26,-1 0,1 0,-27 0,26-53,-26 26,0-26,27-26,-27-1,0-25,0-28,26 1,-26-1,27-25,-27-1,0 26,26 1,27 26,-27 0,27 27,0-1,0 1,0 26,26 0,-52 0</inkml:trace>
  <inkml:trace contextRef="#ctx0" brushRef="#br0" timeOffset="16558.9471">13388 10398,'27'27,"-1"-27,27 0,0 0,0-27,0 1,0-27,0 26,0-26,-27 0,-26 1,0-1,0 26,-53 27,27 0,-54 27,27 26,-26-1,0 28,26-1,26 1,1 25,26-25,26-1,1-26,26-26,0-1,-1-52,28-1,-1-26,-26 0,27-53</inkml:trace>
  <inkml:trace contextRef="#ctx0" brushRef="#br0" timeOffset="16801.961">14314 9313,'0'0,"-26"0,26 53,0 0,-27 0,27 53,0-27,0 54,27-28,-27 1,0 0,26 0,-26 0,0-27,27-26,-27 0,0-27,0 1,0-27</inkml:trace>
  <inkml:trace contextRef="#ctx0" brushRef="#br0" timeOffset="17115.9789">14182 10134,'-26'-80,"26"54,26-1,0 1,27-1,0 27,0 27,0-27,0 26,-26 1,-1 26,0 0,-26 26,27-26,-27 0,0 26,26-26,1 0,26-27,-27 1,27-27,0 0,0-27,0 1,-27 0,27-27,-53 0,27 0,-27 0,0 0,0 26,0 1,0 0,0 26,0 0</inkml:trace>
  <inkml:trace contextRef="#ctx0" brushRef="#br0" timeOffset="17426.9967">15135 10504,'0'53,"0"0,26-27,0 27,1-26,-27-1,26-26,1-26,-1-1,-26 1,27-27,-1 0,-26-26,0-1,0 1,0-1,0 27,27 1,-27-1,0 26,26 1,1 26,-1 0,27 26,-27-26,1 53,-1-26</inkml:trace>
  <inkml:trace contextRef="#ctx0" brushRef="#br0" timeOffset="17798.018">15690 10689,'27'0,"-27"0,0 0,0-26,26-1,-26 1,0-27,27 0,-1 0,-26 0,26 27,-26-27,27 26,-27 27,26 0,1 27,-1-1,1 27,-1 0,27 0,26-27,-26 1,0-1,27-26,-1 0,-26-53,0 27,0-27,-27-26,1 26,-27-53,0 27,-27-1,27 27</inkml:trace>
  <inkml:trace contextRef="#ctx0" brushRef="#br0" timeOffset="20320.1622">18706 9578,'0'-27,"0"27,0 0,0 27,0-1,-26 54,-1-1,1 1,0 25,-27 28,0-1,0 0,0 1,0-28,0 1,27-26,-1-1,1-53,52 1,1-27,26 0,26-27,0 1,27-1,-27 1,54-27,-27 53,-1-26,-52 26,53-27,-53 27,26 0,-26 0,-26-26</inkml:trace>
  <inkml:trace contextRef="#ctx0" brushRef="#br0" timeOffset="20730.1857">20003 9340,'0'0,"-53"-27,0 27,0 27,-53-27,0 0,1 26,-1 1,26-27,1 26,26 1,27-1,52 27,1 26,-1 1,0 52,27 0,-26 27,-1 26,-26-26,0 0,0 26,0-53,-26 27,26-27,0-52,26-1,-26-26,27 0,-1-27,1-26,-1 0,1-26,-27-1,26-25,1-1</inkml:trace>
  <inkml:trace contextRef="#ctx0" brushRef="#br0" timeOffset="21052.2041">19976 10186,'-26'0,"-1"27,1-1,-27 54,0-1,0 1,27-1,26 0,0-26,26 0,27 0,27-27,-1-26,0-26,1-27,26 0,-54 0,1-26,-26 0,-27-1,-27 1,-26 26,-26 0,0 0,-1 27,1 26,0 0,26 0,26 0,27-27,27 1</inkml:trace>
  <inkml:trace contextRef="#ctx0" brushRef="#br0" timeOffset="21393.2236">20611 9419,'27'0,"26"-26,-27-1,1 27,26 0,-27 0,27 27,0-1,-27 1,27 52,-26 0,26 27,0 27,-27-1,27 27,-27-27,27 0,-26 0,-1 1,1-54,-27 27,0-27,-27-26,-26 0,-26-26,0-1,-1-26,-26 27,27-27,0 0,26 0,26-27,1 27,52 0</inkml:trace>
  <inkml:trace contextRef="#ctx0" brushRef="#br0" timeOffset="80231.589">11430 1799,'0'0,"0"0,0 27,0-27,0 0,-26 0,26 0,0 0,0 26,0-26,0 0,0 0,0 0,0 0,0 0,0 0,0 0,0 0,0 0,0 0,0 0,0 0,0 0,0 0,0 0,-27 27,27-1,0 0,-26 1,26-27,-26 26,26 27,0-26,-27-1,27 27,-26-26,26 26,0-53,0 26,-27 0,27 1,0-27,27 0,-27 0,26 0,1 0,-1 0,27-27,-27 27,27-26,27 0,-1 26,0-27,27 1,0 26,0-27,26 1,-26 26,0-27,0 27,0 0,-1 0,-25 0,-1 27,-26-27,0 26,0-26,0 27,0-27,-27 26,27 1,-26-27,-1 0,27 0,-53 0,53 0,-27 0,-26 0,27 0,-1 0,-26 0,27 0,-27 0,26 0,-26 0,0 0,0-27,0 1,0-1,0 27,0-26,0-27,0 26,0 27,0-26,0-1,0 27,0 0,0-26,0 26,0 0,0 0,0 0,0 0,0 0,0 0,0 0,0 0,0 0,0 0,-26 26,26 1,0-27,0 26,0 1,-27 26,27-27,0 1,0-1,0 1,0-1,0 0,0 1,0-27,0 0,0 0,0 0,0 0,0 0,0 0,0 0,-26 0,-1 0,27 0,-26-27,-1 27,1 0,-27 0,0 0,0 0,-26 0,26 0,-27 0,28 0,-28 0,1-26,26 26,-26 0,-1-26,27 26,0-27,0 27,0-26,1 26,25 0,-26 0,27-27,-27 27,26 0,-26 0,1 0,25 0,-26 27,0-27,0 0,0 0,0 26,1-26,-1 0,0 0,26 0,1 0,-1 0,1 0,-1 0,1 0,0-26,26 26,0-27,-27 27,27-26,0 26,-26-27,26 1,-27-1,27 1,-26-27,26 53,-27-53,27 27,-26-1,26 27,-27-26,27 26,0 0,0 0,0 0,0 0,-26 26,26 1,0-1,0 27,0-27,0 27,0 0,0 0,0-26,0-1,0 1,0-1,26 0,1 1,-1-27,1 0,26 0,0 0,-1-27,1 27,27-26,-1 26,0-26,1 26,-1 0,1 0,-1 0,27 0,-27 0,1 0,25 0,-25 26,-1-26,27 0,-27 0,1 0,-1 0,0 0,-26 0,27 0,-27 0,-27 0,27 0,-26 0,-1 0,0 26,1-26,-1 0,1 27,-27-27,26 0,1 26,-1-26,-26 0,27 0,-27 0,0 0,26 0,-26 0,0-26,27 26,-27-27,0 1,0 0,0-1,26 1,-26-1,0 1,0-27,0 26,0 27,0 0,0 0,0-26,0 26,0 0,0 0,0 0,0 0,0 0,0 0,0 26,0-26,0 27,-26-1,26 1,0-1,0 1,-27-1,27 1,0-1,-26-26,26 26,0-26,0 27,0-27,-27 0,1 26,-1-26,1 0,-1 0,-26 0,1 0,-1 0,-27 0,1 0,-1 0,1 0,0 0,-1 0,1 0,0 0,-1-26,1 26,26 0,-26 0,26 0,0-27,-27 27,27 0,-26-26,26 26,0-26,-26 26,26 0,-26 0,26 0,-27 0,54 0,-54 0,28 0,25 0,-26 0,0 0,27 0,-27 0,26 0,1-27,26 27,-27 0,27 0,0 0,0 0,0 0,-26 0,26-26,0 26,0-27,26 1,-26-1,0 1,0-1,0 27,0-26,0-1,0 27,0-26,0 26,27 0,-27 0,0 0,0 0,0 26,0 1,0-1,0-26,0 53,0-26,0-1,26 1,1 26,-27-53,53 26,0 0,0-26,26 0,0 0,27-26,26 26,1 0,-1-26,27 26,0-27,-1 27,-25 0,25 0,-52-26,0 26,-27 26,-26-26,0 0,-26 0,-1 0,-26 0,0 0,27 0,-27 0,0 0,0 0,0 27,0-27,0 0,0 0,0 0,0 0,26 0,-26 0,0 0,0 0,0 0,0 0,-26-27,26 27,0 0</inkml:trace>
  <inkml:trace contextRef="#ctx0" brushRef="#br0" timeOffset="81770.677">11616 2117,'0'-27,"0"27,26 0,-26 0,0 0,0 0,0 0,0 0,0 0,0 0,0 0,0 0,0 27,0-1,0-26,0 53,0-26,26 25,-26 1,0-26,0 26,0 26,0-26,0 0,0 0,0 0,0 0,0-27,0 27,0-26,0-1,0 0,0-26,0 27,0-27,0 0,0 0,-26 0,26 0,0-27,0 27,-26-52,26 52,-27 0,27 0,-26 0,-1 0</inkml:trace>
  <inkml:trace contextRef="#ctx0" brushRef="#br0" timeOffset="82144.6984">11483 2831,'0'0,"0"0,0-26,0 26,27 0,-27 0,0 0,0-27,0 27,0 0,0 0,0 27,0-1,0 1,0-27,26 52,-26-25,0-1,27 1,-27-1,26 1,-26-27,0 0,27 0,-1 0,-26 0,26-27,27 1,-26-27,-1 26,1-25,26 25,-27-26,-26 27,27-1,-27 27,0 0,26-26,-26 26,0 0,0 0,0 0,0 0,0 0</inkml:trace>
  <inkml:trace contextRef="#ctx0" brushRef="#br0" timeOffset="83741.7897">10928 3307,'0'0,"0"0,26-26,-26 26,0 0,0 0,0 26,0-26,-26 27,26 26,0-27,0 1,0 26,0-1,-27 1,27 0,-26 0,-1 0,1 0,-1-27,27 1,0 26,0-27,0-26,0 27,27-27,-1 0,27 26,-26-26,-1 0,1 0,25 27,-25-27,-1 0,1 26,-1-26,1 27,-27-1,26-26,-26 0,27 27,-27-27</inkml:trace>
  <inkml:trace contextRef="#ctx0" brushRef="#br0" timeOffset="85360.8823">11536 3493,'27'0,"-27"0,0 0,0 0,-27 0,27 0,0 0,-26 0,-1 0,27 0,-26-27,26 27,-27 0,27 0,0 0,0 0,0 0,-26 0,26 27,0-1,0 27,-27-27,27 27,-26 27,0-1,26-26,-27 26,27 1,-26-1,26-26,26 0,-26 0,27-27,-1 1,0-1,-26-26,27 0,-1 0,1 0,-27-26,0-1,0 1,26-1</inkml:trace>
  <inkml:trace contextRef="#ctx0" brushRef="#br0" timeOffset="85665.8998">11510 3836,'0'0,"-27"27,27-1,0 1,0-1,-26 27,26-26,26 26,-26-27,27 1,-1-27,27 0,0 0,-27-27,27 27,-26-26,-1-1,-26 1,0-1,0-26,-26 53,-1-26,1-1,-1 27,1-26,0 26,26 0,0 0,0 0</inkml:trace>
  <inkml:trace contextRef="#ctx0" brushRef="#br0" timeOffset="86033.9207">11880 3572,'27'0,"-1"0,1 0,-27 0,26 0,0 0,-26 0,27 0,-27 26,26 1,-26-1,27 27,-1 0,-26-26,27 25,-1 28,-26-27,27 0,-27 26,0-52,0 25,0 1,0-26,-27-1,1 1,-1-27,1 0,-1 0,1 0,-27 0,27-27,-1 27,1-26,26-27</inkml:trace>
  <inkml:trace contextRef="#ctx0" brushRef="#br0" timeOffset="87416.9999">13097 2037,'0'0,"0"-26,-26 26,26 0,0-27,0 27,0 0,0 0,0-26,0 26,0 0,0 0,0 0,-27 26,27-26,0 27,0-1,0-26,0 53,27-26,-27 26,0 0,0-1,0 1,0 0,0 0,0 0,26 0,-26 0,27 0,-27-27,26 27,1-26,-27-1,26 1,1-27,-1 26,0 1,1-27,-1 0,1 0,-1 0,1 0,-1 0,1 26,-1-26,-26 0,0 0,27 0,-27 0,0 0,0 0,0 0,0 0,0 0,0 0,0 0,0 0,0 0,0 0,0 0,0 0,0 0,26-26,0 26,-26 0,27 0,-1-27,1 27,-27-26,26 26,1-27,-1 27,-26 0,27-26,-27 26,0 26,26 1,-26-27,0 26,0 1,0-1,0 27,27-53,-27 26,0 1,0-1,0 1,0-27,0 0,-27 0,27 0,0 0,0 0,0 0,0 0,0 0,0 0,0 0,0 0,0 0,0 0,0 0,0 0,0-27</inkml:trace>
  <inkml:trace contextRef="#ctx0" brushRef="#br0" timeOffset="87757.0194">13573 3016,'0'0,"0"0,0 27,0-27,27 0,-27 26,0 1,26-1,-26 1,0-1,27 0,-27 1,26 26,-26-53,27 26,-27 1,26-27,1 0,-27 0,26-27,1 1,-27-1,26 1,1-27,-1 27,-26-1,26 27,-26-26,0 26,0 0,0 0,0 0,27 0</inkml:trace>
  <inkml:trace contextRef="#ctx0" brushRef="#br0" timeOffset="88681.0722">13282 3572,'0'0,"0"0,27 0,-27 0,-27 0,27 26,0-26,-26 27,26-1,0-26,-26 27,26-27,-27 26,27-26,0 0,-26 27,26-27,0 0,0 0,0 0,0 0,0 0,0 0,-27 0,27 0,0 0,0 0,0 0,0 0,0 0,0 0,0 0,0 0,0 0,0 26,0 1,0-1,0 27,-26 0,26-27,0 54,0-27,0-27,0 27,0 0,0-27,0 1,0-1,0-26,0 0,0 0,0 0,0 0,0 0,0 0,0 0,26 0,-26 0,27 0,-1 0,1 0,-1 0,0 0,1 0,-1 0,1 0,-27 0,26 0,-26 0,0-26,0 26,0-27</inkml:trace>
  <inkml:trace contextRef="#ctx0" brushRef="#br0" timeOffset="89150.0991">13679 3757,'0'0,"-26"0,26 0,-27 0,1 0,26 0,-27 0,1 0,26 0,0 0,-26 0,26 0,0 27,0-1,0 0,0 1,-27-1,27 27,0 0,-26 0,26 0,0 0,0 0,0 26,0-52,26 26,-26 0,0-27,27 0,-27 1,26-1,0-26,1 27,-27-27,26 0,1 0,-27 0,26-27,-26 27,0 0,27-26,-27 26,26-27,-26 27</inkml:trace>
  <inkml:trace contextRef="#ctx0" brushRef="#br0" timeOffset="89462.1167">13785 4075,'0'0,"0"-27,0 27,0-26,0 26,0 0,0 26,0 1,0-1,0-26,0 27,0-1,0 0,0 1,0-1,0 1,0-27,0 26,0-26,0 0,0 0,27-26</inkml:trace>
  <inkml:trace contextRef="#ctx0" brushRef="#br0" timeOffset="90095.1531">13997 3784,'26'0,"-26"0,0-27,27 27,-27-26,26 26,-26-27,27 27,-27 0,26-26,1 26,-27 0,26 0,-26 0,0 0,26 0,-26 0,0 0,0 0,27 0,-27 0,0 0,0 26,0 1,0-1,26-26,-26 53,0-27,0 27,27 0,-27 0,0 0,26 0,-26 0,0-27,0 27,27 0,-27-26,0-1,0-26,0 27,0-27,0 0,0 26,0-26,0 0,0 0,-27 0,27 0,-26 0,-1 27,-26-27,27 26,0-26,-27 0,26 26,1-26,-1 0,27 0,-26 0,26 0,0 0,26 0</inkml:trace>
  <inkml:trace contextRef="#ctx0" brushRef="#br0" timeOffset="101181.7871">6324 12197,'0'0,"26"0,-26 0,27 0,-27 27,0-1,0 27,-27-26,27 52,-26-26,-1 53,1 0,0-1,-27 1,26 0,1 0,-1-27,1 1,26-27,0-1,0-25,26-27,1 26,26-26,0 0,-1 0,28 0,-27 0,0 0,26 27,-53-27,1 26,26 27,-27-53,1 27,-27-27,0 0,26 0</inkml:trace>
  <inkml:trace contextRef="#ctx0" brushRef="#br0" timeOffset="101715.8177">7462 12277,'0'-27,"0"1,-27 26,1-27,-27 27,0 0,0 27,26-27,-25 26,25 1,1-27,-1 26,1-26,26 0,-27 0,27 27,0-1,-26 27,26 0,-27 0,1 26,-1 27,-25-27,25 27,27 0,-26 0,26-27,0 27,0-27,26-26,1 0,-1 0,27-26,-27 26,27-27,-26-26,26 27,-27-27,1 0,-27 26,26-52,0 26,1 0,-1 0,1-27,-1 27</inkml:trace>
  <inkml:trace contextRef="#ctx0" brushRef="#br0" timeOffset="102091.8393">7541 12965,'0'-27,"-26"1,26 26,-53 0,26 0,1 0,-27 26,26 1,1 26,26-1,0-25,0 26,26-27,27 27,0-26,27-27,-1 0,-26 0,26-27,1 1,-28-1,1-26,-26 27,-27-53,0 52,-27-26,-26 27,1-1,-1-26,0 53,0-26,26 26,1 0,26 0,0 0,26-27</inkml:trace>
  <inkml:trace contextRef="#ctx0" brushRef="#br0" timeOffset="102636.8705">8150 12277,'0'0,"0"0,0 0,26 0,-26 0,0-27,26 27,1-26,-27 26,26 0,1 26,-1 1,1 26,-1 0,1 26,26 0,-27 27,27-27,-27 54,27-27,-26-1,-1-25,1 26,-1-27,-26 0,0-26,-26 0,-1 0,-26 0,0-53,-26 27,0-1,26-26,-27 0,1 0,26 0,0 0,53 0,0 0,0-26,27 26</inkml:trace>
  <inkml:trace contextRef="#ctx0" brushRef="#br0" timeOffset="103070.8953">9658 12568,'26'0,"-26"0,-26 26,26-26,-53 27,0-1,0 1,0 25,0-25,0 26,0-27,27 27,-1-26,1-1,52 1,1-27,-1 26,27 1,-26-27,26 26,-1 0,1 1,-26-27,26 26,-27 1,1-27,-1 26,1-26,25-26</inkml:trace>
  <inkml:trace contextRef="#ctx0" brushRef="#br0" timeOffset="103580.9244">10557 12118,'27'-27,"-27"27,0 0,26 27,-26-27,0 53,0 0,-26 26,-1 1,1 25,-1 1,-26 26,27-26,-1 0,1-26,0 25,-1-52,1 27,26-27,26-27,-26 0,53 1,-27-1,27-26,-26 0,52 0,-26 0,0 0,0 0,0 0,0 27,0-27,0 0,-27 0,27 0,-27-27,1 1</inkml:trace>
  <inkml:trace contextRef="#ctx0" brushRef="#br0" timeOffset="104270.962">11616 12197,'0'0,"-53"0,26-26,-26 26,27 0,-27 0,26 0,-25 0,52 0,0 0,0 26,0 1,26-27,0 53,1-27,-1 1,-26 26,27 26,-54 0,27 1,-26-1,26 27,-27-27,1 1,26-1,0 0,0-26,26 0,1 0,-1-26,1-1,26 0,-27-26,27 0,-26 0,-1 0,0-26,1 0</inkml:trace>
  <inkml:trace contextRef="#ctx0" brushRef="#br0" timeOffset="104549.9799">11907 12594,'0'0,"0"27,0-1,0-26,0 27,0-1,0 0,0 27,0 0,0 0,0 0,0 0,0 0,0-27,26 1,-52-1,52-26,-26 0,27 0,-27-26</inkml:trace>
  <inkml:trace contextRef="#ctx0" brushRef="#br0" timeOffset="105093.0107">12330 12065,'-27'0,"27"0,27 0,-1-26,-26 26,27-27,26 27,0 0,-27-26,27 26,-26 0,25 26,-25 1,-27-1,26 27,-26 26,0 27,0-26,0 25,0 28,27-28,-27 1,0 27,26-28,1 1,-27 0,0-27,0 1,0-27,0 0,-27 0,27-27,-26 1,-1-27,-26 26,27-26,-27 0,27 0,-27 0,0 0,26 0,-26 0,27 26,-1-26</inkml:trace>
  <inkml:trace contextRef="#ctx0" brushRef="#br0" timeOffset="145138.3013">11695 714,'-53'-26,"53"26,0 0,-53-53,53 53,0 0,0-53,0 53,0 0,0 0,0 0,0 0,0 0,-106 79,53-26,0 0,1 0,-28 0,27 0,53-53,-26 53,26-53,53-26,0-1,0 1,26-1,-26 1,0 26,-53 0,79 0,-79 0,0 79,0-79,-53 79,53-79,-26 80,26-80,0 53,0-53,0 0,53 26,-53-26,53 53,-53-26,0-1,-27 27,1 26,-1-26,1 0,-1 0,1 0,26-27,26 1,-26-27,27 0,-1 26,-26-26,27 27,-1-27,-26 0,0 26,0-26,27 0,-27 0,26 0</inkml:trace>
  <inkml:trace contextRef="#ctx0" brushRef="#br0" timeOffset="147994.4643">10055 15293,'0'26,"0"1,0 26,26 0,-26 0,26 0,1-1,-27 28,26-27,1-27,-1 27,-26-26,27-1,-27-26,0-26,0-1,0-26,0 0,0-26,0 0,-27-1,27 1,0-1,27 1,-27 26,26 0,1 0,26 27,-1 26,1 0,0-27,0 54,0-27</inkml:trace>
  <inkml:trace contextRef="#ctx0" brushRef="#br0" timeOffset="148329.4839">10954 15346,'27'-27,"-1"-26,0 27,1-27,-1 27,-26-1,27 1,-27-27,-27 53,1-27,-1 54,1-27,-27 0,27 53,-27 0,26 0,27-1,0 28,0-27,27 0,26 26,-27-26,27-27,26 27,-26-26,0-1,0 1,0-27</inkml:trace>
  <inkml:trace contextRef="#ctx0" brushRef="#br0" timeOffset="148580.4983">11589 14579,'0'26,"0"0,27 27,-27 0,0 0,0 27,26 25,-26 1,0 0,26-27,-26 1,27-1,-27-26,0 0,0-53</inkml:trace>
  <inkml:trace contextRef="#ctx0" brushRef="#br0" timeOffset="148881.5155">11483 15108,'-26'-27,"26"1,26-1,1 27,-1-26,27 26,0 0,0 26,0-26,0 27,0-1,-27 1,1 26,-1-27,1 27,-1-27,-26 1,26 26,-26-53,27 26,-1-26,1 0,-1 0,1-26,26-1,-27 1,1-27,-27 27,26-27,-26 26</inkml:trace>
  <inkml:trace contextRef="#ctx0" brushRef="#br0" timeOffset="149196.5335">12409 15425,'0'53,"27"-26,-27-27,26 26,-26-26,0-26,0-1,0-26,-26 27,26-27,0-27,-27 28,27-1,0-27,0 1,0 26,27 0,-1 27,1-27,-1 26,27 27,0-26,0 26,0-27</inkml:trace>
  <inkml:trace contextRef="#ctx0" brushRef="#br0" timeOffset="149653.5593">12859 15452,'27'-27,"-54"27,27-53,0 27,0-27,0 0,0 0,-26 0,26-26,0 26,26 0,-26 27,0-27,27 53,-27 0,26 0,0 26,27 1,-26 25,-1 1,27-26,-26 26,26 0,-27-27,1 1,-1-27,0 0,1 0,-27-27,0 1,26 26,-52-53,26 0,0 26,-27-26,27 1,-26-1,26 0</inkml:trace>
  <inkml:trace contextRef="#ctx0" brushRef="#br0" timeOffset="153187.7618">15240 15346,'-26'0,"26"-27,-27 27,1-26</inkml:trace>
  <inkml:trace contextRef="#ctx0" brushRef="#br0" timeOffset="154088.8133">18786 14235,'0'-27,"26"1,-26 26,0 0,0 0,-26 26,26 27,0 0,0 0,-27 53,27 0,-26-1,26 1,-27 27,1-28,-1 28,27-54,-26 0,0-26,26 0,0-26,0-1,0-26,0 0,0-26,26 26,0-27,1 27,-1 0,27 0,0 27,27-27,-27 26,26 1,-26-1,26 1,1-27,-28 26,1-26,-26 0,26 0,-27 0,1-26</inkml:trace>
  <inkml:trace contextRef="#ctx0" brushRef="#br0" timeOffset="154679.8472">20320 13864,'0'-26,"-26"26,-1-27,1 27,0-26,-27 26,0 0,-27-27,27 27,0 0,1 0,25 0,-26 0,27 0,26 0,0 27,0-1,0 1,0 52,26 0,-26 1,0 52,0 27,0 0,-26-1,-1 28,1-28,-1 1,1 0,-1-27,27-26,0 0,0-27,0 1,0-28,27 1,-1-26,27-1,-26 1,26-27,-27 26,27-26,0 0,-27 0,27 0,-53 0,53 0,-26-26,-1-1</inkml:trace>
  <inkml:trace contextRef="#ctx0" brushRef="#br0" timeOffset="155145.8738">20479 14340,'0'0,"0"-26,0 26,0 26,0 1,-26-1,26 27,0 27,-27-1,27 0,0 27,0-26,0 25,0-25,0-1,0 1,0-54,0 53,-26-52,26-1,0-26,0 0,0 0,26 0,-26-26,0-1,27-26</inkml:trace>
  <inkml:trace contextRef="#ctx0" brushRef="#br0" timeOffset="155522.8953">20955 14684,'0'27,"0"-27,-26 0,26 26,-27-26,27 27,0-27,0 0,27 26,-27-26,26-26,1 26,26-27,-27 1,1 26,-27-27,26 1,-52-1,26 27,-27 0,1 0,-27 0,26 27,27-1,-26 1,26-1,-27 1,54-1,-27 1,26-1</inkml:trace>
  <inkml:trace contextRef="#ctx0" brushRef="#br0" timeOffset="155831.913">20982 15161,'0'0,"0"0,0 26,-27-26,27 27,0-27,-26 26,26-26,0 26,0-26,0 0,0 0,26 0,1-26,-1 26,-26 0,27-26,-1-1,-26 27,-26 0,26 0,-53 27,26-1,1-26,-1 26,27 1,-26-1,52-26,1 0</inkml:trace>
  <inkml:trace contextRef="#ctx0" brushRef="#br0" timeOffset="156450.9485">21485 13944,'0'0,"0"0,0 0,0 0,0 0,0 0,0 0,26 0,0 0,1 26,-1-26,1 26,-1 27,27 0,-26 27,26-1,-27 53,0 1,1-1,-27 27,26-1,1 1,-1 0,1-27,26 27,-27-53,1 26,-1-26,1-27,-27 1,-27-27,1 0,-27-27,-27 0,1-26,0 27,-1-27,1 0,26 0,0-27,27 27</inkml:trace>
  <inkml:trace contextRef="#ctx0" brushRef="#br0" timeOffset="160439.1766">14685 15531,'0'0,"0"-26,0-1,0 1,26-27,-26 0,0 0,27-26,-27 26,26-27,1 1,-1 26,-26 0,26 0,-26 27,27-1,-27 27,26 27,-26-1,-26 27,26 0,0 0,0 0,26 26,-26-52,27 26,-1-27,1-26,26 0,-27-26,27-27,-26 26,25-52,-25 26,-27 0,26 0,1 0,-27 27,0-1,0 27,0 0,0 53,26-26,-26 26,0-1,27 28,-27-27,26 0,-26 0,0-27,27 27,-1-27,-26-26,27 0</inkml:trace>
  <inkml:trace contextRef="#ctx0" brushRef="#br0" timeOffset="160650.1886">15558 14737,'0'53,"26"-26,-26 26,27 26,-1-26,1 0,-27 26,26-52,1 52,-1-53,-26 1,27-27,-1 0,-26-27</inkml:trace>
  <inkml:trace contextRef="#ctx0" brushRef="#br0" timeOffset="160902.2031">16061 14658,'0'-27,"0"1,0 26,0 26,-27 27,27 0,-26 27,-1 26,27 26,-26-26,-1 52,27-25,-26-1,-1 0,27-26,-26 26,-1-52,27-1,-26-26,26 26,0-79,26 27,1-27,-1-27</inkml:trace>
  <inkml:trace contextRef="#ctx0" brushRef="#br0" timeOffset="161690.2481">16219 15372,'0'0,"0"-26,27-1,-27-52,26 26,-26 0,27-26,-1-1,1 28,-27-1,26 0,-26 26,27 1,-27 26,0 26,0 1,0 26,0 0,0-1,0 28,0-27,26 0,-26 0,26-1,-26-25,27-27,-1 0,1-27,26 1,-27-27,1 0,-27-26,26-1,-26 28,27-1,-27 26,0-26,0 53,26 0,-26 53,26-26,-26 26,27-1,-27 1,26 0,1 0,-27 0,26-26,1-1,-27-26,26 0,1-26,-1-27,1 0,-1 0,1-27,-27 1,26 26,0-26,-26 26,0 53,27-27,-27 27,26 27,-26-1,27 27,-27-26,26 26,1 26,-1-26,-26 0,27 26,-27-52,0 26,0-27,0 0,-27-26,1 0,-1 0,1-26,-1 0,1-1,-1 1,27-1,0 1,0-27,0 53</inkml:trace>
  <inkml:trace contextRef="#ctx0" brushRef="#br0" timeOffset="161950.263">17331 14711,'0'0,"26"26,0 27,1-26,-1 26,1-27,26 27,-27-27,1 27,-1-26,27-1,-26 27,-1-53,0 27,-26-27,27 0,-1 0,-26 0</inkml:trace>
  <inkml:trace contextRef="#ctx0" brushRef="#br0" timeOffset="162175.2759">17886 14579,'0'0,"-26"26,26 0,-27 1,1-1,-27 27,26 0,-25 27,25-1,-26 0,27 1,-1-1,1 0,-1 1,27-27,-26 0,26-27</inkml:trace>
  <inkml:trace contextRef="#ctx0" brushRef="#br0" timeOffset="162621.3013">18521 13891,'-26'26,"-1"-26,27 27,-26-1,-1 0,1 27,-1 27,1-1,26 27,-26 26,26 1,-27 25,54 1,-27 0,0-27,26 0,0-26,1 0,-1-27,1 1,26-27,-27 0,1 0,26-27,-27-26,0 26</inkml:trace>
  <inkml:trace contextRef="#ctx0" brushRef="#br0" timeOffset="163157.332">22596 13679,'26'53,"1"0,26 26,-27 27,27 0,0 0,-27 52,1-25,-27 25,-27 1,1 26,-27-52,-26 25,-1-25,-26-1,27-53,-27-26</inkml:trace>
  <inkml:trace contextRef="#ctx0" brushRef="#br0" timeOffset="175836.0572">7409 17754,'0'0,"0"0,0 0,0 0,0 0,26 52,-26 1,0 0,27 27,-1-27,-26 26,27-26,-1 0,-26-53,53 79,-53-79,0 0,0 0,0 0,26-79,-52 26,26 0,-27-26,27 26,-26 0,26-27,0 54,0 26,26-79,-26 79,80-53,-1 26,-26 27,26 0,1-26,-27 26,26 0</inkml:trace>
  <inkml:trace contextRef="#ctx0" brushRef="#br0" timeOffset="176139.0743">8335 17648,'0'0,"53"26,-53-26,0 0,79 0,-53-26,1 26,-1-27,-26 1,0-1,0-26,-26 27,-1 26,1-26,-27 26,0 26,0-26,0 53,0 0,1 26,52-26,-27 26,27 1,27-27,-27 26,26-26,27 0,-53-53,53 26,-53-26</inkml:trace>
  <inkml:trace contextRef="#ctx0" brushRef="#br0" timeOffset="176392.0889">8679 16907,'0'0,"0"26,0 1,0 52,26-26,-26 26,0 1,0 26,0 0,0 26,27-53,-27 27,0-27,26 1,-26-27,0-53,27 53</inkml:trace>
  <inkml:trace contextRef="#ctx0" brushRef="#br0" timeOffset="176746.1093">8679 17621,'0'-26,"-27"-1,27 27,27 0,-27 0,53 27,-53-27,79 26,-79-26,79 53,-79-53,80 53,-80-53,53 27,-53-27,0 0,26 79,-26-79,0 0,0 0,79 26,-79-26,53 0,-53 0,80 0,-80 0,53-53,-53 53,53-52,-53-1,0 0,-27 0,27 0,-26 0,26 27,0-27,0 26,0-26,26 27,1 26</inkml:trace>
  <inkml:trace contextRef="#ctx0" brushRef="#br0" timeOffset="177643.1606">9605 17833,'26'53,"-26"-53,0 0,27 53,-27-53,0 0,0 0,0 0,0 0,0-80,0 80,0-79,-27 26,27 0,0 0,0 0,27 0,-1 27,1 0,-1-27,27 53,0-27,0 27,0-26,-27 26,27 0</inkml:trace>
  <inkml:trace contextRef="#ctx0" brushRef="#br0" timeOffset="178068.1849">10134 18018,'0'0,"0"0,0 0,26-79,-26 26,0 0,27 0,-27 0,0 0,0 0,26 27,-26-1,0 27,0 0,80 27,-80-27,53 53,-53-53,105 53,-105-53,80 53,-80-53,106 0,-106 0,79-27,-53 1,-26-1,27-26,-27 27,-27-27,1 0,26 0,-26 27,26-27</inkml:trace>
  <inkml:trace contextRef="#ctx0" brushRef="#br0" timeOffset="211403.0913">11960 17912,'-27'53,"27"-53,0 0,0 0,0-53,0 53,27-53,-27 53,26-105,0 52,1 26,-27-52,26 52,1-26,-27 27,0-27,26 27,-26 26,0 0,0 26,0-26,0 79,0-26,0 0,0 0,0 0,0-53,27 53,-27-53,0 0,0 0,0 0,53-53,-53 0,26 0,-26 27,0-54,0 54,0-27,0 27,0 26,0 0,0 0,0 0,27 79,-1-26,0 0,1-27,-1 27,-26 0,0-53,53 79,-53-79,0 0</inkml:trace>
  <inkml:trace contextRef="#ctx0" brushRef="#br0" timeOffset="211623.1041">12515 17489,'0'0,"27"53,-27-53,26 53,-26-53,27 53,-27-53,26 53,-26-53,26 53,-26-53,0 0</inkml:trace>
  <inkml:trace contextRef="#ctx0" brushRef="#br0" timeOffset="211839.1165">12833 17436,'0'0,"0"0,-27 53,27-53,-26 79,-1-26,1 27,26-1,-27 0,27 1,0 26,0-27,0 0,0 1,0-27,0 0,0-53</inkml:trace>
  <inkml:trace contextRef="#ctx0" brushRef="#br0" timeOffset="212650.1629">12886 17886,'26'-27,"0"-52,1 26,-27 0,26-26,1 26,-27 0,26 27,-26-27,0 53,27 0,-27 0,26 0,-26 26,0-26,0 53,0-53,27 79,-27-79,0 53,0-53,0 0,0 0,0 0,79 0,-79 0,27-26,-27 26,0-27,26 1,-26-1,0 27,26 0,-26 0,0 0,0 0,53 80,-53-80,53 53,-53-53,0 0,53 53,-53-53,0 0,53-27,-26 27,-27-26,26-1,0 1,-26-27,0 0,27 27,-27-27,0 26,0 1,0-1,0 27,26 0,-26 0,27 53,-1-26,27-1,-53-26,53 79,-53-79,80 80,-80-80,79 26,-79-26,0 0,0 0,26 27,-52-54,-1 27,1-26,-27 26,0-27,27 27,-27-26,0 26,0 0,53 0,0 0,0 0,-27 53,54-53</inkml:trace>
  <inkml:trace contextRef="#ctx0" brushRef="#br0" timeOffset="212882.1761">14129 17251,'0'0,"27"0,-27 0,26 26,-26 1,26-1,1 27,26-26,-53-27,79 79,-26-53,0 27,-53-53,106 27,-106-27,53 53,-53-53,0 0</inkml:trace>
  <inkml:trace contextRef="#ctx0" brushRef="#br0" timeOffset="213116.1893">14526 17277,'0'0,"0"27,0-27,0 26,-26 1,-1 26,27-53,-53 79,0-53,27 27,-1 0,27 0,0-53,-26 53,26-53</inkml:trace>
  <inkml:trace contextRef="#ctx0" brushRef="#br0" timeOffset="213826.2301">15082 16484,'0'0,"-27"26,27 0,-26 1,-1-1,1 54,-1-1,1 27,26 0,-27 0,54-1,-27 28,26-27,1-27,26 27,-27-53,1 0,-27-53,53 53,-53-53,0 0,52 52</inkml:trace>
  <inkml:trace contextRef="#ctx0" brushRef="#br0" timeOffset="214628.276">23310 16457,'0'0,"0"27,0-1,27 0,-1 27,1 27,-1-1,0 27,1-27,-1 27,-26 0,0 0,-26 0,-1-27,1 0,0-26,-27 0,53-53,-53 80,53-80,0 0,0 0,0 0,-27 0</inkml:trace>
  <inkml:trace contextRef="#ctx0" brushRef="#br0" timeOffset="215710.3379">16166 17092,'27'-26,"-27"26,0-27,0 27,0 0,0 0,0 0,0 0,0 27,0-27,0 53,-27-27,27 0,0 27,-26 0,26 0,0 0,-27 0,1 0,0 26,-1-52,27-27,-26 79,26-79,0 0,-27 53,27-53,0 0,53 27,-53-27,79 0,-79 0,80 0,-27 0,26 0,-79 0,80 0,-80 0,105 26,-105-26,0 0,53 26,-53-26</inkml:trace>
  <inkml:trace contextRef="#ctx0" brushRef="#br0" timeOffset="216534.385">16907 16854,'-53'0,"27"0,-1 0,1-26,-1 26,27 0,0 0,-26 0,26 0,0 26,0-26,0 53,0-27,0 27,0 0,-26 0,-1 0,27 26,0-26,-26 27,-1-27,27 26,-26-26,-1 0,27-27,0-26,-26 80,26-80,0 53,0-53,0 0,26 79,-26-79,0 0,53 26,-53-26,0 0,53 27,-53-27,0 0,79 0,-79 0,0 0,53 0</inkml:trace>
  <inkml:trace contextRef="#ctx0" brushRef="#br0" timeOffset="217060.4151">17119 17198,'0'0,"0"0,0 0,-53 0,53 26,-26-26,-1 27,1-27,-1 26,1 1,-1-1,27 27,-26-26,26-1,0 27,0-53,0 53,0-53,0 0,79 53,-52-53,26 0,-27 0,27 0,0-27,-27 1,27-1,-26 1,26-27,-27 27,-26-27,26 0,-26 26,0 1,-26-1,0 1,-1-1,1 27,-27-26,26 26,1 26,26-26,-27 0,27 27</inkml:trace>
  <inkml:trace contextRef="#ctx0" brushRef="#br0" timeOffset="217929.4648">18945 16960,'0'0,"0"0,-27-27,27 27,0 0,0 0,0 0,27 0,-1 0,0 0,1 0,26 0,0 0,0 0,0 27,-27-27,27 26,-27 1,1-1,-1 1,1 26,-27-1,0 1,0 0,0 0,-27 0,27 0,-26 0,26-53,-27 79,27-79,-26 80,26-80,-27 53,27-53,0 0,-52 53,52-53,0 0,-53 26,53-26,0 0,-80 0,80 0,-79-26,79 26,-79 0,79 0,-80 0,80 0,-53 26,53-26,0 0</inkml:trace>
  <inkml:trace contextRef="#ctx0" brushRef="#br0" timeOffset="218289.4853">19871 17198,'0'0,"0"26,0-26,0 27,26-1,-26 1,0-1,26 27,-26-26,27 26,-27-27,0 0,0-26</inkml:trace>
  <inkml:trace contextRef="#ctx0" brushRef="#br0" timeOffset="218486.4967">19712 17330,'0'0,"-27"-26,54 26,-1 0,1 0,-1 0,1 0,26 0,-1 0,1 0,-26 0,26 0,0 0,0-27,0-26</inkml:trace>
  <inkml:trace contextRef="#ctx0" brushRef="#br0" timeOffset="219131.5336">20770 16933,'0'0,"0"0,0 0,0 0,0 0,0 27,-26-1,-1 27,27-26,-26 52,-1-26,1 26,-1-26,1 27,-1-27,1-1,26-52,-26 80,26-80,0 0,52 26,-25-52,26 26,-27 0,54 0,-27-27,0 1,26 26,-53 0,27 0,0 0,-26 0</inkml:trace>
  <inkml:trace contextRef="#ctx0" brushRef="#br0" timeOffset="219707.5665">21537 16854,'-26'0,"26"-26,-26 26,-1 0,27 0,-53 0,27 0,-27 0,26 0,1 26,-1-26,1 0,26 0,0 0,26 26,-26 1,27 26,-27-27,26 27,-26 27,0-28,0 54,-26-26,-1-1,1 0,26 1,-27-1,1-26,26-26,0-27,0 105,0-105,0 53,0-53,0 0,0 0,53 27,-53-27,53 0,-53 0,79-27,-79 27,53 0,-53 0,0 0</inkml:trace>
  <inkml:trace contextRef="#ctx0" brushRef="#br0" timeOffset="220221.5959">21485 17145,'0'0,"0"0,26 0,0 0,-26 0,27 0,-1 0,27 0,-26 0,-1 0,1 26,-1 1,1-1,-27 1,0-1,-27 1,1 26,-1 0,1-27,-27 1,53-27,-53 79,53-79,-53 53,53-53,0 0,0 0,0 0,79 26,-79-26,80 0,-80 0,79 0,-79 0,53 0,-27-26</inkml:trace>
  <inkml:trace contextRef="#ctx0" brushRef="#br0" timeOffset="220688.6226">22225 17145,'-26'0,"26"0,0 0,-27 0,1 0,26 26,0 1,0-1,0-26,0 27,26-1,1-26,-1 0,1-26,-1 26,1-27,-1 1,-26-1,0 1,0 26,-26-26,26 26,-27-27,1 54,-1-27,1 26,26 0</inkml:trace>
  <inkml:trace contextRef="#ctx0" brushRef="#br0" timeOffset="221056.6437">22252 17463,'0'0,"-27"0,27 0,-26 26,-1-26,27 0,0 0,-52 53,52-53,26 26,0 1,-26-27,27 0,-1-27,1 27,-27 0,0 0,26 0,-26 0,-26 0,-1 0,27 0,-26 0,26 0,0 0,-53 27,53-27,0-27</inkml:trace>
  <inkml:trace contextRef="#ctx0" brushRef="#br0" timeOffset="221622.6761">22516 16854,'0'-26,"0"26,0 0,0 0,0 0,0 0,0 0,27 0,-1 26,1-26,-1 0,1 26,-1 1,1-1,-1 1,1 26,-1 0,0 0,-26-1,27 1,-27 27,0-1,0-26,26 0,-26 0,0 0,0-53,0 79,0-79,0 53,0-53,-26 53,26-53,0 0,-53 79,53-79,0 0,-79 53,79-53,0 0,-80 27,80-27,0 0,-53 0,53 0,0 0,-79 0,79 0,0 0,-53 0</inkml:trace>
  <inkml:trace contextRef="#ctx0" brushRef="#br0" timeOffset="260086.8761">16299 18230,'0'0,"0"0,-53-27,53 27,0 0,0 0,0 0,0 0,0 0,0 0,0-26,0 26,53-27,-53 27,79 0,0-26,-26 26,53 0,-53-26,53 26,0-27,0 27,-1-26,1 26,0-27,26 27,-26 0,27 0,-28 0,1 0,0 0,0 0,-53 0,26 27,-26-27,-53 0,106 26,-106-26,53 27,-53-27,0 0,0 0,53 26,-53-26</inkml:trace>
  <inkml:trace contextRef="#ctx0" brushRef="#br0" timeOffset="260666.9093">21008 18045,'80'0,"-1"0,27 0,0 0,0 0,-1 0,-25 26,-1-26,0 27</inkml:trace>
  <inkml:trace contextRef="#ctx0" brushRef="#br0" timeOffset="267303.2888">17913 17383,'0'-26,"0"-1,0 1,0 26,0-27,-27 27,27 0,-26 0,-1 0,1 27,-1-27,27 26,-26 1,52 26,-26-53,27 26,-1-26,1 0,-1 0,1-26,-1 26,1-27,-27 1,0-1,0 1,0 26,-27-27,27 1,-26 26,-1 0,1 0,26 0,-27 0,27 26,0 1,0-27,0 26,0-26,27 27</inkml:trace>
  <inkml:trace contextRef="#ctx0" brushRef="#br0" timeOffset="267890.3224">17807 17621,'0'0,"0"0,26 27,-26-54,0 27,-26-26,26 26,0 0,0 0,0 0,-53 26,53-26,0 0,0 0,26 53,-26-53,0 0,53 0,-53 0,53 0,-26-26,-1-1,-26 27,0-26,0 26,0-27,0 27,-26 0,-1 0,27 0,0 0,-53 27,53-27,0 0,0 0,-53 26,53-26,0 0,0 0,0 0,0 0,0 0,0 0,53 27,-53-27,0 0,0 0,0 0,0 0</inkml:trace>
  <inkml:trace contextRef="#ctx0" brushRef="#br0" timeOffset="268356.3491">18468 17145,'0'0,"0"-26,0 26,-26-27,26 27,0 0,0 0,-27 27,27-1,0 0,0 1,-26 26,26 0,0 0,0 0,0 0,0-1,0 1,0 0,0-53,0 80,0-80,0 0</inkml:trace>
</inkml:ink>
</file>

<file path=ppt/ink/ink4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1:18:58.386"/>
    </inkml:context>
    <inkml:brush xml:id="br0">
      <inkml:brushProperty name="width" value="0.05292" units="cm"/>
      <inkml:brushProperty name="height" value="0.05292" units="cm"/>
      <inkml:brushProperty name="color" value="#FF0000"/>
    </inkml:brush>
  </inkml:definitions>
  <inkml:trace contextRef="#ctx0" brushRef="#br0">6774 3545,'0'0,"0"0,0-26,0 26,0 0,0 0,0 0,0 0,0 26,0-26,0 27,0-1,26 1,-26-1,0 27,0 0,-26 26,26-26,0 27,0-27,0 0,0 0,0-1,0 1,0-26,0-1,0 1,0-27,0 0,0 0,0 0,26-27,-26 27,27-53,-27 27,26-27,1 0,-27 27,26-1,0 1,1-1,-1 27,1 0,-1 0,1 0,26 27,-27-27,27 53,-27-27,27 1,-26 25,-1-25,-26-1,0 27,-26-53,-1 27,1-1,-53 1,52-27,-52 26,26 1,0-27,0 0,0 0,27 0,-1 0,27 0,0 0,0-27,27 27,-1-26,27-1</inkml:trace>
  <inkml:trace contextRef="#ctx0" brushRef="#br0" timeOffset="437.025">7462 3493,'0'0,"0"0,0 0,0 0,0 0,0 26,0-26,-27 26,27-26,0 27,0-1,0 1,0-1,0 27,0-26,-26-1,26 1,0-1,0 0,0-26,0 27,0-27,0 0,0 0,0-27,0 1</inkml:trace>
  <inkml:trace contextRef="#ctx0" brushRef="#br0" timeOffset="779.0445">7276 3440,'0'-27,"-26"1,-1-1,27 1,0-1,27 1,-27 26,26-27,27 1,-26 26,26 0,0 0,0 0,-1 0,-25 26,26 1,0-27,-27 26,-26 1,0-1,0 1,-26-1,-1 1,-26-1,27 1,-27-1,27 0,-27 1,26-27,1 0,26 26,0-26,26 0,1 0,26 0</inkml:trace>
  <inkml:trace contextRef="#ctx0" brushRef="#br0" timeOffset="6986.3996">8097 3598,'0'0,"0"0,0 0,0 0,0 0,0 0,26 27,1-27,-1 0,0 0,27 0,-26-27,26 27,0 0,0 0,-27 0,0 0,1-26</inkml:trace>
  <inkml:trace contextRef="#ctx0" brushRef="#br0" timeOffset="7206.4122">8308 3784,'0'0,"0"26,0-26,0 0,0 0,27 0,-1 0,1 0,-1 0,1 0,25 0,1 0,0-26</inkml:trace>
  <inkml:trace contextRef="#ctx0" brushRef="#br0" timeOffset="7955.455">9076 3043,'0'0,"0"0,0 0,0 0,-27 0,27 26,0-26,0 27,-26-1,26 1,0 52,0-53,0 54,0-1,0 1,0-1,0 0,0 1,0-1,0-26,0 26,0-52,0 26,0-53,0 0,0 0,0 0,26-27,-26 1,27-1,-1-26,0 0,1 1,-1 25,1 1,26-27,-27 53,1-27,26 54,-27-27,27 26,0 1,-27-1,1 27,-1-27,1 27,-1 0,1-26,-27 26,-27-27,27 1,-26-1,-27 1,26-1,1 0,-27-26,0 27,27-27,-27 0,26 0,1 0,26-27,0 27,0-26,26 0,1-1,26 1</inkml:trace>
  <inkml:trace contextRef="#ctx0" brushRef="#br0" timeOffset="8221.4702">9949 3519,'0'0,"0"0,0 0,0 26,0 1,0-27,-27 26,27 27,0-26,0 26,0 0,0-1,0-25,0-1,0 1,0-1,27-26,-27-26</inkml:trace>
  <inkml:trace contextRef="#ctx0" brushRef="#br0" timeOffset="8661.4954">10055 3572,'0'-27,"26"1,-26 0,26 26,1 0,-27 0,0 0,26 26,-26 0,-26 1,26 26,-27-27,1 1,0 26,-1-27,27 1,-26-1,-1 0,1-26,-1 0,1 0,26-26,-27 0,1-1,26 1,-27-27,1 26,26 1,-27-27,27 53,0-27,0 27,-26 0,26 0,26 27,-26-27,27 0,-1 26,1 1,-1-1,1 1,-1-1,1 1,-1-27,1 26,-1-26,-26 0,27-26,-1 26</inkml:trace>
  <inkml:trace contextRef="#ctx0" brushRef="#br0" timeOffset="9540.5457">10557 3096,'0'-27,"-26"27,26-26,0 26,-27 0,27 26,0-26,0 53,-26-26,26 52,0-26,0 53,0-27,0 27,-27-27,27 27,0-27,-26 1,26-27,-27 0,27 0,0-27,0-26,0-26,27-1,-1 1,-26-27,27 0,26 0,-27 26,1-25,26 25,-27 1,27 26,-27 26,27-26,-26 27,26 25,-27-25,1 26,-1 0,-26 0,0-27,0 27,-26-26,26 25,-53-52,0 27,0-27,0 0,0 0,0-27,0 27,0-26,27 0,26-1,-27 1,54-27,-27 26</inkml:trace>
  <inkml:trace contextRef="#ctx0" brushRef="#br0" timeOffset="10153.5808">11007 3466,'26'0,"-26"27,0-27,0 0,0 0,0-27,0 27,0-26,0-27,-26 0,0 0,26 0,-27 0,27-26,0 26,-26 0,26 0,26 26,-26 1,27 26,-1-26,0 26,27 26,-26 0,-1-26,1 27,-1-1,-26 1,0-1,0 1,-26-27,26 26,-53-26,53 27,-53-27,53 0,-27 0,27 0,0 0,-26-27</inkml:trace>
  <inkml:trace contextRef="#ctx0" brushRef="#br0" timeOffset="10353.5922">11298 2937,'27'26,"-1"1,-26-27,26 0,1 26,-1-26,1 0,-27 0,26 0,1-26,-1 26,1-27,-1 1</inkml:trace>
  <inkml:trace contextRef="#ctx0" brushRef="#br0" timeOffset="10586.6055">11774 2752,'0'53,"0"-27,0 27,27 0,-54-27,27 27,0 0,0-26,0 26,0-27,0 0,0-26,0 0,27 27</inkml:trace>
  <inkml:trace contextRef="#ctx0" brushRef="#br0" timeOffset="13246.7577">6536 13414,'0'0,"0"0,0 0,0 0,0 0,0 27,0-27,26 26,-26 27,0 0,0 27,26-1,-26 0,27 1,-27-1,0 0,0 1,0-1,0-26,0 0,-27-27,27 27,0-53,0 0,0 0,27-26,-27-1,0-25,0 25,26-26,-26 0,27 27,-1-27,1 53,-1-27,1 27,-1 27,1-27,26 26,-1 27,1-26,0 52,0-52,0 25,-26 1,-1 0,-26-26,0 26,-26-53,-1 26,-26 1,-26-27,-1 26,1-26,26 0,-26 0,26 0,0-26,26 26,1 0,26 0,26 0,1-27</inkml:trace>
  <inkml:trace contextRef="#ctx0" brushRef="#br0" timeOffset="13532.7741">7567 13996,'0'0,"27"0,-27 27,0-1,0 1,0-1,0 1,0-1,26 27,-26 0,0-26,0-1,-26 0,26-26</inkml:trace>
  <inkml:trace contextRef="#ctx0" brushRef="#br0" timeOffset="13854.7925">7409 14182,'26'-27,"1"27,-1 0,27-26,0 26,0-27,0 1,0 26,0 0,-1-27,-25 27,-1 0,1 0,-1 0,-26 0,-26 0,26 27,-27-27,1 26,-27 1,27-1,-27-26,26 27,-26-1,27 1,-27-27,53 26,-27-26,1 0,26 0,0 0,0-26</inkml:trace>
  <inkml:trace contextRef="#ctx0" brushRef="#br0" timeOffset="14313.8187">7832 13864,'0'0,"0"27,-26-1,26-26,-27 27,-26-1,27 0,-27-26,26 27,1-1,-27-26,27 27,-1-27,1 0,-1-27,1 27,26-26,-27 26,27-27,0 27,0 0,0 0,0 0,0 0,0 0,0 0,0 27,27-27,-1 26,1 1,-1-1,1 1,25-1,-25 27,26-26,0-1,-27-26,27 27,-26-1,-1 0,-26-26,0 0,26 0,-26 0,0 0,0 0,0-26</inkml:trace>
  <inkml:trace contextRef="#ctx0" brushRef="#br0" timeOffset="15089.8631">8520 13388,'0'0,"0"26,-27 1,27-1,0 27,0 0,0 0,0 53,0-27,0 1,0 25,0-25,0-1,0-26,0 0,0-26,0-1,0-26,27 26,-27-52,26-27,1 27,-1-1,1-26,26 0,-27 27,27-1,-26 27,25 0,1 0,-26 27,26-1,-27 1,1-1,-1 27,-26 0,27-26,-27 25,-27-25,27-1,-26 1,-27-1,0-26,-27 27,28-27,-28 0,1-27,26 27,0 0,0-26,53-1,-26-26,52 27,-26-27</inkml:trace>
  <inkml:trace contextRef="#ctx0" brushRef="#br0" timeOffset="15599.8923">9128 13388,'-26'26,"26"27,0 0,0-26,0 26,0-27,26 27,-26-27,0-26,0 0,-26 0,26-52,0 25,0-26,0 27,-26-54,52 1,-26 26,0-26,26 52,1-26,-1 27,1-1,-1 1,27 26,-26 26,26 1,-27-1,1-26,-27 27,26 26,-26-53,0 26,-26 1,26-27,-27 0,1 0,-1 26,1-26,-1-26,27 26</inkml:trace>
  <inkml:trace contextRef="#ctx0" brushRef="#br0" timeOffset="15792.9033">9499 13282,'26'0,"1"0,26 0,-27 0,1 0,26 0,-53 0,26 0,0 0,1 0,-27 0,26-26</inkml:trace>
  <inkml:trace contextRef="#ctx0" brushRef="#br0" timeOffset="16021.9164">10107 13018,'27'26,"-27"0,0 1,0 26,0 0,-27-27,27 27,0 0,0-27,0 1,0-1,0-26,0 0</inkml:trace>
  <inkml:trace contextRef="#ctx0" brushRef="#br0" timeOffset="23871.3654">5080 15134,'0'0,"0"0,0-26,0 26,0 0,0 0,27-27,-27 1,26 26,1-27,-27 1,26 26,1-27,-1 1,1 0,25-1,1 1,0-1,0 1,0-1,0 27,0-26,0-1,-27 27,1-26,26 26,-27 0,1 0,-1 26,1-26,-1 0,0 27,1-27,-1 26,1-26,26 27,-27-27,1 26,-1-26,1 27,-1-27,27 26,-27-26,1 27,26-27,-27 26,27-26,-26 26,26-26,-27 0,27 0,-27 0,1 0,26 0,0 0,0 0,0-26,-1 26,1 0,27-26,-27 26,0 0,-1-27,1 27,0 0,0-26,0 26,0 0,0 0,-27 0,1-27,-1 27,1-26,-1 26,1 0,-1-27,1 27,-1 0,-26 0,27 0,-1 0,-26 0,0-26,0 26,26 0,-26 0,0 0,0 0,0 0,0 0,0 0,0 0,0 0,0 0,0 0,0 0,0 0,27 26,-27-26,0 0,0 0,0 27,0-27,0 26,0-26,0 27,0-27,0 0,26 26,-26-26,0 27,0-27,0 26,27-26,-27 0,0 26,0-26,26 0,-26 0,27 0,-27 0,26 27,-26-27,27 0,-27 0,26 0,-26 0,27 0,-1 0,1-27,-1 27,0 0,1 0,26 0,-27 0,27-26,-26 26,26 0,-1-26,1 26,0-27,-26 27,26 0,0-26,0 26,-1 0,1 0,27 0,-27 0,0-27,26 27,-26 0,26-26,1 26,-1-27,0 27,1 0,-1 0,0 0,1 0,-1 0,1 0,-27 0,26 0,0 0,1 0,-1 0,-26 0,0 0,26 0,-26 0,27 0,-28 0,28 0,-27 27,0-27,0 26,26 1,-26-27,26 26,-26-26,27 27,-1-27,-26 26,0-26,26 0,-26 26,0-26,0 0,0 0,-27 27,1-27,-1 26,-26-26,27 27,-27-27,0 0,26 0,-26 0,0 0,0 0,0-27</inkml:trace>
  <inkml:trace contextRef="#ctx0" brushRef="#br0" timeOffset="29982.7149">1403 8890,'0'0,"-27"0,1 0,-1 0,1-26,-1 26,-26 0,27 0,0 0,-1-27,1 27,-1 0,1 0,-1 0,1 27,-1-27,27 52,-26 1,26 0,-27 27,27 26,0-1,-26 54,26 0,0 0,0 26,0 0,0 0,26 0,-26 1</inkml:trace>
  <inkml:trace contextRef="#ctx0" brushRef="#br0" timeOffset="30145.7243">1165 11721,'26'53,"-26"0,26 0,-26-27,27 1,-1-27,1 0,-1 26,27-26,0 0,0 0,0 27,26-54</inkml:trace>
  <inkml:trace contextRef="#ctx0" brushRef="#br0" timeOffset="33370.9087">6774 10266,'0'0,"0"0,26-27,-26 27,0 0,0 0,0 0,0 27,0-1,0-26,0 27,0 26,0-27,0 27,0 0,27 0,-27 0,0 0,0 0,26 0,-26 26,0-26,0-27,0 27,0 0,0 0,-26-26,26 25,0-25,0-1,0-26,0 27,0-27,0 0,0 0,0-27</inkml:trace>
  <inkml:trace contextRef="#ctx0" brushRef="#br0" timeOffset="33891.9385">7356 11218,'0'0,"0"-26,0 26,26 0,-52-27,26 27,0 0,0 0,0 0,0-26,0 26,-27 0,27 0,-26 26,26-26,0 27,0-27,0 0,0 0,26 0,1 0,-27-27,26 27,1 0,-27-26,0 26,0 0,0 0,0 0,0 0,-27 0,27 26,0-26,-26 27,26-27,-27 0,27 0,0 0,0 0,0-27,0 1,27 26</inkml:trace>
  <inkml:trace contextRef="#ctx0" brushRef="#br0" timeOffset="34574.9776">8202 10372,'-26'-27,"26"27,-26-26,-1 26,1 0,-1-27,27 27,-53 0,27 0,-1 27,1-27,-27 0,26 26,-25 1,25-1,1 27,-1 0,1 26,-1-26,27 0,0 27,0-1,27-26,-1 0,27 26,0-52,0 26,0-27,0 0,26 1,-26-27,26 0,1-27,-1 1,1 0,-1-1,0-26,-26 0,0-26,0 26,0-26,-27-1,-26 1,27-1,-27 1,-27 26,27-26,-26 52,0-26,-1 27,-26-1,27 1,-27 26,0 0,0 0,0 0,0 26,0-26,0 27,0-27,27 26,-1 1,1-27,26 26</inkml:trace>
  <inkml:trace contextRef="#ctx0" brushRef="#br0" timeOffset="39115.2368">11827 17515,'0'0,"-26"0,26 0,0 0,0-26,0 26,0 0,0 0,0 0,0 0,-27-26,27 26,0-27,0 1,0 26,0-27,0-26,-26 27,26-27,0 0,0 0,-27-26,27-1,-26 1,-1 26,1-26,-27-27,27 53,-1-27,-26 28,27-28,-1 27,-26 0,27 0,-27 27,27 0,-1-1,1 1,-27 26,53-27,-27 27,1 0,26 0,0 0,-27-26,27 26,0 0,0 0,0 0,0 0,0 0,0 0,0 0,0 0,0 26,0 1,0-27,0 26,0 1,0 25,0-25,0 26,27-27,-27 27,0 0,0-26,26 25,-26-25,0-1,27 1,-27-1,0-26,0 0,0 27,0-27,0-27,0 1,-27-1,27 1,-26-27,-1 0,27 0,-26-26,-1 52,1-26,0 1,-1-1,27 26,0 1,-26-1,26 1,0 26,0-27,0 27,0 0,0 0,0 0,0 0,26-26,1 26,-27 0,52 0,-25 0,26 0,0 0,0 0,26 0,-26 0,0 26,0-26,0 0,0 0,-27 0,27 0,-27 0,1 0,-27 0,26 0,-26 0,0 0,0 0,0 0,0 0,0 0,0 27,0-27,-26 0,26 0,-27 26,1-26,0 27,-1-1,1 1,-27 26,0-1,26-25,1 26,-27-27,27 27,-27-26,26 26,27-27,-26 0,26-26,-27 27,27-27,0 0,0 0,0 0,0 0,27-27,-27 27,26-26,1 0,-1-1,1 1,-1-27,0 26,1 1,-1-1,-26 1,27-1,-27 27,0 0,0 0,-27 27,1-1,-1 1,-25-1,25 1,-26 26,27-27,-1 1,1-1,-1 0,1-26,26 0,0 0,0-26,0 0,26 26,-26-53,27 26,-1-26,1 0,-1 27,-26-1,27-25,-27 25,26 27,-26 0,0-26,0 26,0 0,-26 26,26 1,-27-27,1 26,26-26,-27 26,27-26,0 0,0 0,27-26,-1 0,1 26,-1-27,27 1,-27-1,27 1,-26-1,-27 27,26-26,-26 26,0 0,0 0,0 26,-26-26,-1 27,1-1,-1 1,-25-1,25-26,1 27,26-27,0 0,0 0,0 0,0 0,26-27,1 1,-1 26,-26-27,26 27,1-26,-27 26,0 0,0 0,-27 0,1 0,0 0,-1 26,1-26,-1 0,1 27,26-27,0 0,0 0,0 0,0 0,26-27,1 27,-27 0,26 0,-26 0,0-26,0 26,0 0,-26 0,26-27,-27 27,1 0,26 0,-27-26,27 26,0 0,-26 0,26 0,0 0,26 26,1-26,-1 27,-26-27,27 26,-1-26,1 27,-1-27,-26 0,0 0,0 0,0 0,0-27,0 27,-26 0,26 0,0 0,-27 0,27 27,27-27,-1 0,0 0,1 26,26-52</inkml:trace>
  <inkml:trace contextRef="#ctx0" brushRef="#br0" timeOffset="61557.5209">18706 9155,'0'-27,"0"1,-26-1,-1 1,1 26,0 0,-27 0,0 26,-27 27,27-26,1 52,-28-26,27 26,27 1,-27-1,53 27,0-27,0 27,53-27,0 1,0-1,26 1,0-1,1-53,26 27,-27-26,0-1,27 1,-26-27,-28-27,28 1,-1-1,1-26,-28-26,1 0,0-1,-26-26,-1 1,1-1,-27 26,0-25,0-1,-27 26,1 1,-27 26,0 0,0 0,0 0,0 27,-26-1,-1 27,28 0,-28 0,1 0,26 53,0-26,0-1,27 1,-1-1,27 1</inkml:trace>
  <inkml:trace contextRef="#ctx0" brushRef="#br0" timeOffset="66264.7901">14208 11509,'0'0,"27"0,-1 0,-26 0,27 0,-1 0,-26 0,27 27,26-27,-27 0,1 0,26 0,-27 0,27 0,-27 0,27-27,0 27,0 0,0-26,0 26,0 0,0-27,26 27,-26-26,0 26,0 0,-27 0,27 0,0 0,0 0,-26 0,25 0,-25 0,-1 0,1 0,-1 0,1 0,-27 0,0 0,0 0,0 0,0 0,0 0,0 0,-27 0</inkml:trace>
  <inkml:trace contextRef="#ctx0" brushRef="#br0" timeOffset="67376.8538">14367 14473,'0'0,"0"0,0 0,0 0,0 0,0 0,0 0,0 0,0 0,0 0,0 0,27 0,-27 0,26 26,1-26,-1 0,1 0,-1 0,27 0,0 0,-27 27,27-27,-26 0,26 0,-1 0,-25 26,26-26,0 0,0 27,0-27,0 0,-1 0,1-27,-26 27,26 0,0 0,-27-26,1 26,-1 0,0 0,1 0,-27 0,26 0,-26 0,0 0,27 0,-27 0,0 0,26 0,-26 0,0 0,0 0,0 0</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29.5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597 468 27,'16'-8'30,"-9"-8"2,-1 0-10,2 3-5,-9-9-4,6 5-2,-12-4-2,6 0 0,-6-5-3,4 4-1,-5-6-1,2 3-1,-1-3 0,1 2-1,-1-2-1,0 4 0,-3 2 0,0 0 0,-1 4-1,-1 3 0,-1 1 0,-3 3 0,-3 1 0,0 3 0,-4 2 0,-2 4-1,-2 1 1,-3 4 0,-2 3 0,-2 1-1,0 5 1,-2 2 0,3 5 0,1 1 0,0 4 0,4 3 0,2 1-1,7 0 2,0 2-2,4-2 1,4 1 0,3-3 0,4 1 0,3-2 0,5-1 0,3 2 0,4-2 0,7-1 1,5-1-1,8 0 1,6 3-1,8 0 1,4 1-1,4 1 0,3 1 1,0 2-2,-1 4 1,-1 2 0,-6 0 0,-2 0 0,-6 3 0,-3 0 0,-7 1 0,-3-2 0,-5-2 0,-5-3 0,-6-1-1,-4-4 2,-6-3-1,-4-3 0,-7-4 0,-4-1 1,-8-3-1,-6-1 0,-6-4 0,-5 0 0,-5-1 0,-6-4-1,-2-2 1,-1-3 0,-1-2 0,1-3 0,3-3 1,5-1-1,5-1 1,5 0-1,5-1 0,4-1 0,6 1-2,3-3-2,8 2-9,-2-8-25,7-3 1,4-5-1,6-5 0</inkml:trace>
  <inkml:trace contextRef="#ctx0" brushRef="#br0" timeOffset="5326">1219 479 34,'-12'0'33,"12"0"1,0 0-11,0 0-6,5 14-5,-5-14-3,11 5-1,-11-5-2,27 1-2,-5-5 0,11 0-1,5-3-1,12 2 1,4-3-2,10 3 1,1 0-2,-1 3 1,-3 1-1,-6 3 0,-9 0 0,-12 0-1,-7-1-1,-11 0-1,-5 2-2,-11-3-5,0 0-13,0 0-13,-18 6-1,6-2 1,-4-1 1</inkml:trace>
  <inkml:trace contextRef="#ctx0" brushRef="#br0" timeOffset="5779">1308 712 25,'-11'4'31,"11"-4"1,-11 8 0,11-8-15,0 0-4,0 0-3,15 15 0,-3-14-3,9 7 0,-1-3-1,8 5-2,1-3-1,4 2-1,-1 1-1,1 1 0,-3-1 0,-1 1-1,-2 0 1,-3-1-1,-3-2 1,-2 2-2,-4-3 0,-4-3-4,5 3-7,-5-9-26,1-4 0,0-4 0,4-4 0</inkml:trace>
  <inkml:trace contextRef="#ctx0" brushRef="#br0" timeOffset="6231">2141 373 28,'0'0'33,"0"0"1,10-2 1,5 0-12,9 6-12,3-6-2,12 5-2,4-7-2,9 4 0,5-3-1,5 1-1,-2 0-1,1 0 0,-4 0-1,-5 0 0,-8 1-1,-7 0-1,-10-1-1,-8-3-2,-3 3-4,-12-7-7,-4 9-11,0 0-11,-14-11-1,-3 8 2,-6 2 0</inkml:trace>
  <inkml:trace contextRef="#ctx0" brushRef="#br0" timeOffset="6544">2241 591 28,'-13'18'33,"9"-4"2,4-2 1,0-12-14,27 9-8,-9-10-2,14 4-5,-1-3 0,6 2-2,7-3 0,-2 2-2,3 0-2,-5 1 0,-5 0 0,-4 1 0,-6 1-1,-5-3-1,-4 2-1,-7-3-2,-9 0-5,0 0-30,12-11 1,-7-2-1,4-8 1</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36.59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32 48,'0'0'32,"6"10"1,-6-10-9,5 22-13,-7-7-4,4 9-2,-2 1 0,2 7 2,-2 1-2,4 3-1,-3 2 1,3 3-2,-1-2 0,2 0-1,-1-5 0,0-1-2,0-6 1,0-3-1,0-7-2,-2-5-1,2-3-4,-4-9-12,2-10-17,2-4 0,1-6-2,2-4 2</inkml:trace>
  <inkml:trace contextRef="#ctx0" brushRef="#br0" timeOffset="411">557-3 17,'0'0'30,"16"7"2,-16-7 0,6 12-13,3 5-8,-8 0-4,3 7-1,-2 2-1,1 7-2,-2 1 2,4 3 0,-2-1-1,3-1 0,-2-1-1,2-3-1,-2-3 1,2-4 0,-2-3-3,0-3 1,0-5-3,-3-2-2,4 0-16,-1-2-15,-4-9-1,0 0-1,1 11 1</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54.55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0 659 45,'0'0'35,"0"0"0,18 23-1,1 11-26,15 13-6,9 13 0,7 11 0,8 8-3,2 5 1,0 4-1,-2-3 0,-5-4 1,-8-10 0,-8-12 0,-8-10 1,-8-14 1,-9-13 0,-12-22 1,0-9 1,-12-23 0,-3-11 0,-7-15 1,0-6-1,-3-10 0,4 1-1,3-2 1,11 6-1,8 6-1,10 5-1,13 5-1,10 5-1,14 6-3,2-5-5,15 11-20,-4-1-9,2 4 0,-3 3-2</inkml:trace>
  <inkml:trace contextRef="#ctx0" brushRef="#br0" timeOffset="385">1092 874 52,'42'12'39,"4"-12"-1,4-13 0,2-10-19,-9-17-10,0-3-4,-13-6-2,-9-3-1,-14 1 0,-11 6 0,-13 7-1,-7 13 0,-11 17 0,-3 16 0,-5 18-2,0 19 1,7 14 0,5 12-1,10 12 0,11 4 1,12 0-1,12-2 1,10-8 0,9-13 0,8-13-1,2-17-1,10-19-3,-4-25-7,9-15-13,-4-30-6,8-17 2,-7-31 4,5-10 10,-7-18 5,-1-3 8,-5 1 8,-11 0 13,-3 18 12,-13 14-3,-1 27-6,-13 12-5,3 31-6,-9 31-4,-4 15-1,-5 31-2,0 26-1,-2 18-2,-1 15-1,0 14 1,0 7-2,0-3 0,-1-7-1,2-12-1,-1-16 0,0-17 1,-4-16-1,-2-16 1,-4-15 1,-3-18 2,1-14 0,-2-16 1,3-9 0,4-12 1,8-3 0,9-7 0,12 1 0,11 2-1,11 8 0,5 10 0,7 17-1,6 13 0,-2 13-1,-1 17-1,-4 11 0,-7 10 0,-1 8-1,0 3 1,-1-1-1,1-5 1,3-4 0,3-11 1,4-13 0,3-12 0,0-14 1,-3-15-1,-3-16 1,-8-14-1,-8-14 0,-9-7-2,-10-3-3,-3 7-5,-14 0-18,1 15-10,-2 16 1,-1 21-2</inkml:trace>
  <inkml:trace contextRef="#ctx0" brushRef="#br0" timeOffset="1184">2551 1221 75,'8'15'41,"-8"-15"-2,8-23-4,-4-8-21,-10-19-6,2-5-3,-2-7-2,4 1-2,3 2 1,9 8-2,9 11 1,9 12-1,10 13-2,6 10 0,7 9-4,-1-3-6,7 10-28,-4 1 0,-4 1 0,-4 2 0</inkml:trace>
  <inkml:trace contextRef="#ctx0" brushRef="#br0" timeOffset="1432">3072 1127 79,'0'0'41,"0"0"0,-7-26 1,1-12-28,13-1-8,-3-4-2,3-1-1,-1 1-1,-3 7-1,6 11 0,3 12-1,7 13-1,1 9 0,9 11-1,4 3 0,9 4 0,7 0 1,6 0 0,1-7 0,0-5 1,-5-7 1,-4-9 1,-9-9 1,-10-12-1,-14-10-1,-12-9 1,-11-10-2,-9-2-1,-4-5-1,-1 2-3,-4-2-3,14 11-17,5 2-16,11 6 1,11 4-1,13 4 1</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56.40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553 279 79,'9'6'39,"-20"0"-2,-19 0 1,-23 5-31,-6 8-6,-11 9-1,-6 8 0,0 14-1,4 15 1,17 12-1,14 8 1,22 6-1,27 2 1,24-2-1,23-9 0,21-10 0,23-19 0,15-19 0,14-20 1,9-25 0,0-21 2,-3-22 0,-8-20 1,-15-22 1,-13-8 1,-26-13 0,-20-3 0,-27-1 0,-20 9-1,-25 8-1,-17 17 0,-20 19-1,-14 17-2,-11 20 0,-4 16-2,0 16-1,2 5-6,11 13-32,7 3-1,15 2 1,16-2-1</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7.9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-5-11 36,'0'0'38,"9"13"2,-9-13-2,0 0-16,0 0-15,0 0-2,0 0-1,0 0-3,0 0 0,0 0-2,3-11 0,-3 11-2,0 0-1,0 0-3,0 0-8,0 0-15,0 0-8,11 13 0,-7-2 1</inkml:trace>
  <inkml:trace contextRef="#ctx0" brushRef="#br0" timeOffset="261">51 418 26,'3'10'35,"-3"-10"4,3 12-2,-3-12-18,0 0-8,0 0-2,0 0-4,0 0-1,0 0-1,0 0 0,0 0-2,0 0 0,0 0 1,0 0-2,0 0 0,0 0-1,0 0-1,0 0-3,0 0-3,0 0-20,0 0-11,0 0-1,13-12 1</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29:09.804"/>
    </inkml:context>
    <inkml:brush xml:id="br0">
      <inkml:brushProperty name="width" value="0.05292" units="cm"/>
      <inkml:brushProperty name="height" value="0.05292" units="cm"/>
      <inkml:brushProperty name="color" value="#FF0000"/>
    </inkml:brush>
    <inkml:context xml:id="ctx1">
      <inkml:inkSource xml:id="inkSrc16">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9-11T02:29:18.363"/>
    </inkml:context>
  </inkml:definitions>
  <inkml:trace contextRef="#ctx0" brushRef="#br0">8086 3547,'0'0,"0"0,25 25,-25-25,0 0,0 0,0 0,-25-25,25 25,-24 0,-1-25,0 25,0-25,0 25,-24 0,24-24,-25 24,1 0,24 0,-25-25,1 25,-1 0,0 0,1 0,24 0,-25 0,1 0,24 0,-25 0,26 0,-26 0,25 0,-24 0,-1 0,0 0,26 0,-51 0,26 0,-1-25,0 25,1 0,-26 0,26-25,-1 25,-24-25,24 25,0-24,-24 24,24-25,-24 25,24-25,1 25,-26-25,26 25,-1 0,1 0,-1 0,0 0,25 0,-24 25,24-25,0 0,0 25,25-25,-24 25,-1-25,25 24,-25-24,25 25,-25 0,25-25,-25 25,1-25,24 25,-25-1,25 1,-25 0,0-25,25 25,-25 0,1-25,24 0,0 24,0-24,0 25,-25 0,25-25,0 25,0 0,0 0,-25-1,25 1,0 0,0 25,-25-1,25 1,0-1,-25 1,25 0,-24 24,24-24,0 24,0-24,0-1,-25 26,25-26,0 1,0-1,0 1,0 0,0-1,0-24,0 25,0-25,0-1,0 1,25 0,-25 0,49-25,-49 25,25-25,25 0,-1 0,1 24,-1-24,26-24,-26 24,26 0,-1 0,26-25,-1 25,0 0,0-25,0 25,25-25,0 25,0 0,0-25,-24 25,49 0,-50 0,25 0,0 0,-25 0,25 0,-50 0,26 0,-1 25,-25-25,1 0,-1 0,-24 0,-1 0,-24-25,0 25,0-24,-25-1,25 0,-25-25,0-24,0 24,0-49,0 25,0-26,-25 1,0 0,25 0,-25 24,0 1,1 24,-1 1,25 24,-25 0,25 0,0 25,0 0,0 0,0 0,-25-24,25 24,0 0,0 0,0 0,0 0,0 0,0 0,0 0,0 0,0 0,0 0,0 0,0 0,0 0,0 0,0 0,0 0,0 24,0-24,0 0,0 0,0-24,0 24,0 0,0 0,-25 0</inkml:trace>
  <inkml:trace contextRef="#ctx0" brushRef="#br0" timeOffset="1251.0716">4043 7838,'0'0,"0"0,0 0,0 0,0 0,0 0,0 0,-25 0,1 0,-26 0,25 0,-49 0,24 0,-24-25,-1 25,-24-24,-25 24,25 0,-25-25,25 25,-1 0,-24 0,25 0,0 0,0 0,24 0,-24-25,25 50,-1-25,1 0,-1 0,1 0,24 0,-24 25,24-25,1 0,24 24,-25-24,26 0,-1 0,0 25,0-25,25 0,0 0,-25 25,25 0,0 0,0 24,0-24,0 25,0 24,0 1,0-1,0 0,0 26,0-1,0 0,-25 0,25 0,25-24,-25-1,25-24,0 0,0-26,24 1,26 0,-1-25,1-25,49 25,-25-25,50-24,-25 24,49 0,-24 0,25 0,-1 1,-24-1,0 25,-25-25,0 0,0 25,-25 0,-24 0,-26 0,1-25,-25 25,0 0,-25 0,0-24,24 24,-24-50,0 25,0-24,0-1,0-24,0-1,-24-24,24 49,-25-24,0 0,0 24,0-24,1 49,-1-25,0 50,0-25,25 25,-25-25,25 25,25 0</inkml:trace>
  <inkml:trace contextRef="#ctx0" brushRef="#br0" timeOffset="2121.1213">4812 7789,'25'-25,"0"25,-25-25,25 25,-1 0,1-25,-25 25,50-25,-25 1,-1 24,26-25,0 25,-26-25,26 25,24 25,-24-25,0 25,-26-1,26 26,-25-25,0 24,-1-24,1-25,-25 25,25-25,-25 0,25-25,-25 25,0-25,0 1,25-1,-25-25,24 25,-24 1,0-1,0 25,0-25,0 25,0-25,0 25,0 0,0 0,0 0,25 25,-25 0,0 0,25-1,-25 26,25-25,-25 0,25 24,-1-49,-24 25,0 0,0-25,0 0,0 0,-24 0,-1 0,-25-25,25 25,-24 0,-1-25,1 25,-1 0,-24-25</inkml:trace>
  <inkml:trace contextRef="#ctx0" brushRef="#br0" timeOffset="3047.1743">3919 7565,'0'25,"0"-25,0 25,0-25,0 0,0 0,25-25,-25 0,25 1,0-1,24 0,1-25,24-24,1 24,24-49,0 25,25-25,0-1,0-24,0 0,25 25,0-25,0 0,-1 0,1 25,-25 0,0-1,-24 1,-1 25,0-1,-25 26,-24-1,0 0,-26 26,1-1,-25 25,0 0,25-25,-25 25,0 0,-25 25,0 0,25-25,-24 0,24 24,-50-24,25 25,0-25,-24 0,24 0,-25 0,26 0,-1 0,0 0,25 0,25-25,-25 25,49-24,-24-1,25 0,-1 0,1 0,0 25,-26 0,1 0,0 0,-25 25,0 25,0-25,-25 24,25-49,-25 25,25 0,0 0,-24-50,24 25,-25-25,25 0,-25-24</inkml:trace>
  <inkml:trace contextRef="#ctx0" brushRef="#br0" timeOffset="3865.2211">3473 5680,'0'25,"0"-25,0 0,0 0,24 0,1 0,0 0,0 0,24 0,-24 0,25 0,-25-25,24 25,-49 0,25 0</inkml:trace>
  <inkml:trace contextRef="#ctx0" brushRef="#br0" timeOffset="4032.2306">3423 5928,'-25'25,"25"0,25-25,-25 0,50 0,-26 0,1 0,25-25,-25 0,24-24,1 24</inkml:trace>
  <inkml:trace contextRef="#ctx0" brushRef="#br0" timeOffset="4345.2486">4118 5581,'0'0,"0"0,0 0,-25 0,0 0,0 25,25-25,-25 25,25-1,25 1,-25 0,25 25,0-1,0-24,24 25,-24-25,0 24,-25-24,0 0,-25 0,0-1,0 1,1 0,-26-50,25 25,0-25,25 1,-24-51</inkml:trace>
  <inkml:trace contextRef="#ctx0" brushRef="#br0" timeOffset="4499.2572">4043 5556,'0'-25,"25"-24,25-1,-26 25,26 1,-25-1,24 0,-24-25,25 26,-1-1,-24-25,0 25,0-24,24 24</inkml:trace>
  <inkml:trace contextRef="#ctx0" brushRef="#br0" timeOffset="5079.2905">4614 5358,'0'49,"0"1,-25 0,25-1,0 1,0-1,0 1,0-25,0 0,0-1,-25 1,25-25,0 0,0 0,-25-25,0 1,25-1,-24 0,24 0,0 0,0 1,0-26,24 25,1 0,0 1,0-1,0 0,-1 25,1 0,0 25,-25 0,0-1,0 1,0 0,-25 0,0 0,1-25,-1 24,0-24,0 0,0-24,-24-1,49 0,-25 0,0 25,25-25,0 1,0 24,0 24,0-24,25 25,0 25,24-1,-49 1,50-25,-25 0,0-1,24 1,-24-25,25 0,-26 0,26-49</inkml:trace>
  <inkml:trace contextRef="#ctx0" brushRef="#br0" timeOffset="5613.3211">5159 5035,'0'-24,"-24"24,24 24,-50 1,50 0,-50 25,26 24,-1 25,0 0,0 25,25 0,-25 0,25 1,0-1,0 0,0-25,25-25,-25 1,0-26,0 1,0-25,0-25,0 0,-25-50,25 0,0-24,0 0,0-1,0-24,0 0,25 0,-25-1,25 26,0 24,-25 1,25 24,-1 25,-24 0,25 0,0 25,0-1,0 1,-25 0,24 0,-24 0,0-1,0 1,-24 0,-1 0,0-25,-25 0,26 0,-1-25,0 25,0-25,25 25,0-25,0 1,50-1</inkml:trace>
  <inkml:trace contextRef="#ctx0" brushRef="#br0" timeOffset="5782.3306">5209 5606,'25'0,"-25"0,0 0,0 25,-25-1,25 1,0 0,0 0,0 24,0 1,0-25,25 0,0-25,-25 0,24 0,1 0</inkml:trace>
  <inkml:trace contextRef="#ctx0" brushRef="#br0" timeOffset="6202.3548">5482 5283,'0'25,"0"0,0 0,0 24,0-24,0 25,0 24,-25-24,25-1,0 1,0 0,0-26,0 1,25 0,-25 0,0 0,0-25,0 0,0 0,0 0,0 0,0-25,0 25,25-25,-25 0</inkml:trace>
  <inkml:trace contextRef="#ctx0" brushRef="#br0" timeOffset="6710.3836">5680 5407,'0'0,"0"0,0 0,0 0,-25 0,25 0,0 25,-24 0,24-25,0 25,0 0,24-25,-24 24,25-24,-25 25,50-25,-25-25,-1 1,1 24,-25-50,50 25,-50 0,25 1,0-26</inkml:trace>
  <inkml:trace contextRef="#ctx0" brushRef="#br0" timeOffset="6903.3949">5928 5184,'-24'0,"24"25,0 0,-25 0,25 24,-25 1,25-1,-25 1,25 0,-25-1,25 1,0-25,25-1,-25 1,0-25,25 0,0-25,0 1</inkml:trace>
  <inkml:trace contextRef="#ctx0" brushRef="#br0" timeOffset="7156.4093">6077 5159,'0'-24,"0"-1,0 25,0-25,25 50,-25 24,0 1,0 0,0 24,-25 0,25 26,0-26,0 0,-25-24,25 24,0-24,0 0,-24-25,24-1,0-24,0 25,0-25,-25 0,0 0</inkml:trace>
  <inkml:trace contextRef="#ctx0" brushRef="#br0" timeOffset="7759.4436">3994 6672,'-50'25,"0"0,26-25,48 0,26 0,0-25,49 0,25 1,0-26,25 25,-1-24,26 24,0-25,24 25,-24-24,24 24,-24 25,-25-25,0 0,-25 25,-25-24,-25 24,-49 0,-25 0,-25 0,-49 24,-25 1,-50 0,0-25,-50 50,1-1,0 1,-1-25,1 49,49-24,0-26,50 26,49-25,25 0,25-1,75-24,24 0,25-24,50-1,24 0,25 0,1 25,24-25,-50 1,1 24,-26 0,-49 0,-25 0,-49 24,-25 1,-25 25,-25-25,0 49,-24-49,-1 25,25-1,0-24,1 25</inkml:trace>
  <inkml:trace contextRef="#ctx1" brushRef="#br0">7404 9721 0,'0'0'0,"0"0"0,0 0 0,0 0 0,0 0 0,0 0 0,0 0 0,0 0 0,0 0 0,0 0 0,0 0 0,0 0 0,0 0 0,0 0 0,0 0 0,0 0 0,0 0 0,0 0 0,0 0 0,0 0 0,0 0 0,0 0 0,0 0 0,0 0 0,0 0 0,0 0 0,0 0 0,0 0 0</inkml:trace>
  <inkml:trace contextRef="#ctx1" brushRef="#br0" timeOffset="60.0035">7327 9756 0</inkml:trace>
  <inkml:trace contextRef="#ctx1" brushRef="#br0" timeOffset="106.0061">7288 9697 0,'0'0'0</inkml:trace>
  <inkml:trace contextRef="#ctx1" brushRef="#br0" timeOffset="170.0094">7443 9732 0,'0'0'0</inkml:trace>
  <inkml:trace contextRef="#ctx1" brushRef="#br0" timeOffset="217.0124">7375 9686 0</inkml:trace>
  <inkml:trace contextRef="#ctx1" brushRef="#br0" timeOffset="283.0159">7463 9836 0</inkml:trace>
  <inkml:trace contextRef="#ctx1" brushRef="#br0" timeOffset="561.0318">7385 9743 0</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3.1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0 872 30,'35'73'34,"1"4"1,2 7-3,2-1-25,0-2-4,4-4-2,-4-10-1,-7-12 1,-7-15 3,-5-10-1,-21-30 2,10 3 1,-23-29 0,-5-11 2,-13-18 0,0-8-1,-8-16-2,-1-5 0,2-3-2,8 4 1,6 3-2,11 5 0,11 7-2,12 8 0,13 11-2,8 7-1,11 10-1,2 4-4,9 16-6,-9 2-15,6 21-12,-9 9 1,-5 14 0</inkml:trace>
  <inkml:trace contextRef="#ctx0" brushRef="#br0" timeOffset="294">615 968 17,'32'44'34,"10"-13"4,5-15-2,1-18-15,11-3-7,-5-21-4,1-6-3,-6-14-4,-7-3 0,-13-4 0,-9 2-1,-16 5 0,-10 6 1,-14 15-2,-8 18 1,-9 21-1,-3 21 0,-3 20 0,4 17-1,5 18 0,8 8 0,11 2 0,10-3-1,15-10 1,6-14-1,11-16 0,6-21 0,7-23-3,-1-30-6,8-20-19,-4-27-10,1-20-1,-1-24 2</inkml:trace>
  <inkml:trace contextRef="#ctx0" brushRef="#br0" timeOffset="590">1302 354 37,'0'-116'36,"-3"23"2,-9 17-9,6 32-9,-9 18-7,10 40-6,-1 25-2,6 28-3,2 29 0,4 20-3,5 17 1,3 14-1,5 5-1,-2-7-2,1-7-1,-1-18-1,-1-14-3,-9-26 2,0-12-1,-16-30 1,-4-17 3,-14-22 3,-9-22 3,-3-18 4,-9-22 1,6-3 1,-3-12 2,17 7-1,8-5-1,21 11-3,16 10-1,14 13-2,14 19 0,9 13-1,5 13-1,4 16 0,-3 14-1,-2 13 0,-8 13 0,-1 6 0,-4-1 1,-1-1-1,0-4 1,1-11 1,2-14-1,0-16 0,2-20 1,-2-16-1,-4-19 0,-6-12 0,-8-14-1,-8-10-1,-7 0-1,-9 2-3,0 15-2,-10 5-5,9 28-6,-8 10-13,13 22-7,4 17 3,7 14 0</inkml:trace>
  <inkml:trace contextRef="#ctx0" brushRef="#br0" timeOffset="1089">2294 1255 20,'20'44'37,"-5"-13"2,-1-4-5,-14-27-8,9 2-8,-16-28-6,3-8-4,-10-20-1,2-10-3,-5-11-1,2-6-1,3 3-1,2 3 0,8 9-2,8 12 0,12 14-2,6 15-1,8 16-4,0 3-6,9 14-27,-1 7 0,1 10 0,-5 5 2</inkml:trace>
  <inkml:trace contextRef="#ctx0" brushRef="#br0" timeOffset="1348">2679 1148 54,'0'0'42,"0"0"-1,14-26 0,-15-15-23,7-4-10,-2-8-3,2-1-3,1 3 0,1 5-2,6 15-1,5 18 0,8 19-1,3 17-1,8 12 1,3 9 0,5 4 0,3 2 0,0-5 0,-1-6 2,-2-10 1,-2-10 0,-7-12 1,-3-14 0,-8-12-1,-8-14 2,-11-14-1,-13-12 0,-8-6-1,-5-6-2,-1 3-6,-8-1-33,15 2-1,12 3-1,20 7 1</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4.9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127 167 50,'-16'-44'39,"4"3"1,0 9-1,12 11-22,-6 3-9,4 7-3,2 11-1,-7 16-1,4 18-1,1 21 1,-1 21-2,-1 22-1,-2 19 1,-1 20-1,1 13 0,0 4 0,-1-1 1,1-5-1,0-15 1,2-13 0,0-16-1,2-13 1,1-18 0,0-16-1,0-11 1,2-11-2,-2-8 1,1-7 0,0-6 0,0-14-2,3 18 0,-3-18-3,7 14-13,-7-14-24,18 3 0,-8-5-1,4-4 0</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5.6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446 25 39,'-8'-19'40,"6"10"1,2 9 0,0 0-17,-12 5-12,13 14-5,-5 9-3,0 14-1,1 10-1,-2 15-1,-2 9-1,-1 10 1,2 4-2,-3-2 1,1-2-1,2-8 0,0-8-1,-1-12 0,2-7-3,-2-18-6,6-8-31,-7-14 2,8-11-2,-20-15 2</inkml:trace>
  <inkml:trace contextRef="#ctx0" brushRef="#br0" timeOffset="264">12 517 45,'-19'-13'41,"19"13"-1,-1-9 2,25 3-14,23 7-18,11-2-4,14 2-2,13-1 0,10 2-1,6-2-1,1 2-1,-5-1-1,-7 0 1,-10 0-1,-7-1-1,-11 2-1,-13-7-5,-7 1-35,-16-7-1,-8-5 0,-8-9-1</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2.6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 1787 33,'7'13'31,"-7"-13"3,11-5-16,-4-5-8,-2-14-4,4-2-2,-1-12-1,4-10 0,-1-12-1,5-8-1,-1-10 1,2-3-1,-2-3 1,1-1 0,-2 2 0,-2 7 0,-3 9 1,0 14 0,-4 10 1,-1 16 0,-2 11-2,-2 16 0,3 23 0,-2 9-1,0 15-1,4 5-1,1 9 0,3 3-1,2 0 1,2-6 1,1-8-1,4-8 0,-1-14 1,-1-9 0,-1-15 0,1-12 0,-1-12 0,-1-11-2,-1-12 4,-2-6-2,-1-7 0,-3-2 1,-2 2 0,-1 5 1,-1 8 0,-1 9 0,-3 9-1,5 13 0,-4 12 0,22 17 1,-4 13-2,6 10 0,5 11 0,4 7 0,5 5 0,1 2-1,-4-4-1,-3-5-2,0-3-4,-10-19-12,-1-5-17,-3-11-2,-5-12 2</inkml:trace>
  <inkml:trace contextRef="#ctx0" brushRef="#br0" timeOffset="610">1055 839 55,'13'24'39,"-3"4"-2,0 5 2,-7 0-31,8 9-5,0 5-1,3 1-1,2 3-1,1 0 0,1-3-1,3-2 1,-2-6 0,0-7-1,-1-5 0,-3-6-2,-1-2-7,-8-11-27,3-6 0,-9-3-2,12-21 1</inkml:trace>
  <inkml:trace contextRef="#ctx0" brushRef="#br0" timeOffset="888">1607 911 39,'0'0'37,"11"18"2,-20 4-2,-4 15-19,-8 4-11,-2 20-4,-6 15 0,-4 16-2,-5 12 0,-3 10-2,1 8 1,1 6 0,1 1 0,0-1-1,5-5 1,2-8-1,5-8 1,3-10-1,3-9-2,1-18-4,10-1-22,-4-25-8,2-15-1,2-17 0</inkml:trace>
  <inkml:trace contextRef="#ctx0" brushRef="#br0" timeOffset="1286">1742 0 37,'0'0'33,"-16"-5"2,6 5-14,7 14-6,-6 2-5,6 16-3,-3 6-1,4 14 1,-2 10-3,1 14 0,-1 6 0,2 7-1,0 4-1,0 2-1,-3-2 0,2 2-1,-2-8 0,0-5 0,-2-5-2,-3-9-1,3-6-3,-4-18-14,6-4-19,2-11 0,5-9 0,-2-20 1</inkml:trace>
  <inkml:trace contextRef="#ctx0" brushRef="#br0" timeOffset="1586">1816 1214 21,'17'12'34,"-2"-6"1,6-3 0,8-5-22,-5-10-5,8-1-2,-4-9-2,3-1 1,-3-7-2,-2-1 1,-8-4 0,-2 4 0,-9-2-1,-5 4-1,-6 4 0,-5 6-1,-7 8-1,-2 6 1,-6 13-2,-2 5 1,-1 12-2,-2 7 1,1 10-1,-2 8-1,3 5 1,3 2 0,5-1 0,4-3-1,6-2 2,5-6 0,6-8 1,7-8 1,4-10 0,6-11 0,6-7 2,5-10-1,4-15 0,6-7 0,0-9-1,2-4 0,4-6 1,-3 1-1,-3 0 1,-4 6-1,-7 10 0,-6 9-1,-5 10 1,-2 12-2,-5 14 0,-4 9-1,-1 12 1,-2 1-1,2 7 0,0-1 0,1-2 1,1-7 0,0-9 1,3-7 0,3-12 0,2-8 1,3-11 0,4-8 0,-4-6 0,4-2 0,-2 1 0,-1 2 0,-4 5-1,-1 11 1,-4 12 0,-1 15 1,1 14-2,0 10 1,0 8 0,3 5 0,2 3-2,1-3 0,3-2-4,-5-19-16,8-4-17,-2-12-2,3-15 1,3-13 0</inkml:trace>
  <inkml:trace contextRef="#ctx0" brushRef="#br0" timeOffset="2572">3588 105 46,'4'-26'37,"-1"8"1,-4-3-14,1 21-9,-8-19-5,-2 20-3,-10 6-2,-2 9-1,-10 14-2,-4 15 0,-10 19-2,1 20 1,-6 24-1,4 20 1,3 16-1,7 13 0,9 3-1,9 1 2,13-5-1,7-9 0,10-16 1,9-12-1,6-15 2,4-12-2,0-14 1,-2-13-1,-2-12 1,-3-11-2,-4-9-1,-5-12-1,-3-5-3,-11-16-6,9-2-29,-7-8 1,2-6 0,-1-8 0</inkml:trace>
  <inkml:trace contextRef="#ctx0" brushRef="#br0" timeOffset="3160">4300 702 0,'0'0'27,"0"0"-2,0 0-6,0 0-3,0-17-1,0 17-2,3-17-3,-3 17 0,0-24-1,1 13-2,-6-7-1,1 4-2,-5-4 0,-2 4-1,-5 0 0,-4 3-1,-5 2-1,-4 3 0,-5 5 0,-3 4-1,-4 5 0,-2 3 0,3 6 0,0 8 0,4 5-1,6 5 1,8 7 0,9 6 0,11 1-1,11 4 1,14 0-1,10-3 1,15-2-1,6-1-1,10-7-1,3-1 1,3-2 0,-1-3 0,-4-1 0,-9-2 0,-8-1 1,-10-2 1,-11 1-1,-10-4 2,-13-3 0,-11 1 1,-11-4 0,-9-1 0,-10-4 1,-4-1-1,-10-6 1,-4 0-1,-3-5-1,0-1-1,1 0 0,3-3-1,6 2-1,4-4-4,12 7-4,2-10-15,13 1-13,17 6 1,-3-20 0</inkml:trace>
  <inkml:trace contextRef="#ctx0" brushRef="#br0" timeOffset="4037">5154 424 29,'17'-15'36,"-2"6"2,-15 9 0,3-16-21,-3 16-8,-24-2-2,0 6-4,-10 1 0,-4 3-2,-8 1-1,0 4 0,0-1 0,6 3 1,7-4-1,7 2 1,7 0 0,8 3-1,6 2 0,5 5 1,2 8-1,1 6 0,1 17 0,0 9-1,-2 10 0,-1 7 0,-1 8 0,-4 6 0,0 2 0,-1-1-1,-1-5 1,0-6 0,2-7 1,2-8-1,2-9 2,3-7-1,3-9 1,1-9 0,2-10 0,2-5 0,5-6 0,3-5 0,2-4 0,4-3 0,2-2-1,3-1 1,2-1-1,2 0 1,-3 0-1,-1 2 0,-3 0 0,-4 0-1,-5 3 0,-6-4-3,-2 5-7,-10-4-27,0 0-1,7-12 0,-5 1 0</inkml:trace>
  <inkml:trace contextRef="#ctx0" brushRef="#br0" timeOffset="4839">5457 557 46,'-2'10'36,"2"-10"1,0 0-13,3 12-12,-3-12-4,1 13-3,-1-2-1,1 8-1,0 8-1,0 11 0,-2 6 0,1 11 0,-2 4 0,1 7 0,0-1-1,0-1 1,-1-6-2,2-7 1,-1-6 0,1-8-1,0-9 0,0-7-1,0-6 0,0-6-1,0-9-1,0 0-2,0 0-5,0 0-22,-5-9-7,5 9 0,-1-17 1</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8.5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32 770 32,'-5'-17'38,"2"4"2,2 4-1,-2-3-17,3 12-10,15-13-4,0 9-3,2 2-2,6-1-1,3 1-1,6 1 0,3 0-1,-1 2 0,1 1 0,-3 4 0,0 0-1,-3 3 1,-3 2-1,-2 5 0,-6 8 0,-2 6 1,-4 9-1,-4 7 1,-1 9-1,-6 9 2,-1 5-2,-3 6 1,-2 2 0,0-2 0,-1-2 0,0-3-1,-1-6 1,0-5 1,0-6-1,2-6 1,-2-7 0,1-5 1,-1-10-1,3-4 0,0-5 0,1-5 0,3-11 0,-3 10 0,3-10 0,0 0-1,0 0 1,0 0 0,0 0-1,0 0 1,0 0-1,0 0 0,0 0 0,0 0 0,0 0 0,0 0-1,-12 10 1,12-10-1,-14 0 1,1 0-1,-5 0 1,-4 0 0,-4-2-1,-4 4 1,-2-2 1,0 3-1,-1-1 0,4 0 0,3 1 0,3-1 0,5 1 0,4-1 0,4 0-1,10-2 0,-10 1 0,10-1-2,0 0-3,0 0-6,-7-14-29,3 4 0,3-1 0,0-5 1</inkml:trace>
  <inkml:trace contextRef="#ctx0" brushRef="#br0" timeOffset="860">624 60 56,'-1'-23'39,"0"7"-1,4 6-11,-8-2-10,5 12-8,0 0-2,11 4-3,2 12 0,9 7-2,8 12 0,10 14-2,5 16 1,10 13-1,1 18 1,1 12 0,-3 10-1,-10 13 1,-9 10-1,-12 4 1,-10 1 1,-11 0-1,-13-3 1,-6-4-1,-12-9 0,-1-8 0,-5-13 0,-1-9 0,0-12-1,3-9 0,3-12 0,3-10 0,5-9-1,4-12 0,4-7-1,5-10-1,6 0-4,3-19-19,2 11-18,7-11 1,2-7-1,-3-6 1</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43.6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226-14 7,'9'-3'31,"-9"3"0,0 0-4,10-3-8,-10 3-7,0 0-4,0 0-1,-9 16-2,9-16-2,-7 21 1,3-5-2,1 5 0,-1 6 0,1 8 0,0 1-1,-2 9 0,-1 4 0,-1 6 0,-3 3 0,-2 5-1,-2 3 1,-1 1-1,-3 4 0,-1 1 2,1 0-2,-2-1 1,1 0 0,5-1 1,-2-6-1,6 0 2,3-4-2,5-2 1,3 0 0,6-2 0,3-3-1,6-4 0,2-2 0,5-4 1,3-7-1,3-4 0,-1-9 0,5-6 0,0-7 0,1-7 0,-1-6-1,0-6 1,-1-8-1,1-7 1,-3-7-1,-2-6 0,-2-7 1,-2-2-1,-3-3 1,-4-1-1,-3 2 0,-4-1 1,-5 2-1,-5 5 0,-3 5 0,-4 3 1,-4 4-1,-4 5 0,-3 2 0,-1 10 0,-3 2 0,0 7-1,-2 6 1,0 5-1,-2 12 0,2 6 1,2 9-1,3 7 1,3 7-1,5 6 0,4 2 1,4 2-1,8-1 0,3-4 1,3-3-1,4-6 0,1-4 0,4-8 1,2-6 0,1-6 0,3-10 0,4-4 1,1-10 0,3-4 0,2-11 0,2-7 0,0-4 0,0-8-1,-2-3 1,-1-5-1,-3-2 1,-2 0 0,-4 1-1,-2 3 2,-2 1-1,-5 7 0,-2 4 0,-3 7-1,-3 7 1,-2 5-1,-7 13 0,7-14 0,-7 14 0,0 0 0,5 13-1,0-2 1,0 3 0,2 5 0,0 6 0,1 3-1,1 7 1,-1 4 0,0 4 0,-3 1 0,2 2 0,-2-1 0,-2-5 0,1-1 0,-2-7 1,1-5-1,-2-7 0,1-3 0,-2-8 1,0-9-1,0 0 1,0 0-1,0 0 1,15-22 0,-8-3-1,3-7 1,4-9-1,2-5 0,4-5 1,1-1-1,2 2 0,2 0 0,-1 6 0,-3 9 1,-1 5-1,-5 11 0,-2 8 0,-2 9 0,0 9 0,-3 11-1,-1 11 1,3 8-1,-1 7 1,2 7 0,1 5 0,-1 0 0,-3-1 0,0-5-1,0-7 0,-3-8-1,-1-5-4,-4-16-5,0-14-28,0 0 1,8-12-2,-7-13 1</inkml:trace>
  <inkml:trace contextRef="#ctx0" brushRef="#br0" timeOffset="2994">1781 725 14,'0'0'26,"-5"-15"-4,5 15-1,-5-12-1,0 3-2,5 9-3,0 0-3,0 0-2,-9-8-3,9 8-1,-7 19-2,1 3-2,-2 12-2,-1 7 1,-2 16-1,-3 8 0,-3 12 0,2 7 0,-1 6 0,3 3 1,2 1 0,3 0 0,2-4 0,10 0 1,4-3 0,4-6 1,2-5-1,4-8 1,1-8-2,-1-7 1,0-14-1,-5-7-1,-1-10-2,-12-22-15,9-3-21,-9-16 1,-3-14-2,-1-13 2</inkml:trace>
  <inkml:trace contextRef="#ctx0" brushRef="#br0" timeOffset="3855">1961 1102 24,'0'0'32,"0"0"3,0 0-2,0 0-14,0 0-5,2 10-3,-2-10-3,0 0-2,0 0-1,0 0-2,0 0 0,-8 13-2,9-4 0,-1 5-1,-2 5 0,-3 4 0,-2 7 0,-5 3-1,-2 3 1,0 0 0,-3 0 0,0-1 0,2-3 0,2-3 0,3-6 0,4-3 0,2-4-1,4-1 1,2-2 0,-2-13 0,11 15 1,0-10-1,2-1 1,4-3 1,2-5-1,8 1 0,4-3 1,5 0-1,5-3 0,2 2 0,1 1 1,2 1-2,-3 2 1,-5 0-1,-4 2 1,-8 2-1,-5-2 0,-6 2 0,-6-1-2,-9 0 0,0 0-1,0 0-3,0 0-4,2-9-18,-2 9-10,2-15-1,3 4 2</inkml:trace>
  <inkml:trace contextRef="#ctx0" brushRef="#br0" timeOffset="4649">2469 691 32,'0'0'33,"0"0"2,8-12-4,6 14-13,-14-2-6,23 4-2,-8 2-4,2 7-2,2 6 0,5 10-1,2 8-1,3 11 0,-2 11-1,1 10 0,-4 10 0,-2 5-1,-7 8 0,-6 2 1,-8-2-1,-9-1 0,-8-5 0,-7-4 0,-7-9 1,-3-4-1,-3-13 0,0-7 0,0-7 0,3-10-1,7-9 0,3-9-1,8-7-2,3-14-2,12 7-6,0-31-19,11 2-6,7-5 0,6-11 1</inkml:trace>
  <inkml:trace contextRef="#ctx0" brushRef="#br0" timeOffset="5175">3052 1099 32,'0'0'31,"-13"8"3,13-8-8,0 0-10,-9 4-3,9-4-3,0 0-1,10 10-3,-10-10 0,22 1-1,-5-2-1,6 3-1,4-3-1,4 1 0,0-1-2,3 0 0,-1 0 0,-2-4-1,-3 5-3,-7-8-1,0 7-9,-11-5-22,-1 0 0,-9 6-3,3-14 3</inkml:trace>
  <inkml:trace contextRef="#ctx0" brushRef="#br0" timeOffset="5518">3060 1326 52,'0'0'34,"5"12"0,-5-12-7,13 6-14,2-1-3,0-5-3,8 5-1,2-4-1,4 1-1,0-2-1,3 2 0,-3-2-2,-3 1 0,-5-1 0,-5 1-1,-6-2-1,-10 1 0,13-2-2,-13 2-1,0 0-5,-2-19-10,2 19-18,9-20 0,-2 8-1,4-2 3</inkml:trace>
  <inkml:trace contextRef="#ctx0" brushRef="#br0" timeOffset="5871">3535 1099 34,'-5'9'35,"5"-9"3,8 13-1,8-5-18,-1-8-5,9 4-5,-1-5-2,4 1-1,-1-3-3,1-4-1,-6-1-2,0-2 0,-2-1 0,-3-1-1,1 1-3,-5-3 0,3 5-4,-9-5-9,6 8-15,-12 6-6,9-10 0,-9 10 2</inkml:trace>
  <inkml:trace contextRef="#ctx0" brushRef="#br0" timeOffset="6134">3674 1223 41,'-11'19'33,"4"-1"2,2-4-1,5-14-20,-3 21-4,3-21-2,6 16-2,-6-16-1,18 9 0,-7-6-1,8 0-1,-1-2-1,4 2 0,1-3-1,1 1 0,-3-1-1,0-2-1,-3 0-1,-6-4-4,4 5-15,-7-8-17,-2-1 0,0-3-1,-1-2 1</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0.1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0 614 46,'11'1'35,"2"-4"1,0-5 0,3-10-15,3 0-14,0-10-2,6-4 0,0-11 0,7 1-1,-1-8 1,4 2-1,0-3-1,-2 3-1,-1 4-1,-3 4 0,-5 6 0,-2 4 0,-6 6-1,-1 5 0,-6 4 1,-1 5 0,-8 10 0,8-10-1,-8 10 0,-1 10 0,-4 9 0,1 5 0,-1 12 0,-2 5 1,0 13-1,-2 8 1,0 4-1,0 4 1,0-2 0,-2 0-1,0-1 1,1-5-1,-1-7-1,2-7 1,-1-6-1,0-10-1,4-6-2,-1-8 0,6-7-4,1-11-9,0 0-24,-11-5 1,11 5 0,-8-10 2</inkml:trace>
  <inkml:trace contextRef="#ctx0" brushRef="#br0" timeOffset="450">35 1028 53,'-14'22'39,"11"-6"0,14-2 1,5-10-19,26 2-8,5-8-5,11 3-1,1-7-1,7 2-2,-2-6-1,-2 0-1,-5-3-2,-8-1-1,-7-2-2,-5-5-4,2 8-18,-10-8-17,0 5 0,-6 1 0,0 4 1</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1.1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1014 44,'8'63'29,"7"10"1,0 1-2,3-4-22,5 4 0,-4-10-2,2-7 1,-7-15 0,3-6 0,-9-20 1,-8-16 1,0 0-3,6-21 1,-16-14-1,0-7 2,-5-17-1,2-8 0,0-9-1,7 1 1,4 0-1,8 6 0,9 5-2,11 6-1,10 8-1,10 10-1,9 7 0,6 1-2,8 6-2,-1-4-4,10 8-20,-7-2-12,-5 5 2,-8 5-2</inkml:trace>
  <inkml:trace contextRef="#ctx0" brushRef="#br0" timeOffset="349">752 1043 72,'3'49'39,"10"-7"0,11-13 1,13-10-28,3-18-4,7-7-3,0-14-1,1-10-1,-3-13-1,-2-5 0,-10-10 0,-6-1-1,-14 0 0,-11 4-1,-14 6 0,-11 12 0,-15 15-1,-9 15 1,-6 22 0,-8 17 0,1 17-1,1 18 2,6 13-1,11 6 0,14 8 0,15-1-1,15-3 1,16-6 0,15-11 0,12-14-1,10-15 0,5-15 0,4-19-2,0-17-2,2-14-7,-8-19-28,3-18 1,-2-17 0,-1-16-2</inkml:trace>
  <inkml:trace contextRef="#ctx0" brushRef="#br0" timeOffset="736">1722 0 66,'0'0'39,"16"11"-2,-7 20 1,-8 14-27,5 20-6,-5 17-2,1 16 0,-3 10-1,-1 9 0,-2 3-2,1 0 2,0-4-3,0-12 1,4-12-2,-1-16-1,3-18-1,-2-13 0,1-18-1,-2-27 1,0 0 1,-16-31 3,2-12 1,-2-6 3,-3-11 2,3-1 1,-1-2 0,13 8 1,5 3-1,14 11-1,8 9-3,12 15 0,6 8-1,8 10-1,1 8-1,-1 9 0,-2 12 0,-6 8-1,-2 7 0,-5 3 0,-4 2 1,0 0-1,1-5 0,3-3 1,3-9 0,1-10 0,1-8 1,-1-13-1,2-12 1,-5-10 0,-7-16-1,-8-14 1,-6-7-1,-5-7-1,-6-1 0,-4 0-3,-1 8 0,-5 4-3,6 20-5,-6 4-10,8 19-19,-1 10 1,10 18 0,1 8 3</inkml:trace>
  <inkml:trace contextRef="#ctx0" brushRef="#br0" timeOffset="1265">2632 1097 58,'18'40'39,"-2"-8"-1,-2-10 2,-4-22-16,-1-2-13,-9-19-5,-2-11-1,-3-12-2,1-6 0,3-6 0,2 1-1,6 3 0,10 4-1,7 7-1,10 10 0,9 8-1,2 4-1,5 7-1,-1-2-4,0 10-6,-13 0-28,-1 0 0,-11 3 1,-9 3-1</inkml:trace>
  <inkml:trace contextRef="#ctx0" brushRef="#br0" timeOffset="1624">3034 1352 58,'26'-26'40,"0"-10"-1,-1-4 1,-4-12-14,4 2-18,-10-5-3,0 3 0,-8 1-1,2 8-1,-6 9 0,0 7-2,-2 11 1,-2 5-2,1 11 0,1 11 0,2 6-1,-1 10 0,5 4-1,1 7 0,4 6 0,2 1 1,8 0-1,3-5 2,6-7-1,3-11 1,4-10 1,6-14 0,-1-15 0,3-12 1,-6-14 0,-3-9 1,-9-13-1,-5-6 0,-11-2-1,-12-8-9,-11 6-32,-11 2-2,-4-11-1,7-7-1,19 91 44</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8.3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105 65 94,'22'2'39,"-2"17"1,-7 8-6,-3 24-28,-6 16-3,-4 21-1,-9 17-1,-5 10 0,-6 9 0,-6 4-1,2 2 0,-1-6 0,2-13-1,6-12 1,7-19-1,9-11 0,9-17 1,14-15 0,10-20 1,17-11-1,13-9 2,12-4 0,10-5 1,6-1-1,1 4-1,-2-1 0,-8 5 0,-13 1-3,-9 6-6,-21-6-32,-7-5-1,-12-6 0,-5-8-1</inkml:trace>
  <inkml:trace contextRef="#ctx0" brushRef="#br0" timeOffset="364">1354 250 87,'9'-52'41,"-14"15"-1,-15 9 1,-14 11-32,-18 4-6,-4 6-2,-4 6-1,-1 9 0,6 13 1,6 11-1,10 12 0,6 12 0,9 13-1,4 11 1,2 9 0,4 6 0,1 0-1,3-1 1,5-5 0,6-8 1,8-10 0,11-8 0,9-9 1,8-9-1,9-5 0,3-5 1,0-3-2,0 0 1,-3-2-1,-7-1-1,-7 0 0,-10-3-1,-6 1-1,-8-9-3,0 1-6,-8-19-24,0 0-5,4-19 2,5-12-2</inkml:trace>
  <inkml:trace contextRef="#ctx0" brushRef="#br0" timeOffset="763">1615 492 65,'11'-25'40,"-6"15"0,-5 10 0,-8 12-22,-4 16-11,-6 8-3,-3 12-2,-1 11-1,-1 9-1,1 5 1,8 4-1,8-1 0,10-5 0,12-7 0,13-10 0,12-14 1,12-12-1,11-15 1,8-13-1,5-17 0,1-10 1,-2-13-1,-6-12 1,-10-10 0,-13-8 1,-20-9 0,-15-1 0,-23 4 0,-17 4 1,-17 6-2,-14 15 1,-6 8-1,-6 13-1,1 15-1,5 4-2,12 7 0,11-1-3,21 5-3,10-12-12,26 3-18,7-5-2,18-3 0,10-2 2</inkml:trace>
  <inkml:trace contextRef="#ctx0" brushRef="#br0" timeOffset="1142">2246 138 45,'28'-12'38,"-2"5"2,-2 2-1,7 7-10,-2-9-15,17 5-6,5-7-2,13-2-2,4-5 0,5 1-1,0-3-1,-7 2-1,-11 1 0,-9 7 0,-12 11-1,-11 15 0,-9 16 0,-9 16 0,-13 21-1,-2 19 1,-3 15 0,0 13 0,0 6-1,2 3 0,2-4 0,3-5 0,5-11 1,1-15-1,-1-13 0,-1-16 1,-6-15 0,-3-14 1,-6-13 0,-6-12 1,-8-9 0,-4-5-1,-5-4 1,0-2 0,-6-2 0,5 3-1,3 1-1,4 1 1,7 3-2,5 0 0,5 1 0,3-3-3,14 7-2,-14-19-8,9 9-28,5-2-1,4 1 2,0-1-2</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7:47.7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211 267 41,'0'0'32,"0"0"2,0 0-14,-12 5-8,12 8-4,-4 1-3,3 8-2,-3 6-1,1 7 0,-1 10-1,-1 10 0,-5 6-2,-1 10 2,-4 5-2,0 3 1,-4 2 0,0 0 0,-2-6-1,2-7 1,3-8-1,2-11 1,4-11 0,2-10-1,5-9 2,4-5-1,-1-14 2,17 8-1,-1-10 1,8 2-1,3-2 0,10 1 0,0 1 0,3 2-1,3 2 1,-3 4-1,-2 1 0,-4 1-1,-2 5-5,-10-4-21,2-3-8,-3-1-1,-5-9 1</inkml:trace>
  <inkml:trace contextRef="#ctx0" brushRef="#br0" timeOffset="599">1152 285 43,'0'0'32,"0"0"2,0 0-14,0 0-7,-15-4-4,-2-2-3,-2 5-2,-7-4 0,-1 4-1,-4-1 1,1 2-1,-1-2-1,1 3 0,4-1 0,2 2-1,4-1 0,1-2 0,5 0-1,4 1 1,10 0-1,-15 14 0,12 0 0,0 5 0,2 7 0,0 11 0,0 10 0,1 9-1,-1 8 1,0 7-1,-1 6 1,1 2 0,-1 5-1,1-3 1,-1-4 0,2-3-1,1-9 1,0-8 0,1-10 0,1-8 0,-1-9 0,1-6-1,0-8 1,2-6 1,-5-10-1,15 12 0,-5-7 1,5-2-1,1 1 0,4 1 1,4-1-1,3 0 1,3-1-1,2-1 0,1 0 0,-1-2-1,-2 2 0,-1-7-3,-3 7-3,-8-9-17,0 5-12,-5-3-2,-2-2 1,-3-3 1</inkml:trace>
  <inkml:trace contextRef="#ctx0" brushRef="#br0" timeOffset="1324">1325 644 47,'0'0'35,"0"0"1,-3-13-1,5-5-26,7 0-4,0-8-1,7-3-1,-1-6-1,5-3 1,1-2-1,0 2 0,1 1 0,0 4 0,-5 3-1,1 6 0,-6 5 0,0 7 0,-12 12-1,15-1 1,-9 13-1,1 8 0,-2 9 1,1 7-1,1 9 0,-1 7 1,0 5-2,-4 4 1,-2 2 0,-3 2-1,-4-3 1,0-3-1,-2-2 0,-3-7-1,3-6-1,0-10-1,5-5-5,-6-15-5,13-3-14,-3-11-9,0 0 0,-2-12 1</inkml:trace>
  <inkml:trace contextRef="#ctx0" brushRef="#br0" timeOffset="1735">1355 1051 25,'4'10'35,"8"-3"3,8-6 0,12 5-17,-1-11-5,11 8-6,-1-7-4,4 5-2,-1-2-2,-2 1-1,-4 2-2,-4-1 0,-4 2-2,-4-3-2,1 6-9,-10-9-25,3-3 2,2-6-2,0-8 2</inkml:trace>
  <inkml:trace contextRef="#ctx0" brushRef="#br0" timeOffset="2036">2075 100 36,'-9'-13'36,"2"4"0,7 9 1,-4-9-20,3-2-5,12 5-6,3-2-1,8 1 0,6-2-2,6 1-1,4-1 0,2 5 0,-2-2-1,0 6-1,-4 3 1,-4 5-1,-6 4 0,-4 7 1,-4 6-1,-6 6 0,-2 7 0,-3 7 0,-1 8 0,-4 5 0,0 7 0,-1 7-1,-2 7 0,2 7 0,1 8-1,0-1 1,3 3-1,1-1 0,0-5 1,1-5-1,0-10 2,-1-9-1,0-11 1,-3-7 0,-2-10 1,-3-7-1,-3-6 1,-2-7 0,-5-4 0,-3-7 1,-5-4-1,-6-6 0,-3-4 0,-4-3-1,-3 0 1,-1 1-1,1-1-1,1 3-1,6 4-1,4-2-3,11 10-20,2-7-12,14 2-2,-3-12 2</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5:08.667"/>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847.0484">5643 5286,'-24'-23,"24"23,-23-24,-1 24,0-24,0 24,0 24,-23-24,23 0,0 24,-24-1,25 1,-1 0,0 24,0-1,24 1,-24 23,24 1,0-1,0 24,24 1,0-1,-24 0,24 0,0 1,-24 23,0-24,23-24,-23 25,0-25,0 24,-23-47,23 0,0 23,-24-47</inkml:trace>
  <inkml:trace contextRef="#ctx0" brushRef="#br0" timeOffset="1078.0616">5024 6263,'0'-24,"48"0,-24 0,23 0,-23 1,24 23,-1-24,25 0,-25 0,-23 0,24 24,-25-23</inkml:trace>
  <inkml:trace contextRef="#ctx0" brushRef="#br0" timeOffset="1621.0927">5453 6501,'0'-24,"23"0,-23-23,24-1,-24-24,24 1,0 0,-24-1,24 1,0-1,-24 25,23-1,1 0,-24 48,24 0,-24 0,24 24,0 24,-24-1,23 1,1 24,0 23,0-48,0 25,-24-1,24-23,-1 0,-23-25,24 1,-24 0,0-24,0 0,0 0,0 0,0 0,-24-24,24 0,-23 1,-1-1,0 0,-24 0,24 0,-23 0,23 1,0 23,0 0,1 0,-1-24,24 24,0 0,0 0,0 0,24 0</inkml:trace>
  <inkml:trace contextRef="#ctx0" brushRef="#br0" timeOffset="1943.1111">6143 6025,'0'0,"0"0,0 0,-24 0,24 23,-23-23,-1 24,0 24,0-24,0 23,24-23,0 24,0-1,24-23,-24 24,24-24,0-1,0-23,-1 24,1-24,0 0,-24 0,24 0,0 0</inkml:trace>
  <inkml:trace contextRef="#ctx0" brushRef="#br0" timeOffset="2476.1416">6429 5691,'0'0,"0"0,-24 0,24 0,-24 24,24 0,-23 0,23 23,0 1,0 23,-24 1,24-1,0 1,0-1,24 24,-24-23,0-1,0 1,0-25,23-23,-23 24,0-25,24 1,-24 0,24 0,-24-24,0 0,24 0,-24-24</inkml:trace>
  <inkml:trace contextRef="#ctx0" brushRef="#br0" timeOffset="2943.1683">6596 6001,'0'0,"0"0,0 0,0 24,-24-24,24 23,0 1,-24 0,24 0,0 0,-24-1,24 1,0 0,0 0,0-24,0 24,24-24,0 0,-24 0,24 0,0 0,23 0,-23-24,0 24,0 0,-1 0,1-24,-24 24,24 0,-24 0,24 0,-24 0,0 0</inkml:trace>
  <inkml:trace contextRef="#ctx0" brushRef="#br0" timeOffset="3314.1895">6905 5810,'0'0,"0"0,0 0,0 24,0 0,0 23,-24 1,24 0,0 23,-23 1,23-25,0 25,0-1,-24-23,24 23,0-47,0 24,0-25,0 1,0 0,0 0,0-24,0 0,0 0,0 0,0 0,24-24,-24 24,23-24,-23-23</inkml:trace>
  <inkml:trace contextRef="#ctx0" brushRef="#br0" timeOffset="3753.2146">7072 5429,'0'0,"0"0,0 0,0 0,0 0,24 24,0 0,-1 23,1 25,0-1,24 1,-25-1,1 48,24-23,-24-1,0-24,-24 24,0-23,0-1,0 1,-24-25,0 1,0 23,24-47,-24 24,0-24,24 0,0-1,0-23,0 0,0 0,0 0,0 0,24-23,-24 23</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7:50.5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29 186 55,'6'12'36,"-6"-12"0,0 0-2,10 3-23,-10-3-4,0 0-2,0 0-1,0 0 0,0 0-2,4 10 1,-4-10-1,13 19 0,-2-4-1,6 5 0,6 6-1,5 4 0,5 4 0,2 3-1,2 2 1,1-2 0,1 0 0,-4-1 0,-6-5 0,-3-3 0,-6-5 0,-2-5 0,-7-3 0,-1-5 0,-10-10 1,8 10-1,-8-10 0,0 0 1,-9 12-1,-6-4 1,-7 4-1,-5 8 1,-11 8-1,-6 5 0,-7 6 0,-1 5 0,0-2 0,3 0-1,5-4 0,7-8-2,11-9-1,6-14-5,20-7-30,7-11 1,12-11-1,11-8 1</inkml:trace>
  <inkml:trace contextRef="#ctx0" brushRef="#br0" timeOffset="540">1159 191 70,'0'0'39,"-21"-6"0,4 10 1,5 9-29,-5 5-6,0 9-2,-1 12-1,0 11-1,2 10 0,1 8-1,0 8 1,-1 8 0,0 2-1,1 2 0,0-3-1,3-8 0,4-6 1,4-8-2,7-11 2,7-9-1,10-11 1,11-7 0,6-8 1,9-2 0,4-3 0,2-1 0,1-1 0,-4-2-1,-6 1-1,-8-3-1,-5 3-4,-14-12-12,0 4-22,-4-10 0,1-3-1,-1-9 1</inkml:trace>
  <inkml:trace contextRef="#ctx0" brushRef="#br0" timeOffset="1018">2046 46 51,'-18'-9'36,"-6"-1"-1,-4-2-9,0 10-13,-9-7-3,5 9-4,-1-3-2,5 7 0,2 3-2,7 6 0,2 6 0,7 11 0,2 12-2,5 10 1,2 12-1,-1 13 0,0 12 0,-1 11 0,-1 3 0,-2 3 0,-4-2-1,1-5 0,0-5 0,2-7 1,3-13 0,4-13 0,3-10 1,7-9 0,2-9 0,7-6 1,0-9-1,3-5 0,2-3 0,0-4-1,1-3-1,-2-5 0,0 0-4,-5-9-5,6-4-29,-5-2 1,1-8-1,-1-4 1</inkml:trace>
  <inkml:trace contextRef="#ctx0" brushRef="#br0" timeOffset="1440">2184 661 73,'-1'-35'39,"-6"11"-1,-4 4-3,-1 18-26,-8 10-5,0 13-2,1 12-1,2 10-1,7 6 0,6 4 0,8 2 0,10-6 0,10-4-1,7-10 2,9-11-1,6-12 1,6-13 0,-1-8-1,1-14 1,-4-6 0,-7-9 0,-4-1 0,-13-6-1,-13 0 0,-10 2 0,-11 4-1,-10 6-2,-9 3-1,0 9-4,-6-6-20,8 5-10,5-1-1,9-4 1</inkml:trace>
  <inkml:trace contextRef="#ctx0" brushRef="#br0" timeOffset="1755">2519 137 44,'22'-31'38,"-1"7"1,-3 4-1,6 13-14,-7-4-13,9 11-4,-1 1-3,4 6-1,6 2-1,1 7-1,1 6 0,2 8 0,-3 6-1,0 11 1,-2 10-2,-3 11 1,-6 11-1,-2 10 1,-5 5-1,-5 1 0,-3 2 0,-4-5 0,-5-5 0,-2-9 0,-4-8 1,-2-13-1,-3-9 1,-3-8-1,-2-11 2,-4-6-1,-3-8 0,-2-8 1,-5-6-1,-3-5 1,-3-3-1,2-3 1,0-1-1,4 2 1,3 1-1,5 2-1,8 5-2,1-3-26,12 4-11,0 0 0,12-9-2</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16.78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0 544 58,'26'19'37,"3"9"-2,0 15-9,2 4-22,6 11-2,7 16-2,-2 8-1,1 8 0,-3 0 1,0-4-1,-5-6 1,-4-12 0,-5-9 1,-10-20 0,-4-14 2,-12-25-1,4-9 2,-14-24-2,-4-14 0,-8-13 1,-2-11-1,-2-8-1,1-2 1,2 2-1,8 7-1,7 12 1,10 8-1,15 11 0,10 5-1,13 7 0,11 1 0,11 4-1,4-1-3,8 4-5,-6-5-20,6 4-7,-3 5-1,-10 2 1</inkml:trace>
  <inkml:trace contextRef="#ctx0" brushRef="#br0" timeOffset="375">1082 634 69,'19'20'39,"5"-9"0,7 1-13,0-16-17,7-3-4,-1-8-2,-1-7-1,-5-6 0,-4-1-1,-10-3 0,-6 1 0,-11 0 0,-8 8 0,-12 8 0,-9 11 0,-8 13-1,-4 15 1,-3 11-1,1 17 0,5 14 0,5 7-1,10 6 1,12 5 0,10-2 1,9-5-2,9-3 2,8-10-1,6-9 0,3-10 0,1-9-1,0-15-2,1-10-2,-4-22-9,3-7-27,-3-17 2,1-14-2,-1-15 1</inkml:trace>
  <inkml:trace contextRef="#ctx0" brushRef="#br0" timeOffset="736">1737 53 67,'6'-38'40,"-4"23"-1,1 34-8,-6 18-20,4 25-4,-3 20-4,1 17 0,-2 14-1,1 10-1,0 1-1,0-5-2,2-6-1,-2-14-2,3-13 0,-2-23-3,4-14-1,-6-24-1,2-15 0,-8-25 3,1-15 2,-8-16 3,-6-14 3,0-4 4,-5-10 1,6 8 2,-1 1 0,13 13 1,5 3 0,19 15-4,9 10-1,11 13 0,4 8-2,7 8 0,-1 10-2,1 8 1,-4 11-2,-8 4 1,-3 6-1,0 0 1,1 2 0,3-3 0,2-6 0,3-8 1,5-12-1,3-11 0,0-12-1,-2-13 0,-3-10-2,-9-13 0,-3-9-1,-11-10-1,-3 3-2,-13-6-2,-2 7-2,-11-2-2,1 17-1,-8-1-1,5 22 2,-6 2 3,8 16 4,-2 6 3,5 7 8,7 14 3,0 4 2,12 15 3,-3 3-1,10 13-1,-2-2-4,9 7-1,0-3-1,5 0-2,-3-9 0,2-7-1,-4-11 2,-3-9-1,-3-13 1,-3-11 0,-8-14-1,-3-10 2,-7-14-2,-2-9 2,-4-13-2,-1-2-1,-2 1 0,2 5-1,3 6-1,1 7-1,9 11 0,4 11-2,9 13-1,4 5-2,7 11-6,-5-2-24,8 8-3,0 2-1,-2 5 1</inkml:trace>
  <inkml:trace contextRef="#ctx0" brushRef="#br0" timeOffset="1551">2978 1031 62,'5'12'41,"-5"-12"-2,7-9 2,-7-18-32,6-6-2,0-16-3,0-7 0,2-4-1,0 1-1,2 2 0,-1 8-1,1 16-2,1 18-2,3 22 0,1 17-1,7 16-1,3 7 1,9 5 0,9 1 1,8-2 0,3-7 3,1-11 1,2-9 1,-4-13 1,-5-9 1,-10-12-1,-13-15 0,-13-21 0,-9-14-2,-7-16-5,-10-11-37,12-13 2,9-8-2,18-3 1</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19.02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2122 304 65,'4'-18'41,"1"9"-2,-5 9 1,0 0-31,7 10-5,-6 15-2,-1 12 0,-2 15-2,0 10 0,-3 13-1,-1 8-1,-3 6 1,-3 3-2,-4-4 2,-3-4-2,0-8 2,0-9 0,1-10 1,2-12 1,3-10 1,2-12 0,6-8 1,5-15-1,-2 10 0,2-10 0,21 7-1,1 1 0,8 3-1,10 4 0,11 3 0,12 0-1,7 0 1,8-5 0,0-4-1,-1-7-1,-5-8-1,-4-5-6,-12-13-31,-11-6 0,-11-7-1,-10-1 1</inkml:trace>
  <inkml:trace contextRef="#ctx0" brushRef="#br0" timeOffset="924">3396 40 22,'0'0'35,"0"0"2,0 0-3,-14-7-12,4 10-9,-14-8-3,-3 4-5,-8-4-2,-3 0-1,-5 1 0,4 1 0,2 0 0,5 2-1,7 0 0,6 8 0,8 8 0,6 10 0,7 13-2,3 10 0,4 19-1,-2 12-1,-1 21-1,-2 4-1,-2 14 0,-6-2-1,0 6 2,-6-5 0,3-4 2,1-8 1,0-12 2,5-9 1,4-14 0,8-7 1,5-15 0,5-6 0,4-12 0,3-7 0,3-6-2,1-4 1,-1-5-2,-2-1 0,1-1-3,-9-8-7,1 0-27,-2-3 0,-5-5-2,-1-6 1</inkml:trace>
  <inkml:trace contextRef="#ctx0" brushRef="#br0" timeOffset="1486">3699 233 32,'11'-6'36,"-11"6"2,7 23-1,-5 13-18,-14 8-9,6 14-5,-3 12-2,0 11-1,-1 5 1,5 7-1,1-4 1,3-6-1,1-10 1,2-8-1,0-10-1,1-11 0,1-10-1,-2-12-2,1-7-1,-3-15-3,3 13-22,-3-13-11,4-20-2,-3 8 1</inkml:trace>
  <inkml:trace contextRef="#ctx0" brushRef="#br0" timeOffset="1864">4198 460 32,'-5'24'35,"-7"-2"0,3 0-3,-3-3-19,4-2-12,4-3-1,5-5 1,-1-9 0,20 3 2,0-9 0,0-6 1,4 0 1,-4-4 0,-2 0-1,-9 0-1,-4 2 0,-13 2-2,-4 6 0,-7 1 0,-1 2-1,-2 1 0,2 1 0,3 1-1,3 2 1,14-2-2,-14-1-2,14 1-7,0 0-26,-5 11 0,3-1-1,-1 4 1</inkml:trace>
  <inkml:trace contextRef="#ctx0" brushRef="#br0" timeOffset="2240">4275 1034 51,'0'0'35,"0"0"-1,0 0-14,0 0-11,-10 0-5,10 0-2,0 0-1,-9 3 1,9-3 0,0 0 1,0 0 0,0 0 1,8-11 0,-8 11-1,0 0-1,-14 16 0,4-7 0,0 1-1,-1 1-1,11-11 0,-16 17 0,16-17-1,0 0 1,0 0-1,0 0 0,1-9-1,-1 9-3,7-25-13,3 11-19,-2-2-1,2-3 0,3-2 1</inkml:trace>
  <inkml:trace contextRef="#ctx0" brushRef="#br0" timeOffset="30668">17 1399 39,'0'0'37,"0"0"1,0 11-6,0-11-14,0 0-5,0 0-4,-1 9-2,1-9-1,-6-10-2,2-5 0,2-5-2,1-11 0,1-6 0,3-14 0,5-6-1,4-6-1,2 2 1,1 1 0,1 4-1,-1 8 0,-1 7 0,-3 14 0,-2 16 0,2 19-1,-3 18 0,-2 20-1,-3 16 0,-2 16-2,-2 9 0,1 5-1,-5-5-1,1-8 1,-1-17 1,5-15 1,4-20 1,5-20 2,5-15 2,0-16 1,3-11 0,-4-13 1,-1-4 0,-5-5-2,-3 4 1,-5 7-1,-1 9-1,-3 9 1,2 15-1,3 13 0,4 23-1,6 8 0,2 5 1,4 6-1,4 3 0,2 2-1,0-4 0,-1-3-1,-1-9-1,0-5-2,-8-11-5,8 0-18,-20-15-12,16-8 1,-11-11 0</inkml:trace>
  <inkml:trace contextRef="#ctx0" brushRef="#br0" timeOffset="31215">472 1074 27,'6'-15'37,"-6"15"1,15 12 0,0 18-16,-11 2-8,7 13-6,-3 1-4,3 9-1,-2-1-2,-2-1-1,0-6 0,-1-4-2,0-8-2,-3-10-3,5-2-7,-8-23-22,9 2-3,0-17 1,1-10 0</inkml:trace>
  <inkml:trace contextRef="#ctx0" brushRef="#br0" timeOffset="31449">767 1093 46,'3'26'37,"-9"8"0,-5 13 0,-6 11-24,2 18-8,-4 14-3,-2 11-1,0 5-1,3 9-1,1 0 0,4 1-2,5 3-4,-5-13-28,10-14 0,3-15-3,2-19 2</inkml:trace>
  <inkml:trace contextRef="#ctx0" brushRef="#br0" timeOffset="31749">986 1699 10,'10'-47'34,"-1"-8"1,-2-6 2,-7-7-15,9 12-7,-8-5-5,5 13-2,-4 6-3,1 13-1,-1 13-1,-2 16-2,7 12 0,-6 14 0,-2 10 0,0 8-2,-3 5 1,2-1-1,0-2 0,1-9 0,0-8 1,4-14-1,-3-15 1,15-4 2,-3-17-2,2-7 3,-3-6-2,2-3 2,0-1-2,-2 4 1,-4 6-1,0 9 0,-7 19-1,13-4 0,-5 19 0,3 8-2,1 5 2,2 3-1,4-3 1,0-1-2,0-8 3,2-8-2,-1-13 1,3-9 1,-1-10-1,-3-7 2,-1-6-1,-3-3 1,-5-6-1,-1 6 2,-5 3-2,-2 8 0,-3 7 0,2 19 0,0 0-1,-1 17 0,5 15 0,-1 6-1,6 8 1,0 5-1,4 1 0,1 1 0,1-7 1,0-4-1,-1-9 1,-1-10-1,-3-5 1,-10-18 0,0 0-1,-8-9 1,-10-10 0,-7-5 0,-5 0 0,-4 0-1,-1 0 0,0 3-1,5 8-3,2-2-5,17 11-20,0-7-8,11 1-2,4-7 3</inkml:trace>
  <inkml:trace contextRef="#ctx0" brushRef="#br0" timeOffset="32459">1445 1128 54,'9'10'39,"-1"7"-1,5 8 1,-3 2-24,8 9-10,2 2-3,3 4-2,-1 0 0,1-3-3,2 0-1,-8-12-6,6 2-13,-10-13-15,3-9-1,-5-9 2,2-9 0</inkml:trace>
  <inkml:trace contextRef="#ctx0" brushRef="#br0" timeOffset="32644">1760 1156 48,'-2'-30'39,"0"11"-1,-5 6-5,7 13-14,-20 17-8,7 10-5,-6 10-4,-2 8 0,-3 9-2,-3 4-1,2 3 1,3 2-2,2-7 0,3-7-3,8-3-6,-2-16-23,10-10-5,1-20 0,10-2 1</inkml:trace>
  <inkml:trace contextRef="#ctx0" brushRef="#br0" timeOffset="32938">1906 182 42,'12'-50'36,"-4"12"3,-4 8-2,-13 6-19,9 24-9,-17 2-2,1 29-2,-4 19-1,-3 27 0,-4 18-2,2 22 0,2 19-2,7 12 1,9 9-1,12-1-2,14-6 1,10-10-1,14-12 1,8-18-2,9-18-1,-3-26-23,7-13-12,-3-23 0,-4-21-2</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21.72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-5 467 64,'0'-13'39,"5"2"0,3-4-10,13 7-17,-3-4-5,11 1-3,1-6 0,7 2-1,3-3-2,2 3 0,0 0-1,-2 4 1,-1 11-1,-2 11 0,-9 17-1,-6 15 1,-5 23-2,-9 14 1,-5 24-1,-5 9-1,-3 10 1,-3 0-1,3 3 1,-1-9 0,4-8 1,2-12 1,2-17-1,1-12 1,-1-16 2,0-11 0,-4-14 1,-3-5 0,-8-11 1,-5-4 1,-10-7-1,-4 0 0,-6-2-2,-4 3-1,2 3-5,-5 4-38,16-2 0,10 2-2,19-8 1</inkml:trace>
  <inkml:trace contextRef="#ctx0" brushRef="#br0" timeOffset="30771">599 0 74,'28'14'40,"6"15"-1,8 7-8,8 25-24,1 20-5,4 18 0,-5 22-1,-5 22 0,-9 17 0,-6 13 0,-11 5 1,-6 1-2,-7-7 0,-5-10-5,3-11-35,-8-24 0,-2-26-2,0-25 0</inkml:trace>
</inkml:ink>
</file>

<file path=ppt/ink/ink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37.30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47 383 27,'-12'4'36,"12"-4"2,-10 10-1,-2-8-21,12-2-8,-9 20-4,7 1-2,2-21 0,8 69-2,-8-69 3,31 91-4,-9-34 1,6 5-1,1 1 1,3-1-1,-1-6 2,-2-5-4,-6-3 1,-23-48 2,33 62 0,-33-62 0,0 0 0,0 0-2,0 0 2,0 0-1,-9-44 3,-3 2-3,-1-7 8,0-8-4,2-1 2,5 1 2,5 4-3,4 3 0,7 11-6,7 7 1,12 8-14,-2 13-19,13 3-8,4 11 1,3 9 0</inkml:trace>
  <inkml:trace contextRef="#ctx0" brushRef="#br0" timeOffset="386">936 692 59,'45'-24'42,"-5"-8"-2,-10-4-14,-5-7-14,-17 5-6,-10 0-5,-13 7 2,-11 11-3,-11 13-2,-7 14 3,-6 17-1,1 14 1,0 19-2,6 9 0,8 10 0,9 3-1,13-2 2,14-3-4,17-6 4,11-9-5,12-12 6,9-11-4,7-18 3,2-13-3,6-12-10,-9-12-25,2-15-2,-5-12 3,-6-12 0</inkml:trace>
  <inkml:trace contextRef="#ctx0" brushRef="#br0" timeOffset="709">1309 11 45,'-8'-18'42,"8"18"-3,-12 5 2,8 19-25,7 16-9,0 14-6,3 13 2,0 19-4,1 5 2,3 9-3,1 1 1,4-3-3,-2-4-5,5-8-10,-8-13-21,4-20 0,-4-11-2</inkml:trace>
  <inkml:trace contextRef="#ctx0" brushRef="#br0" timeOffset="903">1284 733 37,'-24'-48'41,"9"7"-2,11 9 0,8 7-28,22 9-2,6 9-4,12 6-2,3 2 2,4 6-6,0 7 1,-5 6 0,-46-20 0,68 54-2,-68-54 2,40 70-2,-40-70 0,29 74-1,-29-74 4,32 54-2,-32-54 2,50 31-1,-50-31 0,67 1 0,-67-1 0,71-22 0,-71 22-2,60-42 1,-60 42-3,38-60-3,-38 60-9,16-69-21,-16 32-2,-3 4 3,-3 1-1</inkml:trace>
  <inkml:trace contextRef="#ctx0" brushRef="#br0" timeOffset="1255">2016 570 30,'21'55'35,"-21"-55"1,30 70 0,-30-70-22,38 83-10,-38-83-3,42 80 3,-42-80-7,34 64 6,-34-64 1,0 0-1,25 44 1,-25-44 0,0 0 0,0 0 0,-12-69 2,12 69 0,-17-84-3,7 35-1,4 6 0,6 43-2,-6-75 4,8 42-7,5 12 0,-7 21-5,0 0 0,58-11-9,-58 11-21,53 9-2,-53-9 0,62 15 2</inkml:trace>
  <inkml:trace contextRef="#ctx0" brushRef="#br0" timeOffset="1588">2477 747 44,'3'54'35,"-3"-54"5,0 0-2,0 0-22,0 0-8,0 0 0,0 0 2,-8-55-6,9 20 5,-1-4-6,3-2 1,-1 3-2,1 1 0,0 5-4,0 12 0,1 2 2,-4 18-4,16 3 1,-16-3 0,0 0 2,54 67-2,-54-67 0,68 67 0,-25-31 2,2-11-3,-1-4 5,3-9 0,-6-10-1,-41-2 4,69-22 1,-43-7 1,-12-12-5,-7-4 1,-3-8-43,-17-3 0,-3-5-2,-3-6-4</inkml:trace>
</inkml:ink>
</file>

<file path=ppt/ink/ink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47.9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2678 475 25,'-12'-8'39,"12"8"-1,-10 6 0,10-6-17,-8 14-12,1 7-7,3 7 1,-2 8-2,-1 7 1,0 7-3,-4 8 2,1 11-2,-5-1 2,2-1-2,-5 1-3,2-6 4,-1-4-1,4-10 2,13-48-2,-20 63 3,20-63-9,0 0 8,0 0 3,0 0-4,0 0-4,61 30 6,-61-30-2,71 1 0,-29 3 4,0-2-4,4 5-3,-3 3 3,0-1 3,-43-9-5,68 19-10,-68-19-26,51 19-1,-51-19 0,0 0 3</inkml:trace>
  <inkml:trace contextRef="#ctx0" brushRef="#br0" timeOffset="614">3522 473 44,'0'0'39,"-9"-17"0,-4 12 0,-14-4-25,1 6-9,-8 1-3,-4 2-1,-1 1-1,-3 2 1,4 4-2,4-2 2,7 0-1,6-1 1,7-1-1,4 2 1,10-5 0,-2 19 1,7-2-3,0 8 3,1 10-4,-2 7 3,2 10-3,-2 9 2,3 3-3,-4 0 2,0 3-1,0-4 0,0-2 2,2-8-3,1-8 4,-6-45-2,15 68 3,-15-68-2,18 44 2,-18-44-2,0 0 1,44 33 3,-44-33-4,0 0-3,59 28 3,-59-28 0,44 21 0,-44-21-2,0 0-6,49 33-22,-49-33-9,0 0 1,0 0-2</inkml:trace>
  <inkml:trace contextRef="#ctx0" brushRef="#br0" timeOffset="1126">3683 838 34,'13'-16'37,"-13"16"2,-6-13-2,-4 12-20,-8 2-11,2 5-3,-4 7-3,1 8-1,19-21-1,-30 64 0,30-64-1,-1 82 0,14-41 2,-13-41-2,55 75 2,-55-75 0,84 46 1,-38-35-4,2-10 5,-2-9 3,-4-8 0,-42 16 0,70-56 2,-46 16-3,-10-7-1,-6-4 5,-14-2-3,-4 5-3,-11 1-1,-4 6 2,-11 10-2,0 9 2,-4 11-1,2 8-1,1 9-1,4 2-1,7 6-3,3-3-4,17 6-17,6-17-13,9 16-1,10-19 1</inkml:trace>
  <inkml:trace contextRef="#ctx0" brushRef="#br0" timeOffset="1567">4254 693 66,'0'0'42,"6"18"0,-6-18 0,0 0-35,0 0-6,0 0-3,8 11-2,-8-11-4,0 0-8,-3 11-17,3-11-7,5 14-1,0-5 3</inkml:trace>
  <inkml:trace contextRef="#ctx0" brushRef="#br0" timeOffset="1734">4366 942 47,'5'16'40,"1"-1"-1,-6-15-9,12 9-11,-12-9-9,0 0-4,0 0-2,0 0-2,0 0 0,0 0 1,0 0 1,0 0-4,0 0-3,0 0-12,0 25-26,0-25 1,3-13-2,-3 13 0</inkml:trace>
  <inkml:trace contextRef="#ctx0" brushRef="#br0" timeOffset="2018">4699 601 55,'0'0'42,"0"0"-2,5 19 2,-2-5-27,-10 5-10,1 5-2,-1 7-2,-1 7 0,1 10-1,1 0 0,0 4 0,1-3 0,1 1 0,1-9-5,3-41 3,-4 68-1,4-68-2,0 0-19,0 0-15,0 0-1,16 2-2,-2-30 5</inkml:trace>
  <inkml:trace contextRef="#ctx0" brushRef="#br0" timeOffset="2433">4855 344 53,'17'15'41,"4"-15"-1,12-2 1,3-8-33,13 0-2,6-7-2,6 6-1,2-3-3,0 5 2,0 4-2,-3 10 0,-9 6 0,-4 10 0,-10 15 0,-6 5 0,-9 17-1,-8-1 0,-6 12-1,-9 1 1,-4 8-2,-3-3 2,-2 0-2,-2-6 1,0-3 1,0-3-1,-1-6 3,2-11-2,0-4 2,11-42-1,-20 60 3,20-60-2,0 0 0,-35 46 2,35-46-1,0 0 0,-61 1 1,61-1-2,-53-18 0,53 18-2,-56-20-2,56 20-11,-52-23-28,52 23-2,0 0 1,0 0 1</inkml:trace>
  <inkml:trace contextRef="#ctx0" brushRef="#br0" timeOffset="30274">-6 1260 13,'22'42'38,"-22"-42"-1,0 0-3,0 0-16,0 0-9,0 0-3,0 0-1,8-49-2,-8 49-1,0 0-1,0 0 1,0 0 1,0 0 1,-18-48-1,18 48-1,3-45 3,-3 45-1,8-63-3,-2 27 2,-1-5-2,2 3 1,-3 0-3,0 4 2,-2 7-4,0 3 2,-1 7 1,0 5 0,-1 12-1,0 0 1,12 10 0,-5 8 0,2 3-1,-9-21 1,24 57-1,-24-57 2,26 65 2,-26-65-2,21 46 1,-21-46-3,0 0 4,0 0-3,0 0 0,33 12-2,-28-32-1,0-8 2,0-2-2,1-5 4,0-1-4,0 1 4,-2 4-1,-1 5 1,0 5-2,0 8 2,-3 13-1,12-5 0,-1 14 0,1 5 0,2 4 0,2 6 0,-16-24 0,40 62 1,-40-62-1,34 62 2,-34-62-2,27 52-1,-27-52 3,0 0-4,22 46-1,-22-46-18,0 0-17,0 0-1,-3-24-1,1-2 1</inkml:trace>
  <inkml:trace contextRef="#ctx0" brushRef="#br0" timeOffset="30915">453 755 56,'18'25'38,"2"7"-1,-2-5-14,-18-27-13,40 72-6,-40-72 0,33 68-4,-33-68-7,23 53-12,-23-53-16,0 0 0,0 0 0,36 18 1</inkml:trace>
  <inkml:trace contextRef="#ctx0" brushRef="#br0" timeOffset="31095">778 663 31,'8'-19'36,"-8"19"1,2-10-11,2 21-9,-13 5-6,3 15-4,-6 10-4,0 10 1,-3 13-2,0 7-5,-2 8 4,3 0-5,1 6 6,4 0-8,4-7 5,1-4-4,8-10-6,-5-8-12,1-56-15,17 72 0,-17-72 0</inkml:trace>
  <inkml:trace contextRef="#ctx0" brushRef="#br0" timeOffset="31382">855 1204 22,'48'-54'37,"-33"26"5,-2-6-5,2-8-15,-13-2-14,4 3-2,-5 2-6,0 8 2,-2 5-2,0 6 1,1 20 0,0 0-1,14 20-1,-14-20 0,17 60-1,-17-60 3,23 72 1,-23-72-4,23 65 3,-23-65-1,0 0 3,0 0-3,46 20 4,-33-39-4,-3-9-2,3-4 5,-6-6-4,-1-1 1,-3 2-1,-1 3 2,-3 9-3,1 3 3,-1 12 0,1 10-1,0 0 1,15 25-1,-5-1 0,3 4 0,-13-28 0,33 59 1,-33-59 2,37 45-1,-37-45 1,34 24-1,-19-22-2,1-6 0,-3-7 0,0-11-2,-3-6-1,-1 0 2,-1-7-2,-2 2 1,-1 1 3,-2 0-2,-1 8 1,2 11 0,-4 13-1,16 3 1,-5 13-1,5 10 1,0 2-1,4 6 1,-20-34 0,43 69 1,-43-69-1,37 57 2,-37-57 1,0 0 0,26 44 0,-26-44-2,0 0 0,0 0-1,-42-3 1,19-5-3,-3-4-3,-1-2 0,5 4-5,-3-7-7,12 3-22,3-2-3,9 1 4</inkml:trace>
  <inkml:trace contextRef="#ctx0" brushRef="#br0" timeOffset="32099">1645 662 47,'17'-9'40,"-17"9"0,0 0-2,5 13-23,2 0-8,1 8-4,4 3 0,4 8-3,4 4 1,6 1-1,2 1 0,-28-38-1,57 71 1,-57-71 0,51 60-6,-51-60-10,0 0-24,54 42 0,-42-44 0,-1-8 1</inkml:trace>
  <inkml:trace contextRef="#ctx0" brushRef="#br0" timeOffset="32335">2031 646 57,'-4'-11'39,"4"11"0,-12-1-14,-6 5-12,5 14-6,-6 4-4,0 7-1,-4 7-1,-1 4 0,1 4-1,1 2 0,2 1-1,20-47 1,-34 79 0,34-79-5,-18 58-11,18-58-22,0 0 0,0 0-1,0 0 1</inkml:trace>
  <inkml:trace contextRef="#ctx0" brushRef="#br0" timeOffset="32683">2554-12 38,'8'-10'39,"-8"10"2,-8 19-2,-15 4-22,0 26-9,-11 12-4,-4 20 0,-6 17-2,1 12 0,4 17-3,15-1 2,11 2 0,14-10-1,18-8 0,13-16-2,11-15-6,9-21-37,5-27 5,5-22-5,3-31 3</inkml:trace>
</inkml:ink>
</file>

<file path=ppt/ink/ink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51.4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229 0 15,'0'0'37,"0"0"0,0 0 0,0 0-16,0 0-10,-1 11-5,-6 0-3,0 1 0,-3 8-2,1 7-1,-1 8 0,1 1 1,9-36-1,-15 83 1,10-39-2,1-2 1,4-42-4,-6 70-14,6-70-19,0 0 0,-3 49 3,3-49-5</inkml:trace>
  <inkml:trace contextRef="#ctx0" brushRef="#br0" timeOffset="254">0 172 43,'0'0'37,"0"0"2,13-13-11,12 11-15,0-3-6,10 3-2,3-1-2,7 2-1,2 2-3,1-3-1,4 4-6,-11-2-28,4-5-2,-1-4-1,0-6 0</inkml:trace>
</inkml:ink>
</file>

<file path=ppt/ink/ink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52.10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137 254 21,'21'5'37,"-3"5"2,-5 4-2,-4 13-16,-12 1-13,0 8-3,-7 6-3,-6 5 0,-5 6-3,-4 3 1,-1 3-1,0-5 1,2-4 2,4-8 0,20-42 0,-24 71 0,24-71-3,-1 46 2,1-46-1,0 0 1,0 0-2,62 37 1,-62-37-1,62 7 1,-62-7 1,78 2 1,-34-1 0,4-2-1,0 2 2,-1-2-2,-3 1 1,-44 0-4,79 3-6,-79-3-31,55-4 0,-55 4-1,0 0-3</inkml:trace>
  <inkml:trace contextRef="#ctx0" brushRef="#br0" timeOffset="474">1138 8 22,'0'0'36,"-2"-10"1,-13 9 0,-11-1-17,-4 9-11,-13-5-4,-3 5 0,-4-2-2,4 2 0,0 2 1,9-1-1,3-3 0,10 1-1,9 3 0,9 6 0,3 5-1,7 8-1,3 5 0,0 13 0,1 12-1,-1 7 1,-2 8-2,-3 2 2,0 12-1,-3-5 1,-1 1-1,2-5-2,-1-6 3,4-4-3,2-8 4,2-10-5,-7-50 5,17 71-1,-17-71 1,20 46 2,-20-46-2,0 0 2,0 0-3,47 47 4,-47-47-5,0 0-2,48 28 3,-48-28-2,0 0-2,50 16-11,-50-16-26,0 0-4,0 0 4,50-63 2</inkml:trace>
  <inkml:trace contextRef="#ctx0" brushRef="#br0" timeOffset="977">1030 394 45,'3'-14'41,"-3"14"1,13-12-2,3 6-20,0-6-15,7-1-3,3-2 0,5-1-2,3 1 0,1 2 1,1 4-2,-5 4 1,-2 9 0,-5 8-1,-8 11 0,-9 11 2,-11 6-2,-8 8 2,-9 7-3,-5 5 3,-8 3-2,2-3 2,-1-3-2,4-9 2,7-2 2,22-46-3,-25 67 4,25-67-2,0 0-1,28 48 0,-28-48 0,55 4 1,-55-4-4,71-11 4,-71 11-5,71-18 1,-71 18 1,56-25-6,-28 8-35,-12-3-1,0-2 1,-6-4-1</inkml:trace>
  <inkml:trace contextRef="#ctx0" brushRef="#br0" timeOffset="1426">1627 362 58,'9'11'41,"0"2"2,-5 0-3,2-2-29,-6 1-9,0-2 0,0-1-5,0-9-3,1 16-11,-1-16-23,-3 14-2,3-14 1,6 17 1</inkml:trace>
  <inkml:trace contextRef="#ctx0" brushRef="#br0" timeOffset="1591">1737 670 37,'7'21'41,"-1"0"0,-3-4 0,6-5-20,-11-3-13,2-9-3,3 10-3,-3-10-4,0 0-2,0 0-8,1-15-29,0 6 0,7-7 0,0-3 1</inkml:trace>
  <inkml:trace contextRef="#ctx0" brushRef="#br0" timeOffset="1879">2039 203 29,'-10'-1'39,"10"1"1,0 0 0,17-12-20,3-5-9,15 2-4,5-6-2,10 3-1,6-2-1,3 5-1,1 2-1,-2 8 0,-3 16-1,-6 9-1,-7 14 0,-6 13 0,-6 16 0,-6 10 0,-5 10 0,-5 4 0,-4 2-1,-2-5 4,-3-2 0,-1-14-1,-1-7-1,-1-15 0,-2-46 0,-2 70 0,2-70 2,0 0-3,-29 55 1,29-55-3,-42 29 5,42-29-2,-58 33 2,58-33-1,-65 30 0,65-30-1,-61 27-1,61-27-2,-48 25-4,48-25-37,-43 23 1,43-23-3,0 0 2</inkml:trace>
  <inkml:trace contextRef="#ctx0" brushRef="#br0" timeOffset="29272">2985 221 52,'44'75'41,"-1"3"-1,-6 2 0,-3 4-32,-14 9-5,-7 10-2,-21 10 1,-22 11-5,-23 11-36,-31 5-4,-30-13 1,-23-24-4,137-103 46</inkml:trace>
</inkml:ink>
</file>

<file path=ppt/ink/ink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05.7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299 0 11,'0'0'33,"0"0"0,0 0-1,0 0-22,-9 43-1,9-43 0,-6 66-3,0-12-2,2 16-1,-3 10-1,2 13-1,-4 9 1,4 9-1,-4 3 1,1-1-1,-2 0 1,3-11-1,1-6 0,1-11 1,-1-11-2,4-12 1,1-9 0,0-11 0,2-13-1,0-7 2,-1-11 0,0-11 0,0 0 0,0 0 0,-9-14 0,1-6 0,-6-12 0,0-8 0,-4-9-1,-2-5-1,0 0 1,0 0 0,3 3 1,2 6-1,2 8 0,3 11 0,2 7 0,4 8 0,4 11 0,-5-9-1,5 9 0,5 29 0,-1 4 0,3 16 0,0 13 0,2 11 0,1 4 0,5 7 0,-1-7 0,3-6 1,0-14 0,4-15-1,2-18 1,2-16 1,1-15-2,2-16 1,3-13 0,2-11-1,-1-14 1,-1-4-2,-1-4 1,-4 4 0,-1 8-2,-6 1-4,6 11-34,-8 2 0,4 12-1,2-6 1</inkml:trace>
</inkml:ink>
</file>

<file path=ppt/ink/ink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06.78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324 0 18,'0'0'31,"0"0"-5,0 0-7,-51 72-3,47-28-4,-4 12-3,5 22-1,-4 14-1,3 10-2,-2 9-1,2 4-2,-3 7 1,1-6-2,-4-1 1,3-16 0,-2-9 0,1-6-1,0-12 1,1-6-1,0-15 0,2-9 0,1-9-1,1-6 2,1-13-1,2-3 1,0-11 0,0-10-1,-3-10 1,-1-8-1,-5-13 1,-1-6-1,-4-7-1,-2-9 0,-2-3 1,0 2-1,1 6 0,3 7 1,2 10 0,3 9 0,3 4 1,2 15-1,4 13 0,0 0 0,2 29 0,3 5 0,0 11-1,1 13 1,0 9-2,2 8 2,-1-3-1,1-1 0,0-12 0,2-6 0,2-13 1,3-14-1,3-16 1,5-12 0,3-13 0,4-13 0,0-10 0,1-5 0,-2-1 0,-1-2 0,-5 6-1,-5 4 0,-3 10-1,-6 6-2,4 17-10,-2-3-28,0 3 2,3-2-2,5 0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29:36.359"/>
    </inkml:context>
    <inkml:brush xml:id="br0">
      <inkml:brushProperty name="width" value="0.05292" units="cm"/>
      <inkml:brushProperty name="height" value="0.05292" units="cm"/>
      <inkml:brushProperty name="color" value="#FF0000"/>
    </inkml:brush>
    <inkml:context xml:id="ctx1">
      <inkml:inkSource xml:id="inkSrc28">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9-11T02:29:47.096"/>
    </inkml:context>
  </inkml:definitions>
  <inkml:trace contextRef="#ctx0" brushRef="#br0">15776 6077,'0'0,"25"-25,-25 25,0 0,0 0,0 0,0 0,0 0,0 0,0 0,0 0,0 0,0 25,0-25,0 0,0 0,0 0,0 0,0 0,0 0,0 0,0 0,0 0,0 0,0 0,0 0,0 0,0 0,0 0,0 0,0 0,0 0,0 0,0 0,0 0,0 0,0 0,0-25,0 25,0-24,0-1,0-25,0-24,0 24,0-49,0 24,0-24,-25 0,25 25,0-26,0 26,-25 0,25-1,0 26,0-1,0 0,0 26,0-1,0 0,0 0,0 25,0 0,0 0,0 25,25 0,-25 0,25 24,-25 1,24-1,1 1,0 0,0 24,0 0,-1 1,1-26,25 26,-25-1,-1-24,26 24,-25-24,24-1,-24 1,0-25,25 0,-26 0,1-1,0-24,0 25,0-25,0 0,-25 0,24 0,1-25,0 1,0-26,-25 0,25-24,-25-1,24-24,-24 0,0-25,0 25,0 0,0-1,-24 1,24 25,-25 24,25 0,0 1,-25 24,25 25,0-25,0 0,-25-24,25-26,0 75</inkml:trace>
  <inkml:trace contextRef="#ctx0" brushRef="#br0" timeOffset="1964.1121">17214 5060,'0'0,"0"0,0 0,0 0,0 0,0 25,25 0,-25 24,0 1,-25 24,25 1,0-1,0 1,0-1,-24 0,24-24,-25 0,25-26,-25 1,25 0,-25-25,25 0,-25-25,25-24,0-1,0 0,0-24,25 24,0-49,0 50,0-26,24 1,-24 24,0 25,0 1,-25 24,24 24,-24 1,-24 0,24 0,-25 24,0-24,-25 0,1 0,24 0,-25-25,1 0,24-25,-25-25,26 1,24 24,-25-25,0 1,25 24,0 0,0 25,25 0,0 50,-1-1,26 1,0-1,-1 26,26-26,-26 1,26 0,-26-1,1-49,-1 0,1 0,0-25,-25 1</inkml:trace>
  <inkml:trace contextRef="#ctx0" brushRef="#br0" timeOffset="2398.1372">18852 4093,'-50'-75,"0"1,1 24,-1 26,1-1,-1 50,0 24,1 26,-1 24,0 50,26-1,-26 76,25-1,0 0,1 25,24 0,-25 0,25-24,0-51,0 26,0-75,-25 0,25-25,0-50,-25-24,0-25,1-25</inkml:trace>
  <inkml:trace contextRef="#ctx0" brushRef="#br0" timeOffset="3096.1771">17959 5953,'24'-149,"26"0,-25 25,49 25,1 0,-1 49,0 1,1 24,-1 25,1 0,-26 25,1 24,0 1,-1 24,1-24,-25 24,-1-24,1 24,-25-24,25-25,-25 0,0-1,0-24,-25-24,25-1,-49-25,49 1,-25-26,0 1,0-1,0 1,25 24,0 1,0-1,0 1,0 24,25 0,-25 0,25 25,-25-25,25 25,0 0,-25 0,24 25,1-25,-25 0,25 0,-25 25,25-25,0 25,-25-25,24 25,1-25,-25 0,25 24,0-24,24 25,-24 0,0 0,0 24,24 1,-24 0,0-26,0 26,-25 0,25-26,-1 1,-24 0,0-25,0 0,-24 0,-1 0,25-25,-50 25,25-25,-24 1,-1 24,1-25,-1 25,0 0,26 25,-1-25,0 0,25 0,25-25,0 25</inkml:trace>
  <inkml:trace contextRef="#ctx0" brushRef="#br0" timeOffset="3355.192">19521 5234,'0'0,"0"0,-25-25,25 25,-49 0,49 25,-25-25,0 49,0 1,25 24,0-24,0 49,0-49,50 24,-25 1,24-26,1-24,-25 0,25 0,-1-50,1 0</inkml:trace>
  <inkml:trace contextRef="#ctx0" brushRef="#br0" timeOffset="3648.2087">19968 4638,'0'0,"0"25,-25 0,25 25,-25 24,0 25,1 25,24 25,-25-25,25 0,-25 0,25 25,25-50,-25-24,0-1,25-24,-1-25,-24-1,50-24,-50 0</inkml:trace>
  <inkml:trace contextRef="#ctx0" brushRef="#br0" timeOffset="3974.2274">20141 5854,'25'-50,"0"-24,-25 24,25-24,-25-1,25-24,-25 25,0-1,0 1,0 24,0 26,0 24,24 24,-24 26,25 0,0-1,0 26,0-1,24 0,1-24,-25 0,24-26,1 1,-25-50,-1 25,-24-49,25-1,-25-24,-25-1,25 26,0-50,0 49,-24 0,24 26,0-1,0 25</inkml:trace>
  <inkml:trace contextRef="#ctx0" brushRef="#br0" timeOffset="4137.2366">20762 5383,'49'24,"-24"-24,25 0,-26 0,26 0,-25-24,24 24,-24-50,0 50,0-50,0 26,-1-1,1 25</inkml:trace>
  <inkml:trace contextRef="#ctx0" brushRef="#br0" timeOffset="4456.2549">21506 5035,'0'0,"24"0,-24 25,0 0,25 0,-25 24,0 1,0-25,0 49,0-24,0-1,0 1,0 0,0-26,0 1,0-25,0 0</inkml:trace>
  <inkml:trace contextRef="#ctx0" brushRef="#br0" timeOffset="4727.2702">21729 4514,'50'-49,"-1"-1,1 25,-1 25,1 25,0 50,-26-1,1 25,-25 0,0 26,-25 23,1-24,24 0,-25 0,0-49,0 24,0-25,25-24,0 0,0-1,0 1,0-25</inkml:trace>
  <inkml:trace contextRef="#ctx0" brushRef="#br0" timeOffset="5181.2964">15503 9029,'-25'-75,"-24"-24,-26 50,1-1,-1 0,1 50,-25 0,49 25,-24 50,49-26,0 75,0 0,50 25,0 50,0-1,-1 25,1 1,0-1,0 0,-25 0,0-24,-25-1,25-49,-25 0,0-50,-24-25,24-49,-25-25</inkml:trace>
  <inkml:trace contextRef="#ctx0" brushRef="#br0" timeOffset="5631.3221">14536 10691,'49'-99,"26"24,24 1,-25 24,25 1,25 24,-49 25,24 0,-25 0,1 25,-25 24,-1-24,-24 25,0-26,-25 1,0 0,0-25,0 0,0-25,0 0,0-49,25 0,-25 24,24-24,-24 24,25 0,0 26,0 24,24 24,-24 1,25 25,-1 24,26 1,-50-1,24 0,1 1,-25-1,-25-24,0-1,0-24,-50-25,0 0,1-25,-26 1,26-26,-26 0,51-24,-1 0,0-1</inkml:trace>
  <inkml:trace contextRef="#ctx0" brushRef="#br0" timeOffset="5842.3342">16446 9872,'0'25,"-25"49,0-24,-25 25,25 24,-24 0,24 0,0 0,25 1,0-26,25-24,0-1,24-24,1-25,0 0</inkml:trace>
  <inkml:trace contextRef="#ctx0" brushRef="#br0" timeOffset="6144.3515">17140 9327,'0'0,"0"24,-25 1,0 50,1 24,-1 0,0 50,-25 0,26 0,24-1,0 1,0-25,0 0,24 0,26-25,-25-24,0-26,24-24,-24-25,25-25,-1 1</inkml:trace>
  <inkml:trace contextRef="#ctx0" brushRef="#br0" timeOffset="6887.394">17512 9947,'0'0,"0"0,0 0,0 0,0 24,0 1,0 25,0 0,0-1,0 26,0-1,0-24,0-1,0 1,25-1,-25-49,0 0</inkml:trace>
  <inkml:trace contextRef="#ctx0" brushRef="#br0" timeOffset="7154.4093">17711 9475,'24'-74,"1"49,25 0,-25 50,-1 0,26 49,-25 1,0 24,-1 50,1-25,-25 25,25 0,-25-1,0 1,0-25,0 0,0-25,-25-24,25-26,-25 1,25-50,0 0</inkml:trace>
  <inkml:trace contextRef="#ctx0" brushRef="#br0" timeOffset="7319.4187">18281 10021,'50'-25,"-1"0,1 25,-1 0,-24-24,25-1,-25 0,0 0,-1 0,-24 1</inkml:trace>
  <inkml:trace contextRef="#ctx0" brushRef="#br0" timeOffset="7469.4273">18355 10046,'-24'50,"24"-1,0-24,24 0,26-25,0 0,-26 0,26-25,0 0,-1 0</inkml:trace>
  <inkml:trace contextRef="#ctx0" brushRef="#br0" timeOffset="7733.4424">19422 9475,'0'0,"25"50,-25 0,0 24,0 25,0 0,0 25,0 1,-25-1,25 0,0-25,0 0,0 0,0-24,0-26,0 1,0-50,0 0</inkml:trace>
  <inkml:trace contextRef="#ctx0" brushRef="#br0" timeOffset="8210.4697">12650 7293,'25'-75,"-25"26,0 24,-25-25,-24 25,-26 25,1 0,-50 50,25 24,-25 1,24 49,1 25,25 24,-1 26,51 24,-1-25,25 50,25-49,-1 24,1-49,0-25,25-1,-26-24,1-49,-25-1,0-24,0-50</inkml:trace>
  <inkml:trace contextRef="#ctx0" brushRef="#br0" timeOffset="8568.49">11534 9054,'25'-100,"0"1,24 0,26 25,-1-1,25 1,1 24,-1 1,0 24,-24 25,24 0,0 49,-25-24,-24 25,24 24,-49-24,25-1,-25 1,-25 0,0-1,-25-49,-25 25,25 0,-49-25,24 0,-24-25,0 0,-1 25,1-25,24 1,0-1,1 0,24 0,25 0,0 25,25-24,0 24,24-25</inkml:trace>
  <inkml:trace contextRef="#ctx0" brushRef="#br0" timeOffset="8802.5035">13122 8235,'0'0,"-25"25,0 0,-25 0,1 24,24 26,-25-1,1 0,24 26,0-26,25 25,0-24,50-1,-25-49,24 25,1-26,-1-24</inkml:trace>
  <inkml:trace contextRef="#ctx0" brushRef="#br0" timeOffset="9139.5228">13692 7689,'0'-24,"-25"24,25 24,-49 1,24 50,0-1,-24 25,24 25,0 25,0 0,25 0,0 0,-25-1,50-24,-25-24,25-1,-25-49,25 24,0-49</inkml:trace>
  <inkml:trace contextRef="#ctx0" brushRef="#br0" timeOffset="9490.5429">13965 8062,'0'-50,"0"50,0 0,-25 25,0 24,1 26,-1-1,0 25,0 1,25-1,0-25,25 1,0-26,24 1,1-50,0 0,-1-50,1 25,-25-24,-1-26,1 1,-25-25,0 24,-25-24,1 25,-1-1,0 1,0-1,-24 1,24 24</inkml:trace>
  <inkml:trace contextRef="#ctx0" brushRef="#br0" timeOffset="9691.5544">13915 7590,'25'0,"0"-25,0 50,0 0,24 25,1 24,-1 25,-24 0,25 26,-25-1,-25 24,0-24,0 25,-25-25,0 0,0 0,25-24,-25-26,25 0,25-24,-25-50,25 0</inkml:trace>
  <inkml:trace contextRef="#ctx0" brushRef="#br0" timeOffset="9913.5667">14784 8062,'24'0,"1"24,0 1,0-25,0 0,24 0,-24 0,0-25,24 25,-24-24,0 24</inkml:trace>
  <inkml:trace contextRef="#ctx0" brushRef="#br0" timeOffset="10090.5772">14759 8359,'0'50,"25"-25,24-25,-24 0,25 0,-1-25,1 0,-1 0,1-24</inkml:trace>
  <inkml:trace contextRef="#ctx0" brushRef="#br0" timeOffset="10346.5918">15602 7516,'25'25,"-25"24,25 1,0 24,-25 25,0 25,24-24,-24 24,0 25,0-25,0-25,0 25,-24-50,24 25,-25-24</inkml:trace>
  <inkml:trace contextRef="#ctx1" brushRef="#br0">16431 12004 0,'0'0'0</inkml:trace>
</inkml:ink>
</file>

<file path=ppt/ink/ink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33.31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1813 276 11,'0'0'28,"4"25"0,-1-2-19,-5 11 0,4 0-1,-6 10 0,3 2-1,-7 5-1,1-2-1,-5-4 0,-1-2 1,-7-6-1,0-4 0,-7-3-1,-1-2-1,-6-7 1,0-4-3,-5-4 2,1 0-2,-5-8 0,1-1 1,-4-3-1,0-2 1,-4-3 0,0 1 0,-4-4 0,-5 2 1,-2 0-2,-1 5 1,-3-1-1,2 2 0,1 2 0,2 2-1,3 3 1,6 0-1,2 4 0,6 0 1,0 4-1,6 5 1,3 3-1,3 4 1,1 2-1,1 5 1,0 0-1,3 2 1,1 1-1,3-2 1,2 1-1,1-1 0,4-2 0,1-3 0,5-4 0,1-4 1,1-3-1,3-6 0,4-14 0,-5 13 0,5-13 0,0 0 0,0 0 0,0 0 0,0 0-1,0 0 0,0 0-3,-2-17-8,2 17-18,0-22-7,-3 2 0,-2-2 0</inkml:trace>
  <inkml:trace contextRef="#ctx0" brushRef="#br0" timeOffset="631">92 1149 15,'0'0'31,"-9"10"1,9-10 1,-12 3-19,13 7-4,-1-10-2,-4 14-2,1-3-3,1 5 0,-2 3-1,-3 7 1,-1 1-2,0 2 0,-2 0 0,2 0 0,0-5 0,2-2 0,2-8 0,8-2 2,6-8-2,8-2 1,5-5 0,8 1-1,7-3 1,6 3-1,1-1 0,-1-1-1,-1 2 0,-6 3-1,-3 4-1,-7-2-2,-4 9-8,-12-6-19,0 2-5,1-4-1,-12-4 1</inkml:trace>
  <inkml:trace contextRef="#ctx0" brushRef="#br0" timeOffset="1234">2337 135 11,'34'-50'33,"-34"50"2,0 0-10,0 0-4,0 0-3,0 0-6,0 0-5,-2 61-1,-4-32-1,-4 7-2,3 6-2,-3 1 1,3-4-3,-1 0 0,0-9-3,5 0-5,-6-12-8,12 0-18,-2-7-3,-1-11 0</inkml:trace>
  <inkml:trace contextRef="#ctx0" brushRef="#br0" timeOffset="1894">2577 304 19,'14'-43'36,"-14"43"2,0 0-2,0 0-22,0 0-4,0 0 0,0 0-5,0 0-1,6-18-3,-8 50 1,-1 7-1,-1 11-1,-2 15 1,1 11 1,-1 8-2,-1 3 2,2 5-2,-2-9 2,3 0-2,0-5 1,2-8-1,1-9 0,2-5 1,0-6-1,0-10 0,1-9-2,-2-9-1,4-4-7,-4-18-12,-4-14-15,7-8-2,1-11 1</inkml:trace>
  <inkml:trace contextRef="#ctx0" brushRef="#br0" timeOffset="2286">2636 864 19,'0'0'33,"15"7"3,-6 2-1,-3 5-24,14 13-2,-4 1 0,10 8-3,-2 2-2,4 5-1,-2 0-1,0 3 1,-3-2-2,0-6 0,-4-2-2,-4-5-2,1-1-3,-10-15-9,5-4-20,-11-11-2,16-5 1,-8-12-1</inkml:trace>
  <inkml:trace contextRef="#ctx0" brushRef="#br0" timeOffset="2539">3124 862 7,'0'0'32,"9"23"2,-12 2 1,-7 8-22,7 19 0,-10 3 0,3 22-4,-7 2-3,1 13-2,-2 7 1,1-1-2,0 1-1,2-3-1,1-9 0,2-11-1,3-10-2,0-15-3,9-6-10,-10-17-18,8-15-4,2-13 0,6-19 1</inkml:trace>
  <inkml:trace contextRef="#ctx0" brushRef="#br0" timeOffset="2878">3630 66 11,'0'0'32,"42"-6"0,-42 6-7,12 70-11,-17-3 1,6 14-5,-11 21-1,5 8-6,-5 12 1,2 1-2,-2-1 0,1-12-1,3-10 0,1-14-1,4-18 0,1-14 1,-1-17 0,3-11 1,0-13 0,-2-13 2,7-13-2,-4-10 0,-2-12 1,0-4-1,-6-13-1,-2 0 0,-8-1 0,-4 4 0,-7 9 0,-3 8-1,-5 13 1,-6 17-1,2 19-1,1 9 2,5 13-2,3 8 1,6 11-1,8 1 1,5 4-1,13-5 2,7-4 0,7-5 0,6-10 0,6-7 0,4-10-1,3-12 0,6-7-2,-4-13-5,6 0-12,-7-14-18,1-9-1,-1-5-1,-4-5 1</inkml:trace>
  <inkml:trace contextRef="#ctx0" brushRef="#br0" timeOffset="3399">3966 1094 8,'4'20'35,"2"8"2,-6 4 0,-2 1-16,9 13-2,-12-5-6,7 4-7,-9-4-3,4-2-1,-3-7-3,1-9-1,5-5-5,0-18-15,-8-9-15,15-12 0,3-15 1,4-11 0</inkml:trace>
  <inkml:trace contextRef="#ctx0" brushRef="#br0" timeOffset="3611">4050 650 10,'-10'-5'28,"9"17"-2,-7-1 1,0 3-30,8-1-9,-1-4-12,10 2-2</inkml:trace>
  <inkml:trace contextRef="#ctx0" brushRef="#br0" timeOffset="3802">4213 1043 41,'18'-3'37,"6"-9"1,6 0-13,-8-10-5,8 6-7,-10-7-6,3 6-3,-9 0-2,0 10-2,-5 6 1,2 6-1,-2 12 0,0 5 0,2 7-1,-2 4 2,3 3-1,-1 2 1,0-2-1,-4-4 1,-1-9-1,-2-5 0,-5-4 0,1-5 1,0-9-1,-17 5 0,4-6 0,-6-5 0,0 1 0,-7-3-1,0 5 1,-4 1 0,0 5-1,2 5 1,1 6-1,4 6 1,2 4-1,7 4 1,6 1 0,3-1 0,6-2 0,3-1 1,6-6-1,3-2 1,2-5 0,5-5-1,-3-5 0,3-6-2,3 0-5,-8-17-15,4 1-16,1-6-1,1-6 0,-1-2 1</inkml:trace>
  <inkml:trace contextRef="#ctx0" brushRef="#br0" timeOffset="4475">4817 0 23,'0'0'35,"0"0"2,0 0-15,0 0-8,26 54 1,-26-54-2,5 87-4,0-36-5,-2 9-3,-1-7-4,2 0-4,-4-8-22,1-8-7,3-6-3,-1-17 2</inkml:trace>
</inkml:ink>
</file>

<file path=ppt/ink/ink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35.5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51 345 39,'0'0'36,"0"0"2,0 0-2,-2 9-13,2-9-14,11 15-3,-6 1-1,2 11-2,-1 8 0,1 16-1,-1 11 1,-1 14-1,-3 10 1,0 10-1,0 9-1,0 2 1,-1 3 0,3-4-1,-3-8 0,0-5 0,-1-12 0,0-8-1,-2-14 1,-2-10-2,0-11 0,-3-10 0,5-6-5,-8-17-8,10-5-27,-15-16 2,8-8-2,-2-15 2</inkml:trace>
  <inkml:trace contextRef="#ctx0" brushRef="#br0" timeOffset="356">0 399 79,'14'-47'41,"6"1"-3,7 7 1,2-1-35,10 5 0,4 5-3,6 5 0,1 6-1,6 9 0,1 12 1,0 13-1,-3 11 0,-6 11-1,-4 14 2,-10 5-2,-9 10 1,-12 1-1,-10 1 1,-11-2 0,-13-5 0,-9-6 1,-8-7-1,-7-5 0,-5-9 0,-4-5 0,1-7 0,0-8-2,6-4 0,5-7-1,11 0-4,2-12-9,13 2-23,10-6 1,12-4-1,12-6 1</inkml:trace>
  <inkml:trace contextRef="#ctx0" brushRef="#br0" timeOffset="812">790 313 45,'0'0'37,"4"13"2,7-11-1,6 3-13,6-8-16,14 3-3,1-4-2,5 1-2,0-3-1,3-1 0,-5 1-1,-4 2-1,-5 2-3,-11-5-6,4 9-20,-14-2-9,-1 4 1,-10-4-2</inkml:trace>
  <inkml:trace contextRef="#ctx0" brushRef="#br0" timeOffset="1075">886 477 62,'0'0'37,"-11"16"0,15-7-9,-4-9-14,28 9-5,-8-6-1,8 7-2,1-6-1,7 3-2,-1-3 0,1 1-2,-4 1 0,-3-2-1,-5 2-1,-6-5-2,0 4-2,-18-5-3,23 1-23,-23-1-8,18-11 0,-6 2 0</inkml:trace>
  <inkml:trace contextRef="#ctx0" brushRef="#br0" timeOffset="1411">1339 240 78,'-9'9'40,"9"-9"-2,1 20-6,-1-20-24,27 3-3,-7-5-1,8-1-1,2-2-2,3-2 0,0-3-1,2 1-2,-2 0-1,-5-2-3,1 8-8,-12-2-22,2 4-3,-8 0 0,-11 1 0</inkml:trace>
  <inkml:trace contextRef="#ctx0" brushRef="#br0" timeOffset="1627">1471 387 72,'-11'9'38,"11"-9"1,0 0-7,6 15-20,4-16-4,5 4-3,1-4-1,4 3-1,3-2 0,5 0-2,1 1-1,-2-2-2,4 3-2,-2-7-2,10 9-10,-6-7-24,6-2 0,1-3 0,1-3 1</inkml:trace>
  <inkml:trace contextRef="#ctx0" brushRef="#br0" timeOffset="1876">2462 148 69,'0'0'39,"8"-13"-1,-8 13 1,-33 0-30,9 9-5,-8 1-3,-3 11 0,-6 6 0,2 10-1,0 7 1,5 6 0,7 4 0,10 1 0,12 2 1,12-4-1,14-6 2,15-6-1,14-13 0,11-8 0,6-13 0,9-9 1,-1-14-1,1-8 0,-4-10 0,-7-12-1,-11-5 0,-11-9 2,-12-6-2,-13-1 1,-14-1-1,-11 4 0,-13 4 0,-12 12 0,-8 7-1,-5 12 0,-3 16-1,0 5-1,3 14-2,1-1-3,14 15-20,2-7-16,11 4 1,3-4-1,8-1 1</inkml:trace>
</inkml:ink>
</file>

<file path=ppt/ink/ink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21.79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1546 22,'9'-7'32,"-4"-6"1,0 0-1,-2 1-20,-1-8-6,6 3 0,-1-5 0,3 2-2,1-2 0,5 7-1,3 1 0,5 10-2,5 8 1,4 12-1,1 9 0,4 5 1,-3 4-2,-2 5 1,-2-1-1,-5-1 1,-4-5-1,-5-6 1,-6-5-1,-4-3 0,-4-2 0,-4-5 1,-7-1-1,-6-2 0,-8-1 1,-4-1-1,-5 0 0,-1 1 0,0-2 0,1 4 0,3 2 0,7 2 0,5 7-1,8 0 1,7 5 0,5 0 0,8-2-1,5-2 2,7-6-1,4-7 1,4-10-1,3-5 1,0-8-1,0-3 0,-3-2-2,-5-6-5,1 6-9,-10-7-19,-2-3-1,-5-1 2,-2-4-2</inkml:trace>
  <inkml:trace contextRef="#ctx0" brushRef="#br0" timeOffset="541">560 1391 18,'-2'15'30,"2"-15"2,11 5 1,4-6-23,-4-10 0,8 3 1,-5-11-2,5 3-3,-6-9 0,0 0-3,-7-2 1,-4 1-2,-8 4 0,-6 2-2,-7 7 1,-7 5-1,-5 9-1,-3 11 1,-1 5 0,4 11 0,1 7-1,8 7 1,9 7 0,8 0-1,11 1 2,8-4-1,11-4 0,5-4 0,6-9 1,5-8 0,2-10 0,0-7 1,-2-8-2,-3-9-1,-4-1-2,-8-13-7,1 3-9,-14-10-14,-3-3-3,-5-3 0,-7-1 1</inkml:trace>
  <inkml:trace contextRef="#ctx0" brushRef="#br0" timeOffset="900">784 1249 36,'10'20'31,"7"0"1,6 4-12,-1-3-6,10 5-2,-4-10-4,3 2-2,-7-8-1,0 1 2,-10-6-2,-5-4-1,-9-1 0,-7-13 0,-6-2-1,-5-2 1,-2-8-2,-3-3 0,2-4-1,3-1-1,5-3 1,7 1-1,4 3 0,6-1-1,6 4-2,2-2-2,7 4-7,-5-5-18,6 3-8,0 3 0,2-4 0</inkml:trace>
  <inkml:trace contextRef="#ctx0" brushRef="#br0" timeOffset="1212">1178 900 22,'2'36'31,"-6"3"2,2 4-1,0 2-19,-1-2-4,7 2 0,1-8-3,11-4-1,2-16 1,10-9 0,4-18-1,7-10-1,-2-14 0,3-7 0,-5-8-1,-1-7 0,-9 2-1,-7 0 0,-11 4-1,-11 5 1,-14 2-2,-11 7 1,-11 6 0,-8 11-2,-5 5 1,-2 5-1,0 7-2,4-2-2,10 8-5,0-10-15,14-1-13,9-9-1,9-8 1,7-9 1</inkml:trace>
  <inkml:trace contextRef="#ctx0" brushRef="#br0" timeOffset="1541">1140 107 29,'6'-34'34,"2"11"1,-2 13 0,-6 10-17,24 21-6,-6 12-3,11 13-5,6 15 0,7 15-1,5 7 0,2 5-1,1-2 0,-1-4-1,-4-11-1,-4-9 2,-8-16-1,-5-14 1,-6-14-1,-2-13 1,-4-13 0,-2-12 0,-3-11-1,-3-8 1,-1-11 0,0-4-2,0-3 1,-2 7-1,1 6 1,2 8-1,6 13 0,4 12 0,7 17 0,4 6 0,3 10-1,1 4 1,1 4-1,-2 3 2,-7-2-1,-7 2 0,-7-1 0,-10 0 0,-10 1 0,-7-2-1,-9 0 1,-9-4 0,-5-4-2,-5-7 1,3-9-1,2-4-2,7-8-2,3-10-6,15-4-27,3-3 1,13-6-1,11-6 1</inkml:trace>
  <inkml:trace contextRef="#ctx0" brushRef="#br0" timeOffset="2051">2049 303 45,'14'9'36,"0"5"1,2 4 0,6 9-22,-4-3-7,7 7-1,-5 0-2,2 2-1,-3 1-1,1-4-1,-4-2-1,-3-9-1,-1-2-2,-6-7-3,-6-10-6,6-10-14,-4-16-12,-6-10-1,-1-10 1,-7-8 3</inkml:trace>
  <inkml:trace contextRef="#ctx0" brushRef="#br0" timeOffset="2246">2108 93 38,'-34'-36'35,"5"11"-2,2 8-4,8 17-7,-1 2-8,13 9-7,1 0-6,2 0-2,4 4-3,0-15-6,10 12-25,1-9-1,7-3-1,5-1 2</inkml:trace>
  <inkml:trace contextRef="#ctx0" brushRef="#br0" timeOffset="2463">2568 91 40,'13'-3'33,"-4"0"1,-5-9 1,-12-3-25,4 3-1,-9-4-2,-2 4 1,-5-1-2,0 8-1,-6 4-1,1 10-1,4 11-2,0 8 0,6 9 0,7 4-1,9 6 0,10-1 0,10-2 1,8-3 0,5-11 1,8-6-1,5-8 0,2-7 1,-2-4-1,1-8 1,-4-3-1,-3-2 0,-2-1 0,-6-1 0,-7-1-1,-3 3 1,-4-1 0,-7 2-1,-2 1 0,-10 6 0,13-5-2,-13 5 0,0 0-4,8-12-11,-8 12-24,11-4 2,-11 4-2,12 1 2</inkml:trace>
</inkml:ink>
</file>

<file path=ppt/ink/ink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38.11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8 416 75,'-8'47'39,"14"4"0,6 0 0,5-5-34,6-1-2,-1-4-1,-2-8 0,-6-9 1,0-9 0,-14-15 0,0 0 1,-8-18-1,-4-7 1,-8-12 0,1-5-1,-3-7-1,1 0-1,5 1 1,6 2-2,10 7 0,7 3-2,12 12-1,7 1-3,14 11-12,2-5-24,6 2 1,3 1-1,0 0 1</inkml:trace>
  <inkml:trace contextRef="#ctx0" brushRef="#br0" timeOffset="289">474 445 85,'24'25'40,"10"-8"0,0-11 1,8-7-33,-3-11-3,-3-7-2,-7-5 0,-7-5-2,-11 0 0,-9 3 0,-7 4 0,-11 9 0,-9 12-1,-3 16 1,-7 14-2,1 13 1,2 15 0,5 4-1,8 11 1,8-3 0,13-4-1,9-10 1,13-12-1,9-15-2,10-14-3,5-25-8,12-13-19,0-18-8,3-13 5,-6-23 8,1-4 12,-11-15 8,-8-1 7,-8 8 10,-14 1 21,-5 14 9,-9 11-3,1 26-9,-10 13-11,6 25-7,-7 28-2,3 16-3,-3 18-1,-2 10-2,1 13-2,-2 3 1,0-5-2,0-6 0,0-13 0,3-12 0,-1-16-1,-1-12 1,0-14 1,-1-12 2,0-12 0,1-9 1,3-10-1,0-3 2,5-5 0,10 5 0,1 1 0,8 8-1,2 8-1,4 16 0,1 14 1,-1 11-2,-1 11 0,-1 3 0,0 2 0,3 3 1,4-3-2,3-4 2,6-9-1,4-6 1,1-12 0,-1-8 1,-4-9-2,-6-12 1,-11-17 0,-11-12-2,-10-5-2,-9-6-2,-1 5-4,-10-3-8,6 12-25,-2 13 1,8 22-1,8 13 2</inkml:trace>
  <inkml:trace contextRef="#ctx0" brushRef="#br0" timeOffset="1018">1603 629 70,'11'18'42,"-11"-18"-2,0 0 2,-4-25-24,0-1-9,-5-9-4,2-2-2,0-6-2,4 3 0,4-1 0,6 7-2,4 7 0,7 5-2,3 9-2,1 1-3,8 15-14,-3-2-19,0 10 0,-6 2 0,-1 9 2</inkml:trace>
  <inkml:trace contextRef="#ctx0" brushRef="#br0" timeOffset="1240">1816 634 58,'-3'19'41,"2"-5"-1,1-14 2,0 0-15,0-28-16,5 3-4,-4-8-2,3-1-2,-1 2-2,2 2 0,-3 6-1,2 9-1,-4 15 0,16 7 0,1 13-1,5 4 1,6 3-1,10-1 1,7 1 1,6-4-1,1-3 2,0-11 0,-4-6 1,-6-9 0,-8-11 1,-10-6-1,-12-14 0,-9-4 0,-10-10-2,-4 0-1,-3 2-3,-5-6-4,8 9-34,-2-2-1,8 10 1,5 1-1</inkml:trace>
</inkml:ink>
</file>

<file path=ppt/ink/ink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41.1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 37 55,'-8'16'37,"8"-16"-1,0 12-11,0-12-10,2 12-1,-2-3-5,4 9-3,-2 3-1,4 10-1,-3 3-1,2 11-1,0 3 0,1 5 0,-3 3 0,2 2 0,-2 0 0,0-1 0,-1-4-1,-1-6 1,-1-2-2,0-6 0,-2-7 0,0-5 0,0-6-1,-1-7-2,1-2-1,2-12-5,1 10-14,-1-10-18,13-13 1,-2 0 0,6-2 1</inkml:trace>
  <inkml:trace contextRef="#ctx0" brushRef="#br0" timeOffset="388">334 833 33,'0'0'34,"15"4"2,-15-4-1,13-3-13,-2 6-9,-11-3-5,14-3-2,-14 3-1,12-8-1,-12 8 1,12-8-2,-12 8 0,9-9 0,-9 9 0,0 0-1,5-11-1,-5 11 1,0 0-1,0 0 0,0 0 0,0 0-1,0 0 0,0 0 0,0 0 0,0 0 1,0 0-1,0 0 0,0 0-1,0 0 2,-10-2-2,10 2-1,0 0-1,0 0-3,0 0-9,1-12-25,7-1 0,-1-2 0,5-2 1</inkml:trace>
  <inkml:trace contextRef="#ctx0" brushRef="#br0" timeOffset="835">865 250 39,'4'-16'35,"-1"3"3,-6-1-2,3 14-17,-12-21-6,12 21-5,-24-14-2,11 15-3,-6 6 0,-2 8-3,-2 11 1,1 8 0,3 11-1,2 7 1,6 6-1,5 4 0,10-2 0,8-1 1,13-7-1,7-9 1,10-8-1,7-10 1,4-10 0,5-12 0,0-10 0,-1-13 1,-6-13 0,-3-7 0,-10-10 0,-7-11 0,-9-6 0,-9-6-1,-12-4 0,-10 3 0,-10 6 0,-7 6-1,-6 8 1,-6 15-2,-6 11 2,-4 16-1,-2 15-1,0 13-1,4 14-4,-5-1-19,13 14-16,5 0 1,9 1-1,11-4 0</inkml:trace>
</inkml:ink>
</file>

<file path=ppt/ink/ink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49.5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76 2309 17,'-3'19'29,"4"4"1,2-8 1,4-2-16,7 3-4,-1-6-2,8 0-1,-2-10 0,3 2-1,0-11 2,6 0-4,-1-10 0,-1 0-2,-5-2-1,0-2 0,-7-1 0,-3 0-1,-11 1 1,-7 3 1,-8 0 0,-2 3-1,-7 4 1,-3 5-2,-4 5 0,-3 7 0,2 8-2,1 10 1,-1 8-1,4 7 0,2 7 0,5 3 1,9 4 0,6 3 0,9-4 0,6-2 1,9-4 0,5-4 1,4-5-1,5-3 0,0-8 1,8-4-3,-5-6 1,0-5-2,-2-7 0,-4-5-1,1-3-7,-9-11-28,1-11-2,-3-5 0,1-9 2</inkml:trace>
  <inkml:trace contextRef="#ctx0" brushRef="#br0" timeOffset="506">540 1674 42,'0'0'35,"-9"-8"1,9 8-1,-4 24-20,1-8-8,1 12-4,-1 8 0,1 10-1,-2 10 0,3 11 0,-1 6 0,4 7 1,-1 0-1,5 1 0,0-6-1,4 1 0,-1-8 0,0-6 0,2-8-3,-4-13-3,7-4-8,-12-16-12,3-8-12,-5-13 0,17-13 0,-2-9 0</inkml:trace>
  <inkml:trace contextRef="#ctx0" brushRef="#br0" timeOffset="776">941 2312 43,'20'-18'37,"-9"2"2,-10 5-1,-1 11-14,-27-16-11,6 14-7,-14 3-3,-1 3-3,-2 4 0,2 6 0,4 7 0,9 7 0,10 5 0,12 4 0,12 3 1,9 2-1,9 4 0,3-3 1,2-1-1,-3-5 0,-7-3 0,-7-6 0,-9-5 0,-6-4 0,-9-6 0,-6-1 0,-3-6 0,-1-2 0,0 0 0,2-3-1,2 2 1,13-3-1,-10 12 1,10-12-1,10 13 1,3-6 0,5-4 0,6-3 1,9-7-1,3-6 0,5-9 1,1-6-1,-2-7 0,2-6 1,-4-3-1,-3-4 1,-9-4 0,-6 1 0,-7 1 1,-6 5-1,-5 7-1,-6 6 0,-4 10 0,-7 13-1,-3 15 0,-2 12 1,-2 12-1,1 5-1,3 10 1,4 5 1,3 2 0,5-2 0,6-6 0,4-4-1,7-7 1,-1-6-1,1-9-1,1-8-4,6-4-22,-2-13-10,0-6 0,5-8-2</inkml:trace>
  <inkml:trace contextRef="#ctx0" brushRef="#br0" timeOffset="1763">1607 2158 78,'0'0'39,"0"0"-1,6 16-11,-6-16-19,0 0-3,0 0-3,0 0 0,0 0-1,0 0-1,0 0-1,0 0-3,0 0-14,0 0-20,-2-12 0,-1 3-1,-1-1 1</inkml:trace>
  <inkml:trace contextRef="#ctx0" brushRef="#br0" timeOffset="2086">1693 2433 82,'12'6'39,"-2"-2"0,-10-4-11,11 1-19,-11-1-5,0 0-1,0 0-1,0 0 0,0 0-1,0 0-1,0 0 1,0 0-2,0 0-1,0 0-4,0 0-27,6-12-6,-1-2 0,2-4-2</inkml:trace>
  <inkml:trace contextRef="#ctx0" brushRef="#br0" timeOffset="414636">900 2420 4,'0'-11'13,"0"11"-2,-9-8-2,9 8-2,-14-7-2,14 7-1,-13-3 1,13 3 2,0 0 2,0 0 3,0 0 0,-7-10-1,7 10 1,0-11 0,0 11-1,-3-20-1,4 11-1,-5-5-1,4 14-1,-5-19 0,5 19-1,-2-12-1,2 12-1,0 0 0,1 19-2,1-3 0,2 7 0,2 3-1,0 7 0,0 3-1,3 4 0,-2 0 1,1-2 0,-2-1-1,-1-1 1,-1-4 0,1-2 0,-2-4-1,1-4 2,-2-6-3,1-4 0,-3-12-2,0 0-10,3-16-28,-4-12 2,2-9-1,1-14-1</inkml:trace>
  <inkml:trace contextRef="#ctx0" brushRef="#br0" timeOffset="415097">891 1839 49,'0'0'30,"-15"13"0,15-13-3,0 0-30,18-1-7,-7-13 1,17 1 1,3-8 3,7-3 5,8-1 5,0-8 2,8 7 5,-14-7 3,10 12 0,-20-5 1,1 14-4,-14-1-4,-2 6-1,-15 7-2,0 0-1,-20 15-1,3 3-1,-8 6 0,-2 10-1,-3 9 0,0 11 0,2 11 0,3 10 0,2 13-1,3 7 0,7 10 1,2 4-1,-1 2 1,8 3 1,1-1-2,3-1 2,3-9-2,0-4 1,1-9 0,-1-7-1,7-7-1,-5-11 0,0-9 0,-1-13-2,-1-7-1,-1-16-3,4-3-16,-6-17-18,4-25 0,-3-13-2,1-15 3</inkml:trace>
  <inkml:trace contextRef="#ctx0" brushRef="#br0" timeOffset="415548">962 2621 73,'-4'-29'40,"19"16"-3,10 5 0,14 14-28,5-3-5,12 1-3,4 1-3,-1-9-8,3-1-29,-7-5 2,-2-8-2,-6-3 0</inkml:trace>
  <inkml:trace contextRef="#ctx0" brushRef="#br0" timeOffset="415835">1766 2465 22,'0'59'31,"-7"6"2,2 10 0,-4 2-19,-5-3-3,2 1-2,-4-18-2,3-4 3,-1-17-2,7-8 0,-3-23 0,10-5-2,-3-29 1,8-3-3,-2-17 0,2-10-1,-6-15-1,2-8 0,-3-7 0,0 2 0,0 4-1,2 5-1,0 12 1,1 11-2,6 16 0,4 14-1,6 17 1,2 12-1,3 11-1,-2 8 2,0 6 0,1 4-1,-3 3 1,-5 0 0,-4 1 1,-6-5 0,-1-4-1,-6-6 0,-1-3-1,-4-4 0,0-3-2,-3-7-2,12-5-4,-20 0-13,20 0-15,-11-10 0,12-2-1,4-1 2</inkml:trace>
  <inkml:trace contextRef="#ctx0" brushRef="#br0" timeOffset="416331">2102 2095 57,'-7'14'36,"-1"1"-1,7-1 0,8 3-28,4-1-4,7-1 0,6 0-1,8-2 0,1 1 0,4-2-1,-3-1 1,-3 1-1,-7-2 1,-5 6-1,-13 0 0,-7 5 0,-10 0 1,-7 4-1,-6-2 1,-2 2-1,-4-1 0,2-3-1,3-5-1,4-3-1,7-5 0,2-7-2,12-1-8,-6-10-18,12-4-7,4-3-1,4-6 1</inkml:trace>
  <inkml:trace contextRef="#ctx0" brushRef="#br0" timeOffset="416653">2521 2132 59,'10'-2'35,"-4"13"-1,-10 8-13,-7 5-13,4 8-5,-2 5-2,3 5-1,2 3 1,4-3 0,7-3 0,7-3 2,6-12 1,8-6 0,3-11 0,6-7 0,-2-11 1,2-4 0,-6-10-1,-1-6 1,-9-6-1,-6-3-1,-9-3 0,-7 1-1,-9 2 0,-5 3-2,-6 7 0,-2 4-1,1 8-2,-1 3-2,7 7-6,-2-6-14,12 5-16,9-4 2,10-2-2,8-5 3</inkml:trace>
  <inkml:trace contextRef="#ctx0" brushRef="#br0" timeOffset="416983">3015 1836 41,'16'0'37,"-16"0"0,10 11 0,-10-11-17,-5 14-17,3-2-11,2-12-5,-5 17-6,2-8-15,3-9-4,3 20 2</inkml:trace>
  <inkml:trace contextRef="#ctx0" brushRef="#br0" timeOffset="417135">3018 2228 37,'-4'45'35,"4"-2"0,-2-9-3,2-8-30,10-8-28,-10-18-7,0 0-1,0-12-1</inkml:trace>
  <inkml:trace contextRef="#ctx0" brushRef="#br0" timeOffset="711025">9622 7 57,'-7'-10'34,"-7"12"0,-2 6-5,-3 9-20,-7 9-2,3 10-3,-3 6-3,4 5 1,5 3 0,8 2 0,8-3-1,11-5 1,7-5 0,9-6 0,5-8-1,5-7 0,4-6-1,2-11-3,3-4-6,-7-11-22,2-5-4,-2-2-3,-6-7 2</inkml:trace>
</inkml:ink>
</file>

<file path=ppt/ink/ink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39.5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598 1357 43,'-5'-29'34,"-8"5"1,-10 6-11,-10 0-14,-4 11-2,-14 11-2,-4 11-3,-11 14-1,0 9 0,-1 11-2,6 12 1,7 5 2,15 9-2,15 4 0,21 7 0,20 0 1,18 4-1,16-1 0,16 0 0,10 1 0,6-1 0,4-1 1,-5 1 1,-5-3-1,-9 0 0,-11-2 1,-11 0-1,-13-1-1,-10-2 0,-11-2-1,-9-8-2,-6-6-2,-6-15-11,-1-6-22,-3-15 2,-4-19-3,-4-19 2</inkml:trace>
  <inkml:trace contextRef="#ctx0" brushRef="#br0" timeOffset="380">145 2419 56,'35'-22'38,"17"-2"-3,10-3 1,7-4-22,4-7-12,6-5-5,-3 4-10,-13-3-9,-3 2-13,-9 5-1,-12 2 0,-7 7 1</inkml:trace>
  <inkml:trace contextRef="#ctx0" brushRef="#br0" timeOffset="536">868 1989 44,'6'-9'35,"5"1"1,2-1 0,0-3-20,12 10-6,2 5-5,7 9-2,1 9-1,3 11-1,1 6 0,-2 3-1,-3-1 0,-5-1 1,-6-7-1,-4-8 0,-8-3 0,-4-10 1,-7-11-1,0 0 0,-22-1 0,-4-5 1,-12-3-1,-11 2 0,-11-1-1,-4 5 1,-2 11 0,0 4-1,7 16 2,10 8-1,13 13 0,15 7 0,17 4 0,10-1 1,13-7-1,11-3 2,10-17-2,6-10 1,5-15-1,2-13 0,0-12-3,-4-14-2,1-3-4,-10-20-6,3 2-10,-9-7-11,-4-5-1,-5 1 1</inkml:trace>
  <inkml:trace contextRef="#ctx0" brushRef="#br0" timeOffset="1348">1672 1958 57,'0'0'34,"0"0"1,11-1-8,-5-15-18,6 1 0,-4-7-2,5 0-2,-7-8-1,0 3 0,-7-5-2,-2 2 0,-6 2-2,-5 7 1,-3 8-1,-3 9-1,2 11 2,-1 11-3,4 11 3,4 11-1,5 6 1,6 6-1,5 1 0,5-6 1,4-2-1,1-10 0,4-5-2,0-15-1,5-8-6,-5-20-18,5-6-10,1-13 0,0-9 0</inkml:trace>
  <inkml:trace contextRef="#ctx0" brushRef="#br0" timeOffset="2683">1735 938 46,'-21'-12'33,"1"6"1,9 11-9,10 14-17,2 12-1,12 17-3,5 11 0,8 20-2,7 11 1,8 10-1,2 3 2,3 1-2,-1-7-1,-2-7-2,-3-7-3,-9-24-5,1-11-9,-8-25-15,-10-19-3,-6-15 2,-9-19-1</inkml:trace>
  <inkml:trace contextRef="#ctx0" brushRef="#br0" timeOffset="2912">1847 1421 44,'-3'-19'35,"14"9"1,9 7 0,5 1-23,12 15-3,-3 7-4,4 8-2,-3 9-1,0 7-1,-5 8 0,-4 3-1,-5-4-1,-5-4-2,-1-6-2,-8-13-10,3-11-21,-10-17-1,7-15-1,-6-16 0</inkml:trace>
  <inkml:trace contextRef="#ctx0" brushRef="#br0" timeOffset="3133">1987 1199 45,'-22'-18'33,"0"6"-1,8 13-2,14-1-25,-14 8-16,14-8-15,0 0-7,1 12 0,8-13 0</inkml:trace>
  <inkml:trace contextRef="#ctx0" brushRef="#br0" timeOffset="3315">2277 1331 54,'5'40'31,"-10"-2"-1,2 5-11,-2 3-16,0 3 0,6 0 0,4-6 2,6-3 0,5-15 0,12-9 2,0-14 0,6-7-1,-4-13-1,-1-5-1,-6-10-1,-4-3-1,-11-9 1,-9 4-2,-12-8 1,-6-2-1,-6 1 1,-2 0-1,-1 8-1,5 5 0,2 9 0,9 6-1,12 22 0,12 4 1,11 17-1,7 11 0,7 1 0,4 4 1,7-2-1,1-2 1,1-11 1,-4-10 0,-3-12 1,-5-10 0,-7-9 1,-5-5 0,-10-9 1,-9-2-2,-14-6 1,-10-1-2,-10-1-1,-6 1-1,-4 5-1,-2 2 1,4 8-3,2 3 1,9 5-2,9 5 0,12 2 0,6-4-1,11 1 1,6-8 0,11-1 2,4-6 1,3 1 2,2 3 1,-7 1 3,-3 7 1,-9 1-1,-5 15 1,-16 2-2,3 22 1,-6-2-2,4 4-1,6 4-1,11 1 0,11 2 0,13-4 1,12-3-1,7-2 0,5-4 1,0-1-1,-6-4 1,-8 2-1,-11 0 2,-12 2-2,-16 3 2,-9 2-1,-15 4 0,-6 1 1,-10 2-2,-6-1 1,-6-6-1,-1-3 0,2-5-1,1-6-1,6-4 0,2-6-3,12 0-5,0-7-27,14-2-1,4-4-1,7 2 1</inkml:trace>
  <inkml:trace contextRef="#ctx0" brushRef="#br0" timeOffset="6112">3104 0 6,'31'26'26,"-4"0"0,9 11-1,0 3-16,-1 8-4,6 6-2,0 6-2,-2 4 1,-1 4 1,1 3-1,-4-2 1,0-1 0,-4-8-1,-3-5-1,-2-5-1,-4-9-5,0-8-12,-3-5-12,-9-12 2,0-6-1</inkml:trace>
  <inkml:trace contextRef="#ctx0" brushRef="#br0" timeOffset="6413">3631 419 24,'18'20'29,"4"0"1,12 11 0,6 2-21,4 0-4,5 2-2,6-5-1,-2-3-1,-4-7-1,-5-11-3,-5-6-4,-7-13-6,-3-10-10,-1-6-7,-11-10 0</inkml:trace>
  <inkml:trace contextRef="#ctx0" brushRef="#br0" timeOffset="6575">4227 276 22,'-2'-22'30,"-3"10"-1,-1 21-3,8 16-7,-3 13-7,8 20-3,0 12-5,4 15-1,2 9-2,1 9 1,2 2-1,-2 7 0,0 0 0,0-6-1,1-5 0,-3-8-4,4 1-10,-1-13-17,-1-11-2,0-8 1,-5-13-1</inkml:trace>
</inkml:ink>
</file>

<file path=ppt/ink/ink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07.5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6 938 26,'-10'12'33,"10"-12"3,1 11-2,-1-11-21,5 15-7,0-2-2,6 9-2,0 8 0,6 5-1,-1 6 0,4 4 0,-1 2 0,3 0 0,-1-5-1,-3-5 1,-4-8 0,-2-6 1,-5-10 0,-7-13 2,0 0-1,-7-10 1,-5-12 0,-1-5 0,-4-12 0,-1-6 0,-1-8-1,2 0-1,4 2 1,4 2-2,6 5 0,12 4 0,9 6 0,9 6 1,7 6-2,8 2-1,3 2-3,4-3-5,8 4-31,-8 3 1,-4 3-1,-3 2-1</inkml:trace>
  <inkml:trace contextRef="#ctx0" brushRef="#br0" timeOffset="427">480 1143 32,'15'17'37,"9"-11"1,8-11-1,9-15-16,7-2-11,1-10-5,4-3-3,-5-6 0,-2 1 1,-9-1-2,-6 3 3,-11 2-2,-10 6 1,-12 9-2,-10 12 1,-14 15-2,-8 12 0,-6 14-1,-3 14 0,2 12 0,4 10 1,8 5-1,13-1 2,13-3-1,10-6 1,12-9 0,10-12 0,5-10 0,5-16-2,8-12-4,-5-24-14,9-10-20,5-18 0,3-17-2,4-16 2</inkml:trace>
  <inkml:trace contextRef="#ctx0" brushRef="#br0" timeOffset="779">1485-5 48,'-5'-10'37,"5"10"0,-15 33-1,9 16-24,-7 15-5,1 20-3,-5 16-1,1 16-1,-3 4-1,4 5-1,2-1 0,7-7-1,2-10 1,4-14-2,3-14-2,0-17-1,8-9-4,-5-21-4,2-11-9,-8-21-4,0 0 6,-15-38 6,2-3 10,-7-11 4,-5-13 6,0-3 6,-5-8 10,10 10 4,1-3-5,17 16-5,5 5-7,18 15-2,9 9-3,12 19-1,4 8-1,3 15-1,-3 11 0,-2 10-1,-8 11 1,-6 7-2,-8 5 1,-3 3 0,2-2 0,2-4 0,5-8 1,4-7 0,5-11 0,3-9 0,2-13 1,0-7-1,-7-12 1,-2-12-1,-10-12 0,-8-11 0,-10-9 0,-7-5-2,-7-2 0,-3-3 0,-4 8-2,-2 3-1,5 16-2,-2 4-3,12 19-9,-5 2-7,12 22-3,-4 3 3,13 17 5,-6 2 8,11 14 6,0 5 6,-1 4 8,6 6 10,-2-4 5,3 2-3,-4-8-5,4 0-4,-8-13-4,4-5-2,-6-11 0,-1-6 2,-13-18-2,18-3 1,-14-17-1,1-5 1,-5-13-1,1-7 0,-1-9-2,1-1-1,-1-1 0,3 5 0,2 2-2,6 6 0,4 7 0,5 6-1,5 10-1,4-2-2,7 12-5,-6-2-20,5 10-11,-3 4 0,-1 8-1</inkml:trace>
  <inkml:trace contextRef="#ctx0" brushRef="#br0" timeOffset="1700">2490 1520 73,'13'-9'42,"2"-9"-1,-4-14 1,5-6-31,-5-8-6,0 0-2,-5 0-1,-1 6-1,-3 5 1,0 7-1,-1 10-1,-1 18 0,7 15-1,1 9 1,6 8-1,4 1 0,9 2-1,7 0 2,9-4 0,7-13 1,2-12 0,1-10 1,-1-10-1,-5-10 1,-8-8 0,-9-9-1,-11-9-1,-11-6-3,-6 4-12,-7-9-27,-1-1 0,3 0-1,7 1 0</inkml:trace>
</inkml:ink>
</file>

<file path=ppt/ink/ink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15.0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0 332 44,'0'0'34,"14"0"2,-14 0-9,0 0-12,18-5-6,-18 5-3,14 7-2,-6 7-1,3 9-1,1 12 0,3 13 0,-2 11-1,2 9 0,-2 9 1,-2 6-1,-1 0 0,-3-3-1,-3-7 1,-1-8-1,-2-11 1,-1-6 0,0-13 0,0-7 1,-1-9 0,2-5 1,-1-14 0,0 0-1,0 0 1,1-18-1,2-4 0,2-7-1,0-5 1,3-2-2,2-7 1,2 3-1,3 2 0,5 7 0,2 6 0,7 9 1,4 11-2,8 7 1,3 12-1,4 10 0,2 7 1,-1 9-1,-4 3 0,-6 7 0,-8-1 1,-12-1 0,-12 0 0,-12-4 0,-13-2 0,-12-8 1,-10-3-1,-8-8 0,-6-7 1,-3-6-1,0-8 0,4-5-1,6-5 1,7-5-3,10-1-1,6-12-6,17 0-30,6-4 1,11-1-2,8-8 2</inkml:trace>
  <inkml:trace contextRef="#ctx0" brushRef="#br0" timeOffset="625">933 673 79,'11'23'38,"-5"11"0,-4 14-9,-7 0-23,2 7-4,-3 5 0,-2 2-1,-1-1-1,2-5 0,2-8-1,1-9 0,1-8-1,2-12 0,1-19 0,0 0 0,-1-12 0,1-14 1,1-7 1,1-7 1,2-5 0,4-2 1,4 0 1,6 7 0,3 1 0,5 10-1,2 8 0,4 8-1,0 10 0,-3 7 0,-2 6-1,-8 3 0,-5 2 0,-7 1 0,-9-2 0,-8-2 0,-6-7 1,-6-5-1,-6-5 1,-1-5 1,-3-6 0,0-7 1,1-4-1,3-2 0,0-3 0,5 1 1,1 1-2,5 5 0,4 3 0,4 9 0,9 13-1,-9-9-1,9 9 1,10 18 0,1-1 0,6 1 0,2 3-1,7 2 1,5-1 0,3-1 0,1 1 1,4-1-2,-1-1 2,-1 0-2,-2-1 2,-4 2-1,-4-2 0,-5 0 0,-5-2-1,-4-3 1,-4-1-2,-4-4-1,-5-9-2,0 0-2,0 0-10,-1-25-14,3-1-7,-1-10-2,3-5 5</inkml:trace>
  <inkml:trace contextRef="#ctx0" brushRef="#br0" timeOffset="1255">1325 559 49,'3'-43'36,"-1"9"-4,1 16-6,-10 8-7,7 10-5,-22 23-6,2 8-2,-10 6-3,-4 7-1,-9 6 0,-4 4 0,-4 1-1,-1-1 0,0-4 0,6-6-1,3-3 1,6-8-1,9-7 1,6-4 0,7-10 0,8-3 1,7-9-1,-10 6 0,10-6 0,0 0 0,0 0-2,0 0 0,0 0-3,0-11-6,0 11-30,11-15 2,-3 0-3,4-3 3</inkml:trace>
  <inkml:trace contextRef="#ctx0" brushRef="#br0" timeOffset="10831">1632 672 51,'10'14'38,"-10"-14"0,7 9 0,-7-9-17,0 0-13,0 0-2,0 0-2,0 0 0,-1 16 0,0-3-2,1 5 1,0 7-1,0 9 0,0 8 0,2 11-1,-2 5 1,3 10-1,-1 6 0,2 5-1,-1 1 0,3-1 0,-1-2 0,-1-7 0,1-5-1,-2-8 1,1-12 0,-2-4-1,0-10-1,1-11 0,-2-3-2,-1-17-3,5 10-14,-3-21-20,0-8 0,-1-14 1,2-7 1</inkml:trace>
  <inkml:trace contextRef="#ctx0" brushRef="#br0" timeOffset="11182">1597 750 80,'-18'-66'40,"3"6"0,6 7 0,3 4-32,9 5-4,8 8-2,10 9-1,9 8-1,7 8 0,10 7-1,4 6 1,6 9-1,-1 9-1,-2 6 1,-7 7 0,-6 6 0,-9 2 0,-11 3 0,-9-2 1,-10 0 0,-8-4 1,-10-2 0,-6-4 0,-8-4 0,-5-2 1,-3-4-1,0-3-2,4-3 1,2-5-3,8-1-3,3-10-5,21 0-17,0 0-10,0 0-1,17-16 0,1-1 1</inkml:trace>
  <inkml:trace contextRef="#ctx0" brushRef="#br0" timeOffset="11575">2163 664 31,'-2'9'32,"-1"6"1,-10-2 0,-4 3-19,1 9-6,-6 5-3,5 7-2,0 2-1,8 3-1,9-1 1,12-2-1,8-7 1,11-3 1,6-12 0,8-8 0,-1-8 1,1-5 0,-9-8 0,-4-4 1,-11-6-1,-5-3 0,-14-5 0,-5-2-1,-11-3 0,0-3 0,-4 1-2,2 1 1,-1 2-1,4 5 0,5 4-1,2 6 1,4 8-1,2 11-1,0 0 1,16 21-1,-8 5-1,1 3 1,2 9 0,1-1-1,5 1 1,-2-4 0,4-6 0,2-8 1,2-7 1,3-8-1,0-10 0,1-6 1,-3-8 0,-3-5 0,-4-6 0,-6-1-1,-5 3 1,-1 2-1,-5 5 0,-2 9 0,2 12-1,0 0 0,3 24 0,5-1 0,5 4 1,4 0-1,7-1 1,2-5 0,3-8 0,-1-4 1,-1-10 1,-3-5-1,-5-7 0,-4-4 1,-9-5 0,-6-5-1,-5-1 1,-2-1-2,-1 4 1,-2 3-1,2 4-1,0 7 1,8 11-1,0 0 0,7 9 1,5 0-1,4 0 0,5-2 1,3-2 0,2-5 0,0-4 1,0-5-1,-3-6 1,-4-2-1,-7-6 1,-6-1 0,-9-3 0,-4 2-1,-7 3 0,-3 6-1,-4 5 1,-2 12-1,1 16 0,1 8 0,4 12-1,4 7 1,4 2 0,7 3 1,7-1-1,4-8 0,5-8 1,6-8 0,3-9 1,1-10-1,2-5 0,0-5 1,-2-2-2,-3-1 2,-3 0-1,1 5 0,-4 0 0,1 5 0,-7-1 0,0 3 0,-9-4 1,14 4-1,-14-4 1,6-9 0,-5-2 1,-2-3-1,2-5 1,1-2 0,2-4-1,1 1 0,2 0 0,1 2-1,2 3 0,1 2-2,2 4 0,-3-1-3,6 8-7,-7-4-29,9 3 1,-1-3 0,5-1-2</inkml:trace>
  <inkml:trace contextRef="#ctx0" brushRef="#br0" timeOffset="12803">3640 104 73,'4'-27'40,"-4"9"0,0 18-1,0 0-27,-27 25-7,5 13-3,-4 16 0,-4 16-1,1 16 0,3 12 0,3 5 0,6 6 0,8-4-1,7-2 1,6-11 0,5-11-1,6-12 0,0-10 0,2-12-2,-4-14 0,1-7-4,-14-26-6,19 2-28,-11-13 1,0-12-1,2-9 2</inkml:trace>
  <inkml:trace contextRef="#ctx0" brushRef="#br0" timeOffset="13425">5077 46 43,'-8'-17'34,"1"5"2,7 12-8,-13-19-12,13 19-3,0 0-3,11 11-1,5 6-2,11 17-1,5 9-1,5 19-2,0 14 1,3 17-1,-6 11-1,-8 10 1,-13 3-1,-9 0 1,-12-3 0,-7-6 0,-8-10 0,-4-10 0,-5-11-2,1-12 0,-1-9-1,4-7-1,4-6 1,4-9-1,5-6 0,2-10-3,8 2-4,-1-9-34,7-1-1,-1-10 1,0 0-2</inkml:trace>
  <inkml:trace contextRef="#ctx0" brushRef="#br0" timeOffset="15323">3779 299 47,'-3'-29'38,"0"1"0,-1 5 2,-4-1-17,9 12-11,-6-2-5,5 14 0,0 0-3,-2 10-1,0 10-1,2 12-1,-1 7 1,0 10-2,-1 12 0,0 6 0,0 6 1,-1-3-1,0-2 0,-1-3 1,0-6-1,-1-7 1,0-10-1,1-10 1,1-7-1,0-8 1,0-5 0,3-12 0,0 0 0,2-19 0,2-1 0,2-4-1,2-5 1,3 1-1,1-1 0,2 1-1,2 10 0,3 4 0,3 8 0,0 7 1,3 7-1,2 5 0,0 4 1,0 4-1,-4 0 1,-2 3 0,-5 1 0,-7-2 0,-7 1 0,-9-1 0,-10-1 1,-7-4-1,-8-1 0,-6-4 0,-4-5 0,-1-3-1,3-4 0,4-4-1,8 0-1,6-6-3,22 9-6,-12-16-17,21 10-12,7-2 2,10 0-1</inkml:trace>
  <inkml:trace contextRef="#ctx0" brushRef="#br0" timeOffset="15872">4094 1049 38,'22'28'34,"-3"8"1,-6 2 0,-6 0-12,0 9-11,-11 0-7,-1 1-2,-4 0-3,-2-5-2,-1 3-6,-6-13-12,1-2-15,3-5 0,0-10-2,5-6 2</inkml:trace>
  <inkml:trace contextRef="#ctx0" brushRef="#br0" timeOffset="16216">4437 1558 73,'-13'-17'40,"5"-12"0,2-10 1,-5-20-29,7-7-5,-6-12 0,2-8-2,-6-8-1,3 5-1,1 5-1,2 6 0,1 12-1,1 12-2,7 14 1,6 18-1,10 17-1,4 9 1,3 9-2,3 9 1,1 8 0,-2 5 1,-4 7 0,-5-1 0,-10 1 1,-9-3-1,-11-5 1,-7-1-1,-8-9-1,-5-6-1,-2-5-1,-1-7-1,5-3-4,-1-15-5,15 2-21,4-9-2,9-3-2,9-5 2</inkml:trace>
  <inkml:trace contextRef="#ctx0" brushRef="#br0" timeOffset="16576">4613 747 68,'35'4'38,"0"1"-1,-1 1 1,-6-6-26,7 5-7,-3-3-3,1 0-2,-2 0-1,-6-4-3,3 4-8,-8-5-25,1-4 0,-2-5-1,-2-4 1</inkml:trace>
  <inkml:trace contextRef="#ctx0" brushRef="#br0" timeOffset="16774">5120 426 68,'0'0'40,"0"0"-2,-2 25 1,2 14-22,-9 5-12,3 11-2,-3 11-1,2 5-1,0 2-1,3-3 1,1-6-1,1-9-3,6-7-4,-5-11-26,8-15-6,2-10 0,0-14 0</inkml:trace>
</inkml:ink>
</file>

<file path=ppt/ink/ink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47.0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50 1089 48,'1'51'34,"6"-12"0,7-12-1,4-14-27,4-14-5,7-8 0,4-12 1,5-7-1,-5-9 2,0-3 1,-6-4 1,-3 3-1,-13-4 0,-6 10 0,-13 7-1,-12 14 0,-12 14-1,-9 14 0,-6 17 0,-2 15-1,3 17 0,3 10 0,10 5 0,14 3 0,10-6 1,23-4-3,11-15 1,11-10-2,11-16 2,7-17-3,14-10-8,-5-22-28,11-20-1,-1-18 2,2-21-2</inkml:trace>
  <inkml:trace contextRef="#ctx0" brushRef="#br0" timeOffset="358">821-6 71,'-18'-3'40,"3"23"0,1 17-1,9 27-30,-1 11-5,6 22-1,-2 16-1,1 9-1,-1 6-1,-1 0-1,-1-4 0,-3-10-2,3-9-1,-5-21-8,9-13-23,-4-16-5,5-19 0,8-18 0</inkml:trace>
  <inkml:trace contextRef="#ctx0" brushRef="#br0" timeOffset="596">1203 808 65,'11'-15'41,"-11"15"-1,-20-7 1,-15 9-28,9 8-8,-6 3-4,0 9-2,4 12 0,7 8-1,15 11 1,8 3-2,13 6 1,5-1 0,8 0 1,3-6 0,-4-8 1,-4-9 0,-11-6 1,-12-6-1,-14-4 1,-10-6 0,-8-3-1,-4-4 1,1-3-1,1-2 0,8-5 0,10-2 0,16-7-1,18-4 1,17-8 1,13-6-1,17-6 1,9-12-1,7-7 1,4-6 1,-2-7-1,-8-2 1,-12 0 0,-12 2 1,-21 1-1,-14 11 1,-16 8-1,-12 14 1,-10 13-2,-11 16 1,-4 20-2,-1 17 0,5 18 0,5 11-1,8 12 1,11 2-1,8 0 0,9-5-1,8-9-2,4-13-2,13-10-26,-2-17-9,4-17-1,-3-16 0</inkml:trace>
  <inkml:trace contextRef="#ctx0" brushRef="#br0" timeOffset="1314">2031 552 87,'-12'13'39,"12"-4"-1,1 5-13,1-4-28,-2-10-11,7 14-24,-2-2-1,4 2 0,3 0 1</inkml:trace>
  <inkml:trace contextRef="#ctx0" brushRef="#br0" timeOffset="1460">2184 928 49,'2'23'39,"-3"-4"-2,0-5 2,3 1-22,-4-6-18,2-9-34,-3 10-2,3-10-2,11-15-1</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5:34.362"/>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1">5643 5286,'-24'-23,"24"23,-23-24,-1 24,0-24,0 24,0 24,-23-24,23 0,0 24,-24-1,25 1,-1 0,0 24,0-1,24 1,-24 23,24 1,0-1,0 24,24 1,0-1,-24 0,24 0,0 1,-24 23,0-24,23-24,-23 25,0-25,0 24,-23-47,23 0,0 23,-24-47</inkml:trace>
  <inkml:trace contextRef="#ctx0" brushRef="#br0" timeOffset="2">5024 6263,'0'-24,"48"0,-24 0,23 0,-23 1,24 23,-1-24,25 0,-25 0,-23 0,24 24,-25-23</inkml:trace>
  <inkml:trace contextRef="#ctx0" brushRef="#br0" timeOffset="3">5453 6501,'0'-24,"23"0,-23-23,24-1,-24-24,24 1,0 0,-24-1,24 1,0-1,-24 25,23-1,1 0,-24 48,24 0,-24 0,24 24,0 24,-24-1,23 1,1 24,0 23,0-48,0 25,-24-1,24-23,-1 0,-23-25,24 1,-24 0,0-24,0 0,0 0,0 0,0 0,-24-24,24 0,-23 1,-1-1,0 0,-24 0,24 0,-23 0,23 1,0 23,0 0,1 0,-1-24,24 24,0 0,0 0,0 0,24 0</inkml:trace>
  <inkml:trace contextRef="#ctx0" brushRef="#br0" timeOffset="4">6143 6025,'0'0,"0"0,0 0,-24 0,24 23,-23-23,-1 24,0 24,0-24,0 23,24-23,0 24,0-1,24-23,-24 24,24-24,0-1,0-23,-1 24,1-24,0 0,-24 0,24 0,0 0</inkml:trace>
  <inkml:trace contextRef="#ctx0" brushRef="#br0" timeOffset="5">6429 5691,'0'0,"0"0,-24 0,24 0,-24 24,24 0,-23 0,23 23,0 1,0 23,-24 1,24-1,0 1,0-1,24 24,-24-23,0-1,0 1,0-25,23-23,-23 24,0-25,24 1,-24 0,24 0,-24-24,0 0,24 0,-24-24</inkml:trace>
  <inkml:trace contextRef="#ctx0" brushRef="#br0" timeOffset="6">6596 6001,'0'0,"0"0,0 0,0 24,-24-24,24 23,0 1,-24 0,24 0,0 0,-24-1,24 1,0 0,0 0,0-24,0 24,24-24,0 0,-24 0,24 0,0 0,23 0,-23-24,0 24,0 0,-1 0,1-24,-24 24,24 0,-24 0,24 0,-24 0,0 0</inkml:trace>
  <inkml:trace contextRef="#ctx0" brushRef="#br0" timeOffset="7">6905 5810,'0'0,"0"0,0 0,0 24,0 0,0 23,-24 1,24 0,0 23,-23 1,23-25,0 25,0-1,-24-23,24 23,0-47,0 24,0-25,0 1,0 0,0 0,0-24,0 0,0 0,0 0,0 0,24-24,-24 24,23-24,-23-23</inkml:trace>
  <inkml:trace contextRef="#ctx0" brushRef="#br0" timeOffset="8">7072 5429,'0'0,"0"0,0 0,0 0,0 0,24 24,0 0,-1 23,1 25,0-1,24 1,-25-1,1 48,24-23,-24-1,0-24,-24 24,0-23,0-1,0 1,-24-25,0 1,0 23,24-47,-24 24,0-24,24 0,0-1,0-23,0 0,0 0,0 0,0 0,24-23,-24 23</inkml:trace>
</inkml:ink>
</file>

<file path=ppt/ink/ink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17.2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304 220 18,'0'0'20,"0"0"-1,8-10-2,-6 0-2,-2 10-2,5-26-3,1 13-2,-5-9-1,2 5-2,-5-4 0,2 4-1,-6-3 0,2 4-1,-6 1-1,1 3-1,-4 4 0,0 1 0,-3 2-1,1 4 1,-2 1-1,-3 3-1,-1 2 1,0 4 0,-1 2 0,0 4-1,1 4 1,-1-1-1,4 3 1,0 1 0,2 3 0,4 0 0,4-1 0,5-1 1,3 0 0,4 0-1,5 1 2,3-3-2,4 0 1,2 0-2,4-2 2,0 1-1,3-2 0,1 1 0,0-2 0,0 1 0,0-1 1,1 0-1,-3 1 0,1-4 0,-3 4-1,-2-3 1,0 3 0,-3-1 0,-3-2 0,0 1 0,-2-2 0,-3 2 0,-2-4 1,0 0-1,-3-1 0,-1-2 0,-1 0 0,-2-9 0,-1 17 0,1-17 0,-10 15 0,10-15 0,-18 14 0,3-8 1,-3-1-2,-2-1 1,-3-1 0,0-2 0,-2 0-1,-1-1 1,0-1 0,0-3 0,0-1 0,0-2 1,2-2-1,1-1 1,2 1 0,4-2 0,2 1 0,6 1 1,9 9-1,-14-17 1,10 7 0,4 10 0,-4-22 0,4 11-2,-1-4 1,0 2 0,0 1-1,0-2-1,1 14-1,-3-18-4,3 18-6,0 0-15,0 0-7,-11 14-2,9-5 1</inkml:trace>
</inkml:ink>
</file>

<file path=ppt/ink/ink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28.02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103-1 20,'-17'8'21,"0"0"-1,-3-1-2,6 3 0,-5-3-3,19-7 0,-17 8-4,17-8-2,0 0-2,0 0-1,0 0-2,24 1-1,-4-6 1,7 6-2,4-2 0,5 0 0,1-2-1,3 0 0,-5-1 0,0 0-1,-7 3 0,-6-3-2,-3 5-1,-7-4-5,1 9-7,-13-6-18,11 3-4,-11-3 1,4 11 1</inkml:trace>
  <inkml:trace contextRef="#ctx0" brushRef="#br0" timeOffset="432">16 397 25,'0'0'30,"0"0"-8,20 5-3,-6-10-1,12 8-2,-4-11-3,11 10-1,-2-9-4,7 3-4,-2 0-1,-1 1-2,-5 0 0,-3 1-1,-5 2 1,-4-1-2,-4 2-3,-14-1-2,18-2-18,-18 2-10,12-10-2,-3 0 1</inkml:trace>
  <inkml:trace contextRef="#ctx0" brushRef="#br0" timeOffset="994">672 116 21,'0'0'27,"0"0"-6,0 0-4,0 0-2,0 0-2,12 0-1,0-5-1,6 4-2,1-4-3,6 1-1,1-2-1,3 2-2,-1-1 0,1 0 0,-3-2-1,-2 2-1,-3 2 0,-1-1 0,-6 5-2,-1-5-1,-13 4-2,11-1-6,-11 1-10,11 6-13,-11-6 0,0 0-1</inkml:trace>
  <inkml:trace contextRef="#ctx0" brushRef="#br0" timeOffset="1393">661 355 20,'0'0'30,"0"0"-6,0 0-4,0 0-4,0 0-3,0 0-1,0 0-4,0 0-1,13 1-2,-13-1-1,22-8-1,-8 3 0,7 0-1,2 0 2,4-3-2,2 2 0,3 2 0,-2-3 0,-1 4 0,0-2-1,-2 4-1,-5-1 1,-4 1 0,-5 2-1,-13-1 0,12 1 0,-12-1 0,0 0-1,0 0 1,0 0-2,0 0-2,0 0-9,0 0-22,14-5-1,-5-7-1,3-3 1</inkml:trace>
</inkml:ink>
</file>

<file path=ppt/ink/ink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0.0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6 20,'0'0'28,"-11"6"0,11-6-11,0 0-7,0 0-2,0 0-1,0 0-2,2 15-1,0-1-1,2 8 0,1 5-1,4 6 1,-2 2 0,3 6 0,-1-3 0,1 2-1,-2-3 0,1-4 0,-4-3-1,2-4 0,-3-3 0,-1-6-1,-1 1-2,-2-18-1,5 15-7,-5-15-18,0 0-6,9-14 0,-3 0 1</inkml:trace>
  <inkml:trace contextRef="#ctx0" brushRef="#br0" timeOffset="716">536 6 27,'10'-11'18,"-10"11"-1,0 0-2,0 0 0,0 0-4,0 0-1,0 0-3,0 0-1,0 0-2,0 0 0,0 0 0,0 0 0,0 0-1,0 0 1,0 0-1,0 0 1,0 0-2,-11 13 1,12-4-1,-5 6 0,2 7 0,-2 2-1,1 6 1,0 2-1,-2 1 0,0-2-1,1 1 1,0-2-1,0-7 0,0 0 0,1-6 1,1-3-1,0-3 0,2-11 0,-1 11 0,1-11-3,0 0-2,0 0-9,12 7-22,-3 0 0,5 2-1,0 13 2</inkml:trace>
</inkml:ink>
</file>

<file path=ppt/ink/ink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1.9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-4 444 15,'4'30'23,"-7"1"-5,7 11-11,5 3-3,2 8-1,4 5 0,1-2-2,2 1-1,3-10 1,1-3 1,-3-12 0,0-8 1,-4-13 1,-1-11-2,-5-9 2,0-12 3,-7-13 0,-1-6 2,-9-15-1,4-3 1,-8-13 1,7 6-1,-7-5 1,9 8-5,0 2 1,9 7-3,6 9 0,8 7-2,10 8-2,9 6 2,7 1-3,5 1 0,7 5-6,-2-3-10,5 3-17,0 3-2,-5 1 3,-4 3-3</inkml:trace>
  <inkml:trace contextRef="#ctx0" brushRef="#br0" timeOffset="425">509 710 22,'1'17'33,"17"-11"1,7-14-2,11-13-12,9-3-12,2-11-2,6-1-2,-4-10 1,0 6-1,-9-6 1,-3 7 0,-15 1-2,-8 5 0,-15 7-2,-12 6 0,-13 12-1,-10 6-1,-8 12 1,-6 14-1,-2 13 1,2 16 0,5 9-1,9 7 2,9 7-1,15 0 1,12 1 0,12-10 1,13-9-1,10-10 0,8-14 1,7-10-2,6-15 0,-1-13-3,7-11-8,-11-17-18,4-12-8,-4-11-1,-1-13 1</inkml:trace>
  <inkml:trace contextRef="#ctx0" brushRef="#br0" timeOffset="798">1394 0 38,'0'0'34,"0"0"1,2 34 0,-4 19-20,-7 13-9,-2 19-2,-1 12 0,-2 6-2,2 3 0,-1-4-2,2-7 0,0-15-3,5-13-2,-1-21-3,8-11-3,-6-24-4,5-11-2,-8-25 3,4-7 2,-10-13 7,-4-11 6,-5-3 3,-5-5 6,4 10 4,-6 2 2,12 16-1,-3 2-1,17 16-5,6 6-2,14 13-2,5 1-1,8 6-1,2 4-1,5 5 0,2 7-1,-4 3-1,-4 7 0,-2 1 0,0 4-1,0 0 1,1-2 0,4 1 0,1-7 0,2-3 2,2-8-2,1-5 1,-4-5 0,-2-9 0,-4-7 0,-7-9-1,-7-10 1,-6-8-2,-7-8 1,-7-6-1,0-3-1,-4 0-3,1 7-3,-8-3-10,12 11-19,1 9 0,4 8-2,5 7 3</inkml:trace>
  <inkml:trace contextRef="#ctx0" brushRef="#br0" timeOffset="1471">1935 829 24,'11'16'31,"-11"-16"3,0 0-15,9-9-4,-11-2-1,2 11-2,0-25-2,2 10-3,-6-9 0,3 0-3,-4-8-1,1-1 0,-1-3-1,3-1-1,1 0-1,3 2 0,6 4-1,1 2-1,7 7-1,1 1-4,9 6-6,-3-1-9,9 4-15,4 5 0,2-1 1</inkml:trace>
  <inkml:trace contextRef="#ctx0" brushRef="#br0" timeOffset="2248">2342 789 12,'0'0'21,"0"0"-4,1 10 1,-1-10-1,0 0-2,0 0 0,0 0-1,0 0-2,0 0-1,0 0-2,2-15-2,0-1 0,5-3-2,0-12-2,1-5 0,-1-9-1,1-5 0,1-2 0,-2 0-2,-2 1 2,0 3-2,-1 9 1,-1 7-1,0 7 0,-2 13-1,-1 12 1,0 0-1,12 29-1,-4 9 0,6 14 0,0 6 0,7 10 0,3 1 1,4 2 0,3-7 0,1-4 1,-1-9 0,-2-12 2,0-9-1,-3-15 0,0-9 1,-4-12-1,-1-8 1,-4-15 0,-1-10-1,-3-11 1,-2-5-1,-4-5 0,-4 5 1,-3-1-1,-3 7-2,0 7-1,-5 3-8,3 13-29,2 6 1,3 9-2,6 1 0</inkml:trace>
</inkml:ink>
</file>

<file path=ppt/ink/ink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7.30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503 221 34,'7'-16'26,"-5"-2"-1,3 7-3,-9-6-3,4 17-3,-4-22-4,4 22-3,-12-19-2,12 19-3,-20-20-1,6 10-1,0-4 0,-3 2 0,-2 0-1,0-1 0,-1 3 0,-1-2-1,-1 6 0,0 3 0,-2 5 0,-4 7-1,-1 8 1,0 10-1,-2 9 0,-1 8-1,1 10 1,1 3-1,4 11 0,5-3 1,5 7-1,7-3 1,7 0 1,6-1-1,9-2 2,8 0 0,8-9-1,9-4 1,6-8 0,8-5 1,4-8-1,8-12 0,5-8 1,3-11 0,-1-13-1,2-7 1,-1-14 0,-2-9 1,-7-12-1,-5-7 0,-8-10 0,-8-7 0,-10-5 0,-7-4 0,-13-3 0,-7 2 0,-14 3 0,-8 9 0,-15 10-2,-13 13 0,-18 16-2,-18 15-3,-4 23-29,-17 14-7,-3 17 1,1 12-2</inkml:trace>
</inkml:ink>
</file>

<file path=ppt/ink/ink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4:08.60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391 4 27,'0'0'33,"0"0"-1,0 0-6,0 0-10,-43-4-6,43 4-7,0 0-5,0 0-6,0 0-9,0 0-10,0 0-9,0 0 2</inkml:trace>
  <inkml:trace contextRef="#ctx0" brushRef="#br0" timeOffset="17846">0 578 15,'0'0'30,"0"0"-2,20 44-4,-20-44-28,0 0-20,-14 56-3,14-56-2</inkml:trace>
</inkml:ink>
</file>

<file path=ppt/ink/ink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4.4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566 265 34,'9'-10'37,"-9"10"2,5-11-2,-5 11-12,-7-17-9,7 17-7,-24-22-3,1 10-2,-9-2-1,-10 3-1,-8 3 0,-7 6-1,-4 2 0,-3 6 0,3 4-1,6 4 0,9 5 0,10 4-1,18 6 1,15 5-1,19 4 1,16 4 0,15 2 0,12 8 0,9-1 0,5 0 0,2-1 0,-5-6 0,-7-1 0,-9-7 0,-11-3 0,-12-4 0,-12-3 0,-14-6 1,-11-2-1,-12-1 1,-11-5 0,-6-4-1,-10 1 1,-5-7-1,-1-1-1,2-4 0,5-2-2,5-4-1,13 1-7,0-10-20,21-1-8,12-7-1,11-7 1</inkml:trace>
  <inkml:trace contextRef="#ctx0" brushRef="#br0" timeOffset="512">1181 78 53,'10'-1'38,"-10"1"0,0 0-1,-9 1-16,-8-9-14,0 1-3,-8-5 0,-2 2-2,-4 1 0,3 1 0,0-3 1,4 5-1,4 1 1,4 4-1,5 0-1,11 1 0,-10 25 0,7 0 0,1 16-1,-1 10-1,-2 17 0,0 9 1,0 12-1,-1 2 1,2 3-1,-1 2 0,-1-4 1,3-2 0,1-8 0,2-7 0,1-7-1,3-7 2,2-10-1,3-10 0,3-10 0,6-9 0,0-10 0,4-5 0,0-9-2,-2-9-2,3 0-11,-5-12-25,0-8 2,-3-5-3,-2-6 2</inkml:trace>
  <inkml:trace contextRef="#ctx0" brushRef="#br0" timeOffset="954">1235 493 78,'0'0'38,"-16"3"-1,4 13 2,-8 8-33,7 8-4,-2 6-1,3 4-1,6 3-1,7 0 1,8-4 0,11-5 0,8-6 0,7-8 2,9-11-2,5-6 1,-1-10 1,2-6 0,-8-10 0,-3-7 0,-12-8 0,-8-3 1,-16-4-1,-11-1 1,-11 2-1,-9 5 0,-8 6-1,-5 9 0,-1 9-2,1 4-1,9 10-3,3-1-2,15 10-6,1-10-16,13 0-12,23-5 1,6-5 0</inkml:trace>
  <inkml:trace contextRef="#ctx0" brushRef="#br0" timeOffset="1304">1708 198 78,'17'-24'39,"-2"4"-1,2 6-8,-4-5-18,8 7-6,-2 1-2,2 3-2,1 2-1,0 2 0,-4 10 0,-1 5-1,-4 11 0,1 13 0,-5 10 0,1 14-1,2 10 1,0 8-2,2 6 1,1-1 1,0 0-1,3-8 0,2-3 1,-5-10 0,-6-11 1,-2-2 1,-7-13 0,-3-3 0,-9-11 1,-4-5 0,-8-11-1,0-4 1,-1-3-2,-2-8 0,1-2-1,0-7-1,4 0-1,1-4-3,12 4-7,-2-6-29,14-2 0,7-1 2,11 1-2</inkml:trace>
</inkml:ink>
</file>

<file path=ppt/ink/ink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6.1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55 374 66,'0'0'40,"-4"14"-1,3-4 1,-11 4-27,11 9-7,-4 1-1,-2 9-1,2 2-1,2 6-1,-1-1 0,0 0-1,1-5-1,1-2-1,0-3-2,-1-12-4,4 0-11,-1-18-22,3-12-1,-4-13 1,4-12 0</inkml:trace>
  <inkml:trace contextRef="#ctx0" brushRef="#br0" timeOffset="228">29 57 70,'-3'-31'38,"1"11"-1,0 11 0,2 9-31,0 0-6,0 0-6,-2 13-14,9 1-17,6 2 0,1 4-1,3 5 1</inkml:trace>
  <inkml:trace contextRef="#ctx0" brushRef="#br0" timeOffset="407">195 639 45,'-2'18'38,"2"-18"2,0 0-1,-6-8-18,13-8-9,-4-14-3,7-3-3,-3-6-1,3-2-2,2-3 0,-1 3 0,-1 3-1,0 6-1,-1 9 0,-2 6 0,-7 17-1,12-3-1,-4 22 0,3 8 0,0 13 0,4 4 0,4 5 0,3 3 0,2-4 0,1-5 1,2-10 0,-3-9 1,2-12 0,-1-9 0,-1-11 0,-1-11 0,-3-9 0,-3-11 0,-7-8 0,-3-1-1,-4-2 0,-5 2-3,-3 9-25,-7 3-14,-4 6 0,2 6-1,1 6 0</inkml:trace>
</inkml:ink>
</file>

<file path=ppt/ink/ink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9.8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90 271 47,'0'-13'38,"0"13"-2,0 0 1,-12-7-24,12 7-5,0 0-3,0 0-1,-7 11 0,5 0 0,-4 2-1,1 8 0,-3 3 0,1 4-2,-1 5 1,0 1-1,1 0 0,1-1 0,1-7-1,1-3 0,1-4-1,-1-4-1,4-5-2,0-10-3,3 10-15,-3-10-19,9-6 2,0-2-1,5 1 1</inkml:trace>
  <inkml:trace contextRef="#ctx0" brushRef="#br0" timeOffset="411">352 664 34,'10'-4'37,"-10"4"1,0 0-1,14-7-16,-14 7-10,15-6-4,-4 6-3,6 3-1,3 5-1,6 4-1,2 2 1,4 10-1,2 4-1,2 7 1,-4 0-1,-1 6 0,-5 1 0,-7-3 0,-1-1 0,-8-2 0,-6-6 1,-4-4-1,-3-6 1,-3-4-1,-2-7 1,-5-3-1,-2-7 1,-3-5 0,-5-3 0,-4-8-1,-6-3 1,-4-3 0,-4 2 0,-2 2 0,0 6-1,-2 9 1,5 6-1,3 10 0,6 12 0,6 6 0,7 8 0,6 3-1,9 4 1,6-4-1,10-2 1,7-2 0,6-7 0,6-6 0,5-8 0,2-9 1,4-7-1,0-4 0,-3-3-1,-3-8 0,-2 3-3,-6-10-5,3 2-30,-7 1 0,-3-1-2,-1-1 3</inkml:trace>
  <inkml:trace contextRef="#ctx0" brushRef="#br0" timeOffset="975">1038 944 52,'10'-9'37,"-10"9"-1,0 0 2,11 2-24,4 2-8,-1-9-1,10 3-1,3-7 0,6-1 0,2-9-2,3-2 0,-1-4 0,-2-4-2,-5-1 1,-6-3-1,-10 3 1,-10 1-1,-13 6 1,-13 7-1,-13 6 0,-12 12 0,-7 16 0,-7 10 0,-3 13-1,3 12 0,7 9 1,9 3 0,16 3 0,15 0 0,15-6 0,14-6 1,14-11-1,10-9 1,11-11-1,3-9 0,3-9-2,-1-12-1,-2-3-3,-7-17-11,-3 0-23,-1-5 1,-7-3-2,-2-1 2</inkml:trace>
  <inkml:trace contextRef="#ctx0" brushRef="#br0" timeOffset="1411">1694 928 41,'-8'28'38,"-3"2"0,-3 2 0,0 7-13,-2-9-18,9 5-2,0-11-2,5-2-1,3-8 0,5-4-1,7-11-1,0-10-5,13-1-10,-3-17-25,10-9 2,3-11-2,4-6 0</inkml:trace>
  <inkml:trace contextRef="#ctx0" brushRef="#br0" timeOffset="1591">1968 482 46,'-13'-29'39,"-5"13"-1,-3 11 1,0 2-17,9 13-14,-4-1-5,5 1-2,2 0-2,9-10-2,-5 10-4,5-10-17,0 0-15,21 0 0,-3 5 0,4 5 1</inkml:trace>
  <inkml:trace contextRef="#ctx0" brushRef="#br0" timeOffset="1825">2154 974 54,'0'0'37,"0"0"0,-10 2-6,10-2-20,-20 9-6,9 3-2,-3 3-2,3 7 1,2 1-1,4 2 0,6-3 1,9-1-1,5-5 1,6-2-1,6-9 2,5-4 0,-3-6 0,2-4 0,-6-5 0,-3-4 0,-9-10 0,-4-5 0,-12-7-1,-7 0-1,-3-4 0,-1 0-1,-1 0 0,2 4 0,3 7 0,7 7 0,4 5 1,12 6-1,3 9 1,3 8-1,5 6-1,-1 8 0,6 8 0,-8 8-1,5 6 0,-4 6 0,1 0 1,1-2 0,-3-2 1,8-4 0,-2-11 1,4-4 0,2-8 1,-3-9-1,4-6 1,-7-7 0,-2-7-1,-6-6 1,-8-8-2,-2-5 1,-11-5-1,0 1 1,-6-4-2,-3 5-1,2 5-2,-8 0-6,10 11-32,-6 5 1,9 5-2,0 2 2</inkml:trace>
  <inkml:trace contextRef="#ctx0" brushRef="#br0" timeOffset="2530">3149 0 57,'1'14'40,"-7"3"-1,-2 8 1,1 8-24,-6 0-10,5 5-1,-5-1-2,3 2-2,-1-10-1,4-2-1,3-8-3,4-19-10,-2 11-25,2-11-1,12-14 1,-1-3-1</inkml:trace>
</inkml:ink>
</file>

<file path=ppt/ink/ink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32.93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90 0 48,'0'0'38,"-1"36"-3,-15-14 0,4 6-19,-4 0-13,0 3 0,3-3-2,1 0-1,8-5 1,4-3 1,0-20 2,0 0 0,0 0 0,58 13 0,-58-13 1,0 0-1,44-40 0,-44 40 0,0 0-2,8-61-1,-16 41-1,-4 2 0,-7 3-1,3 4 0,-2 1-1,4 6 0,4 1 0,10 3 0,0 0 1,0 0 0,0 0-1,0 0-2,11 6-5,-11-6-25,0 0-6,0 0 0,0 0 0</inkml:trace>
  <inkml:trace contextRef="#ctx0" brushRef="#br0" timeOffset="443">125 544 44,'0'0'33,"0"0"2,0 0-2,0 0-20,7 44-8,-7-44-3,0 0 0,-28 45 2,28-45 0,0 0 1,0 0-1,0 0 2,0 0-1,0 0 0,46 26-1,-46-26 0,0 0-1,0 0-1,0 0-1,0 0 0,0 0 0,0 0-1,0 0 0,0 0-1,0 0 1,-45-20 0,45 20 0,0 0 0,0 0 0,41 13 1,-41-13 0,0 0 1,52-7 0,-52 7-1,0 0 1,0 0-1,0 0-1,0 0-3,-52 6-17,28-2-23,0-1 0,24-3 1,0 0 1</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7:09.596"/>
    </inkml:context>
    <inkml:brush xml:id="br0">
      <inkml:brushProperty name="width" value="0.05292" units="cm"/>
      <inkml:brushProperty name="height" value="0.05292" units="cm"/>
      <inkml:brushProperty name="color" value="#FF0000"/>
    </inkml:brush>
  </inkml:definitions>
  <inkml:trace contextRef="#ctx0" brushRef="#br0">15883 5882,'0'0,"0"23,0-23,0 0,0 0,-24 24,24-24,0 0,0 0,0 24,0-24,0 0,0 0,0 24,0-24,0 0,-24 0,24 0,0 0,0 0,0 0,0 0,0 0,0 0,0-24,0 0,0 0,0 1,0-25,0 0,0 1,0-25,0 1,0-1,-24-23,24 48,0-49,0 25,0 23,0-23,-24 47,24-24,0 25,0-25,0 48,0-24,0 0,0 24,0 0,0 0,0 0,0 48,24-48,-24 48,24-25,0 25,23 0,-23-1,24 1,-1 23,1 1,0-25,-1 25,25-25,-25 25,-23-24,24 23,-1-23,1-25,-24 25,0-24,0 0,-1-1,1 1,-24-24,24 0,-24-24,24 1,-24-25,0 0,0-23,0-24,0-1,-24 1,24 0,-24-24,24 24,0 23,-24-23,24 24,0 23,0 0,0 24,0-23,0 47,0 0,0 0,0 0,24 24</inkml:trace>
  <inkml:trace contextRef="#ctx0" brushRef="#br0" timeOffset="553.0314">17264 5239,'0'0,"0"0,0-24,0 24,0 0,0 24,0 0,0-1,0 1,0 24,0-1,0-23,0 24,0-1,0-23,0 24,24-24,-48 0,48-1,-24 1,0-24,-24 0</inkml:trace>
  <inkml:trace contextRef="#ctx0" brushRef="#br0" timeOffset="1210.0692">17097 5596,'-24'-24,"24"24,24-24,-24 0,24 1,0-1,-1 0,1-24,24 25,-24-25,0 24,-1-23,1 23,0 0,0 24,-24 0,0-24,0 24,0 24,0-24,-24 24,24 0,-24-1,0 1,1 0,23 0,-24 0,0 23,0-47,0 24,0 0,1 0,-1-24,24 23,0-23,0 0,-24-23,48-1,-24 0,0 0,0 0,0 1,0-25,24 0,-24 25,0-25,-24 24,24 0,0 24,-24-24,24 24,-24 0,24 0,0 24,0 0,0 0,24 24,0-25,0 1,23 24,-23-24,24 23,-1-47,1 24,-24 0,0 0,23-1,-23 1,-24-24,24 24,0-24,-24 0,0 0,23 24,-23-24</inkml:trace>
  <inkml:trace contextRef="#ctx0" brushRef="#br0" timeOffset="1951.1116">18526 4453,'-24'-48,"24"1,-24 23,0-24,-23 1,23 23,-24 0,1 24,-1 0,24 0,-23 24,-1 0,24 23,-23 1,23 23,24 25,0-1,0 24,0 24,0 0,24-1,-1 1,25 0,0 0,-25 24,25-48,0 24,-25-24,25 0,-24 0,0-24,-24-23,23-1,1-23,-24-1,0-23,0-24,0 0</inkml:trace>
  <inkml:trace contextRef="#ctx0" brushRef="#br0" timeOffset="2167.1239">18026 5786,'-24'-23,"24"-25,0 24,24 0,0 1,23-1,1-24,-1 24,1 0,0 1,-1-1,1 0,-1 0,1 24,-24-24,0 1,23-1</inkml:trace>
  <inkml:trace contextRef="#ctx0" brushRef="#br0" timeOffset="2675.153">18716 5143,'24'0,"0"-23,24 23,-48 23,47 1,-23 0,0 24,0-1,-1 25,1-1,0-23,-24-1,0 1,24-24,-24 24,0-48,0 23,0-23,-24 0,0-23,0 23,1-24,-25 24,24-24,-23 0,-25 24,24 0,1 0,-1 24,1 0,-1 0,24-1,24 1,-24 0,48 24,-24-25,24-23,24 24,-25 0,25-24,0 0,-25 24,25-48,0 24,-24-24,23 0,-23 24,0-47,23 23</inkml:trace>
  <inkml:trace contextRef="#ctx0" brushRef="#br0" timeOffset="3010.1722">19359 5310,'0'-24,"24"-23,-48 23,24 0,-24 0,1 24,-1 0,0 24,-24 0,24 24,1-1,-1 1,24 23,-24-23,48-1,-24 1,24 0,-1-1,1 1,24-24,-24 0,0-24,-1 23,1-23,0 0,24 0,-25 0,1 0</inkml:trace>
  <inkml:trace contextRef="#ctx0" brushRef="#br0" timeOffset="3512.2009">19812 4620,'0'-48,"0"24,0 0,0 24,-24 0,24 24,-24 24,24 23,-24 1,24 23,0 24,0 0,0 0,24 0,-24 0,24-24,0-23,-24 23,23-47,1-1,0 1,-24-24,24 0,-24-24,24 23,-24-46,23 23,-23-24,0 0,24 0</inkml:trace>
  <inkml:trace contextRef="#ctx0" brushRef="#br0" timeOffset="4257.2432">20216 5644,'0'0,"0"0,0 0,0-24,0 24,0-24,0 0,0-24,0 1,0-1,0 1,-23-25,23 25,0-25,0 1,0 23,-24 0,24 1,0 23,0 0,0 0,0 24,0 0,24 48,-1 0,1-1,0 25,24-1,-24 24,23 1,1-25,-24-23,23 23,-23-47,0 0,0-24,-1 0,-23-24,24-24,0 1,-24-25,0-23,0 0,0-1,0 1,-24 0,24 0,-24-1,24 49,-23-1,23 1,-24 23,24 0,0 24,0 0,0 24,0 0,0-1</inkml:trace>
  <inkml:trace contextRef="#ctx0" brushRef="#br0" timeOffset="4710.2694">20883 5239,'0'0,"0"0,0 0,0 0,24 0,0 0,0 0,-1 24,1-24,0 0,24 0,-1 23,-23-23,0 0,24 0,-48 0,23 0,1 0,-24 0,0 0,24 0,-24 0,24-23</inkml:trace>
  <inkml:trace contextRef="#ctx0" brushRef="#br0" timeOffset="5223.2986">21550 4667,'-24'-24,"24"24,0-23,0 23,0 23,0 1,0 24,24-24,-24 47,24 1,-24 23,24-24,-1 24,-23-23,24-1,-24-23,0 0,24-1,-24-47,0 24,0 0,0-24,0 0,0 0,0 0,0 0,-24 0,24 0,0-24,0 0</inkml:trace>
  <inkml:trace contextRef="#ctx0" brushRef="#br0" timeOffset="5782.3306">21883 4334,'0'0,"0"-24,0 0,24 24,-24 0,24 48,24-24,-25 47,25 24,0 1,-25 23,25 0,-24 24,0-24,-24 0,0 0,0-24,0 0,-24-23,24-1,-24-23,24-1,-24-23,0 0,24 0,0-24,-23 24,23-24,0 0,0 0,0 23,0-23,0 0,0 0,0 0,0 0,23-23,1 23</inkml:trace>
  <inkml:trace contextRef="#ctx0" brushRef="#br0" timeOffset="8937.5112">12477 8382,'0'0,"0"0,0 0,0-24,0 24,-23-24,-1 24,24 0,-24-23,0 23,0-24,0 24,1 0,-1 0,0 0,-24 0,25 0,-1 0,0 24,-24-1,25 1,-1 24,0-1,24 1,0 23,0 1,0-24,24 47,-24 0,24 0,-1-23,25 23,-24 0,0 0,-1-23,-23-1,24 25,-24-25,0 0,24 1,-48-24,24 23,0-23,-24-1,24-23,-23 0</inkml:trace>
  <inkml:trace contextRef="#ctx0" brushRef="#br0" timeOffset="9202.5264">11834 9311,'24'-24,"0"0,24 0,-1 0,1 1,23 23,1-24,-1 24,-23 0,23 0,-23-24,0 24,-1 0,-23 0,0 0</inkml:trace>
  <inkml:trace contextRef="#ctx0" brushRef="#br0" timeOffset="10226.5849">12835 8811,'0'0,"23"-24,-23 24,0 0,0 0,0 0,0 0,0 0,0 0,0 0,0 0,0 0,0 0,0 0,0 0,0 0,0 0,0 0,0 0,0 0,0 0,24 0,-24 0,0 24,0-24,24 0,-24 0,0 0,24 23,-24 1,24-24,-1 24,-23 24,24-25,0 25,0 0,0-24,-24 23,23 1,-23-1,0-23,24 24,-24-24,0-1,0-23,0 0,-24 24,24-24,0-24,-23 24,-1-23,24-1,-24 0,0 0,0 0,1 1,-25-1,24 24,0-24,1 24,-25 0,24 0,-23 24,23 0,0-1,24 25,-24 0,24-1,0 1,0-24,24 23,0-23,0 0,-1 0,1-24,0 0,24 0,-25-24,1 0,0 24,0-47,0 23,-1 0,1-24,0 24</inkml:trace>
  <inkml:trace contextRef="#ctx0" brushRef="#br0" timeOffset="10581.6052">13287 9049,'0'-24,"0"0,-24 0,24 0,0 1,-24 23,24-24,-23 24,-1 24,24-24,-24 23,24 25,-24 0,24-1,0 1,24 23,-24 1,24-25,0 25,-24-48,23 23,1-23,0 0,0 0,0-24,-1 24,25-24,-24 0,0 0</inkml:trace>
  <inkml:trace contextRef="#ctx0" brushRef="#br0" timeOffset="11082.6339">13763 8358,'-24'0,"1"0,23 0,-24 24,0 0,24 23,-24 25,0-1,24 25,0-1,0 24,0 0,24-24,-24 24,24-24,-24 1,24-25,-24 1,24-1,-24 0,23-23,1-24,-24 0,24 0,-24-1,24 1,-24-24,24-24</inkml:trace>
  <inkml:trace contextRef="#ctx0" brushRef="#br0" timeOffset="11495.6575">13906 9001,'0'0,"-24"24,24 0,-24 23,24 1,0 23,0 1,24-25,-24 25,24-48,24 23,-24-23,-1 0,25-24,0-24,-25 0,25 1,-24-25,0 0,0 1,-1-25,-23-23,0 24,0 23,-23-24,-1 1,-24 23,24 25,-23-1,-1 24,0 0,1 24,-1-1,24 1,24 24,-24-24</inkml:trace>
  <inkml:trace contextRef="#ctx0" brushRef="#br0" timeOffset="11949.6835">14335 8406,'24'0,"-24"0,0-24,23 48,-23 0,24-1,0 49,0-1,-24 1,47 23,-23 0,-24 24,24-23,0-1,0 24,-24-24,0-23,0-1,0 0,0 1,-24-25,24-23,-24 24,24-48,-24 24,24-24,0 24,0-24,0 0,0-24,0 0,0 24,0-24</inkml:trace>
  <inkml:trace contextRef="#ctx0" brushRef="#br0" timeOffset="12360.707">14906 8953,'0'0,"0"0,0 0,48 0,-24 0,0 0,-1 0,25 0,-24 0,23 0,-23 0,0 0,0 24,0-48,-24 48,0-24,23 0,-23 24</inkml:trace>
  <inkml:trace contextRef="#ctx0" brushRef="#br0" timeOffset="12630.7224">14954 9168,'0'0,"24"0,-24 0,0-24,24 24,-1 0,1 0,0 0,24 0,-25 0,1 0,0 24,-24-48,48 48,-25-24,-23-24,24 24</inkml:trace>
  <inkml:trace contextRef="#ctx0" brushRef="#br0" timeOffset="13119.7504">15787 8549,'0'47,"0"1,0 23,0 1,24 23,-24 0,0 1,0-1,0-24,0 1,0-1,0-23,0-1,0-23,0 0,0 0,0-24,0 0,0 24,0-24,0 0,0 0,0 0,24 23,-24-23,24-23</inkml:trace>
  <inkml:trace contextRef="#ctx0" brushRef="#br0" timeOffset="16384.9372">16930 10239,'0'0,"0"0,0 0,-24-23,24 23,-23 0,23-24,-24 24,24 0,-24 0,0 24,0-24,1 23,-1-23,24 24,-24 24,24-24,-24 23,24 1,0-1,-24 1,24 0,0 23,0 1,0-1,24 0,-24-23,0 0,0 23,0-23,24-1,-24-23,0 24,0-24,0-1,0-23,0 24,0-24</inkml:trace>
  <inkml:trace contextRef="#ctx0" brushRef="#br0" timeOffset="16599.9495">16526 10811,'23'-24,"25"24,0 0,-25-24,25 24,-24 0,23-24,-23 24,0 0</inkml:trace>
  <inkml:trace contextRef="#ctx0" brushRef="#br0" timeOffset="17543.0034">16978 10620,'24'0,"0"-23,-24 23,23 0,-23-24,24 24,-24 0,24 0,-24 0,24 0,0 24,-24-24,23 23,1 25,0-24,0 0,-24 23,0-23,0 0,0 0,0-1,0 1,-24-24,24 0,-24 0,24 0,-24 0,1 0,-1-24,0 1,24 23,-48-24,25 0,-1 24,0 0,0 0,0 0,24 24,-24 0,24-1,0 1,24 0,0 0,0 0,-24 0,48-24,-25 23,1-23,0 0,0-23,0 23,-1-24,-23 0</inkml:trace>
  <inkml:trace contextRef="#ctx0" brushRef="#br0" timeOffset="17833.02">17502 10620,'0'0,"0"0,-24 0,0 24,24-24,-24 24,1 0,23 0,-24-1,24 1,0 0,0 24,0-25,0 1,0 0,24 0,-1 0,-23-24,24 0,0 0,0 0,0-24</inkml:trace>
  <inkml:trace contextRef="#ctx0" brushRef="#br0" timeOffset="18432.0543">17907 10287,'0'0,"0"0,-24 24,0-24,0 24,24-1,-24 25,1-24,23 47,0-23,-24 0,24 23,24 0,-24 1,0-25,23-23,-23 24,24 0,-24-25,0 1,24-24,-24 24,0-24,24 0,0 0,-1-24</inkml:trace>
  <inkml:trace contextRef="#ctx0" brushRef="#br0" timeOffset="18889.0804">18288 10430,'0'0,"0"0,0 24,0-24,-24 47,24-23,-24 24,24-1,-24 1,24 0,-24-1,24 1,0-1,-23-23,23 0,0-24,0 24,0-24,0 0,0 0,0 0,0-24,23 24</inkml:trace>
  <inkml:trace contextRef="#ctx0" brushRef="#br0" timeOffset="19404.1093">18526 10216,'24'23,"-1"-23,1 24,24 24,-24-24,-1 23,1 25,0-25,-24 1,0 23,0-23,0 23,-24-23,0 23,1-47,-1 24,24 0,-24-1,0-23,0 0,24 0,-23-1,23-23,0 0,0 0</inkml:trace>
  <inkml:trace contextRef="#ctx0" brushRef="#br0" timeOffset="19812.1331">19050 10597,'0'0,"23"0,1 0,-24 0,24 0,0-24,0 24,-1 0,1 0,0 0,-24 0,0 0,24 0,-24 0,0 0,0 0</inkml:trace>
  <inkml:trace contextRef="#ctx0" brushRef="#br0" timeOffset="20123.1508">19050 10763,'0'0,"23"-24,1 24,0 0,0 0,0 24,-24-24,23 0,1 0,0 0,-24 0,24 0,-24 0,24 0,-24 0,0 0,0 0</inkml:trace>
  <inkml:trace contextRef="#ctx0" brushRef="#br0" timeOffset="20569.1764">19645 10311,'24'0,"-24"0,0 0,0 0,0 0,0 0,0 24,0-1,0 25,0 0,0-1,0 1,0 23,0 1,0-1,0-23,-24 23,24-47,0 24,0-1,0-23,-24 0,24 0,0-24,0 0,0 0,0 0,0 0,24 24</inkml:trace>
</inkml:ink>
</file>

<file path=ppt/ink/ink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16.90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70,'0'0'39,"0"0"-1,7 12-7,-7-12-17,0 0-7,0 0-3,0 0-3,0 0 0,0 0 0,0 0-2,0 0-1,0 0-4,0 0-6,0 0-18,0 0-8,0 0-2,0 0 1</inkml:trace>
</inkml:ink>
</file>

<file path=ppt/ink/ink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03.1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28 131 21,'-8'15'34,"3"6"1,-2 0 0,1 4-14,8 11-8,-2 4-6,6 10-1,2 3-4,4 8-1,2 0-1,3 2 1,0-4-1,1-5 0,0-5 0,-3-9 1,-1-6-1,-3-11 2,-4-12-1,-7-11 1,5-15-1,-6-8 1,-5-13 0,-2-10-1,-4-8 0,0-5 0,3 2-1,2 3 0,5 7 1,5 4-1,6 9 0,8 10 0,10 9 0,5 3-2,8 6-2,-2-2-10,6 4-21,1 4-1,-3-2-1,-3 1 1</inkml:trace>
  <inkml:trace contextRef="#ctx0" brushRef="#br0" timeOffset="374">492 380 32,'-8'20'34,"10"3"3,4-5-1,-2-6-16,14 2-7,-1-11-4,7-3-3,-2-9-2,3-4 0,-4-6-1,-2-4-1,-3-3 0,-6 0 0,-6 0-1,-7 6 1,-8 5-1,-7 10 0,-6 8-1,-4 11 1,-3 8-1,2 13 0,2 10 0,5 5-1,7 6 1,5-1-1,13-2 1,7-5 0,6-4-1,5-10 1,7-10-2,1-11-3,8-9-5,-5-19-9,10-5-17,-3-10-2,1-10 0,2-9 0</inkml:trace>
  <inkml:trace contextRef="#ctx0" brushRef="#br0" timeOffset="731">1063 59 55,'3'-27'38,"-3"7"-1,-2 7-8,2 13-9,-14 23-10,6 7-5,-4 11-2,-1 11-2,0 9 0,-3 11 0,0 7 0,1-1-1,3-1 0,3-6-1,-1-9 0,2-9-1,3-11-1,1-13-1,3-11-1,1-18 1,0 0 0,-12-26 0,5-1 3,0-10 1,-3-1 2,1 0 1,-1 1 1,4 10 0,0 3 0,5 8-1,1 16-1,19-4-1,-2 15 0,3 7-1,4 7 0,1 5 0,2 7 0,1 4 0,-4-3 0,1-1 0,0-3 0,3-4 1,2-11 0,3-6 1,1-9-1,2-8 1,-2-8 0,-1-7 0,-4-9 1,-7-7-1,-8-4 0,-5-4-1,-9-1 0,-4 2 0,-2 4-1,-3 6 0,0 6-2,-2 6-2,7 10-1,4 10-3,0 0-13,12 4-18,3 8 0,4 2 0,5 7 7,2-4 10</inkml:trace>
  <inkml:trace contextRef="#ctx0" brushRef="#br0" timeOffset="1257">1557 637 28,'30'36'32,"-8"-6"0,1 1-6,-4-1-8,-7-7-7,1-1-4,-7-10-1,1-2-1,-7-10 1,9-15-2,-9-7 0,2-7 0,-5-10 1,4-6-2,-2-5-2,4 0 0,-1 3-1,2 5 1,4 7-2,4 7-1,4 11-2,1 6-4,9 15-9,-2 2-20,3 6 1,0 2 0,-1 4 0</inkml:trace>
  <inkml:trace contextRef="#ctx0" brushRef="#br0" timeOffset="1608">1935 775 47,'0'0'38,"18"-15"-1,-8-2 0,-3-10-16,8 5-11,-6-7-3,2 3-3,-2 0-1,-1 7 0,-4 1-1,-1 7-1,-3 11-1,0 0-1,12 16-1,-6 6 0,4 3 0,4 3 0,3 0 1,4 0 0,3-6 1,3-6 0,-1-7 2,1-7 0,-5-9 0,-2-5 0,-5-8 1,-5-4-1,-7-8 0,-4-2-1,-4-3-1,-3 0-1,-2 4-3,-1-2-3,6 10-17,-1 0-16,4 9 1,5 0-2,4 6 2</inkml:trace>
</inkml:ink>
</file>

<file path=ppt/ink/ink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05.83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58 635 16,'0'0'28,"0"0"2,0 0-10,0 0-6,14-5-1,-11-5-2,10 4 0,-5-11-1,10 3-2,-4-10-1,7 0 1,-5-6-2,6 2-2,-4-4 0,0 0-1,-2-1 0,-2 2-1,-2 2 0,-2 4 0,-3 2 0,1 1-1,-2 7 0,-2 2 0,-2 4-1,-2 9 1,3-9-1,-3 9 1,0 0-1,2 21 0,-2-1 0,0 6 0,2 9 0,0 9 0,0 7 0,0 7 0,1 5 0,0 0 1,1 2-1,-2-1 1,-2-3-1,0-2 1,-1-6 0,0-4-1,-2-6 0,0-4 1,0-4 0,0-7-1,1-7 0,1-4 0,0-5 1,1-12-2,0 12 1,0-12-1,0 0 0,0 0-2,0 0-2,0-12-7,0 12-20,2-11-7,-2 11-1,-3-21 1</inkml:trace>
  <inkml:trace contextRef="#ctx0" brushRef="#br0" timeOffset="595">10 1217 37,'-7'15'36,"7"-15"1,-6 13 0,6-13-14,0 0-11,13 5-4,-2-9-3,7 2 0,3-3-1,6 1-1,6-2-1,8 0 0,3 1 0,3 2-1,2 2 0,-2 1 0,0 2-1,-3 2 1,-4-1-1,-8 3 1,-5-1-1,-8-1 0,-3-1 0,-6-1 0,-10-2-1,10 2 1,-10-2-2,0 0-2,0 0-1,0 0-9,15-12-26,-15 12 1,16-20-1,-4 5 1</inkml:trace>
  <inkml:trace contextRef="#ctx0" brushRef="#br0" timeOffset="2798">1088 575 16,'0'0'32,"0"0"0,0 0 1,0 0-18,-1 10-5,1-10-2,-3 13-2,-1-4-1,6 9-1,-6 3 0,5 8 1,-1 1-2,3 7 0,-1-1-1,2 3-1,-1-1 0,2-2 0,-1-4-1,0-6-1,0-3-2,-3-10-1,5 2-8,-6-15-14,0 0-9,0 0-2,-8-22 2</inkml:trace>
  <inkml:trace contextRef="#ctx0" brushRef="#br0" timeOffset="3083">986 758 38,'-9'-2'35,"9"2"3,-10 1-2,10-1-17,0 0-8,0 0-4,14-4-2,-3 1-2,6 1 0,4-6-1,6 0 0,6-2-1,4 0 0,3 1-1,2-2-1,0 4-2,-4-3-1,4 10-9,-12-3-27,-3-1 2,-8-3-2,-6-3 2</inkml:trace>
  <inkml:trace contextRef="#ctx0" brushRef="#br0" timeOffset="9241">3716 676 36,'0'0'30,"6"-13"-2,-6 13-6,-5-12-6,-2 0-4,5 2-3,-7-6-2,3 0-3,-6-5 0,1 4 0,-5-4-1,-1 4-1,-4-1-1,-1 7 0,-1 4 0,-6 7 0,-2 8-1,-2 5 0,-1 9 0,5 4-1,4 6 2,5 3-2,11 3 2,10 3-1,13-2 0,11 1 0,12 0 0,7-2 1,4 0-2,4-2 1,-3 0-1,-4-2 1,-3-1 0,-8-2 0,-12 0 0,-6-3 0,-11-1 1,-8-2 0,-8-2 0,-9-3 0,-11-2 0,-4-3 0,-5-4 0,-3-4 0,-2-4-1,1-3 0,6-3-1,1-5-2,11-1-2,1-8-9,16 0-21,5-1-2,9-7 1,10-2-1</inkml:trace>
  <inkml:trace contextRef="#ctx0" brushRef="#br0" timeOffset="9862">4190 359 57,'-10'-10'38,"-2"2"0,-1 4-12,-12-6-12,12 5-5,-11 0-5,4 0-2,-4 1 0,1 2-1,0 0 0,2 2 0,5 1-1,-2 4 1,4 4-1,1 2 0,2 10-1,1 7 1,0 9-1,3 10 1,-3 11 1,2 5-1,3 6 1,-1 8-1,6 0 1,-2 2-1,4-2 1,1-5-1,3-4 0,4-5-1,-1-7 0,2-9 0,1-8 1,1-7-1,0-9 0,1-4 0,4-8 0,-4-4 1,4 0-1,0-4 0,1 1-2,-3-4 0,4 5-6,-7-8-9,0 2-19,1 0-1,-4-5 2,-1-1 0</inkml:trace>
  <inkml:trace contextRef="#ctx0" brushRef="#br0" timeOffset="10405">4254 706 51,'-5'-14'37,"5"14"-3,0 0-12,-9 2-10,10 12-2,-8-3-3,10 9-1,-6 5-2,3 8 1,-1 4 0,1 8-1,1 1-2,3 2 1,-4 0-2,2-2 0,-4-6-1,4-4 1,-3-6-1,2-9-1,0-4 0,-3-8-1,2-9-3,0 0-5,0 0-14,8-22-15,-4 0-1,0-2 2,2-7 0</inkml:trace>
  <inkml:trace contextRef="#ctx0" brushRef="#br0" timeOffset="10764">4516 719 56,'8'11'42,"-5"-1"-1,2-1 1,3 4-21,-8-13-12,-3 12-5,3-12-2,0 0 0,0 0-2,0 0 1,0 0-3,0 0-1,0 0-6,0 0-14,0 0-18,-10-4 1,10 4-3,0 0 4</inkml:trace>
  <inkml:trace contextRef="#ctx0" brushRef="#br0" timeOffset="11432">4809 406 48,'5'-21'39,"1"3"0,3-4-8,3 11-12,0-6-7,9 6-5,-2 1-2,2 2-2,-4 1-1,2 3-1,-7 2 0,2 2-1,-3 6 0,-2 8 1,-1 11-2,-1 10 1,0 13 0,-2 9 0,1 14 0,1 8 0,-5 3 0,1 4 0,4-1 0,-4-4 0,3-4-1,-2-7 1,1-9-2,-3-6 1,1-5 0,-3-9 0,-6-6 0,1-8 0,-7-5 1,2-4 0,-5-3 0,-4-3 1,-4-2 0,-5-4 0,-3-1 0,-2-1 0,-3 1 0,2-2-1,-1 3-1,5-3-1,5 3-2,5-5-7,20-1-29,-7 11 1,7-11-1,24 7 1</inkml:trace>
  <inkml:trace contextRef="#ctx0" brushRef="#br0" timeOffset="25172">1806 928 55,'0'0'35,"0"0"-2,-11-15-11,11 15-10,-26-8-5,8 6-3,-4-2-2,-1 2-1,0 3 0,5 2 0,4 5-1,7 4 1,10 6-1,10 5 0,6 2-1,6 6 1,3 4 0,2 0-1,-2 0 1,-3-1 0,-8-2 1,-4-3-1,-9-3 1,-6-2 0,-8-2 0,-2-2-1,-6-7 2,-1-3-2,-3-4 0,1-5 0,3-3 0,1-6-1,6-2-2,-1-8-4,10 7-14,3-6-13,0-4-1,7 2 1,0-8-1</inkml:trace>
  <inkml:trace contextRef="#ctx0" brushRef="#br0" timeOffset="25591">1932 957 43,'9'2'32,"-9"-2"2,13-14-8,-1 11-12,-12 3-6,19-11-3,-8 8-2,1 8 0,0 0 0,2 5-1,0 2-1,2 4 0,-1 3 0,1-1 0,-1 1-1,-2 0 0,-2-5 0,0-1 1,-5-2-1,-6-11 1,6 12 0,-6-12-1,0 0 1,-19 4 0,6-3 0,-3 2-1,-3 3 0,-1 3 1,-1 2-1,3 5-1,3-1 1,4 3 0,5 0-1,4-3 0,4 0 1,3-5-1,5-2 1,3-1 0,2-5 0,4-2 0,1-5 0,3 0 1,-1-1-1,-1-1 0,-1-1 0,-1-1 0,-3 2-3,-4-3-1,1 6-6,-9-9-2,9 8-2,-11-10 1,9 7 0,-8-6 3,8 3 4,-3-1 5,0 1 5,5 3 4,-5-2 3,5 9 0,-13 1 1,21 4-3,-21-4-1,18 27-3,-11-4-2,2 12 1,-2 6-3,1 8-1,-1 7 0,-3 4-4,1 5 2,-3-1 0,-1 0 0,-2-3 2,-3-7 0,-2-5 1,-1-8 0,-2-6 2,-1-12-1,0-6 1,-4-9-2,2-11-2,-1-6-2,-1-15-6,7-6-24,0-7-2,0-10 0,7-6 1</inkml:trace>
  <inkml:trace contextRef="#ctx0" brushRef="#br0" timeOffset="26360">2378 829 69,'-7'-9'38,"7"9"-3,-12-7 0,12 7-33,0 0-7,0 0-8,0 0-17,0 0-5,13-1-2,-4 4 2</inkml:trace>
  <inkml:trace contextRef="#ctx0" brushRef="#br0" timeOffset="26528">2527 911 28,'24'8'33,"-2"-4"0,2 1-1,4 5-15,-5-2-7,7 6-5,-4 5-4,-1 4-1,-1 2 0,-4 5-1,-1-1 1,-6-1-1,0-3 1,-7-3 0,-2-4 0,-1-6 1,-3-12 0,-3 11 1,3-11 0,-13-8 1,-3-1 1,1 3 0,-10-2 0,-1 5-1,-6 1 0,-2 9 0,-1 4-2,2 7 0,2 7-1,6 1-1,5 4 0,7-3 0,5-2 0,12-4 0,8-8 1,5-5-1,7-10 2,3-9-1,7-5-3,0-11-3,9 1-15,-3-11-14,0-6-2,2-1 1,-4-5 1</inkml:trace>
  <inkml:trace contextRef="#ctx0" brushRef="#br0" timeOffset="26968">2913 537 54,'-16'-3'36,"5"9"-1,0 9 0,1 4-27,8 14-4,1 7-3,0 10 0,2 4 0,2 7 0,1 4-1,2 0 1,1-2-2,-3-7-1,3 0-4,-5-13-3,7 1-19,-5-7-6,-3-7-2,1-5 2</inkml:trace>
  <inkml:trace contextRef="#ctx0" brushRef="#br0" timeOffset="27242">3119 926 53,'0'0'33,"11"-3"1,-12 14-13,-10-2-10,0 7-5,-9 3-2,-2 4 0,-8 2-2,1 2 2,0-2-3,4 3 1,5-3 0,6 0-1,8-3 0,8-2 0,6-5-1,5-1 1,2-4-2,2-4-1,3 0-5,-4-9-18,4-1-10,2-3-2,1-5 2</inkml:trace>
  <inkml:trace contextRef="#ctx0" brushRef="#br0" timeOffset="27625">3561 103 26,'-4'-15'34,"-5"1"2,-4 7-8,1 10-9,-12 1-5,5 14-4,-12 5-3,1 14-2,-5 14-2,1 15 0,-1 14-1,5 12 0,2 8-1,8 7 0,3 2 0,9-2 0,6-7 1,6-8-1,8-10 0,6-11 0,4-13-1,1-8 1,3-11-1,0-9-1,-1-8-1,-4-9-4,1-1-13,-4-10-19,-4-7 0,1-3 0,-2-4-1</inkml:trace>
  <inkml:trace contextRef="#ctx0" brushRef="#br0" timeOffset="28155">5078 132 15,'23'-39'26,"-4"11"-6,-5 5-5,-7 2 0,0 9 0,-7 0-1,0 12 0,0 0-1,0 0-1,0 0-5,0 0 2,0 0-2,0 0-3,62 58 1,-62-58-2,71 90 0,-30-24-1,0 14 0,-8 12-1,-9 10 0,-13 7 0,-9 6 1,-13 1 1,-8-5-1,-5-4 1,-7-12-1,5-12 0,2-12 0,0-9-1,4-15 0,20-47-1,-27 66 0,27-66 0,0 0 0,-15 41-1,15-41 0,0 0-1,0 0-1,0 0-2,0 0-5,0 0-12,0 0-20,0 0 1,0 0 0,0 0 2</inkml:trace>
</inkml:ink>
</file>

<file path=ppt/ink/ink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00.2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322 889 51,'-29'-11'38,"-7"1"-1,-7 1 0,2 4-28,-6-3-5,6 5-2,4 1 0,8 5-1,10 6-1,13 7 0,17 8 0,13 5 0,10 6 0,5 6 0,6 5 0,-2 1 0,-2 1 0,-6-4 0,-11-5 1,-10 0 1,-9-5-1,-6-2 1,-9-5-1,-5-3 0,-3-4 0,-5-6-1,-2-4 0,-1-8-1,2-4-1,-1-12-5,11 2-17,4-12-13,7-6-1,7-4 0,9-5 1</inkml:trace>
  <inkml:trace contextRef="#ctx0" brushRef="#br0" timeOffset="352">567 876 69,'32'-2'38,"0"6"-1,-1 11-14,-5-1-14,5 11-6,-3 4-2,-1 5-2,-4 6 0,-5 2 1,-3-1 0,-6-2 0,-5-6 1,-3-4 0,-6-7 0,-2-6 1,-7-7-1,-1-9 1,-8-6-1,-3-8 1,-7-4-1,-4-3 0,-5-1 0,-1 6 0,0 6-1,2 11 1,6 10-1,4 8 0,11 13-1,12 5 0,11 4 0,12-2-1,9-5 1,11-7 0,7-10 1,5-9 0,1-12 0,1-7 0,-5-10 0,-3-6 1,-7-4-1,-5-4 1,-8-1 0,-3-1 0,-6 5 0,-2 7 0,-4 4 1,-1 11-1,4 14 0,5 13-1,2 16 0,5 12-1,5 12-1,1 6 0,3 13-2,-2 0 1,-4 2 0,-8-4 1,-5-6 1,-7-5 0,-11-8 2,-6-7 1,-9-13 0,-4-8 1,-6-14-1,-3-10-1,-3-10-2,1-11-1,4-8-5,-4-17-20,14-6-11,4-8 0,9-7 0</inkml:trace>
  <inkml:trace contextRef="#ctx0" brushRef="#br0" timeOffset="1014">944 669 79,'0'0'39,"17"21"0,-7 1-15,4-6-18,5 1-5,5-3 0,4-2-3,5 0 2,4-3-1,2 4-1,-1 1 1,0 6 0,1 4 0,-5 5 1,-4 4 0,-3 1-1,-7 1 2,-4-2-1,-4-3 0,-3-4 0,-4-8 0,-2-3 1,-3-15 0,2 13 0,-2-13 0,-14-5 1,1-1 0,-8-3 0,-2 3-1,-7 1 1,-5 6-2,-1 7 1,1 6 0,5 7-1,4 3 0,8 2 0,7 3 0,9-3 0,8-3 1,6-8-1,5-3 1,6-9 0,0-2 0,4-9-1,1-7 1,-1-7 0,0-6-1,-1-9 0,1-7 0,-2-7 0,0-7 0,-1-5 1,-4-3 0,-1-2 1,-2 2-1,-4 3 1,-1 8-1,-4 10 1,-2 9-1,-4 13 0,-2 23 0,0 0-1,3 34 0,-3 13 0,-2 12-2,1 15 1,-1 8-1,0 6 1,0 0-2,-1-8 0,0-14-2,1-5-5,-4-25-18,5-10-11,1-26-2,0 0 2</inkml:trace>
  <inkml:trace contextRef="#ctx0" brushRef="#br0" timeOffset="1684">1753 832 57,'0'0'38,"0"0"0,-9 23-8,-14-10-14,6 9-9,-5 0-3,3 8 0,2-1-2,10 1 1,7-4-1,10 1 1,11-3-2,6-4 0,8-3-1,4-10-4,8 1-11,-4-13-26,2-5 0,1-11-1,1-6 1</inkml:trace>
  <inkml:trace contextRef="#ctx0" brushRef="#br0" timeOffset="2045">2426 244 22,'4'-37'38,"-2"4"0,-1 8 0,0 14-14,-15 5-10,5 18-5,-14 11-4,-3 19-1,-6 14-3,-2 17 1,1 18-2,0 11-1,5 11 1,4 6-2,8 3 1,9-5 0,7-3 1,8-11-2,6-13 0,3-15-2,12-11-13,-1-20-20,3-17-1,-2-12 0,1-19 0</inkml:trace>
  <inkml:trace contextRef="#ctx0" brushRef="#br0" timeOffset="2367">2754 693 58,'4'-20'41,"-6"2"-1,-8 8 1,-12 0-29,0 8-8,-6 3-3,0 5-1,1 9-1,6 6-2,3 10-1,11 4 0,12 10-1,5 3-2,16 5 1,-3 0 0,7 3 2,-8-3 1,-2-3 1,-8-2 2,-12-7 1,-3-5 2,-15-7 0,0-4 1,-7-11 0,-3-7 0,-3-9-1,-1-9 0,0-5-2,1-6-1,8 2-5,-5-9-24,6 0-8,10 2-1,-2-2 1</inkml:trace>
  <inkml:trace contextRef="#ctx0" brushRef="#br0" timeOffset="2774">2958 591 44,'21'1'38,"-6"0"1,-15-1-2,4 22-19,-20-14-16,-4 6-3,-6 4 0,-4 4-2,2 5 1,-4 1-2,7 3 3,4 0-1,9 3 2,9 0-1,4 0 0,5-1 1,1 0-1,4 1 1,-1-3 0,-2-1-1,4-2 1,-4-4 0,4-6-1,1-5 0,3-3-3,-4-15-12,3-3-17,6-6-2,-6-11 0,7-1 1</inkml:trace>
  <inkml:trace contextRef="#ctx0" brushRef="#br0" timeOffset="3086">3156 686 73,'0'0'39,"7"26"0,-6 6-14,-7-2-16,6 9-5,-3 4-2,4 3-1,-2-1-1,2-4 0,0-3-1,-1-5-1,5-5-2,-5-9-3,10-2-8,-10-17-14,11-7-10,-3-6 0,4-11 1</inkml:trace>
  <inkml:trace contextRef="#ctx0" brushRef="#br0" timeOffset="3361">3386 710 43,'6'19'39,"-1"-3"0,1 0-2,2 1-22,-5-8-12,-3-9-7,8 13-6,-8-13-6,0 0-12,10 0-10,-10 0 0,0 0 2</inkml:trace>
  <inkml:trace contextRef="#ctx0" brushRef="#br0" timeOffset="3549">3503 984 22,'5'19'38,"0"-3"1,-2-1-1,-1 1-15,-2-16-12,-8 13-4,8-13-4,-9 8-1,9-8-2,0 0-2,0 0-5,0-16-16,2 3-16,4-4 0,2-3 0</inkml:trace>
  <inkml:trace contextRef="#ctx0" brushRef="#br0" timeOffset="3811">3616 614 61,'0'0'41,"43"1"-2,-43-1 2,0 0-33,45-11-5,-45 11-1,52-19-2,-52 19-1,58-19 1,-58 19 0,56-2-1,-56 2 0,0 0 0,48 64 1,-48-64-2,11 93 1,-9-35-1,-4 6 1,-4-2 0,3 1 1,0-2 0,0-8 0,-3-6 2,6-47-1,-8 68 1,8-68 1,0 0-1,-8 43 0,8-43 0,0 0 0,0 0 0,0 0-2,-42-50-1,42 50-3,0 0-7,-38-58-27,38 58-2,0 0-1,-31-48 0</inkml:trace>
  <inkml:trace contextRef="#ctx0" brushRef="#br0" timeOffset="4268">4037 86 76,'0'0'44,"17"-60"-2,-17 60 1,0 0-36,42-26-4,-42 26-3,44 39-2,-18 2-1,0 19-1,-2 18 0,-7 14-2,1 17 1,1 6 0,-2 8 1,2 1 2,-12 0 1,-3-8 1,-3-12 4,-6-7 0,-2-14 1,-14-8-2,-1-14-1,-9-13-2,31-48-5,-54 60-23,54-60-12,-46 19-2,46-19 0</inkml:trace>
</inkml:ink>
</file>

<file path=ppt/ink/ink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34.77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15 473 54,'-14'-1'36,"14"1"-1,-8 18-7,7-1-14,10 16-6,0 9-4,5 12-3,1 6-1,4 6 0,1-1 0,-1-7-1,-2-10 2,-2-10-1,-5-15 2,-1-17-1,-3-19 1,0-11 0,-2-14 0,-1-10 1,0-12-2,1-8 0,3-2-1,5 3 1,3 10-2,6 6-1,9 15-1,2 13-2,14 19-1,2 15 1,5 12-2,0 9 3,5 4 1,-3 2 3,0-4 1,-1-4 2,-8-11 1,-1-11 2,-7-15-1,-5-7 0,-14-15-1,-9-5-1,-16-8 1,-10 2-1,-13 1 0,-7 10-1,-9 14 1,-4 14-1,-2 21-1,6 18 0,7 18-1,9 12 0,13 6-1,12 2 0,13-9 0,12-10-1,16-17-1,7-22-1,16-22-2,6-27-1,8-18 0,0-22 0,7-11-1,-4-13 5,-3-9 1,-6 1 4,-16-1 3,-9 12 3,-16 10 1,-5 22-1,-16 14-1,-5 28 0,-11 24-3,-4 27-1,0 22-1,-2 22-2,1 16 0,-3 11-1,2 4 0,3-5-1,0-10 0,3-16-1,1-14 1,-2-25 1,-1-19-1,-1-21 2,-2-20 0,-1-16 1,0-18 0,0-6 2,2-6-2,5 5 1,4 4 0,7 9-1,7 15 0,9 19 0,4 23-1,4 22 1,1 14-2,1 12 2,0 4-2,0 2 1,0-3-1,-1-9 1,2-12 0,2-12 0,4-13 0,4-14 0,0-12 1,3-9-1,-4-11 1,-5-10-2,-5-4 0,-5-3-1,-5 4-2,-6 0-2,-1 14-2,-8 3-6,9 23-13,-12 7-11,12 21-1,-5 6 2</inkml:trace>
  <inkml:trace contextRef="#ctx0" brushRef="#br0" timeOffset="963">1808 781 42,'7'27'35,"-1"-9"2,-2-4-4,-4-14-15,12 4-6,-12-4-7,15-8-2,-15 8-1,21-12-1,-7 7 0,4 1-1,0 1 0,1 1 1,0-2-1,2-4 1,0-4-1,0-7 1,-3-6-1,-1-5 0,-2-6 0,-2-3-1,1 0-2,-3 1-2,5 12-7,-6 2-26,8 7 1,3 9-1,3 9 1</inkml:trace>
  <inkml:trace contextRef="#ctx0" brushRef="#br0" timeOffset="1571">2319 996 33,'12'-1'39,"-12"1"0,6-15 0,-4 4-15,-5-13-12,8-1-4,-4-7-3,2 0-1,0-5-1,1 4 0,-1 3-1,2 6 0,-2 7-1,0 8-1,-3 9-1,9 13 0,0 6-1,3 2 0,4 4 1,8-1-1,3-1 2,4-4-1,1-9 2,1-8 0,-2-7 1,0-8-1,-6-7 1,-5-2 1,-5-8-2,-6-1 1,-5-5-1,-7 0-2,-3 2-1,-8-5-9,0 7-30,-1 1-1,3 1 0,6-2 0</inkml:trace>
</inkml:ink>
</file>

<file path=ppt/ink/ink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1.3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52 53,'-7'-26'39,"0"10"-2,7 16-8,-15-11-10,15 11-9,0 0-5,-9 12-3,9-12-2,0 0-3,-6 9-2,6-9-3,0 0-8,2 10-19,-2-10-2,16 11-1,-16-11 2</inkml:trace>
</inkml:ink>
</file>

<file path=ppt/ink/ink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50.44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0 967 33,'0'0'36,"0"0"2,0 0-2,0 0-19,6 9-9,6 9-2,3 6-5,6 7 0,4 9-1,2 5 0,1 4-1,2 3 1,-5-5 0,-4-8 0,-7-9 0,-4-8 0,-7-12-1,-3-10 1,-11-14 1,-1-10-2,-2-8 2,-3-5 0,-3-7 0,2 1 0,0-3 1,7 6 0,8 4-1,9 7 1,12 6-1,10 6 0,14 8-1,9 3 0,10 5 0,7 3 0,4-1 0,1-3-1,-2-2 1,-7-4 0,-8-3 0,-9-5 1,-12-5-1,-10-4 0,-17-2 1,-11 3-1,-17 3 2,-10 9-1,-11 5-1,-4 12 1,-5 12 0,2 16-1,1 12 0,8 12 0,10 10-1,7 5 0,12 1-1,9-3 1,12-9 0,8-11-1,10-18 0,6-17 0,9-22-2,4-25-1,7-16-1,-1-21 1,3-13 1,-3-13 2,-4-6 1,-8-4 3,-10-1 2,-7 9 3,-14 4 0,-6 17 0,-10 13-1,-4 19-1,-8 22-2,-2 25-1,0 25-2,3 21-2,2 23 1,5 14 0,5 12-1,4 6 1,7-3-1,4-8 1,4-13 0,-2-14 1,1-17 0,-6-20 0,-5-20 0,-3-9 1,-14-27 0,-2-5 1,-4-11 0,1-4 0,-2-5-1,6 5 1,5 0 0,10 5 0,9 7-1,8 10-1,8 12 0,5 12 0,4 15-2,1 11 1,-1 13 0,-4 9 0,-2 5-1,-2 5 2,-1-3-1,-2-6 1,-1-9 0,3-11 0,3-14 0,0-11 1,0-13-2,-1-11 1,-5-10 0,-4-9-1,-5-7-1,-5 2 0,-5 6-1,-5 4-2,1 18-1,-5 5 1,6 12-1,0 26 1,7 7 1,2 5 4,2 2 1,6 3 3,0-9 1,2-1 2,-5-13-1,2-4 0,-16-16 0,14-5-2,-13-15-1,-2-8 0,-5-11-1,4-6 0,-2-5-1,5 0 0,3 2-1,6 6 0,3 10-2,5 8-2,6 19-4,-4 2-6,11 19-20,-9 4-6,0 11-1,-3 4 3</inkml:trace>
  <inkml:trace contextRef="#ctx0" brushRef="#br0" timeOffset="1189">1755 1165 56,'6'25'39,"-2"-6"0,-4-19-11,12 15-11,-12-25-8,6-5-4,-4-12-1,3-6-1,-2-5-1,5-2-2,-1 4 1,2 6-2,2 14 0,3 10 0,3 17 0,2 8 0,3 11-1,3 4 1,1 0 0,3-4 1,1-8 0,1-6 1,-1-10 1,0-7 0,-3-11 0,-3-8 0,-4-8-1,-7-7-1,-6-4 0,-7-5-3,-2 5-5,-11 2-33,3 0 1,1 4-2,6 4 2</inkml:trace>
  <inkml:trace contextRef="#ctx0" brushRef="#br0" timeOffset="2598">3225 696 44,'13'8'39,"-13"-8"1,8 22-1,-9-11-20,-1 16-14,-4 9-2,1 12-1,-3 11-1,0 9 0,0 10 0,1 8-2,2 6 1,1 2-1,2 2 0,1-6 0,3-4-1,-2-11-1,2-6-3,-4-19-7,6-8-25,-4-14 0,-1-16-1,1-12 1</inkml:trace>
  <inkml:trace contextRef="#ctx0" brushRef="#br0" timeOffset="2910">3023 844 45,'-5'-37'41,"2"-3"-1,7 4-1,1-5-18,10 3-14,1-2-5,7 4 0,7 3-2,4 6 0,9 6-1,4 8-1,8 10-1,2 7-1,4 9 0,-3 4-1,3 8 1,-7 0 0,-5 5 0,-12 0 2,-8 0 2,-13-1 0,-12-4 1,-11 1 0,-12-2 1,-7 2 0,-7-3-1,-2 0-1,0 1 1,0-3-2,6-1 0,5-5-3,8 2-2,2-12-6,13 4-18,1-9-7,12-5 2,3-2-1</inkml:trace>
  <inkml:trace contextRef="#ctx0" brushRef="#br0" timeOffset="3572">3997 611 16,'0'0'20,"0"0"-3,0 0-3,0 0-2,0 0 0,0 0-2,0 0 0,0 0 0,-9 10-2,-3-4 0,2 6-2,-8 1-2,0 7-1,-4 6-3,2 3 1,3 4-1,3 1 0,7 1-1,5-1 0,9-6 0,8-6 0,9-8 0,8-11 1,5-8 0,4-10 1,1-9 1,1-5 1,-5-5 1,-2-1 0,-11-3 1,-5 3 1,-13-5-1,-4 7 0,-9 1-1,-3 4 0,-3 3-2,1 6 1,0 3-2,2 6 0,9 10-1,-8-10-1,8 10-1,2 13-1,6 5-3,-2 4-1,7 11-2,-5 0 1,6 11 1,-2-2 1,7 4 3,-3-8 0,1-9 5,3-4 1,1-13 1,5-6 0,-1-14 0,1-5 0,-3-11 0,0-6 0,-7-3 0,-1-3-2,-8-3 1,-2 8 0,-3 2 0,-3 10-2,0 5-2,1 14-1,0 0-1,5 25-1,5 3 0,1-2-1,7 9 1,4-6 1,7 1 1,1-8 1,1-9 2,0-4 1,-2-11 0,-1-6 1,-5-8 0,-6-5 1,-7-7-1,-4-3 0,-7-5 0,-3-2 1,-5 2-2,-3 4 1,0 3-1,0 5-1,1 5 0,3 6-1,8 13 0,0 0-1,0 0 0,0 0 0,16 2 0,1 1 1,6-2-1,1 1 1,3-6 1,1 0-1,-3-4 1,-1 0-1,-6-5 1,-4 1 0,-6 0-1,-6 0 0,-3 3 0,1 9 0,-10-14 0,0 15-1,-1 8 0,-1 2 0,1 7-1,1 2 1,4 6 0,1 0-2,5 2 2,5-5-1,6 0 1,4-4 0,7 3-1,4-1-1,8 4-3,0-1 1,5 6 0,-3 0 0,1 1 0,-4-1 2,-3-3 1,-5-4 4,-8-8 1,-2-8 1,-15-7 0,11-20 1,-14-3 1,0-4 0,-6-9-1,-1-1-2,-2-5 1,3 3 0,0 5-2,4 4 1,3 5-2,4 5-1,7 3-1,2 3 0,9 3-5,-3-5-10,7 2-23,3-1 1,3-3-1,1-2 1</inkml:trace>
  <inkml:trace contextRef="#ctx0" brushRef="#br0" timeOffset="4927">5904 0 35,'0'0'36,"-18"8"2,-4 10-2,-7 6-15,-4 23-14,-7 11-5,-2 13 0,0 15-1,4 11-1,7 6 0,12 3 0,12 0 1,14-7 0,11-10 0,8-8-1,3-16 2,5-10-2,0-10 1,-3-13-2,-2-10 0,-6-13-2,0-6-8,-10-12-26,4-6 0,-1-10-1,0-8 0</inkml:trace>
  <inkml:trace contextRef="#ctx0" brushRef="#br0" timeOffset="10185">6028 324 28,'4'11'30,"-4"-11"2,0 0-14,0 0-7,6 12-3,-6-12-2,5 16-2,-1-4 0,-3 0-1,3 6 0,-1 1-1,1 7 1,-1 4-2,1 3-1,-2 2 1,1 3-1,-2 2 0,0 1 0,-1 0 0,-1-1 0,-1-8 0,0 1 1,-1-6-1,1 0 1,-1-3-1,0-4 0,-1-3 0,2-3 0,0 1 0,0-5 0,1-1 0,1-9 0,-1 12 0,1-12 0,0 0-1,0 0 0,0 0-3,0 0-2,0 0-10,5-14-17,-2 3-2,3-1 1</inkml:trace>
  <inkml:trace contextRef="#ctx0" brushRef="#br0" timeOffset="10727">6107 720 28,'0'0'30,"0"0"-2,0 0-11,0 0-5,5-12-3,-5 12-3,15-8-1,-4 6-2,2-3 0,2 3 0,1-1-1,2 3 1,1-2-1,0 2 0,-1 0 0,2 2-1,-4 0 0,0 2 0,-4-2 0,1 2 0,-3 2-1,1 3 1,-1 1-1,-2 1 0,0 4 0,0 1 0,0 5-1,-3 2 1,0 2-1,-3 2 1,-2 1 0,-3 1 0,-2 0 0,-4-2 0,-4-3 1,-2 0 1,-4-4 0,0-3 0,-2-5 2,-2-4-2,-3-5 1,1-3-1,0-3 0,4-3-1,-1-2 0,2-3-1,4 2 0,1-4-2,15 13-2,-15-17-1,15 17-8,-2-19-12,2 19-11,15-17-2,-1 4 3</inkml:trace>
  <inkml:trace contextRef="#ctx0" brushRef="#br0" timeOffset="11516">6660 1040 11,'0'0'29,"1"9"-1,-1-9-2,0 0-14,0 0-4,0 0-2,-1 14 0,1-14-1,0 13 1,0-13-1,-2 16-1,-1-6 0,2 3-1,-2 2-1,-2 0 0,-2 5-1,0 3 0,0-1-1,-1 2 0,-1-1-1,0-2-1,2-1-3,-2-7-6,6-4-21,3-9-3,-13 7 0,13-7 1</inkml:trace>
  <inkml:trace contextRef="#ctx0" brushRef="#br0" timeOffset="12102">6997 604 11,'1'12'30,"4"2"3,-3-3 0,-3-1-15,10 10-6,-10 0-4,7 11-2,-4 5-1,3 10-1,-2 5-2,2 5 1,-2 3-2,0 3-1,1-2 0,-2-4-1,1-5-2,-4-10-3,5-1-5,-7-13-15,5-6-11,-1-5 3,-1-16-2</inkml:trace>
  <inkml:trace contextRef="#ctx0" brushRef="#br0" timeOffset="12386">6978 763 60,'-6'-41'36,"4"1"-1,3 11-11,0-5-17,8 5-4,1 4-2,2 5 0,5 4-2,-1 3 2,4 5-3,1 1 1,2 7-3,1 1-1,4 13-3,-5-1-1,7 11 0,-8-1 0,3 9 2,-8-2 0,-1 5 4,-7 0 2,-8-2 3,-4 1 3,-10-6 0,1-1 1,-8-3-1,2-2-1,-6-6 0,3-3-2,2-5 0,2-5-4,4 1-2,0-10-5,13 6-13,-3-12-11,5-3 2,7 2 0</inkml:trace>
  <inkml:trace contextRef="#ctx0" brushRef="#br0" timeOffset="12844">7545 454 31,'10'1'32,"-10"-1"3,2 12-11,2 4-10,-6 2-6,5 9-4,-2 2-1,3 8-1,-1 2-1,1 2-1,0 2 0,1-3-2,1-3-3,-4-8-4,6 2-9,-6-11-14,-1-7-3,-1-13 2</inkml:trace>
  <inkml:trace contextRef="#ctx0" brushRef="#br0" timeOffset="13056">7469 646 22,'-11'-16'34,"0"3"1,11 13 0,0 0-16,0 0-9,0 0-5,11 7-2,0 1-1,2 0-1,1 0 0,3 1-1,-1-3 0,3-2-2,-2-6-2,4 1-8,-6-6-18,5-9-6,2 1 2,1-5 0</inkml:trace>
  <inkml:trace contextRef="#ctx0" brushRef="#br0" timeOffset="13357">7906 397 23,'0'11'34,"1"4"1,-3 0 0,-4 0-18,7 11-7,-6 0-3,4 10-1,-5 0 0,4 7-2,-2 0 0,2 4-1,0-3 0,2-2-2,0-3 0,2-4 0,-1-5-1,1-5 0,0-6-1,-1-6-1,1-2-2,-2-11-1,0 0-5,2-9-11,0-4-17,2-5 0,2-6 1</inkml:trace>
  <inkml:trace contextRef="#ctx0" brushRef="#br0" timeOffset="13952">7987 1 39,'13'17'33,"1"5"1,0 1-8,0 1-16,6 6-5,-3 6-3,3 7-1,-4 8-1,0 6 0,-5 7 0,-4 4 0,-3 2 1,-4 3 1,-6-5-1,-1-4 1,-3-7 0,0-3-1,-3-11 0,3-8-1,3-6-2,-2-12-3,6-1-4,3-16-4,0 0-19,-4-10-3,7-6 1</inkml:trace>
  <inkml:trace contextRef="#ctx0" brushRef="#br0" timeOffset="47112">2798 73 26,'0'0'30,"0"0"2,0 0-12,-15-2-8,15 2-4,-13 10-3,7-1-1,-3 3-1,2 4 0,0 5 0,1 7-1,-2 4 0,0 6 0,0 3-1,0 3 0,0 0 0,1-3 0,0-2-1,2-5 0,1-4-2,1-9-3,5 0-5,-2-21-8,-3 13-16,3-13 0,0 0 0</inkml:trace>
  <inkml:trace contextRef="#ctx0" brushRef="#br0" timeOffset="47448">2546 613 50,'0'0'36,"-10"8"-2,10-8-13,0 0-11,0 0-5,0 0-2,-9 9-2,9-9 0,4 11 0,-4-11 0,19 14 1,-3-9 1,4-1 0,6 1-1,2-4 0,3 1 0,0-2-1,1 1-1,-2 0-1,-1 0 0,-2 3-3,-7-2-3,3 11-9,-11-4-20,0 2-1,-6 1 0,-4 0 1</inkml:trace>
  <inkml:trace contextRef="#ctx0" brushRef="#br0" timeOffset="47911">2606 778 13,'0'0'32,"0"0"0,6 17 1,-5-1-17,-6-2-8,3 8-3,-4 5-2,3 5 1,-2 3-1,2 6 1,-3-2-1,2 3 0,-2 1 0,0-1-1,-1-7 0,2-2-2,0-10 1,0-3 0,1-5 1,4-15-2,0 0 2,0 0-1,0 0 0,8-20 1,0 2-1,2-1 1,2-4-2,2 0 2,2 0-2,4 2 0,2 5-1,2 3 1,2 4-1,0 4 1,1 5-1,1 2 0,-1 5 0,-3 5 1,-3 2-1,-4 4 1,-4 3 0,-6 1-1,-5 4 1,-5-1-1,-5 0 2,-6-2-2,-5 0 2,-5-4-1,-4-3 1,-2-4 0,-3-5-1,0-2 1,2-3-1,1-3 1,5-3-2,2-3-3,12 6-11,2-7-22,6-1-1,7-1 2,3-3-2</inkml:trace>
  <inkml:trace contextRef="#ctx0" brushRef="#br0" timeOffset="48906">3075 341 36,'4'16'34,"-8"-2"1,-2 1-2,2 11-22,-7 4-7,2 8-2,-1 3 0,0 3-2,0 2 0,3 0 0,-1-1 0,5-1 0,-2-7-1,3-6 1,-1-1-1,1-6-1,0-1-2,0-10-1,2 3-3,0-16-6,-2 10-7,2-10-13,0 0 2,0 0 0</inkml:trace>
  <inkml:trace contextRef="#ctx0" brushRef="#br0" timeOffset="49227">2875 722 21,'8'-17'24,"1"6"-10,5-2-3,2-5-1,5-2 0,0-7-4,6 2 1,0-4-2,2 2 1,-3 1-1,1 2-1,-4 1-2,-1 7 1,-6 1-1,-3 6 0,-5-1 0,-8 10 1,10-8 0,-10 8 0,0 0 0,0 0 0,0 0 0,0 0 0,0 0-1,-12 11 0,3 0 0,-1 3-1,-6 5-1,-2 5 1,-6 3 0,-1 3-2,-4 3 1,-2-2 0,0-1 0,1-2 0,2-4 0,3-8 0,5-3 0,3-7 0,4-7 0,3-3-1,6-6 0,0-4-2,6-1-1,-2-4-1,4 0 1,-1-5 0,4 3 0,-3-1 2,2 2 0,-2 2 2,-1 3 1,0 2 1,-1 4-1,-2 9 2,0 0-1,15-3 0,-6 12 1,5 7-1,0-1 1,6 8-1,1 0 1,5 5-1,-1-1 1,1 3-2,-4-3 2,-1-1-1,0 0 1,-2-4-2,-5-2 0,-1-1 1,-3-7-2,-1-1 1,-9-11-1,11 14-1,-11-14-1,0 0-8,11 0-26,-11 0 0,11-1-2,-2 0 1</inkml:trace>
</inkml:ink>
</file>

<file path=ppt/ink/ink9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02.20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88 1243 22,'0'0'30,"-9"7"-1,9-7-8,0 0-7,0 0-3,0 0-3,0 0-2,0 0-1,9-3-1,-9 3 0,23-14-1,-6 5-1,4 1 0,3-2-1,3 2-1,4 3 1,1 4-1,2 7-1,-1 6 0,1 7 0,-1 6-1,-2 10 1,-3 4-2,-4 9 1,-8 1 0,-3 4 0,-7-1 0,-5-2 1,-5-5 0,-4-3 0,-2-7 1,-1-8 0,-1-9 1,0-10 0,-2-4 0,0-9 0,-1-6 1,-3-9-1,-1-3 1,-4-6 0,-2 3 0,-2-2 0,-2 4 0,-2 4 0,0 8 0,-3 10 0,2 12-1,-1 8 0,3 9-1,2 7 0,5 5 0,5 5-1,6-1 1,9-3 0,8-4 0,10-7 0,10-5 1,5-6-1,9-6 2,6-5-1,5-4 0,3-3-1,-1-4 0,-1 0-1,-5-3-2,2 2-2,-11-6-5,1 8-13,-7-4-13,-5 0-1,-3-2 2</inkml:trace>
  <inkml:trace contextRef="#ctx0" brushRef="#br0" timeOffset="11446">763 1340 41,'0'0'33,"9"-1"0,-9 1-11,-1 16-12,0 5-5,-3 4-3,1 14-1,0 10 0,2 10-1,3 6-1,3 4 1,5 0-1,5-3 1,3-5-1,3-10 2,1-11-2,-2-12 2,-1-8-1,-4-14 1,-4-12 0,-6-12 0,-5-13 0,-4-6 0,-8-13 1,-1-8 0,-5-9 0,1 1 0,-2-2 2,5 5-1,2 5-1,7 6 2,7 7-2,8 8 0,6 9-2,7 5-1,8 7-3,0-1-6,11 6-16,-2-1-10,2 1-1,2 0 1</inkml:trace>
  <inkml:trace contextRef="#ctx0" brushRef="#br0" timeOffset="11906">1174 1619 24,'22'11'33,"4"-13"1,8-8-3,5-1-18,0-11-6,6-2-3,-8-7-1,0 2 0,-6-7 1,-3 5-1,-9-1 0,-5 5 1,-12 1 0,-8 5-2,-10 8 0,-6 8-1,-8 7-1,-6 8-1,1 12 0,-2 7 0,2 10 0,5 4 0,9 7-1,8 0 1,9 0 1,8-3 0,6-4 0,7-4 1,8-6 1,1-7-2,3-6-3,-1-8-2,4 1-7,-4-9-23,2-8-2,-1-5 1,0-6 1</inkml:trace>
  <inkml:trace contextRef="#ctx0" brushRef="#br0" timeOffset="12398">1845 1453 21,'0'0'25,"-17"3"-10,7-1-6,0 6-4,1 2-1,2 6-1,0 5 0,1 3-2,5 8-1,3 1 1,6 0-1,3-1 1,7-3 0,6-4 2,4-6-1,5-7 1,2-12 1,5-4-1,0-9 2,6-4 1,-7-11 0,2 2 0,-7-14 1,1 0-1,-13-7 2,-1 3-1,-17-5 0,-5 6-2,-14 1 1,-9 7-3,-11 6-1,-6 11 0,-5 8-3,-8 8-1,3 13-5,-2-2-14,9 10-16,9 5 0,9-1 0,11-1 0</inkml:trace>
  <inkml:trace contextRef="#ctx0" brushRef="#br0" timeOffset="12943">2485 839 20,'-11'0'35,"2"0"0,9 0 0,-10 15-15,5-2-9,5 13-5,-2 9-4,2 13 0,-1 11-1,1 10 0,-1 10-1,2 3 0,0 2 0,1-4 2,-1-4-2,1-10 0,-1-11-2,0-7 1,1-11-2,-3-12-4,6-2-7,-6-12-20,1-11-2,10 1 0,-4-11 0</inkml:trace>
  <inkml:trace contextRef="#ctx0" brushRef="#br0" timeOffset="13397">2760 1406 35,'12'-19'38,"2"-1"0,0 3-1,-4-4-20,6 9-9,-4 0-5,-1 6-3,1 8 0,-1 8-2,2 11 0,2 9-2,2 10 2,1 5-1,4 5 2,2 3-1,0-5 0,-3-3 1,-3-11 1,-2-6 1,-5-10-1,-2-6 0,-9-12 0,0 0 0,0 0 1,-12-3-1,-6-2 0,-6-2 2,-6 1-1,-6 4 0,-5 3 0,-1 5 0,-2 8 0,5 7-1,4 5 0,8 4-1,6 3 0,9 0 1,9 0 1,9-5-1,8-5 1,7-6 1,3-5 1,5-5-2,3-6 1,0-2-2,1-3-2,-2-4-3,2 2-4,-8-10-15,5 1-12,-1-2-2,0-4 2</inkml:trace>
  <inkml:trace contextRef="#ctx0" brushRef="#br0" timeOffset="13902">3297 1527 31,'0'0'35,"0"0"1,0 0-1,21 7-20,-3-10-11,4 0-2,6-5 0,4-1 0,2-10 1,1 0 2,-1-10-2,-1-1 0,-4-6-1,-5 1 1,-7-3 0,-7 3-1,-9 6-1,-8 5 0,-10 11-1,-8 9 0,-9 14 0,-6 10 0,0 17 0,0 12-1,3 8 0,9 8 0,7 1 1,13 1 0,11-3 0,14-3 1,10-11 1,10-8 0,8-9-1,4-7 1,3-6-1,-1-7 0,-2-4-2,-5-5-2,-1 2-6,-11-6-32,1 0 2,-7-5-1,-2-3 0</inkml:trace>
  <inkml:trace contextRef="#ctx0" brushRef="#br0" timeOffset="17272">429 31 67,'-9'-9'40,"-7"-1"-2,-5 5 2,-7-1-33,-4 5-2,-9 1-2,-3 5-1,-4 2 0,1 5 0,4 0-1,6 4 1,8 2-1,12 6-1,13 4 1,13 5-1,12 4 0,8 6-1,8 4 0,4 1 1,0 2-1,-1-3 1,-7 0 0,-8-4 0,-9-3 0,-8-4 0,-11-3 0,-8-3 1,-6-5-1,-4-4 0,-7-7-1,-4-3 0,-1-7-1,-3-6 0,5-5-3,-2-9-3,11 1-12,0-9-20,10-5 1,4-5 0,11-3 1</inkml:trace>
  <inkml:trace contextRef="#ctx0" brushRef="#br0" timeOffset="17648">333 308 41,'42'-3'34,"4"7"2,-3-2-2,-5-5-22,4 3-7,-4-6-2,-4 0-2,-3-4 1,-4-4 0,-8-4-1,-5-2-1,-7-3 1,-5 1 1,-10-3-1,-5 4 2,-11 5-1,-4 8 0,-7 8 0,0 8-1,-3 7 0,2 10 0,4 9 0,5 8-2,9 3 1,8 1 0,10 0 0,8-3 0,6-3 0,6-6 0,7-6-2,3-11-1,5-5-6,-6-19-20,7-6-8,-1-10 0,1-9 0</inkml:trace>
  <inkml:trace contextRef="#ctx0" brushRef="#br0" timeOffset="17995">977 71 47,'11'-17'36,"-11"17"2,0 0-1,-24 11-20,5 15-12,-10 8-3,-2 4-4,-1 10 0,1 0-1,8 0 1,5-7 0,13-9 1,9-8 2,9-11 0,8-8 1,4-13 1,5-6-1,-2-7 2,1-4-1,-5-5 0,-3 1 0,-4-1 0,-5 5 0,-4 3 0,-3 8-1,-5 14 0,0 0-1,-1 34 0,-1 6-1,-2 15-1,-1 11 1,2 13-1,0 6 0,2 1 0,1-3 0,5-5 0,3-7 1,0-12-1,3-11 1,1-13 0,0-12 0,1-8-1,0-18-2,1-8-3,-5-19-7,7-4-27,-3-8 2,3-6-1,3-8 1</inkml:trace>
  <inkml:trace contextRef="#ctx0" brushRef="#br0" timeOffset="18461">1307 285 48,'-3'12'35,"1"13"1,-1 5-1,-3 0-24,7 5-6,1-2-3,4-2 1,2-9 0,5-5 0,1-14 1,6-7-1,-2-10 1,4-8 0,-3-8-1,0-5-1,-3-3-1,-3-4 0,-4 3-1,-4 2 0,-1 4-1,-4 5-1,0 7-1,-3 2-5,3 19-10,2-11-21,-2 11 1,14 4-1,-1 3 1</inkml:trace>
  <inkml:trace contextRef="#ctx0" brushRef="#br0" timeOffset="18716">1634 225 23,'15'10'32,"0"3"1,-8 1-6,-6 2-10,3 4-7,-6 0-6,2 5-1,1-3-1,4 2 1,1-3 0,7-3 1,1-8 0,7-4 2,-1-8-1,5-3-1,-4-9 0,3-2-2,-8-7 1,1-3-1,-11-5 0,-4-1-1,-6-4 1,-3 3 0,-5 1 0,0 3 0,0 4-1,0 8 1,5 5-2,7 12 0,0 0-1,0 0 1,15 19-1,-1 3 0,3 2 1,0 4-1,1 4 1,0 3 0,-3-1 0,-2-3 0,-4-4-1,-2-7 0,0-2-3,-7-18-3,11 17-16,-11-17-16,12-24 1,-6-1-1,1-6 1</inkml:trace>
</inkml:ink>
</file>

<file path=ppt/ink/ink9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2.62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133 7 23,'0'0'29,"0"0"-4,0 0-4,0 0-4,0 0-3,0 0-2,0 9-2,0-9-1,0 0-3,0 0-1,0 0-2,0 0-1,0 0-1,0 0-1,0 0 1,0 0-1,0 0 0,0 0 1,0 0-1,0 0 0,0 0 0,0 0 1,0 0-1,0 0 0,0 0 0,0 0 0,0 0 1,0 0-1,0 0 0,0 0 0,0 0 1,0 0-1,0 0 0,-11-9 0,11 9 0,0 0 0,-9-4 0,9 4 0,0 0-1,-12-2 1,12 2 0,0 0 0,-13-1 0,13 1 0,-11 2-1,11-2 1,-14 6-1,14-6 1,-16 12-1,8-2 1,0 0-1,1 2 1,1 1-1,2 0-1,-1 1 0,3 0-2,-2-3 0,5 3-2,-1-14-6,-2 17-10,2-17-12,-4 14-1,4-14 1</inkml:trace>
</inkml:ink>
</file>

<file path=ppt/ink/ink9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1.7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168 104 55,'1'9'36,"-3"4"-1,1 8-12,-9-8-11,5 13-3,-8 0-4,-1 10 0,-3 0-2,-1 0-1,1 1 0,-1-1-1,3-5-1,0-5 0,5-6 0,3-6-1,7-14-1,-7 10 0,7-10 0,2-13-1,2 1 0,1-5 1,3-5 0,3-6 2,3-6 1,2-4 1,3-6 2,2-2 0,0-4 0,2 5 0,-3 1 0,-1 8-1,-5 6 0,-1 7-1,-5 10 0,1 12-1,-1 11-1,1 11 0,2 8 0,2 11 0,5 4 0,2 6-1,3 4 1,2-2-1,0-2 0,0-8 1,-1-5 0,-5-6 0,-2-9 0,-4-5-1,-2-8 1,-11-9-1,0 0 0,0 0 1,-3-19-1,-10 1 0,-3 1 0,-5-4 0,-3 2 1,-3 1 0,-4 4 0,-1 0 0,2 2-1,1 3 1,3 3-3,2-3-1,6 4-6,-2-6-29,7-1 1,3-1 0,2-2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5123"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pitchFamily="1" charset="-128"/>
                <a:cs typeface="+mn-cs"/>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300">
                <a:latin typeface="Arial" charset="0"/>
                <a:ea typeface="ＭＳ Ｐゴシック" pitchFamily="1" charset="-128"/>
              </a:defRPr>
            </a:lvl1pPr>
          </a:lstStyle>
          <a:p>
            <a:pPr>
              <a:defRPr/>
            </a:pPr>
            <a:fld id="{15DE36FC-D8AE-4F71-8032-E433FCF7A6D2}" type="slidenum">
              <a:rPr lang="en-US"/>
              <a:pPr>
                <a:defRPr/>
              </a:pPr>
              <a:t>‹#›</a:t>
            </a:fld>
            <a:endParaRPr lang="en-US"/>
          </a:p>
        </p:txBody>
      </p:sp>
    </p:spTree>
    <p:extLst>
      <p:ext uri="{BB962C8B-B14F-4D97-AF65-F5344CB8AC3E}">
        <p14:creationId xmlns:p14="http://schemas.microsoft.com/office/powerpoint/2010/main" val="1834102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632223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18</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116</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7954239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117</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6466873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118</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94426518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119</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9531661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120</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42452361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121</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21115969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122</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14213247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123</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07742598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124</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89853323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125</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265938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19</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126</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61212750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127</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443266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128</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46418318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129</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99280893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5BAC22C-73AE-42F1-A5FA-1C4CB47F364A}" type="slidenum">
              <a:rPr lang="en-US" sz="1300"/>
              <a:pPr/>
              <a:t>130</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131</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132</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133</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134</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135</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20</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136</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137</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7EDFA62-A063-4DE3-A6E8-ECAFCEE79BA2}" type="slidenum">
              <a:rPr lang="en-US" sz="1300">
                <a:solidFill>
                  <a:prstClr val="black"/>
                </a:solidFill>
              </a:rPr>
              <a:pPr/>
              <a:t>138</a:t>
            </a:fld>
            <a:endParaRPr lang="en-US" sz="1300">
              <a:solidFill>
                <a:prstClr val="black"/>
              </a:solidFill>
            </a:endParaRPr>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139</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pPr/>
              <a:t>140</a:t>
            </a:fld>
            <a:endParaRPr lang="en-US"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141</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pPr/>
              <a:t>142</a:t>
            </a:fld>
            <a:endParaRPr lang="en-US"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143</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733FF8C-C70E-49BB-A08D-A64DC759935E}" type="slidenum">
              <a:rPr lang="en-US" sz="1300"/>
              <a:pPr/>
              <a:t>144</a:t>
            </a:fld>
            <a:endParaRPr lang="en-US" sz="13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698893E-FCDE-4298-A21A-A78796B67CA7}" type="slidenum">
              <a:rPr lang="en-US" sz="1300"/>
              <a:pPr/>
              <a:t>151</a:t>
            </a:fld>
            <a:endParaRPr lang="en-US" sz="130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21</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152</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0FBA088-CE54-40BF-B597-B1E50B5F9670}" type="slidenum">
              <a:rPr lang="en-US" sz="1300"/>
              <a:pPr/>
              <a:t>153</a:t>
            </a:fld>
            <a:endParaRPr lang="en-US" sz="130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733FF8C-C70E-49BB-A08D-A64DC759935E}" type="slidenum">
              <a:rPr lang="en-US" sz="1300"/>
              <a:pPr/>
              <a:t>154</a:t>
            </a:fld>
            <a:endParaRPr lang="en-US" sz="13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157</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733FF8C-C70E-49BB-A08D-A64DC759935E}" type="slidenum">
              <a:rPr lang="en-US" sz="1300"/>
              <a:pPr/>
              <a:t>158</a:t>
            </a:fld>
            <a:endParaRPr lang="en-US" sz="13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2C0A84C-EECD-4E28-B69C-5E0398F1FDB1}" type="slidenum">
              <a:rPr lang="en-US" sz="1300"/>
              <a:pPr/>
              <a:t>159</a:t>
            </a:fld>
            <a:endParaRPr lang="en-US" sz="13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767E2EB-8BBC-4B21-9E1C-5075A17F24D2}" type="slidenum">
              <a:rPr lang="en-US" sz="1300"/>
              <a:pPr/>
              <a:t>160</a:t>
            </a:fld>
            <a:endParaRPr lang="en-US" sz="13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3516D69-2859-4613-975E-A753FACAC029}" type="slidenum">
              <a:rPr lang="en-US" sz="1300"/>
              <a:pPr/>
              <a:t>161</a:t>
            </a:fld>
            <a:endParaRPr lang="en-US" sz="13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E1A7C063-DB25-4252-9216-7F2E6FE7C958}" type="slidenum">
              <a:rPr lang="en-US" sz="1300"/>
              <a:pPr/>
              <a:t>162</a:t>
            </a:fld>
            <a:endParaRPr lang="en-US" sz="1300"/>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pPr/>
              <a:t>163</a:t>
            </a:fld>
            <a:endParaRPr lang="en-US"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22</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7EDFA62-A063-4DE3-A6E8-ECAFCEE79BA2}" type="slidenum">
              <a:rPr lang="en-US" sz="1300"/>
              <a:pPr/>
              <a:t>164</a:t>
            </a:fld>
            <a:endParaRPr lang="en-US" sz="13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D87B5EC-F3D6-4A88-B75F-92138CFDD0C6}" type="slidenum">
              <a:rPr lang="en-US" sz="1300"/>
              <a:pPr/>
              <a:t>165</a:t>
            </a:fld>
            <a:endParaRPr lang="en-US" sz="130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5D24EDD-8ABD-4C16-93DD-C0D95138C348}" type="slidenum">
              <a:rPr lang="en-US" sz="1300"/>
              <a:pPr/>
              <a:t>166</a:t>
            </a:fld>
            <a:endParaRPr lang="en-US" sz="1300"/>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81F9744-383B-4669-9BB4-023E29430AA7}" type="slidenum">
              <a:rPr lang="en-US" sz="1300"/>
              <a:pPr/>
              <a:t>167</a:t>
            </a:fld>
            <a:endParaRPr lang="en-US" sz="130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CAA58360-1FEE-4C2B-8AC1-E726B742932D}" type="slidenum">
              <a:rPr lang="en-US" sz="1300"/>
              <a:pPr/>
              <a:t>168</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81F9744-383B-4669-9BB4-023E29430AA7}" type="slidenum">
              <a:rPr lang="en-US" sz="1300"/>
              <a:pPr/>
              <a:t>169</a:t>
            </a:fld>
            <a:endParaRPr lang="en-US" sz="130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81F9744-383B-4669-9BB4-023E29430AA7}" type="slidenum">
              <a:rPr lang="en-US" sz="1300"/>
              <a:pPr/>
              <a:t>170</a:t>
            </a:fld>
            <a:endParaRPr lang="en-US" sz="130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F6A0AFA-0712-4010-AFEF-A5F3A36C4BD6}" type="slidenum">
              <a:rPr lang="en-US" sz="1300"/>
              <a:pPr/>
              <a:t>171</a:t>
            </a:fld>
            <a:endParaRPr lang="en-US" sz="130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7546821-DAE6-4648-9964-0620AD8CBA57}" type="slidenum">
              <a:rPr lang="en-US" sz="1300"/>
              <a:pPr/>
              <a:t>172</a:t>
            </a:fld>
            <a:endParaRPr lang="en-US" sz="13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E9907442-E550-456A-832F-C8B18C292B50}" type="slidenum">
              <a:rPr lang="en-US" sz="1300"/>
              <a:pPr/>
              <a:t>173</a:t>
            </a:fld>
            <a:endParaRPr lang="en-US" sz="13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23</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2E78ED09-58FF-49B7-A556-7DB8B42F462F}" type="slidenum">
              <a:rPr lang="en-US" sz="1300"/>
              <a:pPr/>
              <a:t>175</a:t>
            </a:fld>
            <a:endParaRPr lang="en-US" sz="13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176</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177</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F6A0AFA-0712-4010-AFEF-A5F3A36C4BD6}" type="slidenum">
              <a:rPr lang="en-US" sz="1300"/>
              <a:pPr/>
              <a:t>179</a:t>
            </a:fld>
            <a:endParaRPr lang="en-US" sz="130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3516D69-2859-4613-975E-A753FACAC029}" type="slidenum">
              <a:rPr lang="en-US" sz="1300"/>
              <a:pPr/>
              <a:t>180</a:t>
            </a:fld>
            <a:endParaRPr lang="en-US" sz="13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D87B5EC-F3D6-4A88-B75F-92138CFDD0C6}" type="slidenum">
              <a:rPr lang="en-US" sz="1300"/>
              <a:pPr/>
              <a:t>181</a:t>
            </a:fld>
            <a:endParaRPr lang="en-US" sz="130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CAA58360-1FEE-4C2B-8AC1-E726B742932D}" type="slidenum">
              <a:rPr lang="en-US" sz="1300"/>
              <a:pPr/>
              <a:t>182</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183</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2889527-C616-41A7-93C2-BBF6D5DF11ED}" type="slidenum">
              <a:rPr lang="en-US" sz="1300"/>
              <a:pPr/>
              <a:t>184</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185</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24</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189</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154A082-B229-4594-B96E-D6FB49A00191}" type="slidenum">
              <a:rPr lang="en-US" sz="1300"/>
              <a:pPr/>
              <a:t>190</a:t>
            </a:fld>
            <a:endParaRPr lang="en-US" sz="130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799401A-6417-4D3C-A619-B73ECCCD9354}" type="slidenum">
              <a:rPr lang="en-US" sz="1300"/>
              <a:pPr/>
              <a:t>191</a:t>
            </a:fld>
            <a:endParaRPr lang="en-US" sz="13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3516D69-2859-4613-975E-A753FACAC029}" type="slidenum">
              <a:rPr lang="en-US" sz="1300"/>
              <a:pPr/>
              <a:t>192</a:t>
            </a:fld>
            <a:endParaRPr lang="en-US" sz="13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D87B5EC-F3D6-4A88-B75F-92138CFDD0C6}" type="slidenum">
              <a:rPr lang="en-US" sz="1300"/>
              <a:pPr/>
              <a:t>193</a:t>
            </a:fld>
            <a:endParaRPr lang="en-US" sz="130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CAA58360-1FEE-4C2B-8AC1-E726B742932D}" type="slidenum">
              <a:rPr lang="en-US" sz="1300"/>
              <a:pPr/>
              <a:t>194</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2F81D74E-4123-4BCC-B205-C39410E696ED}" type="slidenum">
              <a:rPr lang="en-US" sz="1300"/>
              <a:pPr/>
              <a:t>197</a:t>
            </a:fld>
            <a:endParaRPr lang="en-US" sz="13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1CBC768-2293-4419-A182-F781C6BCD641}" type="slidenum">
              <a:rPr lang="en-US" sz="1300"/>
              <a:pPr/>
              <a:t>199</a:t>
            </a:fld>
            <a:endParaRPr lang="en-US" sz="1300"/>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CC95B1C-726F-4649-8C4A-42A63E6A419D}" type="slidenum">
              <a:rPr lang="en-US" sz="1300"/>
              <a:pPr/>
              <a:t>200</a:t>
            </a:fld>
            <a:endParaRPr lang="en-US" sz="13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BA2B7B3-D9F4-4AFE-80FA-B17E603DFC71}" type="slidenum">
              <a:rPr lang="en-US" sz="1300"/>
              <a:pPr/>
              <a:t>201</a:t>
            </a:fld>
            <a:endParaRPr lang="en-US" sz="130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25</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629FB48F-AFF1-4D91-872E-4B4F1EDE5A1D}" type="slidenum">
              <a:rPr lang="en-US" sz="1300"/>
              <a:pPr/>
              <a:t>202</a:t>
            </a:fld>
            <a:endParaRPr lang="en-US" sz="130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1663E79-9577-45FA-ABF3-8B623D992909}" type="slidenum">
              <a:rPr lang="en-US" sz="1300"/>
              <a:pPr/>
              <a:t>203</a:t>
            </a:fld>
            <a:endParaRPr lang="en-US" sz="130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EE69F06-ADE8-474D-B967-6BB97617003B}" type="slidenum">
              <a:rPr lang="en-US" sz="1300"/>
              <a:pPr/>
              <a:t>205</a:t>
            </a:fld>
            <a:endParaRPr lang="en-US" sz="130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ZACH</a:t>
            </a:r>
          </a:p>
          <a:p>
            <a:pPr eaLnBrk="1" hangingPunct="1">
              <a:spcBef>
                <a:spcPct val="50000"/>
              </a:spcBef>
            </a:pPr>
            <a:endParaRPr lang="en-US" smtClean="0"/>
          </a:p>
          <a:p>
            <a:pPr eaLnBrk="1" hangingPunct="1">
              <a:spcBef>
                <a:spcPct val="50000"/>
              </a:spcBef>
            </a:pPr>
            <a:r>
              <a:rPr lang="en-US" smtClean="0"/>
              <a:t>show python in console</a:t>
            </a: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C11F704-12C8-468D-95CD-394A472D7B34}" type="slidenum">
              <a:rPr lang="en-US" sz="1300"/>
              <a:pPr/>
              <a:t>207</a:t>
            </a:fld>
            <a:endParaRPr lang="en-US" sz="1300"/>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47E4F2-6C7A-4ECC-BA4D-74ACA0604704}" type="slidenum">
              <a:rPr lang="en-US" sz="1300"/>
              <a:pPr/>
              <a:t>208</a:t>
            </a:fld>
            <a:endParaRPr lang="en-US" sz="1300"/>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441E0D5C-051C-4D5F-918E-1F549D8085F8}" type="slidenum">
              <a:rPr lang="en-US" sz="1300"/>
              <a:pPr/>
              <a:t>209</a:t>
            </a:fld>
            <a:endParaRPr lang="en-US" sz="1300"/>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2D48953-9D9A-4721-A97E-94A5DDDA42DA}" type="slidenum">
              <a:rPr lang="en-US" sz="1300"/>
              <a:pPr/>
              <a:t>212</a:t>
            </a:fld>
            <a:endParaRPr lang="en-US" sz="1300"/>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7902244-85E3-4B33-9CFA-7C13A350FEA2}" type="slidenum">
              <a:rPr lang="en-US" sz="1300"/>
              <a:pPr/>
              <a:t>213</a:t>
            </a:fld>
            <a:endParaRPr lang="en-US" sz="1300"/>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56411F9B-B297-4C9C-A27B-61035C550C5C}" type="slidenum">
              <a:rPr lang="en-US" sz="1300"/>
              <a:pPr/>
              <a:t>214</a:t>
            </a:fld>
            <a:endParaRPr lang="en-US" sz="1300"/>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EB2853-F25A-4C3C-9560-1F6B4643930A}" type="slidenum">
              <a:rPr lang="en-US" sz="1300"/>
              <a:pPr/>
              <a:t>215</a:t>
            </a:fld>
            <a:endParaRPr lang="en-US" sz="1300"/>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26</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27</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3</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28</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29</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30</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31</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32</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33</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34</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35</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36</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37</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53C00BE-9EEA-4C7B-8CC5-D2DED8958DBD}" type="slidenum">
              <a:rPr lang="en-US" sz="1300"/>
              <a:pPr/>
              <a:t>5</a:t>
            </a:fld>
            <a:endParaRPr lang="en-US" sz="13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38</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5BAC22C-73AE-42F1-A5FA-1C4CB47F364A}" type="slidenum">
              <a:rPr lang="en-US" sz="1300"/>
              <a:pPr/>
              <a:t>39</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8A54808-A970-4E89-A489-E71E1353E207}" type="slidenum">
              <a:rPr lang="en-US" sz="1300"/>
              <a:pPr/>
              <a:t>40</a:t>
            </a:fld>
            <a:endParaRPr lang="en-US" sz="13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8A54808-A970-4E89-A489-E71E1353E207}" type="slidenum">
              <a:rPr lang="en-US" sz="1300"/>
              <a:pPr/>
              <a:t>41</a:t>
            </a:fld>
            <a:endParaRPr lang="en-US" sz="13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8A54808-A970-4E89-A489-E71E1353E207}" type="slidenum">
              <a:rPr lang="en-US" sz="1300"/>
              <a:pPr/>
              <a:t>42</a:t>
            </a:fld>
            <a:endParaRPr lang="en-US" sz="13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8A54808-A970-4E89-A489-E71E1353E207}" type="slidenum">
              <a:rPr lang="en-US" sz="1300"/>
              <a:pPr/>
              <a:t>43</a:t>
            </a:fld>
            <a:endParaRPr lang="en-US" sz="13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7A982E-F328-47C3-AA1E-2B027C386C8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2969077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7A982E-F328-47C3-AA1E-2B027C386C8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4169600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7A982E-F328-47C3-AA1E-2B027C386C8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150461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7A982E-F328-47C3-AA1E-2B027C386C8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264872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2F8115CF-6B9A-4764-9A57-A47034AE5CE3}" type="slidenum">
              <a:rPr lang="en-US" sz="1300"/>
              <a:pPr/>
              <a:t>10</a:t>
            </a:fld>
            <a:endParaRPr lang="en-US" sz="13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my foreign language teachers always tried to convince me that the skill of speaking, reading and writing a foreign language…</a:t>
            </a:r>
          </a:p>
          <a:p>
            <a:pPr eaLnBrk="1" hangingPunct="1">
              <a:spcBef>
                <a:spcPct val="50000"/>
              </a:spcBef>
            </a:pPr>
            <a:r>
              <a:rPr lang="en-US" smtClean="0"/>
              <a:t>I didn’t believe them then and I don’t believe them now -- but I </a:t>
            </a:r>
            <a:r>
              <a:rPr lang="en-US" i="1" smtClean="0"/>
              <a:t>do </a:t>
            </a:r>
            <a:r>
              <a:rPr lang="en-US" smtClean="0"/>
              <a:t> believe that reading and writing a computer language is </a:t>
            </a:r>
            <a:r>
              <a:rPr lang="en-US" i="1" smtClean="0"/>
              <a:t>the</a:t>
            </a:r>
            <a:r>
              <a:rPr lang="en-US" smtClean="0"/>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eaLnBrk="1" hangingPunct="1">
              <a:spcBef>
                <a:spcPct val="50000"/>
              </a:spcBef>
            </a:pPr>
            <a:endParaRPr lang="en-US" smtClean="0"/>
          </a:p>
          <a:p>
            <a:pPr eaLnBrk="1" hangingPunct="1">
              <a:spcBef>
                <a:spcPct val="50000"/>
              </a:spcBef>
            </a:pPr>
            <a:r>
              <a:rPr lang="en-US" smtClean="0"/>
              <a:t>familiar and sometimes not so familiar… deceptively easy</a:t>
            </a:r>
          </a:p>
          <a:p>
            <a:pPr eaLnBrk="1" hangingPunct="1">
              <a:spcBef>
                <a:spcPct val="50000"/>
              </a:spcBef>
            </a:pPr>
            <a:r>
              <a:rPr lang="en-US" sz="1500"/>
              <a:t>you mean I have to type all that!!</a:t>
            </a:r>
          </a:p>
          <a:p>
            <a:pPr eaLnBrk="1" hangingPunct="1">
              <a:spcBef>
                <a:spcPct val="50000"/>
              </a:spcBef>
            </a:pPr>
            <a:endParaRPr lang="en-US" smtClean="0"/>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4AEB3034-6164-4805-8317-B433DF127D17}" type="slidenum">
              <a:rPr lang="en-US" sz="1300"/>
              <a:pPr/>
              <a:t>49</a:t>
            </a:fld>
            <a:endParaRPr lang="en-US" sz="130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Was that Gandalf or Dumbledore that "fell forever"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442C59B8-F639-4073-9556-412A6E2F4F53}" type="slidenum">
              <a:rPr lang="en-US" sz="1300"/>
              <a:pPr/>
              <a:t>50</a:t>
            </a:fld>
            <a:endParaRPr lang="en-US" sz="1300"/>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FB33EE7-7E92-4FEB-B78E-D77867406478}" type="slidenum">
              <a:rPr lang="en-US" sz="1300"/>
              <a:pPr/>
              <a:t>51</a:t>
            </a:fld>
            <a:endParaRPr lang="en-US" sz="130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FB33EE7-7E92-4FEB-B78E-D77867406478}" type="slidenum">
              <a:rPr lang="en-US" sz="1300"/>
              <a:pPr/>
              <a:t>52</a:t>
            </a:fld>
            <a:endParaRPr lang="en-US" sz="130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5549205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5C21C876-D18B-4483-8505-7A0E23E1A44A}" type="slidenum">
              <a:rPr lang="en-US" sz="1300"/>
              <a:pPr/>
              <a:t>53</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54</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160343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55</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68C4F4-C6E7-4ED4-B100-9F6917BCB5CC}"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62257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400870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70986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043A4CE-A03E-402B-A20A-DC0835ECE241}" type="slidenum">
              <a:rPr lang="en-US" sz="1300"/>
              <a:pPr/>
              <a:t>11</a:t>
            </a:fld>
            <a:endParaRPr lang="en-US" sz="13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2892355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5919216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2791483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0752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3760308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7295800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65</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5241461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66</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5891383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67</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29014750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68</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885142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2889527-C616-41A7-93C2-BBF6D5DF11ED}" type="slidenum">
              <a:rPr lang="en-US" sz="1300"/>
              <a:pPr/>
              <a:t>12</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69</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4041915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70</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8180197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71</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0473367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72</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6714003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73</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9057767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74</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4298660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75</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726273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76</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11646887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77</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2635124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78</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09098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2889527-C616-41A7-93C2-BBF6D5DF11ED}" type="slidenum">
              <a:rPr lang="en-US" sz="1300"/>
              <a:pPr/>
              <a:t>13</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79</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7512299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80</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4742658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81</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9770333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2654050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733FF8C-C70E-49BB-A08D-A64DC759935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extLst>
      <p:ext uri="{BB962C8B-B14F-4D97-AF65-F5344CB8AC3E}">
        <p14:creationId xmlns:p14="http://schemas.microsoft.com/office/powerpoint/2010/main" val="38017402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733FF8C-C70E-49BB-A08D-A64DC759935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extLst>
      <p:ext uri="{BB962C8B-B14F-4D97-AF65-F5344CB8AC3E}">
        <p14:creationId xmlns:p14="http://schemas.microsoft.com/office/powerpoint/2010/main" val="399742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8370686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7086549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1649508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800282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63253094-5DD0-46FD-9930-1E07428DB329}" type="slidenum">
              <a:rPr lang="en-US" sz="1300">
                <a:solidFill>
                  <a:prstClr val="black"/>
                </a:solidFill>
              </a:rPr>
              <a:pPr/>
              <a:t>14</a:t>
            </a:fld>
            <a:endParaRPr lang="en-US" sz="130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7818169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7197783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6832327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99</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1712707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0FBA088-CE54-40BF-B597-B1E50B5F9670}"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7644982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101</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11098402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102</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9239581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103</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8424975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104</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6329593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105</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56036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63253094-5DD0-46FD-9930-1E07428DB329}" type="slidenum">
              <a:rPr lang="en-US" sz="1300">
                <a:solidFill>
                  <a:prstClr val="black"/>
                </a:solidFill>
              </a:rPr>
              <a:pPr/>
              <a:t>15</a:t>
            </a:fld>
            <a:endParaRPr lang="en-US" sz="130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extLst>
      <p:ext uri="{BB962C8B-B14F-4D97-AF65-F5344CB8AC3E}">
        <p14:creationId xmlns:p14="http://schemas.microsoft.com/office/powerpoint/2010/main" val="30925345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7A982E-F328-47C3-AA1E-2B027C386C8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106</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168918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7A982E-F328-47C3-AA1E-2B027C386C8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107</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25303759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7A982E-F328-47C3-AA1E-2B027C386C8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108</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0181378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109</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4024062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110</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10835067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111</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8294070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112</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8516114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113</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7685007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114</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176509093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115</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102775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596042-7F7D-4307-AFF4-0C6462A1EBB5}" type="slidenum">
              <a:rPr lang="en-US"/>
              <a:pPr>
                <a:defRPr/>
              </a:pPr>
              <a:t>‹#›</a:t>
            </a:fld>
            <a:endParaRPr lang="en-US"/>
          </a:p>
        </p:txBody>
      </p:sp>
    </p:spTree>
    <p:extLst>
      <p:ext uri="{BB962C8B-B14F-4D97-AF65-F5344CB8AC3E}">
        <p14:creationId xmlns:p14="http://schemas.microsoft.com/office/powerpoint/2010/main" val="206697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033A73-7BEE-494E-94FA-6D52BB63E41E}" type="slidenum">
              <a:rPr lang="en-US"/>
              <a:pPr>
                <a:defRPr/>
              </a:pPr>
              <a:t>‹#›</a:t>
            </a:fld>
            <a:endParaRPr lang="en-US"/>
          </a:p>
        </p:txBody>
      </p:sp>
    </p:spTree>
    <p:extLst>
      <p:ext uri="{BB962C8B-B14F-4D97-AF65-F5344CB8AC3E}">
        <p14:creationId xmlns:p14="http://schemas.microsoft.com/office/powerpoint/2010/main" val="365911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9D826-CEA5-4BF9-9151-0A4DDF8DE138}" type="slidenum">
              <a:rPr lang="en-US"/>
              <a:pPr>
                <a:defRPr/>
              </a:pPr>
              <a:t>‹#›</a:t>
            </a:fld>
            <a:endParaRPr lang="en-US"/>
          </a:p>
        </p:txBody>
      </p:sp>
    </p:spTree>
    <p:extLst>
      <p:ext uri="{BB962C8B-B14F-4D97-AF65-F5344CB8AC3E}">
        <p14:creationId xmlns:p14="http://schemas.microsoft.com/office/powerpoint/2010/main" val="227743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976CD-8AEF-4379-89D3-7137A0973EDC}" type="slidenum">
              <a:rPr lang="en-US"/>
              <a:pPr>
                <a:defRPr/>
              </a:pPr>
              <a:t>‹#›</a:t>
            </a:fld>
            <a:endParaRPr lang="en-US"/>
          </a:p>
        </p:txBody>
      </p:sp>
    </p:spTree>
    <p:extLst>
      <p:ext uri="{BB962C8B-B14F-4D97-AF65-F5344CB8AC3E}">
        <p14:creationId xmlns:p14="http://schemas.microsoft.com/office/powerpoint/2010/main" val="45337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78D00-1A20-4A92-9726-90E2FFDF6640}" type="slidenum">
              <a:rPr lang="en-US"/>
              <a:pPr>
                <a:defRPr/>
              </a:pPr>
              <a:t>‹#›</a:t>
            </a:fld>
            <a:endParaRPr lang="en-US"/>
          </a:p>
        </p:txBody>
      </p:sp>
    </p:spTree>
    <p:extLst>
      <p:ext uri="{BB962C8B-B14F-4D97-AF65-F5344CB8AC3E}">
        <p14:creationId xmlns:p14="http://schemas.microsoft.com/office/powerpoint/2010/main" val="1730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1099A1-F66E-4EFE-97A1-F5CC069BADFD}" type="slidenum">
              <a:rPr lang="en-US"/>
              <a:pPr>
                <a:defRPr/>
              </a:pPr>
              <a:t>‹#›</a:t>
            </a:fld>
            <a:endParaRPr lang="en-US"/>
          </a:p>
        </p:txBody>
      </p:sp>
    </p:spTree>
    <p:extLst>
      <p:ext uri="{BB962C8B-B14F-4D97-AF65-F5344CB8AC3E}">
        <p14:creationId xmlns:p14="http://schemas.microsoft.com/office/powerpoint/2010/main" val="325320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6E8B44-DEAC-4FCB-A43C-8EBB18913250}" type="slidenum">
              <a:rPr lang="en-US"/>
              <a:pPr>
                <a:defRPr/>
              </a:pPr>
              <a:t>‹#›</a:t>
            </a:fld>
            <a:endParaRPr lang="en-US"/>
          </a:p>
        </p:txBody>
      </p:sp>
    </p:spTree>
    <p:extLst>
      <p:ext uri="{BB962C8B-B14F-4D97-AF65-F5344CB8AC3E}">
        <p14:creationId xmlns:p14="http://schemas.microsoft.com/office/powerpoint/2010/main" val="55655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95DD74-924D-4026-8580-5FC9B92F36C2}" type="slidenum">
              <a:rPr lang="en-US"/>
              <a:pPr>
                <a:defRPr/>
              </a:pPr>
              <a:t>‹#›</a:t>
            </a:fld>
            <a:endParaRPr lang="en-US"/>
          </a:p>
        </p:txBody>
      </p:sp>
    </p:spTree>
    <p:extLst>
      <p:ext uri="{BB962C8B-B14F-4D97-AF65-F5344CB8AC3E}">
        <p14:creationId xmlns:p14="http://schemas.microsoft.com/office/powerpoint/2010/main" val="73492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8468B6-2A51-4703-BA02-799DE5C70ACA}" type="slidenum">
              <a:rPr lang="en-US"/>
              <a:pPr>
                <a:defRPr/>
              </a:pPr>
              <a:t>‹#›</a:t>
            </a:fld>
            <a:endParaRPr lang="en-US"/>
          </a:p>
        </p:txBody>
      </p:sp>
    </p:spTree>
    <p:extLst>
      <p:ext uri="{BB962C8B-B14F-4D97-AF65-F5344CB8AC3E}">
        <p14:creationId xmlns:p14="http://schemas.microsoft.com/office/powerpoint/2010/main" val="203941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7F6852-60F7-451C-8D96-564375C09740}" type="slidenum">
              <a:rPr lang="en-US"/>
              <a:pPr>
                <a:defRPr/>
              </a:pPr>
              <a:t>‹#›</a:t>
            </a:fld>
            <a:endParaRPr lang="en-US"/>
          </a:p>
        </p:txBody>
      </p:sp>
    </p:spTree>
    <p:extLst>
      <p:ext uri="{BB962C8B-B14F-4D97-AF65-F5344CB8AC3E}">
        <p14:creationId xmlns:p14="http://schemas.microsoft.com/office/powerpoint/2010/main" val="175995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3A004D-ADD3-4835-A8C1-4D09C3B44DE9}" type="slidenum">
              <a:rPr lang="en-US"/>
              <a:pPr>
                <a:defRPr/>
              </a:pPr>
              <a:t>‹#›</a:t>
            </a:fld>
            <a:endParaRPr lang="en-US"/>
          </a:p>
        </p:txBody>
      </p:sp>
    </p:spTree>
    <p:extLst>
      <p:ext uri="{BB962C8B-B14F-4D97-AF65-F5344CB8AC3E}">
        <p14:creationId xmlns:p14="http://schemas.microsoft.com/office/powerpoint/2010/main" val="163701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EA371BD8-53C2-4209-87F5-2FC58DF195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10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10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8.xml"/><Relationship Id="rId1" Type="http://schemas.openxmlformats.org/officeDocument/2006/relationships/slideLayout" Target="../slideLayouts/slideLayout7.xml"/><Relationship Id="rId5" Type="http://schemas.openxmlformats.org/officeDocument/2006/relationships/image" Target="../media/image58.emf"/><Relationship Id="rId4" Type="http://schemas.openxmlformats.org/officeDocument/2006/relationships/customXml" Target="../ink/ink3.xml"/></Relationships>
</file>

<file path=ppt/slides/_rels/slide10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9.xml"/><Relationship Id="rId1" Type="http://schemas.openxmlformats.org/officeDocument/2006/relationships/slideLayout" Target="../slideLayouts/slideLayout7.xml"/><Relationship Id="rId5" Type="http://schemas.openxmlformats.org/officeDocument/2006/relationships/image" Target="../media/image60.emf"/><Relationship Id="rId4" Type="http://schemas.openxmlformats.org/officeDocument/2006/relationships/customXml" Target="../ink/ink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422.emf"/></Relationships>
</file>

<file path=ppt/slides/_rels/slide13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17.xml"/><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customXml" Target="../ink/ink7.xml"/><Relationship Id="rId4" Type="http://schemas.openxmlformats.org/officeDocument/2006/relationships/image" Target="../media/image17.emf"/></Relationships>
</file>

<file path=ppt/slides/_rels/slide13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18.xml"/><Relationship Id="rId1" Type="http://schemas.openxmlformats.org/officeDocument/2006/relationships/slideLayout" Target="../slideLayouts/slideLayout7.xml"/><Relationship Id="rId6" Type="http://schemas.openxmlformats.org/officeDocument/2006/relationships/image" Target="../media/image180.emf"/><Relationship Id="rId5" Type="http://schemas.openxmlformats.org/officeDocument/2006/relationships/customXml" Target="../ink/ink9.xml"/><Relationship Id="rId4" Type="http://schemas.openxmlformats.org/officeDocument/2006/relationships/image" Target="../media/image17.emf"/></Relationships>
</file>

<file path=ppt/slides/_rels/slide135.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notesSlide" Target="../notesSlides/notesSlide119.xml"/><Relationship Id="rId1" Type="http://schemas.openxmlformats.org/officeDocument/2006/relationships/slideLayout" Target="../slideLayouts/slideLayout7.xml"/><Relationship Id="rId6" Type="http://schemas.openxmlformats.org/officeDocument/2006/relationships/image" Target="../media/image180.emf"/><Relationship Id="rId5" Type="http://schemas.openxmlformats.org/officeDocument/2006/relationships/customXml" Target="../ink/ink11.xml"/><Relationship Id="rId4" Type="http://schemas.openxmlformats.org/officeDocument/2006/relationships/image" Target="../media/image17.emf"/></Relationships>
</file>

<file path=ppt/slides/_rels/slide136.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120.xml"/><Relationship Id="rId1" Type="http://schemas.openxmlformats.org/officeDocument/2006/relationships/slideLayout" Target="../slideLayouts/slideLayout7.xml"/><Relationship Id="rId6" Type="http://schemas.openxmlformats.org/officeDocument/2006/relationships/image" Target="../media/image180.emf"/><Relationship Id="rId5" Type="http://schemas.openxmlformats.org/officeDocument/2006/relationships/customXml" Target="../ink/ink14.xml"/><Relationship Id="rId4" Type="http://schemas.openxmlformats.org/officeDocument/2006/relationships/image" Target="../media/image17.emf"/></Relationships>
</file>

<file path=ppt/slides/_rels/slide137.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21.xml"/><Relationship Id="rId1" Type="http://schemas.openxmlformats.org/officeDocument/2006/relationships/slideLayout" Target="../slideLayouts/slideLayout7.xml"/><Relationship Id="rId6" Type="http://schemas.openxmlformats.org/officeDocument/2006/relationships/image" Target="../media/image180.emf"/><Relationship Id="rId5" Type="http://schemas.openxmlformats.org/officeDocument/2006/relationships/customXml" Target="../ink/ink16.xml"/><Relationship Id="rId4" Type="http://schemas.openxmlformats.org/officeDocument/2006/relationships/image" Target="../media/image17.emf"/></Relationships>
</file>

<file path=ppt/slides/_rels/slide1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3.xml"/><Relationship Id="rId1" Type="http://schemas.openxmlformats.org/officeDocument/2006/relationships/slideLayout" Target="../slideLayouts/slideLayout7.xml"/><Relationship Id="rId5" Type="http://schemas.openxmlformats.org/officeDocument/2006/relationships/image" Target="../media/image47.emf"/><Relationship Id="rId4" Type="http://schemas.openxmlformats.org/officeDocument/2006/relationships/customXml" Target="../ink/ink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image" Target="../media/image482.emf"/></Relationships>
</file>

<file path=ppt/slides/_rels/slide142.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26.xml"/><Relationship Id="rId1" Type="http://schemas.openxmlformats.org/officeDocument/2006/relationships/slideLayout" Target="../slideLayouts/slideLayout7.xml"/><Relationship Id="rId4" Type="http://schemas.openxmlformats.org/officeDocument/2006/relationships/image" Target="../media/image49.emf"/></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8.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602.emf"/><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customXml" Target="../ink/ink21.xml"/><Relationship Id="rId5" Type="http://schemas.openxmlformats.org/officeDocument/2006/relationships/image" Target="../media/image301.emf"/><Relationship Id="rId4" Type="http://schemas.openxmlformats.org/officeDocument/2006/relationships/customXml" Target="../ink/ink20.xml"/></Relationships>
</file>

<file path=ppt/slides/_rels/slide1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64.emf"/><Relationship Id="rId5" Type="http://schemas.openxmlformats.org/officeDocument/2006/relationships/customXml" Target="../ink/ink22.xml"/><Relationship Id="rId4" Type="http://schemas.openxmlformats.org/officeDocument/2006/relationships/image" Target="../media/image31.JPG"/></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0.xml"/><Relationship Id="rId1" Type="http://schemas.openxmlformats.org/officeDocument/2006/relationships/slideLayout" Target="../slideLayouts/slideLayout7.xml"/><Relationship Id="rId5" Type="http://schemas.openxmlformats.org/officeDocument/2006/relationships/image" Target="../media/image68.emf"/><Relationship Id="rId4" Type="http://schemas.openxmlformats.org/officeDocument/2006/relationships/customXml" Target="../ink/ink2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8.xml.rels><?xml version="1.0" encoding="UTF-8" standalone="yes"?>
<Relationships xmlns="http://schemas.openxmlformats.org/package/2006/relationships"><Relationship Id="rId3" Type="http://schemas.openxmlformats.org/officeDocument/2006/relationships/hyperlink" Target="recursive.swf" TargetMode="External"/><Relationship Id="rId2" Type="http://schemas.openxmlformats.org/officeDocument/2006/relationships/notesSlide" Target="../notesSlides/notesSlide13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137.xml"/><Relationship Id="rId1" Type="http://schemas.openxmlformats.org/officeDocument/2006/relationships/slideLayout" Target="../slideLayouts/slideLayout7.xml"/><Relationship Id="rId6" Type="http://schemas.openxmlformats.org/officeDocument/2006/relationships/image" Target="../media/image56.emf"/><Relationship Id="rId5" Type="http://schemas.openxmlformats.org/officeDocument/2006/relationships/customXml" Target="../ink/ink25.xml"/><Relationship Id="rId4" Type="http://schemas.openxmlformats.org/officeDocument/2006/relationships/image" Target="../media/image230.emf"/></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139.xml"/><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1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141.xml"/><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166.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142.xml"/><Relationship Id="rId1" Type="http://schemas.openxmlformats.org/officeDocument/2006/relationships/slideLayout" Target="../slideLayouts/slideLayout7.xml"/><Relationship Id="rId4" Type="http://schemas.openxmlformats.org/officeDocument/2006/relationships/image" Target="../media/image601.emf"/></Relationships>
</file>

<file path=ppt/slides/_rels/slide167.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143.xml"/><Relationship Id="rId1" Type="http://schemas.openxmlformats.org/officeDocument/2006/relationships/slideLayout" Target="../slideLayouts/slideLayout7.xml"/><Relationship Id="rId4" Type="http://schemas.openxmlformats.org/officeDocument/2006/relationships/image" Target="../media/image611.emf"/></Relationships>
</file>

<file path=ppt/slides/_rels/slide16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651.emf"/><Relationship Id="rId2" Type="http://schemas.openxmlformats.org/officeDocument/2006/relationships/notesSlide" Target="../notesSlides/notesSlide144.xml"/><Relationship Id="rId1" Type="http://schemas.openxmlformats.org/officeDocument/2006/relationships/slideLayout" Target="../slideLayouts/slideLayout7.xml"/><Relationship Id="rId6" Type="http://schemas.openxmlformats.org/officeDocument/2006/relationships/customXml" Target="../ink/ink30.xml"/><Relationship Id="rId5" Type="http://schemas.openxmlformats.org/officeDocument/2006/relationships/image" Target="../media/image42.png"/><Relationship Id="rId4" Type="http://schemas.openxmlformats.org/officeDocument/2006/relationships/image" Target="../media/image41.png"/></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notesSlide" Target="../notesSlides/notesSlide146.xml"/><Relationship Id="rId1" Type="http://schemas.openxmlformats.org/officeDocument/2006/relationships/slideLayout" Target="../slideLayouts/slideLayout7.xml"/><Relationship Id="rId4" Type="http://schemas.openxmlformats.org/officeDocument/2006/relationships/image" Target="../media/image661.emf"/></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notesSlide" Target="../notesSlides/notesSlide148.xml"/><Relationship Id="rId1" Type="http://schemas.openxmlformats.org/officeDocument/2006/relationships/slideLayout" Target="../slideLayouts/slideLayout7.xml"/><Relationship Id="rId4" Type="http://schemas.openxmlformats.org/officeDocument/2006/relationships/image" Target="../media/image67.emf"/></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notesSlide" Target="../notesSlides/notesSlide150.xml"/><Relationship Id="rId1" Type="http://schemas.openxmlformats.org/officeDocument/2006/relationships/slideLayout" Target="../slideLayouts/slideLayout7.xml"/><Relationship Id="rId4" Type="http://schemas.openxmlformats.org/officeDocument/2006/relationships/image" Target="../media/image681.emf"/></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notesSlide" Target="../notesSlides/notesSlide153.xml"/><Relationship Id="rId1" Type="http://schemas.openxmlformats.org/officeDocument/2006/relationships/slideLayout" Target="../slideLayouts/slideLayout7.xml"/><Relationship Id="rId4" Type="http://schemas.openxmlformats.org/officeDocument/2006/relationships/image" Target="../media/image481.emf"/></Relationships>
</file>

<file path=ppt/slides/_rels/slide1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notesSlide" Target="../notesSlides/notesSlide1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7.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80.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notesSlide" Target="../notesSlides/notesSlide154.xml"/><Relationship Id="rId1" Type="http://schemas.openxmlformats.org/officeDocument/2006/relationships/slideLayout" Target="../slideLayouts/slideLayout7.xml"/><Relationship Id="rId6" Type="http://schemas.openxmlformats.org/officeDocument/2006/relationships/image" Target="../media/image421.emf"/><Relationship Id="rId5" Type="http://schemas.openxmlformats.org/officeDocument/2006/relationships/customXml" Target="../ink/ink36.xml"/><Relationship Id="rId4" Type="http://schemas.openxmlformats.org/officeDocument/2006/relationships/image" Target="../media/image230.emf"/></Relationships>
</file>

<file path=ppt/slides/_rels/slide181.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notesSlide" Target="../notesSlides/notesSlide155.xml"/><Relationship Id="rId1" Type="http://schemas.openxmlformats.org/officeDocument/2006/relationships/slideLayout" Target="../slideLayouts/slideLayout7.xml"/><Relationship Id="rId4" Type="http://schemas.openxmlformats.org/officeDocument/2006/relationships/image" Target="../media/image441.emf"/></Relationships>
</file>

<file path=ppt/slides/_rels/slide1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157.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2.png"/><Relationship Id="rId9" Type="http://schemas.openxmlformats.org/officeDocument/2006/relationships/image" Target="../media/image46.png"/></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image" Target="../media/image160.emf"/><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customXml" Target="../ink/ink38.xml"/><Relationship Id="rId2" Type="http://schemas.openxmlformats.org/officeDocument/2006/relationships/tags" Target="../tags/tag17.xml"/><Relationship Id="rId16" Type="http://schemas.openxmlformats.org/officeDocument/2006/relationships/notesSlide" Target="../notesSlides/notesSlide160.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slideLayout" Target="../slideLayouts/slideLayout7.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notesSlide" Target="../notesSlides/notesSlide161.xml"/><Relationship Id="rId1" Type="http://schemas.openxmlformats.org/officeDocument/2006/relationships/slideLayout" Target="../slideLayouts/slideLayout7.xml"/><Relationship Id="rId4" Type="http://schemas.openxmlformats.org/officeDocument/2006/relationships/image" Target="../media/image200.emf"/></Relationships>
</file>

<file path=ppt/slides/_rels/slide191.xml.rels><?xml version="1.0" encoding="UTF-8" standalone="yes"?>
<Relationships xmlns="http://schemas.openxmlformats.org/package/2006/relationships"><Relationship Id="rId3" Type="http://schemas.openxmlformats.org/officeDocument/2006/relationships/customXml" Target="../ink/ink40.xml"/><Relationship Id="rId2" Type="http://schemas.openxmlformats.org/officeDocument/2006/relationships/notesSlide" Target="../notesSlides/notesSlide162.xml"/><Relationship Id="rId1" Type="http://schemas.openxmlformats.org/officeDocument/2006/relationships/slideLayout" Target="../slideLayouts/slideLayout7.xml"/><Relationship Id="rId4" Type="http://schemas.openxmlformats.org/officeDocument/2006/relationships/image" Target="../media/image280.emf"/></Relationships>
</file>

<file path=ppt/slides/_rels/slide192.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notesSlide" Target="../notesSlides/notesSlide163.xml"/><Relationship Id="rId1" Type="http://schemas.openxmlformats.org/officeDocument/2006/relationships/slideLayout" Target="../slideLayouts/slideLayout7.xml"/><Relationship Id="rId6" Type="http://schemas.openxmlformats.org/officeDocument/2006/relationships/image" Target="../media/image411.emf"/><Relationship Id="rId5" Type="http://schemas.openxmlformats.org/officeDocument/2006/relationships/customXml" Target="../ink/ink42.xml"/><Relationship Id="rId4" Type="http://schemas.openxmlformats.org/officeDocument/2006/relationships/image" Target="../media/image230.emf"/></Relationships>
</file>

<file path=ppt/slides/_rels/slide193.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notesSlide" Target="../notesSlides/notesSlide164.xml"/><Relationship Id="rId1" Type="http://schemas.openxmlformats.org/officeDocument/2006/relationships/slideLayout" Target="../slideLayouts/slideLayout7.xml"/><Relationship Id="rId4" Type="http://schemas.openxmlformats.org/officeDocument/2006/relationships/image" Target="../media/image431.emf"/></Relationships>
</file>

<file path=ppt/slides/_rels/slide19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5.xml"/><Relationship Id="rId1" Type="http://schemas.openxmlformats.org/officeDocument/2006/relationships/slideLayout" Target="../slideLayouts/slideLayout7.xml"/><Relationship Id="rId5" Type="http://schemas.openxmlformats.org/officeDocument/2006/relationships/image" Target="../media/image451.emf"/><Relationship Id="rId4" Type="http://schemas.openxmlformats.org/officeDocument/2006/relationships/customXml" Target="../ink/ink4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0.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0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1.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0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image" Target="../media/image58.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image" Target="../media/image57.png"/><Relationship Id="rId2" Type="http://schemas.openxmlformats.org/officeDocument/2006/relationships/tags" Target="../tags/tag31.xml"/><Relationship Id="rId16" Type="http://schemas.openxmlformats.org/officeDocument/2006/relationships/notesSlide" Target="../notesSlides/notesSlide172.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slideLayout" Target="../slideLayouts/slideLayout7.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8" Type="http://schemas.openxmlformats.org/officeDocument/2006/relationships/image" Target="../media/image320.emf"/><Relationship Id="rId13" Type="http://schemas.openxmlformats.org/officeDocument/2006/relationships/customXml" Target="../ink/ink50.xml"/><Relationship Id="rId18" Type="http://schemas.openxmlformats.org/officeDocument/2006/relationships/image" Target="../media/image37.emf"/><Relationship Id="rId3" Type="http://schemas.openxmlformats.org/officeDocument/2006/relationships/customXml" Target="../ink/ink45.xml"/><Relationship Id="rId21" Type="http://schemas.openxmlformats.org/officeDocument/2006/relationships/customXml" Target="../ink/ink54.xml"/><Relationship Id="rId7" Type="http://schemas.openxmlformats.org/officeDocument/2006/relationships/customXml" Target="../ink/ink47.xml"/><Relationship Id="rId12" Type="http://schemas.openxmlformats.org/officeDocument/2006/relationships/image" Target="../media/image340.emf"/><Relationship Id="rId17" Type="http://schemas.openxmlformats.org/officeDocument/2006/relationships/customXml" Target="../ink/ink52.xml"/><Relationship Id="rId2" Type="http://schemas.openxmlformats.org/officeDocument/2006/relationships/notesSlide" Target="../notesSlides/notesSlide173.xml"/><Relationship Id="rId16" Type="http://schemas.openxmlformats.org/officeDocument/2006/relationships/image" Target="../media/image360.emf"/><Relationship Id="rId20" Type="http://schemas.openxmlformats.org/officeDocument/2006/relationships/image" Target="../media/image380.emf"/><Relationship Id="rId1" Type="http://schemas.openxmlformats.org/officeDocument/2006/relationships/slideLayout" Target="../slideLayouts/slideLayout7.xml"/><Relationship Id="rId6" Type="http://schemas.openxmlformats.org/officeDocument/2006/relationships/image" Target="../media/image310.emf"/><Relationship Id="rId11" Type="http://schemas.openxmlformats.org/officeDocument/2006/relationships/customXml" Target="../ink/ink49.xml"/><Relationship Id="rId5" Type="http://schemas.openxmlformats.org/officeDocument/2006/relationships/customXml" Target="../ink/ink46.xml"/><Relationship Id="rId15" Type="http://schemas.openxmlformats.org/officeDocument/2006/relationships/customXml" Target="../ink/ink51.xml"/><Relationship Id="rId10" Type="http://schemas.openxmlformats.org/officeDocument/2006/relationships/image" Target="../media/image330.emf"/><Relationship Id="rId19" Type="http://schemas.openxmlformats.org/officeDocument/2006/relationships/customXml" Target="../ink/ink53.xml"/><Relationship Id="rId4" Type="http://schemas.openxmlformats.org/officeDocument/2006/relationships/image" Target="../media/image300.emf"/><Relationship Id="rId9" Type="http://schemas.openxmlformats.org/officeDocument/2006/relationships/customXml" Target="../ink/ink48.xml"/><Relationship Id="rId14" Type="http://schemas.openxmlformats.org/officeDocument/2006/relationships/image" Target="../media/image350.emf"/><Relationship Id="rId22" Type="http://schemas.openxmlformats.org/officeDocument/2006/relationships/image" Target="../media/image390.emf"/></Relationships>
</file>

<file path=ppt/slides/_rels/slide208.xml.rels><?xml version="1.0" encoding="UTF-8" standalone="yes"?>
<Relationships xmlns="http://schemas.openxmlformats.org/package/2006/relationships"><Relationship Id="rId8" Type="http://schemas.openxmlformats.org/officeDocument/2006/relationships/image" Target="../media/image420.emf"/><Relationship Id="rId13" Type="http://schemas.openxmlformats.org/officeDocument/2006/relationships/customXml" Target="../ink/ink60.xml"/><Relationship Id="rId18" Type="http://schemas.openxmlformats.org/officeDocument/2006/relationships/image" Target="../media/image470.emf"/><Relationship Id="rId26" Type="http://schemas.openxmlformats.org/officeDocument/2006/relationships/image" Target="../media/image51.emf"/><Relationship Id="rId3" Type="http://schemas.openxmlformats.org/officeDocument/2006/relationships/customXml" Target="../ink/ink55.xml"/><Relationship Id="rId21" Type="http://schemas.openxmlformats.org/officeDocument/2006/relationships/customXml" Target="../ink/ink64.xml"/><Relationship Id="rId7" Type="http://schemas.openxmlformats.org/officeDocument/2006/relationships/customXml" Target="../ink/ink57.xml"/><Relationship Id="rId12" Type="http://schemas.openxmlformats.org/officeDocument/2006/relationships/image" Target="../media/image440.emf"/><Relationship Id="rId17" Type="http://schemas.openxmlformats.org/officeDocument/2006/relationships/customXml" Target="../ink/ink62.xml"/><Relationship Id="rId25" Type="http://schemas.openxmlformats.org/officeDocument/2006/relationships/customXml" Target="../ink/ink66.xml"/><Relationship Id="rId2" Type="http://schemas.openxmlformats.org/officeDocument/2006/relationships/notesSlide" Target="../notesSlides/notesSlide174.xml"/><Relationship Id="rId16" Type="http://schemas.openxmlformats.org/officeDocument/2006/relationships/image" Target="../media/image460.emf"/><Relationship Id="rId20" Type="http://schemas.openxmlformats.org/officeDocument/2006/relationships/image" Target="../media/image480.emf"/><Relationship Id="rId1" Type="http://schemas.openxmlformats.org/officeDocument/2006/relationships/slideLayout" Target="../slideLayouts/slideLayout7.xml"/><Relationship Id="rId6" Type="http://schemas.openxmlformats.org/officeDocument/2006/relationships/image" Target="../media/image410.emf"/><Relationship Id="rId11" Type="http://schemas.openxmlformats.org/officeDocument/2006/relationships/customXml" Target="../ink/ink59.xml"/><Relationship Id="rId24" Type="http://schemas.openxmlformats.org/officeDocument/2006/relationships/image" Target="../media/image50.emf"/><Relationship Id="rId5" Type="http://schemas.openxmlformats.org/officeDocument/2006/relationships/customXml" Target="../ink/ink56.xml"/><Relationship Id="rId15" Type="http://schemas.openxmlformats.org/officeDocument/2006/relationships/customXml" Target="../ink/ink61.xml"/><Relationship Id="rId23" Type="http://schemas.openxmlformats.org/officeDocument/2006/relationships/customXml" Target="../ink/ink65.xml"/><Relationship Id="rId28" Type="http://schemas.openxmlformats.org/officeDocument/2006/relationships/image" Target="../media/image520.emf"/><Relationship Id="rId10" Type="http://schemas.openxmlformats.org/officeDocument/2006/relationships/image" Target="../media/image430.emf"/><Relationship Id="rId19" Type="http://schemas.openxmlformats.org/officeDocument/2006/relationships/customXml" Target="../ink/ink63.xml"/><Relationship Id="rId4" Type="http://schemas.openxmlformats.org/officeDocument/2006/relationships/image" Target="../media/image400.emf"/><Relationship Id="rId9" Type="http://schemas.openxmlformats.org/officeDocument/2006/relationships/customXml" Target="../ink/ink58.xml"/><Relationship Id="rId14" Type="http://schemas.openxmlformats.org/officeDocument/2006/relationships/image" Target="../media/image450.emf"/><Relationship Id="rId22" Type="http://schemas.openxmlformats.org/officeDocument/2006/relationships/image" Target="../media/image490.emf"/><Relationship Id="rId27" Type="http://schemas.openxmlformats.org/officeDocument/2006/relationships/customXml" Target="../ink/ink67.xml"/></Relationships>
</file>

<file path=ppt/slides/_rels/slide209.xml.rels><?xml version="1.0" encoding="UTF-8" standalone="yes"?>
<Relationships xmlns="http://schemas.openxmlformats.org/package/2006/relationships"><Relationship Id="rId13" Type="http://schemas.openxmlformats.org/officeDocument/2006/relationships/image" Target="../media/image570.emf"/><Relationship Id="rId18" Type="http://schemas.openxmlformats.org/officeDocument/2006/relationships/customXml" Target="../ink/ink75.xml"/><Relationship Id="rId26" Type="http://schemas.openxmlformats.org/officeDocument/2006/relationships/customXml" Target="../ink/ink79.xml"/><Relationship Id="rId39" Type="http://schemas.openxmlformats.org/officeDocument/2006/relationships/image" Target="../media/image70.emf"/><Relationship Id="rId21" Type="http://schemas.openxmlformats.org/officeDocument/2006/relationships/image" Target="../media/image610.emf"/><Relationship Id="rId34" Type="http://schemas.openxmlformats.org/officeDocument/2006/relationships/customXml" Target="../ink/ink83.xml"/><Relationship Id="rId42" Type="http://schemas.openxmlformats.org/officeDocument/2006/relationships/customXml" Target="../ink/ink87.xml"/><Relationship Id="rId47" Type="http://schemas.openxmlformats.org/officeDocument/2006/relationships/image" Target="../media/image74.emf"/><Relationship Id="rId50" Type="http://schemas.openxmlformats.org/officeDocument/2006/relationships/customXml" Target="../ink/ink91.xml"/><Relationship Id="rId55" Type="http://schemas.openxmlformats.org/officeDocument/2006/relationships/image" Target="../media/image78.emf"/><Relationship Id="rId63" Type="http://schemas.openxmlformats.org/officeDocument/2006/relationships/image" Target="../media/image82.emf"/><Relationship Id="rId7" Type="http://schemas.openxmlformats.org/officeDocument/2006/relationships/image" Target="../media/image540.emf"/><Relationship Id="rId2" Type="http://schemas.openxmlformats.org/officeDocument/2006/relationships/notesSlide" Target="../notesSlides/notesSlide175.xml"/><Relationship Id="rId16" Type="http://schemas.openxmlformats.org/officeDocument/2006/relationships/customXml" Target="../ink/ink74.xml"/><Relationship Id="rId29" Type="http://schemas.openxmlformats.org/officeDocument/2006/relationships/image" Target="../media/image650.emf"/><Relationship Id="rId1" Type="http://schemas.openxmlformats.org/officeDocument/2006/relationships/slideLayout" Target="../slideLayouts/slideLayout7.xml"/><Relationship Id="rId6" Type="http://schemas.openxmlformats.org/officeDocument/2006/relationships/customXml" Target="../ink/ink69.xml"/><Relationship Id="rId11" Type="http://schemas.openxmlformats.org/officeDocument/2006/relationships/image" Target="../media/image560.emf"/><Relationship Id="rId24" Type="http://schemas.openxmlformats.org/officeDocument/2006/relationships/customXml" Target="../ink/ink78.xml"/><Relationship Id="rId32" Type="http://schemas.openxmlformats.org/officeDocument/2006/relationships/customXml" Target="../ink/ink82.xml"/><Relationship Id="rId37" Type="http://schemas.openxmlformats.org/officeDocument/2006/relationships/image" Target="../media/image690.emf"/><Relationship Id="rId40" Type="http://schemas.openxmlformats.org/officeDocument/2006/relationships/customXml" Target="../ink/ink86.xml"/><Relationship Id="rId45" Type="http://schemas.openxmlformats.org/officeDocument/2006/relationships/image" Target="../media/image73.emf"/><Relationship Id="rId53" Type="http://schemas.openxmlformats.org/officeDocument/2006/relationships/image" Target="../media/image77.emf"/><Relationship Id="rId58" Type="http://schemas.openxmlformats.org/officeDocument/2006/relationships/customXml" Target="../ink/ink95.xml"/><Relationship Id="rId66" Type="http://schemas.openxmlformats.org/officeDocument/2006/relationships/customXml" Target="../ink/ink99.xml"/><Relationship Id="rId5" Type="http://schemas.openxmlformats.org/officeDocument/2006/relationships/image" Target="../media/image530.emf"/><Relationship Id="rId15" Type="http://schemas.openxmlformats.org/officeDocument/2006/relationships/image" Target="../media/image580.emf"/><Relationship Id="rId23" Type="http://schemas.openxmlformats.org/officeDocument/2006/relationships/image" Target="../media/image62.emf"/><Relationship Id="rId28" Type="http://schemas.openxmlformats.org/officeDocument/2006/relationships/customXml" Target="../ink/ink80.xml"/><Relationship Id="rId36" Type="http://schemas.openxmlformats.org/officeDocument/2006/relationships/customXml" Target="../ink/ink84.xml"/><Relationship Id="rId49" Type="http://schemas.openxmlformats.org/officeDocument/2006/relationships/image" Target="../media/image75.emf"/><Relationship Id="rId57" Type="http://schemas.openxmlformats.org/officeDocument/2006/relationships/image" Target="../media/image79.emf"/><Relationship Id="rId61" Type="http://schemas.openxmlformats.org/officeDocument/2006/relationships/image" Target="../media/image81.emf"/><Relationship Id="rId10" Type="http://schemas.openxmlformats.org/officeDocument/2006/relationships/customXml" Target="../ink/ink71.xml"/><Relationship Id="rId19" Type="http://schemas.openxmlformats.org/officeDocument/2006/relationships/image" Target="../media/image600.emf"/><Relationship Id="rId31" Type="http://schemas.openxmlformats.org/officeDocument/2006/relationships/image" Target="../media/image660.emf"/><Relationship Id="rId44" Type="http://schemas.openxmlformats.org/officeDocument/2006/relationships/customXml" Target="../ink/ink88.xml"/><Relationship Id="rId52" Type="http://schemas.openxmlformats.org/officeDocument/2006/relationships/customXml" Target="../ink/ink92.xml"/><Relationship Id="rId60" Type="http://schemas.openxmlformats.org/officeDocument/2006/relationships/customXml" Target="../ink/ink96.xml"/><Relationship Id="rId65" Type="http://schemas.openxmlformats.org/officeDocument/2006/relationships/image" Target="../media/image83.emf"/><Relationship Id="rId4" Type="http://schemas.openxmlformats.org/officeDocument/2006/relationships/customXml" Target="../ink/ink68.xml"/><Relationship Id="rId9" Type="http://schemas.openxmlformats.org/officeDocument/2006/relationships/image" Target="../media/image550.emf"/><Relationship Id="rId14" Type="http://schemas.openxmlformats.org/officeDocument/2006/relationships/customXml" Target="../ink/ink73.xml"/><Relationship Id="rId22" Type="http://schemas.openxmlformats.org/officeDocument/2006/relationships/customXml" Target="../ink/ink77.xml"/><Relationship Id="rId27" Type="http://schemas.openxmlformats.org/officeDocument/2006/relationships/image" Target="../media/image640.emf"/><Relationship Id="rId30" Type="http://schemas.openxmlformats.org/officeDocument/2006/relationships/customXml" Target="../ink/ink81.xml"/><Relationship Id="rId35" Type="http://schemas.openxmlformats.org/officeDocument/2006/relationships/image" Target="../media/image680.emf"/><Relationship Id="rId43" Type="http://schemas.openxmlformats.org/officeDocument/2006/relationships/image" Target="../media/image720.emf"/><Relationship Id="rId48" Type="http://schemas.openxmlformats.org/officeDocument/2006/relationships/customXml" Target="../ink/ink90.xml"/><Relationship Id="rId56" Type="http://schemas.openxmlformats.org/officeDocument/2006/relationships/customXml" Target="../ink/ink94.xml"/><Relationship Id="rId64" Type="http://schemas.openxmlformats.org/officeDocument/2006/relationships/customXml" Target="../ink/ink98.xml"/><Relationship Id="rId8" Type="http://schemas.openxmlformats.org/officeDocument/2006/relationships/customXml" Target="../ink/ink70.xml"/><Relationship Id="rId51" Type="http://schemas.openxmlformats.org/officeDocument/2006/relationships/image" Target="../media/image76.emf"/><Relationship Id="rId3" Type="http://schemas.openxmlformats.org/officeDocument/2006/relationships/image" Target="../media/image59.png"/><Relationship Id="rId12" Type="http://schemas.openxmlformats.org/officeDocument/2006/relationships/customXml" Target="../ink/ink72.xml"/><Relationship Id="rId17" Type="http://schemas.openxmlformats.org/officeDocument/2006/relationships/image" Target="../media/image590.emf"/><Relationship Id="rId25" Type="http://schemas.openxmlformats.org/officeDocument/2006/relationships/image" Target="../media/image630.emf"/><Relationship Id="rId33" Type="http://schemas.openxmlformats.org/officeDocument/2006/relationships/image" Target="../media/image670.emf"/><Relationship Id="rId38" Type="http://schemas.openxmlformats.org/officeDocument/2006/relationships/customXml" Target="../ink/ink85.xml"/><Relationship Id="rId46" Type="http://schemas.openxmlformats.org/officeDocument/2006/relationships/customXml" Target="../ink/ink89.xml"/><Relationship Id="rId59" Type="http://schemas.openxmlformats.org/officeDocument/2006/relationships/image" Target="../media/image80.emf"/><Relationship Id="rId67" Type="http://schemas.openxmlformats.org/officeDocument/2006/relationships/image" Target="../media/image84.emf"/><Relationship Id="rId20" Type="http://schemas.openxmlformats.org/officeDocument/2006/relationships/customXml" Target="../ink/ink76.xml"/><Relationship Id="rId41" Type="http://schemas.openxmlformats.org/officeDocument/2006/relationships/image" Target="../media/image710.emf"/><Relationship Id="rId54" Type="http://schemas.openxmlformats.org/officeDocument/2006/relationships/customXml" Target="../ink/ink93.xml"/><Relationship Id="rId62" Type="http://schemas.openxmlformats.org/officeDocument/2006/relationships/customXml" Target="../ink/ink9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60.png"/><Relationship Id="rId5" Type="http://schemas.openxmlformats.org/officeDocument/2006/relationships/tags" Target="../tags/tag51.xml"/><Relationship Id="rId10" Type="http://schemas.openxmlformats.org/officeDocument/2006/relationships/hyperlink" Target="file:///C:\Zach\CS5\conjunction.au" TargetMode="External"/><Relationship Id="rId4" Type="http://schemas.openxmlformats.org/officeDocument/2006/relationships/tags" Target="../tags/tag50.xml"/><Relationship Id="rId9" Type="http://schemas.openxmlformats.org/officeDocument/2006/relationships/notesSlide" Target="../notesSlides/notesSlide177.xml"/></Relationships>
</file>

<file path=ppt/slides/_rels/slide214.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image" Target="../media/image60.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hyperlink" Target="file:///C:\Zach\CS5\conjunction.au" TargetMode="External"/><Relationship Id="rId5" Type="http://schemas.openxmlformats.org/officeDocument/2006/relationships/tags" Target="../tags/tag58.xml"/><Relationship Id="rId10" Type="http://schemas.openxmlformats.org/officeDocument/2006/relationships/notesSlide" Target="../notesSlides/notesSlide178.xml"/><Relationship Id="rId4" Type="http://schemas.openxmlformats.org/officeDocument/2006/relationships/tags" Target="../tags/tag57.xml"/><Relationship Id="rId9"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recursive.sw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recursive.sw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8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57175" y="1676400"/>
            <a:ext cx="8658225" cy="2114586"/>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050" name="Picture 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45" y="53622"/>
            <a:ext cx="5555255" cy="146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ounded Rectangle 1"/>
          <p:cNvSpPr>
            <a:spLocks noChangeArrowheads="1"/>
          </p:cNvSpPr>
          <p:nvPr/>
        </p:nvSpPr>
        <p:spPr bwMode="auto">
          <a:xfrm>
            <a:off x="514526" y="1921582"/>
            <a:ext cx="4011613" cy="1597025"/>
          </a:xfrm>
          <a:prstGeom prst="roundRect">
            <a:avLst>
              <a:gd name="adj" fmla="val 16667"/>
            </a:avLst>
          </a:prstGeom>
          <a:solidFill>
            <a:srgbClr val="CCFFCC"/>
          </a:solidFill>
          <a:ln w="28575">
            <a:solidFill>
              <a:schemeClr val="bg1"/>
            </a:solidFill>
            <a:round/>
            <a:headEnd/>
            <a:tailEnd/>
          </a:ln>
        </p:spPr>
        <p:txBody>
          <a:bodyPr/>
          <a:lstStyle/>
          <a:p>
            <a:endParaRPr lang="en-US">
              <a:latin typeface="Cambria" pitchFamily="18" charset="0"/>
            </a:endParaRPr>
          </a:p>
        </p:txBody>
      </p:sp>
      <p:sp>
        <p:nvSpPr>
          <p:cNvPr id="2052" name="Line 34"/>
          <p:cNvSpPr>
            <a:spLocks noChangeShapeType="1"/>
          </p:cNvSpPr>
          <p:nvPr/>
        </p:nvSpPr>
        <p:spPr bwMode="auto">
          <a:xfrm>
            <a:off x="457200" y="5616575"/>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2054" name="Text Box 6"/>
          <p:cNvSpPr txBox="1">
            <a:spLocks noChangeArrowheads="1"/>
          </p:cNvSpPr>
          <p:nvPr/>
        </p:nvSpPr>
        <p:spPr bwMode="auto">
          <a:xfrm>
            <a:off x="2286000" y="5421313"/>
            <a:ext cx="4851400" cy="369887"/>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dirty="0">
                <a:latin typeface="Cambria" pitchFamily="18" charset="0"/>
              </a:rPr>
              <a:t>This is the </a:t>
            </a:r>
            <a:r>
              <a:rPr lang="en-US" sz="1800" b="1" i="1" dirty="0">
                <a:latin typeface="Cambria" pitchFamily="18" charset="0"/>
              </a:rPr>
              <a:t>last</a:t>
            </a:r>
            <a:r>
              <a:rPr lang="en-US" sz="1800" dirty="0">
                <a:latin typeface="Cambria" pitchFamily="18" charset="0"/>
              </a:rPr>
              <a:t> CS 5 lecture you’ll ever </a:t>
            </a:r>
            <a:r>
              <a:rPr lang="en-US" sz="1800" dirty="0" smtClean="0">
                <a:latin typeface="Cambria" pitchFamily="18" charset="0"/>
              </a:rPr>
              <a:t>"need"!</a:t>
            </a:r>
            <a:r>
              <a:rPr lang="en-US" sz="1800" b="1" dirty="0" smtClean="0">
                <a:latin typeface="Cambria" pitchFamily="18" charset="0"/>
                <a:cs typeface="Courier New" pitchFamily="49" charset="0"/>
              </a:rPr>
              <a:t>*</a:t>
            </a:r>
            <a:endParaRPr lang="en-US" sz="1800" b="1" dirty="0">
              <a:latin typeface="Cambria" pitchFamily="18" charset="0"/>
              <a:cs typeface="Courier New" pitchFamily="49" charset="0"/>
            </a:endParaRPr>
          </a:p>
        </p:txBody>
      </p:sp>
      <p:sp>
        <p:nvSpPr>
          <p:cNvPr id="2055" name="Text Box 13"/>
          <p:cNvSpPr txBox="1">
            <a:spLocks noChangeArrowheads="1"/>
          </p:cNvSpPr>
          <p:nvPr/>
        </p:nvSpPr>
        <p:spPr bwMode="auto">
          <a:xfrm>
            <a:off x="733425" y="6189663"/>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latin typeface="Cambria" pitchFamily="18" charset="0"/>
              </a:rPr>
              <a:t>On </a:t>
            </a:r>
            <a:r>
              <a:rPr lang="en-US" sz="1200" b="1">
                <a:latin typeface="Cambria" pitchFamily="18" charset="0"/>
              </a:rPr>
              <a:t>Warner Brothers</a:t>
            </a:r>
            <a:r>
              <a:rPr lang="en-US" sz="1200">
                <a:latin typeface="Cambria" pitchFamily="18" charset="0"/>
              </a:rPr>
              <a:t>' insistence, we affirm that this 'C' does not stand for 'Chamber' and 'S'  does not stand for 'Secrets.'</a:t>
            </a:r>
          </a:p>
        </p:txBody>
      </p:sp>
      <p:sp>
        <p:nvSpPr>
          <p:cNvPr id="2057" name="Text Box 16"/>
          <p:cNvSpPr txBox="1">
            <a:spLocks noChangeArrowheads="1"/>
          </p:cNvSpPr>
          <p:nvPr/>
        </p:nvSpPr>
        <p:spPr bwMode="auto">
          <a:xfrm>
            <a:off x="733425" y="6434138"/>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solidFill>
                  <a:srgbClr val="C00000"/>
                </a:solidFill>
                <a:latin typeface="Cambria" pitchFamily="18" charset="0"/>
              </a:rPr>
              <a:t>Caution</a:t>
            </a:r>
            <a:r>
              <a:rPr lang="en-US" sz="1200">
                <a:latin typeface="Cambria" pitchFamily="18" charset="0"/>
              </a:rPr>
              <a:t>: do not take this statement too literally or it is possible find yourself in </a:t>
            </a:r>
            <a:r>
              <a:rPr lang="en-US" sz="1200" b="1" i="1">
                <a:latin typeface="Cambria" pitchFamily="18" charset="0"/>
              </a:rPr>
              <a:t>twice </a:t>
            </a:r>
            <a:r>
              <a:rPr lang="en-US" sz="1200">
                <a:latin typeface="Cambria" pitchFamily="18" charset="0"/>
              </a:rPr>
              <a:t>as many CS 5 lectures as you need! </a:t>
            </a:r>
          </a:p>
        </p:txBody>
      </p:sp>
      <p:pic>
        <p:nvPicPr>
          <p:cNvPr id="20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6161088"/>
            <a:ext cx="1778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35"/>
          <p:cNvSpPr txBox="1">
            <a:spLocks noChangeArrowheads="1"/>
          </p:cNvSpPr>
          <p:nvPr/>
        </p:nvSpPr>
        <p:spPr bwMode="auto">
          <a:xfrm>
            <a:off x="381000" y="5872163"/>
            <a:ext cx="487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i="1">
                <a:latin typeface="Cambria" pitchFamily="18" charset="0"/>
              </a:rPr>
              <a:t>HMC's legal counsel requires us to include these footnotes…</a:t>
            </a:r>
          </a:p>
        </p:txBody>
      </p:sp>
      <p:sp>
        <p:nvSpPr>
          <p:cNvPr id="2062" name="Text Box 42"/>
          <p:cNvSpPr txBox="1">
            <a:spLocks noChangeArrowheads="1"/>
          </p:cNvSpPr>
          <p:nvPr/>
        </p:nvSpPr>
        <p:spPr bwMode="auto">
          <a:xfrm>
            <a:off x="560388" y="63531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atin typeface="Cambria" pitchFamily="18" charset="0"/>
              </a:rPr>
              <a:t>*</a:t>
            </a:r>
          </a:p>
        </p:txBody>
      </p:sp>
      <p:sp>
        <p:nvSpPr>
          <p:cNvPr id="2063" name="Text Box 43"/>
          <p:cNvSpPr txBox="1">
            <a:spLocks noChangeArrowheads="1"/>
          </p:cNvSpPr>
          <p:nvPr/>
        </p:nvSpPr>
        <p:spPr bwMode="auto">
          <a:xfrm rot="21031648">
            <a:off x="1109734" y="4102031"/>
            <a:ext cx="1438275" cy="584200"/>
          </a:xfrm>
          <a:prstGeom prst="rect">
            <a:avLst/>
          </a:prstGeom>
          <a:solidFill>
            <a:srgbClr val="CCECFF"/>
          </a:solidFill>
          <a:ln w="19050">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600" b="1" dirty="0">
                <a:latin typeface="Cambria" pitchFamily="18" charset="0"/>
              </a:rPr>
              <a:t>Tutoring hours: LOTS!</a:t>
            </a:r>
          </a:p>
        </p:txBody>
      </p:sp>
      <p:sp>
        <p:nvSpPr>
          <p:cNvPr id="2067" name="Text Box 41"/>
          <p:cNvSpPr txBox="1">
            <a:spLocks noChangeArrowheads="1"/>
          </p:cNvSpPr>
          <p:nvPr/>
        </p:nvSpPr>
        <p:spPr bwMode="auto">
          <a:xfrm>
            <a:off x="944739" y="3381375"/>
            <a:ext cx="318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dirty="0">
                <a:latin typeface="Cambria" pitchFamily="18" charset="0"/>
              </a:rPr>
              <a:t>a.k.a.,  CS's version of mathematical induction</a:t>
            </a:r>
          </a:p>
        </p:txBody>
      </p:sp>
      <p:sp>
        <p:nvSpPr>
          <p:cNvPr id="2070" name="Text Box 37"/>
          <p:cNvSpPr txBox="1">
            <a:spLocks noChangeArrowheads="1"/>
          </p:cNvSpPr>
          <p:nvPr/>
        </p:nvSpPr>
        <p:spPr bwMode="auto">
          <a:xfrm>
            <a:off x="5410200" y="2132360"/>
            <a:ext cx="3087687" cy="1077218"/>
          </a:xfrm>
          <a:prstGeom prst="rect">
            <a:avLst/>
          </a:prstGeom>
          <a:solidFill>
            <a:srgbClr val="CCFFCC"/>
          </a:solidFill>
          <a:ln w="28575">
            <a:solidFill>
              <a:schemeClr val="bg1"/>
            </a:solid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latin typeface="Cambria" pitchFamily="18" charset="0"/>
              </a:rPr>
              <a:t>As close as CS gets to magic</a:t>
            </a:r>
            <a:endParaRPr lang="en-US" sz="3200" b="1" dirty="0">
              <a:latin typeface="Cambria" pitchFamily="18" charset="0"/>
            </a:endParaRPr>
          </a:p>
        </p:txBody>
      </p:sp>
      <p:sp>
        <p:nvSpPr>
          <p:cNvPr id="2072" name="Rectangle 11"/>
          <p:cNvSpPr>
            <a:spLocks noChangeArrowheads="1"/>
          </p:cNvSpPr>
          <p:nvPr/>
        </p:nvSpPr>
        <p:spPr bwMode="auto">
          <a:xfrm>
            <a:off x="7171267" y="1276634"/>
            <a:ext cx="185180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i="1" dirty="0">
                <a:latin typeface="Cambria" pitchFamily="18" charset="0"/>
              </a:rPr>
              <a:t>Jack Ma's </a:t>
            </a:r>
            <a:r>
              <a:rPr lang="en-US" sz="1200" i="1" dirty="0" err="1">
                <a:latin typeface="Cambria" pitchFamily="18" charset="0"/>
              </a:rPr>
              <a:t>Picobot</a:t>
            </a:r>
            <a:r>
              <a:rPr lang="en-US" sz="1200" i="1" dirty="0">
                <a:latin typeface="Cambria" pitchFamily="18" charset="0"/>
              </a:rPr>
              <a:t> </a:t>
            </a:r>
            <a:r>
              <a:rPr lang="en-US" sz="1200" i="1" dirty="0" smtClean="0">
                <a:latin typeface="Cambria" pitchFamily="18" charset="0"/>
              </a:rPr>
              <a:t>"magic"</a:t>
            </a:r>
            <a:endParaRPr lang="en-US" sz="1200" i="1" dirty="0">
              <a:latin typeface="Cambria" pitchFamily="18" charset="0"/>
            </a:endParaRPr>
          </a:p>
        </p:txBody>
      </p:sp>
      <p:pic>
        <p:nvPicPr>
          <p:cNvPr id="2073" name="Picture 43"/>
          <p:cNvPicPr>
            <a:picLocks noChangeAspect="1" noChangeArrowheads="1"/>
          </p:cNvPicPr>
          <p:nvPr/>
        </p:nvPicPr>
        <p:blipFill>
          <a:blip r:embed="rId5">
            <a:extLst>
              <a:ext uri="{28A0092B-C50C-407E-A947-70E740481C1C}">
                <a14:useLocalDpi xmlns:a14="http://schemas.microsoft.com/office/drawing/2010/main" val="0"/>
              </a:ext>
            </a:extLst>
          </a:blip>
          <a:srcRect l="39465" t="37932" r="33150" b="47105"/>
          <a:stretch>
            <a:fillRect/>
          </a:stretch>
        </p:blipFill>
        <p:spPr bwMode="auto">
          <a:xfrm>
            <a:off x="955851" y="2062163"/>
            <a:ext cx="3349625"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6910" y="142926"/>
            <a:ext cx="1060053" cy="106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le 1"/>
          <p:cNvSpPr>
            <a:spLocks noChangeArrowheads="1"/>
          </p:cNvSpPr>
          <p:nvPr/>
        </p:nvSpPr>
        <p:spPr bwMode="auto">
          <a:xfrm>
            <a:off x="2235200" y="4260712"/>
            <a:ext cx="5799138" cy="517525"/>
          </a:xfrm>
          <a:prstGeom prst="roundRect">
            <a:avLst>
              <a:gd name="adj" fmla="val 16667"/>
            </a:avLst>
          </a:prstGeom>
          <a:solidFill>
            <a:srgbClr val="CCECFF"/>
          </a:solidFill>
          <a:ln>
            <a:noFill/>
          </a:ln>
          <a:extLst/>
        </p:spPr>
        <p:txBody>
          <a:bodyPr/>
          <a:lstStyle/>
          <a:p>
            <a:endParaRPr lang="en-US">
              <a:latin typeface="Cambria" pitchFamily="18" charset="0"/>
            </a:endParaRPr>
          </a:p>
        </p:txBody>
      </p:sp>
      <p:sp>
        <p:nvSpPr>
          <p:cNvPr id="21" name="Text Box 36"/>
          <p:cNvSpPr txBox="1">
            <a:spLocks noChangeArrowheads="1"/>
          </p:cNvSpPr>
          <p:nvPr/>
        </p:nvSpPr>
        <p:spPr bwMode="auto">
          <a:xfrm>
            <a:off x="1981200" y="4315685"/>
            <a:ext cx="632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err="1">
                <a:latin typeface="Cambria" pitchFamily="18" charset="0"/>
              </a:rPr>
              <a:t>Hw</a:t>
            </a:r>
            <a:r>
              <a:rPr lang="en-US" sz="2000" dirty="0">
                <a:latin typeface="Cambria" pitchFamily="18" charset="0"/>
              </a:rPr>
              <a:t> #1</a:t>
            </a:r>
            <a:r>
              <a:rPr lang="en-US" sz="2000" b="1" dirty="0">
                <a:latin typeface="Cambria" pitchFamily="18" charset="0"/>
              </a:rPr>
              <a:t>  </a:t>
            </a:r>
            <a:r>
              <a:rPr lang="en-US" sz="2000" dirty="0">
                <a:latin typeface="Cambria" pitchFamily="18" charset="0"/>
              </a:rPr>
              <a:t>due this </a:t>
            </a:r>
            <a:r>
              <a:rPr lang="en-US" sz="2000" dirty="0" smtClean="0">
                <a:latin typeface="Cambria" pitchFamily="18" charset="0"/>
              </a:rPr>
              <a:t>Monday,  1/30,  </a:t>
            </a:r>
            <a:r>
              <a:rPr lang="en-US" sz="2000" dirty="0">
                <a:latin typeface="Cambria" pitchFamily="18" charset="0"/>
              </a:rPr>
              <a:t>at 11:59 pm</a:t>
            </a:r>
          </a:p>
        </p:txBody>
      </p:sp>
    </p:spTree>
    <p:extLst>
      <p:ext uri="{BB962C8B-B14F-4D97-AF65-F5344CB8AC3E}">
        <p14:creationId xmlns:p14="http://schemas.microsoft.com/office/powerpoint/2010/main" val="3863418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724400" y="1447800"/>
            <a:ext cx="4152900" cy="2362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Rounded Rectangle 1"/>
          <p:cNvSpPr/>
          <p:nvPr/>
        </p:nvSpPr>
        <p:spPr bwMode="auto">
          <a:xfrm>
            <a:off x="381000" y="1447800"/>
            <a:ext cx="4152900" cy="2362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290" name="Text Box 5"/>
          <p:cNvSpPr txBox="1">
            <a:spLocks noChangeArrowheads="1"/>
          </p:cNvSpPr>
          <p:nvPr/>
        </p:nvSpPr>
        <p:spPr bwMode="auto">
          <a:xfrm>
            <a:off x="5334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Functioning across disciplines</a:t>
            </a:r>
          </a:p>
        </p:txBody>
      </p:sp>
      <p:sp>
        <p:nvSpPr>
          <p:cNvPr id="12291" name="Text Box 27"/>
          <p:cNvSpPr txBox="1">
            <a:spLocks noChangeArrowheads="1"/>
          </p:cNvSpPr>
          <p:nvPr/>
        </p:nvSpPr>
        <p:spPr bwMode="auto">
          <a:xfrm>
            <a:off x="838200" y="2886075"/>
            <a:ext cx="36004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50000"/>
              </a:lnSpc>
              <a:spcBef>
                <a:spcPct val="50000"/>
              </a:spcBef>
            </a:pPr>
            <a:r>
              <a:rPr lang="en-US" b="1">
                <a:solidFill>
                  <a:srgbClr val="FEA30F"/>
                </a:solidFill>
                <a:latin typeface="Courier New" pitchFamily="49" charset="0"/>
              </a:rPr>
              <a:t>def</a:t>
            </a:r>
            <a:r>
              <a:rPr lang="en-US" b="1">
                <a:latin typeface="Courier New" pitchFamily="49" charset="0"/>
              </a:rPr>
              <a:t> g(x):</a:t>
            </a:r>
          </a:p>
          <a:p>
            <a:pPr>
              <a:lnSpc>
                <a:spcPct val="50000"/>
              </a:lnSpc>
              <a:spcBef>
                <a:spcPct val="50000"/>
              </a:spcBef>
            </a:pPr>
            <a:r>
              <a:rPr lang="en-US" b="1">
                <a:latin typeface="Courier New" pitchFamily="49" charset="0"/>
              </a:rPr>
              <a:t>    </a:t>
            </a:r>
            <a:r>
              <a:rPr lang="en-US" b="1">
                <a:solidFill>
                  <a:srgbClr val="FEA30F"/>
                </a:solidFill>
                <a:latin typeface="Courier New" pitchFamily="49" charset="0"/>
              </a:rPr>
              <a:t>return</a:t>
            </a:r>
            <a:r>
              <a:rPr lang="en-US" b="1">
                <a:latin typeface="Courier New" pitchFamily="49" charset="0"/>
              </a:rPr>
              <a:t> x**100</a:t>
            </a:r>
          </a:p>
        </p:txBody>
      </p:sp>
      <p:sp>
        <p:nvSpPr>
          <p:cNvPr id="12292" name="Text Box 28"/>
          <p:cNvSpPr txBox="1">
            <a:spLocks noChangeArrowheads="1"/>
          </p:cNvSpPr>
          <p:nvPr/>
        </p:nvSpPr>
        <p:spPr bwMode="auto">
          <a:xfrm>
            <a:off x="5562600" y="2886075"/>
            <a:ext cx="2438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3200" b="1" i="1" dirty="0">
                <a:solidFill>
                  <a:schemeClr val="accent2"/>
                </a:solidFill>
                <a:latin typeface="Times" pitchFamily="-106" charset="0"/>
              </a:rPr>
              <a:t>g(x)  =  x</a:t>
            </a:r>
            <a:r>
              <a:rPr lang="en-US" sz="3200" b="1" i="1" baseline="64000" dirty="0">
                <a:solidFill>
                  <a:schemeClr val="accent2"/>
                </a:solidFill>
                <a:latin typeface="Times" pitchFamily="-106" charset="0"/>
              </a:rPr>
              <a:t>100</a:t>
            </a:r>
            <a:endParaRPr lang="en-US" sz="3200" b="1" i="1" dirty="0">
              <a:solidFill>
                <a:schemeClr val="accent2"/>
              </a:solidFill>
              <a:latin typeface="Times" pitchFamily="-106" charset="0"/>
            </a:endParaRPr>
          </a:p>
        </p:txBody>
      </p:sp>
      <p:sp>
        <p:nvSpPr>
          <p:cNvPr id="12293" name="Text Box 29"/>
          <p:cNvSpPr txBox="1">
            <a:spLocks noChangeArrowheads="1"/>
          </p:cNvSpPr>
          <p:nvPr/>
        </p:nvSpPr>
        <p:spPr bwMode="auto">
          <a:xfrm>
            <a:off x="838200" y="4046538"/>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smtClean="0">
                <a:latin typeface="Cambria" pitchFamily="18" charset="0"/>
              </a:rPr>
              <a:t>CS</a:t>
            </a:r>
            <a:r>
              <a:rPr lang="en-US" sz="2800" dirty="0" smtClean="0">
                <a:latin typeface="Cambria" pitchFamily="18" charset="0"/>
              </a:rPr>
              <a:t>'s</a:t>
            </a:r>
            <a:r>
              <a:rPr lang="en-US" sz="2800" i="1" dirty="0" smtClean="0">
                <a:latin typeface="Cambria" pitchFamily="18" charset="0"/>
              </a:rPr>
              <a:t> </a:t>
            </a:r>
            <a:r>
              <a:rPr lang="en-US" sz="2800" dirty="0" err="1" smtClean="0">
                <a:latin typeface="Cambria" pitchFamily="18" charset="0"/>
              </a:rPr>
              <a:t>googolizer</a:t>
            </a:r>
            <a:endParaRPr lang="en-US" sz="2800" dirty="0">
              <a:latin typeface="Cambria" pitchFamily="18" charset="0"/>
            </a:endParaRPr>
          </a:p>
        </p:txBody>
      </p:sp>
      <p:sp>
        <p:nvSpPr>
          <p:cNvPr id="12294" name="Text Box 30"/>
          <p:cNvSpPr txBox="1">
            <a:spLocks noChangeArrowheads="1"/>
          </p:cNvSpPr>
          <p:nvPr/>
        </p:nvSpPr>
        <p:spPr bwMode="auto">
          <a:xfrm>
            <a:off x="4953000" y="4046538"/>
            <a:ext cx="373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smtClean="0">
                <a:latin typeface="Cambria" pitchFamily="18" charset="0"/>
              </a:rPr>
              <a:t>Math</a:t>
            </a:r>
            <a:r>
              <a:rPr lang="en-US" sz="2800" dirty="0" smtClean="0">
                <a:latin typeface="Cambria" pitchFamily="18" charset="0"/>
              </a:rPr>
              <a:t>'s </a:t>
            </a:r>
            <a:r>
              <a:rPr lang="en-US" sz="2800" dirty="0" err="1">
                <a:latin typeface="Cambria" pitchFamily="18" charset="0"/>
              </a:rPr>
              <a:t>googolizer</a:t>
            </a:r>
            <a:endParaRPr lang="en-US" sz="2800" dirty="0">
              <a:latin typeface="Cambria" pitchFamily="18" charset="0"/>
            </a:endParaRPr>
          </a:p>
        </p:txBody>
      </p:sp>
      <p:sp>
        <p:nvSpPr>
          <p:cNvPr id="12296" name="Rectangle 32"/>
          <p:cNvSpPr>
            <a:spLocks noChangeArrowheads="1"/>
          </p:cNvSpPr>
          <p:nvPr/>
        </p:nvSpPr>
        <p:spPr bwMode="auto">
          <a:xfrm>
            <a:off x="5707512" y="4848650"/>
            <a:ext cx="2224776" cy="369332"/>
          </a:xfrm>
          <a:prstGeom prst="rect">
            <a:avLst/>
          </a:prstGeom>
          <a:solidFill>
            <a:srgbClr val="FFCC99"/>
          </a:solidFill>
          <a:ln>
            <a:noFill/>
          </a:ln>
          <a:extLst/>
        </p:spPr>
        <p:txBody>
          <a:bodyPr wrap="none">
            <a:spAutoFit/>
          </a:bodyPr>
          <a:lstStyle/>
          <a:p>
            <a:pPr algn="ctr"/>
            <a:r>
              <a:rPr lang="en-US" sz="1800" dirty="0">
                <a:latin typeface="Cambria" pitchFamily="18" charset="0"/>
              </a:rPr>
              <a:t>defined by </a:t>
            </a:r>
            <a:r>
              <a:rPr lang="en-US" sz="1800" b="1" i="1" dirty="0">
                <a:latin typeface="Cambria" pitchFamily="18" charset="0"/>
              </a:rPr>
              <a:t>what it is</a:t>
            </a:r>
          </a:p>
        </p:txBody>
      </p:sp>
      <p:sp>
        <p:nvSpPr>
          <p:cNvPr id="12297" name="Text Box 33"/>
          <p:cNvSpPr txBox="1">
            <a:spLocks noChangeArrowheads="1"/>
          </p:cNvSpPr>
          <p:nvPr/>
        </p:nvSpPr>
        <p:spPr bwMode="auto">
          <a:xfrm>
            <a:off x="1600200" y="5374112"/>
            <a:ext cx="2590800"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sz="1400" dirty="0" smtClean="0">
                <a:latin typeface="Cambria" pitchFamily="18" charset="0"/>
              </a:rPr>
              <a:t>+ what follows </a:t>
            </a:r>
            <a:r>
              <a:rPr lang="en-US" sz="1400" b="1" i="1" dirty="0" smtClean="0">
                <a:latin typeface="Cambria" pitchFamily="18" charset="0"/>
              </a:rPr>
              <a:t>behaviorally</a:t>
            </a:r>
            <a:endParaRPr lang="en-US" sz="1400" b="1" i="1" dirty="0">
              <a:latin typeface="Cambria" pitchFamily="18" charset="0"/>
            </a:endParaRPr>
          </a:p>
        </p:txBody>
      </p:sp>
      <p:sp>
        <p:nvSpPr>
          <p:cNvPr id="12298" name="Text Box 34"/>
          <p:cNvSpPr txBox="1">
            <a:spLocks noChangeArrowheads="1"/>
          </p:cNvSpPr>
          <p:nvPr/>
        </p:nvSpPr>
        <p:spPr bwMode="auto">
          <a:xfrm>
            <a:off x="1295400" y="16002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C0BC6"/>
                </a:solidFill>
                <a:latin typeface="Cambria" pitchFamily="18" charset="0"/>
              </a:rPr>
              <a:t>procedure</a:t>
            </a:r>
          </a:p>
        </p:txBody>
      </p:sp>
      <p:sp>
        <p:nvSpPr>
          <p:cNvPr id="12299" name="Text Box 35"/>
          <p:cNvSpPr txBox="1">
            <a:spLocks noChangeArrowheads="1"/>
          </p:cNvSpPr>
          <p:nvPr/>
        </p:nvSpPr>
        <p:spPr bwMode="auto">
          <a:xfrm>
            <a:off x="5753100" y="16002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C0BC6"/>
                </a:solidFill>
                <a:latin typeface="Cambria" pitchFamily="18" charset="0"/>
              </a:rPr>
              <a:t>structure</a:t>
            </a:r>
          </a:p>
        </p:txBody>
      </p:sp>
      <p:sp>
        <p:nvSpPr>
          <p:cNvPr id="15" name="Text Box 33"/>
          <p:cNvSpPr txBox="1">
            <a:spLocks noChangeArrowheads="1"/>
          </p:cNvSpPr>
          <p:nvPr/>
        </p:nvSpPr>
        <p:spPr bwMode="auto">
          <a:xfrm>
            <a:off x="6286500" y="5374112"/>
            <a:ext cx="2247900"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sz="1400" dirty="0" smtClean="0">
                <a:latin typeface="Cambria" pitchFamily="18" charset="0"/>
              </a:rPr>
              <a:t>+ what follows </a:t>
            </a:r>
            <a:r>
              <a:rPr lang="en-US" sz="1400" b="1" i="1" dirty="0" smtClean="0">
                <a:latin typeface="Cambria" pitchFamily="18" charset="0"/>
              </a:rPr>
              <a:t>logically</a:t>
            </a:r>
            <a:endParaRPr lang="en-US" sz="1400" b="1" i="1" dirty="0">
              <a:latin typeface="Cambria" pitchFamily="18" charset="0"/>
            </a:endParaRPr>
          </a:p>
        </p:txBody>
      </p:sp>
      <p:sp>
        <p:nvSpPr>
          <p:cNvPr id="16" name="Rectangle 32"/>
          <p:cNvSpPr>
            <a:spLocks noChangeArrowheads="1"/>
          </p:cNvSpPr>
          <p:nvPr/>
        </p:nvSpPr>
        <p:spPr bwMode="auto">
          <a:xfrm>
            <a:off x="1007862" y="4848650"/>
            <a:ext cx="2556277" cy="369332"/>
          </a:xfrm>
          <a:prstGeom prst="rect">
            <a:avLst/>
          </a:prstGeom>
          <a:solidFill>
            <a:srgbClr val="FFCC99"/>
          </a:solidFill>
          <a:ln>
            <a:noFill/>
          </a:ln>
          <a:extLst/>
        </p:spPr>
        <p:txBody>
          <a:bodyPr wrap="none">
            <a:spAutoFit/>
          </a:bodyPr>
          <a:lstStyle/>
          <a:p>
            <a:pPr algn="ctr"/>
            <a:r>
              <a:rPr lang="en-US" sz="1800" dirty="0">
                <a:latin typeface="Cambria" pitchFamily="18" charset="0"/>
              </a:rPr>
              <a:t>defined by </a:t>
            </a:r>
            <a:r>
              <a:rPr lang="en-US" sz="1800" b="1" i="1" dirty="0">
                <a:latin typeface="Cambria" pitchFamily="18" charset="0"/>
              </a:rPr>
              <a:t>what it does</a:t>
            </a:r>
          </a:p>
        </p:txBody>
      </p:sp>
    </p:spTree>
    <p:extLst>
      <p:ext uri="{BB962C8B-B14F-4D97-AF65-F5344CB8AC3E}">
        <p14:creationId xmlns:p14="http://schemas.microsoft.com/office/powerpoint/2010/main" val="40753542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28600" y="409703"/>
            <a:ext cx="8689975" cy="2514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75779" name="Text Box 7"/>
          <p:cNvSpPr txBox="1">
            <a:spLocks noChangeArrowheads="1"/>
          </p:cNvSpPr>
          <p:nvPr/>
        </p:nvSpPr>
        <p:spPr bwMode="auto">
          <a:xfrm>
            <a:off x="381000" y="686452"/>
            <a:ext cx="8537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200" b="0" i="1"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The key to </a:t>
            </a:r>
            <a:r>
              <a:rPr kumimoji="0" lang="en-US" sz="42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understanding recursion is, first, to understand recursion.</a:t>
            </a:r>
            <a:endParaRPr kumimoji="0" lang="en-US" sz="4200" b="0" i="1"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75780" name="Text Box 9"/>
          <p:cNvSpPr txBox="1">
            <a:spLocks noChangeArrowheads="1"/>
          </p:cNvSpPr>
          <p:nvPr/>
        </p:nvSpPr>
        <p:spPr bwMode="auto">
          <a:xfrm>
            <a:off x="6268243" y="2343090"/>
            <a:ext cx="2418557" cy="400110"/>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 </a:t>
            </a:r>
            <a:r>
              <a:rPr kumimoji="0" lang="en-US" sz="20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mn-cs"/>
              </a:rPr>
              <a:t>former CS </a:t>
            </a:r>
            <a:r>
              <a:rPr kumimoji="0" lang="en-US" sz="20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5 student</a:t>
            </a:r>
          </a:p>
        </p:txBody>
      </p:sp>
      <p:sp>
        <p:nvSpPr>
          <p:cNvPr id="75781" name="Text Box 10"/>
          <p:cNvSpPr txBox="1">
            <a:spLocks noChangeArrowheads="1"/>
          </p:cNvSpPr>
          <p:nvPr/>
        </p:nvSpPr>
        <p:spPr bwMode="auto">
          <a:xfrm>
            <a:off x="1315243" y="6096000"/>
            <a:ext cx="76001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0B9520"/>
                </a:solidFill>
                <a:effectLst/>
                <a:uLnTx/>
                <a:uFillTx/>
                <a:latin typeface="Cambria" pitchFamily="18" charset="0"/>
                <a:ea typeface="ＭＳ Ｐゴシック" pitchFamily="34" charset="-128"/>
                <a:cs typeface="+mn-cs"/>
              </a:rPr>
              <a:t>tutors @ </a:t>
            </a:r>
            <a:r>
              <a:rPr kumimoji="0" lang="en-US" sz="3200" b="0" i="0" u="none" strike="noStrike" kern="1200" cap="none" spc="0" normalizeH="0" baseline="0" noProof="0" dirty="0" smtClean="0">
                <a:ln>
                  <a:noFill/>
                </a:ln>
                <a:solidFill>
                  <a:srgbClr val="0B9520"/>
                </a:solidFill>
                <a:effectLst/>
                <a:uLnTx/>
                <a:uFillTx/>
                <a:latin typeface="Cambria" pitchFamily="18" charset="0"/>
                <a:ea typeface="ＭＳ Ｐゴシック" pitchFamily="34" charset="-128"/>
                <a:cs typeface="+mn-cs"/>
              </a:rPr>
              <a:t>LAC + 4C's    </a:t>
            </a:r>
            <a:r>
              <a:rPr kumimoji="0" lang="en-US" sz="3200" b="0" i="0" u="none" strike="noStrike" kern="1200" cap="none" spc="0" normalizeH="0" baseline="0" noProof="0" dirty="0" err="1" smtClean="0">
                <a:ln>
                  <a:noFill/>
                </a:ln>
                <a:solidFill>
                  <a:srgbClr val="0B9520"/>
                </a:solidFill>
                <a:effectLst/>
                <a:uLnTx/>
                <a:uFillTx/>
                <a:latin typeface="Cambria" pitchFamily="18" charset="0"/>
                <a:ea typeface="ＭＳ Ｐゴシック" pitchFamily="34" charset="-128"/>
                <a:cs typeface="+mn-cs"/>
              </a:rPr>
              <a:t>Th</a:t>
            </a:r>
            <a:r>
              <a:rPr kumimoji="0" lang="en-US" sz="3200" b="0" i="0" u="none" strike="noStrike" kern="1200" cap="none" spc="0" normalizeH="0" baseline="0" noProof="0" dirty="0" smtClean="0">
                <a:ln>
                  <a:noFill/>
                </a:ln>
                <a:solidFill>
                  <a:srgbClr val="0B9520"/>
                </a:solidFill>
                <a:effectLst/>
                <a:uLnTx/>
                <a:uFillTx/>
                <a:latin typeface="Cambria" pitchFamily="18" charset="0"/>
                <a:ea typeface="ＭＳ Ｐゴシック" pitchFamily="34" charset="-128"/>
                <a:cs typeface="+mn-cs"/>
              </a:rPr>
              <a:t>/F/Sa/Su/Mon.</a:t>
            </a:r>
            <a:endParaRPr kumimoji="0" lang="en-US" sz="3200" b="0" i="0" u="none" strike="noStrike" kern="1200" cap="none" spc="0" normalizeH="0" baseline="0" noProof="0" dirty="0">
              <a:ln>
                <a:noFill/>
              </a:ln>
              <a:solidFill>
                <a:srgbClr val="0B9520"/>
              </a:solidFill>
              <a:effectLst/>
              <a:uLnTx/>
              <a:uFillTx/>
              <a:latin typeface="Cambria" pitchFamily="18" charset="0"/>
              <a:ea typeface="ＭＳ Ｐゴシック" pitchFamily="34" charset="-128"/>
              <a:cs typeface="+mn-cs"/>
            </a:endParaRPr>
          </a:p>
        </p:txBody>
      </p:sp>
      <p:sp>
        <p:nvSpPr>
          <p:cNvPr id="23" name="Text Box 6"/>
          <p:cNvSpPr txBox="1">
            <a:spLocks noChangeArrowheads="1"/>
          </p:cNvSpPr>
          <p:nvPr/>
        </p:nvSpPr>
        <p:spPr bwMode="auto">
          <a:xfrm rot="21050842">
            <a:off x="317862" y="3795409"/>
            <a:ext cx="5029200" cy="1371600"/>
          </a:xfrm>
          <a:prstGeom prst="rect">
            <a:avLst/>
          </a:prstGeom>
          <a:no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Good luck with Homework #1</a:t>
            </a:r>
          </a:p>
        </p:txBody>
      </p:sp>
      <p:sp>
        <p:nvSpPr>
          <p:cNvPr id="24" name="Text Box 10"/>
          <p:cNvSpPr txBox="1">
            <a:spLocks noChangeArrowheads="1"/>
          </p:cNvSpPr>
          <p:nvPr/>
        </p:nvSpPr>
        <p:spPr bwMode="auto">
          <a:xfrm>
            <a:off x="6803889" y="3176700"/>
            <a:ext cx="1752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67B0E"/>
                </a:solidFill>
                <a:effectLst/>
                <a:uLnTx/>
                <a:uFillTx/>
                <a:latin typeface="Cambria" pitchFamily="18" charset="0"/>
                <a:ea typeface="ＭＳ Ｐゴシック" pitchFamily="34" charset="-128"/>
                <a:cs typeface="+mn-cs"/>
              </a:rPr>
              <a:t>It's the eeri</a:t>
            </a:r>
            <a:r>
              <a:rPr kumimoji="0" lang="en-US" sz="1500" b="1" i="0" u="sng" strike="noStrike" kern="1200" cap="none" spc="0" normalizeH="0" baseline="0" noProof="0" dirty="0" smtClean="0">
                <a:ln>
                  <a:noFill/>
                </a:ln>
                <a:solidFill>
                  <a:srgbClr val="067B0E"/>
                </a:solidFill>
                <a:effectLst/>
                <a:uLnTx/>
                <a:uFillTx/>
                <a:latin typeface="Cambria" pitchFamily="18" charset="0"/>
                <a:ea typeface="ＭＳ Ｐゴシック" pitchFamily="34" charset="-128"/>
                <a:cs typeface="+mn-cs"/>
              </a:rPr>
              <a:t>est</a:t>
            </a:r>
            <a:r>
              <a:rPr kumimoji="0" lang="en-US" sz="1500" b="0" i="0" u="none" strike="noStrike" kern="1200" cap="none" spc="0" normalizeH="0" baseline="0" noProof="0" dirty="0" smtClean="0">
                <a:ln>
                  <a:noFill/>
                </a:ln>
                <a:solidFill>
                  <a:srgbClr val="067B0E"/>
                </a:solidFill>
                <a:effectLst/>
                <a:uLnTx/>
                <a:uFillTx/>
                <a:latin typeface="Cambria" pitchFamily="18" charset="0"/>
                <a:ea typeface="ＭＳ Ｐゴシック" pitchFamily="34" charset="-128"/>
                <a:cs typeface="+mn-cs"/>
              </a:rPr>
              <a:t>!</a:t>
            </a:r>
            <a:endParaRPr kumimoji="0" lang="en-US" sz="1500" b="1" i="0" u="sng" strike="noStrike" kern="1200" cap="none" spc="0" normalizeH="0" baseline="0" noProof="0" dirty="0">
              <a:ln>
                <a:noFill/>
              </a:ln>
              <a:solidFill>
                <a:srgbClr val="067B0E"/>
              </a:solidFill>
              <a:effectLst/>
              <a:uLnTx/>
              <a:uFillTx/>
              <a:latin typeface="Cambria" pitchFamily="18" charset="0"/>
              <a:ea typeface="ＭＳ Ｐゴシック" pitchFamily="34" charset="-128"/>
              <a:cs typeface="+mn-cs"/>
            </a:endParaRPr>
          </a:p>
        </p:txBody>
      </p:sp>
      <p:grpSp>
        <p:nvGrpSpPr>
          <p:cNvPr id="25" name="Group 11"/>
          <p:cNvGrpSpPr>
            <a:grpSpLocks/>
          </p:cNvGrpSpPr>
          <p:nvPr/>
        </p:nvGrpSpPr>
        <p:grpSpPr bwMode="auto">
          <a:xfrm>
            <a:off x="8124825" y="3403600"/>
            <a:ext cx="638175" cy="711200"/>
            <a:chOff x="2928" y="1051"/>
            <a:chExt cx="840" cy="957"/>
          </a:xfrm>
        </p:grpSpPr>
        <p:sp>
          <p:nvSpPr>
            <p:cNvPr id="26"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27"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28"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29"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0"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1"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2"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3"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4"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5"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6"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7"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8"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39839166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7509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is</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fac</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N &lt;= 1:</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1.0</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(N-1</a:t>
            </a:r>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6677030" y="476266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20343" y="5385820"/>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4639269"/>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84707" y="5240201"/>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4" name="Rectangle 63"/>
          <p:cNvSpPr/>
          <p:nvPr/>
        </p:nvSpPr>
        <p:spPr>
          <a:xfrm>
            <a:off x="746568" y="3385740"/>
            <a:ext cx="199484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(3) is 3*2*1</a:t>
            </a:r>
            <a:endParaRPr lang="en-US" dirty="0">
              <a:latin typeface="Calibri" panose="020F0502020204030204" pitchFamily="34" charset="0"/>
            </a:endParaRPr>
          </a:p>
        </p:txBody>
      </p:sp>
      <p:sp>
        <p:nvSpPr>
          <p:cNvPr id="65" name="Rectangle 64"/>
          <p:cNvSpPr/>
          <p:nvPr/>
        </p:nvSpPr>
        <p:spPr>
          <a:xfrm>
            <a:off x="901258" y="3999805"/>
            <a:ext cx="168546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(2) is 2*1</a:t>
            </a:r>
            <a:endParaRPr lang="en-US" dirty="0">
              <a:latin typeface="Calibri" panose="020F0502020204030204" pitchFamily="34" charset="0"/>
            </a:endParaRPr>
          </a:p>
        </p:txBody>
      </p:sp>
      <p:sp>
        <p:nvSpPr>
          <p:cNvPr id="66" name="Rectangle 65"/>
          <p:cNvSpPr/>
          <p:nvPr/>
        </p:nvSpPr>
        <p:spPr>
          <a:xfrm>
            <a:off x="1055948" y="4639270"/>
            <a:ext cx="1376082"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(1) is 1</a:t>
            </a:r>
            <a:endParaRPr lang="en-US" dirty="0">
              <a:latin typeface="Calibri" panose="020F0502020204030204" pitchFamily="34" charset="0"/>
            </a:endParaRPr>
          </a:p>
        </p:txBody>
      </p:sp>
      <p:sp>
        <p:nvSpPr>
          <p:cNvPr id="69" name="Down Arrow 68"/>
          <p:cNvSpPr/>
          <p:nvPr/>
        </p:nvSpPr>
        <p:spPr bwMode="auto">
          <a:xfrm rot="15302307">
            <a:off x="709833" y="1589098"/>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27431" y="5800536"/>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5" name="Down Arrow 34"/>
          <p:cNvSpPr/>
          <p:nvPr/>
        </p:nvSpPr>
        <p:spPr bwMode="auto">
          <a:xfrm rot="17353320">
            <a:off x="683700" y="2095420"/>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192024" y="1985162"/>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34" name="Rectangle 33"/>
          <p:cNvSpPr/>
          <p:nvPr/>
        </p:nvSpPr>
        <p:spPr>
          <a:xfrm>
            <a:off x="403109" y="1290935"/>
            <a:ext cx="261360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(5) is 5*4*3*2*1</a:t>
            </a:r>
            <a:endParaRPr lang="en-US" dirty="0">
              <a:latin typeface="Calibri" panose="020F0502020204030204" pitchFamily="34" charset="0"/>
            </a:endParaRPr>
          </a:p>
        </p:txBody>
      </p:sp>
      <p:sp>
        <p:nvSpPr>
          <p:cNvPr id="36" name="Rectangle 35"/>
          <p:cNvSpPr/>
          <p:nvPr/>
        </p:nvSpPr>
        <p:spPr>
          <a:xfrm>
            <a:off x="553791" y="2776140"/>
            <a:ext cx="230422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(4) is 4*3*2*1</a:t>
            </a:r>
            <a:endParaRPr lang="en-US" dirty="0">
              <a:latin typeface="Calibri" panose="020F0502020204030204" pitchFamily="34" charset="0"/>
            </a:endParaRPr>
          </a:p>
        </p:txBody>
      </p:sp>
      <p:sp>
        <p:nvSpPr>
          <p:cNvPr id="37" name="Rectangle 36"/>
          <p:cNvSpPr/>
          <p:nvPr/>
        </p:nvSpPr>
        <p:spPr>
          <a:xfrm>
            <a:off x="1055948" y="5253335"/>
            <a:ext cx="1376082"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(0) is 1</a:t>
            </a:r>
            <a:endParaRPr lang="en-US" dirty="0">
              <a:latin typeface="Calibri" panose="020F0502020204030204" pitchFamily="34" charset="0"/>
            </a:endParaRPr>
          </a:p>
        </p:txBody>
      </p:sp>
      <p:grpSp>
        <p:nvGrpSpPr>
          <p:cNvPr id="38" name="Group 13"/>
          <p:cNvGrpSpPr>
            <a:grpSpLocks/>
          </p:cNvGrpSpPr>
          <p:nvPr/>
        </p:nvGrpSpPr>
        <p:grpSpPr bwMode="auto">
          <a:xfrm>
            <a:off x="8438445" y="214011"/>
            <a:ext cx="523254" cy="559278"/>
            <a:chOff x="2928" y="1051"/>
            <a:chExt cx="840" cy="957"/>
          </a:xfrm>
        </p:grpSpPr>
        <p:sp>
          <p:nvSpPr>
            <p:cNvPr id="39"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3"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4"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6"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3"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6"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7"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8"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9"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0" name="TextBox 79"/>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Aye, aye, eye!</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712800" y="1054800"/>
              <a:ext cx="7263000" cy="3190680"/>
            </p14:xfrm>
          </p:contentPart>
        </mc:Choice>
        <mc:Fallback xmlns="">
          <p:pic>
            <p:nvPicPr>
              <p:cNvPr id="3" name="Ink 2"/>
              <p:cNvPicPr/>
              <p:nvPr/>
            </p:nvPicPr>
            <p:blipFill>
              <a:blip r:embed="rId4"/>
              <a:stretch>
                <a:fillRect/>
              </a:stretch>
            </p:blipFill>
            <p:spPr>
              <a:xfrm>
                <a:off x="700920" y="1052280"/>
                <a:ext cx="7287120" cy="3195720"/>
              </a:xfrm>
              <a:prstGeom prst="rect">
                <a:avLst/>
              </a:prstGeom>
            </p:spPr>
          </p:pic>
        </mc:Fallback>
      </mc:AlternateContent>
    </p:spTree>
    <p:extLst>
      <p:ext uri="{BB962C8B-B14F-4D97-AF65-F5344CB8AC3E}">
        <p14:creationId xmlns:p14="http://schemas.microsoft.com/office/powerpoint/2010/main" val="186640747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leng</a:t>
            </a:r>
            <a:r>
              <a:rPr lang="en-US" sz="3600" dirty="0" smtClean="0">
                <a:latin typeface="Calibri" panose="020F0502020204030204" pitchFamily="34" charset="0"/>
              </a:rPr>
              <a:t>(L)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  </a:t>
            </a:r>
            <a:r>
              <a:rPr lang="en-US" sz="3200" dirty="0" err="1" smtClean="0">
                <a:latin typeface="Calibri" panose="020F0502020204030204" pitchFamily="34" charset="0"/>
              </a:rPr>
              <a:t>leng</a:t>
            </a:r>
            <a:r>
              <a:rPr lang="en-US" sz="3200" dirty="0" smtClean="0">
                <a:latin typeface="Calibri" panose="020F0502020204030204" pitchFamily="34" charset="0"/>
              </a:rPr>
              <a:t>(L)</a:t>
            </a:r>
            <a:endParaRPr lang="en-US" sz="3200" dirty="0">
              <a:latin typeface="Calibri" panose="020F0502020204030204" pitchFamily="34"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leng</a:t>
            </a:r>
            <a:r>
              <a:rPr lang="en-US" sz="2000" b="1" dirty="0" smtClean="0">
                <a:latin typeface="Courier New" panose="02070309020205020404" pitchFamily="49" charset="0"/>
                <a:cs typeface="Courier New" panose="02070309020205020404" pitchFamily="49" charset="0"/>
              </a:rPr>
              <a:t>(L):</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______________:</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___</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______________</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7306177" y="4482294"/>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32535" y="52510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566210" y="4419600"/>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96899" y="51054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488182"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[5,42,7] ) is 3</a:t>
            </a:r>
            <a:endParaRPr lang="en-US" dirty="0">
              <a:latin typeface="Calibri" panose="020F0502020204030204" pitchFamily="34" charset="0"/>
            </a:endParaRPr>
          </a:p>
        </p:txBody>
      </p:sp>
      <p:sp>
        <p:nvSpPr>
          <p:cNvPr id="63" name="Rectangle 62"/>
          <p:cNvSpPr/>
          <p:nvPr/>
        </p:nvSpPr>
        <p:spPr>
          <a:xfrm>
            <a:off x="403109" y="2776140"/>
            <a:ext cx="2255746"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[42,7] ) is 2</a:t>
            </a:r>
            <a:endParaRPr lang="en-US" dirty="0">
              <a:latin typeface="Calibri" panose="020F0502020204030204" pitchFamily="34" charset="0"/>
            </a:endParaRPr>
          </a:p>
        </p:txBody>
      </p:sp>
      <p:sp>
        <p:nvSpPr>
          <p:cNvPr id="64" name="Rectangle 63"/>
          <p:cNvSpPr/>
          <p:nvPr/>
        </p:nvSpPr>
        <p:spPr>
          <a:xfrm>
            <a:off x="403109" y="3385740"/>
            <a:ext cx="1867819"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[7] ) is 1</a:t>
            </a:r>
            <a:endParaRPr lang="en-US" dirty="0">
              <a:latin typeface="Calibri" panose="020F0502020204030204" pitchFamily="34" charset="0"/>
            </a:endParaRPr>
          </a:p>
        </p:txBody>
      </p:sp>
      <p:sp>
        <p:nvSpPr>
          <p:cNvPr id="65" name="Rectangle 64"/>
          <p:cNvSpPr/>
          <p:nvPr/>
        </p:nvSpPr>
        <p:spPr>
          <a:xfrm>
            <a:off x="403109" y="3999805"/>
            <a:ext cx="1781257"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 ] ) is 0</a:t>
            </a:r>
            <a:endParaRPr lang="en-US" dirty="0">
              <a:latin typeface="Calibri" panose="020F0502020204030204" pitchFamily="34" charset="0"/>
            </a:endParaRPr>
          </a:p>
        </p:txBody>
      </p:sp>
      <p:sp>
        <p:nvSpPr>
          <p:cNvPr id="69" name="Down Arrow 68"/>
          <p:cNvSpPr/>
          <p:nvPr/>
        </p:nvSpPr>
        <p:spPr bwMode="auto">
          <a:xfrm rot="15302307">
            <a:off x="1352460" y="1637001"/>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8781470">
            <a:off x="1257581" y="4387115"/>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990600" y="5099412"/>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3" name="Down Arrow 32"/>
          <p:cNvSpPr/>
          <p:nvPr/>
        </p:nvSpPr>
        <p:spPr bwMode="auto">
          <a:xfrm rot="19363796">
            <a:off x="1031524" y="2140730"/>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52404" y="1981200"/>
            <a:ext cx="157318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recursion?</a:t>
            </a:r>
            <a:endParaRPr lang="en-US" dirty="0"/>
          </a:p>
        </p:txBody>
      </p:sp>
      <p:sp>
        <p:nvSpPr>
          <p:cNvPr id="34" name="Rectangle 33"/>
          <p:cNvSpPr/>
          <p:nvPr/>
        </p:nvSpPr>
        <p:spPr>
          <a:xfrm>
            <a:off x="403109" y="5786735"/>
            <a:ext cx="2282997"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a:t>
            </a:r>
            <a:r>
              <a:rPr lang="en-US" b="1" dirty="0" smtClean="0">
                <a:solidFill>
                  <a:srgbClr val="0B9520"/>
                </a:solidFill>
                <a:latin typeface="Calibri" panose="020F0502020204030204" pitchFamily="34" charset="0"/>
              </a:rPr>
              <a:t>'and me?'</a:t>
            </a:r>
            <a:r>
              <a:rPr lang="en-US" dirty="0" smtClean="0">
                <a:latin typeface="Calibri" panose="020F0502020204030204" pitchFamily="34" charset="0"/>
              </a:rPr>
              <a:t> )</a:t>
            </a:r>
            <a:endParaRPr lang="en-US"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30760" y="591120"/>
              <a:ext cx="9074520" cy="5900760"/>
            </p14:xfrm>
          </p:contentPart>
        </mc:Choice>
        <mc:Fallback xmlns="">
          <p:pic>
            <p:nvPicPr>
              <p:cNvPr id="3" name="Ink 2"/>
              <p:cNvPicPr/>
              <p:nvPr/>
            </p:nvPicPr>
            <p:blipFill>
              <a:blip r:embed="rId4"/>
              <a:stretch>
                <a:fillRect/>
              </a:stretch>
            </p:blipFill>
            <p:spPr>
              <a:xfrm>
                <a:off x="219240" y="580680"/>
                <a:ext cx="9088560" cy="5924160"/>
              </a:xfrm>
              <a:prstGeom prst="rect">
                <a:avLst/>
              </a:prstGeom>
            </p:spPr>
          </p:pic>
        </mc:Fallback>
      </mc:AlternateContent>
    </p:spTree>
    <p:extLst>
      <p:ext uri="{BB962C8B-B14F-4D97-AF65-F5344CB8AC3E}">
        <p14:creationId xmlns:p14="http://schemas.microsoft.com/office/powerpoint/2010/main" val="11488267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Rounded Rectangle 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746134"/>
            <a:ext cx="4573537"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pow(</a:t>
            </a:r>
            <a:r>
              <a:rPr kumimoji="0" lang="en-US" sz="28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b,p</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657600" y="3886200"/>
            <a:ext cx="4782370" cy="2554545"/>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pow</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r>
              <a:rPr kumimoji="0" lang="en-US" sz="20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b,p</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________:</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____</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else</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_____________</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pow(2,4) ~ 2*2*2*2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3" name="Rectangle 22"/>
          <p:cNvSpPr/>
          <p:nvPr/>
        </p:nvSpPr>
        <p:spPr>
          <a:xfrm>
            <a:off x="343929" y="258633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pow(2,3) ~    2*2*2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4" name="Rectangle 23"/>
          <p:cNvSpPr/>
          <p:nvPr/>
        </p:nvSpPr>
        <p:spPr>
          <a:xfrm>
            <a:off x="341871" y="5381414"/>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pow(2,0)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 name="Rectangle 2"/>
          <p:cNvSpPr/>
          <p:nvPr/>
        </p:nvSpPr>
        <p:spPr>
          <a:xfrm>
            <a:off x="1600200" y="5806008"/>
            <a:ext cx="1307708"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anything  to the zero power is 1.0</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7" name="Rectangle 6"/>
          <p:cNvSpPr/>
          <p:nvPr/>
        </p:nvSpPr>
        <p:spPr>
          <a:xfrm>
            <a:off x="2870335" y="1893430"/>
            <a:ext cx="439544"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16</a:t>
            </a:r>
            <a:endParaRPr kumimoji="0" lang="en-US" sz="1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cxnSp>
        <p:nvCxnSpPr>
          <p:cNvPr id="9" name="Straight Connector 8"/>
          <p:cNvCxnSpPr/>
          <p:nvPr/>
        </p:nvCxnSpPr>
        <p:spPr bwMode="auto">
          <a:xfrm>
            <a:off x="2020329" y="1932121"/>
            <a:ext cx="9988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2183373" y="3005387"/>
            <a:ext cx="8090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FF3300"/>
                </a:solidFill>
                <a:effectLst/>
                <a:uLnTx/>
                <a:uFillTx/>
                <a:latin typeface="Calibri" panose="020F0502020204030204" pitchFamily="34" charset="0"/>
                <a:ea typeface="ＭＳ Ｐゴシック" pitchFamily="34" charset="-128"/>
                <a:cs typeface="Courier New" panose="02070309020205020404" pitchFamily="49" charset="0"/>
              </a:rPr>
              <a:t>Extra!</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See if you can also handle </a:t>
            </a:r>
            <a:r>
              <a:rPr kumimoji="0" lang="en-US" sz="1000" b="1"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negative </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powers...</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30" name="Rectangle 29"/>
          <p:cNvSpPr/>
          <p:nvPr/>
        </p:nvSpPr>
        <p:spPr>
          <a:xfrm>
            <a:off x="2908178" y="3005387"/>
            <a:ext cx="364202"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8</a:t>
            </a:r>
            <a:endParaRPr kumimoji="0" lang="en-US" sz="1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4" name="Rectangle 33"/>
          <p:cNvSpPr/>
          <p:nvPr/>
        </p:nvSpPr>
        <p:spPr>
          <a:xfrm>
            <a:off x="349956" y="3971431"/>
            <a:ext cx="3155244"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pow(2,2) ~  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5" name="Rectangle 34"/>
          <p:cNvSpPr/>
          <p:nvPr/>
        </p:nvSpPr>
        <p:spPr>
          <a:xfrm>
            <a:off x="349956" y="4670778"/>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pow(2,1)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97" y="76200"/>
            <a:ext cx="1268403" cy="97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Box 6"/>
          <p:cNvSpPr txBox="1">
            <a:spLocks noChangeArrowheads="1"/>
          </p:cNvSpPr>
          <p:nvPr/>
        </p:nvSpPr>
        <p:spPr bwMode="auto">
          <a:xfrm>
            <a:off x="4724400" y="284202"/>
            <a:ext cx="3297771"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returns b**p,  but using only multiplication times b</a:t>
            </a:r>
            <a:endPar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42" name="Text Box 6"/>
          <p:cNvSpPr txBox="1">
            <a:spLocks noChangeArrowheads="1"/>
          </p:cNvSpPr>
          <p:nvPr/>
        </p:nvSpPr>
        <p:spPr bwMode="auto">
          <a:xfrm>
            <a:off x="3048000" y="330369"/>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pow(</a:t>
            </a: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b,p</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5" name="Text Box 6"/>
          <p:cNvSpPr txBox="1">
            <a:spLocks noChangeArrowheads="1"/>
          </p:cNvSpPr>
          <p:nvPr/>
        </p:nvSpPr>
        <p:spPr bwMode="auto">
          <a:xfrm>
            <a:off x="533400" y="228600"/>
            <a:ext cx="2209800"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pow(</a:t>
            </a:r>
            <a:r>
              <a:rPr kumimoji="0" lang="en-US" sz="32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b,p</a:t>
            </a: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83880" y="952560"/>
              <a:ext cx="8477640" cy="5597280"/>
            </p14:xfrm>
          </p:contentPart>
        </mc:Choice>
        <mc:Fallback xmlns="">
          <p:pic>
            <p:nvPicPr>
              <p:cNvPr id="8" name="Ink 7"/>
              <p:cNvPicPr/>
              <p:nvPr/>
            </p:nvPicPr>
            <p:blipFill>
              <a:blip r:embed="rId5"/>
              <a:stretch>
                <a:fillRect/>
              </a:stretch>
            </p:blipFill>
            <p:spPr>
              <a:xfrm>
                <a:off x="72720" y="942480"/>
                <a:ext cx="8500680" cy="5619960"/>
              </a:xfrm>
              <a:prstGeom prst="rect">
                <a:avLst/>
              </a:prstGeom>
            </p:spPr>
          </p:pic>
        </mc:Fallback>
      </mc:AlternateContent>
    </p:spTree>
    <p:extLst>
      <p:ext uri="{BB962C8B-B14F-4D97-AF65-F5344CB8AC3E}">
        <p14:creationId xmlns:p14="http://schemas.microsoft.com/office/powerpoint/2010/main" val="10446970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Rounded Rectangle 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746134"/>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(s)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775676" y="3962400"/>
            <a:ext cx="4782370" cy="193899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vwl</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elif</a:t>
            </a:r>
            <a:endPar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else</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3" name="Text Box 6"/>
          <p:cNvSpPr txBox="1">
            <a:spLocks noChangeArrowheads="1"/>
          </p:cNvSpPr>
          <p:nvPr/>
        </p:nvSpPr>
        <p:spPr bwMode="auto">
          <a:xfrm>
            <a:off x="2133600" y="310366"/>
            <a:ext cx="2223794"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vwl</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4" name="Text Box 6"/>
          <p:cNvSpPr txBox="1">
            <a:spLocks noChangeArrowheads="1"/>
          </p:cNvSpPr>
          <p:nvPr/>
        </p:nvSpPr>
        <p:spPr bwMode="auto">
          <a:xfrm>
            <a:off x="3979891" y="264199"/>
            <a:ext cx="329777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returns the number of vowels in the string s, s may or may not be empty.</a:t>
            </a:r>
            <a:endPar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'crazy'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 name="Rectangle 2"/>
          <p:cNvSpPr/>
          <p:nvPr/>
        </p:nvSpPr>
        <p:spPr>
          <a:xfrm>
            <a:off x="1653870" y="5501282"/>
            <a:ext cx="1307708"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What is the </a:t>
            </a:r>
            <a:r>
              <a:rPr kumimoji="0" lang="en-US" sz="1000" b="0" i="0" u="sng"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really</a:t>
            </a: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 simplest base case!?</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FF3300"/>
                </a:solidFill>
                <a:effectLst/>
                <a:uLnTx/>
                <a:uFillTx/>
                <a:latin typeface="Calibri" panose="020F0502020204030204" pitchFamily="34" charset="0"/>
                <a:ea typeface="ＭＳ Ｐゴシック" pitchFamily="34" charset="-128"/>
                <a:cs typeface="Courier New" panose="02070309020205020404" pitchFamily="49" charset="0"/>
              </a:rPr>
              <a:t>Extra!</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What 7-letter English word </a:t>
            </a:r>
            <a:r>
              <a:rPr kumimoji="0" lang="en-US" sz="1000" b="1"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maximizes</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a:t>
            </a:r>
            <a:r>
              <a:rPr kumimoji="0" lang="en-US" sz="10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vwl</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(s) ?</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26" name="Rectangle 25"/>
          <p:cNvSpPr/>
          <p:nvPr/>
        </p:nvSpPr>
        <p:spPr>
          <a:xfrm>
            <a:off x="358422" y="2043929"/>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razy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0" name="Rectangle 29"/>
          <p:cNvSpPr/>
          <p:nvPr/>
        </p:nvSpPr>
        <p:spPr>
          <a:xfrm>
            <a:off x="358422" y="2580331"/>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azy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4" name="Rectangle 33"/>
          <p:cNvSpPr/>
          <p:nvPr/>
        </p:nvSpPr>
        <p:spPr>
          <a:xfrm>
            <a:off x="358422" y="3116733"/>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5" name="Rectangle 34"/>
          <p:cNvSpPr/>
          <p:nvPr/>
        </p:nvSpPr>
        <p:spPr>
          <a:xfrm>
            <a:off x="1725555" y="1219200"/>
            <a:ext cx="1307708" cy="246221"/>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let</a:t>
            </a: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's count y!</a:t>
            </a:r>
            <a:endPar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39" name="Rectangle 38"/>
          <p:cNvSpPr/>
          <p:nvPr/>
        </p:nvSpPr>
        <p:spPr>
          <a:xfrm>
            <a:off x="349956" y="365313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'y'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9" name="Text Box 6"/>
          <p:cNvSpPr txBox="1">
            <a:spLocks noChangeArrowheads="1"/>
          </p:cNvSpPr>
          <p:nvPr/>
        </p:nvSpPr>
        <p:spPr bwMode="auto">
          <a:xfrm>
            <a:off x="533400" y="228600"/>
            <a:ext cx="1649973"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vwl</a:t>
            </a: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(s)</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pic>
        <p:nvPicPr>
          <p:cNvPr id="8" name="Picture 7"/>
          <p:cNvPicPr>
            <a:picLocks noChangeAspect="1"/>
          </p:cNvPicPr>
          <p:nvPr/>
        </p:nvPicPr>
        <p:blipFill rotWithShape="1">
          <a:blip r:embed="rId3"/>
          <a:srcRect l="7288" t="19778" r="9436"/>
          <a:stretch/>
        </p:blipFill>
        <p:spPr>
          <a:xfrm>
            <a:off x="7391400" y="152400"/>
            <a:ext cx="1524000" cy="734045"/>
          </a:xfrm>
          <a:prstGeom prst="rect">
            <a:avLst/>
          </a:prstGeom>
        </p:spPr>
      </p:pic>
      <p:sp>
        <p:nvSpPr>
          <p:cNvPr id="32" name="Rectangle 31"/>
          <p:cNvSpPr/>
          <p:nvPr/>
        </p:nvSpPr>
        <p:spPr>
          <a:xfrm>
            <a:off x="337833" y="436822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0</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0" name="Rectangle 39"/>
          <p:cNvSpPr/>
          <p:nvPr/>
        </p:nvSpPr>
        <p:spPr>
          <a:xfrm>
            <a:off x="6705600" y="1613542"/>
            <a:ext cx="1227133" cy="246927"/>
          </a:xfrm>
          <a:prstGeom prst="rect">
            <a:avLst/>
          </a:prstGeom>
          <a:solidFill>
            <a:schemeClr val="bg1"/>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IF</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5" name="Rectangle 44"/>
          <p:cNvSpPr/>
          <p:nvPr/>
        </p:nvSpPr>
        <p:spPr>
          <a:xfrm>
            <a:off x="6705600" y="2071749"/>
            <a:ext cx="1227133" cy="246927"/>
          </a:xfrm>
          <a:prstGeom prst="rect">
            <a:avLst/>
          </a:prstGeom>
          <a:solidFill>
            <a:schemeClr val="bg1"/>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IF</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cxnSp>
        <p:nvCxnSpPr>
          <p:cNvPr id="10" name="Straight Arrow Connector 9"/>
          <p:cNvCxnSpPr/>
          <p:nvPr/>
        </p:nvCxnSpPr>
        <p:spPr bwMode="auto">
          <a:xfrm flipH="1" flipV="1">
            <a:off x="6934200" y="2318676"/>
            <a:ext cx="171783" cy="4924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Rectangle 47"/>
          <p:cNvSpPr/>
          <p:nvPr/>
        </p:nvSpPr>
        <p:spPr>
          <a:xfrm>
            <a:off x="7086600" y="2691219"/>
            <a:ext cx="1612392" cy="220573"/>
          </a:xfrm>
          <a:prstGeom prst="rect">
            <a:avLst/>
          </a:prstGeom>
          <a:no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multiple possibilities!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224280" y="288360"/>
              <a:ext cx="8761680" cy="5590440"/>
            </p14:xfrm>
          </p:contentPart>
        </mc:Choice>
        <mc:Fallback xmlns="">
          <p:pic>
            <p:nvPicPr>
              <p:cNvPr id="7" name="Ink 6"/>
              <p:cNvPicPr/>
              <p:nvPr/>
            </p:nvPicPr>
            <p:blipFill>
              <a:blip r:embed="rId5"/>
              <a:stretch>
                <a:fillRect/>
              </a:stretch>
            </p:blipFill>
            <p:spPr>
              <a:xfrm>
                <a:off x="213120" y="275760"/>
                <a:ext cx="8784360" cy="5614920"/>
              </a:xfrm>
              <a:prstGeom prst="rect">
                <a:avLst/>
              </a:prstGeom>
            </p:spPr>
          </p:pic>
        </mc:Fallback>
      </mc:AlternateContent>
    </p:spTree>
    <p:extLst>
      <p:ext uri="{BB962C8B-B14F-4D97-AF65-F5344CB8AC3E}">
        <p14:creationId xmlns:p14="http://schemas.microsoft.com/office/powerpoint/2010/main" val="402591823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38800" y="152400"/>
            <a:ext cx="3286768" cy="138499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Recursion: </a:t>
            </a:r>
            <a:r>
              <a:rPr kumimoji="0" lang="en-US" sz="4200" b="0" i="1"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the challenge</a:t>
            </a:r>
          </a:p>
        </p:txBody>
      </p:sp>
      <p:sp>
        <p:nvSpPr>
          <p:cNvPr id="4" name="TextBox 3"/>
          <p:cNvSpPr txBox="1"/>
          <p:nvPr/>
        </p:nvSpPr>
        <p:spPr>
          <a:xfrm>
            <a:off x="299459" y="1422289"/>
            <a:ext cx="4059181" cy="1384995"/>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total # of vowels in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'college'</a:t>
            </a:r>
          </a:p>
        </p:txBody>
      </p:sp>
      <p:sp>
        <p:nvSpPr>
          <p:cNvPr id="5" name="TextBox 4"/>
          <p:cNvSpPr txBox="1"/>
          <p:nvPr/>
        </p:nvSpPr>
        <p:spPr>
          <a:xfrm>
            <a:off x="533400" y="3415605"/>
            <a:ext cx="2996473" cy="1384995"/>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of vowels in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'c'</a:t>
            </a: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p>
        </p:txBody>
      </p:sp>
      <p:sp>
        <p:nvSpPr>
          <p:cNvPr id="6" name="TextBox 5"/>
          <p:cNvSpPr txBox="1"/>
          <p:nvPr/>
        </p:nvSpPr>
        <p:spPr>
          <a:xfrm>
            <a:off x="4648200" y="3391221"/>
            <a:ext cx="4017129" cy="1384995"/>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total # of vowels in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t>
            </a:r>
            <a:r>
              <a:rPr kumimoji="0" lang="en-US" sz="4200" b="1" i="0" u="none" strike="noStrike" kern="1200" cap="none" spc="0" normalizeH="0" baseline="0" noProof="0" dirty="0" err="1"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ollege</a:t>
            </a:r>
            <a:r>
              <a:rPr kumimoji="0" lang="en-US" sz="4200" b="1" i="0" u="none" strike="noStrike" kern="1200" cap="none" spc="0" normalizeH="0" baseline="0" noProof="0" dirty="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t>
            </a:r>
            <a:endPar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7" name="Rectangle 6"/>
          <p:cNvSpPr/>
          <p:nvPr/>
        </p:nvSpPr>
        <p:spPr>
          <a:xfrm>
            <a:off x="3775616" y="3586740"/>
            <a:ext cx="567784"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a:t>
            </a:r>
            <a:endParaRPr kumimoji="0" lang="en-US" sz="6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8" name="TextBox 7"/>
          <p:cNvSpPr txBox="1"/>
          <p:nvPr/>
        </p:nvSpPr>
        <p:spPr>
          <a:xfrm>
            <a:off x="681003" y="5638800"/>
            <a:ext cx="2853666" cy="73866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Decompose</a:t>
            </a:r>
          </a:p>
        </p:txBody>
      </p:sp>
      <p:sp>
        <p:nvSpPr>
          <p:cNvPr id="9" name="TextBox 8"/>
          <p:cNvSpPr txBox="1"/>
          <p:nvPr/>
        </p:nvSpPr>
        <p:spPr>
          <a:xfrm>
            <a:off x="5321423" y="5638800"/>
            <a:ext cx="2823082" cy="73866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Recompose</a:t>
            </a:r>
          </a:p>
        </p:txBody>
      </p:sp>
      <p:sp>
        <p:nvSpPr>
          <p:cNvPr id="11" name="Rectangle 10"/>
          <p:cNvSpPr/>
          <p:nvPr/>
        </p:nvSpPr>
        <p:spPr>
          <a:xfrm>
            <a:off x="4184680" y="5638800"/>
            <a:ext cx="554960" cy="73866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&amp;</a:t>
            </a:r>
          </a:p>
        </p:txBody>
      </p:sp>
    </p:spTree>
    <p:extLst>
      <p:ext uri="{BB962C8B-B14F-4D97-AF65-F5344CB8AC3E}">
        <p14:creationId xmlns:p14="http://schemas.microsoft.com/office/powerpoint/2010/main" val="315850736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46438"/>
            <a:ext cx="5564216" cy="73866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Recursion: </a:t>
            </a:r>
            <a:r>
              <a:rPr kumimoji="0" lang="en-US" sz="4200" b="0" i="1"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the big idea</a:t>
            </a:r>
          </a:p>
        </p:txBody>
      </p:sp>
      <p:sp>
        <p:nvSpPr>
          <p:cNvPr id="4" name="TextBox 3"/>
          <p:cNvSpPr txBox="1"/>
          <p:nvPr/>
        </p:nvSpPr>
        <p:spPr>
          <a:xfrm>
            <a:off x="299459" y="1422289"/>
            <a:ext cx="4059181" cy="1384995"/>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5*4*3*2*1</a:t>
            </a:r>
          </a:p>
        </p:txBody>
      </p:sp>
      <p:sp>
        <p:nvSpPr>
          <p:cNvPr id="5" name="TextBox 4"/>
          <p:cNvSpPr txBox="1"/>
          <p:nvPr/>
        </p:nvSpPr>
        <p:spPr>
          <a:xfrm>
            <a:off x="529052" y="3714386"/>
            <a:ext cx="2996473" cy="738664"/>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4200" b="1" i="0" u="none" strike="noStrike" kern="1200" cap="none" spc="0" normalizeH="0" baseline="0" noProof="0" dirty="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5</a:t>
            </a: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p>
        </p:txBody>
      </p:sp>
      <p:sp>
        <p:nvSpPr>
          <p:cNvPr id="6" name="TextBox 5"/>
          <p:cNvSpPr txBox="1"/>
          <p:nvPr/>
        </p:nvSpPr>
        <p:spPr>
          <a:xfrm>
            <a:off x="4648200" y="3391221"/>
            <a:ext cx="4017129" cy="1384995"/>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4*3*2*1</a:t>
            </a:r>
            <a:endPar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7" name="Rectangle 6"/>
          <p:cNvSpPr/>
          <p:nvPr/>
        </p:nvSpPr>
        <p:spPr>
          <a:xfrm>
            <a:off x="3775616" y="3586740"/>
            <a:ext cx="567784"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a:t>
            </a:r>
            <a:endParaRPr kumimoji="0" lang="en-US" sz="6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8" name="TextBox 7"/>
          <p:cNvSpPr txBox="1"/>
          <p:nvPr/>
        </p:nvSpPr>
        <p:spPr>
          <a:xfrm>
            <a:off x="681003" y="5638800"/>
            <a:ext cx="2853666" cy="73866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Decompose</a:t>
            </a:r>
          </a:p>
        </p:txBody>
      </p:sp>
      <p:sp>
        <p:nvSpPr>
          <p:cNvPr id="9" name="TextBox 8"/>
          <p:cNvSpPr txBox="1"/>
          <p:nvPr/>
        </p:nvSpPr>
        <p:spPr>
          <a:xfrm>
            <a:off x="5321423" y="5638800"/>
            <a:ext cx="2823082" cy="73866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Recompose</a:t>
            </a:r>
          </a:p>
        </p:txBody>
      </p:sp>
      <p:sp>
        <p:nvSpPr>
          <p:cNvPr id="11" name="Rectangle 10"/>
          <p:cNvSpPr/>
          <p:nvPr/>
        </p:nvSpPr>
        <p:spPr>
          <a:xfrm>
            <a:off x="4184680" y="5638800"/>
            <a:ext cx="554960" cy="73866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&amp;</a:t>
            </a:r>
          </a:p>
        </p:txBody>
      </p:sp>
      <p:sp>
        <p:nvSpPr>
          <p:cNvPr id="10" name="Rectangle 9"/>
          <p:cNvSpPr/>
          <p:nvPr/>
        </p:nvSpPr>
        <p:spPr>
          <a:xfrm>
            <a:off x="4709160" y="1606954"/>
            <a:ext cx="679994"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is</a:t>
            </a:r>
            <a:endParaRPr kumimoji="0" lang="en-US" sz="6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1151948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2162772" cy="73866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Big idea:</a:t>
            </a:r>
          </a:p>
        </p:txBody>
      </p:sp>
      <p:sp>
        <p:nvSpPr>
          <p:cNvPr id="4" name="TextBox 3"/>
          <p:cNvSpPr txBox="1"/>
          <p:nvPr/>
        </p:nvSpPr>
        <p:spPr>
          <a:xfrm>
            <a:off x="2362200" y="1752600"/>
            <a:ext cx="4644541" cy="738664"/>
          </a:xfrm>
          <a:prstGeom prst="rect">
            <a:avLst/>
          </a:prstGeom>
          <a:noFill/>
          <a:ln>
            <a:solidFill>
              <a:schemeClr val="tx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total # of vowels in s</a:t>
            </a:r>
          </a:p>
        </p:txBody>
      </p:sp>
      <p:sp>
        <p:nvSpPr>
          <p:cNvPr id="5" name="TextBox 4"/>
          <p:cNvSpPr txBox="1"/>
          <p:nvPr/>
        </p:nvSpPr>
        <p:spPr>
          <a:xfrm>
            <a:off x="412682" y="3276600"/>
            <a:ext cx="4109779" cy="738664"/>
          </a:xfrm>
          <a:prstGeom prst="rect">
            <a:avLst/>
          </a:prstGeom>
          <a:noFill/>
          <a:ln>
            <a:solidFill>
              <a:schemeClr val="tx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of vowels in s[0]</a:t>
            </a:r>
          </a:p>
        </p:txBody>
      </p:sp>
      <p:sp>
        <p:nvSpPr>
          <p:cNvPr id="6" name="TextBox 5"/>
          <p:cNvSpPr txBox="1"/>
          <p:nvPr/>
        </p:nvSpPr>
        <p:spPr>
          <a:xfrm>
            <a:off x="4800600" y="3276600"/>
            <a:ext cx="5391541" cy="738664"/>
          </a:xfrm>
          <a:prstGeom prst="rect">
            <a:avLst/>
          </a:prstGeom>
          <a:noFill/>
          <a:ln>
            <a:solidFill>
              <a:schemeClr val="tx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total # of vowels in s[1:]</a:t>
            </a:r>
          </a:p>
        </p:txBody>
      </p:sp>
    </p:spTree>
    <p:extLst>
      <p:ext uri="{BB962C8B-B14F-4D97-AF65-F5344CB8AC3E}">
        <p14:creationId xmlns:p14="http://schemas.microsoft.com/office/powerpoint/2010/main" val="36978582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1+1+1+1</a:t>
            </a: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546323" y="1824335"/>
            <a:ext cx="154721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(4)</a:t>
            </a:r>
            <a:endParaRPr lang="en-US" b="1" dirty="0"/>
          </a:p>
        </p:txBody>
      </p:sp>
      <p:sp>
        <p:nvSpPr>
          <p:cNvPr id="27" name="Rectangle 26"/>
          <p:cNvSpPr/>
          <p:nvPr/>
        </p:nvSpPr>
        <p:spPr>
          <a:xfrm>
            <a:off x="3212592" y="5702808"/>
            <a:ext cx="2568332" cy="738664"/>
          </a:xfrm>
          <a:prstGeom prst="rect">
            <a:avLst/>
          </a:prstGeom>
          <a:solidFill>
            <a:schemeClr val="bg1"/>
          </a:solidFill>
          <a:ln>
            <a:solidFill>
              <a:srgbClr val="0B9520"/>
            </a:solidFill>
          </a:ln>
        </p:spPr>
        <p:txBody>
          <a:bodyPr wrap="none">
            <a:spAutoFit/>
          </a:bodyPr>
          <a:lstStyle/>
          <a:p>
            <a:pPr algn="ctr"/>
            <a:r>
              <a:rPr lang="en-US" sz="4200" b="1" dirty="0" err="1" smtClean="0">
                <a:latin typeface="Calibri" panose="020F0502020204030204" pitchFamily="34" charset="0"/>
              </a:rPr>
              <a:t>plusone</a:t>
            </a:r>
            <a:r>
              <a:rPr lang="en-US" sz="4200" b="1" dirty="0" smtClean="0">
                <a:latin typeface="Calibri" panose="020F0502020204030204" pitchFamily="34" charset="0"/>
              </a:rPr>
              <a:t>(4)</a:t>
            </a:r>
            <a:endParaRPr lang="en-US" sz="4200" b="1" dirty="0"/>
          </a:p>
        </p:txBody>
      </p:sp>
      <p:sp>
        <p:nvSpPr>
          <p:cNvPr id="11" name="Right Brace 10"/>
          <p:cNvSpPr/>
          <p:nvPr/>
        </p:nvSpPr>
        <p:spPr bwMode="auto">
          <a:xfrm rot="5400000">
            <a:off x="4038600" y="2971800"/>
            <a:ext cx="838200" cy="4495800"/>
          </a:xfrm>
          <a:prstGeom prst="rightBrace">
            <a:avLst>
              <a:gd name="adj1" fmla="val 50515"/>
              <a:gd name="adj2" fmla="val 50000"/>
            </a:avLst>
          </a:prstGeom>
          <a:no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a:xfrm>
            <a:off x="3271102" y="3345739"/>
            <a:ext cx="2451312" cy="738664"/>
          </a:xfrm>
          <a:prstGeom prst="rect">
            <a:avLst/>
          </a:prstGeom>
        </p:spPr>
        <p:txBody>
          <a:bodyPr wrap="none">
            <a:spAutoFit/>
          </a:bodyPr>
          <a:lstStyle/>
          <a:p>
            <a:pPr algn="ctr"/>
            <a:r>
              <a:rPr lang="en-US" sz="4200" b="1" dirty="0">
                <a:solidFill>
                  <a:srgbClr val="0B9520"/>
                </a:solidFill>
                <a:latin typeface="Courier New" panose="02070309020205020404" pitchFamily="49" charset="0"/>
                <a:cs typeface="Courier New" panose="02070309020205020404" pitchFamily="49" charset="0"/>
              </a:rPr>
              <a:t>1+1+1+1</a:t>
            </a:r>
          </a:p>
        </p:txBody>
      </p:sp>
      <p:sp>
        <p:nvSpPr>
          <p:cNvPr id="21" name="TextBox 20"/>
          <p:cNvSpPr txBox="1"/>
          <p:nvPr/>
        </p:nvSpPr>
        <p:spPr>
          <a:xfrm>
            <a:off x="2667958" y="4360316"/>
            <a:ext cx="3657600" cy="461665"/>
          </a:xfrm>
          <a:prstGeom prst="rect">
            <a:avLst/>
          </a:prstGeom>
          <a:noFill/>
        </p:spPr>
        <p:txBody>
          <a:bodyPr wrap="square" rtlCol="0">
            <a:spAutoFit/>
          </a:bodyPr>
          <a:lstStyle/>
          <a:p>
            <a:pPr algn="ctr"/>
            <a:r>
              <a:rPr lang="en-US" dirty="0" smtClean="0">
                <a:latin typeface="Cambria" panose="02040503050406030204" pitchFamily="18" charset="0"/>
              </a:rPr>
              <a:t>+1 added together, 4 times</a:t>
            </a:r>
          </a:p>
        </p:txBody>
      </p:sp>
      <p:cxnSp>
        <p:nvCxnSpPr>
          <p:cNvPr id="29" name="Straight Arrow Connector 28"/>
          <p:cNvCxnSpPr/>
          <p:nvPr/>
        </p:nvCxnSpPr>
        <p:spPr bwMode="auto">
          <a:xfrm flipH="1">
            <a:off x="5722414" y="2819400"/>
            <a:ext cx="906986" cy="685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p:cNvSpPr/>
          <p:nvPr/>
        </p:nvSpPr>
        <p:spPr>
          <a:xfrm>
            <a:off x="6678168" y="2438400"/>
            <a:ext cx="1151277" cy="461665"/>
          </a:xfrm>
          <a:prstGeom prst="rect">
            <a:avLst/>
          </a:prstGeom>
        </p:spPr>
        <p:txBody>
          <a:bodyPr wrap="none">
            <a:spAutoFit/>
          </a:bodyPr>
          <a:lstStyle/>
          <a:p>
            <a:r>
              <a:rPr lang="en-US" dirty="0">
                <a:latin typeface="Cambria" panose="02040503050406030204" pitchFamily="18" charset="0"/>
              </a:rPr>
              <a:t>4 times</a:t>
            </a:r>
            <a:endParaRPr lang="en-US" dirty="0"/>
          </a:p>
        </p:txBody>
      </p:sp>
      <p:sp>
        <p:nvSpPr>
          <p:cNvPr id="31" name="Rectangle 30"/>
          <p:cNvSpPr/>
          <p:nvPr/>
        </p:nvSpPr>
        <p:spPr>
          <a:xfrm>
            <a:off x="6325558" y="202026"/>
            <a:ext cx="2568332" cy="738664"/>
          </a:xfrm>
          <a:prstGeom prst="rect">
            <a:avLst/>
          </a:prstGeom>
          <a:solidFill>
            <a:schemeClr val="bg1"/>
          </a:solidFill>
          <a:ln>
            <a:solidFill>
              <a:schemeClr val="bg1"/>
            </a:solidFill>
          </a:ln>
        </p:spPr>
        <p:txBody>
          <a:bodyPr wrap="none">
            <a:spAutoFit/>
          </a:bodyPr>
          <a:lstStyle/>
          <a:p>
            <a:pPr algn="ctr"/>
            <a:r>
              <a:rPr lang="en-US" sz="4200" b="1" dirty="0" err="1" smtClean="0">
                <a:latin typeface="Calibri" panose="020F0502020204030204" pitchFamily="34" charset="0"/>
              </a:rPr>
              <a:t>plusone</a:t>
            </a:r>
            <a:r>
              <a:rPr lang="en-US" sz="4200" b="1" dirty="0" smtClean="0">
                <a:latin typeface="Calibri" panose="020F0502020204030204" pitchFamily="34" charset="0"/>
              </a:rPr>
              <a:t>(4)</a:t>
            </a:r>
            <a:endParaRPr lang="en-US" sz="4200" b="1" dirty="0"/>
          </a:p>
        </p:txBody>
      </p:sp>
    </p:spTree>
    <p:extLst>
      <p:ext uri="{BB962C8B-B14F-4D97-AF65-F5344CB8AC3E}">
        <p14:creationId xmlns:p14="http://schemas.microsoft.com/office/powerpoint/2010/main" val="3298534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28"/>
          <p:cNvSpPr>
            <a:spLocks noChangeArrowheads="1"/>
          </p:cNvSpPr>
          <p:nvPr/>
        </p:nvSpPr>
        <p:spPr bwMode="auto">
          <a:xfrm>
            <a:off x="1143000" y="3400425"/>
            <a:ext cx="2667000" cy="457200"/>
          </a:xfrm>
          <a:prstGeom prst="roundRect">
            <a:avLst>
              <a:gd name="adj" fmla="val 16667"/>
            </a:avLst>
          </a:prstGeom>
          <a:solidFill>
            <a:srgbClr val="FEDF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6147" name="Text Box 7"/>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Giving names to data </a:t>
            </a:r>
            <a:r>
              <a:rPr lang="en-US" sz="4000" i="1" u="sng" dirty="0" smtClean="0">
                <a:latin typeface="Cambria" pitchFamily="18" charset="0"/>
              </a:rPr>
              <a:t>helps </a:t>
            </a:r>
            <a:r>
              <a:rPr lang="en-US" sz="4000" i="1" u="sng" dirty="0" err="1" smtClean="0">
                <a:latin typeface="Cambria" pitchFamily="18" charset="0"/>
              </a:rPr>
              <a:t>f'ns</a:t>
            </a:r>
            <a:endParaRPr lang="en-US" sz="4000" u="sng" dirty="0">
              <a:latin typeface="Cambria" pitchFamily="18" charset="0"/>
            </a:endParaRPr>
          </a:p>
        </p:txBody>
      </p:sp>
      <p:sp>
        <p:nvSpPr>
          <p:cNvPr id="6148" name="Rectangle 8"/>
          <p:cNvSpPr>
            <a:spLocks noChangeArrowheads="1"/>
          </p:cNvSpPr>
          <p:nvPr/>
        </p:nvSpPr>
        <p:spPr bwMode="auto">
          <a:xfrm>
            <a:off x="533400" y="1958975"/>
            <a:ext cx="70054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latin typeface="Courier New" pitchFamily="49" charset="0"/>
              </a:rPr>
              <a:t>    </a:t>
            </a:r>
            <a:r>
              <a:rPr lang="en-US" b="1" dirty="0">
                <a:solidFill>
                  <a:srgbClr val="0FB126"/>
                </a:solidFill>
                <a:latin typeface="Courier New" pitchFamily="49" charset="0"/>
              </a:rPr>
              <a:t>""" flipside(s): swaps s's sides!</a:t>
            </a:r>
          </a:p>
          <a:p>
            <a:r>
              <a:rPr lang="en-US" b="1" dirty="0">
                <a:solidFill>
                  <a:srgbClr val="0FB126"/>
                </a:solidFill>
                <a:latin typeface="Courier New" pitchFamily="49" charset="0"/>
              </a:rPr>
              <a:t>        input s: a string</a:t>
            </a:r>
          </a:p>
          <a:p>
            <a:r>
              <a:rPr lang="en-US" b="1" dirty="0">
                <a:solidFill>
                  <a:srgbClr val="0FB126"/>
                </a:solidFill>
                <a:latin typeface="Courier New" pitchFamily="49" charset="0"/>
              </a:rPr>
              <a:t>    """</a:t>
            </a:r>
          </a:p>
          <a:p>
            <a:r>
              <a:rPr lang="en-US" b="1" dirty="0">
                <a:latin typeface="Courier New" pitchFamily="49" charset="0"/>
              </a:rPr>
              <a:t>    x = </a:t>
            </a:r>
            <a:r>
              <a:rPr lang="en-US" b="1" dirty="0" err="1">
                <a:latin typeface="Courier New" pitchFamily="49" charset="0"/>
              </a:rPr>
              <a:t>len</a:t>
            </a:r>
            <a:r>
              <a:rPr lang="en-US" b="1" dirty="0">
                <a:latin typeface="Courier New" pitchFamily="49" charset="0"/>
              </a:rPr>
              <a:t>(s</a:t>
            </a:r>
            <a:r>
              <a:rPr lang="en-US" b="1" dirty="0" smtClean="0">
                <a:latin typeface="Courier New" pitchFamily="49" charset="0"/>
              </a:rPr>
              <a:t>)//2</a:t>
            </a:r>
          </a:p>
          <a:p>
            <a:r>
              <a:rPr lang="en-US" b="1" dirty="0">
                <a:solidFill>
                  <a:srgbClr val="FEA30F"/>
                </a:solidFill>
                <a:latin typeface="Courier New" pitchFamily="49" charset="0"/>
              </a:rPr>
              <a:t> </a:t>
            </a:r>
            <a:r>
              <a:rPr lang="en-US" b="1" dirty="0" smtClean="0">
                <a:solidFill>
                  <a:srgbClr val="FEA30F"/>
                </a:solidFill>
                <a:latin typeface="Courier New" pitchFamily="49" charset="0"/>
              </a:rPr>
              <a:t>   </a:t>
            </a:r>
            <a:r>
              <a:rPr lang="en-US" b="1" dirty="0" smtClean="0">
                <a:solidFill>
                  <a:srgbClr val="7030A0"/>
                </a:solidFill>
                <a:latin typeface="Courier New" pitchFamily="49" charset="0"/>
              </a:rPr>
              <a:t>return </a:t>
            </a:r>
            <a:r>
              <a:rPr lang="en-US" b="1" dirty="0">
                <a:latin typeface="Courier New" pitchFamily="49" charset="0"/>
              </a:rPr>
              <a:t>s[x:] + s[:x]</a:t>
            </a:r>
          </a:p>
        </p:txBody>
      </p:sp>
      <p:cxnSp>
        <p:nvCxnSpPr>
          <p:cNvPr id="6149" name="Straight Arrow Connector 29"/>
          <p:cNvCxnSpPr>
            <a:cxnSpLocks noChangeShapeType="1"/>
            <a:stCxn id="6150" idx="1"/>
          </p:cNvCxnSpPr>
          <p:nvPr/>
        </p:nvCxnSpPr>
        <p:spPr bwMode="auto">
          <a:xfrm rot="10800000" flipV="1">
            <a:off x="3787775" y="3540125"/>
            <a:ext cx="1927225" cy="77788"/>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6150" name="TextBox 30"/>
          <p:cNvSpPr txBox="1">
            <a:spLocks noChangeArrowheads="1"/>
          </p:cNvSpPr>
          <p:nvPr/>
        </p:nvSpPr>
        <p:spPr bwMode="auto">
          <a:xfrm>
            <a:off x="5715000" y="31242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dirty="0">
                <a:solidFill>
                  <a:srgbClr val="C00000"/>
                </a:solidFill>
                <a:latin typeface="Cambria" pitchFamily="18" charset="0"/>
              </a:rPr>
              <a:t>This idea is the key to </a:t>
            </a:r>
            <a:r>
              <a:rPr lang="en-US" b="1" dirty="0">
                <a:solidFill>
                  <a:srgbClr val="C00000"/>
                </a:solidFill>
                <a:latin typeface="Cambria" pitchFamily="18" charset="0"/>
              </a:rPr>
              <a:t>your</a:t>
            </a:r>
            <a:r>
              <a:rPr lang="en-US" dirty="0">
                <a:solidFill>
                  <a:srgbClr val="C00000"/>
                </a:solidFill>
                <a:latin typeface="Cambria" pitchFamily="18" charset="0"/>
              </a:rPr>
              <a:t> happiness!</a:t>
            </a:r>
          </a:p>
        </p:txBody>
      </p:sp>
    </p:spTree>
    <p:extLst>
      <p:ext uri="{BB962C8B-B14F-4D97-AF65-F5344CB8AC3E}">
        <p14:creationId xmlns:p14="http://schemas.microsoft.com/office/powerpoint/2010/main" val="175598189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1+1+1+1</a:t>
            </a:r>
          </a:p>
        </p:txBody>
      </p:sp>
      <p:sp>
        <p:nvSpPr>
          <p:cNvPr id="5" name="TextBox 4"/>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p>
        </p:txBody>
      </p:sp>
      <p:sp>
        <p:nvSpPr>
          <p:cNvPr id="6" name="TextBox 5"/>
          <p:cNvSpPr txBox="1"/>
          <p:nvPr/>
        </p:nvSpPr>
        <p:spPr>
          <a:xfrm>
            <a:off x="4744521" y="2921036"/>
            <a:ext cx="3627120"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1+1+1</a:t>
            </a:r>
            <a:endParaRPr lang="en-US" sz="4200" dirty="0" smtClean="0">
              <a:solidFill>
                <a:srgbClr val="0B9520"/>
              </a:solidFill>
              <a:latin typeface="Calibri" panose="020F0502020204030204" pitchFamily="34" charset="0"/>
            </a:endParaRPr>
          </a:p>
        </p:txBody>
      </p:sp>
      <p:sp>
        <p:nvSpPr>
          <p:cNvPr id="10" name="Rectangle 9"/>
          <p:cNvSpPr/>
          <p:nvPr/>
        </p:nvSpPr>
        <p:spPr>
          <a:xfrm>
            <a:off x="4648200" y="813137"/>
            <a:ext cx="679994" cy="1015663"/>
          </a:xfrm>
          <a:prstGeom prst="rect">
            <a:avLst/>
          </a:prstGeom>
        </p:spPr>
        <p:txBody>
          <a:bodyPr wrap="none">
            <a:spAutoFit/>
          </a:bodyPr>
          <a:lstStyle/>
          <a:p>
            <a:r>
              <a:rPr lang="en-US" sz="6000" i="1" dirty="0" smtClean="0">
                <a:solidFill>
                  <a:schemeClr val="bg1">
                    <a:lumMod val="65000"/>
                  </a:schemeClr>
                </a:solidFill>
                <a:latin typeface="Calibri" panose="020F0502020204030204" pitchFamily="34" charset="0"/>
                <a:cs typeface="Courier New" panose="02070309020205020404" pitchFamily="49" charset="0"/>
              </a:rPr>
              <a:t>is</a:t>
            </a:r>
            <a:endParaRPr lang="en-US" sz="6000" i="1" dirty="0">
              <a:solidFill>
                <a:schemeClr val="bg1">
                  <a:lumMod val="65000"/>
                </a:schemeClr>
              </a:solidFill>
              <a:latin typeface="Calibri" panose="020F0502020204030204" pitchFamily="34" charset="0"/>
              <a:cs typeface="Courier New" panose="02070309020205020404" pitchFamily="49" charset="0"/>
            </a:endParaRPr>
          </a:p>
        </p:txBody>
      </p:sp>
      <p:sp>
        <p:nvSpPr>
          <p:cNvPr id="12" name="Rectangle 1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745992" y="326136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6" name="Rectangle 2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546323" y="1824335"/>
            <a:ext cx="154721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(4)</a:t>
            </a:r>
            <a:endParaRPr lang="en-US" b="1" dirty="0"/>
          </a:p>
        </p:txBody>
      </p:sp>
      <p:sp>
        <p:nvSpPr>
          <p:cNvPr id="22" name="Rectangle 21"/>
          <p:cNvSpPr/>
          <p:nvPr/>
        </p:nvSpPr>
        <p:spPr>
          <a:xfrm>
            <a:off x="6989015" y="4186991"/>
            <a:ext cx="154721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(3)</a:t>
            </a:r>
            <a:endParaRPr lang="en-US" b="1" dirty="0"/>
          </a:p>
        </p:txBody>
      </p:sp>
      <p:sp>
        <p:nvSpPr>
          <p:cNvPr id="27" name="Rectangle 26"/>
          <p:cNvSpPr/>
          <p:nvPr/>
        </p:nvSpPr>
        <p:spPr>
          <a:xfrm>
            <a:off x="2143810" y="5792685"/>
            <a:ext cx="5076454"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example with concrete values</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29" name="Rectangle 28"/>
          <p:cNvSpPr/>
          <p:nvPr/>
        </p:nvSpPr>
        <p:spPr>
          <a:xfrm>
            <a:off x="7351590" y="109693"/>
            <a:ext cx="1547218"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(4)</a:t>
            </a:r>
            <a:endParaRPr lang="en-US" b="1" dirty="0"/>
          </a:p>
        </p:txBody>
      </p:sp>
    </p:spTree>
    <p:extLst>
      <p:ext uri="{BB962C8B-B14F-4D97-AF65-F5344CB8AC3E}">
        <p14:creationId xmlns:p14="http://schemas.microsoft.com/office/powerpoint/2010/main" val="20053733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33400" y="5334000"/>
            <a:ext cx="8199120" cy="9144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ectangle 2"/>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1+1+...+1</a:t>
            </a:r>
          </a:p>
        </p:txBody>
      </p:sp>
      <p:sp>
        <p:nvSpPr>
          <p:cNvPr id="5" name="TextBox 4"/>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p>
        </p:txBody>
      </p:sp>
      <p:sp>
        <p:nvSpPr>
          <p:cNvPr id="6" name="TextBox 5"/>
          <p:cNvSpPr txBox="1"/>
          <p:nvPr/>
        </p:nvSpPr>
        <p:spPr>
          <a:xfrm>
            <a:off x="4744521" y="2921036"/>
            <a:ext cx="3627120"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1+...+1</a:t>
            </a:r>
            <a:endParaRPr lang="en-US" sz="4200" dirty="0" smtClean="0">
              <a:solidFill>
                <a:srgbClr val="0B9520"/>
              </a:solidFill>
              <a:latin typeface="Calibri" panose="020F0502020204030204" pitchFamily="34" charset="0"/>
            </a:endParaRPr>
          </a:p>
        </p:txBody>
      </p:sp>
      <p:sp>
        <p:nvSpPr>
          <p:cNvPr id="10" name="Rectangle 9"/>
          <p:cNvSpPr/>
          <p:nvPr/>
        </p:nvSpPr>
        <p:spPr>
          <a:xfrm>
            <a:off x="4648200" y="813137"/>
            <a:ext cx="679994" cy="1015663"/>
          </a:xfrm>
          <a:prstGeom prst="rect">
            <a:avLst/>
          </a:prstGeom>
        </p:spPr>
        <p:txBody>
          <a:bodyPr wrap="none">
            <a:spAutoFit/>
          </a:bodyPr>
          <a:lstStyle/>
          <a:p>
            <a:r>
              <a:rPr lang="en-US" sz="6000" i="1" dirty="0" smtClean="0">
                <a:solidFill>
                  <a:schemeClr val="bg1">
                    <a:lumMod val="65000"/>
                  </a:schemeClr>
                </a:solidFill>
                <a:latin typeface="Calibri" panose="020F0502020204030204" pitchFamily="34" charset="0"/>
                <a:cs typeface="Courier New" panose="02070309020205020404" pitchFamily="49" charset="0"/>
              </a:rPr>
              <a:t>is</a:t>
            </a:r>
            <a:endParaRPr lang="en-US" sz="6000" i="1" dirty="0">
              <a:solidFill>
                <a:schemeClr val="bg1">
                  <a:lumMod val="65000"/>
                </a:schemeClr>
              </a:solidFill>
              <a:latin typeface="Calibri" panose="020F0502020204030204" pitchFamily="34" charset="0"/>
              <a:cs typeface="Courier New" panose="02070309020205020404" pitchFamily="49" charset="0"/>
            </a:endParaRPr>
          </a:p>
        </p:txBody>
      </p:sp>
      <p:sp>
        <p:nvSpPr>
          <p:cNvPr id="12" name="Rectangle 1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745992" y="326136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17" name="Rectangle 16"/>
          <p:cNvSpPr/>
          <p:nvPr/>
        </p:nvSpPr>
        <p:spPr>
          <a:xfrm>
            <a:off x="839537" y="5502424"/>
            <a:ext cx="1903663"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base case:</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8" name="TextBox 17"/>
          <p:cNvSpPr txBox="1"/>
          <p:nvPr/>
        </p:nvSpPr>
        <p:spPr>
          <a:xfrm>
            <a:off x="2743200" y="5425668"/>
            <a:ext cx="5659870" cy="738664"/>
          </a:xfrm>
          <a:prstGeom prst="rect">
            <a:avLst/>
          </a:prstGeom>
          <a:solidFill>
            <a:srgbClr val="CCFFCC"/>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of </a:t>
            </a:r>
            <a:r>
              <a:rPr lang="en-US" sz="4200" dirty="0" err="1" smtClean="0">
                <a:latin typeface="Calibri" panose="020F0502020204030204" pitchFamily="34" charset="0"/>
              </a:rPr>
              <a:t>plusone</a:t>
            </a:r>
            <a:r>
              <a:rPr lang="en-US" sz="4200" dirty="0" smtClean="0">
                <a:latin typeface="Calibri" panose="020F0502020204030204" pitchFamily="34" charset="0"/>
              </a:rPr>
              <a:t>(</a:t>
            </a:r>
            <a:r>
              <a:rPr lang="en-US" sz="4200" b="1" dirty="0" smtClean="0">
                <a:solidFill>
                  <a:srgbClr val="0B9520"/>
                </a:solidFill>
                <a:latin typeface="Courier New" panose="02070309020205020404" pitchFamily="49" charset="0"/>
                <a:cs typeface="Courier New" panose="02070309020205020404" pitchFamily="49" charset="0"/>
              </a:rPr>
              <a:t>0</a:t>
            </a:r>
            <a:r>
              <a:rPr lang="en-US" sz="4200" dirty="0" smtClean="0">
                <a:latin typeface="Calibri" panose="020F0502020204030204" pitchFamily="34" charset="0"/>
              </a:rPr>
              <a:t>) is </a:t>
            </a:r>
            <a:r>
              <a:rPr lang="en-US" sz="4200" b="1" dirty="0">
                <a:solidFill>
                  <a:srgbClr val="0B9520"/>
                </a:solidFill>
                <a:latin typeface="Courier New" panose="02070309020205020404" pitchFamily="49" charset="0"/>
                <a:cs typeface="Courier New" panose="02070309020205020404" pitchFamily="49" charset="0"/>
              </a:rPr>
              <a:t>0</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19" name="Rectangle 18"/>
          <p:cNvSpPr/>
          <p:nvPr/>
        </p:nvSpPr>
        <p:spPr>
          <a:xfrm>
            <a:off x="5211011" y="6317188"/>
            <a:ext cx="2078711"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smallest possible input</a:t>
            </a:r>
            <a:endParaRPr lang="en-US" sz="1600" dirty="0">
              <a:solidFill>
                <a:srgbClr val="0B9520"/>
              </a:solidFill>
              <a:latin typeface="Calibri" panose="020F0502020204030204" pitchFamily="34" charset="0"/>
            </a:endParaRPr>
          </a:p>
        </p:txBody>
      </p:sp>
      <p:sp>
        <p:nvSpPr>
          <p:cNvPr id="20" name="Rectangle 19"/>
          <p:cNvSpPr/>
          <p:nvPr/>
        </p:nvSpPr>
        <p:spPr>
          <a:xfrm>
            <a:off x="8072014" y="6325311"/>
            <a:ext cx="995786"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its output</a:t>
            </a:r>
            <a:endParaRPr lang="en-US" sz="1600" dirty="0">
              <a:solidFill>
                <a:srgbClr val="0B9520"/>
              </a:solidFill>
              <a:latin typeface="Calibri" panose="020F0502020204030204" pitchFamily="34" charset="0"/>
            </a:endParaRPr>
          </a:p>
        </p:txBody>
      </p:sp>
      <p:cxnSp>
        <p:nvCxnSpPr>
          <p:cNvPr id="23" name="Straight Arrow Connector 22"/>
          <p:cNvCxnSpPr/>
          <p:nvPr/>
        </p:nvCxnSpPr>
        <p:spPr bwMode="auto">
          <a:xfrm flipV="1">
            <a:off x="6939227" y="6087199"/>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cxnSp>
        <p:nvCxnSpPr>
          <p:cNvPr id="24" name="Straight Arrow Connector 23"/>
          <p:cNvCxnSpPr/>
          <p:nvPr/>
        </p:nvCxnSpPr>
        <p:spPr bwMode="auto">
          <a:xfrm flipH="1" flipV="1">
            <a:off x="8130995" y="6080760"/>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6" name="Rectangle 2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523079" y="1824335"/>
            <a:ext cx="1593706"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(N)</a:t>
            </a:r>
            <a:endParaRPr lang="en-US" b="1" dirty="0"/>
          </a:p>
        </p:txBody>
      </p:sp>
      <p:sp>
        <p:nvSpPr>
          <p:cNvPr id="22" name="Rectangle 21"/>
          <p:cNvSpPr/>
          <p:nvPr/>
        </p:nvSpPr>
        <p:spPr>
          <a:xfrm>
            <a:off x="6705600" y="4186991"/>
            <a:ext cx="1843774"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(N-1)</a:t>
            </a:r>
            <a:endParaRPr lang="en-US" b="1" dirty="0"/>
          </a:p>
        </p:txBody>
      </p:sp>
      <p:sp>
        <p:nvSpPr>
          <p:cNvPr id="29" name="Rectangle 28"/>
          <p:cNvSpPr/>
          <p:nvPr/>
        </p:nvSpPr>
        <p:spPr>
          <a:xfrm>
            <a:off x="7328346" y="109693"/>
            <a:ext cx="1593706"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(N)</a:t>
            </a:r>
            <a:endParaRPr lang="en-US" b="1" dirty="0"/>
          </a:p>
        </p:txBody>
      </p:sp>
    </p:spTree>
    <p:extLst>
      <p:ext uri="{BB962C8B-B14F-4D97-AF65-F5344CB8AC3E}">
        <p14:creationId xmlns:p14="http://schemas.microsoft.com/office/powerpoint/2010/main" val="307595535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err="1" smtClean="0">
                <a:solidFill>
                  <a:srgbClr val="800080"/>
                </a:solidFill>
                <a:latin typeface="Courier New" pitchFamily="49" charset="0"/>
              </a:rPr>
              <a:t>plusone</a:t>
            </a:r>
            <a:r>
              <a:rPr lang="en-US" sz="3200" b="1" dirty="0" smtClean="0">
                <a:latin typeface="Courier New" pitchFamily="49" charset="0"/>
              </a:rPr>
              <a:t>(N</a:t>
            </a:r>
            <a:r>
              <a:rPr lang="en-US" sz="3200" b="1" dirty="0">
                <a:latin typeface="Courier New" pitchFamily="49" charset="0"/>
              </a:rPr>
              <a:t>):</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_______:</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_______</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_______________</a:t>
            </a:r>
            <a:endParaRPr lang="en-US" sz="3200" b="1" dirty="0">
              <a:latin typeface="Courier New" pitchFamily="49" charset="0"/>
            </a:endParaRPr>
          </a:p>
        </p:txBody>
      </p:sp>
      <p:sp>
        <p:nvSpPr>
          <p:cNvPr id="37894" name="AutoShape 9"/>
          <p:cNvSpPr>
            <a:spLocks/>
          </p:cNvSpPr>
          <p:nvPr/>
        </p:nvSpPr>
        <p:spPr bwMode="auto">
          <a:xfrm>
            <a:off x="7620000" y="4521264"/>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738950" y="4709160"/>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for    </a:t>
            </a:r>
            <a:r>
              <a:rPr lang="en-US" sz="4000" dirty="0" err="1" smtClean="0">
                <a:latin typeface="Calibri" panose="020F0502020204030204" pitchFamily="34" charset="0"/>
              </a:rPr>
              <a:t>plusone</a:t>
            </a:r>
            <a:r>
              <a:rPr lang="en-US" sz="4000" dirty="0" smtClean="0">
                <a:latin typeface="Calibri" panose="020F0502020204030204" pitchFamily="34" charset="0"/>
              </a:rPr>
              <a:t>(N)</a:t>
            </a:r>
            <a:endParaRPr lang="en-US" sz="4000" dirty="0">
              <a:latin typeface="Calibri" panose="020F0502020204030204" pitchFamily="34" charset="0"/>
            </a:endParaRPr>
          </a:p>
        </p:txBody>
      </p:sp>
    </p:spTree>
    <p:extLst>
      <p:ext uri="{BB962C8B-B14F-4D97-AF65-F5344CB8AC3E}">
        <p14:creationId xmlns:p14="http://schemas.microsoft.com/office/powerpoint/2010/main" val="14185087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err="1" smtClean="0">
                <a:solidFill>
                  <a:srgbClr val="800080"/>
                </a:solidFill>
                <a:latin typeface="Courier New" pitchFamily="49" charset="0"/>
              </a:rPr>
              <a:t>plusone</a:t>
            </a:r>
            <a:r>
              <a:rPr lang="en-US" sz="3200" b="1" dirty="0" smtClean="0">
                <a:latin typeface="Courier New" pitchFamily="49" charset="0"/>
              </a:rPr>
              <a:t>(N</a:t>
            </a:r>
            <a:r>
              <a:rPr lang="en-US" sz="3200" b="1" dirty="0">
                <a:latin typeface="Courier New" pitchFamily="49" charset="0"/>
              </a:rPr>
              <a:t>):</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N </a:t>
            </a:r>
            <a:r>
              <a:rPr lang="en-US" sz="3200" b="1" dirty="0" smtClean="0">
                <a:latin typeface="Courier New" pitchFamily="49" charset="0"/>
              </a:rPr>
              <a:t>== </a:t>
            </a:r>
            <a:r>
              <a:rPr lang="en-US" sz="3200" b="1" dirty="0">
                <a:latin typeface="Courier New" pitchFamily="49" charset="0"/>
              </a:rPr>
              <a:t>0</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0</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1 + </a:t>
            </a:r>
            <a:r>
              <a:rPr lang="en-US" sz="3200" b="1" dirty="0" err="1" smtClean="0">
                <a:latin typeface="Courier New" pitchFamily="49" charset="0"/>
              </a:rPr>
              <a:t>plusone</a:t>
            </a:r>
            <a:r>
              <a:rPr lang="en-US" sz="3200" b="1" dirty="0" smtClean="0">
                <a:latin typeface="Courier New" pitchFamily="49" charset="0"/>
              </a:rPr>
              <a:t>(N-1)</a:t>
            </a:r>
            <a:endParaRPr lang="en-US" sz="3200" b="1" dirty="0">
              <a:latin typeface="Courier New" pitchFamily="49" charset="0"/>
            </a:endParaRPr>
          </a:p>
        </p:txBody>
      </p:sp>
      <p:sp>
        <p:nvSpPr>
          <p:cNvPr id="37894" name="AutoShape 9"/>
          <p:cNvSpPr>
            <a:spLocks/>
          </p:cNvSpPr>
          <p:nvPr/>
        </p:nvSpPr>
        <p:spPr bwMode="auto">
          <a:xfrm>
            <a:off x="7620000" y="4521264"/>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738950" y="4709160"/>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for    </a:t>
            </a:r>
            <a:r>
              <a:rPr lang="en-US" sz="4000" dirty="0" err="1" smtClean="0">
                <a:latin typeface="Calibri" panose="020F0502020204030204" pitchFamily="34" charset="0"/>
              </a:rPr>
              <a:t>plusone</a:t>
            </a:r>
            <a:r>
              <a:rPr lang="en-US" sz="4000" dirty="0" smtClean="0">
                <a:latin typeface="Calibri" panose="020F0502020204030204" pitchFamily="34" charset="0"/>
              </a:rPr>
              <a:t>(N)</a:t>
            </a:r>
            <a:endParaRPr lang="en-US" sz="4000" dirty="0">
              <a:latin typeface="Calibri" panose="020F0502020204030204" pitchFamily="34" charset="0"/>
            </a:endParaRPr>
          </a:p>
        </p:txBody>
      </p:sp>
    </p:spTree>
    <p:extLst>
      <p:ext uri="{BB962C8B-B14F-4D97-AF65-F5344CB8AC3E}">
        <p14:creationId xmlns:p14="http://schemas.microsoft.com/office/powerpoint/2010/main" val="8811568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2*2*2*2*2</a:t>
            </a: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711570" y="1824335"/>
            <a:ext cx="1327030" cy="461665"/>
          </a:xfrm>
          <a:prstGeom prst="rect">
            <a:avLst/>
          </a:prstGeom>
          <a:solidFill>
            <a:schemeClr val="bg1"/>
          </a:solidFill>
          <a:ln>
            <a:solidFill>
              <a:srgbClr val="0B9520"/>
            </a:solidFill>
          </a:ln>
        </p:spPr>
        <p:txBody>
          <a:bodyPr wrap="none">
            <a:spAutoFit/>
          </a:bodyPr>
          <a:lstStyle/>
          <a:p>
            <a:pPr algn="ctr"/>
            <a:r>
              <a:rPr lang="en-US" b="1" dirty="0" smtClean="0">
                <a:latin typeface="Calibri" panose="020F0502020204030204" pitchFamily="34" charset="0"/>
              </a:rPr>
              <a:t>pow(2,5)</a:t>
            </a:r>
            <a:endParaRPr lang="en-US" b="1" dirty="0"/>
          </a:p>
        </p:txBody>
      </p:sp>
      <p:sp>
        <p:nvSpPr>
          <p:cNvPr id="27" name="Rectangle 26"/>
          <p:cNvSpPr/>
          <p:nvPr/>
        </p:nvSpPr>
        <p:spPr>
          <a:xfrm>
            <a:off x="3404666" y="5702808"/>
            <a:ext cx="2184188" cy="738664"/>
          </a:xfrm>
          <a:prstGeom prst="rect">
            <a:avLst/>
          </a:prstGeom>
          <a:solidFill>
            <a:schemeClr val="bg1"/>
          </a:solidFill>
          <a:ln>
            <a:solidFill>
              <a:srgbClr val="0B9520"/>
            </a:solidFill>
          </a:ln>
        </p:spPr>
        <p:txBody>
          <a:bodyPr wrap="none">
            <a:spAutoFit/>
          </a:bodyPr>
          <a:lstStyle/>
          <a:p>
            <a:pPr algn="ctr"/>
            <a:r>
              <a:rPr lang="en-US" sz="4200" b="1" dirty="0" smtClean="0">
                <a:latin typeface="Calibri" panose="020F0502020204030204" pitchFamily="34" charset="0"/>
              </a:rPr>
              <a:t>pow(2,5)</a:t>
            </a:r>
            <a:endParaRPr lang="en-US" sz="4200" b="1" dirty="0"/>
          </a:p>
        </p:txBody>
      </p:sp>
      <p:sp>
        <p:nvSpPr>
          <p:cNvPr id="11" name="Right Brace 10"/>
          <p:cNvSpPr/>
          <p:nvPr/>
        </p:nvSpPr>
        <p:spPr bwMode="auto">
          <a:xfrm rot="5400000">
            <a:off x="4038600" y="2971800"/>
            <a:ext cx="838200" cy="4495800"/>
          </a:xfrm>
          <a:prstGeom prst="rightBrace">
            <a:avLst>
              <a:gd name="adj1" fmla="val 50515"/>
              <a:gd name="adj2" fmla="val 50000"/>
            </a:avLst>
          </a:prstGeom>
          <a:no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a:xfrm>
            <a:off x="2947295" y="3345739"/>
            <a:ext cx="3098926" cy="738664"/>
          </a:xfrm>
          <a:prstGeom prst="rect">
            <a:avLst/>
          </a:prstGeom>
        </p:spPr>
        <p:txBody>
          <a:bodyPr wrap="none">
            <a:spAutoFit/>
          </a:bodyPr>
          <a:lstStyle/>
          <a:p>
            <a:pPr algn="ctr"/>
            <a:r>
              <a:rPr lang="en-US" sz="4200" b="1" dirty="0" smtClean="0">
                <a:solidFill>
                  <a:srgbClr val="0B9520"/>
                </a:solidFill>
                <a:latin typeface="Courier New" panose="02070309020205020404" pitchFamily="49" charset="0"/>
                <a:cs typeface="Courier New" panose="02070309020205020404" pitchFamily="49" charset="0"/>
              </a:rPr>
              <a:t>2*2*2*2*2</a:t>
            </a:r>
            <a:endParaRPr lang="en-US" sz="4200" b="1" dirty="0">
              <a:solidFill>
                <a:srgbClr val="0B9520"/>
              </a:solidFill>
              <a:latin typeface="Courier New" panose="02070309020205020404" pitchFamily="49" charset="0"/>
              <a:cs typeface="Courier New" panose="02070309020205020404" pitchFamily="49" charset="0"/>
            </a:endParaRPr>
          </a:p>
        </p:txBody>
      </p:sp>
      <p:sp>
        <p:nvSpPr>
          <p:cNvPr id="21" name="TextBox 20"/>
          <p:cNvSpPr txBox="1"/>
          <p:nvPr/>
        </p:nvSpPr>
        <p:spPr>
          <a:xfrm>
            <a:off x="2451549" y="4311548"/>
            <a:ext cx="4037643" cy="830997"/>
          </a:xfrm>
          <a:prstGeom prst="rect">
            <a:avLst/>
          </a:prstGeom>
          <a:noFill/>
        </p:spPr>
        <p:txBody>
          <a:bodyPr wrap="square" rtlCol="0">
            <a:spAutoFit/>
          </a:bodyPr>
          <a:lstStyle/>
          <a:p>
            <a:pPr algn="ctr"/>
            <a:r>
              <a:rPr lang="en-US" dirty="0" smtClean="0">
                <a:latin typeface="Cambria" panose="02040503050406030204" pitchFamily="18" charset="0"/>
              </a:rPr>
              <a:t>five 2's multiplied together – 5 factors total</a:t>
            </a:r>
          </a:p>
        </p:txBody>
      </p:sp>
      <p:cxnSp>
        <p:nvCxnSpPr>
          <p:cNvPr id="29" name="Straight Arrow Connector 28"/>
          <p:cNvCxnSpPr/>
          <p:nvPr/>
        </p:nvCxnSpPr>
        <p:spPr bwMode="auto">
          <a:xfrm flipH="1">
            <a:off x="5970169" y="2819400"/>
            <a:ext cx="906986" cy="685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p:cNvSpPr/>
          <p:nvPr/>
        </p:nvSpPr>
        <p:spPr>
          <a:xfrm>
            <a:off x="6925923" y="2438400"/>
            <a:ext cx="1151277" cy="461665"/>
          </a:xfrm>
          <a:prstGeom prst="rect">
            <a:avLst/>
          </a:prstGeom>
        </p:spPr>
        <p:txBody>
          <a:bodyPr wrap="none">
            <a:spAutoFit/>
          </a:bodyPr>
          <a:lstStyle/>
          <a:p>
            <a:r>
              <a:rPr lang="en-US" dirty="0" smtClean="0">
                <a:latin typeface="Cambria" panose="02040503050406030204" pitchFamily="18" charset="0"/>
              </a:rPr>
              <a:t>5 </a:t>
            </a:r>
            <a:r>
              <a:rPr lang="en-US" dirty="0">
                <a:latin typeface="Cambria" panose="02040503050406030204" pitchFamily="18" charset="0"/>
              </a:rPr>
              <a:t>times</a:t>
            </a:r>
            <a:endParaRPr lang="en-US" dirty="0"/>
          </a:p>
        </p:txBody>
      </p:sp>
      <p:sp>
        <p:nvSpPr>
          <p:cNvPr id="31" name="Rectangle 30"/>
          <p:cNvSpPr/>
          <p:nvPr/>
        </p:nvSpPr>
        <p:spPr>
          <a:xfrm>
            <a:off x="6517630" y="202026"/>
            <a:ext cx="2184189" cy="738664"/>
          </a:xfrm>
          <a:prstGeom prst="rect">
            <a:avLst/>
          </a:prstGeom>
          <a:solidFill>
            <a:schemeClr val="bg1"/>
          </a:solidFill>
          <a:ln>
            <a:solidFill>
              <a:schemeClr val="bg1"/>
            </a:solidFill>
          </a:ln>
        </p:spPr>
        <p:txBody>
          <a:bodyPr wrap="none">
            <a:spAutoFit/>
          </a:bodyPr>
          <a:lstStyle/>
          <a:p>
            <a:pPr algn="ctr"/>
            <a:r>
              <a:rPr lang="en-US" sz="4200" b="1" dirty="0" smtClean="0">
                <a:latin typeface="Calibri" panose="020F0502020204030204" pitchFamily="34" charset="0"/>
              </a:rPr>
              <a:t>pow(2,5)</a:t>
            </a:r>
            <a:endParaRPr lang="en-US" sz="4200" b="1" dirty="0"/>
          </a:p>
        </p:txBody>
      </p:sp>
    </p:spTree>
    <p:extLst>
      <p:ext uri="{BB962C8B-B14F-4D97-AF65-F5344CB8AC3E}">
        <p14:creationId xmlns:p14="http://schemas.microsoft.com/office/powerpoint/2010/main" val="286432106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a:solidFill>
                  <a:srgbClr val="0B9520"/>
                </a:solidFill>
                <a:latin typeface="Courier New" panose="02070309020205020404" pitchFamily="49" charset="0"/>
                <a:cs typeface="Courier New" panose="02070309020205020404" pitchFamily="49" charset="0"/>
              </a:rPr>
              <a:t>2</a:t>
            </a:r>
            <a:r>
              <a:rPr lang="en-US" sz="4200" dirty="0" smtClean="0">
                <a:latin typeface="Calibri" panose="020F0502020204030204" pitchFamily="34" charset="0"/>
              </a:rPr>
              <a:t> </a:t>
            </a:r>
          </a:p>
        </p:txBody>
      </p:sp>
      <p:sp>
        <p:nvSpPr>
          <p:cNvPr id="6" name="TextBox 5"/>
          <p:cNvSpPr txBox="1"/>
          <p:nvPr/>
        </p:nvSpPr>
        <p:spPr>
          <a:xfrm>
            <a:off x="4744521" y="2921036"/>
            <a:ext cx="3627120"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2*2*2*2</a:t>
            </a:r>
            <a:endParaRPr lang="en-US" sz="4200" dirty="0" smtClean="0">
              <a:solidFill>
                <a:srgbClr val="0B9520"/>
              </a:solidFill>
              <a:latin typeface="Calibri" panose="020F0502020204030204" pitchFamily="34" charset="0"/>
            </a:endParaRPr>
          </a:p>
        </p:txBody>
      </p:sp>
      <p:sp>
        <p:nvSpPr>
          <p:cNvPr id="12" name="Rectangle 1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745992" y="3327737"/>
            <a:ext cx="646331" cy="1015663"/>
          </a:xfrm>
          <a:prstGeom prst="rect">
            <a:avLst/>
          </a:prstGeom>
        </p:spPr>
        <p:txBody>
          <a:bodyPr wrap="none">
            <a:spAutoFit/>
          </a:bodyPr>
          <a:lstStyle/>
          <a:p>
            <a:r>
              <a:rPr lang="en-US" sz="6000" b="1" dirty="0">
                <a:solidFill>
                  <a:srgbClr val="0B9520"/>
                </a:solidFill>
                <a:latin typeface="Courier New" panose="02070309020205020404" pitchFamily="49" charset="0"/>
                <a:cs typeface="Courier New" panose="02070309020205020404" pitchFamily="49" charset="0"/>
              </a:rPr>
              <a:t>*</a:t>
            </a:r>
          </a:p>
        </p:txBody>
      </p:sp>
      <p:sp>
        <p:nvSpPr>
          <p:cNvPr id="26" name="Rectangle 2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2" name="Rectangle 21"/>
          <p:cNvSpPr/>
          <p:nvPr/>
        </p:nvSpPr>
        <p:spPr>
          <a:xfrm>
            <a:off x="7207370" y="4186991"/>
            <a:ext cx="1327030" cy="461665"/>
          </a:xfrm>
          <a:prstGeom prst="rect">
            <a:avLst/>
          </a:prstGeom>
          <a:solidFill>
            <a:schemeClr val="bg1"/>
          </a:solidFill>
          <a:ln>
            <a:solidFill>
              <a:srgbClr val="0B9520"/>
            </a:solidFill>
          </a:ln>
        </p:spPr>
        <p:txBody>
          <a:bodyPr wrap="none">
            <a:spAutoFit/>
          </a:bodyPr>
          <a:lstStyle/>
          <a:p>
            <a:pPr algn="ctr"/>
            <a:r>
              <a:rPr lang="en-US" b="1" dirty="0" smtClean="0">
                <a:latin typeface="Calibri" panose="020F0502020204030204" pitchFamily="34" charset="0"/>
              </a:rPr>
              <a:t>pow(2,4)</a:t>
            </a:r>
            <a:endParaRPr lang="en-US" b="1" dirty="0"/>
          </a:p>
        </p:txBody>
      </p:sp>
      <p:sp>
        <p:nvSpPr>
          <p:cNvPr id="27" name="Rectangle 26"/>
          <p:cNvSpPr/>
          <p:nvPr/>
        </p:nvSpPr>
        <p:spPr>
          <a:xfrm>
            <a:off x="2143810" y="5792685"/>
            <a:ext cx="5076454"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example with concrete values</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8" name="TextBox 17"/>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2*2*2*2*2</a:t>
            </a:r>
          </a:p>
        </p:txBody>
      </p:sp>
      <p:sp>
        <p:nvSpPr>
          <p:cNvPr id="19" name="Rectangle 18"/>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0" name="Rectangle 19"/>
          <p:cNvSpPr/>
          <p:nvPr/>
        </p:nvSpPr>
        <p:spPr>
          <a:xfrm>
            <a:off x="2711570" y="1824335"/>
            <a:ext cx="1327030" cy="461665"/>
          </a:xfrm>
          <a:prstGeom prst="rect">
            <a:avLst/>
          </a:prstGeom>
          <a:solidFill>
            <a:schemeClr val="bg1"/>
          </a:solidFill>
          <a:ln>
            <a:solidFill>
              <a:srgbClr val="0B9520"/>
            </a:solidFill>
          </a:ln>
        </p:spPr>
        <p:txBody>
          <a:bodyPr wrap="none">
            <a:spAutoFit/>
          </a:bodyPr>
          <a:lstStyle/>
          <a:p>
            <a:pPr algn="ctr"/>
            <a:r>
              <a:rPr lang="en-US" b="1" dirty="0" smtClean="0">
                <a:latin typeface="Calibri" panose="020F0502020204030204" pitchFamily="34" charset="0"/>
              </a:rPr>
              <a:t>pow(2,5)</a:t>
            </a:r>
            <a:endParaRPr lang="en-US" b="1" dirty="0"/>
          </a:p>
        </p:txBody>
      </p:sp>
      <p:sp>
        <p:nvSpPr>
          <p:cNvPr id="21" name="Rectangle 20"/>
          <p:cNvSpPr/>
          <p:nvPr/>
        </p:nvSpPr>
        <p:spPr>
          <a:xfrm>
            <a:off x="7555427" y="144603"/>
            <a:ext cx="1327030" cy="461665"/>
          </a:xfrm>
          <a:prstGeom prst="rect">
            <a:avLst/>
          </a:prstGeom>
          <a:solidFill>
            <a:schemeClr val="bg1"/>
          </a:solidFill>
          <a:ln>
            <a:solidFill>
              <a:schemeClr val="bg1"/>
            </a:solidFill>
          </a:ln>
        </p:spPr>
        <p:txBody>
          <a:bodyPr wrap="none">
            <a:spAutoFit/>
          </a:bodyPr>
          <a:lstStyle/>
          <a:p>
            <a:pPr algn="ctr"/>
            <a:r>
              <a:rPr lang="en-US" b="1" dirty="0" smtClean="0">
                <a:latin typeface="Calibri" panose="020F0502020204030204" pitchFamily="34" charset="0"/>
              </a:rPr>
              <a:t>pow(2,5)</a:t>
            </a:r>
            <a:endParaRPr lang="en-US" b="1" dirty="0"/>
          </a:p>
        </p:txBody>
      </p:sp>
    </p:spTree>
    <p:extLst>
      <p:ext uri="{BB962C8B-B14F-4D97-AF65-F5344CB8AC3E}">
        <p14:creationId xmlns:p14="http://schemas.microsoft.com/office/powerpoint/2010/main" val="252795258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33400" y="5334000"/>
            <a:ext cx="8199120" cy="9144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ectangle 16"/>
          <p:cNvSpPr/>
          <p:nvPr/>
        </p:nvSpPr>
        <p:spPr>
          <a:xfrm>
            <a:off x="839537" y="5502424"/>
            <a:ext cx="1903663"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base case:</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8" name="TextBox 17"/>
          <p:cNvSpPr txBox="1"/>
          <p:nvPr/>
        </p:nvSpPr>
        <p:spPr>
          <a:xfrm>
            <a:off x="2743200" y="5425668"/>
            <a:ext cx="5659870" cy="738664"/>
          </a:xfrm>
          <a:prstGeom prst="rect">
            <a:avLst/>
          </a:prstGeom>
          <a:solidFill>
            <a:srgbClr val="CCFFCC"/>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of pow(</a:t>
            </a:r>
            <a:r>
              <a:rPr lang="en-US" sz="4200" b="1" dirty="0" smtClean="0">
                <a:latin typeface="Calibri" panose="020F0502020204030204" pitchFamily="34" charset="0"/>
              </a:rPr>
              <a:t>b</a:t>
            </a:r>
            <a:r>
              <a:rPr lang="en-US" sz="4200" dirty="0" smtClean="0">
                <a:latin typeface="Calibri" panose="020F0502020204030204" pitchFamily="34" charset="0"/>
              </a:rPr>
              <a:t>,</a:t>
            </a:r>
            <a:r>
              <a:rPr lang="en-US" sz="4200" b="1" dirty="0" smtClean="0">
                <a:solidFill>
                  <a:srgbClr val="0B9520"/>
                </a:solidFill>
                <a:latin typeface="Courier New" panose="02070309020205020404" pitchFamily="49" charset="0"/>
                <a:cs typeface="Courier New" panose="02070309020205020404" pitchFamily="49" charset="0"/>
              </a:rPr>
              <a:t>0</a:t>
            </a:r>
            <a:r>
              <a:rPr lang="en-US" sz="4200" dirty="0" smtClean="0">
                <a:latin typeface="Calibri" panose="020F0502020204030204" pitchFamily="34" charset="0"/>
              </a:rPr>
              <a:t>) is </a:t>
            </a:r>
            <a:r>
              <a:rPr lang="en-US" sz="4200" b="1" dirty="0" smtClean="0">
                <a:solidFill>
                  <a:srgbClr val="0B9520"/>
                </a:solidFill>
                <a:latin typeface="Courier New" panose="02070309020205020404" pitchFamily="49" charset="0"/>
                <a:cs typeface="Courier New" panose="02070309020205020404" pitchFamily="49" charset="0"/>
              </a:rPr>
              <a:t>1</a:t>
            </a:r>
          </a:p>
        </p:txBody>
      </p:sp>
      <p:sp>
        <p:nvSpPr>
          <p:cNvPr id="19" name="Rectangle 18"/>
          <p:cNvSpPr/>
          <p:nvPr/>
        </p:nvSpPr>
        <p:spPr>
          <a:xfrm>
            <a:off x="4982411" y="6317188"/>
            <a:ext cx="2078711"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smallest possible input</a:t>
            </a:r>
            <a:endParaRPr lang="en-US" sz="1600" dirty="0">
              <a:solidFill>
                <a:srgbClr val="0B9520"/>
              </a:solidFill>
              <a:latin typeface="Calibri" panose="020F0502020204030204" pitchFamily="34" charset="0"/>
            </a:endParaRPr>
          </a:p>
        </p:txBody>
      </p:sp>
      <p:sp>
        <p:nvSpPr>
          <p:cNvPr id="20" name="Rectangle 19"/>
          <p:cNvSpPr/>
          <p:nvPr/>
        </p:nvSpPr>
        <p:spPr>
          <a:xfrm>
            <a:off x="7919614" y="6325311"/>
            <a:ext cx="995786"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its output</a:t>
            </a:r>
            <a:endParaRPr lang="en-US" sz="1600" dirty="0">
              <a:solidFill>
                <a:srgbClr val="0B9520"/>
              </a:solidFill>
              <a:latin typeface="Calibri" panose="020F0502020204030204" pitchFamily="34" charset="0"/>
            </a:endParaRPr>
          </a:p>
        </p:txBody>
      </p:sp>
      <p:cxnSp>
        <p:nvCxnSpPr>
          <p:cNvPr id="23" name="Straight Arrow Connector 22"/>
          <p:cNvCxnSpPr/>
          <p:nvPr/>
        </p:nvCxnSpPr>
        <p:spPr bwMode="auto">
          <a:xfrm flipV="1">
            <a:off x="6710627" y="6087199"/>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cxnSp>
        <p:nvCxnSpPr>
          <p:cNvPr id="24" name="Straight Arrow Connector 23"/>
          <p:cNvCxnSpPr/>
          <p:nvPr/>
        </p:nvCxnSpPr>
        <p:spPr bwMode="auto">
          <a:xfrm flipH="1" flipV="1">
            <a:off x="7978595" y="6080760"/>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sp>
        <p:nvSpPr>
          <p:cNvPr id="27" name="Rectangle 26"/>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8" name="Rectangle 27"/>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0" name="TextBox 29"/>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b</a:t>
            </a:r>
            <a:r>
              <a:rPr lang="en-US" sz="4200" dirty="0" smtClean="0">
                <a:latin typeface="Calibri" panose="020F0502020204030204" pitchFamily="34" charset="0"/>
              </a:rPr>
              <a:t> </a:t>
            </a:r>
          </a:p>
        </p:txBody>
      </p:sp>
      <p:sp>
        <p:nvSpPr>
          <p:cNvPr id="31" name="TextBox 30"/>
          <p:cNvSpPr txBox="1"/>
          <p:nvPr/>
        </p:nvSpPr>
        <p:spPr>
          <a:xfrm>
            <a:off x="4744521" y="2921036"/>
            <a:ext cx="3627120"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value of </a:t>
            </a:r>
            <a:r>
              <a:rPr lang="en-US" sz="4200" b="1" dirty="0">
                <a:solidFill>
                  <a:srgbClr val="0B9520"/>
                </a:solidFill>
                <a:latin typeface="Courier New" panose="02070309020205020404" pitchFamily="49" charset="0"/>
                <a:cs typeface="Courier New" panose="02070309020205020404" pitchFamily="49" charset="0"/>
              </a:rPr>
              <a:t>b</a:t>
            </a:r>
            <a:r>
              <a:rPr lang="en-US" sz="4200" b="1" dirty="0" smtClean="0">
                <a:solidFill>
                  <a:srgbClr val="0B9520"/>
                </a:solidFill>
                <a:latin typeface="Courier New" panose="02070309020205020404" pitchFamily="49" charset="0"/>
                <a:cs typeface="Courier New" panose="02070309020205020404" pitchFamily="49" charset="0"/>
              </a:rPr>
              <a:t>*...*</a:t>
            </a:r>
            <a:r>
              <a:rPr lang="en-US" sz="4200" b="1" dirty="0">
                <a:solidFill>
                  <a:srgbClr val="0B9520"/>
                </a:solidFill>
                <a:latin typeface="Courier New" panose="02070309020205020404" pitchFamily="49" charset="0"/>
                <a:cs typeface="Courier New" panose="02070309020205020404" pitchFamily="49" charset="0"/>
              </a:rPr>
              <a:t>b</a:t>
            </a:r>
            <a:endParaRPr lang="en-US" sz="4200" dirty="0" smtClean="0">
              <a:solidFill>
                <a:srgbClr val="0B9520"/>
              </a:solidFill>
              <a:latin typeface="Calibri" panose="020F0502020204030204" pitchFamily="34" charset="0"/>
            </a:endParaRPr>
          </a:p>
        </p:txBody>
      </p:sp>
      <p:sp>
        <p:nvSpPr>
          <p:cNvPr id="32" name="Rectangle 3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33" name="Rectangle 3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34" name="Rectangle 3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35" name="Rectangle 34"/>
          <p:cNvSpPr/>
          <p:nvPr/>
        </p:nvSpPr>
        <p:spPr>
          <a:xfrm>
            <a:off x="3745992" y="3327737"/>
            <a:ext cx="646331" cy="1015663"/>
          </a:xfrm>
          <a:prstGeom prst="rect">
            <a:avLst/>
          </a:prstGeom>
        </p:spPr>
        <p:txBody>
          <a:bodyPr wrap="none">
            <a:spAutoFit/>
          </a:bodyPr>
          <a:lstStyle/>
          <a:p>
            <a:r>
              <a:rPr lang="en-US" sz="6000" b="1" dirty="0">
                <a:solidFill>
                  <a:srgbClr val="0B9520"/>
                </a:solidFill>
                <a:latin typeface="Courier New" panose="02070309020205020404" pitchFamily="49" charset="0"/>
                <a:cs typeface="Courier New" panose="02070309020205020404" pitchFamily="49" charset="0"/>
              </a:rPr>
              <a:t>*</a:t>
            </a:r>
          </a:p>
        </p:txBody>
      </p:sp>
      <p:sp>
        <p:nvSpPr>
          <p:cNvPr id="36" name="Rectangle 3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37" name="Rectangle 36"/>
          <p:cNvSpPr/>
          <p:nvPr/>
        </p:nvSpPr>
        <p:spPr>
          <a:xfrm>
            <a:off x="6934200" y="4186991"/>
            <a:ext cx="1596334" cy="461665"/>
          </a:xfrm>
          <a:prstGeom prst="rect">
            <a:avLst/>
          </a:prstGeom>
          <a:solidFill>
            <a:schemeClr val="bg1"/>
          </a:solidFill>
          <a:ln>
            <a:solidFill>
              <a:srgbClr val="0B9520"/>
            </a:solidFill>
          </a:ln>
        </p:spPr>
        <p:txBody>
          <a:bodyPr wrap="none">
            <a:spAutoFit/>
          </a:bodyPr>
          <a:lstStyle/>
          <a:p>
            <a:pPr algn="ctr"/>
            <a:r>
              <a:rPr lang="en-US" b="1" dirty="0" smtClean="0">
                <a:latin typeface="Calibri" panose="020F0502020204030204" pitchFamily="34" charset="0"/>
              </a:rPr>
              <a:t>pow(b,p-1)</a:t>
            </a:r>
            <a:endParaRPr lang="en-US" b="1" dirty="0"/>
          </a:p>
        </p:txBody>
      </p:sp>
      <p:sp>
        <p:nvSpPr>
          <p:cNvPr id="38" name="TextBox 37"/>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of  </a:t>
            </a:r>
            <a:r>
              <a:rPr lang="en-US" sz="4200" b="1" dirty="0">
                <a:solidFill>
                  <a:srgbClr val="0B9520"/>
                </a:solidFill>
                <a:latin typeface="Courier New" panose="02070309020205020404" pitchFamily="49" charset="0"/>
                <a:cs typeface="Courier New" panose="02070309020205020404" pitchFamily="49" charset="0"/>
              </a:rPr>
              <a:t>b</a:t>
            </a:r>
            <a:r>
              <a:rPr lang="en-US" sz="4200" b="1" dirty="0" smtClean="0">
                <a:solidFill>
                  <a:srgbClr val="0B9520"/>
                </a:solidFill>
                <a:latin typeface="Courier New" panose="02070309020205020404" pitchFamily="49" charset="0"/>
                <a:cs typeface="Courier New" panose="02070309020205020404" pitchFamily="49" charset="0"/>
              </a:rPr>
              <a:t>*b*...*</a:t>
            </a:r>
            <a:r>
              <a:rPr lang="en-US" sz="4200" b="1" dirty="0">
                <a:solidFill>
                  <a:srgbClr val="0B9520"/>
                </a:solidFill>
                <a:latin typeface="Courier New" panose="02070309020205020404" pitchFamily="49" charset="0"/>
                <a:cs typeface="Courier New" panose="02070309020205020404" pitchFamily="49" charset="0"/>
              </a:rPr>
              <a:t>b</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39" name="Rectangle 38"/>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40" name="Rectangle 39"/>
          <p:cNvSpPr/>
          <p:nvPr/>
        </p:nvSpPr>
        <p:spPr>
          <a:xfrm>
            <a:off x="2701952" y="1824335"/>
            <a:ext cx="1346266" cy="461665"/>
          </a:xfrm>
          <a:prstGeom prst="rect">
            <a:avLst/>
          </a:prstGeom>
          <a:solidFill>
            <a:schemeClr val="bg1"/>
          </a:solidFill>
          <a:ln>
            <a:solidFill>
              <a:srgbClr val="0B9520"/>
            </a:solidFill>
          </a:ln>
        </p:spPr>
        <p:txBody>
          <a:bodyPr wrap="none">
            <a:spAutoFit/>
          </a:bodyPr>
          <a:lstStyle/>
          <a:p>
            <a:pPr algn="ctr"/>
            <a:r>
              <a:rPr lang="en-US" b="1" dirty="0" smtClean="0">
                <a:latin typeface="Calibri" panose="020F0502020204030204" pitchFamily="34" charset="0"/>
              </a:rPr>
              <a:t>pow(</a:t>
            </a:r>
            <a:r>
              <a:rPr lang="en-US" b="1" dirty="0" err="1" smtClean="0">
                <a:latin typeface="Calibri" panose="020F0502020204030204" pitchFamily="34" charset="0"/>
              </a:rPr>
              <a:t>b,p</a:t>
            </a:r>
            <a:r>
              <a:rPr lang="en-US" b="1" dirty="0" smtClean="0">
                <a:latin typeface="Calibri" panose="020F0502020204030204" pitchFamily="34" charset="0"/>
              </a:rPr>
              <a:t>)</a:t>
            </a:r>
            <a:endParaRPr lang="en-US" b="1" dirty="0"/>
          </a:p>
        </p:txBody>
      </p:sp>
      <p:sp>
        <p:nvSpPr>
          <p:cNvPr id="41" name="Rectangle 40"/>
          <p:cNvSpPr/>
          <p:nvPr/>
        </p:nvSpPr>
        <p:spPr>
          <a:xfrm>
            <a:off x="7545809" y="144603"/>
            <a:ext cx="1346266" cy="461665"/>
          </a:xfrm>
          <a:prstGeom prst="rect">
            <a:avLst/>
          </a:prstGeom>
          <a:solidFill>
            <a:schemeClr val="bg1"/>
          </a:solidFill>
          <a:ln>
            <a:solidFill>
              <a:schemeClr val="bg1"/>
            </a:solidFill>
          </a:ln>
        </p:spPr>
        <p:txBody>
          <a:bodyPr wrap="none">
            <a:spAutoFit/>
          </a:bodyPr>
          <a:lstStyle/>
          <a:p>
            <a:pPr algn="ctr"/>
            <a:r>
              <a:rPr lang="en-US" b="1" dirty="0" smtClean="0">
                <a:latin typeface="Calibri" panose="020F0502020204030204" pitchFamily="34" charset="0"/>
              </a:rPr>
              <a:t>pow(</a:t>
            </a:r>
            <a:r>
              <a:rPr lang="en-US" b="1" dirty="0" err="1" smtClean="0">
                <a:latin typeface="Calibri" panose="020F0502020204030204" pitchFamily="34" charset="0"/>
              </a:rPr>
              <a:t>b,p</a:t>
            </a:r>
            <a:r>
              <a:rPr lang="en-US" b="1" dirty="0" smtClean="0">
                <a:latin typeface="Calibri" panose="020F0502020204030204" pitchFamily="34" charset="0"/>
              </a:rPr>
              <a:t>)</a:t>
            </a:r>
            <a:endParaRPr lang="en-US" b="1" dirty="0"/>
          </a:p>
        </p:txBody>
      </p:sp>
      <p:cxnSp>
        <p:nvCxnSpPr>
          <p:cNvPr id="42" name="Straight Arrow Connector 41"/>
          <p:cNvCxnSpPr/>
          <p:nvPr/>
        </p:nvCxnSpPr>
        <p:spPr bwMode="auto">
          <a:xfrm flipH="1">
            <a:off x="3669431" y="1216227"/>
            <a:ext cx="722892" cy="40065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3" name="Rectangle 42"/>
          <p:cNvSpPr/>
          <p:nvPr/>
        </p:nvSpPr>
        <p:spPr>
          <a:xfrm>
            <a:off x="4431815" y="906233"/>
            <a:ext cx="1165704" cy="461665"/>
          </a:xfrm>
          <a:prstGeom prst="rect">
            <a:avLst/>
          </a:prstGeom>
        </p:spPr>
        <p:txBody>
          <a:bodyPr wrap="none">
            <a:spAutoFit/>
          </a:bodyPr>
          <a:lstStyle/>
          <a:p>
            <a:r>
              <a:rPr lang="en-US" b="1" dirty="0">
                <a:latin typeface="Cambria" panose="02040503050406030204" pitchFamily="18" charset="0"/>
              </a:rPr>
              <a:t>p</a:t>
            </a:r>
            <a:r>
              <a:rPr lang="en-US" dirty="0" smtClean="0">
                <a:latin typeface="Cambria" panose="02040503050406030204" pitchFamily="18" charset="0"/>
              </a:rPr>
              <a:t> </a:t>
            </a:r>
            <a:r>
              <a:rPr lang="en-US" dirty="0">
                <a:latin typeface="Cambria" panose="02040503050406030204" pitchFamily="18" charset="0"/>
              </a:rPr>
              <a:t>times</a:t>
            </a:r>
            <a:endParaRPr lang="en-US" dirty="0"/>
          </a:p>
        </p:txBody>
      </p:sp>
    </p:spTree>
    <p:extLst>
      <p:ext uri="{BB962C8B-B14F-4D97-AF65-F5344CB8AC3E}">
        <p14:creationId xmlns:p14="http://schemas.microsoft.com/office/powerpoint/2010/main" val="312917100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smtClean="0">
                <a:solidFill>
                  <a:srgbClr val="800080"/>
                </a:solidFill>
                <a:latin typeface="Courier New" pitchFamily="49" charset="0"/>
              </a:rPr>
              <a:t>pow</a:t>
            </a:r>
            <a:r>
              <a:rPr lang="en-US" sz="3200" b="1" dirty="0" smtClean="0">
                <a:latin typeface="Courier New" pitchFamily="49" charset="0"/>
              </a:rPr>
              <a:t>(</a:t>
            </a:r>
            <a:r>
              <a:rPr lang="en-US" sz="3200" b="1" dirty="0" err="1" smtClean="0">
                <a:latin typeface="Courier New" pitchFamily="49" charset="0"/>
              </a:rPr>
              <a:t>b,p</a:t>
            </a:r>
            <a:r>
              <a:rPr lang="en-US" sz="3200" b="1" dirty="0" smtClean="0">
                <a:latin typeface="Courier New" pitchFamily="49" charset="0"/>
              </a:rPr>
              <a:t>):</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_______:</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a:t>
            </a:r>
            <a:endParaRPr lang="en-US" sz="3200" b="1" dirty="0">
              <a:latin typeface="Courier New" pitchFamily="49" charset="0"/>
            </a:endParaRPr>
          </a:p>
          <a:p>
            <a:pPr eaLnBrk="1" hangingPunct="1"/>
            <a:endParaRPr lang="en-US" sz="3200" b="1" dirty="0" smtClean="0">
              <a:latin typeface="Courier New" pitchFamily="49" charset="0"/>
            </a:endParaRPr>
          </a:p>
          <a:p>
            <a:pPr eaLnBrk="1" hangingPunct="1"/>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_______________</a:t>
            </a:r>
            <a:endParaRPr lang="en-US" sz="3200" b="1" dirty="0">
              <a:latin typeface="Courier New" pitchFamily="49" charset="0"/>
            </a:endParaRPr>
          </a:p>
        </p:txBody>
      </p:sp>
      <p:sp>
        <p:nvSpPr>
          <p:cNvPr id="37894" name="AutoShape 9"/>
          <p:cNvSpPr>
            <a:spLocks/>
          </p:cNvSpPr>
          <p:nvPr/>
        </p:nvSpPr>
        <p:spPr bwMode="auto">
          <a:xfrm>
            <a:off x="7620000" y="5181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738950" y="53694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for    </a:t>
            </a:r>
            <a:r>
              <a:rPr lang="en-US" sz="4000" dirty="0" err="1" smtClean="0">
                <a:latin typeface="Calibri" panose="020F0502020204030204" pitchFamily="34" charset="0"/>
              </a:rPr>
              <a:t>plusone</a:t>
            </a:r>
            <a:r>
              <a:rPr lang="en-US" sz="4000" dirty="0" smtClean="0">
                <a:latin typeface="Calibri" panose="020F0502020204030204" pitchFamily="34" charset="0"/>
              </a:rPr>
              <a:t>(N)</a:t>
            </a:r>
            <a:endParaRPr lang="en-US" sz="4000" dirty="0">
              <a:latin typeface="Calibri" panose="020F0502020204030204" pitchFamily="34" charset="0"/>
            </a:endParaRPr>
          </a:p>
        </p:txBody>
      </p:sp>
    </p:spTree>
    <p:extLst>
      <p:ext uri="{BB962C8B-B14F-4D97-AF65-F5344CB8AC3E}">
        <p14:creationId xmlns:p14="http://schemas.microsoft.com/office/powerpoint/2010/main" val="128452965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smtClean="0">
                <a:solidFill>
                  <a:srgbClr val="800080"/>
                </a:solidFill>
                <a:latin typeface="Courier New" pitchFamily="49" charset="0"/>
              </a:rPr>
              <a:t>pow</a:t>
            </a:r>
            <a:r>
              <a:rPr lang="en-US" sz="3200" b="1" dirty="0" smtClean="0">
                <a:latin typeface="Courier New" pitchFamily="49" charset="0"/>
              </a:rPr>
              <a:t>(</a:t>
            </a:r>
            <a:r>
              <a:rPr lang="en-US" sz="3200" b="1" dirty="0" err="1" smtClean="0">
                <a:latin typeface="Courier New" pitchFamily="49" charset="0"/>
              </a:rPr>
              <a:t>b,p</a:t>
            </a:r>
            <a:r>
              <a:rPr lang="en-US" sz="3200" b="1" dirty="0" smtClean="0">
                <a:latin typeface="Courier New" pitchFamily="49" charset="0"/>
              </a:rPr>
              <a:t>):</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p == 0:</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1.0</a:t>
            </a:r>
            <a:endParaRPr lang="en-US" sz="3200" b="1" dirty="0">
              <a:latin typeface="Courier New" pitchFamily="49" charset="0"/>
            </a:endParaRPr>
          </a:p>
          <a:p>
            <a:pPr eaLnBrk="1" hangingPunct="1"/>
            <a:endParaRPr lang="en-US" sz="3200" b="1" dirty="0" smtClean="0">
              <a:latin typeface="Courier New" pitchFamily="49" charset="0"/>
            </a:endParaRPr>
          </a:p>
          <a:p>
            <a:pPr eaLnBrk="1" hangingPunct="1"/>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b*pow(b,p-1)</a:t>
            </a:r>
            <a:endParaRPr lang="en-US" sz="3200" b="1" dirty="0">
              <a:latin typeface="Courier New" pitchFamily="49" charset="0"/>
            </a:endParaRPr>
          </a:p>
        </p:txBody>
      </p:sp>
      <p:sp>
        <p:nvSpPr>
          <p:cNvPr id="37894" name="AutoShape 9"/>
          <p:cNvSpPr>
            <a:spLocks/>
          </p:cNvSpPr>
          <p:nvPr/>
        </p:nvSpPr>
        <p:spPr bwMode="auto">
          <a:xfrm>
            <a:off x="7620000" y="5181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738950" y="53694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for    </a:t>
            </a:r>
            <a:r>
              <a:rPr lang="en-US" sz="4000" dirty="0" err="1" smtClean="0">
                <a:latin typeface="Calibri" panose="020F0502020204030204" pitchFamily="34" charset="0"/>
              </a:rPr>
              <a:t>plusone</a:t>
            </a:r>
            <a:r>
              <a:rPr lang="en-US" sz="4000" dirty="0" smtClean="0">
                <a:latin typeface="Calibri" panose="020F0502020204030204" pitchFamily="34" charset="0"/>
              </a:rPr>
              <a:t>(N)</a:t>
            </a:r>
            <a:endParaRPr lang="en-US" sz="4000" dirty="0">
              <a:latin typeface="Calibri" panose="020F0502020204030204" pitchFamily="34" charset="0"/>
            </a:endParaRPr>
          </a:p>
        </p:txBody>
      </p:sp>
    </p:spTree>
    <p:extLst>
      <p:ext uri="{BB962C8B-B14F-4D97-AF65-F5344CB8AC3E}">
        <p14:creationId xmlns:p14="http://schemas.microsoft.com/office/powerpoint/2010/main" val="33729412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04800" y="3962400"/>
            <a:ext cx="8458200" cy="1371600"/>
          </a:xfrm>
          <a:prstGeom prst="roundRect">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7890" name="Text Box 2"/>
          <p:cNvSpPr txBox="1">
            <a:spLocks noChangeArrowheads="1"/>
          </p:cNvSpPr>
          <p:nvPr/>
        </p:nvSpPr>
        <p:spPr bwMode="auto">
          <a:xfrm>
            <a:off x="76200" y="1692275"/>
            <a:ext cx="7924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smtClean="0">
                <a:solidFill>
                  <a:srgbClr val="800080"/>
                </a:solidFill>
                <a:latin typeface="Courier New" pitchFamily="49" charset="0"/>
              </a:rPr>
              <a:t>pow</a:t>
            </a:r>
            <a:r>
              <a:rPr lang="en-US" sz="3200" b="1" dirty="0" smtClean="0">
                <a:latin typeface="Courier New" pitchFamily="49" charset="0"/>
              </a:rPr>
              <a:t>(</a:t>
            </a:r>
            <a:r>
              <a:rPr lang="en-US" sz="3200" b="1" dirty="0" err="1" smtClean="0">
                <a:latin typeface="Courier New" pitchFamily="49" charset="0"/>
              </a:rPr>
              <a:t>b,p</a:t>
            </a:r>
            <a:r>
              <a:rPr lang="en-US" sz="3200" b="1" dirty="0" smtClean="0">
                <a:latin typeface="Courier New" pitchFamily="49" charset="0"/>
              </a:rPr>
              <a:t>):</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p == 0:</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1</a:t>
            </a:r>
            <a:endParaRPr lang="en-US" sz="3200" b="1" dirty="0">
              <a:latin typeface="Courier New" pitchFamily="49" charset="0"/>
            </a:endParaRPr>
          </a:p>
          <a:p>
            <a:pPr eaLnBrk="1" hangingPunct="1"/>
            <a:endParaRPr lang="en-US" sz="3200" b="1" dirty="0" smtClean="0">
              <a:latin typeface="Courier New" pitchFamily="49" charset="0"/>
            </a:endParaRPr>
          </a:p>
          <a:p>
            <a:pPr eaLnBrk="1" hangingPunct="1"/>
            <a:r>
              <a:rPr lang="en-US" sz="3200" b="1" dirty="0" smtClean="0">
                <a:latin typeface="Courier New" pitchFamily="49" charset="0"/>
              </a:rPr>
              <a:t>    </a:t>
            </a:r>
            <a:r>
              <a:rPr lang="en-US" sz="3200" b="1" dirty="0" err="1" smtClean="0">
                <a:solidFill>
                  <a:srgbClr val="FF0000"/>
                </a:solidFill>
                <a:latin typeface="Courier New" pitchFamily="49" charset="0"/>
              </a:rPr>
              <a:t>elif</a:t>
            </a:r>
            <a:r>
              <a:rPr lang="en-US" sz="3200" b="1" dirty="0" smtClean="0">
                <a:solidFill>
                  <a:srgbClr val="FF6600"/>
                </a:solidFill>
                <a:latin typeface="Courier New" pitchFamily="49" charset="0"/>
              </a:rPr>
              <a:t> </a:t>
            </a:r>
            <a:r>
              <a:rPr lang="en-US" sz="3200" b="1" dirty="0" smtClean="0">
                <a:latin typeface="Courier New" pitchFamily="49" charset="0"/>
              </a:rPr>
              <a:t>p &lt; 0:</a:t>
            </a:r>
            <a:endParaRPr lang="en-US" sz="3200" b="1" dirty="0">
              <a:latin typeface="Courier New" pitchFamily="49" charset="0"/>
            </a:endParaRPr>
          </a:p>
          <a:p>
            <a:pPr eaLnBrk="1" hangingPunct="1"/>
            <a:r>
              <a:rPr lang="en-US" sz="3200" b="1" dirty="0" smtClean="0">
                <a:latin typeface="Courier New" pitchFamily="49" charset="0"/>
              </a:rPr>
              <a:t>      </a:t>
            </a:r>
            <a:r>
              <a:rPr lang="en-US" sz="3200" b="1" dirty="0" smtClean="0">
                <a:solidFill>
                  <a:srgbClr val="FF0000"/>
                </a:solidFill>
                <a:latin typeface="Courier New" pitchFamily="49" charset="0"/>
              </a:rPr>
              <a:t>return</a:t>
            </a:r>
            <a:r>
              <a:rPr lang="en-US" sz="3200" b="1" dirty="0" smtClean="0">
                <a:latin typeface="Courier New" pitchFamily="49" charset="0"/>
              </a:rPr>
              <a:t> 1/pow(b,-p)</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b*pow(b,p-1)</a:t>
            </a:r>
            <a:endParaRPr lang="en-US" sz="3200" b="1" dirty="0">
              <a:latin typeface="Courier New" pitchFamily="49" charset="0"/>
            </a:endParaRPr>
          </a:p>
        </p:txBody>
      </p:sp>
      <p:sp>
        <p:nvSpPr>
          <p:cNvPr id="37894" name="AutoShape 9"/>
          <p:cNvSpPr>
            <a:spLocks/>
          </p:cNvSpPr>
          <p:nvPr/>
        </p:nvSpPr>
        <p:spPr bwMode="auto">
          <a:xfrm>
            <a:off x="7620000" y="5562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738950" y="57504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for    </a:t>
            </a:r>
            <a:r>
              <a:rPr lang="en-US" sz="4000" dirty="0" err="1" smtClean="0">
                <a:latin typeface="Calibri" panose="020F0502020204030204" pitchFamily="34" charset="0"/>
              </a:rPr>
              <a:t>plusone</a:t>
            </a:r>
            <a:r>
              <a:rPr lang="en-US" sz="4000" dirty="0" smtClean="0">
                <a:latin typeface="Calibri" panose="020F0502020204030204" pitchFamily="34" charset="0"/>
              </a:rPr>
              <a:t>(N)</a:t>
            </a:r>
            <a:endParaRPr lang="en-US" sz="4000" dirty="0">
              <a:latin typeface="Calibri" panose="020F0502020204030204" pitchFamily="34" charset="0"/>
            </a:endParaRPr>
          </a:p>
        </p:txBody>
      </p:sp>
      <p:sp>
        <p:nvSpPr>
          <p:cNvPr id="8" name="AutoShape 9"/>
          <p:cNvSpPr>
            <a:spLocks/>
          </p:cNvSpPr>
          <p:nvPr/>
        </p:nvSpPr>
        <p:spPr bwMode="auto">
          <a:xfrm>
            <a:off x="7239000" y="41910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Text Box 10"/>
          <p:cNvSpPr txBox="1">
            <a:spLocks noChangeArrowheads="1"/>
          </p:cNvSpPr>
          <p:nvPr/>
        </p:nvSpPr>
        <p:spPr bwMode="auto">
          <a:xfrm>
            <a:off x="7357950" y="43788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Tree>
    <p:extLst>
      <p:ext uri="{BB962C8B-B14F-4D97-AF65-F5344CB8AC3E}">
        <p14:creationId xmlns:p14="http://schemas.microsoft.com/office/powerpoint/2010/main" val="2081820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28"/>
          <p:cNvSpPr>
            <a:spLocks noChangeArrowheads="1"/>
          </p:cNvSpPr>
          <p:nvPr/>
        </p:nvSpPr>
        <p:spPr bwMode="auto">
          <a:xfrm>
            <a:off x="1219200" y="1828800"/>
            <a:ext cx="2667000" cy="457200"/>
          </a:xfrm>
          <a:prstGeom prst="roundRect">
            <a:avLst>
              <a:gd name="adj" fmla="val 16667"/>
            </a:avLst>
          </a:prstGeom>
          <a:solidFill>
            <a:srgbClr val="FEDF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 name="Cloud Callout 1"/>
          <p:cNvSpPr/>
          <p:nvPr/>
        </p:nvSpPr>
        <p:spPr bwMode="auto">
          <a:xfrm>
            <a:off x="6560322" y="128585"/>
            <a:ext cx="2419350" cy="1143000"/>
          </a:xfrm>
          <a:prstGeom prst="cloudCallout">
            <a:avLst>
              <a:gd name="adj1" fmla="val -58125"/>
              <a:gd name="adj2" fmla="val 15567"/>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7171" name="Picture 2" descr="http://decaturjewelry.com/wp/wp-content/uploads/2011/03/compute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9481" y="662343"/>
            <a:ext cx="983508" cy="82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1"/>
          <p:cNvSpPr>
            <a:spLocks noChangeArrowheads="1"/>
          </p:cNvSpPr>
          <p:nvPr/>
        </p:nvSpPr>
        <p:spPr bwMode="auto">
          <a:xfrm>
            <a:off x="6855597" y="427173"/>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smtClean="0">
                <a:latin typeface="Cambria" pitchFamily="18" charset="0"/>
              </a:rPr>
              <a:t>I'm </a:t>
            </a:r>
            <a:r>
              <a:rPr lang="en-US" sz="1800" dirty="0">
                <a:latin typeface="Cambria" pitchFamily="18" charset="0"/>
              </a:rPr>
              <a:t>happy about this, too!</a:t>
            </a:r>
          </a:p>
        </p:txBody>
      </p:sp>
      <p:sp>
        <p:nvSpPr>
          <p:cNvPr id="7174" name="TextBox 27"/>
          <p:cNvSpPr txBox="1">
            <a:spLocks noChangeArrowheads="1"/>
          </p:cNvSpPr>
          <p:nvPr/>
        </p:nvSpPr>
        <p:spPr bwMode="auto">
          <a:xfrm>
            <a:off x="845256" y="6019800"/>
            <a:ext cx="7619999" cy="461665"/>
          </a:xfrm>
          <a:prstGeom prst="rect">
            <a:avLst/>
          </a:prstGeom>
          <a:solidFill>
            <a:srgbClr val="E1E1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i="1" dirty="0" smtClean="0">
                <a:latin typeface="Cambria" pitchFamily="18" charset="0"/>
              </a:rPr>
              <a:t>Why would computers "prefer" the top version, too?</a:t>
            </a:r>
            <a:endParaRPr lang="en-US" i="1" dirty="0">
              <a:latin typeface="Cambria" pitchFamily="18" charset="0"/>
            </a:endParaRPr>
          </a:p>
        </p:txBody>
      </p:sp>
      <p:sp>
        <p:nvSpPr>
          <p:cNvPr id="7175" name="Rectangle 8"/>
          <p:cNvSpPr>
            <a:spLocks noChangeArrowheads="1"/>
          </p:cNvSpPr>
          <p:nvPr/>
        </p:nvSpPr>
        <p:spPr bwMode="auto">
          <a:xfrm>
            <a:off x="533400" y="1466850"/>
            <a:ext cx="4608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latin typeface="Courier New" pitchFamily="49" charset="0"/>
              </a:rPr>
              <a:t>    x = </a:t>
            </a:r>
            <a:r>
              <a:rPr lang="en-US" b="1" dirty="0" err="1">
                <a:latin typeface="Courier New" pitchFamily="49" charset="0"/>
              </a:rPr>
              <a:t>len</a:t>
            </a:r>
            <a:r>
              <a:rPr lang="en-US" b="1" dirty="0">
                <a:latin typeface="Courier New" pitchFamily="49" charset="0"/>
              </a:rPr>
              <a:t>(s</a:t>
            </a:r>
            <a:r>
              <a:rPr lang="en-US" b="1" dirty="0" smtClean="0">
                <a:latin typeface="Courier New" pitchFamily="49" charset="0"/>
              </a:rPr>
              <a:t>)//</a:t>
            </a:r>
            <a:r>
              <a:rPr lang="en-US" b="1" dirty="0">
                <a:latin typeface="Courier New" pitchFamily="49" charset="0"/>
              </a:rPr>
              <a:t>2</a:t>
            </a:r>
            <a:endParaRPr lang="en-US" b="1" dirty="0">
              <a:solidFill>
                <a:srgbClr val="FF0000"/>
              </a:solidFill>
              <a:latin typeface="Courier New" pitchFamily="49" charset="0"/>
            </a:endParaRPr>
          </a:p>
          <a:p>
            <a:r>
              <a:rPr lang="en-US" b="1" dirty="0">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s[x:] + s[:x]</a:t>
            </a:r>
          </a:p>
        </p:txBody>
      </p:sp>
      <p:sp>
        <p:nvSpPr>
          <p:cNvPr id="7176" name="Rectangle 8"/>
          <p:cNvSpPr>
            <a:spLocks noChangeArrowheads="1"/>
          </p:cNvSpPr>
          <p:nvPr/>
        </p:nvSpPr>
        <p:spPr bwMode="auto">
          <a:xfrm>
            <a:off x="533400" y="3894138"/>
            <a:ext cx="75584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solidFill>
                  <a:srgbClr val="FEA30F"/>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s[</a:t>
            </a:r>
            <a:r>
              <a:rPr lang="en-US" b="1" dirty="0" err="1">
                <a:latin typeface="Courier New" pitchFamily="49" charset="0"/>
              </a:rPr>
              <a:t>len</a:t>
            </a:r>
            <a:r>
              <a:rPr lang="en-US" b="1" dirty="0">
                <a:latin typeface="Courier New" pitchFamily="49" charset="0"/>
              </a:rPr>
              <a:t>(s</a:t>
            </a:r>
            <a:r>
              <a:rPr lang="en-US" b="1" dirty="0" smtClean="0">
                <a:latin typeface="Courier New" pitchFamily="49" charset="0"/>
              </a:rPr>
              <a:t>)//2</a:t>
            </a:r>
            <a:r>
              <a:rPr lang="en-US" b="1" dirty="0">
                <a:latin typeface="Courier New" pitchFamily="49" charset="0"/>
              </a:rPr>
              <a:t>:] + s[:</a:t>
            </a:r>
            <a:r>
              <a:rPr lang="en-US" b="1" dirty="0" err="1">
                <a:latin typeface="Courier New" pitchFamily="49" charset="0"/>
              </a:rPr>
              <a:t>len</a:t>
            </a:r>
            <a:r>
              <a:rPr lang="en-US" b="1" dirty="0">
                <a:latin typeface="Courier New" pitchFamily="49" charset="0"/>
              </a:rPr>
              <a:t>(s</a:t>
            </a:r>
            <a:r>
              <a:rPr lang="en-US" b="1" dirty="0" smtClean="0">
                <a:latin typeface="Courier New" pitchFamily="49" charset="0"/>
              </a:rPr>
              <a:t>)//2</a:t>
            </a:r>
            <a:r>
              <a:rPr lang="en-US" b="1" dirty="0">
                <a:latin typeface="Courier New" pitchFamily="49" charset="0"/>
              </a:rPr>
              <a:t>]</a:t>
            </a:r>
          </a:p>
        </p:txBody>
      </p:sp>
      <p:sp>
        <p:nvSpPr>
          <p:cNvPr id="10" name="Text Box 7"/>
          <p:cNvSpPr txBox="1">
            <a:spLocks noChangeArrowheads="1"/>
          </p:cNvSpPr>
          <p:nvPr/>
        </p:nvSpPr>
        <p:spPr bwMode="auto">
          <a:xfrm>
            <a:off x="457200" y="288925"/>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Use variables!</a:t>
            </a:r>
            <a:endParaRPr lang="en-US" sz="4000" i="1" dirty="0">
              <a:latin typeface="Cambria" pitchFamily="18" charset="0"/>
            </a:endParaRPr>
          </a:p>
        </p:txBody>
      </p:sp>
      <p:sp>
        <p:nvSpPr>
          <p:cNvPr id="3" name="TextBox 2"/>
          <p:cNvSpPr txBox="1"/>
          <p:nvPr/>
        </p:nvSpPr>
        <p:spPr>
          <a:xfrm>
            <a:off x="3505200" y="5024735"/>
            <a:ext cx="3596922" cy="461665"/>
          </a:xfrm>
          <a:prstGeom prst="rect">
            <a:avLst/>
          </a:prstGeom>
          <a:noFill/>
        </p:spPr>
        <p:txBody>
          <a:bodyPr wrap="square" rtlCol="0">
            <a:spAutoFit/>
          </a:bodyPr>
          <a:lstStyle/>
          <a:p>
            <a:pPr algn="ctr"/>
            <a:r>
              <a:rPr lang="en-US" dirty="0" smtClean="0">
                <a:latin typeface="Cambria" panose="02040503050406030204" pitchFamily="18" charset="0"/>
              </a:rPr>
              <a:t>Aargh!</a:t>
            </a:r>
          </a:p>
        </p:txBody>
      </p:sp>
      <p:cxnSp>
        <p:nvCxnSpPr>
          <p:cNvPr id="5" name="Straight Arrow Connector 4"/>
          <p:cNvCxnSpPr/>
          <p:nvPr/>
        </p:nvCxnSpPr>
        <p:spPr bwMode="auto">
          <a:xfrm flipV="1">
            <a:off x="5334000" y="4724400"/>
            <a:ext cx="7620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endCxn id="7176" idx="2"/>
          </p:cNvCxnSpPr>
          <p:nvPr/>
        </p:nvCxnSpPr>
        <p:spPr bwMode="auto">
          <a:xfrm flipH="1" flipV="1">
            <a:off x="4312640" y="4725135"/>
            <a:ext cx="1021360" cy="3040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flipH="1">
            <a:off x="3989832" y="1527048"/>
            <a:ext cx="13716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for  </a:t>
            </a:r>
            <a:r>
              <a:rPr lang="en-US" sz="4200" b="1" dirty="0" smtClean="0">
                <a:solidFill>
                  <a:srgbClr val="0B9520"/>
                </a:solidFill>
                <a:latin typeface="Courier New" panose="02070309020205020404" pitchFamily="49" charset="0"/>
                <a:cs typeface="Courier New" panose="02070309020205020404" pitchFamily="49" charset="0"/>
              </a:rPr>
              <a:t>[7,42,9]</a:t>
            </a: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356219" y="1824335"/>
            <a:ext cx="203773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
        <p:nvSpPr>
          <p:cNvPr id="27" name="Rectangle 26"/>
          <p:cNvSpPr/>
          <p:nvPr/>
        </p:nvSpPr>
        <p:spPr>
          <a:xfrm>
            <a:off x="2781387" y="5702808"/>
            <a:ext cx="3430747" cy="738664"/>
          </a:xfrm>
          <a:prstGeom prst="rect">
            <a:avLst/>
          </a:prstGeom>
          <a:solidFill>
            <a:schemeClr val="bg1"/>
          </a:solidFill>
          <a:ln>
            <a:solidFill>
              <a:srgbClr val="0B9520"/>
            </a:solidFill>
          </a:ln>
        </p:spPr>
        <p:txBody>
          <a:bodyPr wrap="none">
            <a:spAutoFit/>
          </a:bodyPr>
          <a:lstStyle/>
          <a:p>
            <a:pPr algn="ctr"/>
            <a:r>
              <a:rPr lang="en-US" sz="4200" b="1" dirty="0" err="1">
                <a:latin typeface="Calibri" panose="020F0502020204030204" pitchFamily="34" charset="0"/>
              </a:rPr>
              <a:t>leng</a:t>
            </a:r>
            <a:r>
              <a:rPr lang="en-US" sz="4200" b="1" dirty="0">
                <a:latin typeface="Calibri" panose="020F0502020204030204" pitchFamily="34" charset="0"/>
              </a:rPr>
              <a:t>( [</a:t>
            </a:r>
            <a:r>
              <a:rPr lang="en-US" sz="4200" b="1" dirty="0" smtClean="0">
                <a:latin typeface="Calibri" panose="020F0502020204030204" pitchFamily="34" charset="0"/>
              </a:rPr>
              <a:t>7,42,9</a:t>
            </a:r>
            <a:r>
              <a:rPr lang="en-US" sz="4200" b="1" dirty="0">
                <a:latin typeface="Calibri" panose="020F0502020204030204" pitchFamily="34" charset="0"/>
              </a:rPr>
              <a:t>] )</a:t>
            </a:r>
            <a:endParaRPr lang="en-US" sz="4200" b="1" dirty="0"/>
          </a:p>
        </p:txBody>
      </p:sp>
      <p:sp>
        <p:nvSpPr>
          <p:cNvPr id="11" name="Right Brace 10"/>
          <p:cNvSpPr/>
          <p:nvPr/>
        </p:nvSpPr>
        <p:spPr bwMode="auto">
          <a:xfrm rot="5400000">
            <a:off x="4152900" y="2095500"/>
            <a:ext cx="838200" cy="6248400"/>
          </a:xfrm>
          <a:prstGeom prst="rightBrace">
            <a:avLst>
              <a:gd name="adj1" fmla="val 50515"/>
              <a:gd name="adj2" fmla="val 50000"/>
            </a:avLst>
          </a:prstGeom>
          <a:no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a:xfrm>
            <a:off x="3779161" y="2819400"/>
            <a:ext cx="2775119" cy="738664"/>
          </a:xfrm>
          <a:prstGeom prst="rect">
            <a:avLst/>
          </a:prstGeom>
        </p:spPr>
        <p:txBody>
          <a:bodyPr wrap="none">
            <a:spAutoFit/>
          </a:bodyPr>
          <a:lstStyle/>
          <a:p>
            <a:pPr algn="ctr"/>
            <a:r>
              <a:rPr lang="en-US" sz="4200" b="1" dirty="0" smtClean="0">
                <a:solidFill>
                  <a:srgbClr val="0B9520"/>
                </a:solidFill>
                <a:latin typeface="Courier New" panose="02070309020205020404" pitchFamily="49" charset="0"/>
                <a:cs typeface="Courier New" panose="02070309020205020404" pitchFamily="49" charset="0"/>
              </a:rPr>
              <a:t>[7,42,9]</a:t>
            </a:r>
            <a:endParaRPr lang="en-US" sz="4200" b="1" dirty="0">
              <a:solidFill>
                <a:srgbClr val="0B9520"/>
              </a:solidFill>
              <a:latin typeface="Courier New" panose="02070309020205020404" pitchFamily="49" charset="0"/>
              <a:cs typeface="Courier New" panose="02070309020205020404" pitchFamily="49" charset="0"/>
            </a:endParaRPr>
          </a:p>
        </p:txBody>
      </p:sp>
      <p:sp>
        <p:nvSpPr>
          <p:cNvPr id="21" name="TextBox 20"/>
          <p:cNvSpPr txBox="1"/>
          <p:nvPr/>
        </p:nvSpPr>
        <p:spPr>
          <a:xfrm>
            <a:off x="3368991" y="4240258"/>
            <a:ext cx="4254051" cy="830997"/>
          </a:xfrm>
          <a:prstGeom prst="rect">
            <a:avLst/>
          </a:prstGeom>
          <a:noFill/>
        </p:spPr>
        <p:txBody>
          <a:bodyPr wrap="square" rtlCol="0">
            <a:spAutoFit/>
          </a:bodyPr>
          <a:lstStyle/>
          <a:p>
            <a:pPr algn="ctr"/>
            <a:r>
              <a:rPr lang="en-US" dirty="0" smtClean="0">
                <a:latin typeface="Cambria" panose="02040503050406030204" pitchFamily="18" charset="0"/>
              </a:rPr>
              <a:t>this list has length of 3 –              it has three top-level elements</a:t>
            </a:r>
          </a:p>
        </p:txBody>
      </p:sp>
      <p:cxnSp>
        <p:nvCxnSpPr>
          <p:cNvPr id="29" name="Straight Arrow Connector 28"/>
          <p:cNvCxnSpPr/>
          <p:nvPr/>
        </p:nvCxnSpPr>
        <p:spPr bwMode="auto">
          <a:xfrm flipH="1">
            <a:off x="6392377" y="2819400"/>
            <a:ext cx="484778" cy="2161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p:cNvSpPr/>
          <p:nvPr/>
        </p:nvSpPr>
        <p:spPr>
          <a:xfrm>
            <a:off x="6925923" y="2438400"/>
            <a:ext cx="1539204" cy="461665"/>
          </a:xfrm>
          <a:prstGeom prst="rect">
            <a:avLst/>
          </a:prstGeom>
        </p:spPr>
        <p:txBody>
          <a:bodyPr wrap="none">
            <a:spAutoFit/>
          </a:bodyPr>
          <a:lstStyle/>
          <a:p>
            <a:r>
              <a:rPr lang="en-US" dirty="0" smtClean="0">
                <a:latin typeface="Cambria" panose="02040503050406030204" pitchFamily="18" charset="0"/>
              </a:rPr>
              <a:t>length is 3</a:t>
            </a:r>
            <a:endParaRPr lang="en-US" dirty="0"/>
          </a:p>
        </p:txBody>
      </p:sp>
      <p:sp>
        <p:nvSpPr>
          <p:cNvPr id="31" name="Rectangle 30"/>
          <p:cNvSpPr/>
          <p:nvPr/>
        </p:nvSpPr>
        <p:spPr>
          <a:xfrm>
            <a:off x="5638800" y="202026"/>
            <a:ext cx="3430747" cy="738664"/>
          </a:xfrm>
          <a:prstGeom prst="rect">
            <a:avLst/>
          </a:prstGeom>
          <a:solidFill>
            <a:schemeClr val="bg1"/>
          </a:solidFill>
          <a:ln>
            <a:solidFill>
              <a:schemeClr val="bg1"/>
            </a:solidFill>
          </a:ln>
        </p:spPr>
        <p:txBody>
          <a:bodyPr wrap="none">
            <a:spAutoFit/>
          </a:bodyPr>
          <a:lstStyle/>
          <a:p>
            <a:pPr algn="ctr"/>
            <a:r>
              <a:rPr lang="en-US" sz="4200" b="1" dirty="0" err="1" smtClean="0">
                <a:latin typeface="Calibri" panose="020F0502020204030204" pitchFamily="34" charset="0"/>
              </a:rPr>
              <a:t>leng</a:t>
            </a:r>
            <a:r>
              <a:rPr lang="en-US" sz="4200" b="1" dirty="0" smtClean="0">
                <a:latin typeface="Calibri" panose="020F0502020204030204" pitchFamily="34" charset="0"/>
              </a:rPr>
              <a:t>( [7,42,9] )</a:t>
            </a:r>
            <a:endParaRPr lang="en-US" sz="4200" b="1" dirty="0"/>
          </a:p>
        </p:txBody>
      </p:sp>
      <p:sp>
        <p:nvSpPr>
          <p:cNvPr id="3" name="Rectangle 2"/>
          <p:cNvSpPr/>
          <p:nvPr/>
        </p:nvSpPr>
        <p:spPr>
          <a:xfrm>
            <a:off x="2301475" y="4032610"/>
            <a:ext cx="652743" cy="1200329"/>
          </a:xfrm>
          <a:prstGeom prst="rect">
            <a:avLst/>
          </a:prstGeom>
        </p:spPr>
        <p:txBody>
          <a:bodyPr wrap="none">
            <a:spAutoFit/>
          </a:bodyPr>
          <a:lstStyle/>
          <a:p>
            <a:r>
              <a:rPr lang="en-US" sz="7200" b="1" dirty="0" smtClean="0">
                <a:latin typeface="Calibri" panose="020F0502020204030204" pitchFamily="34" charset="0"/>
              </a:rPr>
              <a:t>3</a:t>
            </a:r>
            <a:endParaRPr lang="en-US" sz="7200" dirty="0"/>
          </a:p>
        </p:txBody>
      </p:sp>
    </p:spTree>
    <p:extLst>
      <p:ext uri="{BB962C8B-B14F-4D97-AF65-F5344CB8AC3E}">
        <p14:creationId xmlns:p14="http://schemas.microsoft.com/office/powerpoint/2010/main" val="23852090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p>
        </p:txBody>
      </p:sp>
      <p:sp>
        <p:nvSpPr>
          <p:cNvPr id="6" name="TextBox 5"/>
          <p:cNvSpPr txBox="1"/>
          <p:nvPr/>
        </p:nvSpPr>
        <p:spPr>
          <a:xfrm>
            <a:off x="4660392" y="2921036"/>
            <a:ext cx="3789879"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value for </a:t>
            </a:r>
            <a:r>
              <a:rPr lang="en-US" sz="4200" b="1" dirty="0" smtClean="0">
                <a:solidFill>
                  <a:srgbClr val="0B9520"/>
                </a:solidFill>
                <a:latin typeface="Courier New" panose="02070309020205020404" pitchFamily="49" charset="0"/>
                <a:cs typeface="Courier New" panose="02070309020205020404" pitchFamily="49" charset="0"/>
              </a:rPr>
              <a:t>[42,9]</a:t>
            </a:r>
            <a:endParaRPr lang="en-US" sz="4200" dirty="0" smtClean="0">
              <a:solidFill>
                <a:srgbClr val="0B9520"/>
              </a:solidFill>
              <a:latin typeface="Calibri" panose="020F0502020204030204" pitchFamily="34" charset="0"/>
            </a:endParaRPr>
          </a:p>
        </p:txBody>
      </p:sp>
      <p:sp>
        <p:nvSpPr>
          <p:cNvPr id="12" name="Rectangle 1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745992" y="327660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26" name="Rectangle 2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2" name="Rectangle 21"/>
          <p:cNvSpPr/>
          <p:nvPr/>
        </p:nvSpPr>
        <p:spPr>
          <a:xfrm>
            <a:off x="6769608" y="4223567"/>
            <a:ext cx="1802096"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[42,9] )</a:t>
            </a:r>
            <a:endParaRPr lang="en-US" b="1" dirty="0"/>
          </a:p>
        </p:txBody>
      </p:sp>
      <p:sp>
        <p:nvSpPr>
          <p:cNvPr id="27" name="Rectangle 26"/>
          <p:cNvSpPr/>
          <p:nvPr/>
        </p:nvSpPr>
        <p:spPr>
          <a:xfrm>
            <a:off x="2143810" y="5792685"/>
            <a:ext cx="5076454"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example with concrete values</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7" name="TextBox 16"/>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for  </a:t>
            </a:r>
            <a:r>
              <a:rPr lang="en-US" sz="4200" b="1" dirty="0" smtClean="0">
                <a:solidFill>
                  <a:srgbClr val="0B9520"/>
                </a:solidFill>
                <a:latin typeface="Courier New" panose="02070309020205020404" pitchFamily="49" charset="0"/>
                <a:cs typeface="Courier New" panose="02070309020205020404" pitchFamily="49" charset="0"/>
              </a:rPr>
              <a:t>[7,42,9]</a:t>
            </a:r>
          </a:p>
        </p:txBody>
      </p:sp>
      <p:sp>
        <p:nvSpPr>
          <p:cNvPr id="23" name="Rectangle 22"/>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4" name="Rectangle 23"/>
          <p:cNvSpPr/>
          <p:nvPr/>
        </p:nvSpPr>
        <p:spPr>
          <a:xfrm>
            <a:off x="2356219" y="1824335"/>
            <a:ext cx="203773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
        <p:nvSpPr>
          <p:cNvPr id="25" name="Rectangle 24"/>
          <p:cNvSpPr/>
          <p:nvPr/>
        </p:nvSpPr>
        <p:spPr>
          <a:xfrm>
            <a:off x="7008854" y="152400"/>
            <a:ext cx="2037738"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Tree>
    <p:extLst>
      <p:ext uri="{BB962C8B-B14F-4D97-AF65-F5344CB8AC3E}">
        <p14:creationId xmlns:p14="http://schemas.microsoft.com/office/powerpoint/2010/main" val="1094103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33400" y="5334000"/>
            <a:ext cx="8199120" cy="9144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ectangle 16"/>
          <p:cNvSpPr/>
          <p:nvPr/>
        </p:nvSpPr>
        <p:spPr>
          <a:xfrm>
            <a:off x="839537" y="5502424"/>
            <a:ext cx="1903663"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base case:</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8" name="TextBox 17"/>
          <p:cNvSpPr txBox="1"/>
          <p:nvPr/>
        </p:nvSpPr>
        <p:spPr>
          <a:xfrm>
            <a:off x="2743200" y="5425668"/>
            <a:ext cx="5659870" cy="738664"/>
          </a:xfrm>
          <a:prstGeom prst="rect">
            <a:avLst/>
          </a:prstGeom>
          <a:solidFill>
            <a:srgbClr val="CCFFCC"/>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of </a:t>
            </a:r>
            <a:r>
              <a:rPr lang="en-US" sz="4200" dirty="0" err="1" smtClean="0">
                <a:latin typeface="Calibri" panose="020F0502020204030204" pitchFamily="34" charset="0"/>
              </a:rPr>
              <a:t>leng</a:t>
            </a:r>
            <a:r>
              <a:rPr lang="en-US" sz="4200" dirty="0" smtClean="0">
                <a:latin typeface="Calibri" panose="020F0502020204030204" pitchFamily="34" charset="0"/>
              </a:rPr>
              <a:t>(</a:t>
            </a:r>
            <a:r>
              <a:rPr lang="en-US" sz="4200" b="1" dirty="0" smtClean="0">
                <a:latin typeface="Calibri" panose="020F0502020204030204" pitchFamily="34" charset="0"/>
              </a:rPr>
              <a:t>[]</a:t>
            </a:r>
            <a:r>
              <a:rPr lang="en-US" sz="4200" dirty="0" smtClean="0">
                <a:latin typeface="Calibri" panose="020F0502020204030204" pitchFamily="34" charset="0"/>
              </a:rPr>
              <a:t>) is </a:t>
            </a:r>
            <a:r>
              <a:rPr lang="en-US" sz="4200" b="1" dirty="0" smtClean="0">
                <a:solidFill>
                  <a:srgbClr val="0B9520"/>
                </a:solidFill>
                <a:latin typeface="Courier New" panose="02070309020205020404" pitchFamily="49" charset="0"/>
                <a:cs typeface="Courier New" panose="02070309020205020404" pitchFamily="49" charset="0"/>
              </a:rPr>
              <a:t>0</a:t>
            </a:r>
          </a:p>
        </p:txBody>
      </p:sp>
      <p:sp>
        <p:nvSpPr>
          <p:cNvPr id="19" name="Rectangle 18"/>
          <p:cNvSpPr/>
          <p:nvPr/>
        </p:nvSpPr>
        <p:spPr>
          <a:xfrm>
            <a:off x="4800600" y="6317188"/>
            <a:ext cx="2078711"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smallest possible input</a:t>
            </a:r>
            <a:endParaRPr lang="en-US" sz="1600" dirty="0">
              <a:solidFill>
                <a:srgbClr val="0B9520"/>
              </a:solidFill>
              <a:latin typeface="Calibri" panose="020F0502020204030204" pitchFamily="34" charset="0"/>
            </a:endParaRPr>
          </a:p>
        </p:txBody>
      </p:sp>
      <p:sp>
        <p:nvSpPr>
          <p:cNvPr id="20" name="Rectangle 19"/>
          <p:cNvSpPr/>
          <p:nvPr/>
        </p:nvSpPr>
        <p:spPr>
          <a:xfrm>
            <a:off x="7737803" y="6325311"/>
            <a:ext cx="995786"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its output</a:t>
            </a:r>
            <a:endParaRPr lang="en-US" sz="1600" dirty="0">
              <a:solidFill>
                <a:srgbClr val="0B9520"/>
              </a:solidFill>
              <a:latin typeface="Calibri" panose="020F0502020204030204" pitchFamily="34" charset="0"/>
            </a:endParaRPr>
          </a:p>
        </p:txBody>
      </p:sp>
      <p:cxnSp>
        <p:nvCxnSpPr>
          <p:cNvPr id="23" name="Straight Arrow Connector 22"/>
          <p:cNvCxnSpPr/>
          <p:nvPr/>
        </p:nvCxnSpPr>
        <p:spPr bwMode="auto">
          <a:xfrm flipV="1">
            <a:off x="6528816" y="6087199"/>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cxnSp>
        <p:nvCxnSpPr>
          <p:cNvPr id="24" name="Straight Arrow Connector 23"/>
          <p:cNvCxnSpPr/>
          <p:nvPr/>
        </p:nvCxnSpPr>
        <p:spPr bwMode="auto">
          <a:xfrm flipH="1" flipV="1">
            <a:off x="7796784" y="6080760"/>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sp>
        <p:nvSpPr>
          <p:cNvPr id="25" name="Rectangle 24"/>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Rectangle 25"/>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9" name="TextBox 28"/>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p>
        </p:txBody>
      </p:sp>
      <p:sp>
        <p:nvSpPr>
          <p:cNvPr id="44" name="TextBox 43"/>
          <p:cNvSpPr txBox="1"/>
          <p:nvPr/>
        </p:nvSpPr>
        <p:spPr>
          <a:xfrm>
            <a:off x="4660392" y="2921036"/>
            <a:ext cx="3789879" cy="1292662"/>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value for </a:t>
            </a:r>
            <a:r>
              <a:rPr lang="en-US" sz="3600" b="1" dirty="0" smtClean="0">
                <a:solidFill>
                  <a:srgbClr val="0B9520"/>
                </a:solidFill>
                <a:latin typeface="Courier New" panose="02070309020205020404" pitchFamily="49" charset="0"/>
                <a:cs typeface="Courier New" panose="02070309020205020404" pitchFamily="49" charset="0"/>
              </a:rPr>
              <a:t>[42,...,9]</a:t>
            </a:r>
            <a:endParaRPr lang="en-US" sz="3600" dirty="0" smtClean="0">
              <a:solidFill>
                <a:srgbClr val="0B9520"/>
              </a:solidFill>
              <a:latin typeface="Calibri" panose="020F0502020204030204" pitchFamily="34" charset="0"/>
            </a:endParaRPr>
          </a:p>
        </p:txBody>
      </p:sp>
      <p:sp>
        <p:nvSpPr>
          <p:cNvPr id="45" name="Rectangle 44"/>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46" name="Rectangle 45"/>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47" name="Rectangle 46"/>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48" name="Rectangle 47"/>
          <p:cNvSpPr/>
          <p:nvPr/>
        </p:nvSpPr>
        <p:spPr>
          <a:xfrm>
            <a:off x="3745992" y="327660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49" name="Rectangle 48"/>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50" name="Rectangle 49"/>
          <p:cNvSpPr/>
          <p:nvPr/>
        </p:nvSpPr>
        <p:spPr>
          <a:xfrm>
            <a:off x="6857774" y="4223567"/>
            <a:ext cx="1625766"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L[1:] )</a:t>
            </a:r>
            <a:endParaRPr lang="en-US" b="1" dirty="0"/>
          </a:p>
        </p:txBody>
      </p:sp>
      <p:sp>
        <p:nvSpPr>
          <p:cNvPr id="51" name="TextBox 50"/>
          <p:cNvSpPr txBox="1"/>
          <p:nvPr/>
        </p:nvSpPr>
        <p:spPr>
          <a:xfrm>
            <a:off x="228600" y="571358"/>
            <a:ext cx="3721608" cy="1292662"/>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for  </a:t>
            </a:r>
            <a:r>
              <a:rPr lang="en-US" sz="3600" b="1" dirty="0" smtClean="0">
                <a:solidFill>
                  <a:srgbClr val="0B9520"/>
                </a:solidFill>
                <a:latin typeface="Courier New" panose="02070309020205020404" pitchFamily="49" charset="0"/>
                <a:cs typeface="Courier New" panose="02070309020205020404" pitchFamily="49" charset="0"/>
              </a:rPr>
              <a:t>[7,42,...,9]</a:t>
            </a:r>
          </a:p>
        </p:txBody>
      </p:sp>
      <p:sp>
        <p:nvSpPr>
          <p:cNvPr id="52" name="Rectangle 51"/>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53" name="Rectangle 52"/>
          <p:cNvSpPr/>
          <p:nvPr/>
        </p:nvSpPr>
        <p:spPr>
          <a:xfrm>
            <a:off x="3004457" y="1824335"/>
            <a:ext cx="1186543"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L )</a:t>
            </a:r>
            <a:endParaRPr lang="en-US" b="1" dirty="0"/>
          </a:p>
        </p:txBody>
      </p:sp>
      <p:sp>
        <p:nvSpPr>
          <p:cNvPr id="54" name="Rectangle 53"/>
          <p:cNvSpPr/>
          <p:nvPr/>
        </p:nvSpPr>
        <p:spPr>
          <a:xfrm>
            <a:off x="6629400" y="528935"/>
            <a:ext cx="2363147"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
        <p:nvSpPr>
          <p:cNvPr id="55" name="Rectangle 54"/>
          <p:cNvSpPr/>
          <p:nvPr/>
        </p:nvSpPr>
        <p:spPr>
          <a:xfrm>
            <a:off x="6804128" y="71735"/>
            <a:ext cx="2013693"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L        )</a:t>
            </a:r>
            <a:endParaRPr lang="en-US" b="1" dirty="0"/>
          </a:p>
        </p:txBody>
      </p:sp>
    </p:spTree>
    <p:extLst>
      <p:ext uri="{BB962C8B-B14F-4D97-AF65-F5344CB8AC3E}">
        <p14:creationId xmlns:p14="http://schemas.microsoft.com/office/powerpoint/2010/main" val="420656230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err="1" smtClean="0">
                <a:solidFill>
                  <a:srgbClr val="800080"/>
                </a:solidFill>
                <a:latin typeface="Courier New" pitchFamily="49" charset="0"/>
              </a:rPr>
              <a:t>leng</a:t>
            </a:r>
            <a:r>
              <a:rPr lang="en-US" sz="3200" b="1" dirty="0" smtClean="0">
                <a:latin typeface="Courier New" pitchFamily="49" charset="0"/>
              </a:rPr>
              <a:t>( L ):</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_______:</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a:t>
            </a:r>
            <a:endParaRPr lang="en-US" sz="3200" b="1" dirty="0">
              <a:latin typeface="Courier New" pitchFamily="49" charset="0"/>
            </a:endParaRPr>
          </a:p>
          <a:p>
            <a:pPr eaLnBrk="1" hangingPunct="1"/>
            <a:endParaRPr lang="en-US" sz="3200" b="1" dirty="0" smtClean="0">
              <a:latin typeface="Courier New" pitchFamily="49" charset="0"/>
            </a:endParaRPr>
          </a:p>
          <a:p>
            <a:pPr eaLnBrk="1" hangingPunct="1"/>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_______________</a:t>
            </a:r>
            <a:endParaRPr lang="en-US" sz="3200" b="1" dirty="0">
              <a:latin typeface="Courier New" pitchFamily="49" charset="0"/>
            </a:endParaRPr>
          </a:p>
        </p:txBody>
      </p:sp>
      <p:sp>
        <p:nvSpPr>
          <p:cNvPr id="37894" name="AutoShape 9"/>
          <p:cNvSpPr>
            <a:spLocks/>
          </p:cNvSpPr>
          <p:nvPr/>
        </p:nvSpPr>
        <p:spPr bwMode="auto">
          <a:xfrm>
            <a:off x="7620000" y="5181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738950" y="53694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for    </a:t>
            </a:r>
            <a:r>
              <a:rPr lang="en-US" sz="4000" dirty="0" err="1" smtClean="0">
                <a:latin typeface="Calibri" panose="020F0502020204030204" pitchFamily="34" charset="0"/>
              </a:rPr>
              <a:t>plusone</a:t>
            </a:r>
            <a:r>
              <a:rPr lang="en-US" sz="4000" dirty="0" smtClean="0">
                <a:latin typeface="Calibri" panose="020F0502020204030204" pitchFamily="34" charset="0"/>
              </a:rPr>
              <a:t>(N)</a:t>
            </a:r>
            <a:endParaRPr lang="en-US" sz="4000" dirty="0">
              <a:latin typeface="Calibri" panose="020F0502020204030204" pitchFamily="34" charset="0"/>
            </a:endParaRPr>
          </a:p>
        </p:txBody>
      </p:sp>
    </p:spTree>
    <p:extLst>
      <p:ext uri="{BB962C8B-B14F-4D97-AF65-F5344CB8AC3E}">
        <p14:creationId xmlns:p14="http://schemas.microsoft.com/office/powerpoint/2010/main" val="160063400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err="1" smtClean="0">
                <a:solidFill>
                  <a:srgbClr val="800080"/>
                </a:solidFill>
                <a:latin typeface="Courier New" pitchFamily="49" charset="0"/>
              </a:rPr>
              <a:t>leng</a:t>
            </a:r>
            <a:r>
              <a:rPr lang="en-US" sz="3200" b="1" dirty="0" smtClean="0">
                <a:latin typeface="Courier New" pitchFamily="49" charset="0"/>
              </a:rPr>
              <a:t>( L ):</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L == []:</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0</a:t>
            </a:r>
            <a:endParaRPr lang="en-US" sz="3200" b="1" dirty="0">
              <a:latin typeface="Courier New" pitchFamily="49" charset="0"/>
            </a:endParaRPr>
          </a:p>
          <a:p>
            <a:pPr eaLnBrk="1" hangingPunct="1"/>
            <a:endParaRPr lang="en-US" sz="3200" b="1" dirty="0" smtClean="0">
              <a:latin typeface="Courier New" pitchFamily="49" charset="0"/>
            </a:endParaRPr>
          </a:p>
          <a:p>
            <a:pPr eaLnBrk="1" hangingPunct="1"/>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1 + </a:t>
            </a:r>
            <a:r>
              <a:rPr lang="en-US" sz="3200" b="1" dirty="0" err="1" smtClean="0">
                <a:latin typeface="Courier New" pitchFamily="49" charset="0"/>
              </a:rPr>
              <a:t>leng</a:t>
            </a:r>
            <a:r>
              <a:rPr lang="en-US" sz="3200" b="1" dirty="0" smtClean="0">
                <a:latin typeface="Courier New" pitchFamily="49" charset="0"/>
              </a:rPr>
              <a:t>(L[1:])</a:t>
            </a:r>
            <a:endParaRPr lang="en-US" sz="3200" b="1" dirty="0">
              <a:latin typeface="Courier New" pitchFamily="49" charset="0"/>
            </a:endParaRPr>
          </a:p>
        </p:txBody>
      </p:sp>
      <p:sp>
        <p:nvSpPr>
          <p:cNvPr id="37894" name="AutoShape 9"/>
          <p:cNvSpPr>
            <a:spLocks/>
          </p:cNvSpPr>
          <p:nvPr/>
        </p:nvSpPr>
        <p:spPr bwMode="auto">
          <a:xfrm>
            <a:off x="7696200" y="5181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815150" y="53694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for    </a:t>
            </a:r>
            <a:r>
              <a:rPr lang="en-US" sz="4000" dirty="0" err="1" smtClean="0">
                <a:latin typeface="Calibri" panose="020F0502020204030204" pitchFamily="34" charset="0"/>
              </a:rPr>
              <a:t>leng</a:t>
            </a:r>
            <a:r>
              <a:rPr lang="en-US" sz="4000" dirty="0" smtClean="0">
                <a:latin typeface="Calibri" panose="020F0502020204030204" pitchFamily="34" charset="0"/>
              </a:rPr>
              <a:t>( L )</a:t>
            </a:r>
            <a:endParaRPr lang="en-US" sz="4000" dirty="0">
              <a:latin typeface="Calibri" panose="020F0502020204030204" pitchFamily="34" charset="0"/>
            </a:endParaRPr>
          </a:p>
        </p:txBody>
      </p:sp>
    </p:spTree>
    <p:extLst>
      <p:ext uri="{BB962C8B-B14F-4D97-AF65-F5344CB8AC3E}">
        <p14:creationId xmlns:p14="http://schemas.microsoft.com/office/powerpoint/2010/main" val="225374507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for  </a:t>
            </a:r>
            <a:r>
              <a:rPr lang="en-US" sz="4200" b="1" dirty="0" smtClean="0">
                <a:solidFill>
                  <a:srgbClr val="0B9520"/>
                </a:solidFill>
                <a:latin typeface="Courier New" panose="02070309020205020404" pitchFamily="49" charset="0"/>
                <a:cs typeface="Courier New" panose="02070309020205020404" pitchFamily="49" charset="0"/>
              </a:rPr>
              <a:t>[7,42,9]</a:t>
            </a: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356219" y="1824335"/>
            <a:ext cx="203773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
        <p:nvSpPr>
          <p:cNvPr id="27" name="Rectangle 26"/>
          <p:cNvSpPr/>
          <p:nvPr/>
        </p:nvSpPr>
        <p:spPr>
          <a:xfrm>
            <a:off x="2781387" y="5702808"/>
            <a:ext cx="3430747" cy="738664"/>
          </a:xfrm>
          <a:prstGeom prst="rect">
            <a:avLst/>
          </a:prstGeom>
          <a:solidFill>
            <a:schemeClr val="bg1"/>
          </a:solidFill>
          <a:ln>
            <a:solidFill>
              <a:srgbClr val="0B9520"/>
            </a:solidFill>
          </a:ln>
        </p:spPr>
        <p:txBody>
          <a:bodyPr wrap="none">
            <a:spAutoFit/>
          </a:bodyPr>
          <a:lstStyle/>
          <a:p>
            <a:pPr algn="ctr"/>
            <a:r>
              <a:rPr lang="en-US" sz="4200" b="1" dirty="0" err="1">
                <a:latin typeface="Calibri" panose="020F0502020204030204" pitchFamily="34" charset="0"/>
              </a:rPr>
              <a:t>leng</a:t>
            </a:r>
            <a:r>
              <a:rPr lang="en-US" sz="4200" b="1" dirty="0">
                <a:latin typeface="Calibri" panose="020F0502020204030204" pitchFamily="34" charset="0"/>
              </a:rPr>
              <a:t>( [</a:t>
            </a:r>
            <a:r>
              <a:rPr lang="en-US" sz="4200" b="1" dirty="0" smtClean="0">
                <a:latin typeface="Calibri" panose="020F0502020204030204" pitchFamily="34" charset="0"/>
              </a:rPr>
              <a:t>7,42,9</a:t>
            </a:r>
            <a:r>
              <a:rPr lang="en-US" sz="4200" b="1" dirty="0">
                <a:latin typeface="Calibri" panose="020F0502020204030204" pitchFamily="34" charset="0"/>
              </a:rPr>
              <a:t>] )</a:t>
            </a:r>
            <a:endParaRPr lang="en-US" sz="4200" b="1" dirty="0"/>
          </a:p>
        </p:txBody>
      </p:sp>
      <p:sp>
        <p:nvSpPr>
          <p:cNvPr id="11" name="Right Brace 10"/>
          <p:cNvSpPr/>
          <p:nvPr/>
        </p:nvSpPr>
        <p:spPr bwMode="auto">
          <a:xfrm rot="5400000">
            <a:off x="4152900" y="2095500"/>
            <a:ext cx="838200" cy="6248400"/>
          </a:xfrm>
          <a:prstGeom prst="rightBrace">
            <a:avLst>
              <a:gd name="adj1" fmla="val 50515"/>
              <a:gd name="adj2" fmla="val 50000"/>
            </a:avLst>
          </a:prstGeom>
          <a:no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a:xfrm>
            <a:off x="3779161" y="2819400"/>
            <a:ext cx="2775119" cy="738664"/>
          </a:xfrm>
          <a:prstGeom prst="rect">
            <a:avLst/>
          </a:prstGeom>
        </p:spPr>
        <p:txBody>
          <a:bodyPr wrap="none">
            <a:spAutoFit/>
          </a:bodyPr>
          <a:lstStyle/>
          <a:p>
            <a:pPr algn="ctr"/>
            <a:r>
              <a:rPr lang="en-US" sz="4200" b="1" dirty="0" smtClean="0">
                <a:solidFill>
                  <a:srgbClr val="0B9520"/>
                </a:solidFill>
                <a:latin typeface="Courier New" panose="02070309020205020404" pitchFamily="49" charset="0"/>
                <a:cs typeface="Courier New" panose="02070309020205020404" pitchFamily="49" charset="0"/>
              </a:rPr>
              <a:t>[7,42,9]</a:t>
            </a:r>
            <a:endParaRPr lang="en-US" sz="4200" b="1" dirty="0">
              <a:solidFill>
                <a:srgbClr val="0B9520"/>
              </a:solidFill>
              <a:latin typeface="Courier New" panose="02070309020205020404" pitchFamily="49" charset="0"/>
              <a:cs typeface="Courier New" panose="02070309020205020404" pitchFamily="49" charset="0"/>
            </a:endParaRPr>
          </a:p>
        </p:txBody>
      </p:sp>
      <p:sp>
        <p:nvSpPr>
          <p:cNvPr id="21" name="TextBox 20"/>
          <p:cNvSpPr txBox="1"/>
          <p:nvPr/>
        </p:nvSpPr>
        <p:spPr>
          <a:xfrm>
            <a:off x="3368991" y="4240258"/>
            <a:ext cx="4254051" cy="830997"/>
          </a:xfrm>
          <a:prstGeom prst="rect">
            <a:avLst/>
          </a:prstGeom>
          <a:noFill/>
        </p:spPr>
        <p:txBody>
          <a:bodyPr wrap="square" rtlCol="0">
            <a:spAutoFit/>
          </a:bodyPr>
          <a:lstStyle/>
          <a:p>
            <a:pPr algn="ctr"/>
            <a:r>
              <a:rPr lang="en-US" dirty="0" smtClean="0">
                <a:latin typeface="Cambria" panose="02040503050406030204" pitchFamily="18" charset="0"/>
              </a:rPr>
              <a:t>this list has length of 3 –              it has three top-level elements</a:t>
            </a:r>
          </a:p>
        </p:txBody>
      </p:sp>
      <p:cxnSp>
        <p:nvCxnSpPr>
          <p:cNvPr id="29" name="Straight Arrow Connector 28"/>
          <p:cNvCxnSpPr/>
          <p:nvPr/>
        </p:nvCxnSpPr>
        <p:spPr bwMode="auto">
          <a:xfrm flipH="1">
            <a:off x="6392377" y="2819400"/>
            <a:ext cx="484778" cy="2161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p:cNvSpPr/>
          <p:nvPr/>
        </p:nvSpPr>
        <p:spPr>
          <a:xfrm>
            <a:off x="6925923" y="2438400"/>
            <a:ext cx="1539204" cy="461665"/>
          </a:xfrm>
          <a:prstGeom prst="rect">
            <a:avLst/>
          </a:prstGeom>
        </p:spPr>
        <p:txBody>
          <a:bodyPr wrap="none">
            <a:spAutoFit/>
          </a:bodyPr>
          <a:lstStyle/>
          <a:p>
            <a:r>
              <a:rPr lang="en-US" dirty="0" smtClean="0">
                <a:latin typeface="Cambria" panose="02040503050406030204" pitchFamily="18" charset="0"/>
              </a:rPr>
              <a:t>length is 3</a:t>
            </a:r>
            <a:endParaRPr lang="en-US" dirty="0"/>
          </a:p>
        </p:txBody>
      </p:sp>
      <p:sp>
        <p:nvSpPr>
          <p:cNvPr id="31" name="Rectangle 30"/>
          <p:cNvSpPr/>
          <p:nvPr/>
        </p:nvSpPr>
        <p:spPr>
          <a:xfrm>
            <a:off x="5803111" y="202026"/>
            <a:ext cx="3102131" cy="738664"/>
          </a:xfrm>
          <a:prstGeom prst="rect">
            <a:avLst/>
          </a:prstGeom>
          <a:solidFill>
            <a:schemeClr val="bg1"/>
          </a:solidFill>
          <a:ln>
            <a:solidFill>
              <a:schemeClr val="bg1"/>
            </a:solidFill>
          </a:ln>
        </p:spPr>
        <p:txBody>
          <a:bodyPr wrap="none">
            <a:spAutoFit/>
          </a:bodyPr>
          <a:lstStyle/>
          <a:p>
            <a:pPr algn="ctr"/>
            <a:r>
              <a:rPr lang="en-US" sz="4200" b="1" dirty="0" smtClean="0">
                <a:latin typeface="Calibri" panose="020F0502020204030204" pitchFamily="34" charset="0"/>
              </a:rPr>
              <a:t>has( 3, [4,5] )</a:t>
            </a:r>
            <a:endParaRPr lang="en-US" sz="4200" b="1" dirty="0"/>
          </a:p>
        </p:txBody>
      </p:sp>
      <p:sp>
        <p:nvSpPr>
          <p:cNvPr id="3" name="Rectangle 2"/>
          <p:cNvSpPr/>
          <p:nvPr/>
        </p:nvSpPr>
        <p:spPr>
          <a:xfrm>
            <a:off x="2301475" y="4032610"/>
            <a:ext cx="652743" cy="1200329"/>
          </a:xfrm>
          <a:prstGeom prst="rect">
            <a:avLst/>
          </a:prstGeom>
        </p:spPr>
        <p:txBody>
          <a:bodyPr wrap="none">
            <a:spAutoFit/>
          </a:bodyPr>
          <a:lstStyle/>
          <a:p>
            <a:r>
              <a:rPr lang="en-US" sz="7200" b="1" dirty="0" smtClean="0">
                <a:latin typeface="Calibri" panose="020F0502020204030204" pitchFamily="34" charset="0"/>
              </a:rPr>
              <a:t>3</a:t>
            </a:r>
            <a:endParaRPr lang="en-US" sz="7200" dirty="0"/>
          </a:p>
        </p:txBody>
      </p:sp>
    </p:spTree>
    <p:extLst>
      <p:ext uri="{BB962C8B-B14F-4D97-AF65-F5344CB8AC3E}">
        <p14:creationId xmlns:p14="http://schemas.microsoft.com/office/powerpoint/2010/main" val="406566851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p>
        </p:txBody>
      </p:sp>
      <p:sp>
        <p:nvSpPr>
          <p:cNvPr id="6" name="TextBox 5"/>
          <p:cNvSpPr txBox="1"/>
          <p:nvPr/>
        </p:nvSpPr>
        <p:spPr>
          <a:xfrm>
            <a:off x="4660392" y="2921036"/>
            <a:ext cx="3789879"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value for </a:t>
            </a:r>
            <a:r>
              <a:rPr lang="en-US" sz="4200" b="1" dirty="0" smtClean="0">
                <a:solidFill>
                  <a:srgbClr val="0B9520"/>
                </a:solidFill>
                <a:latin typeface="Courier New" panose="02070309020205020404" pitchFamily="49" charset="0"/>
                <a:cs typeface="Courier New" panose="02070309020205020404" pitchFamily="49" charset="0"/>
              </a:rPr>
              <a:t>[42,9]</a:t>
            </a:r>
            <a:endParaRPr lang="en-US" sz="4200" dirty="0" smtClean="0">
              <a:solidFill>
                <a:srgbClr val="0B9520"/>
              </a:solidFill>
              <a:latin typeface="Calibri" panose="020F0502020204030204" pitchFamily="34" charset="0"/>
            </a:endParaRPr>
          </a:p>
        </p:txBody>
      </p:sp>
      <p:sp>
        <p:nvSpPr>
          <p:cNvPr id="12" name="Rectangle 1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745992" y="327660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26" name="Rectangle 2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2" name="Rectangle 21"/>
          <p:cNvSpPr/>
          <p:nvPr/>
        </p:nvSpPr>
        <p:spPr>
          <a:xfrm>
            <a:off x="6769608" y="4223567"/>
            <a:ext cx="1802096"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[42,9] )</a:t>
            </a:r>
            <a:endParaRPr lang="en-US" b="1" dirty="0"/>
          </a:p>
        </p:txBody>
      </p:sp>
      <p:sp>
        <p:nvSpPr>
          <p:cNvPr id="27" name="Rectangle 26"/>
          <p:cNvSpPr/>
          <p:nvPr/>
        </p:nvSpPr>
        <p:spPr>
          <a:xfrm>
            <a:off x="2143810" y="5792685"/>
            <a:ext cx="5076454"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example with concrete values</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7" name="TextBox 16"/>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for  </a:t>
            </a:r>
            <a:r>
              <a:rPr lang="en-US" sz="4200" b="1" dirty="0" smtClean="0">
                <a:solidFill>
                  <a:srgbClr val="0B9520"/>
                </a:solidFill>
                <a:latin typeface="Courier New" panose="02070309020205020404" pitchFamily="49" charset="0"/>
                <a:cs typeface="Courier New" panose="02070309020205020404" pitchFamily="49" charset="0"/>
              </a:rPr>
              <a:t>[7,42,9]</a:t>
            </a:r>
          </a:p>
        </p:txBody>
      </p:sp>
      <p:sp>
        <p:nvSpPr>
          <p:cNvPr id="23" name="Rectangle 22"/>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4" name="Rectangle 23"/>
          <p:cNvSpPr/>
          <p:nvPr/>
        </p:nvSpPr>
        <p:spPr>
          <a:xfrm>
            <a:off x="2356219" y="1824335"/>
            <a:ext cx="203773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
        <p:nvSpPr>
          <p:cNvPr id="25" name="Rectangle 24"/>
          <p:cNvSpPr/>
          <p:nvPr/>
        </p:nvSpPr>
        <p:spPr>
          <a:xfrm>
            <a:off x="7008854" y="152400"/>
            <a:ext cx="2037738"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Tree>
    <p:extLst>
      <p:ext uri="{BB962C8B-B14F-4D97-AF65-F5344CB8AC3E}">
        <p14:creationId xmlns:p14="http://schemas.microsoft.com/office/powerpoint/2010/main" val="159226588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33400" y="5334000"/>
            <a:ext cx="8199120" cy="9144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ectangle 16"/>
          <p:cNvSpPr/>
          <p:nvPr/>
        </p:nvSpPr>
        <p:spPr>
          <a:xfrm>
            <a:off x="839537" y="5502424"/>
            <a:ext cx="1903663"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base case:</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8" name="TextBox 17"/>
          <p:cNvSpPr txBox="1"/>
          <p:nvPr/>
        </p:nvSpPr>
        <p:spPr>
          <a:xfrm>
            <a:off x="2743200" y="5425668"/>
            <a:ext cx="5659870" cy="738664"/>
          </a:xfrm>
          <a:prstGeom prst="rect">
            <a:avLst/>
          </a:prstGeom>
          <a:solidFill>
            <a:srgbClr val="CCFFCC"/>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of </a:t>
            </a:r>
            <a:r>
              <a:rPr lang="en-US" sz="4200" dirty="0" err="1" smtClean="0">
                <a:latin typeface="Calibri" panose="020F0502020204030204" pitchFamily="34" charset="0"/>
              </a:rPr>
              <a:t>leng</a:t>
            </a:r>
            <a:r>
              <a:rPr lang="en-US" sz="4200" dirty="0" smtClean="0">
                <a:latin typeface="Calibri" panose="020F0502020204030204" pitchFamily="34" charset="0"/>
              </a:rPr>
              <a:t>(</a:t>
            </a:r>
            <a:r>
              <a:rPr lang="en-US" sz="4200" b="1" dirty="0" smtClean="0">
                <a:latin typeface="Calibri" panose="020F0502020204030204" pitchFamily="34" charset="0"/>
              </a:rPr>
              <a:t>[]</a:t>
            </a:r>
            <a:r>
              <a:rPr lang="en-US" sz="4200" dirty="0" smtClean="0">
                <a:latin typeface="Calibri" panose="020F0502020204030204" pitchFamily="34" charset="0"/>
              </a:rPr>
              <a:t>) is </a:t>
            </a:r>
            <a:r>
              <a:rPr lang="en-US" sz="4200" b="1" dirty="0" smtClean="0">
                <a:solidFill>
                  <a:srgbClr val="0B9520"/>
                </a:solidFill>
                <a:latin typeface="Courier New" panose="02070309020205020404" pitchFamily="49" charset="0"/>
                <a:cs typeface="Courier New" panose="02070309020205020404" pitchFamily="49" charset="0"/>
              </a:rPr>
              <a:t>0</a:t>
            </a:r>
          </a:p>
        </p:txBody>
      </p:sp>
      <p:sp>
        <p:nvSpPr>
          <p:cNvPr id="19" name="Rectangle 18"/>
          <p:cNvSpPr/>
          <p:nvPr/>
        </p:nvSpPr>
        <p:spPr>
          <a:xfrm>
            <a:off x="4800600" y="6317188"/>
            <a:ext cx="2078711"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smallest possible input</a:t>
            </a:r>
            <a:endParaRPr lang="en-US" sz="1600" dirty="0">
              <a:solidFill>
                <a:srgbClr val="0B9520"/>
              </a:solidFill>
              <a:latin typeface="Calibri" panose="020F0502020204030204" pitchFamily="34" charset="0"/>
            </a:endParaRPr>
          </a:p>
        </p:txBody>
      </p:sp>
      <p:sp>
        <p:nvSpPr>
          <p:cNvPr id="20" name="Rectangle 19"/>
          <p:cNvSpPr/>
          <p:nvPr/>
        </p:nvSpPr>
        <p:spPr>
          <a:xfrm>
            <a:off x="7737803" y="6325311"/>
            <a:ext cx="995786"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its output</a:t>
            </a:r>
            <a:endParaRPr lang="en-US" sz="1600" dirty="0">
              <a:solidFill>
                <a:srgbClr val="0B9520"/>
              </a:solidFill>
              <a:latin typeface="Calibri" panose="020F0502020204030204" pitchFamily="34" charset="0"/>
            </a:endParaRPr>
          </a:p>
        </p:txBody>
      </p:sp>
      <p:cxnSp>
        <p:nvCxnSpPr>
          <p:cNvPr id="23" name="Straight Arrow Connector 22"/>
          <p:cNvCxnSpPr/>
          <p:nvPr/>
        </p:nvCxnSpPr>
        <p:spPr bwMode="auto">
          <a:xfrm flipV="1">
            <a:off x="6528816" y="6087199"/>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cxnSp>
        <p:nvCxnSpPr>
          <p:cNvPr id="24" name="Straight Arrow Connector 23"/>
          <p:cNvCxnSpPr/>
          <p:nvPr/>
        </p:nvCxnSpPr>
        <p:spPr bwMode="auto">
          <a:xfrm flipH="1" flipV="1">
            <a:off x="7796784" y="6080760"/>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sp>
        <p:nvSpPr>
          <p:cNvPr id="25" name="Rectangle 24"/>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Rectangle 25"/>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9" name="TextBox 28"/>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p>
        </p:txBody>
      </p:sp>
      <p:sp>
        <p:nvSpPr>
          <p:cNvPr id="44" name="TextBox 43"/>
          <p:cNvSpPr txBox="1"/>
          <p:nvPr/>
        </p:nvSpPr>
        <p:spPr>
          <a:xfrm>
            <a:off x="4660392" y="2921036"/>
            <a:ext cx="3789879" cy="1292662"/>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value for </a:t>
            </a:r>
            <a:r>
              <a:rPr lang="en-US" sz="3600" b="1" dirty="0" smtClean="0">
                <a:solidFill>
                  <a:srgbClr val="0B9520"/>
                </a:solidFill>
                <a:latin typeface="Courier New" panose="02070309020205020404" pitchFamily="49" charset="0"/>
                <a:cs typeface="Courier New" panose="02070309020205020404" pitchFamily="49" charset="0"/>
              </a:rPr>
              <a:t>[42,...,9]</a:t>
            </a:r>
            <a:endParaRPr lang="en-US" sz="3600" dirty="0" smtClean="0">
              <a:solidFill>
                <a:srgbClr val="0B9520"/>
              </a:solidFill>
              <a:latin typeface="Calibri" panose="020F0502020204030204" pitchFamily="34" charset="0"/>
            </a:endParaRPr>
          </a:p>
        </p:txBody>
      </p:sp>
      <p:sp>
        <p:nvSpPr>
          <p:cNvPr id="45" name="Rectangle 44"/>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46" name="Rectangle 45"/>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47" name="Rectangle 46"/>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48" name="Rectangle 47"/>
          <p:cNvSpPr/>
          <p:nvPr/>
        </p:nvSpPr>
        <p:spPr>
          <a:xfrm>
            <a:off x="3745992" y="327660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49" name="Rectangle 48"/>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50" name="Rectangle 49"/>
          <p:cNvSpPr/>
          <p:nvPr/>
        </p:nvSpPr>
        <p:spPr>
          <a:xfrm>
            <a:off x="6857774" y="4223567"/>
            <a:ext cx="1625766"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L[1:] )</a:t>
            </a:r>
            <a:endParaRPr lang="en-US" b="1" dirty="0"/>
          </a:p>
        </p:txBody>
      </p:sp>
      <p:sp>
        <p:nvSpPr>
          <p:cNvPr id="51" name="TextBox 50"/>
          <p:cNvSpPr txBox="1"/>
          <p:nvPr/>
        </p:nvSpPr>
        <p:spPr>
          <a:xfrm>
            <a:off x="228600" y="571358"/>
            <a:ext cx="3721608" cy="1292662"/>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for  </a:t>
            </a:r>
            <a:r>
              <a:rPr lang="en-US" sz="3600" b="1" dirty="0" smtClean="0">
                <a:solidFill>
                  <a:srgbClr val="0B9520"/>
                </a:solidFill>
                <a:latin typeface="Courier New" panose="02070309020205020404" pitchFamily="49" charset="0"/>
                <a:cs typeface="Courier New" panose="02070309020205020404" pitchFamily="49" charset="0"/>
              </a:rPr>
              <a:t>[7,42,...,9]</a:t>
            </a:r>
          </a:p>
        </p:txBody>
      </p:sp>
      <p:sp>
        <p:nvSpPr>
          <p:cNvPr id="52" name="Rectangle 51"/>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53" name="Rectangle 52"/>
          <p:cNvSpPr/>
          <p:nvPr/>
        </p:nvSpPr>
        <p:spPr>
          <a:xfrm>
            <a:off x="3004457" y="1824335"/>
            <a:ext cx="1186543"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L )</a:t>
            </a:r>
            <a:endParaRPr lang="en-US" b="1" dirty="0"/>
          </a:p>
        </p:txBody>
      </p:sp>
      <p:sp>
        <p:nvSpPr>
          <p:cNvPr id="54" name="Rectangle 53"/>
          <p:cNvSpPr/>
          <p:nvPr/>
        </p:nvSpPr>
        <p:spPr>
          <a:xfrm>
            <a:off x="6629400" y="528935"/>
            <a:ext cx="2363147"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
        <p:nvSpPr>
          <p:cNvPr id="55" name="Rectangle 54"/>
          <p:cNvSpPr/>
          <p:nvPr/>
        </p:nvSpPr>
        <p:spPr>
          <a:xfrm>
            <a:off x="6804128" y="71735"/>
            <a:ext cx="2013693"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L        )</a:t>
            </a:r>
            <a:endParaRPr lang="en-US" b="1" dirty="0"/>
          </a:p>
        </p:txBody>
      </p:sp>
    </p:spTree>
    <p:extLst>
      <p:ext uri="{BB962C8B-B14F-4D97-AF65-F5344CB8AC3E}">
        <p14:creationId xmlns:p14="http://schemas.microsoft.com/office/powerpoint/2010/main" val="356259586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err="1" smtClean="0">
                <a:solidFill>
                  <a:srgbClr val="800080"/>
                </a:solidFill>
                <a:latin typeface="Courier New" pitchFamily="49" charset="0"/>
              </a:rPr>
              <a:t>leng</a:t>
            </a:r>
            <a:r>
              <a:rPr lang="en-US" sz="3200" b="1" dirty="0" smtClean="0">
                <a:latin typeface="Courier New" pitchFamily="49" charset="0"/>
              </a:rPr>
              <a:t>( L ):</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_______:</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a:t>
            </a:r>
            <a:endParaRPr lang="en-US" sz="3200" b="1" dirty="0">
              <a:latin typeface="Courier New" pitchFamily="49" charset="0"/>
            </a:endParaRPr>
          </a:p>
          <a:p>
            <a:pPr eaLnBrk="1" hangingPunct="1"/>
            <a:endParaRPr lang="en-US" sz="3200" b="1" dirty="0" smtClean="0">
              <a:latin typeface="Courier New" pitchFamily="49" charset="0"/>
            </a:endParaRPr>
          </a:p>
          <a:p>
            <a:pPr eaLnBrk="1" hangingPunct="1"/>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_______________</a:t>
            </a:r>
            <a:endParaRPr lang="en-US" sz="3200" b="1" dirty="0">
              <a:latin typeface="Courier New" pitchFamily="49" charset="0"/>
            </a:endParaRPr>
          </a:p>
        </p:txBody>
      </p:sp>
      <p:sp>
        <p:nvSpPr>
          <p:cNvPr id="37894" name="AutoShape 9"/>
          <p:cNvSpPr>
            <a:spLocks/>
          </p:cNvSpPr>
          <p:nvPr/>
        </p:nvSpPr>
        <p:spPr bwMode="auto">
          <a:xfrm>
            <a:off x="7620000" y="5181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738950" y="53694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for    </a:t>
            </a:r>
            <a:r>
              <a:rPr lang="en-US" sz="4000" dirty="0" err="1" smtClean="0">
                <a:latin typeface="Calibri" panose="020F0502020204030204" pitchFamily="34" charset="0"/>
              </a:rPr>
              <a:t>plusone</a:t>
            </a:r>
            <a:r>
              <a:rPr lang="en-US" sz="4000" dirty="0" smtClean="0">
                <a:latin typeface="Calibri" panose="020F0502020204030204" pitchFamily="34" charset="0"/>
              </a:rPr>
              <a:t>(N)</a:t>
            </a:r>
            <a:endParaRPr lang="en-US" sz="4000" dirty="0">
              <a:latin typeface="Calibri" panose="020F0502020204030204" pitchFamily="34" charset="0"/>
            </a:endParaRPr>
          </a:p>
        </p:txBody>
      </p:sp>
    </p:spTree>
    <p:extLst>
      <p:ext uri="{BB962C8B-B14F-4D97-AF65-F5344CB8AC3E}">
        <p14:creationId xmlns:p14="http://schemas.microsoft.com/office/powerpoint/2010/main" val="60087467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err="1" smtClean="0">
                <a:solidFill>
                  <a:srgbClr val="800080"/>
                </a:solidFill>
                <a:latin typeface="Courier New" pitchFamily="49" charset="0"/>
              </a:rPr>
              <a:t>leng</a:t>
            </a:r>
            <a:r>
              <a:rPr lang="en-US" sz="3200" b="1" dirty="0" smtClean="0">
                <a:latin typeface="Courier New" pitchFamily="49" charset="0"/>
              </a:rPr>
              <a:t>( L ):</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L == []:</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0</a:t>
            </a:r>
            <a:endParaRPr lang="en-US" sz="3200" b="1" dirty="0">
              <a:latin typeface="Courier New" pitchFamily="49" charset="0"/>
            </a:endParaRPr>
          </a:p>
          <a:p>
            <a:pPr eaLnBrk="1" hangingPunct="1"/>
            <a:endParaRPr lang="en-US" sz="3200" b="1" dirty="0" smtClean="0">
              <a:latin typeface="Courier New" pitchFamily="49" charset="0"/>
            </a:endParaRPr>
          </a:p>
          <a:p>
            <a:pPr eaLnBrk="1" hangingPunct="1"/>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1 + </a:t>
            </a:r>
            <a:r>
              <a:rPr lang="en-US" sz="3200" b="1" dirty="0" err="1" smtClean="0">
                <a:latin typeface="Courier New" pitchFamily="49" charset="0"/>
              </a:rPr>
              <a:t>leng</a:t>
            </a:r>
            <a:r>
              <a:rPr lang="en-US" sz="3200" b="1" dirty="0" smtClean="0">
                <a:latin typeface="Courier New" pitchFamily="49" charset="0"/>
              </a:rPr>
              <a:t>(L[1:])</a:t>
            </a:r>
            <a:endParaRPr lang="en-US" sz="3200" b="1" dirty="0">
              <a:latin typeface="Courier New" pitchFamily="49" charset="0"/>
            </a:endParaRPr>
          </a:p>
        </p:txBody>
      </p:sp>
      <p:sp>
        <p:nvSpPr>
          <p:cNvPr id="37894" name="AutoShape 9"/>
          <p:cNvSpPr>
            <a:spLocks/>
          </p:cNvSpPr>
          <p:nvPr/>
        </p:nvSpPr>
        <p:spPr bwMode="auto">
          <a:xfrm>
            <a:off x="7696200" y="5181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815150" y="53694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for    </a:t>
            </a:r>
            <a:r>
              <a:rPr lang="en-US" sz="4000" dirty="0" err="1" smtClean="0">
                <a:latin typeface="Calibri" panose="020F0502020204030204" pitchFamily="34" charset="0"/>
              </a:rPr>
              <a:t>leng</a:t>
            </a:r>
            <a:r>
              <a:rPr lang="en-US" sz="4000" dirty="0" smtClean="0">
                <a:latin typeface="Calibri" panose="020F0502020204030204" pitchFamily="34" charset="0"/>
              </a:rPr>
              <a:t>( L )</a:t>
            </a:r>
            <a:endParaRPr lang="en-US" sz="4000" dirty="0">
              <a:latin typeface="Calibri" panose="020F0502020204030204" pitchFamily="34" charset="0"/>
            </a:endParaRPr>
          </a:p>
        </p:txBody>
      </p:sp>
    </p:spTree>
    <p:extLst>
      <p:ext uri="{BB962C8B-B14F-4D97-AF65-F5344CB8AC3E}">
        <p14:creationId xmlns:p14="http://schemas.microsoft.com/office/powerpoint/2010/main" val="56942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762000" y="1219200"/>
            <a:ext cx="5638800" cy="1905000"/>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Text Box 7"/>
          <p:cNvSpPr txBox="1">
            <a:spLocks noChangeArrowheads="1"/>
          </p:cNvSpPr>
          <p:nvPr/>
        </p:nvSpPr>
        <p:spPr bwMode="auto">
          <a:xfrm>
            <a:off x="166511" y="152400"/>
            <a:ext cx="350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Test!</a:t>
            </a:r>
            <a:endParaRPr lang="en-US" sz="4000" i="1" dirty="0">
              <a:latin typeface="Cambria" pitchFamily="18" charset="0"/>
            </a:endParaRPr>
          </a:p>
        </p:txBody>
      </p:sp>
      <p:sp>
        <p:nvSpPr>
          <p:cNvPr id="9" name="Rectangle 8"/>
          <p:cNvSpPr>
            <a:spLocks noChangeArrowheads="1"/>
          </p:cNvSpPr>
          <p:nvPr/>
        </p:nvSpPr>
        <p:spPr bwMode="auto">
          <a:xfrm>
            <a:off x="838200" y="1295400"/>
            <a:ext cx="7239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err="1">
                <a:solidFill>
                  <a:srgbClr val="FF9900"/>
                </a:solidFill>
                <a:latin typeface="Courier New" pitchFamily="49" charset="0"/>
              </a:rPr>
              <a:t>def</a:t>
            </a:r>
            <a:r>
              <a:rPr lang="en-US" sz="1800" b="1" dirty="0">
                <a:solidFill>
                  <a:srgbClr val="FF9900"/>
                </a:solidFill>
                <a:latin typeface="Courier New" pitchFamily="49" charset="0"/>
              </a:rPr>
              <a:t> </a:t>
            </a:r>
            <a:r>
              <a:rPr lang="en-US" sz="1800" b="1" dirty="0">
                <a:latin typeface="Courier New" pitchFamily="49" charset="0"/>
              </a:rPr>
              <a:t>flipside(s):</a:t>
            </a:r>
          </a:p>
          <a:p>
            <a:r>
              <a:rPr lang="en-US" sz="1800" b="1" dirty="0">
                <a:solidFill>
                  <a:srgbClr val="0B9520"/>
                </a:solidFill>
                <a:latin typeface="Courier New" pitchFamily="49" charset="0"/>
              </a:rPr>
              <a:t>    """ flipside(s): swaps s's sides!</a:t>
            </a:r>
          </a:p>
          <a:p>
            <a:r>
              <a:rPr lang="en-US" sz="1800" b="1" dirty="0">
                <a:solidFill>
                  <a:srgbClr val="0B9520"/>
                </a:solidFill>
                <a:latin typeface="Courier New" pitchFamily="49" charset="0"/>
              </a:rPr>
              <a:t>        input s: a string</a:t>
            </a:r>
          </a:p>
          <a:p>
            <a:r>
              <a:rPr lang="en-US" sz="1800" b="1" dirty="0">
                <a:solidFill>
                  <a:srgbClr val="0B9520"/>
                </a:solidFill>
                <a:latin typeface="Courier New" pitchFamily="49" charset="0"/>
              </a:rPr>
              <a:t>    """</a:t>
            </a:r>
          </a:p>
          <a:p>
            <a:r>
              <a:rPr lang="en-US" sz="1800" b="1" dirty="0">
                <a:latin typeface="Courier New" pitchFamily="49" charset="0"/>
              </a:rPr>
              <a:t>    x = </a:t>
            </a:r>
            <a:r>
              <a:rPr lang="en-US" sz="1800" b="1" dirty="0" err="1">
                <a:latin typeface="Courier New" pitchFamily="49" charset="0"/>
              </a:rPr>
              <a:t>len</a:t>
            </a:r>
            <a:r>
              <a:rPr lang="en-US" sz="1800" b="1" dirty="0">
                <a:latin typeface="Courier New" pitchFamily="49" charset="0"/>
              </a:rPr>
              <a:t>(s)/</a:t>
            </a:r>
            <a:r>
              <a:rPr lang="en-US" sz="1800" b="1" dirty="0" smtClean="0">
                <a:latin typeface="Courier New" pitchFamily="49" charset="0"/>
              </a:rPr>
              <a:t>2</a:t>
            </a:r>
          </a:p>
          <a:p>
            <a:r>
              <a:rPr lang="en-US" sz="1800" b="1" dirty="0">
                <a:solidFill>
                  <a:srgbClr val="FEA30F"/>
                </a:solidFill>
                <a:latin typeface="Courier New" pitchFamily="49" charset="0"/>
              </a:rPr>
              <a:t> </a:t>
            </a:r>
            <a:r>
              <a:rPr lang="en-US" sz="1800" b="1" dirty="0" smtClean="0">
                <a:solidFill>
                  <a:srgbClr val="FEA30F"/>
                </a:solidFill>
                <a:latin typeface="Courier New" pitchFamily="49" charset="0"/>
              </a:rPr>
              <a:t>   </a:t>
            </a:r>
            <a:r>
              <a:rPr lang="en-US" sz="1800" b="1" dirty="0" smtClean="0">
                <a:solidFill>
                  <a:srgbClr val="FF9900"/>
                </a:solidFill>
                <a:latin typeface="Courier New" pitchFamily="49" charset="0"/>
              </a:rPr>
              <a:t>return</a:t>
            </a:r>
            <a:r>
              <a:rPr lang="en-US" sz="1800" b="1" dirty="0" smtClean="0">
                <a:solidFill>
                  <a:srgbClr val="F2B800"/>
                </a:solidFill>
                <a:latin typeface="Courier New" pitchFamily="49" charset="0"/>
              </a:rPr>
              <a:t> </a:t>
            </a:r>
            <a:r>
              <a:rPr lang="en-US" sz="1800" b="1" dirty="0">
                <a:latin typeface="Courier New" pitchFamily="49" charset="0"/>
              </a:rPr>
              <a:t>s[x:] + s[:x</a:t>
            </a:r>
            <a:r>
              <a:rPr lang="en-US" sz="1800" b="1" dirty="0" smtClean="0">
                <a:latin typeface="Courier New" pitchFamily="49" charset="0"/>
              </a:rPr>
              <a:t>]</a:t>
            </a:r>
          </a:p>
          <a:p>
            <a:endParaRPr lang="en-US" sz="1800" b="1" dirty="0" smtClean="0">
              <a:latin typeface="Courier New" pitchFamily="49" charset="0"/>
            </a:endParaRPr>
          </a:p>
          <a:p>
            <a:endParaRPr lang="en-US" sz="1800" b="1" dirty="0">
              <a:latin typeface="Courier New" pitchFamily="49" charset="0"/>
            </a:endParaRPr>
          </a:p>
          <a:p>
            <a:endParaRPr lang="en-US" sz="1800" b="1" dirty="0" smtClean="0">
              <a:latin typeface="Courier New" pitchFamily="49" charset="0"/>
            </a:endParaRPr>
          </a:p>
          <a:p>
            <a:r>
              <a:rPr lang="en-US" sz="1800" b="1" dirty="0" smtClean="0">
                <a:solidFill>
                  <a:srgbClr val="CC3300"/>
                </a:solidFill>
                <a:latin typeface="Courier New" pitchFamily="49" charset="0"/>
              </a:rPr>
              <a:t>#</a:t>
            </a:r>
          </a:p>
          <a:p>
            <a:r>
              <a:rPr lang="en-US" sz="1800" b="1" dirty="0" smtClean="0">
                <a:solidFill>
                  <a:srgbClr val="CC3300"/>
                </a:solidFill>
                <a:latin typeface="Courier New" pitchFamily="49" charset="0"/>
              </a:rPr>
              <a:t># Tests!</a:t>
            </a:r>
          </a:p>
          <a:p>
            <a:r>
              <a:rPr lang="en-US" sz="1800" b="1" dirty="0">
                <a:solidFill>
                  <a:srgbClr val="CC3300"/>
                </a:solidFill>
                <a:latin typeface="Courier New" pitchFamily="49" charset="0"/>
              </a:rPr>
              <a:t>#</a:t>
            </a:r>
          </a:p>
          <a:p>
            <a:r>
              <a:rPr lang="en-US" sz="1800" b="1" dirty="0" smtClean="0">
                <a:solidFill>
                  <a:srgbClr val="FF9900"/>
                </a:solidFill>
                <a:latin typeface="Courier New" pitchFamily="49" charset="0"/>
              </a:rPr>
              <a:t>print</a:t>
            </a:r>
            <a:r>
              <a:rPr lang="en-US" sz="1800" b="1" dirty="0">
                <a:latin typeface="Courier New" pitchFamily="49" charset="0"/>
              </a:rPr>
              <a:t>(</a:t>
            </a:r>
            <a:r>
              <a:rPr lang="en-US" sz="1800" b="1" dirty="0" smtClean="0">
                <a:solidFill>
                  <a:srgbClr val="0B9520"/>
                </a:solidFill>
                <a:latin typeface="Courier New" pitchFamily="49" charset="0"/>
              </a:rPr>
              <a:t>"</a:t>
            </a:r>
            <a:r>
              <a:rPr lang="en-US" sz="1800" b="1" dirty="0" err="1" smtClean="0">
                <a:solidFill>
                  <a:srgbClr val="0B9520"/>
                </a:solidFill>
                <a:latin typeface="Courier New" pitchFamily="49" charset="0"/>
              </a:rPr>
              <a:t>workhome</a:t>
            </a:r>
            <a:r>
              <a:rPr lang="en-US" sz="1800" b="1" dirty="0" smtClean="0">
                <a:solidFill>
                  <a:srgbClr val="0B9520"/>
                </a:solidFill>
                <a:latin typeface="Courier New" pitchFamily="49" charset="0"/>
              </a:rPr>
              <a:t> ~"</a:t>
            </a:r>
            <a:r>
              <a:rPr lang="en-US" sz="1800" b="1" dirty="0" smtClean="0">
                <a:latin typeface="Courier New" pitchFamily="49" charset="0"/>
              </a:rPr>
              <a:t>, flipside(</a:t>
            </a:r>
            <a:r>
              <a:rPr lang="en-US" sz="1800" b="1" dirty="0" smtClean="0">
                <a:solidFill>
                  <a:srgbClr val="0B9520"/>
                </a:solidFill>
                <a:latin typeface="Courier New" pitchFamily="49" charset="0"/>
              </a:rPr>
              <a:t>'homework'</a:t>
            </a:r>
            <a:r>
              <a:rPr lang="en-US" sz="1800" b="1" dirty="0" smtClean="0">
                <a:latin typeface="Courier New" pitchFamily="49" charset="0"/>
              </a:rPr>
              <a:t>))</a:t>
            </a:r>
          </a:p>
          <a:p>
            <a:r>
              <a:rPr lang="en-US" sz="1800" b="1" dirty="0" smtClean="0">
                <a:solidFill>
                  <a:srgbClr val="FF9900"/>
                </a:solidFill>
                <a:latin typeface="Courier New" pitchFamily="49" charset="0"/>
              </a:rPr>
              <a:t>print</a:t>
            </a:r>
            <a:r>
              <a:rPr lang="en-US" sz="1800" b="1" dirty="0">
                <a:latin typeface="Courier New" pitchFamily="49" charset="0"/>
              </a:rPr>
              <a:t>(</a:t>
            </a:r>
            <a:r>
              <a:rPr lang="en-US" sz="1800" b="1" dirty="0" smtClean="0">
                <a:solidFill>
                  <a:srgbClr val="0B9520"/>
                </a:solidFill>
                <a:latin typeface="Courier New" pitchFamily="49" charset="0"/>
              </a:rPr>
              <a:t>" </a:t>
            </a:r>
            <a:r>
              <a:rPr lang="en-US" sz="1800" b="1" dirty="0" err="1" smtClean="0">
                <a:solidFill>
                  <a:srgbClr val="0B9520"/>
                </a:solidFill>
                <a:latin typeface="Courier New" pitchFamily="49" charset="0"/>
              </a:rPr>
              <a:t>petscar</a:t>
            </a:r>
            <a:r>
              <a:rPr lang="en-US" sz="1800" b="1" dirty="0" smtClean="0">
                <a:solidFill>
                  <a:srgbClr val="0B9520"/>
                </a:solidFill>
                <a:latin typeface="Courier New" pitchFamily="49" charset="0"/>
              </a:rPr>
              <a:t> </a:t>
            </a:r>
            <a:r>
              <a:rPr lang="en-US" sz="1800" b="1" dirty="0">
                <a:solidFill>
                  <a:srgbClr val="0B9520"/>
                </a:solidFill>
                <a:latin typeface="Courier New" pitchFamily="49" charset="0"/>
              </a:rPr>
              <a:t>~"</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smtClean="0">
                <a:solidFill>
                  <a:srgbClr val="0B9520"/>
                </a:solidFill>
                <a:latin typeface="Courier New" pitchFamily="49" charset="0"/>
              </a:rPr>
              <a:t>'</a:t>
            </a:r>
            <a:r>
              <a:rPr lang="en-US" sz="1800" b="1" dirty="0" smtClean="0">
                <a:latin typeface="Courier New" pitchFamily="49" charset="0"/>
              </a:rPr>
              <a:t>))  </a:t>
            </a:r>
            <a:endParaRPr lang="en-US" sz="1800" b="1" dirty="0">
              <a:latin typeface="Courier New" pitchFamily="49" charset="0"/>
            </a:endParaRPr>
          </a:p>
          <a:p>
            <a:r>
              <a:rPr lang="en-US" sz="1800" b="1" dirty="0" smtClean="0">
                <a:solidFill>
                  <a:srgbClr val="FF9900"/>
                </a:solidFill>
                <a:latin typeface="Courier New" pitchFamily="49" charset="0"/>
              </a:rPr>
              <a:t>print</a:t>
            </a:r>
            <a:r>
              <a:rPr lang="en-US" sz="1800" b="1" dirty="0">
                <a:latin typeface="Courier New" pitchFamily="49" charset="0"/>
              </a:rPr>
              <a:t>(</a:t>
            </a:r>
            <a:r>
              <a:rPr lang="en-US" sz="1800" b="1" dirty="0" smtClean="0">
                <a:solidFill>
                  <a:srgbClr val="0B9520"/>
                </a:solidFill>
                <a:latin typeface="Courier New" pitchFamily="49" charset="0"/>
              </a:rPr>
              <a:t>"    cs5! </a:t>
            </a:r>
            <a:r>
              <a:rPr lang="en-US" sz="1800" b="1" dirty="0">
                <a:solidFill>
                  <a:srgbClr val="0B9520"/>
                </a:solidFill>
                <a:latin typeface="Courier New" pitchFamily="49" charset="0"/>
              </a:rPr>
              <a:t>~"</a:t>
            </a:r>
            <a:r>
              <a:rPr lang="en-US" sz="1800" b="1" dirty="0">
                <a:latin typeface="Courier New" pitchFamily="49" charset="0"/>
              </a:rPr>
              <a:t>, flipside</a:t>
            </a:r>
            <a:r>
              <a:rPr lang="en-US" sz="1800" b="1" dirty="0" smtClean="0">
                <a:latin typeface="Courier New" pitchFamily="49" charset="0"/>
              </a:rPr>
              <a:t>(</a:t>
            </a:r>
            <a:r>
              <a:rPr lang="en-US" sz="1800" b="1" dirty="0" smtClean="0">
                <a:solidFill>
                  <a:srgbClr val="0B9520"/>
                </a:solidFill>
                <a:latin typeface="Courier New" pitchFamily="49" charset="0"/>
              </a:rPr>
              <a:t>'5!cs'</a:t>
            </a:r>
            <a:r>
              <a:rPr lang="en-US" sz="1800" b="1" dirty="0" smtClean="0">
                <a:latin typeface="Courier New" pitchFamily="49" charset="0"/>
              </a:rPr>
              <a:t>))  </a:t>
            </a:r>
          </a:p>
        </p:txBody>
      </p:sp>
      <p:sp>
        <p:nvSpPr>
          <p:cNvPr id="4" name="TextBox 3"/>
          <p:cNvSpPr txBox="1"/>
          <p:nvPr/>
        </p:nvSpPr>
        <p:spPr>
          <a:xfrm>
            <a:off x="6781800" y="1756201"/>
            <a:ext cx="1981200" cy="830997"/>
          </a:xfrm>
          <a:prstGeom prst="rect">
            <a:avLst/>
          </a:prstGeom>
          <a:solidFill>
            <a:schemeClr val="bg1">
              <a:lumMod val="95000"/>
            </a:schemeClr>
          </a:solidFill>
        </p:spPr>
        <p:txBody>
          <a:bodyPr wrap="square" rtlCol="0">
            <a:spAutoFit/>
          </a:bodyPr>
          <a:lstStyle/>
          <a:p>
            <a:pPr algn="ctr"/>
            <a:r>
              <a:rPr lang="en-US" dirty="0" smtClean="0">
                <a:latin typeface="Cambria" panose="02040503050406030204" pitchFamily="18" charset="0"/>
              </a:rPr>
              <a:t>(1) function </a:t>
            </a:r>
            <a:r>
              <a:rPr lang="en-US" i="1" dirty="0" smtClean="0">
                <a:latin typeface="Cambria" panose="02040503050406030204" pitchFamily="18" charset="0"/>
              </a:rPr>
              <a:t>definition</a:t>
            </a:r>
            <a:endParaRPr lang="en-US" dirty="0" smtClean="0">
              <a:latin typeface="Cambria" panose="02040503050406030204" pitchFamily="18" charset="0"/>
            </a:endParaRPr>
          </a:p>
        </p:txBody>
      </p:sp>
      <p:sp>
        <p:nvSpPr>
          <p:cNvPr id="12" name="TextBox 11"/>
          <p:cNvSpPr txBox="1"/>
          <p:nvPr/>
        </p:nvSpPr>
        <p:spPr>
          <a:xfrm>
            <a:off x="6781800" y="4572000"/>
            <a:ext cx="1981200" cy="830997"/>
          </a:xfrm>
          <a:prstGeom prst="rect">
            <a:avLst/>
          </a:prstGeom>
          <a:solidFill>
            <a:srgbClr val="CCFFCC"/>
          </a:solidFill>
        </p:spPr>
        <p:txBody>
          <a:bodyPr wrap="square" rtlCol="0">
            <a:spAutoFit/>
          </a:bodyPr>
          <a:lstStyle/>
          <a:p>
            <a:pPr algn="ctr"/>
            <a:r>
              <a:rPr lang="en-US" dirty="0" smtClean="0">
                <a:latin typeface="Cambria" panose="02040503050406030204" pitchFamily="18" charset="0"/>
              </a:rPr>
              <a:t>(2) function </a:t>
            </a:r>
            <a:r>
              <a:rPr lang="en-US" b="1" i="1" dirty="0" smtClean="0">
                <a:latin typeface="Cambria" panose="02040503050406030204" pitchFamily="18" charset="0"/>
              </a:rPr>
              <a:t>tests</a:t>
            </a:r>
            <a:endParaRPr lang="en-US" b="1" dirty="0" smtClean="0">
              <a:latin typeface="Cambria" panose="02040503050406030204" pitchFamily="18" charset="0"/>
            </a:endParaRPr>
          </a:p>
        </p:txBody>
      </p:sp>
      <p:sp>
        <p:nvSpPr>
          <p:cNvPr id="13" name="TextBox 12"/>
          <p:cNvSpPr txBox="1"/>
          <p:nvPr/>
        </p:nvSpPr>
        <p:spPr>
          <a:xfrm>
            <a:off x="152400" y="6287808"/>
            <a:ext cx="4724400" cy="461665"/>
          </a:xfrm>
          <a:prstGeom prst="rect">
            <a:avLst/>
          </a:prstGeom>
          <a:noFill/>
        </p:spPr>
        <p:txBody>
          <a:bodyPr wrap="square" rtlCol="0">
            <a:spAutoFit/>
          </a:bodyPr>
          <a:lstStyle/>
          <a:p>
            <a:r>
              <a:rPr lang="en-US" dirty="0" smtClean="0">
                <a:latin typeface="Cambria" panose="02040503050406030204" pitchFamily="18" charset="0"/>
              </a:rPr>
              <a:t>We provide tests </a:t>
            </a:r>
            <a:r>
              <a:rPr lang="en-US" i="1" dirty="0" smtClean="0">
                <a:latin typeface="Cambria" panose="02040503050406030204" pitchFamily="18" charset="0"/>
              </a:rPr>
              <a:t>(for now…)</a:t>
            </a:r>
          </a:p>
        </p:txBody>
      </p:sp>
    </p:spTree>
    <p:extLst>
      <p:ext uri="{BB962C8B-B14F-4D97-AF65-F5344CB8AC3E}">
        <p14:creationId xmlns:p14="http://schemas.microsoft.com/office/powerpoint/2010/main" val="71092306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1295400" y="5410200"/>
            <a:ext cx="739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6000" dirty="0" smtClean="0">
                <a:latin typeface="Cambria" pitchFamily="18" charset="0"/>
              </a:rPr>
              <a:t>recursive </a:t>
            </a:r>
            <a:r>
              <a:rPr lang="en-US" sz="6000" b="1" i="1" dirty="0" smtClean="0">
                <a:solidFill>
                  <a:srgbClr val="CC3300"/>
                </a:solidFill>
                <a:latin typeface="Cambria" pitchFamily="18" charset="0"/>
              </a:rPr>
              <a:t>design</a:t>
            </a:r>
            <a:endParaRPr lang="en-US" sz="6000" dirty="0">
              <a:solidFill>
                <a:srgbClr val="CC3300"/>
              </a:solidFill>
              <a:latin typeface="Cambria" pitchFamily="18" charset="0"/>
            </a:endParaRPr>
          </a:p>
        </p:txBody>
      </p:sp>
    </p:spTree>
    <p:extLst>
      <p:ext uri="{BB962C8B-B14F-4D97-AF65-F5344CB8AC3E}">
        <p14:creationId xmlns:p14="http://schemas.microsoft.com/office/powerpoint/2010/main" val="67680807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b="1" dirty="0" smtClean="0">
                <a:latin typeface="Cambria" pitchFamily="18" charset="0"/>
              </a:rPr>
              <a:t>i</a:t>
            </a:r>
            <a:r>
              <a:rPr lang="en-US" dirty="0" smtClean="0">
                <a:latin typeface="Cambria" pitchFamily="18" charset="0"/>
              </a:rPr>
              <a:t>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grpSp>
        <p:nvGrpSpPr>
          <p:cNvPr id="13" name="Group 13"/>
          <p:cNvGrpSpPr>
            <a:grpSpLocks/>
          </p:cNvGrpSpPr>
          <p:nvPr/>
        </p:nvGrpSpPr>
        <p:grpSpPr bwMode="auto">
          <a:xfrm>
            <a:off x="8438445" y="214011"/>
            <a:ext cx="523254" cy="559278"/>
            <a:chOff x="2928" y="1051"/>
            <a:chExt cx="840" cy="957"/>
          </a:xfrm>
        </p:grpSpPr>
        <p:sp>
          <p:nvSpPr>
            <p:cNvPr id="14"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Eye  approve!</a:t>
            </a:r>
          </a:p>
        </p:txBody>
      </p:sp>
      <p:sp>
        <p:nvSpPr>
          <p:cNvPr id="4" name="Rectangle 3"/>
          <p:cNvSpPr/>
          <p:nvPr/>
        </p:nvSpPr>
        <p:spPr>
          <a:xfrm>
            <a:off x="1057745" y="6390691"/>
            <a:ext cx="1335622" cy="461665"/>
          </a:xfrm>
          <a:prstGeom prst="rect">
            <a:avLst/>
          </a:prstGeom>
          <a:solidFill>
            <a:schemeClr val="bg1"/>
          </a:solidFill>
        </p:spPr>
        <p:txBody>
          <a:bodyPr wrap="none">
            <a:spAutoFit/>
          </a:bodyPr>
          <a:lstStyle/>
          <a:p>
            <a:pPr algn="ctr"/>
            <a:r>
              <a:rPr lang="en-US" b="1" dirty="0" smtClean="0">
                <a:latin typeface="Cambria" panose="02040503050406030204" pitchFamily="18" charset="0"/>
              </a:rPr>
              <a:t>i</a:t>
            </a:r>
            <a:r>
              <a:rPr lang="en-US" dirty="0" smtClean="0">
                <a:latin typeface="Cambria" panose="02040503050406030204" pitchFamily="18" charset="0"/>
              </a:rPr>
              <a:t>ntuition</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a:t>
            </a:r>
            <a:r>
              <a:rPr lang="en-US" b="1" dirty="0" smtClean="0">
                <a:latin typeface="Cambria" pitchFamily="18" charset="0"/>
              </a:rPr>
              <a:t>i</a:t>
            </a:r>
            <a:r>
              <a:rPr lang="en-US" dirty="0" smtClean="0">
                <a:latin typeface="Cambria" pitchFamily="18" charset="0"/>
              </a:rPr>
              <a:t>mplement </a:t>
            </a:r>
            <a:endParaRPr lang="en-US" dirty="0"/>
          </a:p>
        </p:txBody>
      </p:sp>
    </p:spTree>
    <p:extLst>
      <p:ext uri="{BB962C8B-B14F-4D97-AF65-F5344CB8AC3E}">
        <p14:creationId xmlns:p14="http://schemas.microsoft.com/office/powerpoint/2010/main" val="22028688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 name="Rectangle 3"/>
          <p:cNvSpPr/>
          <p:nvPr/>
        </p:nvSpPr>
        <p:spPr>
          <a:xfrm>
            <a:off x="1063355" y="6390691"/>
            <a:ext cx="1324402"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intuition</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5" name="Rectangle 34"/>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36" name="Rectangle 35"/>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37" name="Rectangle 36"/>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38" name="Rectangle 37"/>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39" name="Rectangle 38"/>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40" name="Rectangle 39"/>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p:sp>
        <p:nvSpPr>
          <p:cNvPr id="2" name="TextBox 1"/>
          <p:cNvSpPr txBox="1"/>
          <p:nvPr/>
        </p:nvSpPr>
        <p:spPr>
          <a:xfrm rot="21114762">
            <a:off x="1563197" y="5813402"/>
            <a:ext cx="1676400" cy="461665"/>
          </a:xfrm>
          <a:prstGeom prst="rect">
            <a:avLst/>
          </a:prstGeom>
          <a:noFill/>
        </p:spPr>
        <p:txBody>
          <a:bodyPr wrap="square" rtlCol="0">
            <a:spAutoFit/>
          </a:bodyPr>
          <a:lstStyle/>
          <a:p>
            <a:pPr algn="ctr"/>
            <a:r>
              <a:rPr lang="en-US" dirty="0" smtClean="0">
                <a:solidFill>
                  <a:srgbClr val="0000FF"/>
                </a:solidFill>
                <a:latin typeface="Cambria" panose="02040503050406030204" pitchFamily="18" charset="0"/>
              </a:rPr>
              <a:t>Examples!</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71320" y="1178640"/>
              <a:ext cx="2420640" cy="2362680"/>
            </p14:xfrm>
          </p:contentPart>
        </mc:Choice>
        <mc:Fallback xmlns="">
          <p:pic>
            <p:nvPicPr>
              <p:cNvPr id="3" name="Ink 2"/>
              <p:cNvPicPr/>
              <p:nvPr/>
            </p:nvPicPr>
            <p:blipFill>
              <a:blip r:embed="rId4"/>
              <a:stretch>
                <a:fillRect/>
              </a:stretch>
            </p:blipFill>
            <p:spPr>
              <a:xfrm>
                <a:off x="561960" y="1169280"/>
                <a:ext cx="2439360" cy="2374560"/>
              </a:xfrm>
              <a:prstGeom prst="rect">
                <a:avLst/>
              </a:prstGeom>
            </p:spPr>
          </p:pic>
        </mc:Fallback>
      </mc:AlternateContent>
    </p:spTree>
    <p:extLst>
      <p:ext uri="{BB962C8B-B14F-4D97-AF65-F5344CB8AC3E}">
        <p14:creationId xmlns:p14="http://schemas.microsoft.com/office/powerpoint/2010/main" val="172125239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5" name="Rectangle 34"/>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36" name="Rectangle 35"/>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37" name="Rectangle 36"/>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38" name="Rectangle 37"/>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39" name="Rectangle 38"/>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40" name="Rectangle 39"/>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p:sp>
        <p:nvSpPr>
          <p:cNvPr id="2" name="TextBox 1"/>
          <p:cNvSpPr txBox="1"/>
          <p:nvPr/>
        </p:nvSpPr>
        <p:spPr>
          <a:xfrm rot="21114762">
            <a:off x="1563197" y="5813402"/>
            <a:ext cx="1676400" cy="461665"/>
          </a:xfrm>
          <a:prstGeom prst="rect">
            <a:avLst/>
          </a:prstGeom>
          <a:noFill/>
        </p:spPr>
        <p:txBody>
          <a:bodyPr wrap="square" rtlCol="0">
            <a:spAutoFit/>
          </a:bodyPr>
          <a:lstStyle/>
          <a:p>
            <a:pPr algn="ctr"/>
            <a:r>
              <a:rPr lang="en-US" dirty="0" smtClean="0">
                <a:solidFill>
                  <a:srgbClr val="0000FF"/>
                </a:solidFill>
                <a:latin typeface="Cambria" panose="02040503050406030204" pitchFamily="18" charset="0"/>
              </a:rPr>
              <a:t>Examples!</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808640" y="1620360"/>
              <a:ext cx="1140480" cy="900360"/>
            </p14:xfrm>
          </p:contentPart>
        </mc:Choice>
        <mc:Fallback xmlns="">
          <p:pic>
            <p:nvPicPr>
              <p:cNvPr id="3" name="Ink 2"/>
              <p:cNvPicPr/>
              <p:nvPr/>
            </p:nvPicPr>
            <p:blipFill>
              <a:blip r:embed="rId4"/>
              <a:stretch>
                <a:fillRect/>
              </a:stretch>
            </p:blipFill>
            <p:spPr>
              <a:xfrm>
                <a:off x="1799280" y="1611000"/>
                <a:ext cx="1159200" cy="919080"/>
              </a:xfrm>
              <a:prstGeom prst="rect">
                <a:avLst/>
              </a:prstGeom>
            </p:spPr>
          </p:pic>
        </mc:Fallback>
      </mc:AlternateContent>
      <p:sp>
        <p:nvSpPr>
          <p:cNvPr id="23" name="Down Arrow 22"/>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Rectangle 24"/>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26" name="Rectangle 25"/>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27" name="Rectangle 26"/>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28" name="Rectangle 27"/>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29" name="Rectangle 28"/>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4152240" y="1384200"/>
              <a:ext cx="3795480" cy="2937600"/>
            </p14:xfrm>
          </p:contentPart>
        </mc:Choice>
        <mc:Fallback xmlns="">
          <p:pic>
            <p:nvPicPr>
              <p:cNvPr id="6" name="Ink 5"/>
              <p:cNvPicPr/>
              <p:nvPr/>
            </p:nvPicPr>
            <p:blipFill>
              <a:blip r:embed="rId6"/>
              <a:stretch>
                <a:fillRect/>
              </a:stretch>
            </p:blipFill>
            <p:spPr>
              <a:xfrm>
                <a:off x="4142880" y="1374840"/>
                <a:ext cx="3814200" cy="2949480"/>
              </a:xfrm>
              <a:prstGeom prst="rect">
                <a:avLst/>
              </a:prstGeom>
            </p:spPr>
          </p:pic>
        </mc:Fallback>
      </mc:AlternateContent>
    </p:spTree>
    <p:extLst>
      <p:ext uri="{BB962C8B-B14F-4D97-AF65-F5344CB8AC3E}">
        <p14:creationId xmlns:p14="http://schemas.microsoft.com/office/powerpoint/2010/main" val="4517834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grpSp>
        <p:nvGrpSpPr>
          <p:cNvPr id="13" name="Group 13"/>
          <p:cNvGrpSpPr>
            <a:grpSpLocks/>
          </p:cNvGrpSpPr>
          <p:nvPr/>
        </p:nvGrpSpPr>
        <p:grpSpPr bwMode="auto">
          <a:xfrm>
            <a:off x="8438445" y="214011"/>
            <a:ext cx="523254" cy="559278"/>
            <a:chOff x="2928" y="1051"/>
            <a:chExt cx="840" cy="957"/>
          </a:xfrm>
        </p:grpSpPr>
        <p:sp>
          <p:nvSpPr>
            <p:cNvPr id="14"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Eye  approve!</a:t>
            </a: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5" name="Rectangle 34"/>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36" name="Rectangle 35"/>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37" name="Rectangle 36"/>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38" name="Rectangle 37"/>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39" name="Rectangle 38"/>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40" name="Rectangle 39"/>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p:sp>
        <p:nvSpPr>
          <p:cNvPr id="32" name="Rectangle 31"/>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33" name="Rectangle 32"/>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34" name="Rectangle 33"/>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mc:AlternateContent xmlns:mc="http://schemas.openxmlformats.org/markup-compatibility/2006" xmlns:p14="http://schemas.microsoft.com/office/powerpoint/2010/main">
        <mc:Choice Requires="p14">
          <p:contentPart p14:bwMode="auto" r:id="rId3">
            <p14:nvContentPartPr>
              <p14:cNvPr id="41" name="Ink 40"/>
              <p14:cNvContentPartPr/>
              <p14:nvPr/>
            </p14:nvContentPartPr>
            <p14:xfrm>
              <a:off x="1808640" y="1620360"/>
              <a:ext cx="1140480" cy="900360"/>
            </p14:xfrm>
          </p:contentPart>
        </mc:Choice>
        <mc:Fallback xmlns="">
          <p:pic>
            <p:nvPicPr>
              <p:cNvPr id="41" name="Ink 40"/>
              <p:cNvPicPr/>
              <p:nvPr/>
            </p:nvPicPr>
            <p:blipFill>
              <a:blip r:embed="rId4"/>
              <a:stretch>
                <a:fillRect/>
              </a:stretch>
            </p:blipFill>
            <p:spPr>
              <a:xfrm>
                <a:off x="1799280" y="1611000"/>
                <a:ext cx="1159200" cy="919080"/>
              </a:xfrm>
              <a:prstGeom prst="rect">
                <a:avLst/>
              </a:prstGeom>
            </p:spPr>
          </p:pic>
        </mc:Fallback>
      </mc:AlternateContent>
      <p:sp>
        <p:nvSpPr>
          <p:cNvPr id="42" name="Down Arrow 41"/>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3" name="Down Arrow 42"/>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4" name="Rectangle 43"/>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45" name="Rectangle 44"/>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4260240" y="1508760"/>
              <a:ext cx="3738240" cy="2546280"/>
            </p14:xfrm>
          </p:contentPart>
        </mc:Choice>
        <mc:Fallback xmlns="">
          <p:pic>
            <p:nvPicPr>
              <p:cNvPr id="2" name="Ink 1"/>
              <p:cNvPicPr/>
              <p:nvPr/>
            </p:nvPicPr>
            <p:blipFill>
              <a:blip r:embed="rId6"/>
              <a:stretch>
                <a:fillRect/>
              </a:stretch>
            </p:blipFill>
            <p:spPr>
              <a:xfrm>
                <a:off x="4250880" y="1499400"/>
                <a:ext cx="3756960" cy="2565000"/>
              </a:xfrm>
              <a:prstGeom prst="rect">
                <a:avLst/>
              </a:prstGeom>
            </p:spPr>
          </p:pic>
        </mc:Fallback>
      </mc:AlternateContent>
    </p:spTree>
    <p:extLst>
      <p:ext uri="{BB962C8B-B14F-4D97-AF65-F5344CB8AC3E}">
        <p14:creationId xmlns:p14="http://schemas.microsoft.com/office/powerpoint/2010/main" val="125520331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grpSp>
        <p:nvGrpSpPr>
          <p:cNvPr id="13" name="Group 13"/>
          <p:cNvGrpSpPr>
            <a:grpSpLocks/>
          </p:cNvGrpSpPr>
          <p:nvPr/>
        </p:nvGrpSpPr>
        <p:grpSpPr bwMode="auto">
          <a:xfrm>
            <a:off x="8438445" y="214011"/>
            <a:ext cx="523254" cy="559278"/>
            <a:chOff x="2928" y="1051"/>
            <a:chExt cx="840" cy="957"/>
          </a:xfrm>
        </p:grpSpPr>
        <p:sp>
          <p:nvSpPr>
            <p:cNvPr id="14"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Eye  approve!</a:t>
            </a: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5" name="Rectangle 34"/>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36" name="Rectangle 35"/>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37" name="Rectangle 36"/>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38" name="Rectangle 37"/>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39" name="Rectangle 38"/>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40" name="Rectangle 39"/>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p:sp>
        <p:nvSpPr>
          <p:cNvPr id="32" name="Rectangle 31"/>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33" name="Rectangle 32"/>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34" name="Rectangle 33"/>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mc:AlternateContent xmlns:mc="http://schemas.openxmlformats.org/markup-compatibility/2006" xmlns:p14="http://schemas.microsoft.com/office/powerpoint/2010/main">
        <mc:Choice Requires="p14">
          <p:contentPart p14:bwMode="auto" r:id="rId3">
            <p14:nvContentPartPr>
              <p14:cNvPr id="41" name="Ink 40"/>
              <p14:cNvContentPartPr/>
              <p14:nvPr/>
            </p14:nvContentPartPr>
            <p14:xfrm>
              <a:off x="1808640" y="1620360"/>
              <a:ext cx="1140480" cy="900360"/>
            </p14:xfrm>
          </p:contentPart>
        </mc:Choice>
        <mc:Fallback xmlns="">
          <p:pic>
            <p:nvPicPr>
              <p:cNvPr id="41" name="Ink 40"/>
              <p:cNvPicPr/>
              <p:nvPr/>
            </p:nvPicPr>
            <p:blipFill>
              <a:blip r:embed="rId4"/>
              <a:stretch>
                <a:fillRect/>
              </a:stretch>
            </p:blipFill>
            <p:spPr>
              <a:xfrm>
                <a:off x="1799280" y="1611000"/>
                <a:ext cx="1159200" cy="919080"/>
              </a:xfrm>
              <a:prstGeom prst="rect">
                <a:avLst/>
              </a:prstGeom>
            </p:spPr>
          </p:pic>
        </mc:Fallback>
      </mc:AlternateContent>
      <p:sp>
        <p:nvSpPr>
          <p:cNvPr id="42" name="Down Arrow 41"/>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3" name="Down Arrow 42"/>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4" name="Rectangle 43"/>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45" name="Rectangle 44"/>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4260240" y="1508760"/>
              <a:ext cx="3738240" cy="2546280"/>
            </p14:xfrm>
          </p:contentPart>
        </mc:Choice>
        <mc:Fallback xmlns="">
          <p:pic>
            <p:nvPicPr>
              <p:cNvPr id="2" name="Ink 1"/>
              <p:cNvPicPr/>
              <p:nvPr/>
            </p:nvPicPr>
            <p:blipFill>
              <a:blip r:embed="rId6"/>
              <a:stretch>
                <a:fillRect/>
              </a:stretch>
            </p:blipFill>
            <p:spPr>
              <a:xfrm>
                <a:off x="4250880" y="1499400"/>
                <a:ext cx="3756960" cy="2565000"/>
              </a:xfrm>
              <a:prstGeom prst="rect">
                <a:avLst/>
              </a:prstGeom>
            </p:spPr>
          </p:pic>
        </mc:Fallback>
      </mc:AlternateContent>
      <p:sp>
        <p:nvSpPr>
          <p:cNvPr id="46" name="Down Arrow 45"/>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7" name="Down Arrow 46"/>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ectangle 48"/>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50" name="Rectangle 49"/>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2" name="Rectangle 51"/>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fac</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endParaRPr lang="en-US" sz="2000" b="1" dirty="0">
              <a:latin typeface="Courier New" panose="02070309020205020404" pitchFamily="49" charset="0"/>
              <a:cs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3973680" y="1000080"/>
              <a:ext cx="4447440" cy="5497200"/>
            </p14:xfrm>
          </p:contentPart>
        </mc:Choice>
        <mc:Fallback xmlns="">
          <p:pic>
            <p:nvPicPr>
              <p:cNvPr id="6" name="Ink 5"/>
              <p:cNvPicPr/>
              <p:nvPr/>
            </p:nvPicPr>
            <p:blipFill>
              <a:blip r:embed="rId8"/>
              <a:stretch>
                <a:fillRect/>
              </a:stretch>
            </p:blipFill>
            <p:spPr>
              <a:xfrm>
                <a:off x="3964320" y="990720"/>
                <a:ext cx="4466160" cy="5509080"/>
              </a:xfrm>
              <a:prstGeom prst="rect">
                <a:avLst/>
              </a:prstGeom>
            </p:spPr>
          </p:pic>
        </mc:Fallback>
      </mc:AlternateContent>
    </p:spTree>
    <p:extLst>
      <p:ext uri="{BB962C8B-B14F-4D97-AF65-F5344CB8AC3E}">
        <p14:creationId xmlns:p14="http://schemas.microsoft.com/office/powerpoint/2010/main" val="54849203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fac</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N &lt;= 1:</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1.0</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(N-1</a:t>
            </a:r>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6677030" y="476266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20343" y="5385820"/>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4639269"/>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84707" y="5240201"/>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63" name="Rectangle 62"/>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64" name="Rectangle 63"/>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65" name="Rectangle 64"/>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66" name="Rectangle 65"/>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67" name="Rectangle 66"/>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68" name="Ink 67"/>
              <p14:cNvContentPartPr/>
              <p14:nvPr/>
            </p14:nvContentPartPr>
            <p14:xfrm>
              <a:off x="1808640" y="1620360"/>
              <a:ext cx="1140480" cy="900360"/>
            </p14:xfrm>
          </p:contentPart>
        </mc:Choice>
        <mc:Fallback xmlns="">
          <p:pic>
            <p:nvPicPr>
              <p:cNvPr id="68" name="Ink 67"/>
              <p:cNvPicPr/>
              <p:nvPr/>
            </p:nvPicPr>
            <p:blipFill>
              <a:blip r:embed="rId4"/>
              <a:stretch>
                <a:fillRect/>
              </a:stretch>
            </p:blipFill>
            <p:spPr>
              <a:xfrm>
                <a:off x="1799280" y="1611000"/>
                <a:ext cx="1159200" cy="919080"/>
              </a:xfrm>
              <a:prstGeom prst="rect">
                <a:avLst/>
              </a:prstGeom>
            </p:spPr>
          </p:pic>
        </mc:Fallback>
      </mc:AlternateContent>
      <p:sp>
        <p:nvSpPr>
          <p:cNvPr id="69" name="Down Arrow 68"/>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72" name="Rectangle 71"/>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mc:AlternateContent xmlns:mc="http://schemas.openxmlformats.org/markup-compatibility/2006" xmlns:p14="http://schemas.microsoft.com/office/powerpoint/2010/main">
        <mc:Choice Requires="p14">
          <p:contentPart p14:bwMode="auto" r:id="rId5">
            <p14:nvContentPartPr>
              <p14:cNvPr id="73" name="Ink 72"/>
              <p14:cNvContentPartPr/>
              <p14:nvPr/>
            </p14:nvContentPartPr>
            <p14:xfrm>
              <a:off x="4260240" y="1508760"/>
              <a:ext cx="3738240" cy="2546280"/>
            </p14:xfrm>
          </p:contentPart>
        </mc:Choice>
        <mc:Fallback xmlns="">
          <p:pic>
            <p:nvPicPr>
              <p:cNvPr id="73" name="Ink 72"/>
              <p:cNvPicPr/>
              <p:nvPr/>
            </p:nvPicPr>
            <p:blipFill>
              <a:blip r:embed="rId6"/>
              <a:stretch>
                <a:fillRect/>
              </a:stretch>
            </p:blipFill>
            <p:spPr>
              <a:xfrm>
                <a:off x="4250880" y="1499400"/>
                <a:ext cx="3756960" cy="2565000"/>
              </a:xfrm>
              <a:prstGeom prst="rect">
                <a:avLst/>
              </a:prstGeom>
            </p:spPr>
          </p:pic>
        </mc:Fallback>
      </mc:AlternateContent>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Tree>
    <p:extLst>
      <p:ext uri="{BB962C8B-B14F-4D97-AF65-F5344CB8AC3E}">
        <p14:creationId xmlns:p14="http://schemas.microsoft.com/office/powerpoint/2010/main" val="74073195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latin typeface="Courier New" panose="02070309020205020404" pitchFamily="49" charset="0"/>
                <a:cs typeface="Courier New" panose="02070309020205020404" pitchFamily="49" charset="0"/>
              </a:rPr>
              <a:t> N &gt; 1:</a:t>
            </a:r>
          </a:p>
          <a:p>
            <a:r>
              <a:rPr lang="en-US" sz="2000" b="1" dirty="0">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latin typeface="Courier New" panose="02070309020205020404" pitchFamily="49" charset="0"/>
                <a:cs typeface="Courier New" panose="02070309020205020404" pitchFamily="49" charset="0"/>
              </a:rPr>
              <a:t> 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(N-1)</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latin typeface="Courier New" panose="02070309020205020404" pitchFamily="49" charset="0"/>
                <a:cs typeface="Courier New" panose="02070309020205020404" pitchFamily="49" charset="0"/>
              </a:rPr>
              <a:t> 1.0</a:t>
            </a: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5400000">
            <a:off x="6688044" y="5723982"/>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20343" y="47938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5858221"/>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84707" y="46482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63" name="Rectangle 62"/>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64" name="Rectangle 63"/>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65" name="Rectangle 64"/>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66" name="Rectangle 65"/>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67" name="Rectangle 66"/>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68" name="Ink 67"/>
              <p14:cNvContentPartPr/>
              <p14:nvPr/>
            </p14:nvContentPartPr>
            <p14:xfrm>
              <a:off x="1808640" y="1620360"/>
              <a:ext cx="1140480" cy="900360"/>
            </p14:xfrm>
          </p:contentPart>
        </mc:Choice>
        <mc:Fallback xmlns="">
          <p:pic>
            <p:nvPicPr>
              <p:cNvPr id="68" name="Ink 67"/>
              <p:cNvPicPr/>
              <p:nvPr/>
            </p:nvPicPr>
            <p:blipFill>
              <a:blip r:embed="rId4"/>
              <a:stretch>
                <a:fillRect/>
              </a:stretch>
            </p:blipFill>
            <p:spPr>
              <a:xfrm>
                <a:off x="1799280" y="1611000"/>
                <a:ext cx="1159200" cy="919080"/>
              </a:xfrm>
              <a:prstGeom prst="rect">
                <a:avLst/>
              </a:prstGeom>
            </p:spPr>
          </p:pic>
        </mc:Fallback>
      </mc:AlternateContent>
      <p:sp>
        <p:nvSpPr>
          <p:cNvPr id="69" name="Down Arrow 68"/>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72" name="Rectangle 71"/>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mc:AlternateContent xmlns:mc="http://schemas.openxmlformats.org/markup-compatibility/2006" xmlns:p14="http://schemas.microsoft.com/office/powerpoint/2010/main">
        <mc:Choice Requires="p14">
          <p:contentPart p14:bwMode="auto" r:id="rId5">
            <p14:nvContentPartPr>
              <p14:cNvPr id="73" name="Ink 72"/>
              <p14:cNvContentPartPr/>
              <p14:nvPr/>
            </p14:nvContentPartPr>
            <p14:xfrm>
              <a:off x="4260240" y="1508760"/>
              <a:ext cx="3738240" cy="2546280"/>
            </p14:xfrm>
          </p:contentPart>
        </mc:Choice>
        <mc:Fallback xmlns="">
          <p:pic>
            <p:nvPicPr>
              <p:cNvPr id="73" name="Ink 72"/>
              <p:cNvPicPr/>
              <p:nvPr/>
            </p:nvPicPr>
            <p:blipFill>
              <a:blip r:embed="rId6"/>
              <a:stretch>
                <a:fillRect/>
              </a:stretch>
            </p:blipFill>
            <p:spPr>
              <a:xfrm>
                <a:off x="4250880" y="1499400"/>
                <a:ext cx="3756960" cy="2565000"/>
              </a:xfrm>
              <a:prstGeom prst="rect">
                <a:avLst/>
              </a:prstGeom>
            </p:spPr>
          </p:pic>
        </mc:Fallback>
      </mc:AlternateContent>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 name="TextBox 2"/>
          <p:cNvSpPr txBox="1"/>
          <p:nvPr/>
        </p:nvSpPr>
        <p:spPr>
          <a:xfrm rot="21200825">
            <a:off x="1510216" y="1788159"/>
            <a:ext cx="5611008" cy="2677656"/>
          </a:xfrm>
          <a:prstGeom prst="rect">
            <a:avLst/>
          </a:prstGeom>
          <a:solidFill>
            <a:schemeClr val="bg1"/>
          </a:solidFill>
          <a:ln>
            <a:solidFill>
              <a:srgbClr val="0000FF"/>
            </a:solidFill>
          </a:ln>
        </p:spPr>
        <p:txBody>
          <a:bodyPr wrap="square" rtlCol="0">
            <a:spAutoFit/>
          </a:bodyPr>
          <a:lstStyle/>
          <a:p>
            <a:pPr algn="ctr"/>
            <a:r>
              <a:rPr lang="en-US" sz="4200" dirty="0" smtClean="0">
                <a:latin typeface="Cambria" panose="02040503050406030204" pitchFamily="18" charset="0"/>
              </a:rPr>
              <a:t>the </a:t>
            </a:r>
            <a:r>
              <a:rPr lang="en-US" sz="4200" b="1" dirty="0" smtClean="0">
                <a:latin typeface="Cambria" panose="02040503050406030204" pitchFamily="18" charset="0"/>
              </a:rPr>
              <a:t>order</a:t>
            </a:r>
            <a:r>
              <a:rPr lang="en-US" sz="4200" dirty="0" smtClean="0">
                <a:latin typeface="Cambria" panose="02040503050406030204" pitchFamily="18" charset="0"/>
              </a:rPr>
              <a:t> of base cases and recursive cases usually does not matter!</a:t>
            </a:r>
          </a:p>
        </p:txBody>
      </p:sp>
      <p:sp>
        <p:nvSpPr>
          <p:cNvPr id="4" name="Down Arrow 3"/>
          <p:cNvSpPr/>
          <p:nvPr/>
        </p:nvSpPr>
        <p:spPr bwMode="auto">
          <a:xfrm rot="21131916">
            <a:off x="7569727" y="3137405"/>
            <a:ext cx="895783" cy="1512283"/>
          </a:xfrm>
          <a:prstGeom prst="downArrow">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8409350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44" y="838200"/>
            <a:ext cx="7010400" cy="5189870"/>
          </a:xfrm>
          <a:prstGeom prst="rect">
            <a:avLst/>
          </a:prstGeom>
          <a:ln>
            <a:solidFill>
              <a:srgbClr val="0000FF"/>
            </a:solidFill>
          </a:ln>
        </p:spPr>
      </p:pic>
      <p:sp>
        <p:nvSpPr>
          <p:cNvPr id="39938" name="Text Box 5"/>
          <p:cNvSpPr txBox="1">
            <a:spLocks noChangeArrowheads="1"/>
          </p:cNvSpPr>
          <p:nvPr/>
        </p:nvSpPr>
        <p:spPr bwMode="auto">
          <a:xfrm>
            <a:off x="12192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solidFill>
                  <a:srgbClr val="000000"/>
                </a:solidFill>
                <a:latin typeface="Cambria" pitchFamily="18" charset="0"/>
              </a:rPr>
              <a:t>A look behind </a:t>
            </a:r>
            <a:r>
              <a:rPr lang="en-US" sz="4000" dirty="0">
                <a:solidFill>
                  <a:srgbClr val="000000"/>
                </a:solidFill>
                <a:latin typeface="Cambria" pitchFamily="18" charset="0"/>
              </a:rPr>
              <a:t>the curtain…</a:t>
            </a:r>
          </a:p>
        </p:txBody>
      </p:sp>
      <p:sp>
        <p:nvSpPr>
          <p:cNvPr id="2" name="Rectangle 1"/>
          <p:cNvSpPr/>
          <p:nvPr/>
        </p:nvSpPr>
        <p:spPr>
          <a:xfrm>
            <a:off x="1390897" y="6243935"/>
            <a:ext cx="6019800" cy="461665"/>
          </a:xfrm>
          <a:prstGeom prst="rect">
            <a:avLst/>
          </a:prstGeom>
          <a:solidFill>
            <a:srgbClr val="CCECFF"/>
          </a:solidFill>
          <a:ln>
            <a:solidFill>
              <a:schemeClr val="bg1"/>
            </a:solidFill>
          </a:ln>
        </p:spPr>
        <p:txBody>
          <a:bodyPr wrap="square">
            <a:spAutoFit/>
          </a:bodyPr>
          <a:lstStyle/>
          <a:p>
            <a:pPr algn="ctr"/>
            <a:r>
              <a:rPr lang="en-US" dirty="0" smtClean="0">
                <a:solidFill>
                  <a:srgbClr val="000000"/>
                </a:solidFill>
                <a:latin typeface="Cambria" pitchFamily="18" charset="0"/>
              </a:rPr>
              <a:t>http://www.pythontutor.com/visualize.html</a:t>
            </a:r>
            <a:endParaRPr lang="en-US" dirty="0">
              <a:solidFill>
                <a:srgbClr val="000000"/>
              </a:solidFill>
              <a:latin typeface="Cambria" pitchFamily="18" charset="0"/>
            </a:endParaRPr>
          </a:p>
        </p:txBody>
      </p:sp>
    </p:spTree>
    <p:extLst>
      <p:ext uri="{BB962C8B-B14F-4D97-AF65-F5344CB8AC3E}">
        <p14:creationId xmlns:p14="http://schemas.microsoft.com/office/powerpoint/2010/main" val="194257090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072" y="64693"/>
            <a:ext cx="1580817" cy="925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3601156" y="4413956"/>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ounded Rectangle 35"/>
          <p:cNvSpPr/>
          <p:nvPr/>
        </p:nvSpPr>
        <p:spPr bwMode="auto">
          <a:xfrm>
            <a:off x="3581400" y="1083733"/>
            <a:ext cx="5335448" cy="3031067"/>
          </a:xfrm>
          <a:prstGeom prst="roundRect">
            <a:avLst>
              <a:gd name="adj" fmla="val 11367"/>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30480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a:t>
            </a:r>
            <a:endParaRPr lang="en-US" sz="3200" dirty="0">
              <a:latin typeface="Cambria" pitchFamily="18" charset="0"/>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7" name="Rectangle 26"/>
          <p:cNvSpPr/>
          <p:nvPr/>
        </p:nvSpPr>
        <p:spPr>
          <a:xfrm>
            <a:off x="7715878" y="3367215"/>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29" name="Rectangle 28"/>
          <p:cNvSpPr/>
          <p:nvPr/>
        </p:nvSpPr>
        <p:spPr>
          <a:xfrm>
            <a:off x="280086" y="5029200"/>
            <a:ext cx="1838965" cy="461665"/>
          </a:xfrm>
          <a:prstGeom prst="rect">
            <a:avLst/>
          </a:prstGeom>
        </p:spPr>
        <p:txBody>
          <a:bodyPr wrap="none">
            <a:spAutoFit/>
          </a:bodyPr>
          <a:lstStyle/>
          <a:p>
            <a:r>
              <a:rPr lang="en-US" dirty="0" smtClean="0">
                <a:latin typeface="Cambria" panose="02040503050406030204" pitchFamily="18" charset="0"/>
              </a:rPr>
              <a:t>add(7,0) ~ 7</a:t>
            </a:r>
            <a:endParaRPr lang="en-US" dirty="0">
              <a:latin typeface="Cambria" panose="02040503050406030204" pitchFamily="18" charset="0"/>
            </a:endParaRPr>
          </a:p>
        </p:txBody>
      </p:sp>
      <p:sp>
        <p:nvSpPr>
          <p:cNvPr id="37" name="Rectangle 36"/>
          <p:cNvSpPr/>
          <p:nvPr/>
        </p:nvSpPr>
        <p:spPr>
          <a:xfrm>
            <a:off x="3984509" y="1676400"/>
            <a:ext cx="4331854" cy="523220"/>
          </a:xfrm>
          <a:prstGeom prst="rect">
            <a:avLst/>
          </a:prstGeom>
        </p:spPr>
        <p:txBody>
          <a:bodyPr wrap="square">
            <a:spAutoFit/>
          </a:bodyPr>
          <a:lstStyle/>
          <a:p>
            <a:r>
              <a:rPr lang="en-US" sz="2800" dirty="0" smtClean="0">
                <a:latin typeface="Calibri" panose="020F0502020204030204" pitchFamily="34" charset="0"/>
              </a:rPr>
              <a:t>add(</a:t>
            </a:r>
            <a:r>
              <a:rPr lang="en-US" sz="2800" dirty="0" err="1" smtClean="0">
                <a:latin typeface="Calibri" panose="020F0502020204030204" pitchFamily="34" charset="0"/>
              </a:rPr>
              <a:t>m,n</a:t>
            </a:r>
            <a:r>
              <a:rPr lang="en-US" sz="2800" dirty="0" smtClean="0">
                <a:latin typeface="Calibri" panose="020F0502020204030204" pitchFamily="34" charset="0"/>
              </a:rPr>
              <a:t>) =</a:t>
            </a:r>
            <a:endParaRPr lang="en-US" sz="2800" dirty="0">
              <a:latin typeface="Calibri" panose="020F0502020204030204" pitchFamily="34" charset="0"/>
            </a:endParaRPr>
          </a:p>
        </p:txBody>
      </p:sp>
      <p:sp>
        <p:nvSpPr>
          <p:cNvPr id="38" name="Rectangle 37"/>
          <p:cNvSpPr/>
          <p:nvPr/>
        </p:nvSpPr>
        <p:spPr>
          <a:xfrm>
            <a:off x="7715877" y="3789370"/>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43" name="Text Box 6"/>
          <p:cNvSpPr txBox="1">
            <a:spLocks noChangeArrowheads="1"/>
          </p:cNvSpPr>
          <p:nvPr/>
        </p:nvSpPr>
        <p:spPr bwMode="auto">
          <a:xfrm>
            <a:off x="3429000" y="272534"/>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smtClean="0">
                <a:latin typeface="Courier New" panose="02070309020205020404" pitchFamily="49" charset="0"/>
                <a:cs typeface="Courier New" panose="02070309020205020404" pitchFamily="49" charset="0"/>
              </a:rPr>
              <a:t>add(</a:t>
            </a:r>
            <a:r>
              <a:rPr lang="en-US" b="1" dirty="0" err="1" smtClean="0">
                <a:latin typeface="Courier New" panose="02070309020205020404" pitchFamily="49" charset="0"/>
                <a:cs typeface="Courier New" panose="02070309020205020404" pitchFamily="49" charset="0"/>
              </a:rPr>
              <a:t>m,n</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44" name="Text Box 6"/>
          <p:cNvSpPr txBox="1">
            <a:spLocks noChangeArrowheads="1"/>
          </p:cNvSpPr>
          <p:nvPr/>
        </p:nvSpPr>
        <p:spPr bwMode="auto">
          <a:xfrm>
            <a:off x="5334000" y="226367"/>
            <a:ext cx="2229900"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a:t>
            </a:r>
            <a:r>
              <a:rPr lang="en-US" sz="1500" dirty="0" err="1" smtClean="0">
                <a:latin typeface="Cambria" panose="02040503050406030204" pitchFamily="18" charset="0"/>
                <a:cs typeface="Courier New" panose="02070309020205020404" pitchFamily="49" charset="0"/>
              </a:rPr>
              <a:t>m+n</a:t>
            </a:r>
            <a:r>
              <a:rPr lang="en-US" sz="1500" dirty="0" smtClean="0">
                <a:latin typeface="Cambria" panose="02040503050406030204" pitchFamily="18" charset="0"/>
                <a:cs typeface="Courier New" panose="02070309020205020404" pitchFamily="49" charset="0"/>
              </a:rPr>
              <a:t>, but using </a:t>
            </a:r>
            <a:r>
              <a:rPr lang="en-US" sz="1500" i="1" dirty="0" smtClean="0">
                <a:latin typeface="Cambria" panose="02040503050406030204" pitchFamily="18" charset="0"/>
                <a:cs typeface="Courier New" panose="02070309020205020404" pitchFamily="49" charset="0"/>
              </a:rPr>
              <a:t>only</a:t>
            </a:r>
            <a:r>
              <a:rPr lang="en-US" sz="1500" dirty="0" smtClean="0">
                <a:latin typeface="Cambria" panose="02040503050406030204" pitchFamily="18" charset="0"/>
                <a:cs typeface="Courier New" panose="02070309020205020404" pitchFamily="49" charset="0"/>
              </a:rPr>
              <a:t>  m and +1's …</a:t>
            </a:r>
            <a:endParaRPr lang="en-US" sz="1500" dirty="0">
              <a:latin typeface="Cambria" panose="02040503050406030204" pitchFamily="18" charset="0"/>
              <a:cs typeface="Courier New" panose="02070309020205020404" pitchFamily="49" charset="0"/>
            </a:endParaRPr>
          </a:p>
        </p:txBody>
      </p:sp>
      <p:sp>
        <p:nvSpPr>
          <p:cNvPr id="47" name="Rectangle 46"/>
          <p:cNvSpPr/>
          <p:nvPr/>
        </p:nvSpPr>
        <p:spPr>
          <a:xfrm>
            <a:off x="280086" y="1748135"/>
            <a:ext cx="2895600" cy="461665"/>
          </a:xfrm>
          <a:prstGeom prst="rect">
            <a:avLst/>
          </a:prstGeom>
        </p:spPr>
        <p:txBody>
          <a:bodyPr wrap="square">
            <a:spAutoFit/>
          </a:bodyPr>
          <a:lstStyle/>
          <a:p>
            <a:r>
              <a:rPr lang="en-US" dirty="0" smtClean="0">
                <a:latin typeface="Cambria" panose="02040503050406030204" pitchFamily="18" charset="0"/>
              </a:rPr>
              <a:t>add(7,3) ~ 7+1+1+1</a:t>
            </a:r>
            <a:endParaRPr lang="en-US" dirty="0">
              <a:latin typeface="Cambria" panose="02040503050406030204" pitchFamily="18" charset="0"/>
            </a:endParaRPr>
          </a:p>
        </p:txBody>
      </p:sp>
      <p:sp>
        <p:nvSpPr>
          <p:cNvPr id="49" name="Rectangle 48"/>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50" name="Rectangle 49"/>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smtClean="0">
                <a:solidFill>
                  <a:srgbClr val="0000FF"/>
                </a:solidFill>
                <a:latin typeface="Courier New" panose="02070309020205020404" pitchFamily="49" charset="0"/>
                <a:cs typeface="Courier New" panose="02070309020205020404" pitchFamily="49" charset="0"/>
              </a:rPr>
              <a:t>add</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m,n</a:t>
            </a:r>
            <a:r>
              <a:rPr lang="en-US" sz="2000" b="1" dirty="0" smtClean="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endParaRPr lang="en-US" sz="2000" b="1" dirty="0">
              <a:latin typeface="Courier New" panose="02070309020205020404" pitchFamily="49" charset="0"/>
              <a:cs typeface="Courier New" panose="02070309020205020404" pitchFamily="49" charset="0"/>
            </a:endParaRPr>
          </a:p>
        </p:txBody>
      </p:sp>
      <p:sp>
        <p:nvSpPr>
          <p:cNvPr id="51" name="Rectangle 50"/>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2" name="Rectangle 51"/>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7" name="Rectangle 6"/>
          <p:cNvSpPr/>
          <p:nvPr/>
        </p:nvSpPr>
        <p:spPr>
          <a:xfrm>
            <a:off x="849618" y="1181780"/>
            <a:ext cx="737702" cy="461665"/>
          </a:xfrm>
          <a:prstGeom prst="rect">
            <a:avLst/>
          </a:prstGeom>
        </p:spPr>
        <p:txBody>
          <a:bodyPr wrap="none">
            <a:spAutoFit/>
          </a:bodyPr>
          <a:lstStyle/>
          <a:p>
            <a:r>
              <a:rPr lang="en-US" b="1" dirty="0" smtClean="0">
                <a:latin typeface="Courier New" panose="02070309020205020404" pitchFamily="49" charset="0"/>
                <a:cs typeface="Courier New" panose="02070309020205020404" pitchFamily="49" charset="0"/>
              </a:rPr>
              <a:t>m n</a:t>
            </a:r>
            <a:endParaRPr lang="en-US" b="1" dirty="0">
              <a:latin typeface="Courier New" panose="02070309020205020404" pitchFamily="49" charset="0"/>
              <a:cs typeface="Courier New" panose="02070309020205020404" pitchFamily="49" charset="0"/>
            </a:endParaRPr>
          </a:p>
        </p:txBody>
      </p:sp>
      <p:cxnSp>
        <p:nvCxnSpPr>
          <p:cNvPr id="53" name="Straight Connector 52"/>
          <p:cNvCxnSpPr/>
          <p:nvPr/>
        </p:nvCxnSpPr>
        <p:spPr bwMode="auto">
          <a:xfrm>
            <a:off x="1079157" y="1599851"/>
            <a:ext cx="0" cy="1858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flipH="1">
            <a:off x="1318056" y="1599851"/>
            <a:ext cx="28830" cy="18586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5" name="Rectangle 54"/>
          <p:cNvSpPr/>
          <p:nvPr/>
        </p:nvSpPr>
        <p:spPr>
          <a:xfrm>
            <a:off x="281050" y="2738735"/>
            <a:ext cx="2895600" cy="461665"/>
          </a:xfrm>
          <a:prstGeom prst="rect">
            <a:avLst/>
          </a:prstGeom>
        </p:spPr>
        <p:txBody>
          <a:bodyPr wrap="square">
            <a:spAutoFit/>
          </a:bodyPr>
          <a:lstStyle/>
          <a:p>
            <a:r>
              <a:rPr lang="en-US" dirty="0" smtClean="0">
                <a:latin typeface="Cambria" panose="02040503050406030204" pitchFamily="18" charset="0"/>
              </a:rPr>
              <a:t>add(7,2) ~ 7+1+1</a:t>
            </a:r>
            <a:endParaRPr lang="en-US" dirty="0">
              <a:latin typeface="Cambria" panose="02040503050406030204" pitchFamily="18" charset="0"/>
            </a:endParaRPr>
          </a:p>
        </p:txBody>
      </p:sp>
      <p:sp>
        <p:nvSpPr>
          <p:cNvPr id="56" name="Rectangle 55"/>
          <p:cNvSpPr/>
          <p:nvPr/>
        </p:nvSpPr>
        <p:spPr>
          <a:xfrm>
            <a:off x="276100" y="3881735"/>
            <a:ext cx="2895600" cy="461665"/>
          </a:xfrm>
          <a:prstGeom prst="rect">
            <a:avLst/>
          </a:prstGeom>
        </p:spPr>
        <p:txBody>
          <a:bodyPr wrap="square">
            <a:spAutoFit/>
          </a:bodyPr>
          <a:lstStyle/>
          <a:p>
            <a:r>
              <a:rPr lang="en-US" dirty="0" smtClean="0">
                <a:latin typeface="Cambria" panose="02040503050406030204" pitchFamily="18" charset="0"/>
              </a:rPr>
              <a:t>add(7,1) ~ 7+1</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124920" y="723240"/>
              <a:ext cx="8733600" cy="5590440"/>
            </p14:xfrm>
          </p:contentPart>
        </mc:Choice>
        <mc:Fallback xmlns="">
          <p:pic>
            <p:nvPicPr>
              <p:cNvPr id="3" name="Ink 2"/>
              <p:cNvPicPr/>
              <p:nvPr/>
            </p:nvPicPr>
            <p:blipFill>
              <a:blip r:embed="rId5"/>
              <a:stretch>
                <a:fillRect/>
              </a:stretch>
            </p:blipFill>
            <p:spPr>
              <a:xfrm>
                <a:off x="115560" y="713880"/>
                <a:ext cx="8752320" cy="5609160"/>
              </a:xfrm>
              <a:prstGeom prst="rect">
                <a:avLst/>
              </a:prstGeom>
            </p:spPr>
          </p:pic>
        </mc:Fallback>
      </mc:AlternateContent>
    </p:spTree>
    <p:extLst>
      <p:ext uri="{BB962C8B-B14F-4D97-AF65-F5344CB8AC3E}">
        <p14:creationId xmlns:p14="http://schemas.microsoft.com/office/powerpoint/2010/main" val="2592984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ChangeArrowheads="1"/>
          </p:cNvSpPr>
          <p:nvPr/>
        </p:nvSpPr>
        <p:spPr bwMode="auto">
          <a:xfrm>
            <a:off x="304800" y="1524000"/>
            <a:ext cx="866455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solidFill>
                  <a:srgbClr val="000000"/>
                </a:solidFill>
                <a:latin typeface="Courier New" pitchFamily="49" charset="0"/>
              </a:rPr>
              <a:t> </a:t>
            </a:r>
            <a:r>
              <a:rPr lang="en-US" b="1" dirty="0" err="1">
                <a:solidFill>
                  <a:srgbClr val="0C0BC6"/>
                </a:solidFill>
                <a:latin typeface="Courier New" pitchFamily="49" charset="0"/>
              </a:rPr>
              <a:t>convertFromSeconds</a:t>
            </a:r>
            <a:r>
              <a:rPr lang="en-US" b="1" dirty="0">
                <a:solidFill>
                  <a:srgbClr val="000000"/>
                </a:solidFill>
                <a:latin typeface="Courier New" pitchFamily="49" charset="0"/>
              </a:rPr>
              <a:t>(s):  </a:t>
            </a:r>
            <a:r>
              <a:rPr lang="en-US" b="1" dirty="0">
                <a:solidFill>
                  <a:srgbClr val="FF0000"/>
                </a:solidFill>
                <a:latin typeface="Courier New" pitchFamily="49" charset="0"/>
              </a:rPr>
              <a:t># total seconds</a:t>
            </a:r>
            <a:endParaRPr lang="en-US" b="1" dirty="0">
              <a:solidFill>
                <a:srgbClr val="000000"/>
              </a:solidFill>
              <a:latin typeface="Courier New" pitchFamily="49" charset="0"/>
            </a:endParaRPr>
          </a:p>
          <a:p>
            <a:r>
              <a:rPr lang="en-US" b="1" dirty="0">
                <a:solidFill>
                  <a:srgbClr val="FFFFFF">
                    <a:lumMod val="75000"/>
                  </a:srgbClr>
                </a:solidFill>
                <a:latin typeface="Courier New" pitchFamily="49" charset="0"/>
              </a:rPr>
              <a:t>    """ </a:t>
            </a:r>
            <a:r>
              <a:rPr lang="en-US" b="1" dirty="0" err="1" smtClean="0">
                <a:solidFill>
                  <a:srgbClr val="FFFFFF">
                    <a:lumMod val="75000"/>
                  </a:srgbClr>
                </a:solidFill>
                <a:latin typeface="Courier New" pitchFamily="49" charset="0"/>
              </a:rPr>
              <a:t>convertFromSeconds</a:t>
            </a:r>
            <a:r>
              <a:rPr lang="en-US" b="1" dirty="0" smtClean="0">
                <a:solidFill>
                  <a:srgbClr val="FFFFFF">
                    <a:lumMod val="75000"/>
                  </a:srgbClr>
                </a:solidFill>
                <a:latin typeface="Courier New" pitchFamily="49" charset="0"/>
              </a:rPr>
              <a:t>(s</a:t>
            </a:r>
            <a:r>
              <a:rPr lang="en-US" b="1" dirty="0">
                <a:solidFill>
                  <a:srgbClr val="FFFFFF">
                    <a:lumMod val="75000"/>
                  </a:srgbClr>
                </a:solidFill>
                <a:latin typeface="Courier New" pitchFamily="49" charset="0"/>
              </a:rPr>
              <a:t>): Converts an</a:t>
            </a:r>
          </a:p>
          <a:p>
            <a:r>
              <a:rPr lang="en-US" b="1" dirty="0">
                <a:solidFill>
                  <a:srgbClr val="FFFFFF">
                    <a:lumMod val="75000"/>
                  </a:srgbClr>
                </a:solidFill>
                <a:latin typeface="Courier New" pitchFamily="49" charset="0"/>
              </a:rPr>
              <a:t>          integer # of seconds into a list of</a:t>
            </a:r>
          </a:p>
          <a:p>
            <a:r>
              <a:rPr lang="en-US" b="1" dirty="0">
                <a:solidFill>
                  <a:srgbClr val="FFFFFF">
                    <a:lumMod val="75000"/>
                  </a:srgbClr>
                </a:solidFill>
                <a:latin typeface="Courier New" pitchFamily="49" charset="0"/>
              </a:rPr>
              <a:t>          [days, hours, minutes, seconds]</a:t>
            </a:r>
          </a:p>
          <a:p>
            <a:r>
              <a:rPr lang="en-US" b="1" dirty="0">
                <a:solidFill>
                  <a:srgbClr val="FFFFFF">
                    <a:lumMod val="75000"/>
                  </a:srgbClr>
                </a:solidFill>
                <a:latin typeface="Courier New" pitchFamily="49" charset="0"/>
              </a:rPr>
              <a:t>        input s: an </a:t>
            </a:r>
            <a:r>
              <a:rPr lang="en-US" b="1" dirty="0" err="1">
                <a:solidFill>
                  <a:srgbClr val="FFFFFF">
                    <a:lumMod val="75000"/>
                  </a:srgbClr>
                </a:solidFill>
                <a:latin typeface="Courier New" pitchFamily="49" charset="0"/>
              </a:rPr>
              <a:t>int</a:t>
            </a:r>
            <a:endParaRPr lang="en-US" b="1" dirty="0">
              <a:solidFill>
                <a:srgbClr val="FFFFFF">
                  <a:lumMod val="75000"/>
                </a:srgbClr>
              </a:solidFill>
              <a:latin typeface="Courier New" pitchFamily="49" charset="0"/>
            </a:endParaRPr>
          </a:p>
          <a:p>
            <a:r>
              <a:rPr lang="en-US" b="1" dirty="0">
                <a:solidFill>
                  <a:srgbClr val="FFFFFF">
                    <a:lumMod val="75000"/>
                  </a:srgbClr>
                </a:solidFill>
                <a:latin typeface="Courier New" pitchFamily="49" charset="0"/>
              </a:rPr>
              <a:t>    """</a:t>
            </a:r>
          </a:p>
          <a:p>
            <a:r>
              <a:rPr lang="en-US" b="1" dirty="0">
                <a:solidFill>
                  <a:srgbClr val="000000"/>
                </a:solidFill>
                <a:latin typeface="Courier New" pitchFamily="49" charset="0"/>
              </a:rPr>
              <a:t>    </a:t>
            </a:r>
            <a:r>
              <a:rPr lang="en-US" b="1" dirty="0" smtClean="0">
                <a:solidFill>
                  <a:srgbClr val="000000"/>
                </a:solidFill>
                <a:latin typeface="Courier New" pitchFamily="49" charset="0"/>
              </a:rPr>
              <a:t>days </a:t>
            </a:r>
            <a:r>
              <a:rPr lang="en-US" b="1" dirty="0">
                <a:solidFill>
                  <a:srgbClr val="000000"/>
                </a:solidFill>
                <a:latin typeface="Courier New" pitchFamily="49" charset="0"/>
              </a:rPr>
              <a:t>= s </a:t>
            </a:r>
            <a:r>
              <a:rPr lang="en-US" b="1" dirty="0" smtClean="0">
                <a:solidFill>
                  <a:srgbClr val="000000"/>
                </a:solidFill>
                <a:latin typeface="Courier New" pitchFamily="49" charset="0"/>
              </a:rPr>
              <a:t>// (24*60*60)  </a:t>
            </a:r>
            <a:r>
              <a:rPr lang="en-US" b="1" dirty="0">
                <a:solidFill>
                  <a:srgbClr val="FF0000"/>
                </a:solidFill>
                <a:latin typeface="Courier New" pitchFamily="49" charset="0"/>
              </a:rPr>
              <a:t># </a:t>
            </a:r>
            <a:r>
              <a:rPr lang="en-US" b="1" dirty="0" smtClean="0">
                <a:solidFill>
                  <a:srgbClr val="FF0000"/>
                </a:solidFill>
                <a:latin typeface="Courier New" pitchFamily="49" charset="0"/>
              </a:rPr>
              <a:t>total days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s </a:t>
            </a:r>
            <a:r>
              <a:rPr lang="en-US" b="1" dirty="0">
                <a:solidFill>
                  <a:srgbClr val="000000"/>
                </a:solidFill>
                <a:latin typeface="Courier New" pitchFamily="49" charset="0"/>
              </a:rPr>
              <a:t>= </a:t>
            </a:r>
            <a:r>
              <a:rPr lang="en-US" b="1" dirty="0" smtClean="0">
                <a:solidFill>
                  <a:srgbClr val="000000"/>
                </a:solidFill>
                <a:latin typeface="Courier New" pitchFamily="49" charset="0"/>
              </a:rPr>
              <a:t>s </a:t>
            </a:r>
            <a:r>
              <a:rPr lang="en-US" b="1" dirty="0">
                <a:solidFill>
                  <a:srgbClr val="000000"/>
                </a:solidFill>
                <a:latin typeface="Courier New" pitchFamily="49" charset="0"/>
              </a:rPr>
              <a:t>%</a:t>
            </a:r>
            <a:r>
              <a:rPr lang="en-US" b="1" dirty="0" smtClean="0">
                <a:solidFill>
                  <a:srgbClr val="000000"/>
                </a:solidFill>
                <a:latin typeface="Courier New" pitchFamily="49" charset="0"/>
              </a:rPr>
              <a:t> (24*60*60)      </a:t>
            </a:r>
            <a:r>
              <a:rPr lang="en-US" b="1" dirty="0" smtClean="0">
                <a:solidFill>
                  <a:srgbClr val="FF0000"/>
                </a:solidFill>
                <a:latin typeface="Courier New" pitchFamily="49" charset="0"/>
              </a:rPr>
              <a:t># remainder 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hours </a:t>
            </a:r>
            <a:r>
              <a:rPr lang="en-US" b="1" dirty="0">
                <a:solidFill>
                  <a:srgbClr val="000000"/>
                </a:solidFill>
                <a:latin typeface="Courier New" pitchFamily="49" charset="0"/>
              </a:rPr>
              <a:t>= </a:t>
            </a:r>
            <a:r>
              <a:rPr lang="en-US" b="1" dirty="0" smtClean="0">
                <a:solidFill>
                  <a:srgbClr val="000000"/>
                </a:solidFill>
                <a:latin typeface="Courier New" pitchFamily="49" charset="0"/>
              </a:rPr>
              <a:t>s // (60*60)    </a:t>
            </a:r>
            <a:r>
              <a:rPr lang="en-US" b="1" dirty="0">
                <a:solidFill>
                  <a:srgbClr val="FF0000"/>
                </a:solidFill>
                <a:latin typeface="Courier New" pitchFamily="49" charset="0"/>
              </a:rPr>
              <a:t># </a:t>
            </a:r>
            <a:r>
              <a:rPr lang="en-US" b="1" dirty="0" smtClean="0">
                <a:solidFill>
                  <a:srgbClr val="FF0000"/>
                </a:solidFill>
                <a:latin typeface="Courier New" pitchFamily="49" charset="0"/>
              </a:rPr>
              <a:t>total hours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s </a:t>
            </a:r>
            <a:r>
              <a:rPr lang="en-US" b="1" dirty="0">
                <a:solidFill>
                  <a:srgbClr val="000000"/>
                </a:solidFill>
                <a:latin typeface="Courier New" pitchFamily="49" charset="0"/>
              </a:rPr>
              <a:t>= </a:t>
            </a:r>
            <a:r>
              <a:rPr lang="en-US" b="1" dirty="0" smtClean="0">
                <a:solidFill>
                  <a:srgbClr val="000000"/>
                </a:solidFill>
                <a:latin typeface="Courier New" pitchFamily="49" charset="0"/>
              </a:rPr>
              <a:t>s % (60*60)         </a:t>
            </a:r>
            <a:r>
              <a:rPr lang="en-US" b="1" dirty="0" smtClean="0">
                <a:solidFill>
                  <a:srgbClr val="FF0000"/>
                </a:solidFill>
                <a:latin typeface="Courier New" pitchFamily="49" charset="0"/>
              </a:rPr>
              <a:t># remainder s</a:t>
            </a:r>
            <a:endParaRPr lang="en-US" b="1" dirty="0">
              <a:solidFill>
                <a:srgbClr val="FF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minutes </a:t>
            </a:r>
            <a:r>
              <a:rPr lang="en-US" b="1" dirty="0">
                <a:solidFill>
                  <a:srgbClr val="000000"/>
                </a:solidFill>
                <a:latin typeface="Courier New" pitchFamily="49" charset="0"/>
              </a:rPr>
              <a:t>= </a:t>
            </a:r>
            <a:r>
              <a:rPr lang="en-US" b="1" dirty="0" smtClean="0">
                <a:solidFill>
                  <a:srgbClr val="000000"/>
                </a:solidFill>
                <a:latin typeface="Courier New" pitchFamily="49" charset="0"/>
              </a:rPr>
              <a:t>s // 60       </a:t>
            </a:r>
            <a:r>
              <a:rPr lang="en-US" b="1" dirty="0" smtClean="0">
                <a:solidFill>
                  <a:srgbClr val="FF0000"/>
                </a:solidFill>
                <a:latin typeface="Courier New" pitchFamily="49" charset="0"/>
              </a:rPr>
              <a:t># total minutes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s = s % 60              </a:t>
            </a:r>
            <a:r>
              <a:rPr lang="en-US" b="1" dirty="0">
                <a:solidFill>
                  <a:srgbClr val="FF0000"/>
                </a:solidFill>
                <a:latin typeface="Courier New" pitchFamily="49" charset="0"/>
              </a:rPr>
              <a:t># </a:t>
            </a:r>
            <a:r>
              <a:rPr lang="en-US" b="1" dirty="0" smtClean="0">
                <a:solidFill>
                  <a:srgbClr val="FF0000"/>
                </a:solidFill>
                <a:latin typeface="Courier New" pitchFamily="49" charset="0"/>
              </a:rPr>
              <a:t>remainder s</a:t>
            </a:r>
            <a:endParaRPr lang="en-US" b="1" dirty="0">
              <a:solidFill>
                <a:srgbClr val="FF0000"/>
              </a:solidFill>
              <a:latin typeface="Courier New" pitchFamily="49" charset="0"/>
            </a:endParaRPr>
          </a:p>
          <a:p>
            <a:r>
              <a:rPr lang="en-US" b="1" dirty="0">
                <a:solidFill>
                  <a:srgbClr val="000000"/>
                </a:solidFill>
                <a:latin typeface="Courier New" pitchFamily="49" charset="0"/>
              </a:rPr>
              <a:t>    </a:t>
            </a:r>
            <a:r>
              <a:rPr lang="en-US" b="1" dirty="0">
                <a:solidFill>
                  <a:srgbClr val="FEA30F"/>
                </a:solidFill>
                <a:latin typeface="Courier New" pitchFamily="49" charset="0"/>
              </a:rPr>
              <a:t>return</a:t>
            </a:r>
            <a:r>
              <a:rPr lang="en-US" b="1" dirty="0">
                <a:solidFill>
                  <a:srgbClr val="000000"/>
                </a:solidFill>
                <a:latin typeface="Courier New" pitchFamily="49" charset="0"/>
              </a:rPr>
              <a:t> [days, hours, minutes, </a:t>
            </a:r>
            <a:r>
              <a:rPr lang="en-US" b="1" dirty="0" smtClean="0">
                <a:solidFill>
                  <a:srgbClr val="000000"/>
                </a:solidFill>
                <a:latin typeface="Courier New" pitchFamily="49" charset="0"/>
              </a:rPr>
              <a:t>s]</a:t>
            </a:r>
            <a:endParaRPr lang="en-US" b="1" dirty="0">
              <a:solidFill>
                <a:srgbClr val="000000"/>
              </a:solidFill>
              <a:latin typeface="Courier New" pitchFamily="49" charset="0"/>
            </a:endParaRPr>
          </a:p>
        </p:txBody>
      </p:sp>
      <p:grpSp>
        <p:nvGrpSpPr>
          <p:cNvPr id="9220" name="Group 47"/>
          <p:cNvGrpSpPr>
            <a:grpSpLocks/>
          </p:cNvGrpSpPr>
          <p:nvPr/>
        </p:nvGrpSpPr>
        <p:grpSpPr bwMode="auto">
          <a:xfrm>
            <a:off x="8149045" y="365400"/>
            <a:ext cx="609600" cy="762000"/>
            <a:chOff x="2928" y="1051"/>
            <a:chExt cx="840" cy="957"/>
          </a:xfrm>
        </p:grpSpPr>
        <p:sp>
          <p:nvSpPr>
            <p:cNvPr id="9223"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9224"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9225"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6"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7"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8"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9"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30"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31"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9232"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9233"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9234"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9235"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9221" name="Rectangle 61"/>
          <p:cNvSpPr>
            <a:spLocks noChangeArrowheads="1"/>
          </p:cNvSpPr>
          <p:nvPr/>
        </p:nvSpPr>
        <p:spPr bwMode="auto">
          <a:xfrm>
            <a:off x="6553200" y="152400"/>
            <a:ext cx="18637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0B9520"/>
                </a:solidFill>
                <a:latin typeface="Cambria" pitchFamily="18" charset="0"/>
              </a:rPr>
              <a:t>This program uses variables </a:t>
            </a:r>
            <a:r>
              <a:rPr lang="en-US" sz="1500" b="1" i="1" dirty="0">
                <a:solidFill>
                  <a:srgbClr val="0B9520"/>
                </a:solidFill>
                <a:latin typeface="Cambria" pitchFamily="18" charset="0"/>
              </a:rPr>
              <a:t>constantly</a:t>
            </a:r>
            <a:r>
              <a:rPr lang="en-US" sz="1500" dirty="0">
                <a:solidFill>
                  <a:srgbClr val="0B9520"/>
                </a:solidFill>
                <a:latin typeface="Cambria" pitchFamily="18" charset="0"/>
              </a:rPr>
              <a:t>!</a:t>
            </a:r>
          </a:p>
        </p:txBody>
      </p:sp>
      <p:sp>
        <p:nvSpPr>
          <p:cNvPr id="3" name="Left Brace 2"/>
          <p:cNvSpPr/>
          <p:nvPr/>
        </p:nvSpPr>
        <p:spPr bwMode="auto">
          <a:xfrm>
            <a:off x="609600" y="3843867"/>
            <a:ext cx="304800" cy="2057400"/>
          </a:xfrm>
          <a:prstGeom prst="leftBrace">
            <a:avLst>
              <a:gd name="adj1" fmla="val 63889"/>
              <a:gd name="adj2" fmla="val 5000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1" name="Text Box 7"/>
          <p:cNvSpPr txBox="1">
            <a:spLocks noChangeArrowheads="1"/>
          </p:cNvSpPr>
          <p:nvPr/>
        </p:nvSpPr>
        <p:spPr bwMode="auto">
          <a:xfrm>
            <a:off x="457200" y="288925"/>
            <a:ext cx="580653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solidFill>
                  <a:srgbClr val="000000"/>
                </a:solidFill>
                <a:latin typeface="Cambria" pitchFamily="18" charset="0"/>
              </a:rPr>
              <a:t>Using variables…</a:t>
            </a:r>
            <a:endParaRPr lang="en-US" sz="4000" i="1" dirty="0">
              <a:solidFill>
                <a:srgbClr val="000000"/>
              </a:solidFill>
              <a:latin typeface="Cambria" pitchFamily="18" charset="0"/>
            </a:endParaRPr>
          </a:p>
        </p:txBody>
      </p:sp>
    </p:spTree>
    <p:extLst>
      <p:ext uri="{BB962C8B-B14F-4D97-AF65-F5344CB8AC3E}">
        <p14:creationId xmlns:p14="http://schemas.microsoft.com/office/powerpoint/2010/main" val="400689064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Rounded Rectangle 24"/>
          <p:cNvSpPr/>
          <p:nvPr/>
        </p:nvSpPr>
        <p:spPr bwMode="auto">
          <a:xfrm>
            <a:off x="2472267" y="4971516"/>
            <a:ext cx="6214533"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Rounded Rectangle 25"/>
          <p:cNvSpPr/>
          <p:nvPr/>
        </p:nvSpPr>
        <p:spPr bwMode="auto">
          <a:xfrm>
            <a:off x="3553178" y="5853459"/>
            <a:ext cx="5133622"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add(38,4)</a:t>
            </a:r>
            <a:endParaRPr lang="en-US" b="1" dirty="0">
              <a:latin typeface="Courier New" pitchFamily="49" charset="0"/>
            </a:endParaRP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a:t>
            </a:r>
            <a:r>
              <a:rPr lang="en-US" b="1" dirty="0">
                <a:latin typeface="Courier New" pitchFamily="49" charset="0"/>
              </a:rPr>
              <a:t>+ </a:t>
            </a:r>
            <a:r>
              <a:rPr lang="en-US" b="1" dirty="0" smtClean="0">
                <a:latin typeface="Courier New" pitchFamily="49" charset="0"/>
              </a:rPr>
              <a:t>add(38,3)</a:t>
            </a:r>
            <a:endParaRPr lang="en-US" b="1" dirty="0">
              <a:latin typeface="Courier New" pitchFamily="49" charset="0"/>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add(38,2)</a:t>
            </a:r>
            <a:endParaRPr lang="en-US" b="1" dirty="0">
              <a:latin typeface="Courier New" pitchFamily="49" charset="0"/>
            </a:endParaRP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add(38,1)</a:t>
            </a:r>
            <a:endParaRPr lang="en-US" b="1" dirty="0">
              <a:latin typeface="Courier New" pitchFamily="49" charset="0"/>
            </a:endParaRPr>
          </a:p>
        </p:txBody>
      </p:sp>
      <p:sp>
        <p:nvSpPr>
          <p:cNvPr id="9"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 add(38,0)</a:t>
            </a:r>
            <a:endParaRPr lang="en-US" b="1" dirty="0">
              <a:latin typeface="Courier New" pitchFamily="49" charset="0"/>
            </a:endParaRPr>
          </a:p>
        </p:txBody>
      </p:sp>
      <p:sp>
        <p:nvSpPr>
          <p:cNvPr id="2" name="Left Brace 1"/>
          <p:cNvSpPr/>
          <p:nvPr/>
        </p:nvSpPr>
        <p:spPr bwMode="auto">
          <a:xfrm rot="5400000">
            <a:off x="1431983" y="1070740"/>
            <a:ext cx="457201" cy="216523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Left Brace 11"/>
          <p:cNvSpPr/>
          <p:nvPr/>
        </p:nvSpPr>
        <p:spPr bwMode="auto">
          <a:xfrm rot="5400000">
            <a:off x="2147709" y="1920522"/>
            <a:ext cx="457201" cy="225777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Left Brace 12"/>
          <p:cNvSpPr/>
          <p:nvPr/>
        </p:nvSpPr>
        <p:spPr bwMode="auto">
          <a:xfrm rot="5400000">
            <a:off x="2855794" y="2813461"/>
            <a:ext cx="457201" cy="2184990"/>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Left Brace 13"/>
          <p:cNvSpPr/>
          <p:nvPr/>
        </p:nvSpPr>
        <p:spPr bwMode="auto">
          <a:xfrm rot="5400000">
            <a:off x="3551767" y="3680180"/>
            <a:ext cx="457200" cy="2254954"/>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a:solidFill>
                  <a:srgbClr val="0000FF"/>
                </a:solidFill>
                <a:latin typeface="Courier New" panose="02070309020205020404" pitchFamily="49" charset="0"/>
                <a:cs typeface="Courier New" panose="02070309020205020404" pitchFamily="49" charset="0"/>
              </a:rPr>
              <a:t>add</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m,n</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n == 0:</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m</a:t>
            </a:r>
            <a:endParaRPr lang="en-US" sz="2000" b="1" dirty="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 </a:t>
            </a:r>
            <a:r>
              <a:rPr lang="en-US" sz="2000" b="1" dirty="0" smtClean="0">
                <a:latin typeface="Courier New" panose="02070309020205020404" pitchFamily="49" charset="0"/>
                <a:cs typeface="Courier New" panose="02070309020205020404" pitchFamily="49" charset="0"/>
              </a:rPr>
              <a:t>1 + add(m,n-1)</a:t>
            </a:r>
            <a:endParaRPr lang="en-US" sz="2000" b="1" dirty="0">
              <a:latin typeface="Courier New" panose="02070309020205020404" pitchFamily="49" charset="0"/>
              <a:cs typeface="Courier New" panose="02070309020205020404" pitchFamily="49" charset="0"/>
            </a:endParaRPr>
          </a:p>
        </p:txBody>
      </p:sp>
      <p:sp>
        <p:nvSpPr>
          <p:cNvPr id="21" name="Text Box 3"/>
          <p:cNvSpPr txBox="1">
            <a:spLocks noChangeArrowheads="1"/>
          </p:cNvSpPr>
          <p:nvPr/>
        </p:nvSpPr>
        <p:spPr bwMode="auto">
          <a:xfrm>
            <a:off x="3505200" y="5862935"/>
            <a:ext cx="1814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38</a:t>
            </a:r>
            <a:endParaRPr lang="en-US" b="1" dirty="0">
              <a:latin typeface="Courier New" pitchFamily="49" charset="0"/>
            </a:endParaRPr>
          </a:p>
        </p:txBody>
      </p:sp>
      <p:sp>
        <p:nvSpPr>
          <p:cNvPr id="22" name="Left Brace 21"/>
          <p:cNvSpPr/>
          <p:nvPr/>
        </p:nvSpPr>
        <p:spPr bwMode="auto">
          <a:xfrm rot="5400000">
            <a:off x="4064000" y="4883858"/>
            <a:ext cx="457200" cy="1574800"/>
          </a:xfrm>
          <a:prstGeom prst="leftBrace">
            <a:avLst>
              <a:gd name="adj1" fmla="val 46193"/>
              <a:gd name="adj2" fmla="val 499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4066824" y="236902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4</a:t>
            </a:r>
          </a:p>
        </p:txBody>
      </p:sp>
      <p:sp>
        <p:nvSpPr>
          <p:cNvPr id="27" name="TextBox 26"/>
          <p:cNvSpPr txBox="1"/>
          <p:nvPr/>
        </p:nvSpPr>
        <p:spPr>
          <a:xfrm>
            <a:off x="4066824" y="32495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3</a:t>
            </a:r>
          </a:p>
        </p:txBody>
      </p:sp>
      <p:sp>
        <p:nvSpPr>
          <p:cNvPr id="28" name="TextBox 27"/>
          <p:cNvSpPr txBox="1"/>
          <p:nvPr/>
        </p:nvSpPr>
        <p:spPr>
          <a:xfrm>
            <a:off x="4066824" y="40877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2</a:t>
            </a:r>
          </a:p>
        </p:txBody>
      </p:sp>
      <p:sp>
        <p:nvSpPr>
          <p:cNvPr id="29" name="TextBox 28"/>
          <p:cNvSpPr txBox="1"/>
          <p:nvPr/>
        </p:nvSpPr>
        <p:spPr>
          <a:xfrm>
            <a:off x="4907844" y="4982402"/>
            <a:ext cx="362655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1</a:t>
            </a:r>
          </a:p>
        </p:txBody>
      </p:sp>
      <p:sp>
        <p:nvSpPr>
          <p:cNvPr id="30" name="TextBox 29"/>
          <p:cNvSpPr txBox="1"/>
          <p:nvPr/>
        </p:nvSpPr>
        <p:spPr>
          <a:xfrm>
            <a:off x="4066824" y="585893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0</a:t>
            </a:r>
          </a:p>
        </p:txBody>
      </p:sp>
    </p:spTree>
    <p:extLst>
      <p:ext uri="{BB962C8B-B14F-4D97-AF65-F5344CB8AC3E}">
        <p14:creationId xmlns:p14="http://schemas.microsoft.com/office/powerpoint/2010/main" val="66170385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30596"/>
            <a:ext cx="5254024" cy="279092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30480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a:t>
            </a:r>
            <a:endParaRPr lang="en-US" sz="3200" dirty="0">
              <a:latin typeface="Cambria" pitchFamily="18" charset="0"/>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29" name="Rectangle 28"/>
          <p:cNvSpPr/>
          <p:nvPr/>
        </p:nvSpPr>
        <p:spPr>
          <a:xfrm>
            <a:off x="381000" y="3124200"/>
            <a:ext cx="1765227" cy="461665"/>
          </a:xfrm>
          <a:prstGeom prst="rect">
            <a:avLst/>
          </a:prstGeom>
        </p:spPr>
        <p:txBody>
          <a:bodyPr wrap="none">
            <a:spAutoFit/>
          </a:bodyPr>
          <a:lstStyle/>
          <a:p>
            <a:r>
              <a:rPr lang="en-US" dirty="0" err="1" smtClean="0">
                <a:latin typeface="Cambria" panose="02040503050406030204" pitchFamily="18" charset="0"/>
              </a:rPr>
              <a:t>len</a:t>
            </a:r>
            <a:r>
              <a:rPr lang="en-US" dirty="0" smtClean="0">
                <a:latin typeface="Cambria" panose="02040503050406030204" pitchFamily="18" charset="0"/>
              </a:rPr>
              <a:t>( </a:t>
            </a:r>
            <a:r>
              <a:rPr lang="en-US" b="1" dirty="0" smtClean="0">
                <a:latin typeface="Cambria" panose="02040503050406030204" pitchFamily="18" charset="0"/>
              </a:rPr>
              <a:t>[ ]</a:t>
            </a:r>
            <a:r>
              <a:rPr lang="en-US" dirty="0" smtClean="0">
                <a:latin typeface="Cambria" panose="02040503050406030204" pitchFamily="18" charset="0"/>
              </a:rPr>
              <a:t> ) ~ 0</a:t>
            </a:r>
            <a:endParaRPr lang="en-US" dirty="0">
              <a:latin typeface="Cambria" panose="02040503050406030204" pitchFamily="18" charset="0"/>
            </a:endParaRPr>
          </a:p>
        </p:txBody>
      </p:sp>
      <p:sp>
        <p:nvSpPr>
          <p:cNvPr id="41" name="Rectangle 40"/>
          <p:cNvSpPr/>
          <p:nvPr/>
        </p:nvSpPr>
        <p:spPr>
          <a:xfrm>
            <a:off x="3775676" y="4001631"/>
            <a:ext cx="4782370" cy="2308324"/>
          </a:xfrm>
          <a:prstGeom prst="rect">
            <a:avLst/>
          </a:prstGeom>
          <a:noFill/>
        </p:spPr>
        <p:txBody>
          <a:bodyPr wrap="square">
            <a:spAutoFit/>
          </a:bodyPr>
          <a:lstStyle/>
          <a:p>
            <a:r>
              <a:rPr lang="en-US" b="1" dirty="0" err="1">
                <a:solidFill>
                  <a:srgbClr val="CC3300"/>
                </a:solidFill>
                <a:latin typeface="Courier New" panose="02070309020205020404" pitchFamily="49" charset="0"/>
                <a:cs typeface="Courier New" panose="02070309020205020404" pitchFamily="49" charset="0"/>
              </a:rPr>
              <a:t>def</a:t>
            </a:r>
            <a:r>
              <a:rPr lang="en-US" b="1" dirty="0">
                <a:solidFill>
                  <a:srgbClr val="CC3300"/>
                </a:solidFill>
                <a:latin typeface="Courier New" panose="02070309020205020404" pitchFamily="49" charset="0"/>
                <a:cs typeface="Courier New" panose="02070309020205020404" pitchFamily="49" charset="0"/>
              </a:rPr>
              <a:t> </a:t>
            </a:r>
            <a:r>
              <a:rPr lang="en-US" b="1" dirty="0" err="1" smtClean="0">
                <a:solidFill>
                  <a:srgbClr val="0000FF"/>
                </a:solidFill>
                <a:latin typeface="Courier New" panose="02070309020205020404" pitchFamily="49" charset="0"/>
                <a:cs typeface="Courier New" panose="02070309020205020404" pitchFamily="49" charset="0"/>
              </a:rPr>
              <a:t>len</a:t>
            </a:r>
            <a:r>
              <a:rPr lang="en-US" b="1" dirty="0" smtClean="0">
                <a:latin typeface="Courier New" panose="02070309020205020404" pitchFamily="49" charset="0"/>
                <a:cs typeface="Courier New" panose="02070309020205020404" pitchFamily="49" charset="0"/>
              </a:rPr>
              <a:t>(L):</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a:solidFill>
                  <a:srgbClr val="CC3300"/>
                </a:solidFill>
                <a:latin typeface="Courier New" panose="02070309020205020404" pitchFamily="49" charset="0"/>
                <a:cs typeface="Courier New" panose="02070309020205020404" pitchFamily="49" charset="0"/>
              </a:rPr>
              <a:t>if</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solidFill>
                  <a:srgbClr val="7030A0"/>
                </a:solidFill>
                <a:latin typeface="Courier New" panose="02070309020205020404" pitchFamily="49" charset="0"/>
                <a:cs typeface="Courier New" panose="02070309020205020404" pitchFamily="49" charset="0"/>
              </a:rPr>
              <a:t>return</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smtClean="0">
                <a:solidFill>
                  <a:srgbClr val="CC3300"/>
                </a:solidFill>
                <a:latin typeface="Courier New" panose="02070309020205020404" pitchFamily="49" charset="0"/>
                <a:cs typeface="Courier New" panose="02070309020205020404" pitchFamily="49" charset="0"/>
              </a:rPr>
              <a:t>else</a:t>
            </a:r>
            <a:r>
              <a:rPr lang="en-US" b="1" dirty="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a:solidFill>
                  <a:srgbClr val="7030A0"/>
                </a:solidFill>
                <a:latin typeface="Courier New" panose="02070309020205020404" pitchFamily="49" charset="0"/>
                <a:cs typeface="Courier New" panose="02070309020205020404" pitchFamily="49" charset="0"/>
              </a:rPr>
              <a:t>return</a:t>
            </a:r>
            <a:endParaRPr lang="en-US" b="1" dirty="0">
              <a:latin typeface="Courier New" panose="02070309020205020404" pitchFamily="49" charset="0"/>
              <a:cs typeface="Courier New" panose="02070309020205020404" pitchFamily="49" charset="0"/>
            </a:endParaRPr>
          </a:p>
          <a:p>
            <a:r>
              <a:rPr lang="en-US" b="1" dirty="0">
                <a:solidFill>
                  <a:srgbClr val="CC3300"/>
                </a:solidFill>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p:txBody>
      </p:sp>
      <p:sp>
        <p:nvSpPr>
          <p:cNvPr id="43" name="Text Box 6"/>
          <p:cNvSpPr txBox="1">
            <a:spLocks noChangeArrowheads="1"/>
          </p:cNvSpPr>
          <p:nvPr/>
        </p:nvSpPr>
        <p:spPr bwMode="auto">
          <a:xfrm>
            <a:off x="3875148" y="272534"/>
            <a:ext cx="2223794"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err="1" smtClean="0">
                <a:latin typeface="Courier New" panose="02070309020205020404" pitchFamily="49" charset="0"/>
                <a:cs typeface="Courier New" panose="02070309020205020404" pitchFamily="49" charset="0"/>
              </a:rPr>
              <a:t>len</a:t>
            </a:r>
            <a:r>
              <a:rPr lang="en-US" b="1" dirty="0" smtClean="0">
                <a:latin typeface="Courier New" panose="02070309020205020404" pitchFamily="49" charset="0"/>
                <a:cs typeface="Courier New" panose="02070309020205020404" pitchFamily="49" charset="0"/>
              </a:rPr>
              <a:t>(L)</a:t>
            </a:r>
            <a:endParaRPr lang="en-US" b="1" dirty="0">
              <a:latin typeface="Courier New" panose="02070309020205020404" pitchFamily="49" charset="0"/>
              <a:cs typeface="Courier New" panose="02070309020205020404" pitchFamily="49" charset="0"/>
            </a:endParaRPr>
          </a:p>
        </p:txBody>
      </p:sp>
      <p:sp>
        <p:nvSpPr>
          <p:cNvPr id="44" name="Text Box 6"/>
          <p:cNvSpPr txBox="1">
            <a:spLocks noChangeArrowheads="1"/>
          </p:cNvSpPr>
          <p:nvPr/>
        </p:nvSpPr>
        <p:spPr bwMode="auto">
          <a:xfrm>
            <a:off x="5943600" y="226367"/>
            <a:ext cx="1988217"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the length of the list or string L</a:t>
            </a:r>
            <a:endParaRPr lang="en-US" sz="1500" dirty="0">
              <a:latin typeface="Cambria" panose="02040503050406030204" pitchFamily="18" charset="0"/>
              <a:cs typeface="Courier New" panose="02070309020205020404" pitchFamily="49" charset="0"/>
            </a:endParaRPr>
          </a:p>
        </p:txBody>
      </p:sp>
      <p:sp>
        <p:nvSpPr>
          <p:cNvPr id="24" name="Rectangle 23"/>
          <p:cNvSpPr/>
          <p:nvPr/>
        </p:nvSpPr>
        <p:spPr>
          <a:xfrm>
            <a:off x="381000" y="1600200"/>
            <a:ext cx="2895600" cy="461665"/>
          </a:xfrm>
          <a:prstGeom prst="rect">
            <a:avLst/>
          </a:prstGeom>
        </p:spPr>
        <p:txBody>
          <a:bodyPr wrap="square">
            <a:spAutoFit/>
          </a:bodyPr>
          <a:lstStyle/>
          <a:p>
            <a:r>
              <a:rPr lang="en-US" dirty="0" err="1" smtClean="0">
                <a:latin typeface="Cambria" panose="02040503050406030204" pitchFamily="18" charset="0"/>
              </a:rPr>
              <a:t>len</a:t>
            </a:r>
            <a:r>
              <a:rPr lang="en-US" dirty="0" smtClean="0">
                <a:latin typeface="Cambria" panose="02040503050406030204" pitchFamily="18" charset="0"/>
              </a:rPr>
              <a:t>( </a:t>
            </a:r>
            <a:r>
              <a:rPr lang="en-US" b="1" dirty="0" smtClean="0">
                <a:latin typeface="Cambria" panose="02040503050406030204" pitchFamily="18" charset="0"/>
              </a:rPr>
              <a:t>[ 7,8,5 ]</a:t>
            </a:r>
            <a:r>
              <a:rPr lang="en-US" dirty="0" smtClean="0">
                <a:latin typeface="Cambria" panose="02040503050406030204" pitchFamily="18" charset="0"/>
              </a:rPr>
              <a:t> ) ~ 3</a:t>
            </a:r>
            <a:endParaRPr lang="en-US" dirty="0">
              <a:latin typeface="Cambria" panose="02040503050406030204" pitchFamily="18" charset="0"/>
            </a:endParaRPr>
          </a:p>
        </p:txBody>
      </p:sp>
      <p:cxnSp>
        <p:nvCxnSpPr>
          <p:cNvPr id="7" name="Straight Connector 6"/>
          <p:cNvCxnSpPr/>
          <p:nvPr/>
        </p:nvCxnSpPr>
        <p:spPr bwMode="auto">
          <a:xfrm>
            <a:off x="533400" y="3783228"/>
            <a:ext cx="2362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Rectangle 8"/>
          <p:cNvSpPr/>
          <p:nvPr/>
        </p:nvSpPr>
        <p:spPr>
          <a:xfrm>
            <a:off x="2372700" y="3466205"/>
            <a:ext cx="522900" cy="323165"/>
          </a:xfrm>
          <a:prstGeom prst="rect">
            <a:avLst/>
          </a:prstGeom>
        </p:spPr>
        <p:txBody>
          <a:bodyPr wrap="none">
            <a:spAutoFit/>
          </a:bodyPr>
          <a:lstStyle/>
          <a:p>
            <a:r>
              <a:rPr lang="en-US" sz="1500" dirty="0" smtClean="0">
                <a:solidFill>
                  <a:srgbClr val="000000"/>
                </a:solidFill>
                <a:latin typeface="Cambria" panose="02040503050406030204" pitchFamily="18" charset="0"/>
                <a:cs typeface="Courier New" panose="02070309020205020404" pitchFamily="49" charset="0"/>
              </a:rPr>
              <a:t>lists</a:t>
            </a:r>
            <a:endParaRPr lang="en-US" dirty="0"/>
          </a:p>
        </p:txBody>
      </p:sp>
      <p:sp>
        <p:nvSpPr>
          <p:cNvPr id="34" name="Rectangle 33"/>
          <p:cNvSpPr/>
          <p:nvPr/>
        </p:nvSpPr>
        <p:spPr>
          <a:xfrm>
            <a:off x="2258800" y="3792544"/>
            <a:ext cx="752129" cy="323165"/>
          </a:xfrm>
          <a:prstGeom prst="rect">
            <a:avLst/>
          </a:prstGeom>
        </p:spPr>
        <p:txBody>
          <a:bodyPr wrap="none">
            <a:spAutoFit/>
          </a:bodyPr>
          <a:lstStyle/>
          <a:p>
            <a:r>
              <a:rPr lang="en-US" sz="1500" dirty="0" smtClean="0">
                <a:solidFill>
                  <a:srgbClr val="000000"/>
                </a:solidFill>
                <a:latin typeface="Cambria" panose="02040503050406030204" pitchFamily="18" charset="0"/>
                <a:cs typeface="Courier New" panose="02070309020205020404" pitchFamily="49" charset="0"/>
              </a:rPr>
              <a:t>strings</a:t>
            </a:r>
            <a:endParaRPr lang="en-US" dirty="0"/>
          </a:p>
        </p:txBody>
      </p:sp>
      <p:sp>
        <p:nvSpPr>
          <p:cNvPr id="35" name="Rounded Rectangle 34"/>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2" name="Rounded Rectangle 41"/>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a:xfrm>
            <a:off x="7715878" y="2897658"/>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49" name="Rectangle 48"/>
          <p:cNvSpPr/>
          <p:nvPr/>
        </p:nvSpPr>
        <p:spPr>
          <a:xfrm>
            <a:off x="3984509" y="1746134"/>
            <a:ext cx="2243659" cy="461665"/>
          </a:xfrm>
          <a:prstGeom prst="rect">
            <a:avLst/>
          </a:prstGeom>
        </p:spPr>
        <p:txBody>
          <a:bodyPr wrap="square">
            <a:spAutoFit/>
          </a:bodyPr>
          <a:lstStyle/>
          <a:p>
            <a:r>
              <a:rPr lang="en-US" dirty="0" err="1" smtClean="0">
                <a:latin typeface="Calibri" panose="020F0502020204030204" pitchFamily="34" charset="0"/>
              </a:rPr>
              <a:t>len</a:t>
            </a:r>
            <a:r>
              <a:rPr lang="en-US" dirty="0" smtClean="0">
                <a:latin typeface="Calibri" panose="020F0502020204030204" pitchFamily="34" charset="0"/>
              </a:rPr>
              <a:t>(L) = </a:t>
            </a:r>
            <a:endParaRPr lang="en-US" dirty="0">
              <a:latin typeface="Calibri" panose="020F0502020204030204" pitchFamily="34" charset="0"/>
            </a:endParaRPr>
          </a:p>
        </p:txBody>
      </p:sp>
      <p:sp>
        <p:nvSpPr>
          <p:cNvPr id="50" name="Rectangle 49"/>
          <p:cNvSpPr/>
          <p:nvPr/>
        </p:nvSpPr>
        <p:spPr>
          <a:xfrm>
            <a:off x="7715877" y="3319813"/>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1" name="Rectangle 50"/>
          <p:cNvSpPr/>
          <p:nvPr/>
        </p:nvSpPr>
        <p:spPr>
          <a:xfrm>
            <a:off x="3764996" y="3315729"/>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52" name="Rectangle 51"/>
          <p:cNvSpPr/>
          <p:nvPr/>
        </p:nvSpPr>
        <p:spPr>
          <a:xfrm>
            <a:off x="7327557" y="2434005"/>
            <a:ext cx="1227133" cy="220638"/>
          </a:xfrm>
          <a:prstGeom prst="rect">
            <a:avLst/>
          </a:prstGeom>
          <a:solidFill>
            <a:schemeClr val="bg1"/>
          </a:solidFill>
        </p:spPr>
        <p:txBody>
          <a:bodyPr wrap="square">
            <a:spAutoFit/>
          </a:bodyPr>
          <a:lstStyle/>
          <a:p>
            <a:pPr algn="r">
              <a:lnSpc>
                <a:spcPts val="1000"/>
              </a:lnSpc>
            </a:pPr>
            <a:r>
              <a:rPr lang="en-US" sz="1100" dirty="0" smtClean="0">
                <a:latin typeface="Cambria" pitchFamily="18" charset="0"/>
              </a:rPr>
              <a:t>self-similarities</a:t>
            </a:r>
            <a:endParaRPr lang="en-US" sz="1100" dirty="0"/>
          </a:p>
        </p:txBody>
      </p:sp>
      <p:sp>
        <p:nvSpPr>
          <p:cNvPr id="53" name="Rectangle 52"/>
          <p:cNvSpPr/>
          <p:nvPr/>
        </p:nvSpPr>
        <p:spPr>
          <a:xfrm>
            <a:off x="381000" y="2108200"/>
            <a:ext cx="2895600" cy="461665"/>
          </a:xfrm>
          <a:prstGeom prst="rect">
            <a:avLst/>
          </a:prstGeom>
        </p:spPr>
        <p:txBody>
          <a:bodyPr wrap="square">
            <a:spAutoFit/>
          </a:bodyPr>
          <a:lstStyle/>
          <a:p>
            <a:r>
              <a:rPr lang="en-US" dirty="0" err="1" smtClean="0">
                <a:latin typeface="Cambria" panose="02040503050406030204" pitchFamily="18" charset="0"/>
              </a:rPr>
              <a:t>len</a:t>
            </a:r>
            <a:r>
              <a:rPr lang="en-US" dirty="0" smtClean="0">
                <a:latin typeface="Cambria" panose="02040503050406030204" pitchFamily="18" charset="0"/>
              </a:rPr>
              <a:t>( </a:t>
            </a:r>
            <a:r>
              <a:rPr lang="en-US" b="1" dirty="0" smtClean="0">
                <a:latin typeface="Cambria" panose="02040503050406030204" pitchFamily="18" charset="0"/>
              </a:rPr>
              <a:t>[ 8,5 ]</a:t>
            </a:r>
            <a:r>
              <a:rPr lang="en-US" dirty="0" smtClean="0">
                <a:latin typeface="Cambria" panose="02040503050406030204" pitchFamily="18" charset="0"/>
              </a:rPr>
              <a:t> ) ~ 2</a:t>
            </a:r>
            <a:endParaRPr lang="en-US" dirty="0">
              <a:latin typeface="Cambria" panose="02040503050406030204" pitchFamily="18" charset="0"/>
            </a:endParaRPr>
          </a:p>
        </p:txBody>
      </p:sp>
      <p:sp>
        <p:nvSpPr>
          <p:cNvPr id="54" name="Rectangle 53"/>
          <p:cNvSpPr/>
          <p:nvPr/>
        </p:nvSpPr>
        <p:spPr>
          <a:xfrm>
            <a:off x="381000" y="2616200"/>
            <a:ext cx="2895600" cy="461665"/>
          </a:xfrm>
          <a:prstGeom prst="rect">
            <a:avLst/>
          </a:prstGeom>
        </p:spPr>
        <p:txBody>
          <a:bodyPr wrap="square">
            <a:spAutoFit/>
          </a:bodyPr>
          <a:lstStyle/>
          <a:p>
            <a:r>
              <a:rPr lang="en-US" dirty="0" err="1" smtClean="0">
                <a:latin typeface="Cambria" panose="02040503050406030204" pitchFamily="18" charset="0"/>
              </a:rPr>
              <a:t>len</a:t>
            </a:r>
            <a:r>
              <a:rPr lang="en-US" dirty="0" smtClean="0">
                <a:latin typeface="Cambria" panose="02040503050406030204" pitchFamily="18" charset="0"/>
              </a:rPr>
              <a:t>( </a:t>
            </a:r>
            <a:r>
              <a:rPr lang="en-US" b="1" dirty="0" smtClean="0">
                <a:latin typeface="Cambria" panose="02040503050406030204" pitchFamily="18" charset="0"/>
              </a:rPr>
              <a:t>[ 5 ]</a:t>
            </a:r>
            <a:r>
              <a:rPr lang="en-US" dirty="0" smtClean="0">
                <a:latin typeface="Cambria" panose="02040503050406030204" pitchFamily="18" charset="0"/>
              </a:rPr>
              <a:t> ) ~ 1</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8280" y="669600"/>
              <a:ext cx="8038080" cy="5688720"/>
            </p14:xfrm>
          </p:contentPart>
        </mc:Choice>
        <mc:Fallback xmlns="">
          <p:pic>
            <p:nvPicPr>
              <p:cNvPr id="3" name="Ink 2"/>
              <p:cNvPicPr/>
              <p:nvPr/>
            </p:nvPicPr>
            <p:blipFill>
              <a:blip r:embed="rId4"/>
              <a:stretch>
                <a:fillRect/>
              </a:stretch>
            </p:blipFill>
            <p:spPr>
              <a:xfrm>
                <a:off x="88920" y="660240"/>
                <a:ext cx="8049960" cy="5707440"/>
              </a:xfrm>
              <a:prstGeom prst="rect">
                <a:avLst/>
              </a:prstGeom>
            </p:spPr>
          </p:pic>
        </mc:Fallback>
      </mc:AlternateContent>
    </p:spTree>
    <p:extLst>
      <p:ext uri="{BB962C8B-B14F-4D97-AF65-F5344CB8AC3E}">
        <p14:creationId xmlns:p14="http://schemas.microsoft.com/office/powerpoint/2010/main" val="190481603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Rounded Rectangle 24"/>
          <p:cNvSpPr/>
          <p:nvPr/>
        </p:nvSpPr>
        <p:spPr bwMode="auto">
          <a:xfrm>
            <a:off x="2472267" y="4971516"/>
            <a:ext cx="6214533"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Rounded Rectangle 25"/>
          <p:cNvSpPr/>
          <p:nvPr/>
        </p:nvSpPr>
        <p:spPr bwMode="auto">
          <a:xfrm>
            <a:off x="3553178" y="5853459"/>
            <a:ext cx="5133622"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smtClean="0">
                <a:latin typeface="Courier New" pitchFamily="49" charset="0"/>
              </a:rPr>
              <a:t>len</a:t>
            </a:r>
            <a:r>
              <a:rPr lang="en-US" b="1" dirty="0" smtClean="0">
                <a:latin typeface="Courier New" pitchFamily="49" charset="0"/>
              </a:rPr>
              <a:t>(</a:t>
            </a:r>
            <a:r>
              <a:rPr lang="en-US" b="1" dirty="0" smtClean="0">
                <a:solidFill>
                  <a:srgbClr val="FF3300"/>
                </a:solidFill>
                <a:latin typeface="Courier New" pitchFamily="49" charset="0"/>
              </a:rPr>
              <a:t>'cs5!'</a:t>
            </a:r>
            <a:r>
              <a:rPr lang="en-US" b="1" dirty="0" smtClean="0">
                <a:latin typeface="Courier New" pitchFamily="49" charset="0"/>
              </a:rPr>
              <a:t>)</a:t>
            </a:r>
            <a:endParaRPr lang="en-US" b="1" dirty="0">
              <a:latin typeface="Courier New" pitchFamily="49" charset="0"/>
            </a:endParaRP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a:t>
            </a:r>
            <a:r>
              <a:rPr lang="en-US" b="1" dirty="0">
                <a:latin typeface="Courier New" pitchFamily="49" charset="0"/>
              </a:rPr>
              <a:t>+ </a:t>
            </a:r>
            <a:r>
              <a:rPr lang="en-US" b="1" dirty="0" err="1">
                <a:latin typeface="Courier New" pitchFamily="49" charset="0"/>
              </a:rPr>
              <a:t>len</a:t>
            </a:r>
            <a:r>
              <a:rPr lang="en-US" b="1" dirty="0">
                <a:latin typeface="Courier New" pitchFamily="49" charset="0"/>
              </a:rPr>
              <a:t>(</a:t>
            </a:r>
            <a:r>
              <a:rPr lang="en-US" b="1" dirty="0" smtClean="0">
                <a:solidFill>
                  <a:srgbClr val="FF3300"/>
                </a:solidFill>
                <a:latin typeface="Courier New" pitchFamily="49" charset="0"/>
              </a:rPr>
              <a:t>'s5</a:t>
            </a:r>
            <a:r>
              <a:rPr lang="en-US" b="1" dirty="0">
                <a:solidFill>
                  <a:srgbClr val="FF3300"/>
                </a:solidFill>
                <a:latin typeface="Courier New" pitchFamily="49" charset="0"/>
              </a:rPr>
              <a:t>!'</a:t>
            </a:r>
            <a:r>
              <a:rPr lang="en-US" b="1" dirty="0">
                <a:latin typeface="Courier New" pitchFamily="49" charset="0"/>
              </a:rPr>
              <a:t>)</a:t>
            </a: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a:t>
            </a:r>
            <a:r>
              <a:rPr lang="en-US" b="1" dirty="0">
                <a:latin typeface="Courier New" pitchFamily="49" charset="0"/>
              </a:rPr>
              <a:t> </a:t>
            </a:r>
            <a:r>
              <a:rPr lang="en-US" b="1" dirty="0" err="1">
                <a:latin typeface="Courier New" pitchFamily="49" charset="0"/>
              </a:rPr>
              <a:t>len</a:t>
            </a:r>
            <a:r>
              <a:rPr lang="en-US" b="1" dirty="0">
                <a:latin typeface="Courier New" pitchFamily="49" charset="0"/>
              </a:rPr>
              <a:t>(</a:t>
            </a:r>
            <a:r>
              <a:rPr lang="en-US" b="1" dirty="0" smtClean="0">
                <a:solidFill>
                  <a:srgbClr val="FF3300"/>
                </a:solidFill>
                <a:latin typeface="Courier New" pitchFamily="49" charset="0"/>
              </a:rPr>
              <a:t>'5</a:t>
            </a:r>
            <a:r>
              <a:rPr lang="en-US" b="1" dirty="0">
                <a:solidFill>
                  <a:srgbClr val="FF3300"/>
                </a:solidFill>
                <a:latin typeface="Courier New" pitchFamily="49" charset="0"/>
              </a:rPr>
              <a:t>!'</a:t>
            </a:r>
            <a:r>
              <a:rPr lang="en-US" b="1" dirty="0">
                <a:latin typeface="Courier New" pitchFamily="49" charset="0"/>
              </a:rPr>
              <a:t>)</a:t>
            </a: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a:t>
            </a:r>
            <a:r>
              <a:rPr lang="en-US" b="1" dirty="0">
                <a:latin typeface="Courier New" pitchFamily="49" charset="0"/>
              </a:rPr>
              <a:t>+ </a:t>
            </a:r>
            <a:r>
              <a:rPr lang="en-US" b="1" dirty="0" err="1">
                <a:latin typeface="Courier New" pitchFamily="49" charset="0"/>
              </a:rPr>
              <a:t>len</a:t>
            </a:r>
            <a:r>
              <a:rPr lang="en-US" b="1" dirty="0" smtClean="0">
                <a:latin typeface="Courier New" pitchFamily="49" charset="0"/>
              </a:rPr>
              <a:t>(</a:t>
            </a:r>
            <a:r>
              <a:rPr lang="en-US" b="1" dirty="0" smtClean="0">
                <a:solidFill>
                  <a:srgbClr val="FF3300"/>
                </a:solidFill>
                <a:latin typeface="Courier New" pitchFamily="49" charset="0"/>
              </a:rPr>
              <a:t>'!'</a:t>
            </a:r>
            <a:r>
              <a:rPr lang="en-US" b="1" dirty="0" smtClean="0">
                <a:latin typeface="Courier New" pitchFamily="49" charset="0"/>
              </a:rPr>
              <a:t>)</a:t>
            </a:r>
            <a:endParaRPr lang="en-US" b="1" dirty="0">
              <a:latin typeface="Courier New" pitchFamily="49" charset="0"/>
            </a:endParaRPr>
          </a:p>
        </p:txBody>
      </p:sp>
      <p:sp>
        <p:nvSpPr>
          <p:cNvPr id="9"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 </a:t>
            </a:r>
            <a:r>
              <a:rPr lang="en-US" b="1" dirty="0" err="1">
                <a:latin typeface="Courier New" pitchFamily="49" charset="0"/>
              </a:rPr>
              <a:t>len</a:t>
            </a:r>
            <a:r>
              <a:rPr lang="en-US" b="1" dirty="0" smtClean="0">
                <a:latin typeface="Courier New" pitchFamily="49" charset="0"/>
              </a:rPr>
              <a:t>(</a:t>
            </a:r>
            <a:r>
              <a:rPr lang="en-US" b="1" dirty="0" smtClean="0">
                <a:solidFill>
                  <a:srgbClr val="FF3300"/>
                </a:solidFill>
                <a:latin typeface="Courier New" pitchFamily="49" charset="0"/>
              </a:rPr>
              <a:t>''</a:t>
            </a:r>
            <a:r>
              <a:rPr lang="en-US" b="1" dirty="0" smtClean="0">
                <a:latin typeface="Courier New" pitchFamily="49" charset="0"/>
              </a:rPr>
              <a:t>)</a:t>
            </a:r>
            <a:endParaRPr lang="en-US" b="1" dirty="0">
              <a:latin typeface="Courier New" pitchFamily="49" charset="0"/>
            </a:endParaRPr>
          </a:p>
        </p:txBody>
      </p:sp>
      <p:sp>
        <p:nvSpPr>
          <p:cNvPr id="2" name="Left Brace 1"/>
          <p:cNvSpPr/>
          <p:nvPr/>
        </p:nvSpPr>
        <p:spPr bwMode="auto">
          <a:xfrm rot="5400000">
            <a:off x="1431983" y="1070740"/>
            <a:ext cx="457201" cy="216523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Left Brace 11"/>
          <p:cNvSpPr/>
          <p:nvPr/>
        </p:nvSpPr>
        <p:spPr bwMode="auto">
          <a:xfrm rot="5400000">
            <a:off x="2147709" y="1920522"/>
            <a:ext cx="457201" cy="225777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Left Brace 12"/>
          <p:cNvSpPr/>
          <p:nvPr/>
        </p:nvSpPr>
        <p:spPr bwMode="auto">
          <a:xfrm rot="5400000">
            <a:off x="2855794" y="2813461"/>
            <a:ext cx="457201" cy="2184990"/>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Left Brace 13"/>
          <p:cNvSpPr/>
          <p:nvPr/>
        </p:nvSpPr>
        <p:spPr bwMode="auto">
          <a:xfrm rot="5400000">
            <a:off x="3551767" y="3680180"/>
            <a:ext cx="457200" cy="2254954"/>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len</a:t>
            </a:r>
            <a:r>
              <a:rPr lang="en-US" sz="2000" b="1" dirty="0" smtClean="0">
                <a:latin typeface="Courier New" panose="02070309020205020404" pitchFamily="49" charset="0"/>
                <a:cs typeface="Courier New" panose="02070309020205020404" pitchFamily="49" charset="0"/>
              </a:rPr>
              <a:t>(L):</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L == [] or L == '':</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0</a:t>
            </a:r>
            <a:endParaRPr lang="en-US" sz="2000" b="1" dirty="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 </a:t>
            </a:r>
            <a:r>
              <a:rPr lang="en-US" sz="2000" b="1" dirty="0" smtClean="0">
                <a:latin typeface="Courier New" panose="02070309020205020404" pitchFamily="49" charset="0"/>
                <a:cs typeface="Courier New" panose="02070309020205020404" pitchFamily="49" charset="0"/>
              </a:rPr>
              <a:t>1 + </a:t>
            </a:r>
            <a:r>
              <a:rPr lang="en-US" sz="2000" b="1" dirty="0" err="1" smtClean="0">
                <a:latin typeface="Courier New" panose="02070309020205020404" pitchFamily="49" charset="0"/>
                <a:cs typeface="Courier New" panose="02070309020205020404" pitchFamily="49" charset="0"/>
              </a:rPr>
              <a:t>len</a:t>
            </a:r>
            <a:r>
              <a:rPr lang="en-US" sz="2000" b="1" dirty="0" smtClean="0">
                <a:latin typeface="Courier New" panose="02070309020205020404" pitchFamily="49" charset="0"/>
                <a:cs typeface="Courier New" panose="02070309020205020404" pitchFamily="49" charset="0"/>
              </a:rPr>
              <a:t>(L[1:])</a:t>
            </a:r>
            <a:endParaRPr lang="en-US" sz="2000" b="1" dirty="0">
              <a:latin typeface="Courier New" panose="02070309020205020404" pitchFamily="49" charset="0"/>
              <a:cs typeface="Courier New" panose="02070309020205020404" pitchFamily="49" charset="0"/>
            </a:endParaRPr>
          </a:p>
        </p:txBody>
      </p:sp>
      <p:sp>
        <p:nvSpPr>
          <p:cNvPr id="21" name="Text Box 3"/>
          <p:cNvSpPr txBox="1">
            <a:spLocks noChangeArrowheads="1"/>
          </p:cNvSpPr>
          <p:nvPr/>
        </p:nvSpPr>
        <p:spPr bwMode="auto">
          <a:xfrm>
            <a:off x="3505200" y="5862935"/>
            <a:ext cx="1814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0</a:t>
            </a:r>
            <a:endParaRPr lang="en-US" b="1" dirty="0">
              <a:latin typeface="Courier New" pitchFamily="49" charset="0"/>
            </a:endParaRPr>
          </a:p>
        </p:txBody>
      </p:sp>
      <p:sp>
        <p:nvSpPr>
          <p:cNvPr id="22" name="Left Brace 21"/>
          <p:cNvSpPr/>
          <p:nvPr/>
        </p:nvSpPr>
        <p:spPr bwMode="auto">
          <a:xfrm rot="5400000">
            <a:off x="4064000" y="4883858"/>
            <a:ext cx="457200" cy="1574800"/>
          </a:xfrm>
          <a:prstGeom prst="leftBrace">
            <a:avLst>
              <a:gd name="adj1" fmla="val 46193"/>
              <a:gd name="adj2" fmla="val 499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4066824" y="236902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p:sp>
        <p:nvSpPr>
          <p:cNvPr id="27" name="TextBox 26"/>
          <p:cNvSpPr txBox="1"/>
          <p:nvPr/>
        </p:nvSpPr>
        <p:spPr>
          <a:xfrm>
            <a:off x="4066824" y="32495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p:sp>
        <p:nvSpPr>
          <p:cNvPr id="28" name="TextBox 27"/>
          <p:cNvSpPr txBox="1"/>
          <p:nvPr/>
        </p:nvSpPr>
        <p:spPr>
          <a:xfrm>
            <a:off x="4066824" y="40877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p:sp>
        <p:nvSpPr>
          <p:cNvPr id="29" name="TextBox 28"/>
          <p:cNvSpPr txBox="1"/>
          <p:nvPr/>
        </p:nvSpPr>
        <p:spPr>
          <a:xfrm>
            <a:off x="4907844" y="4982402"/>
            <a:ext cx="362655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p:sp>
        <p:nvSpPr>
          <p:cNvPr id="30" name="TextBox 29"/>
          <p:cNvSpPr txBox="1"/>
          <p:nvPr/>
        </p:nvSpPr>
        <p:spPr>
          <a:xfrm>
            <a:off x="4953000" y="5858934"/>
            <a:ext cx="3581400"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1276920" y="910800"/>
              <a:ext cx="7599600" cy="5250960"/>
            </p14:xfrm>
          </p:contentPart>
        </mc:Choice>
        <mc:Fallback xmlns="">
          <p:pic>
            <p:nvPicPr>
              <p:cNvPr id="10" name="Ink 9"/>
              <p:cNvPicPr/>
              <p:nvPr/>
            </p:nvPicPr>
            <p:blipFill>
              <a:blip r:embed="rId4"/>
              <a:stretch>
                <a:fillRect/>
              </a:stretch>
            </p:blipFill>
            <p:spPr>
              <a:xfrm>
                <a:off x="1267560" y="901440"/>
                <a:ext cx="7618320" cy="5269680"/>
              </a:xfrm>
              <a:prstGeom prst="rect">
                <a:avLst/>
              </a:prstGeom>
            </p:spPr>
          </p:pic>
        </mc:Fallback>
      </mc:AlternateContent>
    </p:spTree>
    <p:extLst>
      <p:ext uri="{BB962C8B-B14F-4D97-AF65-F5344CB8AC3E}">
        <p14:creationId xmlns:p14="http://schemas.microsoft.com/office/powerpoint/2010/main" val="108795055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5051854" y="4149049"/>
            <a:ext cx="3330146" cy="58477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5029200" y="3065125"/>
            <a:ext cx="2743200" cy="58477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5638800" cy="738664"/>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i="1" dirty="0" smtClean="0">
                <a:latin typeface="Cambria" pitchFamily="18" charset="0"/>
              </a:rPr>
              <a:t>Design patterns…</a:t>
            </a:r>
            <a:endParaRPr lang="en-US" sz="4200" dirty="0">
              <a:latin typeface="Cambria" pitchFamily="18" charset="0"/>
            </a:endParaRPr>
          </a:p>
        </p:txBody>
      </p:sp>
      <p:sp>
        <p:nvSpPr>
          <p:cNvPr id="22" name="Text Box 6"/>
          <p:cNvSpPr txBox="1">
            <a:spLocks noChangeArrowheads="1"/>
          </p:cNvSpPr>
          <p:nvPr/>
        </p:nvSpPr>
        <p:spPr bwMode="auto">
          <a:xfrm>
            <a:off x="762000" y="1981200"/>
            <a:ext cx="56388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indent="-457200">
              <a:spcBef>
                <a:spcPct val="50000"/>
              </a:spcBef>
              <a:buFont typeface="Arial" panose="020B0604020202020204" pitchFamily="34" charset="0"/>
              <a:buChar char="•"/>
            </a:pPr>
            <a:r>
              <a:rPr lang="en-US" sz="3200" i="1" dirty="0" smtClean="0">
                <a:latin typeface="Cambria" pitchFamily="18" charset="0"/>
              </a:rPr>
              <a:t>Handle base cases, with </a:t>
            </a:r>
            <a:r>
              <a:rPr lang="en-US" sz="3200" b="1" dirty="0" smtClean="0">
                <a:latin typeface="Courier New" panose="02070309020205020404" pitchFamily="49" charset="0"/>
                <a:cs typeface="Courier New" panose="02070309020205020404" pitchFamily="49" charset="0"/>
              </a:rPr>
              <a:t>if</a:t>
            </a:r>
            <a:r>
              <a:rPr lang="en-US" sz="3200" dirty="0">
                <a:latin typeface="Cambria" pitchFamily="18" charset="0"/>
              </a:rPr>
              <a:t> </a:t>
            </a:r>
            <a:r>
              <a:rPr lang="en-US" sz="3200" dirty="0" smtClean="0">
                <a:latin typeface="Cambria" pitchFamily="18" charset="0"/>
              </a:rPr>
              <a:t>…</a:t>
            </a:r>
            <a:endParaRPr lang="en-US" sz="3200" dirty="0">
              <a:latin typeface="Cambria" pitchFamily="18" charset="0"/>
            </a:endParaRPr>
          </a:p>
        </p:txBody>
      </p:sp>
      <p:sp>
        <p:nvSpPr>
          <p:cNvPr id="23" name="Text Box 6"/>
          <p:cNvSpPr txBox="1">
            <a:spLocks noChangeArrowheads="1"/>
          </p:cNvSpPr>
          <p:nvPr/>
        </p:nvSpPr>
        <p:spPr bwMode="auto">
          <a:xfrm>
            <a:off x="762000" y="3065125"/>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indent="-457200">
              <a:spcBef>
                <a:spcPct val="50000"/>
              </a:spcBef>
              <a:buFont typeface="Arial" panose="020B0604020202020204" pitchFamily="34" charset="0"/>
              <a:buChar char="•"/>
            </a:pPr>
            <a:r>
              <a:rPr lang="en-US" sz="3200" i="1" dirty="0" smtClean="0">
                <a:latin typeface="Cambria" pitchFamily="18" charset="0"/>
              </a:rPr>
              <a:t>Do one piece of work:   </a:t>
            </a:r>
            <a:r>
              <a:rPr lang="en-US" sz="3200" b="1" dirty="0" smtClean="0">
                <a:latin typeface="Courier New" panose="02070309020205020404" pitchFamily="49" charset="0"/>
                <a:cs typeface="Courier New" panose="02070309020205020404" pitchFamily="49" charset="0"/>
              </a:rPr>
              <a:t>L[0]</a:t>
            </a:r>
            <a:r>
              <a:rPr lang="en-US" sz="3200" dirty="0">
                <a:latin typeface="Cambria" pitchFamily="18" charset="0"/>
              </a:rPr>
              <a:t> </a:t>
            </a:r>
            <a:r>
              <a:rPr lang="en-US" sz="3200" dirty="0" smtClean="0">
                <a:latin typeface="Cambria" pitchFamily="18" charset="0"/>
              </a:rPr>
              <a:t>or </a:t>
            </a:r>
            <a:r>
              <a:rPr lang="en-US" sz="3200" b="1" dirty="0" smtClean="0">
                <a:latin typeface="Courier New" panose="02070309020205020404" pitchFamily="49" charset="0"/>
                <a:cs typeface="Courier New" panose="02070309020205020404" pitchFamily="49" charset="0"/>
              </a:rPr>
              <a:t>s[0]</a:t>
            </a:r>
            <a:endParaRPr lang="en-US" sz="3200" dirty="0">
              <a:latin typeface="Cambria" pitchFamily="18" charset="0"/>
            </a:endParaRPr>
          </a:p>
        </p:txBody>
      </p:sp>
      <p:sp>
        <p:nvSpPr>
          <p:cNvPr id="24" name="Text Box 6"/>
          <p:cNvSpPr txBox="1">
            <a:spLocks noChangeArrowheads="1"/>
          </p:cNvSpPr>
          <p:nvPr/>
        </p:nvSpPr>
        <p:spPr bwMode="auto">
          <a:xfrm>
            <a:off x="762000" y="4149050"/>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indent="-457200">
              <a:spcBef>
                <a:spcPct val="50000"/>
              </a:spcBef>
              <a:buFont typeface="Arial" panose="020B0604020202020204" pitchFamily="34" charset="0"/>
              <a:buChar char="•"/>
            </a:pPr>
            <a:r>
              <a:rPr lang="en-US" sz="3200" i="1" dirty="0" err="1" smtClean="0">
                <a:latin typeface="Cambria" pitchFamily="18" charset="0"/>
              </a:rPr>
              <a:t>Recurse</a:t>
            </a:r>
            <a:r>
              <a:rPr lang="en-US" sz="3200" i="1" dirty="0" smtClean="0">
                <a:latin typeface="Cambria" pitchFamily="18" charset="0"/>
              </a:rPr>
              <a:t> with the rest:   </a:t>
            </a:r>
            <a:r>
              <a:rPr lang="en-US" sz="3200" b="1" dirty="0" smtClean="0">
                <a:latin typeface="Courier New" panose="02070309020205020404" pitchFamily="49" charset="0"/>
                <a:cs typeface="Courier New" panose="02070309020205020404" pitchFamily="49" charset="0"/>
              </a:rPr>
              <a:t>L[1:]</a:t>
            </a:r>
            <a:r>
              <a:rPr lang="en-US" sz="3200" dirty="0" smtClean="0">
                <a:latin typeface="Cambria" pitchFamily="18" charset="0"/>
              </a:rPr>
              <a:t> or </a:t>
            </a:r>
            <a:r>
              <a:rPr lang="en-US" sz="3200" b="1" dirty="0" smtClean="0">
                <a:latin typeface="Courier New" panose="02070309020205020404" pitchFamily="49" charset="0"/>
                <a:cs typeface="Courier New" panose="02070309020205020404" pitchFamily="49" charset="0"/>
              </a:rPr>
              <a:t>s[1:]</a:t>
            </a:r>
            <a:endParaRPr lang="en-US" sz="3200" dirty="0">
              <a:latin typeface="Cambria" pitchFamily="18" charset="0"/>
            </a:endParaRPr>
          </a:p>
        </p:txBody>
      </p:sp>
      <p:sp>
        <p:nvSpPr>
          <p:cNvPr id="25" name="Text Box 6"/>
          <p:cNvSpPr txBox="1">
            <a:spLocks noChangeArrowheads="1"/>
          </p:cNvSpPr>
          <p:nvPr/>
        </p:nvSpPr>
        <p:spPr bwMode="auto">
          <a:xfrm>
            <a:off x="762000" y="5232975"/>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indent="-457200">
              <a:spcBef>
                <a:spcPct val="50000"/>
              </a:spcBef>
              <a:buFont typeface="Arial" panose="020B0604020202020204" pitchFamily="34" charset="0"/>
              <a:buChar char="•"/>
            </a:pPr>
            <a:r>
              <a:rPr lang="en-US" sz="3200" i="1" dirty="0" smtClean="0">
                <a:latin typeface="Cambria" pitchFamily="18" charset="0"/>
              </a:rPr>
              <a:t>Combine + make sure the types match!</a:t>
            </a:r>
            <a:endParaRPr lang="en-US" sz="3200" dirty="0">
              <a:latin typeface="Cambria" pitchFamily="18" charset="0"/>
            </a:endParaRPr>
          </a:p>
        </p:txBody>
      </p:sp>
      <p:sp>
        <p:nvSpPr>
          <p:cNvPr id="26" name="Text Box 6"/>
          <p:cNvSpPr txBox="1">
            <a:spLocks noChangeArrowheads="1"/>
          </p:cNvSpPr>
          <p:nvPr/>
        </p:nvSpPr>
        <p:spPr bwMode="auto">
          <a:xfrm>
            <a:off x="4800599" y="243989"/>
            <a:ext cx="4126127" cy="707886"/>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i="1" dirty="0" smtClean="0">
                <a:latin typeface="Calibri" panose="020F0502020204030204" pitchFamily="34" charset="0"/>
              </a:rPr>
              <a:t>Recursion's a design</a:t>
            </a:r>
            <a:r>
              <a:rPr lang="en-US" sz="2000" i="1" dirty="0">
                <a:latin typeface="Calibri" panose="020F0502020204030204" pitchFamily="34" charset="0"/>
              </a:rPr>
              <a:t> </a:t>
            </a:r>
            <a:r>
              <a:rPr lang="en-US" sz="2000" i="1" dirty="0" smtClean="0">
                <a:latin typeface="Calibri" panose="020F0502020204030204" pitchFamily="34" charset="0"/>
              </a:rPr>
              <a:t> -  not a formula, </a:t>
            </a:r>
            <a:r>
              <a:rPr lang="en-US" sz="2000" b="1" i="1" dirty="0" smtClean="0">
                <a:latin typeface="Calibri" panose="020F0502020204030204" pitchFamily="34" charset="0"/>
              </a:rPr>
              <a:t>BUT</a:t>
            </a:r>
            <a:r>
              <a:rPr lang="en-US" sz="2000" i="1" dirty="0" smtClean="0">
                <a:latin typeface="Calibri" panose="020F0502020204030204" pitchFamily="34" charset="0"/>
              </a:rPr>
              <a:t>, these pieces are common:</a:t>
            </a:r>
            <a:endParaRPr lang="en-US" sz="2000" dirty="0">
              <a:latin typeface="Calibri" panose="020F0502020204030204" pitchFamily="34" charset="0"/>
            </a:endParaRPr>
          </a:p>
        </p:txBody>
      </p:sp>
    </p:spTree>
    <p:extLst>
      <p:ext uri="{BB962C8B-B14F-4D97-AF65-F5344CB8AC3E}">
        <p14:creationId xmlns:p14="http://schemas.microsoft.com/office/powerpoint/2010/main" val="317072410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53" y="4191000"/>
            <a:ext cx="7934947" cy="2530323"/>
          </a:xfrm>
          <a:prstGeom prst="rect">
            <a:avLst/>
          </a:prstGeom>
        </p:spPr>
      </p:pic>
      <p:sp>
        <p:nvSpPr>
          <p:cNvPr id="34818" name="Text Box 5"/>
          <p:cNvSpPr txBox="1">
            <a:spLocks noChangeArrowheads="1"/>
          </p:cNvSpPr>
          <p:nvPr/>
        </p:nvSpPr>
        <p:spPr bwMode="auto">
          <a:xfrm>
            <a:off x="140525" y="252350"/>
            <a:ext cx="453299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3200" b="1" i="1" dirty="0">
                <a:latin typeface="Cambria" pitchFamily="18" charset="0"/>
              </a:rPr>
              <a:t>Recursion's advantage: </a:t>
            </a:r>
          </a:p>
        </p:txBody>
      </p:sp>
      <p:sp>
        <p:nvSpPr>
          <p:cNvPr id="34819" name="Rectangle 12"/>
          <p:cNvSpPr>
            <a:spLocks noChangeArrowheads="1"/>
          </p:cNvSpPr>
          <p:nvPr/>
        </p:nvSpPr>
        <p:spPr bwMode="auto">
          <a:xfrm>
            <a:off x="4635153" y="166688"/>
            <a:ext cx="43208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a:solidFill>
                  <a:srgbClr val="CC3300"/>
                </a:solidFill>
                <a:latin typeface="Calibri" pitchFamily="34" charset="0"/>
              </a:rPr>
              <a:t>It handles arbitrary structural depth – </a:t>
            </a:r>
            <a:r>
              <a:rPr lang="en-US" b="1" i="1" dirty="0">
                <a:solidFill>
                  <a:srgbClr val="CC3300"/>
                </a:solidFill>
                <a:latin typeface="Calibri" pitchFamily="34" charset="0"/>
              </a:rPr>
              <a:t>all at </a:t>
            </a:r>
            <a:r>
              <a:rPr lang="en-US" b="1" i="1" dirty="0" smtClean="0">
                <a:solidFill>
                  <a:srgbClr val="CC3300"/>
                </a:solidFill>
                <a:latin typeface="Calibri" pitchFamily="34" charset="0"/>
              </a:rPr>
              <a:t>once + on its own</a:t>
            </a:r>
            <a:r>
              <a:rPr lang="en-US" i="1" dirty="0" smtClean="0">
                <a:solidFill>
                  <a:srgbClr val="CC3300"/>
                </a:solidFill>
                <a:latin typeface="Calibri" pitchFamily="34" charset="0"/>
              </a:rPr>
              <a:t>!</a:t>
            </a:r>
            <a:endParaRPr lang="en-US" dirty="0">
              <a:solidFill>
                <a:srgbClr val="CC3300"/>
              </a:solidFill>
              <a:latin typeface="Calibri" pitchFamily="34" charset="0"/>
            </a:endParaRPr>
          </a:p>
        </p:txBody>
      </p:sp>
      <p:pic>
        <p:nvPicPr>
          <p:cNvPr id="34821" name="Picture 14" descr="tabletop_roleplaying_recurs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7348" y="1178785"/>
            <a:ext cx="2041030" cy="231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5" descr="Pictur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4570" y="1117600"/>
            <a:ext cx="432703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3"/>
          <p:cNvGrpSpPr>
            <a:grpSpLocks/>
          </p:cNvGrpSpPr>
          <p:nvPr/>
        </p:nvGrpSpPr>
        <p:grpSpPr bwMode="auto">
          <a:xfrm>
            <a:off x="252350" y="3872197"/>
            <a:ext cx="523254" cy="559278"/>
            <a:chOff x="2928" y="1051"/>
            <a:chExt cx="840" cy="957"/>
          </a:xfrm>
        </p:grpSpPr>
        <p:sp>
          <p:nvSpPr>
            <p:cNvPr id="8"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 name="Rectangle 27"/>
          <p:cNvSpPr>
            <a:spLocks noChangeArrowheads="1"/>
          </p:cNvSpPr>
          <p:nvPr/>
        </p:nvSpPr>
        <p:spPr bwMode="auto">
          <a:xfrm>
            <a:off x="746762" y="3745675"/>
            <a:ext cx="28606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smtClean="0">
                <a:solidFill>
                  <a:srgbClr val="0B9520"/>
                </a:solidFill>
                <a:latin typeface="Cambria" pitchFamily="18" charset="0"/>
              </a:rPr>
              <a:t>As a hat, I'm recursive, too!</a:t>
            </a:r>
            <a:endParaRPr lang="en-US" sz="1600" dirty="0">
              <a:solidFill>
                <a:srgbClr val="0B9520"/>
              </a:solidFill>
              <a:latin typeface="Cambria" pitchFamily="18"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348" y="1169416"/>
            <a:ext cx="2098556" cy="2335784"/>
          </a:xfrm>
          <a:prstGeom prst="rect">
            <a:avLst/>
          </a:prstGeom>
        </p:spPr>
      </p:pic>
    </p:spTree>
    <p:extLst>
      <p:ext uri="{BB962C8B-B14F-4D97-AF65-F5344CB8AC3E}">
        <p14:creationId xmlns:p14="http://schemas.microsoft.com/office/powerpoint/2010/main" val="267638166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r1.jpg"/>
          <p:cNvPicPr>
            <a:picLocks noChangeAspect="1"/>
          </p:cNvPicPr>
          <p:nvPr/>
        </p:nvPicPr>
        <p:blipFill>
          <a:blip r:embed="rId2"/>
          <a:stretch>
            <a:fillRect/>
          </a:stretch>
        </p:blipFill>
        <p:spPr>
          <a:xfrm>
            <a:off x="263661" y="0"/>
            <a:ext cx="8616677" cy="6858000"/>
          </a:xfrm>
          <a:prstGeom prst="rect">
            <a:avLst/>
          </a:prstGeom>
        </p:spPr>
      </p:pic>
      <p:sp>
        <p:nvSpPr>
          <p:cNvPr id="2" name="Rectangle 1"/>
          <p:cNvSpPr/>
          <p:nvPr/>
        </p:nvSpPr>
        <p:spPr>
          <a:xfrm>
            <a:off x="6781800" y="6468127"/>
            <a:ext cx="2220864" cy="400110"/>
          </a:xfrm>
          <a:prstGeom prst="rect">
            <a:avLst/>
          </a:prstGeom>
          <a:solidFill>
            <a:schemeClr val="bg1"/>
          </a:solidFill>
        </p:spPr>
        <p:txBody>
          <a:bodyPr wrap="none">
            <a:spAutoFit/>
          </a:bodyPr>
          <a:lstStyle/>
          <a:p>
            <a:pPr algn="ctr"/>
            <a:r>
              <a:rPr lang="en-US" sz="2000" dirty="0" err="1">
                <a:latin typeface="Calibri" panose="020F0502020204030204" pitchFamily="34" charset="0"/>
              </a:rPr>
              <a:t>romanesco</a:t>
            </a:r>
            <a:r>
              <a:rPr lang="en-US" sz="2000" dirty="0">
                <a:latin typeface="Calibri" panose="020F0502020204030204" pitchFamily="34" charset="0"/>
              </a:rPr>
              <a:t> broccoli</a:t>
            </a:r>
          </a:p>
        </p:txBody>
      </p:sp>
    </p:spTree>
    <p:extLst>
      <p:ext uri="{BB962C8B-B14F-4D97-AF65-F5344CB8AC3E}">
        <p14:creationId xmlns:p14="http://schemas.microsoft.com/office/powerpoint/2010/main" val="87449499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73990" y="190500"/>
            <a:ext cx="3167560" cy="646331"/>
          </a:xfrm>
          <a:prstGeom prst="rect">
            <a:avLst/>
          </a:prstGeom>
        </p:spPr>
        <p:txBody>
          <a:bodyPr wrap="square">
            <a:spAutoFit/>
          </a:bodyPr>
          <a:lstStyle/>
          <a:p>
            <a:pPr algn="ctr" defTabSz="457200" eaLnBrk="1" fontAlgn="auto" hangingPunct="1">
              <a:spcBef>
                <a:spcPts val="0"/>
              </a:spcBef>
              <a:spcAft>
                <a:spcPts val="0"/>
              </a:spcAft>
            </a:pPr>
            <a:r>
              <a:rPr lang="en-US" sz="3600" b="1" i="1" dirty="0" smtClean="0">
                <a:solidFill>
                  <a:srgbClr val="008000"/>
                </a:solidFill>
                <a:latin typeface="Calibri"/>
                <a:ea typeface="ＭＳ Ｐゴシック"/>
              </a:rPr>
              <a:t>Yes...  </a:t>
            </a:r>
            <a:r>
              <a:rPr lang="en-US" sz="3600" dirty="0" smtClean="0">
                <a:solidFill>
                  <a:prstClr val="white">
                    <a:lumMod val="65000"/>
                  </a:prstClr>
                </a:solidFill>
                <a:latin typeface="Calibri"/>
                <a:ea typeface="ＭＳ Ｐゴシック"/>
              </a:rPr>
              <a:t>and no.</a:t>
            </a:r>
            <a:endParaRPr lang="en-US" sz="3600">
              <a:solidFill>
                <a:prstClr val="white">
                  <a:lumMod val="65000"/>
                </a:prstClr>
              </a:solidFill>
              <a:latin typeface="Calibri"/>
              <a:ea typeface="ＭＳ Ｐゴシック"/>
            </a:endParaRPr>
          </a:p>
        </p:txBody>
      </p:sp>
      <p:sp>
        <p:nvSpPr>
          <p:cNvPr id="8" name="Rectangle 7"/>
          <p:cNvSpPr/>
          <p:nvPr/>
        </p:nvSpPr>
        <p:spPr>
          <a:xfrm>
            <a:off x="597268" y="190500"/>
            <a:ext cx="4671922" cy="646331"/>
          </a:xfrm>
          <a:prstGeom prst="rect">
            <a:avLst/>
          </a:prstGeom>
        </p:spPr>
        <p:txBody>
          <a:bodyPr wrap="none">
            <a:spAutoFit/>
          </a:bodyPr>
          <a:lstStyle/>
          <a:p>
            <a:pPr defTabSz="457200" eaLnBrk="1" fontAlgn="auto" hangingPunct="1">
              <a:spcBef>
                <a:spcPts val="0"/>
              </a:spcBef>
              <a:spcAft>
                <a:spcPts val="0"/>
              </a:spcAft>
            </a:pPr>
            <a:r>
              <a:rPr lang="en-US" sz="3600" dirty="0" smtClean="0">
                <a:solidFill>
                  <a:prstClr val="black"/>
                </a:solidFill>
                <a:latin typeface="Calibri"/>
                <a:ea typeface="ＭＳ Ｐゴシック"/>
              </a:rPr>
              <a:t>Are these rules for real?</a:t>
            </a:r>
            <a:endParaRPr lang="en-US" sz="3600">
              <a:solidFill>
                <a:prstClr val="black"/>
              </a:solidFill>
              <a:latin typeface="Calibri"/>
              <a:ea typeface="ＭＳ Ｐゴシック"/>
            </a:endParaRPr>
          </a:p>
        </p:txBody>
      </p:sp>
      <p:pic>
        <p:nvPicPr>
          <p:cNvPr id="9" name="Picture 8" descr="Lcr2.jpg"/>
          <p:cNvPicPr>
            <a:picLocks noChangeAspect="1"/>
          </p:cNvPicPr>
          <p:nvPr/>
        </p:nvPicPr>
        <p:blipFill>
          <a:blip r:embed="rId2"/>
          <a:stretch>
            <a:fillRect/>
          </a:stretch>
        </p:blipFill>
        <p:spPr>
          <a:xfrm>
            <a:off x="-396885" y="0"/>
            <a:ext cx="10312176" cy="6857999"/>
          </a:xfrm>
          <a:prstGeom prst="rect">
            <a:avLst/>
          </a:prstGeom>
        </p:spPr>
      </p:pic>
    </p:spTree>
    <p:extLst>
      <p:ext uri="{BB962C8B-B14F-4D97-AF65-F5344CB8AC3E}">
        <p14:creationId xmlns:p14="http://schemas.microsoft.com/office/powerpoint/2010/main" val="250115942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agon-blood-tree.jpg"/>
          <p:cNvPicPr>
            <a:picLocks noChangeAspect="1"/>
          </p:cNvPicPr>
          <p:nvPr/>
        </p:nvPicPr>
        <p:blipFill>
          <a:blip r:embed="rId2"/>
          <a:stretch>
            <a:fillRect/>
          </a:stretch>
        </p:blipFill>
        <p:spPr>
          <a:xfrm>
            <a:off x="457200" y="304800"/>
            <a:ext cx="8382000" cy="6286501"/>
          </a:xfrm>
          <a:prstGeom prst="rect">
            <a:avLst/>
          </a:prstGeom>
        </p:spPr>
      </p:pic>
      <p:pic>
        <p:nvPicPr>
          <p:cNvPr id="6" name="Picture 5" descr="dragon2.jpg"/>
          <p:cNvPicPr>
            <a:picLocks noChangeAspect="1"/>
          </p:cNvPicPr>
          <p:nvPr/>
        </p:nvPicPr>
        <p:blipFill>
          <a:blip r:embed="rId3"/>
          <a:stretch>
            <a:fillRect/>
          </a:stretch>
        </p:blipFill>
        <p:spPr>
          <a:xfrm rot="16200000">
            <a:off x="3979175" y="1701957"/>
            <a:ext cx="5374873" cy="4036824"/>
          </a:xfrm>
          <a:prstGeom prst="rect">
            <a:avLst/>
          </a:prstGeom>
          <a:ln w="38100">
            <a:solidFill>
              <a:schemeClr val="bg1"/>
            </a:solidFill>
          </a:ln>
        </p:spPr>
      </p:pic>
      <p:sp>
        <p:nvSpPr>
          <p:cNvPr id="4" name="TextBox 3"/>
          <p:cNvSpPr txBox="1"/>
          <p:nvPr/>
        </p:nvSpPr>
        <p:spPr>
          <a:xfrm>
            <a:off x="6031089" y="152400"/>
            <a:ext cx="2971800" cy="461665"/>
          </a:xfrm>
          <a:prstGeom prst="rect">
            <a:avLst/>
          </a:prstGeom>
          <a:solidFill>
            <a:schemeClr val="bg1"/>
          </a:solidFill>
        </p:spPr>
        <p:txBody>
          <a:bodyPr wrap="square" rtlCol="0">
            <a:spAutoFit/>
          </a:bodyPr>
          <a:lstStyle/>
          <a:p>
            <a:pPr algn="ctr"/>
            <a:r>
              <a:rPr lang="en-US" dirty="0" smtClean="0">
                <a:solidFill>
                  <a:srgbClr val="000000"/>
                </a:solidFill>
                <a:latin typeface="Calibri" panose="020F0502020204030204" pitchFamily="34" charset="0"/>
              </a:rPr>
              <a:t>Dragon's-blood Tree</a:t>
            </a:r>
            <a:endParaRPr lang="en-US" dirty="0">
              <a:solidFill>
                <a:srgbClr val="000000"/>
              </a:solidFill>
              <a:latin typeface="Calibri" panose="020F0502020204030204" pitchFamily="34" charset="0"/>
            </a:endParaRPr>
          </a:p>
        </p:txBody>
      </p:sp>
      <p:sp>
        <p:nvSpPr>
          <p:cNvPr id="2" name="Right Arrow 1"/>
          <p:cNvSpPr/>
          <p:nvPr/>
        </p:nvSpPr>
        <p:spPr bwMode="auto">
          <a:xfrm rot="888168">
            <a:off x="3825704" y="2157261"/>
            <a:ext cx="914400" cy="838200"/>
          </a:xfrm>
          <a:prstGeom prst="right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5616720" y="2982600"/>
              <a:ext cx="804240" cy="2188080"/>
            </p14:xfrm>
          </p:contentPart>
        </mc:Choice>
        <mc:Fallback xmlns="">
          <p:pic>
            <p:nvPicPr>
              <p:cNvPr id="3" name="Ink 2"/>
              <p:cNvPicPr/>
              <p:nvPr/>
            </p:nvPicPr>
            <p:blipFill>
              <a:blip r:embed="rId5"/>
              <a:stretch>
                <a:fillRect/>
              </a:stretch>
            </p:blipFill>
            <p:spPr>
              <a:xfrm>
                <a:off x="5607360" y="2973240"/>
                <a:ext cx="822960" cy="220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5581080" y="1901880"/>
              <a:ext cx="2527560" cy="3036600"/>
            </p14:xfrm>
          </p:contentPart>
        </mc:Choice>
        <mc:Fallback xmlns="">
          <p:pic>
            <p:nvPicPr>
              <p:cNvPr id="7" name="Ink 6"/>
              <p:cNvPicPr/>
              <p:nvPr/>
            </p:nvPicPr>
            <p:blipFill>
              <a:blip r:embed="rId7"/>
              <a:stretch>
                <a:fillRect/>
              </a:stretch>
            </p:blipFill>
            <p:spPr>
              <a:xfrm>
                <a:off x="5571720" y="1892520"/>
                <a:ext cx="2539440" cy="3055320"/>
              </a:xfrm>
              <a:prstGeom prst="rect">
                <a:avLst/>
              </a:prstGeom>
            </p:spPr>
          </p:pic>
        </mc:Fallback>
      </mc:AlternateContent>
    </p:spTree>
    <p:extLst>
      <p:ext uri="{BB962C8B-B14F-4D97-AF65-F5344CB8AC3E}">
        <p14:creationId xmlns:p14="http://schemas.microsoft.com/office/powerpoint/2010/main" val="138650039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08006" y="5433536"/>
            <a:ext cx="7881453" cy="738664"/>
          </a:xfrm>
          <a:prstGeom prst="rect">
            <a:avLst/>
          </a:prstGeom>
        </p:spPr>
        <p:txBody>
          <a:bodyPr wrap="none">
            <a:spAutoFit/>
          </a:bodyPr>
          <a:lstStyle/>
          <a:p>
            <a:pPr algn="ctr" defTabSz="457200" eaLnBrk="1" fontAlgn="auto" hangingPunct="1">
              <a:spcBef>
                <a:spcPts val="0"/>
              </a:spcBef>
              <a:spcAft>
                <a:spcPts val="0"/>
              </a:spcAft>
            </a:pPr>
            <a:r>
              <a:rPr lang="en-US" sz="4200" dirty="0">
                <a:solidFill>
                  <a:prstClr val="black"/>
                </a:solidFill>
                <a:latin typeface="Cambria" pitchFamily="18" charset="0"/>
                <a:ea typeface="ＭＳ Ｐゴシック"/>
              </a:rPr>
              <a:t>T</a:t>
            </a:r>
            <a:r>
              <a:rPr lang="en-US" sz="4200" dirty="0" smtClean="0">
                <a:solidFill>
                  <a:prstClr val="black"/>
                </a:solidFill>
                <a:latin typeface="Cambria" pitchFamily="18" charset="0"/>
                <a:ea typeface="ＭＳ Ｐゴシック"/>
              </a:rPr>
              <a:t>here still has to be a </a:t>
            </a:r>
            <a:r>
              <a:rPr lang="en-US" sz="4200" b="1" i="1" dirty="0">
                <a:solidFill>
                  <a:prstClr val="black"/>
                </a:solidFill>
                <a:latin typeface="Cambria" pitchFamily="18" charset="0"/>
                <a:ea typeface="ＭＳ Ｐゴシック"/>
              </a:rPr>
              <a:t>b</a:t>
            </a:r>
            <a:r>
              <a:rPr lang="en-US" sz="4200" b="1" i="1" dirty="0" smtClean="0">
                <a:solidFill>
                  <a:prstClr val="black"/>
                </a:solidFill>
                <a:latin typeface="Cambria" pitchFamily="18" charset="0"/>
                <a:ea typeface="ＭＳ Ｐゴシック"/>
              </a:rPr>
              <a:t>ase case</a:t>
            </a:r>
            <a:r>
              <a:rPr lang="en-US" sz="4200" dirty="0" smtClean="0">
                <a:solidFill>
                  <a:prstClr val="black"/>
                </a:solidFill>
                <a:latin typeface="Cambria" pitchFamily="18" charset="0"/>
                <a:ea typeface="ＭＳ Ｐゴシック"/>
              </a:rPr>
              <a:t>…</a:t>
            </a:r>
            <a:endParaRPr lang="en-US" sz="4200" dirty="0">
              <a:solidFill>
                <a:prstClr val="black"/>
              </a:solidFill>
              <a:latin typeface="Cambria" pitchFamily="18" charset="0"/>
              <a:ea typeface="ＭＳ Ｐゴシック"/>
            </a:endParaRPr>
          </a:p>
        </p:txBody>
      </p:sp>
      <p:pic>
        <p:nvPicPr>
          <p:cNvPr id="10" name="Picture 9" descr="dragon2.jpg"/>
          <p:cNvPicPr>
            <a:picLocks noChangeAspect="1"/>
          </p:cNvPicPr>
          <p:nvPr/>
        </p:nvPicPr>
        <p:blipFill>
          <a:blip r:embed="rId3"/>
          <a:stretch>
            <a:fillRect/>
          </a:stretch>
        </p:blipFill>
        <p:spPr>
          <a:xfrm rot="16200000">
            <a:off x="4777915" y="953654"/>
            <a:ext cx="4464606" cy="3353163"/>
          </a:xfrm>
          <a:prstGeom prst="rect">
            <a:avLst/>
          </a:prstGeom>
        </p:spPr>
      </p:pic>
    </p:spTree>
    <p:extLst>
      <p:ext uri="{BB962C8B-B14F-4D97-AF65-F5344CB8AC3E}">
        <p14:creationId xmlns:p14="http://schemas.microsoft.com/office/powerpoint/2010/main" val="329167941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936805" y="5121860"/>
            <a:ext cx="2023311" cy="738664"/>
          </a:xfrm>
          <a:prstGeom prst="rect">
            <a:avLst/>
          </a:prstGeom>
        </p:spPr>
        <p:txBody>
          <a:bodyPr wrap="none">
            <a:spAutoFit/>
          </a:bodyPr>
          <a:lstStyle/>
          <a:p>
            <a:pPr algn="ctr" defTabSz="457200" eaLnBrk="1" fontAlgn="auto" hangingPunct="1">
              <a:spcBef>
                <a:spcPts val="0"/>
              </a:spcBef>
              <a:spcAft>
                <a:spcPts val="0"/>
              </a:spcAft>
            </a:pPr>
            <a:r>
              <a:rPr lang="en-US" sz="4200" b="1" i="1" dirty="0" smtClean="0">
                <a:solidFill>
                  <a:srgbClr val="C00000"/>
                </a:solidFill>
                <a:latin typeface="Cambria" pitchFamily="18" charset="0"/>
                <a:ea typeface="ＭＳ Ｐゴシック"/>
              </a:rPr>
              <a:t>or else!</a:t>
            </a:r>
            <a:endParaRPr lang="en-US" sz="4200" b="1" i="1" dirty="0">
              <a:solidFill>
                <a:srgbClr val="C00000"/>
              </a:solidFill>
              <a:latin typeface="Cambria" pitchFamily="18" charset="0"/>
              <a:ea typeface="ＭＳ Ｐゴシック"/>
            </a:endParaRPr>
          </a:p>
        </p:txBody>
      </p:sp>
      <p:pic>
        <p:nvPicPr>
          <p:cNvPr id="5" name="Picture 4" descr="hand.jpg"/>
          <p:cNvPicPr>
            <a:picLocks noChangeAspect="1"/>
          </p:cNvPicPr>
          <p:nvPr/>
        </p:nvPicPr>
        <p:blipFill>
          <a:blip r:embed="rId3"/>
          <a:srcRect l="8248" t="4830"/>
          <a:stretch>
            <a:fillRect/>
          </a:stretch>
        </p:blipFill>
        <p:spPr>
          <a:xfrm rot="5400000">
            <a:off x="4803183" y="696702"/>
            <a:ext cx="4487184" cy="3844494"/>
          </a:xfrm>
          <a:prstGeom prst="rect">
            <a:avLst/>
          </a:prstGeom>
        </p:spPr>
      </p:pic>
    </p:spTree>
    <p:extLst>
      <p:ext uri="{BB962C8B-B14F-4D97-AF65-F5344CB8AC3E}">
        <p14:creationId xmlns:p14="http://schemas.microsoft.com/office/powerpoint/2010/main" val="3635919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ChangeArrowheads="1"/>
          </p:cNvSpPr>
          <p:nvPr/>
        </p:nvSpPr>
        <p:spPr bwMode="auto">
          <a:xfrm>
            <a:off x="304800" y="1524000"/>
            <a:ext cx="866455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solidFill>
                  <a:srgbClr val="000000"/>
                </a:solidFill>
                <a:latin typeface="Courier New" pitchFamily="49" charset="0"/>
              </a:rPr>
              <a:t> </a:t>
            </a:r>
            <a:r>
              <a:rPr lang="en-US" b="1" dirty="0" err="1">
                <a:solidFill>
                  <a:srgbClr val="0C0BC6"/>
                </a:solidFill>
                <a:latin typeface="Courier New" pitchFamily="49" charset="0"/>
              </a:rPr>
              <a:t>convertFromSeconds</a:t>
            </a:r>
            <a:r>
              <a:rPr lang="en-US" b="1" dirty="0">
                <a:solidFill>
                  <a:srgbClr val="000000"/>
                </a:solidFill>
                <a:latin typeface="Courier New" pitchFamily="49" charset="0"/>
              </a:rPr>
              <a:t>(s):  </a:t>
            </a:r>
            <a:r>
              <a:rPr lang="en-US" b="1" dirty="0">
                <a:solidFill>
                  <a:srgbClr val="FF0000"/>
                </a:solidFill>
                <a:latin typeface="Courier New" pitchFamily="49" charset="0"/>
              </a:rPr>
              <a:t># total seconds</a:t>
            </a:r>
            <a:endParaRPr lang="en-US" b="1" dirty="0">
              <a:solidFill>
                <a:srgbClr val="000000"/>
              </a:solidFill>
              <a:latin typeface="Courier New" pitchFamily="49" charset="0"/>
            </a:endParaRPr>
          </a:p>
          <a:p>
            <a:r>
              <a:rPr lang="en-US" b="1" dirty="0">
                <a:solidFill>
                  <a:srgbClr val="FFFFFF">
                    <a:lumMod val="75000"/>
                  </a:srgbClr>
                </a:solidFill>
                <a:latin typeface="Courier New" pitchFamily="49" charset="0"/>
              </a:rPr>
              <a:t>    """ </a:t>
            </a:r>
            <a:r>
              <a:rPr lang="en-US" b="1" dirty="0" err="1" smtClean="0">
                <a:solidFill>
                  <a:srgbClr val="FFFFFF">
                    <a:lumMod val="75000"/>
                  </a:srgbClr>
                </a:solidFill>
                <a:latin typeface="Courier New" pitchFamily="49" charset="0"/>
              </a:rPr>
              <a:t>convertFromSeconds</a:t>
            </a:r>
            <a:r>
              <a:rPr lang="en-US" b="1" dirty="0" smtClean="0">
                <a:solidFill>
                  <a:srgbClr val="FFFFFF">
                    <a:lumMod val="75000"/>
                  </a:srgbClr>
                </a:solidFill>
                <a:latin typeface="Courier New" pitchFamily="49" charset="0"/>
              </a:rPr>
              <a:t>(s</a:t>
            </a:r>
            <a:r>
              <a:rPr lang="en-US" b="1" dirty="0">
                <a:solidFill>
                  <a:srgbClr val="FFFFFF">
                    <a:lumMod val="75000"/>
                  </a:srgbClr>
                </a:solidFill>
                <a:latin typeface="Courier New" pitchFamily="49" charset="0"/>
              </a:rPr>
              <a:t>): Converts an</a:t>
            </a:r>
          </a:p>
          <a:p>
            <a:r>
              <a:rPr lang="en-US" b="1" dirty="0">
                <a:solidFill>
                  <a:srgbClr val="FFFFFF">
                    <a:lumMod val="75000"/>
                  </a:srgbClr>
                </a:solidFill>
                <a:latin typeface="Courier New" pitchFamily="49" charset="0"/>
              </a:rPr>
              <a:t>          integer # of seconds into a list of</a:t>
            </a:r>
          </a:p>
          <a:p>
            <a:r>
              <a:rPr lang="en-US" b="1" dirty="0">
                <a:solidFill>
                  <a:srgbClr val="FFFFFF">
                    <a:lumMod val="75000"/>
                  </a:srgbClr>
                </a:solidFill>
                <a:latin typeface="Courier New" pitchFamily="49" charset="0"/>
              </a:rPr>
              <a:t>          [days, hours, minutes, seconds]</a:t>
            </a:r>
          </a:p>
          <a:p>
            <a:r>
              <a:rPr lang="en-US" b="1" dirty="0">
                <a:solidFill>
                  <a:srgbClr val="FFFFFF">
                    <a:lumMod val="75000"/>
                  </a:srgbClr>
                </a:solidFill>
                <a:latin typeface="Courier New" pitchFamily="49" charset="0"/>
              </a:rPr>
              <a:t>        input s: an </a:t>
            </a:r>
            <a:r>
              <a:rPr lang="en-US" b="1" dirty="0" err="1">
                <a:solidFill>
                  <a:srgbClr val="FFFFFF">
                    <a:lumMod val="75000"/>
                  </a:srgbClr>
                </a:solidFill>
                <a:latin typeface="Courier New" pitchFamily="49" charset="0"/>
              </a:rPr>
              <a:t>int</a:t>
            </a:r>
            <a:endParaRPr lang="en-US" b="1" dirty="0">
              <a:solidFill>
                <a:srgbClr val="FFFFFF">
                  <a:lumMod val="75000"/>
                </a:srgbClr>
              </a:solidFill>
              <a:latin typeface="Courier New" pitchFamily="49" charset="0"/>
            </a:endParaRPr>
          </a:p>
          <a:p>
            <a:r>
              <a:rPr lang="en-US" b="1" dirty="0">
                <a:solidFill>
                  <a:srgbClr val="FFFFFF">
                    <a:lumMod val="75000"/>
                  </a:srgbClr>
                </a:solidFill>
                <a:latin typeface="Courier New" pitchFamily="49" charset="0"/>
              </a:rPr>
              <a:t>    """</a:t>
            </a:r>
          </a:p>
          <a:p>
            <a:r>
              <a:rPr lang="en-US" b="1" dirty="0">
                <a:solidFill>
                  <a:srgbClr val="000000"/>
                </a:solidFill>
                <a:latin typeface="Courier New" pitchFamily="49" charset="0"/>
              </a:rPr>
              <a:t>    </a:t>
            </a:r>
            <a:r>
              <a:rPr lang="en-US" b="1" dirty="0" smtClean="0">
                <a:solidFill>
                  <a:srgbClr val="000000"/>
                </a:solidFill>
                <a:latin typeface="Courier New" pitchFamily="49" charset="0"/>
              </a:rPr>
              <a:t>days </a:t>
            </a:r>
            <a:r>
              <a:rPr lang="en-US" b="1" dirty="0">
                <a:solidFill>
                  <a:srgbClr val="000000"/>
                </a:solidFill>
                <a:latin typeface="Courier New" pitchFamily="49" charset="0"/>
              </a:rPr>
              <a:t>= s </a:t>
            </a:r>
            <a:r>
              <a:rPr lang="en-US" b="1" dirty="0" smtClean="0">
                <a:solidFill>
                  <a:srgbClr val="000000"/>
                </a:solidFill>
                <a:latin typeface="Courier New" pitchFamily="49" charset="0"/>
              </a:rPr>
              <a:t>// (24*60*60)  </a:t>
            </a:r>
            <a:r>
              <a:rPr lang="en-US" b="1" dirty="0">
                <a:solidFill>
                  <a:srgbClr val="FF0000"/>
                </a:solidFill>
                <a:latin typeface="Courier New" pitchFamily="49" charset="0"/>
              </a:rPr>
              <a:t># </a:t>
            </a:r>
            <a:r>
              <a:rPr lang="en-US" b="1" dirty="0" smtClean="0">
                <a:solidFill>
                  <a:srgbClr val="FF0000"/>
                </a:solidFill>
                <a:latin typeface="Courier New" pitchFamily="49" charset="0"/>
              </a:rPr>
              <a:t>total days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s </a:t>
            </a:r>
            <a:r>
              <a:rPr lang="en-US" b="1" dirty="0">
                <a:solidFill>
                  <a:srgbClr val="000000"/>
                </a:solidFill>
                <a:latin typeface="Courier New" pitchFamily="49" charset="0"/>
              </a:rPr>
              <a:t>= </a:t>
            </a:r>
            <a:r>
              <a:rPr lang="en-US" b="1" dirty="0" smtClean="0">
                <a:solidFill>
                  <a:srgbClr val="000000"/>
                </a:solidFill>
                <a:latin typeface="Courier New" pitchFamily="49" charset="0"/>
              </a:rPr>
              <a:t>s </a:t>
            </a:r>
            <a:r>
              <a:rPr lang="en-US" b="1" dirty="0">
                <a:solidFill>
                  <a:srgbClr val="000000"/>
                </a:solidFill>
                <a:latin typeface="Courier New" pitchFamily="49" charset="0"/>
              </a:rPr>
              <a:t>%</a:t>
            </a:r>
            <a:r>
              <a:rPr lang="en-US" b="1" dirty="0" smtClean="0">
                <a:solidFill>
                  <a:srgbClr val="000000"/>
                </a:solidFill>
                <a:latin typeface="Courier New" pitchFamily="49" charset="0"/>
              </a:rPr>
              <a:t> (24*60*60)      </a:t>
            </a:r>
            <a:r>
              <a:rPr lang="en-US" b="1" dirty="0" smtClean="0">
                <a:solidFill>
                  <a:srgbClr val="FF0000"/>
                </a:solidFill>
                <a:latin typeface="Courier New" pitchFamily="49" charset="0"/>
              </a:rPr>
              <a:t># remainder 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hours </a:t>
            </a:r>
            <a:r>
              <a:rPr lang="en-US" b="1" dirty="0">
                <a:solidFill>
                  <a:srgbClr val="000000"/>
                </a:solidFill>
                <a:latin typeface="Courier New" pitchFamily="49" charset="0"/>
              </a:rPr>
              <a:t>= </a:t>
            </a:r>
            <a:r>
              <a:rPr lang="en-US" b="1" dirty="0" smtClean="0">
                <a:solidFill>
                  <a:srgbClr val="000000"/>
                </a:solidFill>
                <a:latin typeface="Courier New" pitchFamily="49" charset="0"/>
              </a:rPr>
              <a:t>s // (60*60)    </a:t>
            </a:r>
            <a:r>
              <a:rPr lang="en-US" b="1" dirty="0">
                <a:solidFill>
                  <a:srgbClr val="FF0000"/>
                </a:solidFill>
                <a:latin typeface="Courier New" pitchFamily="49" charset="0"/>
              </a:rPr>
              <a:t># </a:t>
            </a:r>
            <a:r>
              <a:rPr lang="en-US" b="1" dirty="0" smtClean="0">
                <a:solidFill>
                  <a:srgbClr val="FF0000"/>
                </a:solidFill>
                <a:latin typeface="Courier New" pitchFamily="49" charset="0"/>
              </a:rPr>
              <a:t>total hours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s </a:t>
            </a:r>
            <a:r>
              <a:rPr lang="en-US" b="1" dirty="0">
                <a:solidFill>
                  <a:srgbClr val="000000"/>
                </a:solidFill>
                <a:latin typeface="Courier New" pitchFamily="49" charset="0"/>
              </a:rPr>
              <a:t>= </a:t>
            </a:r>
            <a:r>
              <a:rPr lang="en-US" b="1" dirty="0" smtClean="0">
                <a:solidFill>
                  <a:srgbClr val="000000"/>
                </a:solidFill>
                <a:latin typeface="Courier New" pitchFamily="49" charset="0"/>
              </a:rPr>
              <a:t>s % (60*60)         </a:t>
            </a:r>
            <a:r>
              <a:rPr lang="en-US" b="1" dirty="0" smtClean="0">
                <a:solidFill>
                  <a:srgbClr val="FF0000"/>
                </a:solidFill>
                <a:latin typeface="Courier New" pitchFamily="49" charset="0"/>
              </a:rPr>
              <a:t># remainder s</a:t>
            </a:r>
            <a:endParaRPr lang="en-US" b="1" dirty="0">
              <a:solidFill>
                <a:srgbClr val="FF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minutes </a:t>
            </a:r>
            <a:r>
              <a:rPr lang="en-US" b="1" dirty="0">
                <a:solidFill>
                  <a:srgbClr val="000000"/>
                </a:solidFill>
                <a:latin typeface="Courier New" pitchFamily="49" charset="0"/>
              </a:rPr>
              <a:t>= </a:t>
            </a:r>
            <a:r>
              <a:rPr lang="en-US" b="1" dirty="0" smtClean="0">
                <a:solidFill>
                  <a:srgbClr val="000000"/>
                </a:solidFill>
                <a:latin typeface="Courier New" pitchFamily="49" charset="0"/>
              </a:rPr>
              <a:t>s // 60       </a:t>
            </a:r>
            <a:r>
              <a:rPr lang="en-US" b="1" dirty="0" smtClean="0">
                <a:solidFill>
                  <a:srgbClr val="FF0000"/>
                </a:solidFill>
                <a:latin typeface="Courier New" pitchFamily="49" charset="0"/>
              </a:rPr>
              <a:t># total minutes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s = s % 60              </a:t>
            </a:r>
            <a:r>
              <a:rPr lang="en-US" b="1" dirty="0">
                <a:solidFill>
                  <a:srgbClr val="FF0000"/>
                </a:solidFill>
                <a:latin typeface="Courier New" pitchFamily="49" charset="0"/>
              </a:rPr>
              <a:t># </a:t>
            </a:r>
            <a:r>
              <a:rPr lang="en-US" b="1" dirty="0" smtClean="0">
                <a:solidFill>
                  <a:srgbClr val="FF0000"/>
                </a:solidFill>
                <a:latin typeface="Courier New" pitchFamily="49" charset="0"/>
              </a:rPr>
              <a:t>remainder s</a:t>
            </a:r>
            <a:endParaRPr lang="en-US" b="1" dirty="0">
              <a:solidFill>
                <a:srgbClr val="FF0000"/>
              </a:solidFill>
              <a:latin typeface="Courier New" pitchFamily="49" charset="0"/>
            </a:endParaRPr>
          </a:p>
          <a:p>
            <a:r>
              <a:rPr lang="en-US" b="1" dirty="0">
                <a:solidFill>
                  <a:srgbClr val="000000"/>
                </a:solidFill>
                <a:latin typeface="Courier New" pitchFamily="49" charset="0"/>
              </a:rPr>
              <a:t>    </a:t>
            </a:r>
            <a:r>
              <a:rPr lang="en-US" b="1" dirty="0">
                <a:solidFill>
                  <a:srgbClr val="FEA30F"/>
                </a:solidFill>
                <a:latin typeface="Courier New" pitchFamily="49" charset="0"/>
              </a:rPr>
              <a:t>return</a:t>
            </a:r>
            <a:r>
              <a:rPr lang="en-US" b="1" dirty="0">
                <a:solidFill>
                  <a:srgbClr val="000000"/>
                </a:solidFill>
                <a:latin typeface="Courier New" pitchFamily="49" charset="0"/>
              </a:rPr>
              <a:t> [days, hours, minutes, </a:t>
            </a:r>
            <a:r>
              <a:rPr lang="en-US" b="1" dirty="0" smtClean="0">
                <a:solidFill>
                  <a:srgbClr val="000000"/>
                </a:solidFill>
                <a:latin typeface="Courier New" pitchFamily="49" charset="0"/>
              </a:rPr>
              <a:t>s]</a:t>
            </a:r>
            <a:endParaRPr lang="en-US" b="1" dirty="0">
              <a:solidFill>
                <a:srgbClr val="000000"/>
              </a:solidFill>
              <a:latin typeface="Courier New" pitchFamily="49" charset="0"/>
            </a:endParaRPr>
          </a:p>
        </p:txBody>
      </p:sp>
      <p:grpSp>
        <p:nvGrpSpPr>
          <p:cNvPr id="9220" name="Group 47"/>
          <p:cNvGrpSpPr>
            <a:grpSpLocks/>
          </p:cNvGrpSpPr>
          <p:nvPr/>
        </p:nvGrpSpPr>
        <p:grpSpPr bwMode="auto">
          <a:xfrm>
            <a:off x="8149045" y="365400"/>
            <a:ext cx="609600" cy="762000"/>
            <a:chOff x="2928" y="1051"/>
            <a:chExt cx="840" cy="957"/>
          </a:xfrm>
        </p:grpSpPr>
        <p:sp>
          <p:nvSpPr>
            <p:cNvPr id="9223"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9224"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9225"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6"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7"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8"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9"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30"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31"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9232"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9233"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9234"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9235"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9221" name="Rectangle 61"/>
          <p:cNvSpPr>
            <a:spLocks noChangeArrowheads="1"/>
          </p:cNvSpPr>
          <p:nvPr/>
        </p:nvSpPr>
        <p:spPr bwMode="auto">
          <a:xfrm>
            <a:off x="6553200" y="152400"/>
            <a:ext cx="18637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0B9520"/>
                </a:solidFill>
                <a:latin typeface="Cambria" pitchFamily="18" charset="0"/>
              </a:rPr>
              <a:t>This program uses variables </a:t>
            </a:r>
            <a:r>
              <a:rPr lang="en-US" sz="1500" b="1" i="1" dirty="0">
                <a:solidFill>
                  <a:srgbClr val="0B9520"/>
                </a:solidFill>
                <a:latin typeface="Cambria" pitchFamily="18" charset="0"/>
              </a:rPr>
              <a:t>constantly</a:t>
            </a:r>
            <a:r>
              <a:rPr lang="en-US" sz="1500" dirty="0">
                <a:solidFill>
                  <a:srgbClr val="0B9520"/>
                </a:solidFill>
                <a:latin typeface="Cambria" pitchFamily="18" charset="0"/>
              </a:rPr>
              <a:t>!</a:t>
            </a:r>
          </a:p>
        </p:txBody>
      </p:sp>
      <p:sp>
        <p:nvSpPr>
          <p:cNvPr id="3" name="Left Brace 2"/>
          <p:cNvSpPr/>
          <p:nvPr/>
        </p:nvSpPr>
        <p:spPr bwMode="auto">
          <a:xfrm>
            <a:off x="609600" y="3843867"/>
            <a:ext cx="304800" cy="2057400"/>
          </a:xfrm>
          <a:prstGeom prst="leftBrace">
            <a:avLst>
              <a:gd name="adj1" fmla="val 63889"/>
              <a:gd name="adj2" fmla="val 5000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1" name="Text Box 7"/>
          <p:cNvSpPr txBox="1">
            <a:spLocks noChangeArrowheads="1"/>
          </p:cNvSpPr>
          <p:nvPr/>
        </p:nvSpPr>
        <p:spPr bwMode="auto">
          <a:xfrm>
            <a:off x="457200" y="288925"/>
            <a:ext cx="580653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solidFill>
                  <a:srgbClr val="000000"/>
                </a:solidFill>
                <a:latin typeface="Cambria" pitchFamily="18" charset="0"/>
              </a:rPr>
              <a:t>Using variables…</a:t>
            </a:r>
            <a:endParaRPr lang="en-US" sz="4000" i="1" dirty="0">
              <a:solidFill>
                <a:srgbClr val="000000"/>
              </a:solidFill>
              <a:latin typeface="Cambria" pitchFamily="18" charset="0"/>
            </a:endParaRPr>
          </a:p>
        </p:txBody>
      </p:sp>
      <p:sp>
        <p:nvSpPr>
          <p:cNvPr id="20" name="Text Box 8"/>
          <p:cNvSpPr txBox="1">
            <a:spLocks noChangeArrowheads="1"/>
          </p:cNvSpPr>
          <p:nvPr/>
        </p:nvSpPr>
        <p:spPr bwMode="auto">
          <a:xfrm>
            <a:off x="3043238" y="2211387"/>
            <a:ext cx="3200400" cy="731838"/>
          </a:xfrm>
          <a:prstGeom prst="rect">
            <a:avLst/>
          </a:prstGeom>
          <a:solidFill>
            <a:srgbClr val="CCFFCC"/>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err="1">
                <a:solidFill>
                  <a:srgbClr val="000000"/>
                </a:solidFill>
                <a:latin typeface="Cambria" pitchFamily="18" charset="0"/>
              </a:rPr>
              <a:t>docstring</a:t>
            </a:r>
            <a:endParaRPr lang="en-US" sz="4200" dirty="0">
              <a:solidFill>
                <a:srgbClr val="000000"/>
              </a:solidFill>
              <a:latin typeface="Cambria" pitchFamily="18" charset="0"/>
            </a:endParaRPr>
          </a:p>
        </p:txBody>
      </p:sp>
      <p:sp>
        <p:nvSpPr>
          <p:cNvPr id="22" name="Text Box 9"/>
          <p:cNvSpPr txBox="1">
            <a:spLocks noChangeArrowheads="1"/>
          </p:cNvSpPr>
          <p:nvPr/>
        </p:nvSpPr>
        <p:spPr bwMode="auto">
          <a:xfrm>
            <a:off x="6383338" y="4246472"/>
            <a:ext cx="2400300" cy="1200329"/>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solidFill>
                  <a:srgbClr val="000000"/>
                </a:solidFill>
                <a:latin typeface="Cambria" pitchFamily="18" charset="0"/>
              </a:rPr>
              <a:t>comments </a:t>
            </a:r>
            <a:r>
              <a:rPr lang="en-US" dirty="0" smtClean="0">
                <a:solidFill>
                  <a:srgbClr val="000000"/>
                </a:solidFill>
                <a:latin typeface="Cambria" pitchFamily="18" charset="0"/>
              </a:rPr>
              <a:t>–these are mostly optional </a:t>
            </a:r>
            <a:r>
              <a:rPr lang="en-US" dirty="0">
                <a:solidFill>
                  <a:srgbClr val="000000"/>
                </a:solidFill>
                <a:latin typeface="Cambria" pitchFamily="18" charset="0"/>
              </a:rPr>
              <a:t>in CS 5</a:t>
            </a:r>
          </a:p>
        </p:txBody>
      </p:sp>
      <p:sp>
        <p:nvSpPr>
          <p:cNvPr id="23" name="Text Box 10"/>
          <p:cNvSpPr txBox="1">
            <a:spLocks noChangeArrowheads="1"/>
          </p:cNvSpPr>
          <p:nvPr/>
        </p:nvSpPr>
        <p:spPr bwMode="auto">
          <a:xfrm>
            <a:off x="2259183" y="4389437"/>
            <a:ext cx="2243138" cy="1371600"/>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solidFill>
                  <a:srgbClr val="000000"/>
                </a:solidFill>
                <a:latin typeface="Cambria" pitchFamily="18" charset="0"/>
              </a:rPr>
              <a:t>code block</a:t>
            </a:r>
          </a:p>
        </p:txBody>
      </p:sp>
      <p:sp>
        <p:nvSpPr>
          <p:cNvPr id="24" name="Text Box 11"/>
          <p:cNvSpPr txBox="1">
            <a:spLocks noChangeArrowheads="1"/>
          </p:cNvSpPr>
          <p:nvPr/>
        </p:nvSpPr>
        <p:spPr bwMode="auto">
          <a:xfrm>
            <a:off x="1847856" y="6172199"/>
            <a:ext cx="3662363" cy="579438"/>
          </a:xfrm>
          <a:prstGeom prst="rect">
            <a:avLst/>
          </a:prstGeom>
          <a:solidFill>
            <a:srgbClr val="FFCC99"/>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solidFill>
                  <a:srgbClr val="000000"/>
                </a:solidFill>
                <a:latin typeface="Cambria" pitchFamily="18" charset="0"/>
              </a:rPr>
              <a:t>return statement</a:t>
            </a:r>
          </a:p>
        </p:txBody>
      </p:sp>
      <p:sp>
        <p:nvSpPr>
          <p:cNvPr id="25" name="Text Box 12"/>
          <p:cNvSpPr txBox="1">
            <a:spLocks noChangeArrowheads="1"/>
          </p:cNvSpPr>
          <p:nvPr/>
        </p:nvSpPr>
        <p:spPr bwMode="auto">
          <a:xfrm rot="20693013">
            <a:off x="3514127" y="803653"/>
            <a:ext cx="1619250" cy="707886"/>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solidFill>
                  <a:srgbClr val="000000"/>
                </a:solidFill>
                <a:latin typeface="Cambria" pitchFamily="18" charset="0"/>
              </a:rPr>
              <a:t>name</a:t>
            </a:r>
          </a:p>
        </p:txBody>
      </p:sp>
      <p:sp>
        <p:nvSpPr>
          <p:cNvPr id="26" name="Text Box 12"/>
          <p:cNvSpPr txBox="1">
            <a:spLocks noChangeArrowheads="1"/>
          </p:cNvSpPr>
          <p:nvPr/>
        </p:nvSpPr>
        <p:spPr bwMode="auto">
          <a:xfrm>
            <a:off x="5355868" y="1196251"/>
            <a:ext cx="3427769" cy="707886"/>
          </a:xfrm>
          <a:prstGeom prst="rect">
            <a:avLst/>
          </a:prstGeom>
          <a:solidFill>
            <a:srgbClr val="CCECFF"/>
          </a:solidFill>
          <a:ln>
            <a:solidFill>
              <a:srgbClr val="0000FF"/>
            </a:solid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solidFill>
                  <a:srgbClr val="000000"/>
                </a:solidFill>
                <a:latin typeface="Cambria" pitchFamily="18" charset="0"/>
              </a:rPr>
              <a:t>signature line</a:t>
            </a:r>
            <a:endParaRPr lang="en-US" sz="4000" dirty="0">
              <a:solidFill>
                <a:srgbClr val="000000"/>
              </a:solidFill>
              <a:latin typeface="Cambria" pitchFamily="18" charset="0"/>
            </a:endParaRPr>
          </a:p>
        </p:txBody>
      </p:sp>
      <p:cxnSp>
        <p:nvCxnSpPr>
          <p:cNvPr id="4" name="Straight Arrow Connector 3"/>
          <p:cNvCxnSpPr/>
          <p:nvPr/>
        </p:nvCxnSpPr>
        <p:spPr bwMode="auto">
          <a:xfrm>
            <a:off x="228600" y="1917192"/>
            <a:ext cx="8231051" cy="0"/>
          </a:xfrm>
          <a:prstGeom prst="straightConnector1">
            <a:avLst/>
          </a:prstGeom>
          <a:solidFill>
            <a:schemeClr val="accent1"/>
          </a:solidFill>
          <a:ln w="19050" cap="flat" cmpd="sng" algn="ctr">
            <a:solidFill>
              <a:srgbClr val="0000FF"/>
            </a:solidFill>
            <a:prstDash val="solid"/>
            <a:round/>
            <a:headEnd type="triangle" w="med" len="med"/>
            <a:tailEnd type="triangle" w="med" len="med"/>
          </a:ln>
          <a:effectLst/>
        </p:spPr>
      </p:cxnSp>
    </p:spTree>
    <p:extLst>
      <p:ext uri="{BB962C8B-B14F-4D97-AF65-F5344CB8AC3E}">
        <p14:creationId xmlns:p14="http://schemas.microsoft.com/office/powerpoint/2010/main" val="42810361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936805" y="5121860"/>
            <a:ext cx="2023311" cy="738664"/>
          </a:xfrm>
          <a:prstGeom prst="rect">
            <a:avLst/>
          </a:prstGeom>
        </p:spPr>
        <p:txBody>
          <a:bodyPr wrap="none">
            <a:spAutoFit/>
          </a:bodyPr>
          <a:lstStyle/>
          <a:p>
            <a:pPr algn="ctr" defTabSz="457200" eaLnBrk="1" fontAlgn="auto" hangingPunct="1">
              <a:spcBef>
                <a:spcPts val="0"/>
              </a:spcBef>
              <a:spcAft>
                <a:spcPts val="0"/>
              </a:spcAft>
            </a:pPr>
            <a:r>
              <a:rPr lang="en-US" sz="4200" b="1" i="1" dirty="0" smtClean="0">
                <a:solidFill>
                  <a:srgbClr val="C00000"/>
                </a:solidFill>
                <a:latin typeface="Cambria" pitchFamily="18" charset="0"/>
                <a:ea typeface="ＭＳ Ｐゴシック"/>
              </a:rPr>
              <a:t>or else!</a:t>
            </a:r>
            <a:endParaRPr lang="en-US" sz="4200" b="1" i="1" dirty="0">
              <a:solidFill>
                <a:srgbClr val="C00000"/>
              </a:solidFill>
              <a:latin typeface="Cambria" pitchFamily="18" charset="0"/>
              <a:ea typeface="ＭＳ Ｐゴシック"/>
            </a:endParaRPr>
          </a:p>
        </p:txBody>
      </p:sp>
      <p:pic>
        <p:nvPicPr>
          <p:cNvPr id="5" name="Picture 4" descr="hand.jpg"/>
          <p:cNvPicPr>
            <a:picLocks noChangeAspect="1"/>
          </p:cNvPicPr>
          <p:nvPr/>
        </p:nvPicPr>
        <p:blipFill>
          <a:blip r:embed="rId3"/>
          <a:srcRect l="8248" t="4830"/>
          <a:stretch>
            <a:fillRect/>
          </a:stretch>
        </p:blipFill>
        <p:spPr>
          <a:xfrm rot="5400000">
            <a:off x="4803183" y="696702"/>
            <a:ext cx="4487184" cy="3844494"/>
          </a:xfrm>
          <a:prstGeom prst="rect">
            <a:avLst/>
          </a:prstGeom>
        </p:spPr>
      </p:pic>
      <p:pic>
        <p:nvPicPr>
          <p:cNvPr id="6" name="Picture 5" descr="IMG_4313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295400" y="2618876"/>
            <a:ext cx="5460964" cy="4095724"/>
          </a:xfrm>
          <a:prstGeom prst="rect">
            <a:avLst/>
          </a:prstGeom>
          <a:ln w="38100" cmpd="sng">
            <a:solidFill>
              <a:schemeClr val="bg1"/>
            </a:solidFill>
          </a:ln>
        </p:spPr>
      </p:pic>
      <p:cxnSp>
        <p:nvCxnSpPr>
          <p:cNvPr id="3" name="Straight Arrow Connector 2"/>
          <p:cNvCxnSpPr/>
          <p:nvPr/>
        </p:nvCxnSpPr>
        <p:spPr bwMode="auto">
          <a:xfrm flipV="1">
            <a:off x="575733" y="4724400"/>
            <a:ext cx="1524000" cy="1295400"/>
          </a:xfrm>
          <a:prstGeom prst="straightConnector1">
            <a:avLst/>
          </a:prstGeom>
          <a:solidFill>
            <a:schemeClr val="accent1"/>
          </a:solidFill>
          <a:ln w="57150" cap="flat" cmpd="sng" algn="ctr">
            <a:solidFill>
              <a:srgbClr val="CC3300"/>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196720" y="3741480"/>
              <a:ext cx="178920" cy="777240"/>
            </p14:xfrm>
          </p:contentPart>
        </mc:Choice>
        <mc:Fallback xmlns="">
          <p:pic>
            <p:nvPicPr>
              <p:cNvPr id="2" name="Ink 1"/>
              <p:cNvPicPr/>
              <p:nvPr/>
            </p:nvPicPr>
            <p:blipFill>
              <a:blip r:embed="rId6"/>
              <a:stretch>
                <a:fillRect/>
              </a:stretch>
            </p:blipFill>
            <p:spPr>
              <a:xfrm>
                <a:off x="2187360" y="3732120"/>
                <a:ext cx="197640" cy="795960"/>
              </a:xfrm>
              <a:prstGeom prst="rect">
                <a:avLst/>
              </a:prstGeom>
            </p:spPr>
          </p:pic>
        </mc:Fallback>
      </mc:AlternateContent>
    </p:spTree>
    <p:extLst>
      <p:ext uri="{BB962C8B-B14F-4D97-AF65-F5344CB8AC3E}">
        <p14:creationId xmlns:p14="http://schemas.microsoft.com/office/powerpoint/2010/main" val="396421620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313267" y="254000"/>
            <a:ext cx="5559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Recursive design…</a:t>
            </a:r>
            <a:endParaRPr lang="en-US" sz="4200" dirty="0">
              <a:latin typeface="Cambria" pitchFamily="18" charset="0"/>
            </a:endParaRPr>
          </a:p>
        </p:txBody>
      </p:sp>
      <p:sp>
        <p:nvSpPr>
          <p:cNvPr id="15" name="Text Box 5"/>
          <p:cNvSpPr txBox="1">
            <a:spLocks noChangeArrowheads="1"/>
          </p:cNvSpPr>
          <p:nvPr/>
        </p:nvSpPr>
        <p:spPr bwMode="auto">
          <a:xfrm>
            <a:off x="1066800" y="26924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(2) Find the self-similarity.</a:t>
            </a:r>
            <a:endParaRPr lang="en-US" sz="3200" dirty="0">
              <a:latin typeface="Cambria" pitchFamily="18" charset="0"/>
            </a:endParaRPr>
          </a:p>
        </p:txBody>
      </p:sp>
      <p:sp>
        <p:nvSpPr>
          <p:cNvPr id="16" name="Text Box 5"/>
          <p:cNvSpPr txBox="1">
            <a:spLocks noChangeArrowheads="1"/>
          </p:cNvSpPr>
          <p:nvPr/>
        </p:nvSpPr>
        <p:spPr bwMode="auto">
          <a:xfrm>
            <a:off x="1066800" y="15240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(1) Program the base case.</a:t>
            </a:r>
            <a:endParaRPr lang="en-US" sz="3200" dirty="0">
              <a:latin typeface="Cambria" pitchFamily="18" charset="0"/>
            </a:endParaRPr>
          </a:p>
        </p:txBody>
      </p:sp>
      <p:sp>
        <p:nvSpPr>
          <p:cNvPr id="17" name="Text Box 5"/>
          <p:cNvSpPr txBox="1">
            <a:spLocks noChangeArrowheads="1"/>
          </p:cNvSpPr>
          <p:nvPr/>
        </p:nvSpPr>
        <p:spPr bwMode="auto">
          <a:xfrm>
            <a:off x="1066800" y="3860800"/>
            <a:ext cx="3124200"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(3) Do one step!</a:t>
            </a:r>
            <a:endParaRPr lang="en-US" sz="3200" dirty="0">
              <a:latin typeface="Cambria" pitchFamily="18" charset="0"/>
            </a:endParaRPr>
          </a:p>
        </p:txBody>
      </p:sp>
      <p:sp>
        <p:nvSpPr>
          <p:cNvPr id="18" name="Text Box 5"/>
          <p:cNvSpPr txBox="1">
            <a:spLocks noChangeArrowheads="1"/>
          </p:cNvSpPr>
          <p:nvPr/>
        </p:nvSpPr>
        <p:spPr bwMode="auto">
          <a:xfrm>
            <a:off x="1083733" y="5029200"/>
            <a:ext cx="6460067"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(4) Delegate the </a:t>
            </a:r>
            <a:r>
              <a:rPr lang="en-US" sz="3200" b="1" u="sng" dirty="0" smtClean="0">
                <a:latin typeface="Cambria" pitchFamily="18" charset="0"/>
              </a:rPr>
              <a:t>rest</a:t>
            </a:r>
            <a:r>
              <a:rPr lang="en-US" sz="3200" dirty="0" smtClean="0">
                <a:latin typeface="Cambria" pitchFamily="18" charset="0"/>
              </a:rPr>
              <a:t> to recursion…</a:t>
            </a:r>
            <a:endParaRPr lang="en-US" sz="3200" dirty="0">
              <a:latin typeface="Cambria" pitchFamily="18" charset="0"/>
            </a:endParaRPr>
          </a:p>
        </p:txBody>
      </p:sp>
      <p:sp>
        <p:nvSpPr>
          <p:cNvPr id="2" name="Rectangle 1"/>
          <p:cNvSpPr/>
          <p:nvPr/>
        </p:nvSpPr>
        <p:spPr>
          <a:xfrm rot="20678924">
            <a:off x="5905612" y="1261334"/>
            <a:ext cx="1580241" cy="461665"/>
          </a:xfrm>
          <a:prstGeom prst="rect">
            <a:avLst/>
          </a:prstGeom>
          <a:solidFill>
            <a:srgbClr val="CCECFF"/>
          </a:solidFill>
        </p:spPr>
        <p:txBody>
          <a:bodyPr wrap="none">
            <a:spAutoFit/>
          </a:bodyPr>
          <a:lstStyle/>
          <a:p>
            <a:pPr algn="ctr"/>
            <a:r>
              <a:rPr lang="en-US" dirty="0" smtClean="0">
                <a:latin typeface="Cambria" pitchFamily="18" charset="0"/>
              </a:rPr>
              <a:t>fun! easy!?</a:t>
            </a:r>
            <a:endParaRPr lang="en-US" dirty="0"/>
          </a:p>
        </p:txBody>
      </p:sp>
      <p:sp>
        <p:nvSpPr>
          <p:cNvPr id="20" name="Rectangle 19"/>
          <p:cNvSpPr/>
          <p:nvPr/>
        </p:nvSpPr>
        <p:spPr>
          <a:xfrm rot="20678924">
            <a:off x="6053092" y="2792634"/>
            <a:ext cx="819455" cy="461665"/>
          </a:xfrm>
          <a:prstGeom prst="rect">
            <a:avLst/>
          </a:prstGeom>
          <a:solidFill>
            <a:srgbClr val="FFCCFF"/>
          </a:solidFill>
        </p:spPr>
        <p:txBody>
          <a:bodyPr wrap="none">
            <a:spAutoFit/>
          </a:bodyPr>
          <a:lstStyle/>
          <a:p>
            <a:pPr algn="ctr"/>
            <a:r>
              <a:rPr lang="en-US" dirty="0" smtClean="0">
                <a:latin typeface="Cambria" pitchFamily="18" charset="0"/>
              </a:rPr>
              <a:t>cool!</a:t>
            </a:r>
            <a:endParaRPr lang="en-US" dirty="0"/>
          </a:p>
        </p:txBody>
      </p:sp>
      <p:sp>
        <p:nvSpPr>
          <p:cNvPr id="21" name="Rectangle 20"/>
          <p:cNvSpPr/>
          <p:nvPr/>
        </p:nvSpPr>
        <p:spPr>
          <a:xfrm rot="20678924">
            <a:off x="7895691" y="5124978"/>
            <a:ext cx="785793" cy="461665"/>
          </a:xfrm>
          <a:prstGeom prst="rect">
            <a:avLst/>
          </a:prstGeom>
          <a:solidFill>
            <a:srgbClr val="CCFFCC"/>
          </a:solidFill>
        </p:spPr>
        <p:txBody>
          <a:bodyPr wrap="none">
            <a:spAutoFit/>
          </a:bodyPr>
          <a:lstStyle/>
          <a:p>
            <a:pPr algn="ctr"/>
            <a:r>
              <a:rPr lang="en-US" dirty="0" smtClean="0">
                <a:latin typeface="Cambria" pitchFamily="18" charset="0"/>
              </a:rPr>
              <a:t>Aha!</a:t>
            </a:r>
            <a:endParaRPr lang="en-US" dirty="0"/>
          </a:p>
        </p:txBody>
      </p:sp>
      <p:sp>
        <p:nvSpPr>
          <p:cNvPr id="24" name="Rectangle 23"/>
          <p:cNvSpPr/>
          <p:nvPr/>
        </p:nvSpPr>
        <p:spPr>
          <a:xfrm rot="20997471">
            <a:off x="4590106" y="4141093"/>
            <a:ext cx="2727990" cy="461665"/>
          </a:xfrm>
          <a:prstGeom prst="rect">
            <a:avLst/>
          </a:prstGeom>
          <a:solidFill>
            <a:schemeClr val="bg1">
              <a:lumMod val="85000"/>
            </a:schemeClr>
          </a:solidFill>
        </p:spPr>
        <p:txBody>
          <a:bodyPr wrap="none">
            <a:spAutoFit/>
          </a:bodyPr>
          <a:lstStyle/>
          <a:p>
            <a:pPr algn="ctr"/>
            <a:r>
              <a:rPr lang="en-US" i="1" dirty="0" smtClean="0">
                <a:latin typeface="Cambria" pitchFamily="18" charset="0"/>
              </a:rPr>
              <a:t>indexing and slicing</a:t>
            </a:r>
            <a:endParaRPr lang="en-US" i="1" dirty="0"/>
          </a:p>
        </p:txBody>
      </p:sp>
    </p:spTree>
    <p:extLst>
      <p:ext uri="{BB962C8B-B14F-4D97-AF65-F5344CB8AC3E}">
        <p14:creationId xmlns:p14="http://schemas.microsoft.com/office/powerpoint/2010/main" val="84734337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97" y="76200"/>
            <a:ext cx="1268403" cy="97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 Box 6"/>
          <p:cNvSpPr txBox="1">
            <a:spLocks noChangeArrowheads="1"/>
          </p:cNvSpPr>
          <p:nvPr/>
        </p:nvSpPr>
        <p:spPr bwMode="auto">
          <a:xfrm>
            <a:off x="4724400" y="284202"/>
            <a:ext cx="3297771"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b**p, but using only multiplication times b</a:t>
            </a:r>
            <a:endParaRPr lang="en-US" sz="1500" dirty="0">
              <a:latin typeface="Cambria" panose="02040503050406030204" pitchFamily="18" charset="0"/>
              <a:cs typeface="Courier New" panose="02070309020205020404" pitchFamily="49" charset="0"/>
            </a:endParaRPr>
          </a:p>
        </p:txBody>
      </p:sp>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7" name="Rectangle 36"/>
          <p:cNvSpPr/>
          <p:nvPr/>
        </p:nvSpPr>
        <p:spPr>
          <a:xfrm>
            <a:off x="3984509" y="1746134"/>
            <a:ext cx="2243659" cy="461665"/>
          </a:xfrm>
          <a:prstGeom prst="rect">
            <a:avLst/>
          </a:prstGeom>
        </p:spPr>
        <p:txBody>
          <a:bodyPr wrap="square">
            <a:spAutoFit/>
          </a:bodyPr>
          <a:lstStyle/>
          <a:p>
            <a:r>
              <a:rPr lang="en-US" dirty="0" smtClean="0">
                <a:latin typeface="Calibri" panose="020F0502020204030204" pitchFamily="34" charset="0"/>
              </a:rPr>
              <a:t>pow(</a:t>
            </a:r>
            <a:r>
              <a:rPr lang="en-US" dirty="0" err="1" smtClean="0">
                <a:latin typeface="Calibri" panose="020F0502020204030204" pitchFamily="34" charset="0"/>
              </a:rPr>
              <a:t>b,p</a:t>
            </a:r>
            <a:r>
              <a:rPr lang="en-US" dirty="0" smtClean="0">
                <a:latin typeface="Calibri" panose="020F0502020204030204" pitchFamily="34" charset="0"/>
              </a:rPr>
              <a:t>) = </a:t>
            </a:r>
            <a:endParaRPr lang="en-US" dirty="0">
              <a:latin typeface="Calibri" panose="020F0502020204030204" pitchFamily="34" charset="0"/>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41" name="Rectangle 40"/>
          <p:cNvSpPr/>
          <p:nvPr/>
        </p:nvSpPr>
        <p:spPr>
          <a:xfrm>
            <a:off x="3775676" y="3962400"/>
            <a:ext cx="4782370" cy="1631216"/>
          </a:xfrm>
          <a:prstGeom prst="rect">
            <a:avLst/>
          </a:prstGeom>
          <a:noFill/>
        </p:spPr>
        <p:txBody>
          <a:bodyPr wrap="square">
            <a:spAutoFit/>
          </a:bodyPr>
          <a:lstStyle/>
          <a:p>
            <a:pPr lvl="0"/>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0000FF"/>
                </a:solidFill>
                <a:latin typeface="Courier New" panose="02070309020205020404" pitchFamily="49" charset="0"/>
                <a:cs typeface="Courier New" panose="02070309020205020404" pitchFamily="49" charset="0"/>
              </a:rPr>
              <a:t>pow</a:t>
            </a:r>
            <a:r>
              <a:rPr lang="en-US" sz="2000" b="1" dirty="0" smtClean="0">
                <a:solidFill>
                  <a:srgbClr val="000000"/>
                </a:solidFill>
                <a:latin typeface="Courier New" panose="02070309020205020404" pitchFamily="49" charset="0"/>
                <a:cs typeface="Courier New" panose="02070309020205020404" pitchFamily="49" charset="0"/>
              </a:rPr>
              <a:t>(</a:t>
            </a:r>
            <a:r>
              <a:rPr lang="en-US" sz="2000" b="1" dirty="0" err="1" smtClean="0">
                <a:solidFill>
                  <a:srgbClr val="000000"/>
                </a:solidFill>
                <a:latin typeface="Courier New" panose="02070309020205020404" pitchFamily="49" charset="0"/>
                <a:cs typeface="Courier New" panose="02070309020205020404" pitchFamily="49" charset="0"/>
              </a:rPr>
              <a:t>b,p</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pPr lvl="0"/>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 </a:t>
            </a:r>
          </a:p>
          <a:p>
            <a:pPr lvl="0"/>
            <a:endParaRPr lang="en-US" sz="2000" b="1" dirty="0" smtClean="0">
              <a:solidFill>
                <a:srgbClr val="000000"/>
              </a:solidFill>
              <a:latin typeface="Courier New" panose="02070309020205020404" pitchFamily="49" charset="0"/>
              <a:cs typeface="Courier New" panose="02070309020205020404" pitchFamily="49" charset="0"/>
            </a:endParaRPr>
          </a:p>
          <a:p>
            <a:pPr lvl="0"/>
            <a:endParaRPr lang="en-US" sz="2000" b="1" dirty="0">
              <a:solidFill>
                <a:srgbClr val="000000"/>
              </a:solidFill>
              <a:latin typeface="Courier New" panose="02070309020205020404" pitchFamily="49" charset="0"/>
              <a:cs typeface="Courier New" panose="02070309020205020404" pitchFamily="49" charset="0"/>
            </a:endParaRPr>
          </a:p>
          <a:p>
            <a:pPr lvl="0"/>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p:txBody>
      </p:sp>
      <p:sp>
        <p:nvSpPr>
          <p:cNvPr id="43" name="Text Box 6"/>
          <p:cNvSpPr txBox="1">
            <a:spLocks noChangeArrowheads="1"/>
          </p:cNvSpPr>
          <p:nvPr/>
        </p:nvSpPr>
        <p:spPr bwMode="auto">
          <a:xfrm>
            <a:off x="3200400" y="330369"/>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smtClean="0">
                <a:latin typeface="Courier New" panose="02070309020205020404" pitchFamily="49" charset="0"/>
                <a:cs typeface="Courier New" panose="02070309020205020404" pitchFamily="49" charset="0"/>
              </a:rPr>
              <a:t>pow(</a:t>
            </a:r>
            <a:r>
              <a:rPr lang="en-US" b="1" dirty="0" err="1" smtClean="0">
                <a:latin typeface="Courier New" panose="02070309020205020404" pitchFamily="49" charset="0"/>
                <a:cs typeface="Courier New" panose="02070309020205020404" pitchFamily="49" charset="0"/>
              </a:rPr>
              <a:t>b,p</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r>
              <a:rPr lang="en-US" dirty="0" smtClean="0">
                <a:latin typeface="Cambria" panose="02040503050406030204" pitchFamily="18" charset="0"/>
              </a:rPr>
              <a:t>pow(2,4) ~ 2*2*2*2</a:t>
            </a:r>
            <a:endParaRPr lang="en-US" dirty="0">
              <a:latin typeface="Cambria" panose="02040503050406030204" pitchFamily="18" charset="0"/>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algn="r">
              <a:lnSpc>
                <a:spcPts val="1000"/>
              </a:lnSpc>
            </a:pPr>
            <a:r>
              <a:rPr lang="en-US" sz="1100" dirty="0" smtClean="0">
                <a:latin typeface="Cambria" pitchFamily="18" charset="0"/>
              </a:rPr>
              <a:t>self-similarities</a:t>
            </a:r>
            <a:endParaRPr lang="en-US" sz="1100" dirty="0"/>
          </a:p>
        </p:txBody>
      </p:sp>
      <p:sp>
        <p:nvSpPr>
          <p:cNvPr id="23" name="Rectangle 22"/>
          <p:cNvSpPr/>
          <p:nvPr/>
        </p:nvSpPr>
        <p:spPr>
          <a:xfrm>
            <a:off x="343929" y="2586335"/>
            <a:ext cx="2895600" cy="461665"/>
          </a:xfrm>
          <a:prstGeom prst="rect">
            <a:avLst/>
          </a:prstGeom>
        </p:spPr>
        <p:txBody>
          <a:bodyPr wrap="square">
            <a:spAutoFit/>
          </a:bodyPr>
          <a:lstStyle/>
          <a:p>
            <a:r>
              <a:rPr lang="en-US" dirty="0" smtClean="0">
                <a:latin typeface="Cambria" panose="02040503050406030204" pitchFamily="18" charset="0"/>
              </a:rPr>
              <a:t>pow(2,3) ~    2*2*2</a:t>
            </a:r>
            <a:endParaRPr lang="en-US" dirty="0">
              <a:latin typeface="Cambria" panose="02040503050406030204" pitchFamily="18" charset="0"/>
            </a:endParaRPr>
          </a:p>
        </p:txBody>
      </p:sp>
      <p:sp>
        <p:nvSpPr>
          <p:cNvPr id="24" name="Rectangle 23"/>
          <p:cNvSpPr/>
          <p:nvPr/>
        </p:nvSpPr>
        <p:spPr>
          <a:xfrm>
            <a:off x="341871" y="5381414"/>
            <a:ext cx="2895600" cy="461665"/>
          </a:xfrm>
          <a:prstGeom prst="rect">
            <a:avLst/>
          </a:prstGeom>
        </p:spPr>
        <p:txBody>
          <a:bodyPr wrap="square">
            <a:spAutoFit/>
          </a:bodyPr>
          <a:lstStyle/>
          <a:p>
            <a:r>
              <a:rPr lang="en-US" dirty="0" smtClean="0">
                <a:latin typeface="Cambria" panose="02040503050406030204" pitchFamily="18" charset="0"/>
              </a:rPr>
              <a:t>pow(2,0) ~  1.0</a:t>
            </a:r>
            <a:endParaRPr lang="en-US" dirty="0">
              <a:latin typeface="Cambria" panose="02040503050406030204" pitchFamily="18" charset="0"/>
            </a:endParaRPr>
          </a:p>
        </p:txBody>
      </p:sp>
      <p:sp>
        <p:nvSpPr>
          <p:cNvPr id="3" name="Rectangle 2"/>
          <p:cNvSpPr/>
          <p:nvPr/>
        </p:nvSpPr>
        <p:spPr>
          <a:xfrm>
            <a:off x="1600200" y="5806008"/>
            <a:ext cx="1307708" cy="400110"/>
          </a:xfrm>
          <a:prstGeom prst="rect">
            <a:avLst/>
          </a:prstGeom>
        </p:spPr>
        <p:txBody>
          <a:bodyPr wrap="square">
            <a:spAutoFit/>
          </a:bodyPr>
          <a:lstStyle/>
          <a:p>
            <a:pPr algn="ctr"/>
            <a:r>
              <a:rPr lang="en-US" sz="1000" dirty="0" smtClean="0">
                <a:latin typeface="Cambria" panose="02040503050406030204" pitchFamily="18" charset="0"/>
                <a:cs typeface="Courier New" panose="02070309020205020404" pitchFamily="49" charset="0"/>
              </a:rPr>
              <a:t>anything  to the zero power is 1.0</a:t>
            </a:r>
            <a:endParaRPr lang="en-US" sz="1000" dirty="0"/>
          </a:p>
        </p:txBody>
      </p:sp>
      <p:sp>
        <p:nvSpPr>
          <p:cNvPr id="7" name="Rectangle 6"/>
          <p:cNvSpPr/>
          <p:nvPr/>
        </p:nvSpPr>
        <p:spPr>
          <a:xfrm>
            <a:off x="2870335" y="1893430"/>
            <a:ext cx="439544" cy="246221"/>
          </a:xfrm>
          <a:prstGeom prst="rect">
            <a:avLst/>
          </a:prstGeom>
        </p:spPr>
        <p:txBody>
          <a:bodyPr wrap="none">
            <a:spAutoFit/>
          </a:bodyPr>
          <a:lstStyle/>
          <a:p>
            <a:r>
              <a:rPr lang="en-US" sz="1000" b="1" dirty="0" smtClean="0">
                <a:latin typeface="Cambria" panose="02040503050406030204" pitchFamily="18" charset="0"/>
              </a:rPr>
              <a:t>= 16</a:t>
            </a:r>
            <a:endParaRPr lang="en-US" sz="1000" b="1" dirty="0"/>
          </a:p>
        </p:txBody>
      </p:sp>
      <p:cxnSp>
        <p:nvCxnSpPr>
          <p:cNvPr id="9" name="Straight Connector 8"/>
          <p:cNvCxnSpPr/>
          <p:nvPr/>
        </p:nvCxnSpPr>
        <p:spPr bwMode="auto">
          <a:xfrm>
            <a:off x="2020329" y="1932121"/>
            <a:ext cx="9988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2183373" y="3005387"/>
            <a:ext cx="8090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b="1" dirty="0" smtClean="0">
                <a:solidFill>
                  <a:srgbClr val="FF3300"/>
                </a:solidFill>
                <a:latin typeface="Calibri" panose="020F0502020204030204" pitchFamily="34" charset="0"/>
                <a:cs typeface="Courier New" panose="02070309020205020404" pitchFamily="49" charset="0"/>
              </a:rPr>
              <a:t>Extra!</a:t>
            </a:r>
            <a:r>
              <a:rPr lang="en-US" sz="1000" dirty="0" smtClean="0">
                <a:latin typeface="Calibri" panose="020F0502020204030204" pitchFamily="34" charset="0"/>
                <a:cs typeface="Courier New" panose="02070309020205020404" pitchFamily="49" charset="0"/>
              </a:rPr>
              <a:t>  See if you can also handle </a:t>
            </a:r>
            <a:r>
              <a:rPr lang="en-US" sz="1000" b="1" i="1" dirty="0" smtClean="0">
                <a:latin typeface="Calibri" panose="020F0502020204030204" pitchFamily="34" charset="0"/>
                <a:cs typeface="Courier New" panose="02070309020205020404" pitchFamily="49" charset="0"/>
              </a:rPr>
              <a:t>negative </a:t>
            </a:r>
            <a:r>
              <a:rPr lang="en-US" sz="1000" dirty="0" smtClean="0">
                <a:latin typeface="Calibri" panose="020F0502020204030204" pitchFamily="34" charset="0"/>
                <a:cs typeface="Courier New" panose="02070309020205020404" pitchFamily="49" charset="0"/>
              </a:rPr>
              <a:t>powers...</a:t>
            </a:r>
            <a:endParaRPr lang="en-US" sz="1000" dirty="0">
              <a:latin typeface="Calibri" panose="020F0502020204030204" pitchFamily="34" charset="0"/>
              <a:cs typeface="Courier New" panose="02070309020205020404" pitchFamily="49" charset="0"/>
            </a:endParaRPr>
          </a:p>
        </p:txBody>
      </p:sp>
      <p:sp>
        <p:nvSpPr>
          <p:cNvPr id="39" name="Text Box 6"/>
          <p:cNvSpPr txBox="1">
            <a:spLocks noChangeArrowheads="1"/>
          </p:cNvSpPr>
          <p:nvPr/>
        </p:nvSpPr>
        <p:spPr bwMode="auto">
          <a:xfrm>
            <a:off x="228600" y="228600"/>
            <a:ext cx="30480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i="1" dirty="0" smtClean="0">
                <a:latin typeface="Cambria" pitchFamily="18" charset="0"/>
              </a:rPr>
              <a:t>Try it! </a:t>
            </a:r>
            <a:endParaRPr lang="en-US" sz="3200" dirty="0">
              <a:latin typeface="Cambria" pitchFamily="18" charset="0"/>
            </a:endParaRPr>
          </a:p>
        </p:txBody>
      </p:sp>
      <p:sp>
        <p:nvSpPr>
          <p:cNvPr id="30" name="Rectangle 29"/>
          <p:cNvSpPr/>
          <p:nvPr/>
        </p:nvSpPr>
        <p:spPr>
          <a:xfrm>
            <a:off x="2908178" y="3005387"/>
            <a:ext cx="364202" cy="246221"/>
          </a:xfrm>
          <a:prstGeom prst="rect">
            <a:avLst/>
          </a:prstGeom>
        </p:spPr>
        <p:txBody>
          <a:bodyPr wrap="none">
            <a:spAutoFit/>
          </a:bodyPr>
          <a:lstStyle/>
          <a:p>
            <a:r>
              <a:rPr lang="en-US" sz="1000" b="1" dirty="0" smtClean="0">
                <a:latin typeface="Cambria" panose="02040503050406030204" pitchFamily="18" charset="0"/>
              </a:rPr>
              <a:t>= 8</a:t>
            </a:r>
            <a:endParaRPr lang="en-US" sz="1000" b="1" dirty="0"/>
          </a:p>
        </p:txBody>
      </p:sp>
      <p:sp>
        <p:nvSpPr>
          <p:cNvPr id="34" name="Rectangle 33"/>
          <p:cNvSpPr/>
          <p:nvPr/>
        </p:nvSpPr>
        <p:spPr>
          <a:xfrm>
            <a:off x="349956" y="3971431"/>
            <a:ext cx="3155244" cy="461665"/>
          </a:xfrm>
          <a:prstGeom prst="rect">
            <a:avLst/>
          </a:prstGeom>
        </p:spPr>
        <p:txBody>
          <a:bodyPr wrap="square">
            <a:spAutoFit/>
          </a:bodyPr>
          <a:lstStyle/>
          <a:p>
            <a:r>
              <a:rPr lang="en-US" dirty="0" smtClean="0">
                <a:latin typeface="Cambria" panose="02040503050406030204" pitchFamily="18" charset="0"/>
              </a:rPr>
              <a:t>pow(2,2) ~  2*2*1.0</a:t>
            </a:r>
            <a:endParaRPr lang="en-US" dirty="0">
              <a:latin typeface="Cambria" panose="02040503050406030204" pitchFamily="18" charset="0"/>
            </a:endParaRPr>
          </a:p>
        </p:txBody>
      </p:sp>
      <p:sp>
        <p:nvSpPr>
          <p:cNvPr id="35" name="Rectangle 34"/>
          <p:cNvSpPr/>
          <p:nvPr/>
        </p:nvSpPr>
        <p:spPr>
          <a:xfrm>
            <a:off x="349956" y="4670778"/>
            <a:ext cx="2895600" cy="461665"/>
          </a:xfrm>
          <a:prstGeom prst="rect">
            <a:avLst/>
          </a:prstGeom>
        </p:spPr>
        <p:txBody>
          <a:bodyPr wrap="square">
            <a:spAutoFit/>
          </a:bodyPr>
          <a:lstStyle/>
          <a:p>
            <a:r>
              <a:rPr lang="en-US" dirty="0" smtClean="0">
                <a:latin typeface="Cambria" panose="02040503050406030204" pitchFamily="18" charset="0"/>
              </a:rPr>
              <a:t>pow(2,1) ~  2*1.0</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0" y="848160"/>
              <a:ext cx="8992440" cy="5144040"/>
            </p14:xfrm>
          </p:contentPart>
        </mc:Choice>
        <mc:Fallback xmlns="">
          <p:pic>
            <p:nvPicPr>
              <p:cNvPr id="8" name="Ink 7"/>
              <p:cNvPicPr/>
              <p:nvPr/>
            </p:nvPicPr>
            <p:blipFill>
              <a:blip r:embed="rId5"/>
              <a:stretch>
                <a:fillRect/>
              </a:stretch>
            </p:blipFill>
            <p:spPr>
              <a:xfrm>
                <a:off x="-9360" y="838800"/>
                <a:ext cx="9011160" cy="5162760"/>
              </a:xfrm>
              <a:prstGeom prst="rect">
                <a:avLst/>
              </a:prstGeom>
            </p:spPr>
          </p:pic>
        </mc:Fallback>
      </mc:AlternateContent>
    </p:spTree>
    <p:extLst>
      <p:ext uri="{BB962C8B-B14F-4D97-AF65-F5344CB8AC3E}">
        <p14:creationId xmlns:p14="http://schemas.microsoft.com/office/powerpoint/2010/main" val="33147518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28600" y="409703"/>
            <a:ext cx="8689975" cy="2514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5779" name="Text Box 7"/>
          <p:cNvSpPr txBox="1">
            <a:spLocks noChangeArrowheads="1"/>
          </p:cNvSpPr>
          <p:nvPr/>
        </p:nvSpPr>
        <p:spPr bwMode="auto">
          <a:xfrm>
            <a:off x="381000" y="686452"/>
            <a:ext cx="8537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i="1" dirty="0">
                <a:latin typeface="Cambria" pitchFamily="18" charset="0"/>
              </a:rPr>
              <a:t>The key to </a:t>
            </a:r>
            <a:r>
              <a:rPr lang="en-US" sz="4200" i="1" dirty="0" smtClean="0">
                <a:latin typeface="Cambria" pitchFamily="18" charset="0"/>
              </a:rPr>
              <a:t>understanding recursion is, first, to understand recursion.</a:t>
            </a:r>
            <a:endParaRPr lang="en-US" sz="4200" i="1" dirty="0">
              <a:latin typeface="Cambria" pitchFamily="18" charset="0"/>
            </a:endParaRPr>
          </a:p>
        </p:txBody>
      </p:sp>
      <p:sp>
        <p:nvSpPr>
          <p:cNvPr id="75780" name="Text Box 9"/>
          <p:cNvSpPr txBox="1">
            <a:spLocks noChangeArrowheads="1"/>
          </p:cNvSpPr>
          <p:nvPr/>
        </p:nvSpPr>
        <p:spPr bwMode="auto">
          <a:xfrm>
            <a:off x="6268243" y="2343090"/>
            <a:ext cx="2418557" cy="400110"/>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a:latin typeface="Calibri" pitchFamily="34" charset="0"/>
              </a:rPr>
              <a:t>- </a:t>
            </a:r>
            <a:r>
              <a:rPr lang="en-US" sz="2000" dirty="0" smtClean="0">
                <a:latin typeface="Calibri" pitchFamily="34" charset="0"/>
              </a:rPr>
              <a:t>former CS </a:t>
            </a:r>
            <a:r>
              <a:rPr lang="en-US" sz="2000" dirty="0">
                <a:latin typeface="Calibri" pitchFamily="34" charset="0"/>
              </a:rPr>
              <a:t>5 student</a:t>
            </a:r>
          </a:p>
        </p:txBody>
      </p:sp>
      <p:sp>
        <p:nvSpPr>
          <p:cNvPr id="75781" name="Text Box 10"/>
          <p:cNvSpPr txBox="1">
            <a:spLocks noChangeArrowheads="1"/>
          </p:cNvSpPr>
          <p:nvPr/>
        </p:nvSpPr>
        <p:spPr bwMode="auto">
          <a:xfrm>
            <a:off x="1315243" y="6096000"/>
            <a:ext cx="76001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3200" dirty="0">
                <a:solidFill>
                  <a:srgbClr val="0B9520"/>
                </a:solidFill>
                <a:latin typeface="Cambria" pitchFamily="18" charset="0"/>
              </a:rPr>
              <a:t>tutors @ </a:t>
            </a:r>
            <a:r>
              <a:rPr lang="en-US" sz="3200" dirty="0" smtClean="0">
                <a:solidFill>
                  <a:srgbClr val="0B9520"/>
                </a:solidFill>
                <a:latin typeface="Cambria" pitchFamily="18" charset="0"/>
              </a:rPr>
              <a:t>LAC + 4C's    </a:t>
            </a:r>
            <a:r>
              <a:rPr lang="en-US" sz="3200" dirty="0" err="1" smtClean="0">
                <a:solidFill>
                  <a:srgbClr val="0B9520"/>
                </a:solidFill>
                <a:latin typeface="Cambria" pitchFamily="18" charset="0"/>
              </a:rPr>
              <a:t>Th</a:t>
            </a:r>
            <a:r>
              <a:rPr lang="en-US" sz="3200" dirty="0" smtClean="0">
                <a:solidFill>
                  <a:srgbClr val="0B9520"/>
                </a:solidFill>
                <a:latin typeface="Cambria" pitchFamily="18" charset="0"/>
              </a:rPr>
              <a:t>/F/Sa/Su/Mon.</a:t>
            </a:r>
            <a:endParaRPr lang="en-US" sz="3200" dirty="0">
              <a:solidFill>
                <a:srgbClr val="0B9520"/>
              </a:solidFill>
              <a:latin typeface="Cambria" pitchFamily="18" charset="0"/>
            </a:endParaRPr>
          </a:p>
        </p:txBody>
      </p:sp>
      <p:sp>
        <p:nvSpPr>
          <p:cNvPr id="23" name="Text Box 6"/>
          <p:cNvSpPr txBox="1">
            <a:spLocks noChangeArrowheads="1"/>
          </p:cNvSpPr>
          <p:nvPr/>
        </p:nvSpPr>
        <p:spPr bwMode="auto">
          <a:xfrm rot="21050842">
            <a:off x="317862" y="3795409"/>
            <a:ext cx="5029200" cy="1371600"/>
          </a:xfrm>
          <a:prstGeom prst="rect">
            <a:avLst/>
          </a:prstGeom>
          <a:no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4200" dirty="0">
                <a:latin typeface="Cambria" pitchFamily="18" charset="0"/>
              </a:rPr>
              <a:t>Good luck with Homework #1</a:t>
            </a:r>
          </a:p>
        </p:txBody>
      </p:sp>
      <p:sp>
        <p:nvSpPr>
          <p:cNvPr id="24" name="Text Box 10"/>
          <p:cNvSpPr txBox="1">
            <a:spLocks noChangeArrowheads="1"/>
          </p:cNvSpPr>
          <p:nvPr/>
        </p:nvSpPr>
        <p:spPr bwMode="auto">
          <a:xfrm>
            <a:off x="6803889" y="3176700"/>
            <a:ext cx="1752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solidFill>
                  <a:srgbClr val="067B0E"/>
                </a:solidFill>
                <a:latin typeface="Cambria" pitchFamily="18" charset="0"/>
              </a:rPr>
              <a:t>It's the eeri</a:t>
            </a:r>
            <a:r>
              <a:rPr lang="en-US" sz="1500" b="1" u="sng" dirty="0" smtClean="0">
                <a:solidFill>
                  <a:srgbClr val="067B0E"/>
                </a:solidFill>
                <a:latin typeface="Cambria" pitchFamily="18" charset="0"/>
              </a:rPr>
              <a:t>est</a:t>
            </a:r>
            <a:r>
              <a:rPr lang="en-US" sz="1500" dirty="0" smtClean="0">
                <a:solidFill>
                  <a:srgbClr val="067B0E"/>
                </a:solidFill>
                <a:latin typeface="Cambria" pitchFamily="18" charset="0"/>
              </a:rPr>
              <a:t>!</a:t>
            </a:r>
            <a:endParaRPr lang="en-US" sz="1500" b="1" u="sng" dirty="0">
              <a:solidFill>
                <a:srgbClr val="067B0E"/>
              </a:solidFill>
              <a:latin typeface="Cambria" pitchFamily="18" charset="0"/>
            </a:endParaRPr>
          </a:p>
        </p:txBody>
      </p:sp>
      <p:grpSp>
        <p:nvGrpSpPr>
          <p:cNvPr id="25" name="Group 11"/>
          <p:cNvGrpSpPr>
            <a:grpSpLocks/>
          </p:cNvGrpSpPr>
          <p:nvPr/>
        </p:nvGrpSpPr>
        <p:grpSpPr bwMode="auto">
          <a:xfrm>
            <a:off x="8124825" y="3403600"/>
            <a:ext cx="638175" cy="711200"/>
            <a:chOff x="2928" y="1051"/>
            <a:chExt cx="840" cy="957"/>
          </a:xfrm>
        </p:grpSpPr>
        <p:sp>
          <p:nvSpPr>
            <p:cNvPr id="26"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8"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5"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6"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7"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8"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327731310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36876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rules!</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458810" cy="4240390"/>
          </a:xfrm>
          <a:prstGeom prst="rect">
            <a:avLst/>
          </a:prstGeom>
        </p:spPr>
      </p:pic>
      <p:sp>
        <p:nvSpPr>
          <p:cNvPr id="3" name="TextBox 2"/>
          <p:cNvSpPr txBox="1"/>
          <p:nvPr/>
        </p:nvSpPr>
        <p:spPr>
          <a:xfrm rot="20723380">
            <a:off x="6729331" y="3385830"/>
            <a:ext cx="2133600" cy="461665"/>
          </a:xfrm>
          <a:prstGeom prst="rect">
            <a:avLst/>
          </a:prstGeom>
          <a:solidFill>
            <a:schemeClr val="bg1"/>
          </a:solidFill>
        </p:spPr>
        <p:txBody>
          <a:bodyPr wrap="square" rtlCol="0">
            <a:spAutoFit/>
          </a:bodyPr>
          <a:lstStyle/>
          <a:p>
            <a:pPr algn="ctr"/>
            <a:r>
              <a:rPr lang="en-US" b="1" dirty="0" smtClean="0">
                <a:solidFill>
                  <a:srgbClr val="0B9520"/>
                </a:solidFill>
                <a:latin typeface="Cambria" panose="02040503050406030204" pitchFamily="18" charset="0"/>
              </a:rPr>
              <a:t>Eight rules?!</a:t>
            </a:r>
            <a:endParaRPr lang="en-US" b="1" dirty="0">
              <a:solidFill>
                <a:srgbClr val="0B9520"/>
              </a:solidFill>
              <a:latin typeface="Cambria" panose="02040503050406030204" pitchFamily="18" charset="0"/>
            </a:endParaRPr>
          </a:p>
        </p:txBody>
      </p:sp>
      <p:sp>
        <p:nvSpPr>
          <p:cNvPr id="6" name="TextBox 5"/>
          <p:cNvSpPr txBox="1"/>
          <p:nvPr/>
        </p:nvSpPr>
        <p:spPr>
          <a:xfrm>
            <a:off x="7162800" y="5950803"/>
            <a:ext cx="1828800" cy="830997"/>
          </a:xfrm>
          <a:prstGeom prst="rect">
            <a:avLst/>
          </a:prstGeom>
          <a:solidFill>
            <a:srgbClr val="CCFFCC"/>
          </a:solidFill>
        </p:spPr>
        <p:txBody>
          <a:bodyPr wrap="square" rtlCol="0">
            <a:spAutoFit/>
          </a:bodyPr>
          <a:lstStyle/>
          <a:p>
            <a:pPr algn="ctr"/>
            <a:r>
              <a:rPr lang="en-US" b="1" i="1" dirty="0" smtClean="0">
                <a:latin typeface="Cambria" panose="02040503050406030204" pitchFamily="18" charset="0"/>
              </a:rPr>
              <a:t>it's twice as slow!</a:t>
            </a:r>
            <a:endParaRPr lang="en-US" b="1" i="1" dirty="0">
              <a:latin typeface="Cambria" panose="02040503050406030204" pitchFamily="18" charset="0"/>
            </a:endParaRPr>
          </a:p>
        </p:txBody>
      </p:sp>
      <p:sp>
        <p:nvSpPr>
          <p:cNvPr id="4" name="Down Arrow 3"/>
          <p:cNvSpPr/>
          <p:nvPr/>
        </p:nvSpPr>
        <p:spPr bwMode="auto">
          <a:xfrm>
            <a:off x="6045201" y="1250244"/>
            <a:ext cx="457200" cy="533400"/>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71611866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a:t>
            </a:r>
            <a:r>
              <a:rPr lang="en-US" sz="3600" b="1" i="1" dirty="0" err="1" smtClean="0">
                <a:latin typeface="Cambria" pitchFamily="18" charset="0"/>
              </a:rPr>
              <a:t>Aargh</a:t>
            </a:r>
            <a:r>
              <a:rPr lang="en-US" sz="3600" b="1" i="1" dirty="0" smtClean="0">
                <a:latin typeface="Cambria" pitchFamily="18" charset="0"/>
              </a:rPr>
              <a:t>!</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89" y="1219200"/>
            <a:ext cx="8077200" cy="4022249"/>
          </a:xfrm>
          <a:prstGeom prst="rect">
            <a:avLst/>
          </a:prstGeom>
        </p:spPr>
      </p:pic>
      <p:sp>
        <p:nvSpPr>
          <p:cNvPr id="13" name="TextBox 12"/>
          <p:cNvSpPr txBox="1"/>
          <p:nvPr/>
        </p:nvSpPr>
        <p:spPr>
          <a:xfrm>
            <a:off x="6781800" y="5867400"/>
            <a:ext cx="2133600" cy="830997"/>
          </a:xfrm>
          <a:prstGeom prst="rect">
            <a:avLst/>
          </a:prstGeom>
          <a:solidFill>
            <a:srgbClr val="FFCC99"/>
          </a:solidFill>
        </p:spPr>
        <p:txBody>
          <a:bodyPr wrap="square" rtlCol="0">
            <a:spAutoFit/>
          </a:bodyPr>
          <a:lstStyle/>
          <a:p>
            <a:pPr algn="ctr"/>
            <a:r>
              <a:rPr lang="en-US" dirty="0" smtClean="0">
                <a:latin typeface="Cambria" panose="02040503050406030204" pitchFamily="18" charset="0"/>
              </a:rPr>
              <a:t>+ "universal" solution…</a:t>
            </a:r>
            <a:endParaRPr lang="en-US" dirty="0">
              <a:latin typeface="Cambria" panose="02040503050406030204" pitchFamily="18" charset="0"/>
            </a:endParaRPr>
          </a:p>
        </p:txBody>
      </p:sp>
      <p:sp>
        <p:nvSpPr>
          <p:cNvPr id="14" name="Down Arrow 13"/>
          <p:cNvSpPr/>
          <p:nvPr/>
        </p:nvSpPr>
        <p:spPr bwMode="auto">
          <a:xfrm>
            <a:off x="4899379" y="3733800"/>
            <a:ext cx="457200" cy="533400"/>
          </a:xfrm>
          <a:prstGeom prst="downArrow">
            <a:avLst/>
          </a:prstGeom>
          <a:solidFill>
            <a:srgbClr val="FFCC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748793" y="835377"/>
            <a:ext cx="457200" cy="533400"/>
          </a:xfrm>
          <a:prstGeom prst="downArrow">
            <a:avLst/>
          </a:prstGeom>
          <a:solidFill>
            <a:schemeClr val="tx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275871"/>
            <a:ext cx="10763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86532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45" y="53622"/>
            <a:ext cx="5555255" cy="146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ounded Rectangle 1"/>
          <p:cNvSpPr>
            <a:spLocks noChangeArrowheads="1"/>
          </p:cNvSpPr>
          <p:nvPr/>
        </p:nvSpPr>
        <p:spPr bwMode="auto">
          <a:xfrm>
            <a:off x="514526" y="1764419"/>
            <a:ext cx="4011613" cy="1597025"/>
          </a:xfrm>
          <a:prstGeom prst="roundRect">
            <a:avLst>
              <a:gd name="adj" fmla="val 16667"/>
            </a:avLst>
          </a:prstGeom>
          <a:solidFill>
            <a:srgbClr val="CCFFCC"/>
          </a:solidFill>
          <a:ln w="9525">
            <a:noFill/>
            <a:round/>
            <a:headEnd/>
            <a:tailEnd/>
          </a:ln>
        </p:spPr>
        <p:txBody>
          <a:bodyPr/>
          <a:lstStyle/>
          <a:p>
            <a:endParaRPr lang="en-US">
              <a:latin typeface="Cambria" pitchFamily="18" charset="0"/>
            </a:endParaRPr>
          </a:p>
        </p:txBody>
      </p:sp>
      <p:sp>
        <p:nvSpPr>
          <p:cNvPr id="2052" name="Line 34"/>
          <p:cNvSpPr>
            <a:spLocks noChangeShapeType="1"/>
          </p:cNvSpPr>
          <p:nvPr/>
        </p:nvSpPr>
        <p:spPr bwMode="auto">
          <a:xfrm>
            <a:off x="457200" y="5616575"/>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2053" name="Rounded Rectangle 1"/>
          <p:cNvSpPr>
            <a:spLocks noChangeArrowheads="1"/>
          </p:cNvSpPr>
          <p:nvPr/>
        </p:nvSpPr>
        <p:spPr bwMode="auto">
          <a:xfrm>
            <a:off x="2235200" y="4260712"/>
            <a:ext cx="5799138" cy="517525"/>
          </a:xfrm>
          <a:prstGeom prst="roundRect">
            <a:avLst>
              <a:gd name="adj" fmla="val 16667"/>
            </a:avLst>
          </a:prstGeom>
          <a:solidFill>
            <a:srgbClr val="CCECFF"/>
          </a:solidFill>
          <a:ln>
            <a:noFill/>
          </a:ln>
          <a:extLst/>
        </p:spPr>
        <p:txBody>
          <a:bodyPr/>
          <a:lstStyle/>
          <a:p>
            <a:endParaRPr lang="en-US">
              <a:latin typeface="Cambria" pitchFamily="18" charset="0"/>
            </a:endParaRPr>
          </a:p>
        </p:txBody>
      </p:sp>
      <p:sp>
        <p:nvSpPr>
          <p:cNvPr id="2054" name="Text Box 6"/>
          <p:cNvSpPr txBox="1">
            <a:spLocks noChangeArrowheads="1"/>
          </p:cNvSpPr>
          <p:nvPr/>
        </p:nvSpPr>
        <p:spPr bwMode="auto">
          <a:xfrm>
            <a:off x="2286000" y="5421313"/>
            <a:ext cx="4851400" cy="369887"/>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dirty="0">
                <a:latin typeface="Cambria" pitchFamily="18" charset="0"/>
              </a:rPr>
              <a:t>This is the </a:t>
            </a:r>
            <a:r>
              <a:rPr lang="en-US" sz="1800" b="1" i="1" dirty="0">
                <a:latin typeface="Cambria" pitchFamily="18" charset="0"/>
              </a:rPr>
              <a:t>last</a:t>
            </a:r>
            <a:r>
              <a:rPr lang="en-US" sz="1800" dirty="0">
                <a:latin typeface="Cambria" pitchFamily="18" charset="0"/>
              </a:rPr>
              <a:t> CS 5 lecture you’ll ever </a:t>
            </a:r>
            <a:r>
              <a:rPr lang="en-US" sz="1800" u="sng" dirty="0">
                <a:latin typeface="Cambria" pitchFamily="18" charset="0"/>
              </a:rPr>
              <a:t>need</a:t>
            </a:r>
            <a:r>
              <a:rPr lang="en-US" sz="1800" dirty="0">
                <a:latin typeface="Cambria" pitchFamily="18" charset="0"/>
              </a:rPr>
              <a:t>!</a:t>
            </a:r>
            <a:r>
              <a:rPr lang="en-US" sz="1800" b="1" dirty="0">
                <a:latin typeface="Cambria" pitchFamily="18" charset="0"/>
                <a:cs typeface="Courier New" pitchFamily="49" charset="0"/>
              </a:rPr>
              <a:t>*</a:t>
            </a:r>
          </a:p>
        </p:txBody>
      </p:sp>
      <p:sp>
        <p:nvSpPr>
          <p:cNvPr id="2055" name="Text Box 13"/>
          <p:cNvSpPr txBox="1">
            <a:spLocks noChangeArrowheads="1"/>
          </p:cNvSpPr>
          <p:nvPr/>
        </p:nvSpPr>
        <p:spPr bwMode="auto">
          <a:xfrm>
            <a:off x="733425" y="6189663"/>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latin typeface="Cambria" pitchFamily="18" charset="0"/>
              </a:rPr>
              <a:t>On </a:t>
            </a:r>
            <a:r>
              <a:rPr lang="en-US" sz="1200" b="1">
                <a:latin typeface="Cambria" pitchFamily="18" charset="0"/>
              </a:rPr>
              <a:t>Warner Brothers</a:t>
            </a:r>
            <a:r>
              <a:rPr lang="en-US" sz="1200">
                <a:latin typeface="Cambria" pitchFamily="18" charset="0"/>
              </a:rPr>
              <a:t>' insistence, we affirm that this 'C' does not stand for 'Chamber' and 'S'  does not stand for 'Secrets.'</a:t>
            </a:r>
          </a:p>
        </p:txBody>
      </p:sp>
      <p:sp>
        <p:nvSpPr>
          <p:cNvPr id="2057" name="Text Box 16"/>
          <p:cNvSpPr txBox="1">
            <a:spLocks noChangeArrowheads="1"/>
          </p:cNvSpPr>
          <p:nvPr/>
        </p:nvSpPr>
        <p:spPr bwMode="auto">
          <a:xfrm>
            <a:off x="733425" y="6434138"/>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solidFill>
                  <a:srgbClr val="C00000"/>
                </a:solidFill>
                <a:latin typeface="Cambria" pitchFamily="18" charset="0"/>
              </a:rPr>
              <a:t>Caution</a:t>
            </a:r>
            <a:r>
              <a:rPr lang="en-US" sz="1200">
                <a:latin typeface="Cambria" pitchFamily="18" charset="0"/>
              </a:rPr>
              <a:t>: do not take this statement too literally or it is possible find yourself in </a:t>
            </a:r>
            <a:r>
              <a:rPr lang="en-US" sz="1200" b="1" i="1">
                <a:latin typeface="Cambria" pitchFamily="18" charset="0"/>
              </a:rPr>
              <a:t>twice </a:t>
            </a:r>
            <a:r>
              <a:rPr lang="en-US" sz="1200">
                <a:latin typeface="Cambria" pitchFamily="18" charset="0"/>
              </a:rPr>
              <a:t>as many CS 5 lectures as you need! </a:t>
            </a:r>
          </a:p>
        </p:txBody>
      </p:sp>
      <p:pic>
        <p:nvPicPr>
          <p:cNvPr id="20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6161088"/>
            <a:ext cx="1778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35"/>
          <p:cNvSpPr txBox="1">
            <a:spLocks noChangeArrowheads="1"/>
          </p:cNvSpPr>
          <p:nvPr/>
        </p:nvSpPr>
        <p:spPr bwMode="auto">
          <a:xfrm>
            <a:off x="381000" y="5872163"/>
            <a:ext cx="487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i="1">
                <a:latin typeface="Cambria" pitchFamily="18" charset="0"/>
              </a:rPr>
              <a:t>HMC's legal counsel requires us to include these footnotes…</a:t>
            </a:r>
          </a:p>
        </p:txBody>
      </p:sp>
      <p:sp>
        <p:nvSpPr>
          <p:cNvPr id="2060" name="Text Box 36"/>
          <p:cNvSpPr txBox="1">
            <a:spLocks noChangeArrowheads="1"/>
          </p:cNvSpPr>
          <p:nvPr/>
        </p:nvSpPr>
        <p:spPr bwMode="auto">
          <a:xfrm>
            <a:off x="1981200" y="4315685"/>
            <a:ext cx="632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err="1">
                <a:latin typeface="Cambria" pitchFamily="18" charset="0"/>
              </a:rPr>
              <a:t>Hw</a:t>
            </a:r>
            <a:r>
              <a:rPr lang="en-US" sz="2000" dirty="0">
                <a:latin typeface="Cambria" pitchFamily="18" charset="0"/>
              </a:rPr>
              <a:t> #1</a:t>
            </a:r>
            <a:r>
              <a:rPr lang="en-US" sz="2000" b="1" dirty="0">
                <a:latin typeface="Cambria" pitchFamily="18" charset="0"/>
              </a:rPr>
              <a:t>  </a:t>
            </a:r>
            <a:r>
              <a:rPr lang="en-US" sz="2000" dirty="0">
                <a:latin typeface="Cambria" pitchFamily="18" charset="0"/>
              </a:rPr>
              <a:t>due this </a:t>
            </a:r>
            <a:r>
              <a:rPr lang="en-US" sz="2000" dirty="0" smtClean="0">
                <a:latin typeface="Cambria" pitchFamily="18" charset="0"/>
              </a:rPr>
              <a:t>Monday,  9/14,  </a:t>
            </a:r>
            <a:r>
              <a:rPr lang="en-US" sz="2000" dirty="0">
                <a:latin typeface="Cambria" pitchFamily="18" charset="0"/>
              </a:rPr>
              <a:t>at 11:59 pm</a:t>
            </a:r>
          </a:p>
        </p:txBody>
      </p:sp>
      <p:sp>
        <p:nvSpPr>
          <p:cNvPr id="2062" name="Text Box 42"/>
          <p:cNvSpPr txBox="1">
            <a:spLocks noChangeArrowheads="1"/>
          </p:cNvSpPr>
          <p:nvPr/>
        </p:nvSpPr>
        <p:spPr bwMode="auto">
          <a:xfrm>
            <a:off x="560388" y="63531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atin typeface="Cambria" pitchFamily="18" charset="0"/>
              </a:rPr>
              <a:t>*</a:t>
            </a:r>
          </a:p>
        </p:txBody>
      </p:sp>
      <p:sp>
        <p:nvSpPr>
          <p:cNvPr id="2063" name="Text Box 43"/>
          <p:cNvSpPr txBox="1">
            <a:spLocks noChangeArrowheads="1"/>
          </p:cNvSpPr>
          <p:nvPr/>
        </p:nvSpPr>
        <p:spPr bwMode="auto">
          <a:xfrm rot="21031648">
            <a:off x="1109734" y="4102031"/>
            <a:ext cx="1438275" cy="584200"/>
          </a:xfrm>
          <a:prstGeom prst="rect">
            <a:avLst/>
          </a:prstGeom>
          <a:solidFill>
            <a:srgbClr val="CCECFF"/>
          </a:solidFill>
          <a:ln w="19050">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600" b="1" dirty="0">
                <a:latin typeface="Cambria" pitchFamily="18" charset="0"/>
              </a:rPr>
              <a:t>Tutoring hours: LOTS!</a:t>
            </a:r>
          </a:p>
        </p:txBody>
      </p:sp>
      <p:sp>
        <p:nvSpPr>
          <p:cNvPr id="2067" name="Text Box 41"/>
          <p:cNvSpPr txBox="1">
            <a:spLocks noChangeArrowheads="1"/>
          </p:cNvSpPr>
          <p:nvPr/>
        </p:nvSpPr>
        <p:spPr bwMode="auto">
          <a:xfrm>
            <a:off x="944739" y="3253494"/>
            <a:ext cx="318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dirty="0">
                <a:latin typeface="Cambria" pitchFamily="18" charset="0"/>
              </a:rPr>
              <a:t>a.k.a.,  CS's version of mathematical induction</a:t>
            </a:r>
          </a:p>
        </p:txBody>
      </p:sp>
      <p:sp>
        <p:nvSpPr>
          <p:cNvPr id="2070" name="Text Box 37"/>
          <p:cNvSpPr txBox="1">
            <a:spLocks noChangeArrowheads="1"/>
          </p:cNvSpPr>
          <p:nvPr/>
        </p:nvSpPr>
        <p:spPr bwMode="auto">
          <a:xfrm>
            <a:off x="5410200" y="2004479"/>
            <a:ext cx="3087687" cy="1077218"/>
          </a:xfrm>
          <a:prstGeom prst="rect">
            <a:avLst/>
          </a:prstGeom>
          <a:solidFill>
            <a:srgbClr val="CCFFCC"/>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latin typeface="Cambria" pitchFamily="18" charset="0"/>
              </a:rPr>
              <a:t>As close as CS gets to magic</a:t>
            </a:r>
            <a:endParaRPr lang="en-US" sz="3200" b="1" dirty="0">
              <a:latin typeface="Cambria" pitchFamily="18" charset="0"/>
            </a:endParaRPr>
          </a:p>
        </p:txBody>
      </p:sp>
      <p:sp>
        <p:nvSpPr>
          <p:cNvPr id="2072" name="Rectangle 11"/>
          <p:cNvSpPr>
            <a:spLocks noChangeArrowheads="1"/>
          </p:cNvSpPr>
          <p:nvPr/>
        </p:nvSpPr>
        <p:spPr bwMode="auto">
          <a:xfrm>
            <a:off x="7171267" y="1276634"/>
            <a:ext cx="185180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i="1" dirty="0">
                <a:latin typeface="Cambria" pitchFamily="18" charset="0"/>
              </a:rPr>
              <a:t>Jack Ma's </a:t>
            </a:r>
            <a:r>
              <a:rPr lang="en-US" sz="1200" i="1" dirty="0" err="1">
                <a:latin typeface="Cambria" pitchFamily="18" charset="0"/>
              </a:rPr>
              <a:t>Picobot</a:t>
            </a:r>
            <a:r>
              <a:rPr lang="en-US" sz="1200" i="1" dirty="0">
                <a:latin typeface="Cambria" pitchFamily="18" charset="0"/>
              </a:rPr>
              <a:t> </a:t>
            </a:r>
            <a:r>
              <a:rPr lang="en-US" sz="1200" i="1" dirty="0" smtClean="0">
                <a:latin typeface="Cambria" pitchFamily="18" charset="0"/>
              </a:rPr>
              <a:t>"magic"</a:t>
            </a:r>
            <a:endParaRPr lang="en-US" sz="1200" i="1" dirty="0">
              <a:latin typeface="Cambria" pitchFamily="18" charset="0"/>
            </a:endParaRPr>
          </a:p>
        </p:txBody>
      </p:sp>
      <p:pic>
        <p:nvPicPr>
          <p:cNvPr id="2073" name="Picture 43"/>
          <p:cNvPicPr>
            <a:picLocks noChangeAspect="1" noChangeArrowheads="1"/>
          </p:cNvPicPr>
          <p:nvPr/>
        </p:nvPicPr>
        <p:blipFill>
          <a:blip r:embed="rId5">
            <a:extLst>
              <a:ext uri="{28A0092B-C50C-407E-A947-70E740481C1C}">
                <a14:useLocalDpi xmlns:a14="http://schemas.microsoft.com/office/drawing/2010/main" val="0"/>
              </a:ext>
            </a:extLst>
          </a:blip>
          <a:srcRect l="39465" t="37932" r="33150" b="47105"/>
          <a:stretch>
            <a:fillRect/>
          </a:stretch>
        </p:blipFill>
        <p:spPr bwMode="auto">
          <a:xfrm>
            <a:off x="955851" y="1934282"/>
            <a:ext cx="3349625"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6910" y="142926"/>
            <a:ext cx="1060053" cy="106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36598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l="17885" t="9535" r="18077" b="2216"/>
          <a:stretch>
            <a:fillRect/>
          </a:stretch>
        </p:blipFill>
        <p:spPr bwMode="auto">
          <a:xfrm>
            <a:off x="1676400" y="480743"/>
            <a:ext cx="5791200" cy="567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4818" name="Text Box 5"/>
          <p:cNvSpPr txBox="1">
            <a:spLocks noChangeArrowheads="1"/>
          </p:cNvSpPr>
          <p:nvPr/>
        </p:nvSpPr>
        <p:spPr bwMode="auto">
          <a:xfrm>
            <a:off x="2305503" y="6336268"/>
            <a:ext cx="45329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1800" i="1" dirty="0" smtClean="0">
                <a:latin typeface="Cambria" pitchFamily="18" charset="0"/>
              </a:rPr>
              <a:t>The dizzying dangers of having no base case!</a:t>
            </a:r>
            <a:endParaRPr lang="en-US" sz="1800" i="1" dirty="0">
              <a:latin typeface="Cambria" pitchFamily="18" charset="0"/>
            </a:endParaRPr>
          </a:p>
        </p:txBody>
      </p:sp>
    </p:spTree>
    <p:extLst>
      <p:ext uri="{BB962C8B-B14F-4D97-AF65-F5344CB8AC3E}">
        <p14:creationId xmlns:p14="http://schemas.microsoft.com/office/powerpoint/2010/main" val="320491907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52400" y="242711"/>
            <a:ext cx="4454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smtClean="0">
                <a:latin typeface="Cambria" pitchFamily="18" charset="0"/>
              </a:rPr>
              <a:t>Thinking</a:t>
            </a:r>
            <a:r>
              <a:rPr lang="en-US" sz="3200" dirty="0" smtClean="0">
                <a:latin typeface="Cambria" pitchFamily="18" charset="0"/>
              </a:rPr>
              <a:t> recursively…</a:t>
            </a:r>
            <a:endParaRPr lang="en-US" sz="3200" dirty="0">
              <a:latin typeface="Cambria"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79689"/>
            <a:ext cx="6571376" cy="3810000"/>
          </a:xfrm>
          <a:prstGeom prst="rect">
            <a:avLst/>
          </a:prstGeom>
          <a:ln>
            <a:solidFill>
              <a:srgbClr val="0B9520"/>
            </a:solidFill>
          </a:ln>
        </p:spPr>
      </p:pic>
      <p:sp>
        <p:nvSpPr>
          <p:cNvPr id="3" name="TextBox 2"/>
          <p:cNvSpPr txBox="1"/>
          <p:nvPr/>
        </p:nvSpPr>
        <p:spPr>
          <a:xfrm>
            <a:off x="349162" y="5569803"/>
            <a:ext cx="3373349" cy="830997"/>
          </a:xfrm>
          <a:prstGeom prst="rect">
            <a:avLst/>
          </a:prstGeom>
          <a:noFill/>
        </p:spPr>
        <p:txBody>
          <a:bodyPr wrap="square" rtlCol="0">
            <a:spAutoFit/>
          </a:bodyPr>
          <a:lstStyle/>
          <a:p>
            <a:pPr algn="ctr"/>
            <a:r>
              <a:rPr lang="en-US" dirty="0" smtClean="0">
                <a:latin typeface="Cambria" panose="02040503050406030204" pitchFamily="18" charset="0"/>
              </a:rPr>
              <a:t>What will print when </a:t>
            </a:r>
            <a:r>
              <a:rPr lang="en-US" b="1" dirty="0" err="1" smtClean="0">
                <a:solidFill>
                  <a:srgbClr val="0000FF"/>
                </a:solidFill>
                <a:latin typeface="Courier New" panose="02070309020205020404" pitchFamily="49" charset="0"/>
                <a:cs typeface="Courier New" panose="02070309020205020404" pitchFamily="49" charset="0"/>
              </a:rPr>
              <a:t>facWPR</a:t>
            </a:r>
            <a:r>
              <a:rPr lang="en-US" b="1" dirty="0" smtClean="0">
                <a:latin typeface="Courier New" panose="02070309020205020404" pitchFamily="49" charset="0"/>
                <a:cs typeface="Courier New" panose="02070309020205020404" pitchFamily="49" charset="0"/>
              </a:rPr>
              <a:t>(5)</a:t>
            </a:r>
            <a:r>
              <a:rPr lang="en-US" dirty="0" smtClean="0">
                <a:latin typeface="Cambria" panose="02040503050406030204" pitchFamily="18" charset="0"/>
              </a:rPr>
              <a:t> is called?</a:t>
            </a:r>
          </a:p>
        </p:txBody>
      </p:sp>
    </p:spTree>
    <p:extLst>
      <p:ext uri="{BB962C8B-B14F-4D97-AF65-F5344CB8AC3E}">
        <p14:creationId xmlns:p14="http://schemas.microsoft.com/office/powerpoint/2010/main" val="3606241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208845" y="4572000"/>
            <a:ext cx="8763000" cy="20574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6626" name="Text Box 2"/>
          <p:cNvSpPr txBox="1">
            <a:spLocks noChangeArrowheads="1"/>
          </p:cNvSpPr>
          <p:nvPr/>
        </p:nvSpPr>
        <p:spPr bwMode="auto">
          <a:xfrm>
            <a:off x="277305" y="228600"/>
            <a:ext cx="82692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dirty="0">
                <a:solidFill>
                  <a:srgbClr val="000000"/>
                </a:solidFill>
                <a:latin typeface="Courier New" pitchFamily="49" charset="0"/>
              </a:rPr>
              <a:t>return  </a:t>
            </a:r>
            <a:r>
              <a:rPr lang="en-US" sz="4200" dirty="0">
                <a:solidFill>
                  <a:srgbClr val="000000"/>
                </a:solidFill>
                <a:latin typeface="Times" pitchFamily="-106" charset="0"/>
              </a:rPr>
              <a:t> </a:t>
            </a:r>
            <a:r>
              <a:rPr lang="en-US" sz="4200" b="1" dirty="0" smtClean="0">
                <a:solidFill>
                  <a:srgbClr val="000000"/>
                </a:solidFill>
                <a:latin typeface="Cambria" pitchFamily="18" charset="0"/>
              </a:rPr>
              <a:t>vs.</a:t>
            </a:r>
            <a:r>
              <a:rPr lang="en-US" sz="4200" dirty="0" smtClean="0">
                <a:solidFill>
                  <a:srgbClr val="000000"/>
                </a:solidFill>
                <a:latin typeface="Times" pitchFamily="-106" charset="0"/>
              </a:rPr>
              <a:t>        </a:t>
            </a:r>
            <a:r>
              <a:rPr lang="en-US" sz="4200" b="1" dirty="0">
                <a:solidFill>
                  <a:srgbClr val="000000"/>
                </a:solidFill>
                <a:latin typeface="Courier New" pitchFamily="49" charset="0"/>
              </a:rPr>
              <a:t>print</a:t>
            </a:r>
            <a:endParaRPr lang="en-US" sz="4200" dirty="0">
              <a:solidFill>
                <a:srgbClr val="000000"/>
              </a:solidFill>
              <a:latin typeface="Times" pitchFamily="-106" charset="0"/>
            </a:endParaRPr>
          </a:p>
        </p:txBody>
      </p:sp>
      <p:sp>
        <p:nvSpPr>
          <p:cNvPr id="26628" name="Text Box 7"/>
          <p:cNvSpPr txBox="1">
            <a:spLocks noChangeArrowheads="1"/>
          </p:cNvSpPr>
          <p:nvPr/>
        </p:nvSpPr>
        <p:spPr bwMode="auto">
          <a:xfrm>
            <a:off x="3048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a:t>
            </a:r>
            <a:r>
              <a:rPr lang="en-US" b="1" dirty="0">
                <a:solidFill>
                  <a:srgbClr val="000000"/>
                </a:solidFill>
                <a:latin typeface="Courier New" pitchFamily="49" charset="0"/>
              </a:rPr>
              <a:t>(x):</a:t>
            </a:r>
          </a:p>
          <a:p>
            <a:pPr>
              <a:lnSpc>
                <a:spcPct val="70000"/>
              </a:lnSpc>
              <a:spcBef>
                <a:spcPct val="50000"/>
              </a:spcBef>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solidFill>
                  <a:srgbClr val="000000"/>
                </a:solidFill>
                <a:latin typeface="Courier New" pitchFamily="49" charset="0"/>
              </a:rPr>
              <a:t>    </a:t>
            </a:r>
            <a:r>
              <a:rPr lang="en-US" b="1" dirty="0">
                <a:solidFill>
                  <a:srgbClr val="7030A0"/>
                </a:solidFill>
                <a:latin typeface="Courier New" pitchFamily="49" charset="0"/>
              </a:rPr>
              <a:t>return</a:t>
            </a:r>
            <a:r>
              <a:rPr lang="en-US" b="1" dirty="0">
                <a:solidFill>
                  <a:srgbClr val="000000"/>
                </a:solidFill>
                <a:latin typeface="Courier New" pitchFamily="49" charset="0"/>
              </a:rPr>
              <a:t> 2*x</a:t>
            </a:r>
          </a:p>
        </p:txBody>
      </p:sp>
      <p:sp>
        <p:nvSpPr>
          <p:cNvPr id="26629" name="Text Box 8"/>
          <p:cNvSpPr txBox="1">
            <a:spLocks noChangeArrowheads="1"/>
          </p:cNvSpPr>
          <p:nvPr/>
        </p:nvSpPr>
        <p:spPr bwMode="auto">
          <a:xfrm>
            <a:off x="48006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dblPR</a:t>
            </a:r>
            <a:r>
              <a:rPr lang="en-US" b="1" dirty="0">
                <a:solidFill>
                  <a:srgbClr val="000000"/>
                </a:solidFill>
                <a:latin typeface="Courier New" pitchFamily="49" charset="0"/>
              </a:rPr>
              <a:t>(x):</a:t>
            </a:r>
          </a:p>
          <a:p>
            <a:pPr>
              <a:lnSpc>
                <a:spcPct val="70000"/>
              </a:lnSpc>
              <a:spcBef>
                <a:spcPct val="50000"/>
              </a:spcBef>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solidFill>
                  <a:srgbClr val="000000"/>
                </a:solidFill>
                <a:latin typeface="Courier New" pitchFamily="49" charset="0"/>
              </a:rPr>
              <a:t>   </a:t>
            </a:r>
            <a:r>
              <a:rPr lang="en-US" b="1" dirty="0">
                <a:solidFill>
                  <a:srgbClr val="FF9900"/>
                </a:solidFill>
                <a:latin typeface="Courier New" pitchFamily="49" charset="0"/>
              </a:rPr>
              <a:t> </a:t>
            </a:r>
            <a:r>
              <a:rPr lang="en-US" b="1" dirty="0" smtClean="0">
                <a:solidFill>
                  <a:srgbClr val="FF9900"/>
                </a:solidFill>
                <a:latin typeface="Courier New" pitchFamily="49" charset="0"/>
              </a:rPr>
              <a:t>print</a:t>
            </a:r>
            <a:r>
              <a:rPr lang="en-US" b="1" dirty="0" smtClean="0">
                <a:latin typeface="Courier New" pitchFamily="49" charset="0"/>
              </a:rPr>
              <a:t>(</a:t>
            </a:r>
            <a:r>
              <a:rPr lang="en-US" b="1" dirty="0" smtClean="0">
                <a:solidFill>
                  <a:srgbClr val="000000"/>
                </a:solidFill>
                <a:latin typeface="Courier New" pitchFamily="49" charset="0"/>
              </a:rPr>
              <a:t>2*x)</a:t>
            </a:r>
            <a:endParaRPr lang="en-US" b="1" dirty="0">
              <a:solidFill>
                <a:srgbClr val="000000"/>
              </a:solidFill>
              <a:latin typeface="Courier New" pitchFamily="49" charset="0"/>
            </a:endParaRPr>
          </a:p>
        </p:txBody>
      </p:sp>
      <p:cxnSp>
        <p:nvCxnSpPr>
          <p:cNvPr id="26634" name="Straight Connector 2"/>
          <p:cNvCxnSpPr>
            <a:cxnSpLocks noChangeShapeType="1"/>
          </p:cNvCxnSpPr>
          <p:nvPr/>
        </p:nvCxnSpPr>
        <p:spPr bwMode="auto">
          <a:xfrm>
            <a:off x="4419600" y="1371600"/>
            <a:ext cx="0" cy="2971800"/>
          </a:xfrm>
          <a:prstGeom prst="line">
            <a:avLst/>
          </a:prstGeom>
          <a:noFill/>
          <a:ln w="19050" algn="ctr">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
        <p:nvSpPr>
          <p:cNvPr id="9" name="Rectangle 6"/>
          <p:cNvSpPr>
            <a:spLocks noChangeArrowheads="1"/>
          </p:cNvSpPr>
          <p:nvPr/>
        </p:nvSpPr>
        <p:spPr bwMode="auto">
          <a:xfrm>
            <a:off x="352425" y="3500735"/>
            <a:ext cx="444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chemeClr val="bg1">
                    <a:lumMod val="65000"/>
                  </a:schemeClr>
                </a:solidFill>
                <a:latin typeface="Courier New" pitchFamily="49" charset="0"/>
              </a:rPr>
              <a:t>In[1]: </a:t>
            </a:r>
            <a:r>
              <a:rPr lang="en-US" b="1" dirty="0" err="1" smtClean="0">
                <a:solidFill>
                  <a:srgbClr val="000000"/>
                </a:solidFill>
                <a:latin typeface="Courier New" pitchFamily="49" charset="0"/>
              </a:rPr>
              <a:t>ans</a:t>
            </a:r>
            <a:r>
              <a:rPr lang="en-US" b="1" dirty="0" smtClean="0">
                <a:solidFill>
                  <a:srgbClr val="000000"/>
                </a:solidFill>
                <a:latin typeface="Courier New" pitchFamily="49" charset="0"/>
              </a:rPr>
              <a:t> </a:t>
            </a:r>
            <a:r>
              <a:rPr lang="en-US" b="1" dirty="0">
                <a:solidFill>
                  <a:srgbClr val="000000"/>
                </a:solidFill>
                <a:latin typeface="Courier New" pitchFamily="49" charset="0"/>
              </a:rPr>
              <a:t>= </a:t>
            </a:r>
            <a:r>
              <a:rPr lang="en-US" b="1" dirty="0" err="1" smtClean="0">
                <a:solidFill>
                  <a:srgbClr val="000000"/>
                </a:solidFill>
                <a:latin typeface="Courier New" pitchFamily="49" charset="0"/>
              </a:rPr>
              <a:t>dbl</a:t>
            </a:r>
            <a:r>
              <a:rPr lang="en-US" b="1" dirty="0" smtClean="0">
                <a:solidFill>
                  <a:srgbClr val="000000"/>
                </a:solidFill>
                <a:latin typeface="Courier New" pitchFamily="49" charset="0"/>
              </a:rPr>
              <a:t>(20)</a:t>
            </a:r>
            <a:endParaRPr lang="en-US" b="1" dirty="0">
              <a:solidFill>
                <a:srgbClr val="000000"/>
              </a:solidFill>
              <a:latin typeface="Courier New" pitchFamily="49" charset="0"/>
            </a:endParaRPr>
          </a:p>
        </p:txBody>
      </p:sp>
      <p:sp>
        <p:nvSpPr>
          <p:cNvPr id="10" name="Rectangle 9"/>
          <p:cNvSpPr>
            <a:spLocks noChangeArrowheads="1"/>
          </p:cNvSpPr>
          <p:nvPr/>
        </p:nvSpPr>
        <p:spPr bwMode="auto">
          <a:xfrm>
            <a:off x="4627563" y="3500735"/>
            <a:ext cx="4287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smtClean="0">
                <a:solidFill>
                  <a:schemeClr val="bg1">
                    <a:lumMod val="65000"/>
                  </a:schemeClr>
                </a:solidFill>
                <a:latin typeface="Courier New" pitchFamily="49" charset="0"/>
              </a:rPr>
              <a:t>In[1]: </a:t>
            </a:r>
            <a:r>
              <a:rPr lang="en-US" b="1" dirty="0" err="1">
                <a:solidFill>
                  <a:srgbClr val="000000"/>
                </a:solidFill>
                <a:latin typeface="Courier New" pitchFamily="49" charset="0"/>
              </a:rPr>
              <a:t>ans</a:t>
            </a:r>
            <a:r>
              <a:rPr lang="en-US" b="1" dirty="0">
                <a:solidFill>
                  <a:srgbClr val="000000"/>
                </a:solidFill>
                <a:latin typeface="Courier New" pitchFamily="49" charset="0"/>
              </a:rPr>
              <a:t> = </a:t>
            </a:r>
            <a:r>
              <a:rPr lang="en-US" b="1" dirty="0" err="1" smtClean="0">
                <a:solidFill>
                  <a:srgbClr val="000000"/>
                </a:solidFill>
                <a:latin typeface="Courier New" pitchFamily="49" charset="0"/>
              </a:rPr>
              <a:t>dblPR</a:t>
            </a:r>
            <a:r>
              <a:rPr lang="en-US" b="1" dirty="0" smtClean="0">
                <a:solidFill>
                  <a:srgbClr val="000000"/>
                </a:solidFill>
                <a:latin typeface="Courier New" pitchFamily="49" charset="0"/>
              </a:rPr>
              <a:t>(20)</a:t>
            </a:r>
            <a:endParaRPr lang="en-US" b="1" dirty="0">
              <a:solidFill>
                <a:srgbClr val="000000"/>
              </a:solidFill>
              <a:latin typeface="Courier New" pitchFamily="49" charset="0"/>
            </a:endParaRPr>
          </a:p>
        </p:txBody>
      </p:sp>
      <p:sp>
        <p:nvSpPr>
          <p:cNvPr id="12" name="Text Box 23"/>
          <p:cNvSpPr txBox="1">
            <a:spLocks noChangeArrowheads="1"/>
          </p:cNvSpPr>
          <p:nvPr/>
        </p:nvSpPr>
        <p:spPr bwMode="auto">
          <a:xfrm>
            <a:off x="875862" y="5181600"/>
            <a:ext cx="73537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5400" dirty="0" smtClean="0">
                <a:solidFill>
                  <a:srgbClr val="000000"/>
                </a:solidFill>
                <a:latin typeface="Cambria" pitchFamily="18" charset="0"/>
              </a:rPr>
              <a:t>What's the difference ?!</a:t>
            </a:r>
            <a:endParaRPr lang="en-US" sz="5400" dirty="0">
              <a:solidFill>
                <a:srgbClr val="000000"/>
              </a:solidFill>
              <a:latin typeface="Cambria" pitchFamily="18" charset="0"/>
            </a:endParaRPr>
          </a:p>
        </p:txBody>
      </p:sp>
    </p:spTree>
    <p:extLst>
      <p:ext uri="{BB962C8B-B14F-4D97-AF65-F5344CB8AC3E}">
        <p14:creationId xmlns:p14="http://schemas.microsoft.com/office/powerpoint/2010/main" val="211596015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7"/>
          <p:cNvSpPr txBox="1">
            <a:spLocks noChangeArrowheads="1"/>
          </p:cNvSpPr>
          <p:nvPr/>
        </p:nvSpPr>
        <p:spPr bwMode="auto">
          <a:xfrm>
            <a:off x="609600" y="3567113"/>
            <a:ext cx="76962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 </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a:p>
            <a:pPr eaLnBrk="1" hangingPunct="1"/>
            <a:r>
              <a:rPr lang="en-US" sz="3200" b="1">
                <a:latin typeface="Courier New" pitchFamily="49" charset="0"/>
              </a:rPr>
              <a:t>    </a:t>
            </a:r>
            <a:r>
              <a:rPr lang="en-US" sz="3200" b="1">
                <a:solidFill>
                  <a:srgbClr val="FF6600"/>
                </a:solidFill>
                <a:latin typeface="Courier New" pitchFamily="49" charset="0"/>
              </a:rPr>
              <a:t>else</a:t>
            </a:r>
            <a:r>
              <a:rPr lang="en-US" sz="3200" b="1">
                <a:latin typeface="Courier New" pitchFamily="49" charset="0"/>
              </a:rPr>
              <a:t>: </a:t>
            </a:r>
          </a:p>
          <a:p>
            <a:pPr eaLnBrk="1" hangingPunct="1"/>
            <a:r>
              <a:rPr lang="en-US" sz="3200" b="1">
                <a:latin typeface="Courier New" pitchFamily="49" charset="0"/>
              </a:rPr>
              <a:t>        rest = </a:t>
            </a:r>
            <a:r>
              <a:rPr lang="en-US" sz="3200" b="1">
                <a:solidFill>
                  <a:srgbClr val="800080"/>
                </a:solidFill>
                <a:latin typeface="Courier New" pitchFamily="49" charset="0"/>
              </a:rPr>
              <a:t>fac</a:t>
            </a:r>
            <a:r>
              <a:rPr lang="en-US" sz="3200" b="1">
                <a:latin typeface="Courier New" pitchFamily="49" charset="0"/>
              </a:rPr>
              <a:t>(N-1)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rest * N</a:t>
            </a:r>
          </a:p>
        </p:txBody>
      </p:sp>
      <p:sp>
        <p:nvSpPr>
          <p:cNvPr id="53252" name="Line 8"/>
          <p:cNvSpPr>
            <a:spLocks noChangeShapeType="1"/>
          </p:cNvSpPr>
          <p:nvPr/>
        </p:nvSpPr>
        <p:spPr bwMode="auto">
          <a:xfrm flipH="1">
            <a:off x="4724400" y="3733800"/>
            <a:ext cx="1676400" cy="914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3" name="Text Box 9"/>
          <p:cNvSpPr txBox="1">
            <a:spLocks noChangeArrowheads="1"/>
          </p:cNvSpPr>
          <p:nvPr/>
        </p:nvSpPr>
        <p:spPr bwMode="auto">
          <a:xfrm>
            <a:off x="6324600" y="3505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You handle the base case – the easiest case!</a:t>
            </a:r>
          </a:p>
        </p:txBody>
      </p:sp>
      <p:sp>
        <p:nvSpPr>
          <p:cNvPr id="53254" name="Text Box 10"/>
          <p:cNvSpPr txBox="1">
            <a:spLocks noChangeArrowheads="1"/>
          </p:cNvSpPr>
          <p:nvPr/>
        </p:nvSpPr>
        <p:spPr bwMode="auto">
          <a:xfrm>
            <a:off x="5907088" y="46831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a:latin typeface="Cambria" pitchFamily="18" charset="0"/>
              </a:rPr>
              <a:t>Recursion does </a:t>
            </a:r>
            <a:r>
              <a:rPr lang="en-US" sz="1400" u="sng">
                <a:latin typeface="Cambria" pitchFamily="18" charset="0"/>
              </a:rPr>
              <a:t>almost</a:t>
            </a:r>
            <a:r>
              <a:rPr lang="en-US" sz="1400">
                <a:latin typeface="Cambria" pitchFamily="18" charset="0"/>
              </a:rPr>
              <a:t> all of the rest of the problem!</a:t>
            </a:r>
          </a:p>
        </p:txBody>
      </p:sp>
      <p:sp>
        <p:nvSpPr>
          <p:cNvPr id="53259" name="Line 15"/>
          <p:cNvSpPr>
            <a:spLocks noChangeShapeType="1"/>
          </p:cNvSpPr>
          <p:nvPr/>
        </p:nvSpPr>
        <p:spPr bwMode="auto">
          <a:xfrm flipH="1">
            <a:off x="4953000" y="4935538"/>
            <a:ext cx="977900" cy="6270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1" name="Text Box 10"/>
          <p:cNvSpPr txBox="1">
            <a:spLocks noChangeArrowheads="1"/>
          </p:cNvSpPr>
          <p:nvPr/>
        </p:nvSpPr>
        <p:spPr bwMode="auto">
          <a:xfrm>
            <a:off x="7010400" y="54864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a:latin typeface="Cambria" pitchFamily="18" charset="0"/>
              </a:rPr>
              <a:t>You specify one step at the end</a:t>
            </a:r>
          </a:p>
        </p:txBody>
      </p:sp>
      <p:sp>
        <p:nvSpPr>
          <p:cNvPr id="53262" name="Line 15"/>
          <p:cNvSpPr>
            <a:spLocks noChangeShapeType="1"/>
          </p:cNvSpPr>
          <p:nvPr/>
        </p:nvSpPr>
        <p:spPr bwMode="auto">
          <a:xfrm flipH="1">
            <a:off x="6400800" y="5695950"/>
            <a:ext cx="719138" cy="476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Rounded Rectangle 2"/>
          <p:cNvSpPr>
            <a:spLocks noChangeArrowheads="1"/>
          </p:cNvSpPr>
          <p:nvPr/>
        </p:nvSpPr>
        <p:spPr bwMode="auto">
          <a:xfrm>
            <a:off x="479778" y="381000"/>
            <a:ext cx="8229600" cy="838200"/>
          </a:xfrm>
          <a:prstGeom prst="roundRect">
            <a:avLst>
              <a:gd name="adj" fmla="val 16667"/>
            </a:avLst>
          </a:prstGeom>
          <a:solidFill>
            <a:srgbClr val="FFCC99"/>
          </a:solidFill>
          <a:ln>
            <a:noFill/>
          </a:ln>
          <a:extLst/>
        </p:spPr>
        <p:txBody>
          <a:bodyPr/>
          <a:lstStyle/>
          <a:p>
            <a:endParaRPr lang="en-US">
              <a:latin typeface="Cambria" pitchFamily="18" charset="0"/>
            </a:endParaRPr>
          </a:p>
        </p:txBody>
      </p:sp>
      <p:sp>
        <p:nvSpPr>
          <p:cNvPr id="16" name="Text Box 6"/>
          <p:cNvSpPr txBox="1">
            <a:spLocks noChangeArrowheads="1"/>
          </p:cNvSpPr>
          <p:nvPr/>
        </p:nvSpPr>
        <p:spPr bwMode="auto">
          <a:xfrm>
            <a:off x="533400" y="392289"/>
            <a:ext cx="8305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i="1" dirty="0">
                <a:latin typeface="Cambria" pitchFamily="18" charset="0"/>
              </a:rPr>
              <a:t>Let recursion do the work for you.</a:t>
            </a:r>
          </a:p>
        </p:txBody>
      </p:sp>
      <p:sp>
        <p:nvSpPr>
          <p:cNvPr id="17" name="Text Box 11"/>
          <p:cNvSpPr txBox="1">
            <a:spLocks noChangeArrowheads="1"/>
          </p:cNvSpPr>
          <p:nvPr/>
        </p:nvSpPr>
        <p:spPr bwMode="auto">
          <a:xfrm>
            <a:off x="533400" y="18288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a:latin typeface="Cambria" pitchFamily="18" charset="0"/>
              </a:rPr>
              <a:t>Exploit self-similarity</a:t>
            </a:r>
          </a:p>
        </p:txBody>
      </p:sp>
      <p:sp>
        <p:nvSpPr>
          <p:cNvPr id="18" name="Text Box 12"/>
          <p:cNvSpPr txBox="1">
            <a:spLocks noChangeArrowheads="1"/>
          </p:cNvSpPr>
          <p:nvPr/>
        </p:nvSpPr>
        <p:spPr bwMode="auto">
          <a:xfrm>
            <a:off x="533400" y="2376488"/>
            <a:ext cx="556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a:latin typeface="Cambria" pitchFamily="18" charset="0"/>
              </a:rPr>
              <a:t>Produce short, elegant code</a:t>
            </a:r>
          </a:p>
        </p:txBody>
      </p:sp>
      <p:sp>
        <p:nvSpPr>
          <p:cNvPr id="19" name="Text Box 13"/>
          <p:cNvSpPr txBox="1">
            <a:spLocks noChangeArrowheads="1"/>
          </p:cNvSpPr>
          <p:nvPr/>
        </p:nvSpPr>
        <p:spPr bwMode="auto">
          <a:xfrm>
            <a:off x="6103938" y="2087563"/>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a:latin typeface="Cambria" pitchFamily="18" charset="0"/>
              </a:rPr>
              <a:t>Less work !</a:t>
            </a:r>
            <a:endParaRPr lang="en-US" sz="2800" dirty="0">
              <a:latin typeface="Cambria" pitchFamily="18" charset="0"/>
            </a:endParaRPr>
          </a:p>
        </p:txBody>
      </p:sp>
      <p:sp>
        <p:nvSpPr>
          <p:cNvPr id="20" name="AutoShape 14"/>
          <p:cNvSpPr>
            <a:spLocks/>
          </p:cNvSpPr>
          <p:nvPr/>
        </p:nvSpPr>
        <p:spPr bwMode="auto">
          <a:xfrm>
            <a:off x="5791200" y="1905000"/>
            <a:ext cx="152400" cy="914400"/>
          </a:xfrm>
          <a:prstGeom prst="rightBrace">
            <a:avLst>
              <a:gd name="adj1" fmla="val 50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2286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Recursive design #1</a:t>
            </a:r>
            <a:endParaRPr lang="en-US" sz="4000" dirty="0">
              <a:latin typeface="Cambria" pitchFamily="18" charset="0"/>
            </a:endParaRPr>
          </a:p>
        </p:txBody>
      </p:sp>
      <p:sp>
        <p:nvSpPr>
          <p:cNvPr id="58371" name="Rectangle 10"/>
          <p:cNvSpPr>
            <a:spLocks noChangeArrowheads="1"/>
          </p:cNvSpPr>
          <p:nvPr/>
        </p:nvSpPr>
        <p:spPr bwMode="auto">
          <a:xfrm>
            <a:off x="266700" y="1676400"/>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p:txBody>
      </p:sp>
      <p:sp>
        <p:nvSpPr>
          <p:cNvPr id="58372" name="Line 38"/>
          <p:cNvSpPr>
            <a:spLocks noChangeShapeType="1"/>
          </p:cNvSpPr>
          <p:nvPr/>
        </p:nvSpPr>
        <p:spPr bwMode="auto">
          <a:xfrm>
            <a:off x="1622425" y="3987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Text Box 39"/>
          <p:cNvSpPr txBox="1">
            <a:spLocks noChangeArrowheads="1"/>
          </p:cNvSpPr>
          <p:nvPr/>
        </p:nvSpPr>
        <p:spPr bwMode="auto">
          <a:xfrm>
            <a:off x="2045208" y="3954970"/>
            <a:ext cx="12202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dirty="0"/>
              <a:t>base case test!</a:t>
            </a:r>
          </a:p>
        </p:txBody>
      </p:sp>
      <mc:AlternateContent xmlns:mc="http://schemas.openxmlformats.org/markup-compatibility/2006" xmlns:p14="http://schemas.microsoft.com/office/powerpoint/2010/main">
        <mc:Choice Requires="p14">
          <p:contentPart p14:bwMode="auto" r:id="rId3">
            <p14:nvContentPartPr>
              <p14:cNvPr id="8205" name="Ink 20"/>
              <p14:cNvContentPartPr>
                <a14:cpLocks xmlns:a14="http://schemas.microsoft.com/office/drawing/2010/main" noRot="1" noChangeAspect="1" noEditPoints="1" noChangeArrowheads="1" noChangeShapeType="1"/>
              </p14:cNvContentPartPr>
              <p14:nvPr/>
            </p14:nvContentPartPr>
            <p14:xfrm>
              <a:off x="7213600" y="4681537"/>
              <a:ext cx="1588" cy="4763"/>
            </p14:xfrm>
          </p:contentPart>
        </mc:Choice>
        <mc:Fallback xmlns="">
          <p:pic>
            <p:nvPicPr>
              <p:cNvPr id="8205" name="Ink 20"/>
              <p:cNvPicPr>
                <a:picLocks noRot="1" noChangeAspect="1" noEditPoints="1" noChangeArrowheads="1" noChangeShapeType="1"/>
              </p:cNvPicPr>
              <p:nvPr/>
            </p:nvPicPr>
            <p:blipFill>
              <a:blip r:embed="rId4"/>
              <a:stretch>
                <a:fillRect/>
              </a:stretch>
            </p:blipFill>
            <p:spPr>
              <a:xfrm>
                <a:off x="7198514" y="4668609"/>
                <a:ext cx="32157" cy="30960"/>
              </a:xfrm>
              <a:prstGeom prst="rect">
                <a:avLst/>
              </a:prstGeom>
            </p:spPr>
          </p:pic>
        </mc:Fallback>
      </mc:AlternateContent>
      <p:cxnSp>
        <p:nvCxnSpPr>
          <p:cNvPr id="4" name="Straight Arrow Connector 3"/>
          <p:cNvCxnSpPr/>
          <p:nvPr/>
        </p:nvCxnSpPr>
        <p:spPr bwMode="auto">
          <a:xfrm>
            <a:off x="2286000" y="1371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 name="Rectangle 4"/>
          <p:cNvSpPr/>
          <p:nvPr/>
        </p:nvSpPr>
        <p:spPr>
          <a:xfrm>
            <a:off x="1863977" y="1029270"/>
            <a:ext cx="873957" cy="369332"/>
          </a:xfrm>
          <a:prstGeom prst="rect">
            <a:avLst/>
          </a:prstGeom>
        </p:spPr>
        <p:txBody>
          <a:bodyPr wrap="none">
            <a:spAutoFit/>
          </a:bodyPr>
          <a:lstStyle/>
          <a:p>
            <a:pPr algn="ctr"/>
            <a:r>
              <a:rPr lang="en-US" sz="1800" b="1" dirty="0" smtClean="0">
                <a:solidFill>
                  <a:srgbClr val="0B9520"/>
                </a:solidFill>
                <a:latin typeface="Courier New" pitchFamily="49" charset="0"/>
              </a:rPr>
              <a:t>'cs5'</a:t>
            </a:r>
            <a:endParaRPr lang="en-US" sz="1800" dirty="0">
              <a:solidFill>
                <a:srgbClr val="0B9520"/>
              </a:solidFill>
            </a:endParaRPr>
          </a:p>
        </p:txBody>
      </p:sp>
      <p:sp>
        <p:nvSpPr>
          <p:cNvPr id="9" name="Rectangle 8"/>
          <p:cNvSpPr>
            <a:spLocks noChangeArrowheads="1"/>
          </p:cNvSpPr>
          <p:nvPr/>
        </p:nvSpPr>
        <p:spPr bwMode="auto">
          <a:xfrm>
            <a:off x="5638800" y="6233601"/>
            <a:ext cx="3451292" cy="584775"/>
          </a:xfrm>
          <a:prstGeom prst="rect">
            <a:avLst/>
          </a:prstGeom>
          <a:solidFill>
            <a:srgbClr val="CCFFCC"/>
          </a:solidFill>
          <a:ln w="9525">
            <a:noFill/>
            <a:miter lim="800000"/>
            <a:headEnd/>
            <a:tailEnd/>
          </a:ln>
        </p:spPr>
        <p:txBody>
          <a:bodyPr wrap="square">
            <a:spAutoFit/>
          </a:bodyPr>
          <a:lstStyle/>
          <a:p>
            <a:pPr algn="r"/>
            <a:r>
              <a:rPr lang="en-US" sz="1600" i="1" dirty="0" smtClean="0">
                <a:latin typeface="Cambria" pitchFamily="18" charset="0"/>
              </a:rPr>
              <a:t>"How could I make use of the length of something</a:t>
            </a:r>
            <a:r>
              <a:rPr lang="en-US" sz="1600" b="1" i="1" dirty="0" smtClean="0">
                <a:latin typeface="Cambria" pitchFamily="18" charset="0"/>
              </a:rPr>
              <a:t> smaller </a:t>
            </a:r>
            <a:r>
              <a:rPr lang="en-US" sz="1600" i="1" dirty="0" smtClean="0">
                <a:latin typeface="Cambria" pitchFamily="18" charset="0"/>
              </a:rPr>
              <a:t>than s?"  </a:t>
            </a:r>
            <a:r>
              <a:rPr lang="en-US" sz="1600" b="1" i="1" u="sng" dirty="0" smtClean="0">
                <a:latin typeface="Cambria" pitchFamily="18" charset="0"/>
              </a:rPr>
              <a:t>Then do!</a:t>
            </a:r>
            <a:endParaRPr lang="en-US" sz="1600" b="1" i="1" u="sng" dirty="0">
              <a:latin typeface="Cambria" pitchFamily="18" charset="0"/>
            </a:endParaRPr>
          </a:p>
        </p:txBody>
      </p:sp>
      <p:sp>
        <p:nvSpPr>
          <p:cNvPr id="10" name="Rectangle 9"/>
          <p:cNvSpPr/>
          <p:nvPr/>
        </p:nvSpPr>
        <p:spPr>
          <a:xfrm>
            <a:off x="7694774" y="5819506"/>
            <a:ext cx="1395318" cy="369332"/>
          </a:xfrm>
          <a:prstGeom prst="rect">
            <a:avLst/>
          </a:prstGeom>
          <a:solidFill>
            <a:srgbClr val="CCFFCC"/>
          </a:solidFill>
          <a:ln>
            <a:noFill/>
          </a:ln>
        </p:spPr>
        <p:txBody>
          <a:bodyPr wrap="none">
            <a:spAutoFit/>
          </a:bodyPr>
          <a:lstStyle/>
          <a:p>
            <a:r>
              <a:rPr lang="en-US" sz="1800" i="1" dirty="0" smtClean="0">
                <a:latin typeface="Cambria" pitchFamily="18" charset="0"/>
              </a:rPr>
              <a:t>Ask yourself:</a:t>
            </a:r>
            <a:endParaRPr lang="en-US" sz="1800" dirty="0"/>
          </a:p>
        </p:txBody>
      </p:sp>
      <p:sp>
        <p:nvSpPr>
          <p:cNvPr id="3" name="Rectangle 2"/>
          <p:cNvSpPr/>
          <p:nvPr/>
        </p:nvSpPr>
        <p:spPr>
          <a:xfrm>
            <a:off x="1553350" y="4188059"/>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13" name="Rectangle 12"/>
          <p:cNvSpPr/>
          <p:nvPr/>
        </p:nvSpPr>
        <p:spPr>
          <a:xfrm>
            <a:off x="1568286" y="5734919"/>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200240" y="76320"/>
              <a:ext cx="6944040" cy="6305760"/>
            </p14:xfrm>
          </p:contentPart>
        </mc:Choice>
        <mc:Fallback xmlns="">
          <p:pic>
            <p:nvPicPr>
              <p:cNvPr id="2" name="Ink 1"/>
              <p:cNvPicPr/>
              <p:nvPr/>
            </p:nvPicPr>
            <p:blipFill>
              <a:blip r:embed="rId6"/>
              <a:stretch>
                <a:fillRect/>
              </a:stretch>
            </p:blipFill>
            <p:spPr>
              <a:xfrm>
                <a:off x="1190880" y="66960"/>
                <a:ext cx="6962760" cy="6324480"/>
              </a:xfrm>
              <a:prstGeom prst="rect">
                <a:avLst/>
              </a:prstGeom>
            </p:spPr>
          </p:pic>
        </mc:Fallback>
      </mc:AlternateContent>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337892"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 complete</a:t>
            </a:r>
            <a:endParaRPr lang="en-US" sz="4000" dirty="0">
              <a:latin typeface="Cambria" pitchFamily="18" charset="0"/>
            </a:endParaRPr>
          </a:p>
        </p:txBody>
      </p:sp>
      <p:sp>
        <p:nvSpPr>
          <p:cNvPr id="62467" name="Text Box 6"/>
          <p:cNvSpPr txBox="1">
            <a:spLocks noChangeArrowheads="1"/>
          </p:cNvSpPr>
          <p:nvPr/>
        </p:nvSpPr>
        <p:spPr bwMode="auto">
          <a:xfrm>
            <a:off x="304800" y="1447800"/>
            <a:ext cx="8670925"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s ==</a:t>
            </a:r>
            <a:r>
              <a:rPr lang="en-US" b="1" dirty="0">
                <a:solidFill>
                  <a:srgbClr val="9103B9"/>
                </a:solidFill>
                <a:latin typeface="Courier New" pitchFamily="49" charset="0"/>
              </a:rPr>
              <a:t> </a:t>
            </a:r>
            <a:r>
              <a:rPr lang="en-US" b="1" dirty="0">
                <a:solidFill>
                  <a:srgbClr val="0B9520"/>
                </a:solidFill>
                <a:latin typeface="Courier New" pitchFamily="49" charset="0"/>
              </a:rPr>
              <a:t>''</a:t>
            </a:r>
            <a:r>
              <a:rPr lang="en-US" b="1" dirty="0">
                <a:latin typeface="Courier New" pitchFamily="49" charset="0"/>
              </a:rPr>
              <a:t>:</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0</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endParaRPr lang="en-US" b="1" dirty="0">
              <a:solidFill>
                <a:srgbClr val="9103B9"/>
              </a:solidFill>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1 + </a:t>
            </a:r>
            <a:r>
              <a:rPr lang="en-US" b="1" dirty="0" err="1">
                <a:latin typeface="Courier New" pitchFamily="49" charset="0"/>
              </a:rPr>
              <a:t>mylen</a:t>
            </a:r>
            <a:r>
              <a:rPr lang="en-US" b="1" dirty="0">
                <a:latin typeface="Courier New" pitchFamily="49" charset="0"/>
              </a:rPr>
              <a:t>(s[1:])</a:t>
            </a:r>
          </a:p>
        </p:txBody>
      </p:sp>
      <p:grpSp>
        <p:nvGrpSpPr>
          <p:cNvPr id="62468" name="Group 7"/>
          <p:cNvGrpSpPr>
            <a:grpSpLocks/>
          </p:cNvGrpSpPr>
          <p:nvPr/>
        </p:nvGrpSpPr>
        <p:grpSpPr bwMode="auto">
          <a:xfrm>
            <a:off x="8437563" y="6083259"/>
            <a:ext cx="477837" cy="622341"/>
            <a:chOff x="2928" y="1051"/>
            <a:chExt cx="840" cy="957"/>
          </a:xfrm>
        </p:grpSpPr>
        <p:sp>
          <p:nvSpPr>
            <p:cNvPr id="62470" name="Freeform 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2471"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2472"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3"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4"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5"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6"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7"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8"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2479"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2480"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2481"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2482"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2469" name="Rectangle 21"/>
          <p:cNvSpPr>
            <a:spLocks noChangeArrowheads="1"/>
          </p:cNvSpPr>
          <p:nvPr/>
        </p:nvSpPr>
        <p:spPr bwMode="auto">
          <a:xfrm>
            <a:off x="7230817" y="5907475"/>
            <a:ext cx="14351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a:solidFill>
                  <a:srgbClr val="0B9520"/>
                </a:solidFill>
                <a:latin typeface="Cambria" pitchFamily="18" charset="0"/>
              </a:rPr>
              <a:t>There's not much </a:t>
            </a:r>
            <a:r>
              <a:rPr lang="en-US" sz="1100" b="1" dirty="0" err="1">
                <a:solidFill>
                  <a:srgbClr val="0B9520"/>
                </a:solidFill>
                <a:latin typeface="Cambria" pitchFamily="18" charset="0"/>
              </a:rPr>
              <a:t>len</a:t>
            </a:r>
            <a:r>
              <a:rPr lang="en-US" sz="1100" dirty="0">
                <a:solidFill>
                  <a:srgbClr val="0B9520"/>
                </a:solidFill>
                <a:latin typeface="Cambria" pitchFamily="18" charset="0"/>
              </a:rPr>
              <a:t> left here!</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ounded Rectangle 4"/>
          <p:cNvSpPr>
            <a:spLocks noChangeArrowheads="1"/>
          </p:cNvSpPr>
          <p:nvPr/>
        </p:nvSpPr>
        <p:spPr bwMode="auto">
          <a:xfrm>
            <a:off x="4775200" y="65088"/>
            <a:ext cx="4114800" cy="2220912"/>
          </a:xfrm>
          <a:prstGeom prst="roundRect">
            <a:avLst>
              <a:gd name="adj" fmla="val 16667"/>
            </a:avLst>
          </a:prstGeom>
          <a:solidFill>
            <a:srgbClr val="FFFFE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63491" name="Text Box 3"/>
          <p:cNvSpPr txBox="1">
            <a:spLocks noChangeArrowheads="1"/>
          </p:cNvSpPr>
          <p:nvPr/>
        </p:nvSpPr>
        <p:spPr bwMode="auto">
          <a:xfrm>
            <a:off x="685800" y="2209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a:latin typeface="Courier New" pitchFamily="49" charset="0"/>
              </a:rPr>
              <a:t>mylen</a:t>
            </a:r>
            <a:r>
              <a:rPr lang="en-US" b="1" dirty="0">
                <a:latin typeface="Courier New" pitchFamily="49" charset="0"/>
              </a:rPr>
              <a:t>(</a:t>
            </a:r>
            <a:r>
              <a:rPr lang="en-US" b="1" dirty="0">
                <a:solidFill>
                  <a:srgbClr val="0B9520"/>
                </a:solidFill>
                <a:latin typeface="Courier New" pitchFamily="49" charset="0"/>
              </a:rPr>
              <a:t>'cs5'</a:t>
            </a:r>
            <a:r>
              <a:rPr lang="en-US" b="1" dirty="0">
                <a:latin typeface="Courier New" pitchFamily="49" charset="0"/>
              </a:rPr>
              <a:t>)</a:t>
            </a:r>
          </a:p>
        </p:txBody>
      </p:sp>
      <p:sp>
        <p:nvSpPr>
          <p:cNvPr id="63492" name="Text Box 4"/>
          <p:cNvSpPr txBox="1">
            <a:spLocks noChangeArrowheads="1"/>
          </p:cNvSpPr>
          <p:nvPr/>
        </p:nvSpPr>
        <p:spPr bwMode="auto">
          <a:xfrm>
            <a:off x="304800" y="583128"/>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ts val="1400"/>
              </a:lnSpc>
              <a:spcBef>
                <a:spcPct val="50000"/>
              </a:spcBef>
            </a:pPr>
            <a:r>
              <a:rPr lang="en-US" dirty="0">
                <a:latin typeface="Calibri" pitchFamily="34" charset="0"/>
              </a:rPr>
              <a:t>Behind the curtain:</a:t>
            </a:r>
          </a:p>
          <a:p>
            <a:pPr algn="ctr">
              <a:lnSpc>
                <a:spcPts val="1400"/>
              </a:lnSpc>
              <a:spcBef>
                <a:spcPct val="50000"/>
              </a:spcBef>
            </a:pPr>
            <a:r>
              <a:rPr lang="en-US" i="1" dirty="0">
                <a:latin typeface="Calibri" pitchFamily="34" charset="0"/>
              </a:rPr>
              <a:t>how recursion works</a:t>
            </a:r>
            <a:r>
              <a:rPr lang="en-US" dirty="0">
                <a:latin typeface="Calibri" pitchFamily="34" charset="0"/>
              </a:rPr>
              <a:t>...</a:t>
            </a:r>
          </a:p>
        </p:txBody>
      </p:sp>
      <p:sp>
        <p:nvSpPr>
          <p:cNvPr id="63493" name="Rectangle 3"/>
          <p:cNvSpPr>
            <a:spLocks noChangeArrowheads="1"/>
          </p:cNvSpPr>
          <p:nvPr/>
        </p:nvSpPr>
        <p:spPr bwMode="auto">
          <a:xfrm>
            <a:off x="4953000" y="303213"/>
            <a:ext cx="3810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50000"/>
              </a:spcBef>
            </a:pPr>
            <a:r>
              <a:rPr lang="en-US" sz="1800" b="1">
                <a:solidFill>
                  <a:srgbClr val="FEA30F"/>
                </a:solidFill>
                <a:latin typeface="Courier New" pitchFamily="49" charset="0"/>
              </a:rPr>
              <a:t>def </a:t>
            </a:r>
            <a:r>
              <a:rPr lang="en-US" sz="1800" b="1">
                <a:latin typeface="Courier New" pitchFamily="49" charset="0"/>
              </a:rPr>
              <a:t>mylen(s):</a:t>
            </a:r>
          </a:p>
          <a:p>
            <a:pPr eaLnBrk="1" hangingPunct="1">
              <a:lnSpc>
                <a:spcPct val="80000"/>
              </a:lnSpc>
              <a:spcBef>
                <a:spcPct val="50000"/>
              </a:spcBef>
            </a:pPr>
            <a:r>
              <a:rPr lang="en-US" sz="1800" b="1">
                <a:solidFill>
                  <a:srgbClr val="FEA30F"/>
                </a:solidFill>
                <a:latin typeface="Courier New" pitchFamily="49" charset="0"/>
              </a:rPr>
              <a:t>   if</a:t>
            </a:r>
            <a:r>
              <a:rPr lang="en-US" sz="1800" b="1">
                <a:solidFill>
                  <a:srgbClr val="9103B9"/>
                </a:solidFill>
                <a:latin typeface="Courier New" pitchFamily="49" charset="0"/>
              </a:rPr>
              <a:t> </a:t>
            </a:r>
            <a:r>
              <a:rPr lang="en-US" sz="1800" b="1">
                <a:latin typeface="Courier New" pitchFamily="49" charset="0"/>
              </a:rPr>
              <a:t>s ==</a:t>
            </a:r>
            <a:r>
              <a:rPr lang="en-US" sz="1800" b="1">
                <a:solidFill>
                  <a:srgbClr val="9103B9"/>
                </a:solidFill>
                <a:latin typeface="Courier New" pitchFamily="49" charset="0"/>
              </a:rPr>
              <a:t> </a:t>
            </a:r>
            <a:r>
              <a:rPr lang="en-US" sz="1800" b="1">
                <a:solidFill>
                  <a:srgbClr val="0B9520"/>
                </a:solidFill>
                <a:latin typeface="Courier New" pitchFamily="49" charset="0"/>
              </a:rPr>
              <a:t>''</a:t>
            </a:r>
            <a:r>
              <a:rPr lang="en-US" sz="1800" b="1">
                <a:latin typeface="Courier New" pitchFamily="49" charset="0"/>
              </a:rPr>
              <a:t>:</a:t>
            </a:r>
          </a:p>
          <a:p>
            <a:pPr eaLnBrk="1" hangingPunct="1">
              <a:lnSpc>
                <a:spcPct val="80000"/>
              </a:lnSpc>
              <a:spcBef>
                <a:spcPct val="50000"/>
              </a:spcBef>
            </a:pPr>
            <a:r>
              <a:rPr lang="en-US" sz="1800" b="1">
                <a:solidFill>
                  <a:srgbClr val="9103B9"/>
                </a:solidFill>
                <a:latin typeface="Courier New" pitchFamily="49" charset="0"/>
              </a:rPr>
              <a:t>      </a:t>
            </a:r>
            <a:r>
              <a:rPr lang="en-US" sz="1800" b="1">
                <a:solidFill>
                  <a:srgbClr val="FEA30F"/>
                </a:solidFill>
                <a:latin typeface="Courier New" pitchFamily="49" charset="0"/>
              </a:rPr>
              <a:t>return</a:t>
            </a:r>
            <a:r>
              <a:rPr lang="en-US" sz="1800" b="1">
                <a:solidFill>
                  <a:srgbClr val="9103B9"/>
                </a:solidFill>
                <a:latin typeface="Courier New" pitchFamily="49" charset="0"/>
              </a:rPr>
              <a:t> </a:t>
            </a:r>
            <a:r>
              <a:rPr lang="en-US" sz="1800" b="1">
                <a:latin typeface="Courier New" pitchFamily="49" charset="0"/>
              </a:rPr>
              <a:t>0</a:t>
            </a:r>
          </a:p>
          <a:p>
            <a:pPr eaLnBrk="1" hangingPunct="1">
              <a:lnSpc>
                <a:spcPct val="80000"/>
              </a:lnSpc>
              <a:spcBef>
                <a:spcPct val="50000"/>
              </a:spcBef>
            </a:pPr>
            <a:r>
              <a:rPr lang="en-US" sz="1800" b="1">
                <a:solidFill>
                  <a:srgbClr val="FEA30F"/>
                </a:solidFill>
                <a:latin typeface="Courier New" pitchFamily="49" charset="0"/>
              </a:rPr>
              <a:t>   else</a:t>
            </a:r>
            <a:r>
              <a:rPr lang="en-US" sz="1800" b="1">
                <a:latin typeface="Courier New" pitchFamily="49" charset="0"/>
              </a:rPr>
              <a:t>:</a:t>
            </a:r>
            <a:endParaRPr lang="en-US" sz="1800" b="1">
              <a:solidFill>
                <a:srgbClr val="9103B9"/>
              </a:solidFill>
              <a:latin typeface="Courier New" pitchFamily="49" charset="0"/>
            </a:endParaRPr>
          </a:p>
          <a:p>
            <a:pPr eaLnBrk="1" hangingPunct="1">
              <a:lnSpc>
                <a:spcPct val="80000"/>
              </a:lnSpc>
              <a:spcBef>
                <a:spcPct val="50000"/>
              </a:spcBef>
            </a:pPr>
            <a:r>
              <a:rPr lang="en-US" sz="1800" b="1">
                <a:solidFill>
                  <a:srgbClr val="9103B9"/>
                </a:solidFill>
                <a:latin typeface="Courier New" pitchFamily="49" charset="0"/>
              </a:rPr>
              <a:t>      </a:t>
            </a:r>
            <a:r>
              <a:rPr lang="en-US" sz="1800" b="1">
                <a:solidFill>
                  <a:srgbClr val="FEA30F"/>
                </a:solidFill>
                <a:latin typeface="Courier New" pitchFamily="49" charset="0"/>
              </a:rPr>
              <a:t>return</a:t>
            </a:r>
            <a:r>
              <a:rPr lang="en-US" sz="1800" b="1">
                <a:solidFill>
                  <a:srgbClr val="9103B9"/>
                </a:solidFill>
                <a:latin typeface="Courier New" pitchFamily="49" charset="0"/>
              </a:rPr>
              <a:t> </a:t>
            </a:r>
            <a:r>
              <a:rPr lang="en-US" sz="1500" b="1">
                <a:latin typeface="Courier New" pitchFamily="49" charset="0"/>
              </a:rPr>
              <a:t>1 + mylen(s[1:])</a:t>
            </a:r>
          </a:p>
        </p:txBody>
      </p:sp>
      <p:sp>
        <p:nvSpPr>
          <p:cNvPr id="6" name="Text Box 3"/>
          <p:cNvSpPr txBox="1">
            <a:spLocks noChangeArrowheads="1"/>
          </p:cNvSpPr>
          <p:nvPr/>
        </p:nvSpPr>
        <p:spPr bwMode="auto">
          <a:xfrm>
            <a:off x="685800" y="3081635"/>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a:t>
            </a:r>
            <a:r>
              <a:rPr lang="en-US" b="1" dirty="0" err="1" smtClean="0">
                <a:latin typeface="Courier New" pitchFamily="49" charset="0"/>
              </a:rPr>
              <a:t>mylen</a:t>
            </a:r>
            <a:r>
              <a:rPr lang="en-US" b="1" dirty="0">
                <a:latin typeface="Courier New" pitchFamily="49" charset="0"/>
              </a:rPr>
              <a:t>(</a:t>
            </a:r>
            <a:r>
              <a:rPr lang="en-US" b="1" dirty="0" smtClean="0">
                <a:solidFill>
                  <a:srgbClr val="0B9520"/>
                </a:solidFill>
                <a:latin typeface="Courier New" pitchFamily="49" charset="0"/>
              </a:rPr>
              <a:t>'s5</a:t>
            </a:r>
            <a:r>
              <a:rPr lang="en-US" b="1" dirty="0">
                <a:solidFill>
                  <a:srgbClr val="0B9520"/>
                </a:solidFill>
                <a:latin typeface="Courier New" pitchFamily="49" charset="0"/>
              </a:rPr>
              <a:t>'</a:t>
            </a:r>
            <a:r>
              <a:rPr lang="en-US" b="1" dirty="0">
                <a:latin typeface="Courier New" pitchFamily="49" charset="0"/>
              </a:rPr>
              <a:t>)</a:t>
            </a:r>
          </a:p>
        </p:txBody>
      </p:sp>
      <p:sp>
        <p:nvSpPr>
          <p:cNvPr id="7" name="Text Box 3"/>
          <p:cNvSpPr txBox="1">
            <a:spLocks noChangeArrowheads="1"/>
          </p:cNvSpPr>
          <p:nvPr/>
        </p:nvSpPr>
        <p:spPr bwMode="auto">
          <a:xfrm>
            <a:off x="685800" y="3957935"/>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a:t>
            </a:r>
            <a:r>
              <a:rPr lang="en-US" b="1" dirty="0" err="1" smtClean="0">
                <a:latin typeface="Courier New" pitchFamily="49" charset="0"/>
              </a:rPr>
              <a:t>mylen</a:t>
            </a:r>
            <a:r>
              <a:rPr lang="en-US" b="1" dirty="0">
                <a:latin typeface="Courier New" pitchFamily="49" charset="0"/>
              </a:rPr>
              <a:t>(</a:t>
            </a:r>
            <a:r>
              <a:rPr lang="en-US" b="1" dirty="0" smtClean="0">
                <a:solidFill>
                  <a:srgbClr val="0B9520"/>
                </a:solidFill>
                <a:latin typeface="Courier New" pitchFamily="49" charset="0"/>
              </a:rPr>
              <a:t>'5</a:t>
            </a:r>
            <a:r>
              <a:rPr lang="en-US" b="1" dirty="0">
                <a:solidFill>
                  <a:srgbClr val="0B9520"/>
                </a:solidFill>
                <a:latin typeface="Courier New" pitchFamily="49" charset="0"/>
              </a:rPr>
              <a:t>'</a:t>
            </a:r>
            <a:r>
              <a:rPr lang="en-US" b="1" dirty="0">
                <a:latin typeface="Courier New" pitchFamily="49" charset="0"/>
              </a:rPr>
              <a:t>)</a:t>
            </a:r>
          </a:p>
        </p:txBody>
      </p:sp>
      <p:sp>
        <p:nvSpPr>
          <p:cNvPr id="8" name="Text Box 3"/>
          <p:cNvSpPr txBox="1">
            <a:spLocks noChangeArrowheads="1"/>
          </p:cNvSpPr>
          <p:nvPr/>
        </p:nvSpPr>
        <p:spPr bwMode="auto">
          <a:xfrm>
            <a:off x="685800" y="48342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+ 1 + </a:t>
            </a:r>
            <a:r>
              <a:rPr lang="en-US" b="1" dirty="0" err="1" smtClean="0">
                <a:latin typeface="Courier New" pitchFamily="49" charset="0"/>
              </a:rPr>
              <a:t>mylen</a:t>
            </a:r>
            <a:r>
              <a:rPr lang="en-US" b="1" dirty="0" smtClean="0">
                <a:latin typeface="Courier New" pitchFamily="49" charset="0"/>
              </a:rPr>
              <a:t>(</a:t>
            </a:r>
            <a:r>
              <a:rPr lang="en-US" b="1" dirty="0" smtClean="0">
                <a:solidFill>
                  <a:srgbClr val="0B9520"/>
                </a:solidFill>
                <a:latin typeface="Courier New" pitchFamily="49" charset="0"/>
              </a:rPr>
              <a:t>''</a:t>
            </a:r>
            <a:r>
              <a:rPr lang="en-US" b="1" dirty="0" smtClean="0">
                <a:latin typeface="Courier New" pitchFamily="49" charset="0"/>
              </a:rPr>
              <a:t>)</a:t>
            </a:r>
            <a:endParaRPr lang="en-US" b="1" dirty="0">
              <a:latin typeface="Courier New" pitchFamily="49" charset="0"/>
            </a:endParaRPr>
          </a:p>
        </p:txBody>
      </p:sp>
      <p:sp>
        <p:nvSpPr>
          <p:cNvPr id="9" name="Text Box 3"/>
          <p:cNvSpPr txBox="1">
            <a:spLocks noChangeArrowheads="1"/>
          </p:cNvSpPr>
          <p:nvPr/>
        </p:nvSpPr>
        <p:spPr bwMode="auto">
          <a:xfrm>
            <a:off x="685800" y="57105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+ 1 + 0</a:t>
            </a:r>
            <a:endParaRPr lang="en-US" b="1" dirty="0">
              <a:latin typeface="Courier New" pitchFamily="49" charset="0"/>
            </a:endParaRPr>
          </a:p>
        </p:txBody>
      </p:sp>
      <p:sp>
        <p:nvSpPr>
          <p:cNvPr id="2" name="Left Brace 1"/>
          <p:cNvSpPr/>
          <p:nvPr/>
        </p:nvSpPr>
        <p:spPr bwMode="auto">
          <a:xfrm rot="5400000">
            <a:off x="1848261" y="1608372"/>
            <a:ext cx="457201" cy="2512367"/>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Left Brace 11"/>
          <p:cNvSpPr/>
          <p:nvPr/>
        </p:nvSpPr>
        <p:spPr bwMode="auto">
          <a:xfrm rot="5400000">
            <a:off x="2517716" y="2504428"/>
            <a:ext cx="457201" cy="2512367"/>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Left Brace 12"/>
          <p:cNvSpPr/>
          <p:nvPr/>
        </p:nvSpPr>
        <p:spPr bwMode="auto">
          <a:xfrm rot="5400000">
            <a:off x="3212804" y="3410361"/>
            <a:ext cx="457201" cy="2413589"/>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Left Brace 13"/>
          <p:cNvSpPr/>
          <p:nvPr/>
        </p:nvSpPr>
        <p:spPr bwMode="auto">
          <a:xfrm rot="5400000">
            <a:off x="2939902" y="5245956"/>
            <a:ext cx="457200" cy="545804"/>
          </a:xfrm>
          <a:prstGeom prst="leftBrace">
            <a:avLst>
              <a:gd name="adj1" fmla="val 46193"/>
              <a:gd name="adj2" fmla="val 3691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050116" y="2286000"/>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3680178" y="3206043"/>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Down Arrow 16"/>
          <p:cNvSpPr/>
          <p:nvPr/>
        </p:nvSpPr>
        <p:spPr bwMode="auto">
          <a:xfrm>
            <a:off x="4331404" y="4080933"/>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Down Arrow 17"/>
          <p:cNvSpPr/>
          <p:nvPr/>
        </p:nvSpPr>
        <p:spPr bwMode="auto">
          <a:xfrm rot="5400000">
            <a:off x="3803180" y="5753568"/>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800360" y="123840"/>
              <a:ext cx="5934600" cy="6105960"/>
            </p14:xfrm>
          </p:contentPart>
        </mc:Choice>
        <mc:Fallback xmlns="">
          <p:pic>
            <p:nvPicPr>
              <p:cNvPr id="3" name="Ink 2"/>
              <p:cNvPicPr/>
              <p:nvPr/>
            </p:nvPicPr>
            <p:blipFill>
              <a:blip r:embed="rId4"/>
              <a:stretch>
                <a:fillRect/>
              </a:stretch>
            </p:blipFill>
            <p:spPr>
              <a:xfrm>
                <a:off x="1791000" y="114480"/>
                <a:ext cx="5953320" cy="6124680"/>
              </a:xfrm>
              <a:prstGeom prst="rect">
                <a:avLst/>
              </a:prstGeom>
            </p:spPr>
          </p:pic>
        </mc:Fallback>
      </mc:AlternateContent>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1" t="5885" r="4354" b="25850"/>
          <a:stretch/>
        </p:blipFill>
        <p:spPr bwMode="auto">
          <a:xfrm>
            <a:off x="386644" y="1524000"/>
            <a:ext cx="8452556" cy="4800600"/>
          </a:xfrm>
          <a:prstGeom prst="rect">
            <a:avLst/>
          </a:prstGeom>
          <a:noFill/>
          <a:ln w="28575">
            <a:solidFill>
              <a:srgbClr val="0B9520"/>
            </a:solidFill>
            <a:miter lim="800000"/>
            <a:headEnd/>
            <a:tailEnd/>
          </a:ln>
          <a:extLst>
            <a:ext uri="{909E8E84-426E-40DD-AFC4-6F175D3DCCD1}">
              <a14:hiddenFill xmlns:a14="http://schemas.microsoft.com/office/drawing/2010/main">
                <a:solidFill>
                  <a:schemeClr val="accent1"/>
                </a:solidFill>
              </a14:hiddenFill>
            </a:ext>
          </a:extLst>
        </p:spPr>
      </p:pic>
      <p:sp>
        <p:nvSpPr>
          <p:cNvPr id="39938" name="Text Box 5"/>
          <p:cNvSpPr txBox="1">
            <a:spLocks noChangeArrowheads="1"/>
          </p:cNvSpPr>
          <p:nvPr/>
        </p:nvSpPr>
        <p:spPr bwMode="auto">
          <a:xfrm>
            <a:off x="1219200" y="2286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Looking behind </a:t>
            </a:r>
            <a:r>
              <a:rPr lang="en-US" sz="4000" dirty="0">
                <a:latin typeface="Cambria" pitchFamily="18" charset="0"/>
              </a:rPr>
              <a:t>the curtain…</a:t>
            </a:r>
          </a:p>
        </p:txBody>
      </p:sp>
      <p:sp>
        <p:nvSpPr>
          <p:cNvPr id="2" name="Rectangle 1"/>
          <p:cNvSpPr/>
          <p:nvPr/>
        </p:nvSpPr>
        <p:spPr>
          <a:xfrm>
            <a:off x="1603022" y="1290935"/>
            <a:ext cx="6019800" cy="461665"/>
          </a:xfrm>
          <a:prstGeom prst="rect">
            <a:avLst/>
          </a:prstGeom>
          <a:solidFill>
            <a:srgbClr val="CCFFCC"/>
          </a:solidFill>
          <a:ln>
            <a:solidFill>
              <a:schemeClr val="bg1"/>
            </a:solidFill>
          </a:ln>
        </p:spPr>
        <p:txBody>
          <a:bodyPr wrap="square">
            <a:spAutoFit/>
          </a:bodyPr>
          <a:lstStyle/>
          <a:p>
            <a:pPr algn="ctr"/>
            <a:r>
              <a:rPr lang="en-US" dirty="0" smtClean="0">
                <a:latin typeface="Cambria" pitchFamily="18" charset="0"/>
              </a:rPr>
              <a:t>http://www.pythontutor.com/visualize.html</a:t>
            </a:r>
            <a:endParaRPr lang="en-US" dirty="0">
              <a:latin typeface="Cambria" pitchFamily="18" charset="0"/>
            </a:endParaRPr>
          </a:p>
        </p:txBody>
      </p:sp>
    </p:spTree>
    <p:extLst>
      <p:ext uri="{BB962C8B-B14F-4D97-AF65-F5344CB8AC3E}">
        <p14:creationId xmlns:p14="http://schemas.microsoft.com/office/powerpoint/2010/main" val="364277739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
        <p:nvSpPr>
          <p:cNvPr id="64515" name="Rectangle 6"/>
          <p:cNvSpPr>
            <a:spLocks noChangeArrowheads="1"/>
          </p:cNvSpPr>
          <p:nvPr/>
        </p:nvSpPr>
        <p:spPr bwMode="auto">
          <a:xfrm>
            <a:off x="304800" y="1398588"/>
            <a:ext cx="663675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solidFill>
                  <a:srgbClr val="FEA30F"/>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p:txBody>
      </p:sp>
      <p:sp>
        <p:nvSpPr>
          <p:cNvPr id="64516"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7"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64518"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9"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p:sp>
        <p:nvSpPr>
          <p:cNvPr id="64520" name="Rectangle 10"/>
          <p:cNvSpPr>
            <a:spLocks noChangeArrowheads="1"/>
          </p:cNvSpPr>
          <p:nvPr/>
        </p:nvSpPr>
        <p:spPr bwMode="auto">
          <a:xfrm>
            <a:off x="1711325" y="3208338"/>
            <a:ext cx="184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len(L)==1</a:t>
            </a:r>
            <a:endParaRPr lang="en-US"/>
          </a:p>
        </p:txBody>
      </p:sp>
      <p:sp>
        <p:nvSpPr>
          <p:cNvPr id="12" name="Rectangle 11"/>
          <p:cNvSpPr/>
          <p:nvPr/>
        </p:nvSpPr>
        <p:spPr>
          <a:xfrm>
            <a:off x="3352800" y="152400"/>
            <a:ext cx="5410200" cy="584775"/>
          </a:xfrm>
          <a:prstGeom prst="rect">
            <a:avLst/>
          </a:prstGeom>
        </p:spPr>
        <p:txBody>
          <a:bodyPr wrap="square">
            <a:spAutoFit/>
          </a:bodyPr>
          <a:lstStyle/>
          <a:p>
            <a:pPr algn="ctr"/>
            <a:r>
              <a:rPr lang="en-US" sz="3200" b="1" dirty="0">
                <a:solidFill>
                  <a:srgbClr val="333399"/>
                </a:solidFill>
                <a:latin typeface="Courier New" pitchFamily="49" charset="0"/>
              </a:rPr>
              <a:t>[1,4,3,42</a:t>
            </a:r>
            <a:r>
              <a:rPr lang="en-US" sz="3200" b="1" dirty="0" smtClean="0">
                <a:solidFill>
                  <a:srgbClr val="333399"/>
                </a:solidFill>
                <a:latin typeface="Courier New" pitchFamily="49" charset="0"/>
              </a:rPr>
              <a:t>,-100,7]</a:t>
            </a:r>
            <a:r>
              <a:rPr lang="en-US" sz="3200" b="1" dirty="0" smtClean="0">
                <a:solidFill>
                  <a:srgbClr val="000000"/>
                </a:solidFill>
                <a:latin typeface="Courier New" pitchFamily="49" charset="0"/>
              </a:rPr>
              <a:t> </a:t>
            </a:r>
            <a:endParaRPr lang="en-US" dirty="0"/>
          </a:p>
        </p:txBody>
      </p:sp>
      <p:sp>
        <p:nvSpPr>
          <p:cNvPr id="11" name="Rectangle 10"/>
          <p:cNvSpPr/>
          <p:nvPr/>
        </p:nvSpPr>
        <p:spPr>
          <a:xfrm>
            <a:off x="1553350" y="3886200"/>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13" name="Rectangle 12"/>
          <p:cNvSpPr/>
          <p:nvPr/>
        </p:nvSpPr>
        <p:spPr>
          <a:xfrm>
            <a:off x="1568286" y="5334000"/>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14" name="Rectangle 13"/>
          <p:cNvSpPr/>
          <p:nvPr/>
        </p:nvSpPr>
        <p:spPr>
          <a:xfrm>
            <a:off x="1568286" y="6396335"/>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3" name="Rectangle 2"/>
          <p:cNvSpPr/>
          <p:nvPr/>
        </p:nvSpPr>
        <p:spPr>
          <a:xfrm>
            <a:off x="1051560" y="5937696"/>
            <a:ext cx="1106393" cy="461665"/>
          </a:xfrm>
          <a:prstGeom prst="rect">
            <a:avLst/>
          </a:prstGeom>
        </p:spPr>
        <p:txBody>
          <a:bodyPr wrap="none">
            <a:spAutoFit/>
          </a:bodyPr>
          <a:lstStyle/>
          <a:p>
            <a:r>
              <a:rPr lang="en-US" b="1" dirty="0" smtClean="0">
                <a:solidFill>
                  <a:srgbClr val="FEA30F"/>
                </a:solidFill>
                <a:latin typeface="Courier New" pitchFamily="49" charset="0"/>
              </a:rPr>
              <a:t>else</a:t>
            </a:r>
            <a:r>
              <a:rPr lang="en-US" b="1" dirty="0">
                <a:latin typeface="Courier New" pitchFamily="49" charset="0"/>
              </a:rPr>
              <a:t>:</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00360" y="19080"/>
              <a:ext cx="6601320" cy="6687000"/>
            </p14:xfrm>
          </p:contentPart>
        </mc:Choice>
        <mc:Fallback xmlns="">
          <p:pic>
            <p:nvPicPr>
              <p:cNvPr id="2" name="Ink 1"/>
              <p:cNvPicPr/>
              <p:nvPr/>
            </p:nvPicPr>
            <p:blipFill>
              <a:blip r:embed="rId4"/>
              <a:stretch>
                <a:fillRect/>
              </a:stretch>
            </p:blipFill>
            <p:spPr>
              <a:xfrm>
                <a:off x="1791000" y="9720"/>
                <a:ext cx="6620040" cy="6705720"/>
              </a:xfrm>
              <a:prstGeom prst="rect">
                <a:avLst/>
              </a:prstGeom>
            </p:spPr>
          </p:pic>
        </mc:Fallback>
      </mc:AlternateContent>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ChangeArrowheads="1"/>
          </p:cNvSpPr>
          <p:nvPr/>
        </p:nvSpPr>
        <p:spPr bwMode="auto">
          <a:xfrm>
            <a:off x="304800" y="1398588"/>
            <a:ext cx="8229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err="1">
                <a:latin typeface="Courier New" pitchFamily="49" charset="0"/>
              </a:rPr>
              <a:t>len</a:t>
            </a:r>
            <a:r>
              <a:rPr lang="en-US" b="1" dirty="0">
                <a:latin typeface="Courier New" pitchFamily="49" charset="0"/>
              </a:rPr>
              <a:t>(L) == 1:</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L[0]</a:t>
            </a: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latin typeface="Courier New" pitchFamily="49" charset="0"/>
              </a:rPr>
              <a:t> L[0] &lt; L[1]:</a:t>
            </a:r>
          </a:p>
          <a:p>
            <a:pPr eaLnBrk="1" hangingPunct="1">
              <a:lnSpc>
                <a:spcPct val="80000"/>
              </a:lnSpc>
              <a:spcBef>
                <a:spcPct val="50000"/>
              </a:spcBef>
            </a:pPr>
            <a:r>
              <a:rPr lang="en-US" b="1" dirty="0">
                <a:latin typeface="Courier New" pitchFamily="49" charset="0"/>
              </a:rPr>
              <a:t>	   </a:t>
            </a:r>
            <a:r>
              <a:rPr lang="en-US" b="1" dirty="0">
                <a:solidFill>
                  <a:srgbClr val="7030A0"/>
                </a:solidFill>
                <a:latin typeface="Courier New" pitchFamily="49" charset="0"/>
              </a:rPr>
              <a:t>return </a:t>
            </a:r>
            <a:r>
              <a:rPr lang="en-US" b="1" dirty="0" err="1">
                <a:latin typeface="Courier New" pitchFamily="49" charset="0"/>
              </a:rPr>
              <a:t>mymax</a:t>
            </a:r>
            <a:r>
              <a:rPr lang="en-US" b="1" dirty="0">
                <a:latin typeface="Courier New" pitchFamily="49" charset="0"/>
              </a:rPr>
              <a:t>( L[1:] )</a:t>
            </a:r>
          </a:p>
          <a:p>
            <a:pPr eaLnBrk="1" hangingPunct="1">
              <a:lnSpc>
                <a:spcPct val="80000"/>
              </a:lnSpc>
              <a:spcBef>
                <a:spcPct val="50000"/>
              </a:spcBef>
            </a:pPr>
            <a:r>
              <a:rPr lang="en-US" b="1" dirty="0">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a:p>
            <a:pPr eaLnBrk="1" hangingPunct="1">
              <a:lnSpc>
                <a:spcPct val="80000"/>
              </a:lnSpc>
              <a:spcBef>
                <a:spcPct val="50000"/>
              </a:spcBef>
            </a:pPr>
            <a:r>
              <a:rPr lang="en-US" b="1" dirty="0">
                <a:latin typeface="Courier New" pitchFamily="49" charset="0"/>
              </a:rPr>
              <a:t>	   </a:t>
            </a:r>
            <a:r>
              <a:rPr lang="en-US" b="1" dirty="0">
                <a:solidFill>
                  <a:srgbClr val="7030A0"/>
                </a:solidFill>
                <a:latin typeface="Courier New" pitchFamily="49" charset="0"/>
              </a:rPr>
              <a:t>return </a:t>
            </a:r>
            <a:r>
              <a:rPr lang="en-US" b="1" dirty="0" err="1">
                <a:latin typeface="Courier New" pitchFamily="49" charset="0"/>
              </a:rPr>
              <a:t>mymax</a:t>
            </a:r>
            <a:r>
              <a:rPr lang="en-US" b="1" dirty="0">
                <a:latin typeface="Courier New" pitchFamily="49" charset="0"/>
              </a:rPr>
              <a:t>( L[0:1] + L[2:] )</a:t>
            </a:r>
            <a:r>
              <a:rPr lang="en-US" b="1" dirty="0">
                <a:solidFill>
                  <a:srgbClr val="9103B9"/>
                </a:solidFill>
                <a:latin typeface="Courier New" pitchFamily="49" charset="0"/>
              </a:rPr>
              <a:t> </a:t>
            </a:r>
          </a:p>
        </p:txBody>
      </p:sp>
      <p:grpSp>
        <p:nvGrpSpPr>
          <p:cNvPr id="65540" name="Group 8"/>
          <p:cNvGrpSpPr>
            <a:grpSpLocks/>
          </p:cNvGrpSpPr>
          <p:nvPr/>
        </p:nvGrpSpPr>
        <p:grpSpPr bwMode="auto">
          <a:xfrm>
            <a:off x="8534400" y="6172200"/>
            <a:ext cx="371475" cy="468313"/>
            <a:chOff x="2928" y="1051"/>
            <a:chExt cx="840" cy="957"/>
          </a:xfrm>
        </p:grpSpPr>
        <p:sp>
          <p:nvSpPr>
            <p:cNvPr id="65542" name="Freeform 9"/>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5543" name="Oval 1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5544" name="Oval 1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5" name="Oval 1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6" name="Oval 1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7" name="Oval 1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8" name="Oval 1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9" name="Oval 1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50" name="AutoShape 1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5551" name="Freeform 1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5552" name="Freeform 1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5553" name="Freeform 2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5554" name="Freeform 2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5541" name="Rectangle 22"/>
          <p:cNvSpPr>
            <a:spLocks noChangeArrowheads="1"/>
          </p:cNvSpPr>
          <p:nvPr/>
        </p:nvSpPr>
        <p:spPr bwMode="auto">
          <a:xfrm>
            <a:off x="7696200" y="6019800"/>
            <a:ext cx="1068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a:solidFill>
                  <a:srgbClr val="0B9520"/>
                </a:solidFill>
                <a:latin typeface="Times New Roman" pitchFamily="18" charset="0"/>
              </a:rPr>
              <a:t>Hey - do I get a slice?!</a:t>
            </a:r>
          </a:p>
        </p:txBody>
      </p:sp>
      <p:sp>
        <p:nvSpPr>
          <p:cNvPr id="19"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438800" y="5248440"/>
              <a:ext cx="2572200" cy="1248120"/>
            </p14:xfrm>
          </p:contentPart>
        </mc:Choice>
        <mc:Fallback xmlns="">
          <p:pic>
            <p:nvPicPr>
              <p:cNvPr id="2" name="Ink 1"/>
              <p:cNvPicPr/>
              <p:nvPr/>
            </p:nvPicPr>
            <p:blipFill>
              <a:blip r:embed="rId4"/>
              <a:stretch>
                <a:fillRect/>
              </a:stretch>
            </p:blipFill>
            <p:spPr>
              <a:xfrm>
                <a:off x="4429440" y="5239080"/>
                <a:ext cx="2590920" cy="1266840"/>
              </a:xfrm>
              <a:prstGeom prst="rect">
                <a:avLst/>
              </a:prstGeom>
            </p:spPr>
          </p:pic>
        </mc:Fallback>
      </mc:AlternateContent>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293511" y="243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[1,4,3,42,-100,7]</a:t>
            </a:r>
            <a:r>
              <a:rPr lang="en-US" sz="2700" b="1" dirty="0" smtClean="0">
                <a:latin typeface="Courier New" pitchFamily="49" charset="0"/>
              </a:rPr>
              <a:t> )</a:t>
            </a:r>
            <a:endParaRPr lang="en-US" sz="2700" b="1" dirty="0">
              <a:latin typeface="Courier New" pitchFamily="49" charset="0"/>
            </a:endParaRPr>
          </a:p>
        </p:txBody>
      </p:sp>
      <p:sp>
        <p:nvSpPr>
          <p:cNvPr id="2" name="Rectangle 1"/>
          <p:cNvSpPr/>
          <p:nvPr/>
        </p:nvSpPr>
        <p:spPr>
          <a:xfrm>
            <a:off x="4572000" y="152400"/>
            <a:ext cx="4495800" cy="2077492"/>
          </a:xfrm>
          <a:prstGeom prst="rect">
            <a:avLst/>
          </a:prstGeom>
          <a:solidFill>
            <a:srgbClr val="CCECFF"/>
          </a:solidFill>
        </p:spPr>
        <p:txBody>
          <a:bodyPr wrap="square">
            <a:spAutoFit/>
          </a:bodyPr>
          <a:lstStyle/>
          <a:p>
            <a:pPr eaLnBrk="1" hangingPunct="1">
              <a:lnSpc>
                <a:spcPct val="80000"/>
              </a:lnSpc>
              <a:spcBef>
                <a:spcPct val="50000"/>
              </a:spcBef>
            </a:pPr>
            <a:r>
              <a:rPr lang="en-US" sz="1500" b="1" dirty="0" err="1">
                <a:solidFill>
                  <a:srgbClr val="FEA30F"/>
                </a:solidFill>
                <a:latin typeface="Courier New" pitchFamily="49" charset="0"/>
              </a:rPr>
              <a:t>def</a:t>
            </a:r>
            <a:r>
              <a:rPr lang="en-US" sz="1500" b="1" dirty="0">
                <a:latin typeface="Courier New" pitchFamily="49" charset="0"/>
              </a:rPr>
              <a:t> </a:t>
            </a:r>
            <a:r>
              <a:rPr lang="en-US" sz="1500" b="1" dirty="0" err="1">
                <a:latin typeface="Courier New" pitchFamily="49" charset="0"/>
              </a:rPr>
              <a:t>mymax</a:t>
            </a:r>
            <a:r>
              <a:rPr lang="en-US" sz="1500" b="1" dirty="0">
                <a:latin typeface="Courier New" pitchFamily="49" charset="0"/>
              </a:rPr>
              <a:t>(L):</a:t>
            </a:r>
          </a:p>
          <a:p>
            <a:pPr eaLnBrk="1" hangingPunct="1">
              <a:lnSpc>
                <a:spcPct val="80000"/>
              </a:lnSpc>
              <a:spcBef>
                <a:spcPct val="50000"/>
              </a:spcBef>
            </a:pPr>
            <a:r>
              <a:rPr lang="en-US" sz="1500" b="1" dirty="0" smtClean="0">
                <a:solidFill>
                  <a:srgbClr val="FEA30F"/>
                </a:solidFill>
                <a:latin typeface="Courier New" pitchFamily="49" charset="0"/>
              </a:rPr>
              <a:t>    if</a:t>
            </a:r>
            <a:r>
              <a:rPr lang="en-US" sz="1500" b="1" dirty="0" smtClean="0">
                <a:solidFill>
                  <a:srgbClr val="9103B9"/>
                </a:solidFill>
                <a:latin typeface="Courier New" pitchFamily="49" charset="0"/>
              </a:rPr>
              <a:t> </a:t>
            </a:r>
            <a:r>
              <a:rPr lang="en-US" sz="1500" b="1" dirty="0" err="1">
                <a:latin typeface="Courier New" pitchFamily="49" charset="0"/>
              </a:rPr>
              <a:t>len</a:t>
            </a:r>
            <a:r>
              <a:rPr lang="en-US" sz="1500" b="1" dirty="0">
                <a:latin typeface="Courier New" pitchFamily="49" charset="0"/>
              </a:rPr>
              <a:t>(L) == 1:</a:t>
            </a:r>
          </a:p>
          <a:p>
            <a:pPr eaLnBrk="1" hangingPunct="1">
              <a:lnSpc>
                <a:spcPct val="80000"/>
              </a:lnSpc>
              <a:spcBef>
                <a:spcPct val="50000"/>
              </a:spcBef>
            </a:pPr>
            <a:r>
              <a:rPr lang="en-US" sz="1500" b="1" dirty="0">
                <a:solidFill>
                  <a:srgbClr val="9103B9"/>
                </a:solidFill>
                <a:latin typeface="Courier New" pitchFamily="49" charset="0"/>
              </a:rPr>
              <a:t>        </a:t>
            </a:r>
            <a:r>
              <a:rPr lang="en-US" sz="1500" b="1" dirty="0">
                <a:solidFill>
                  <a:srgbClr val="7030A0"/>
                </a:solidFill>
                <a:latin typeface="Courier New" pitchFamily="49" charset="0"/>
              </a:rPr>
              <a:t>return </a:t>
            </a:r>
            <a:r>
              <a:rPr lang="en-US" sz="1500" b="1" dirty="0">
                <a:latin typeface="Courier New" pitchFamily="49" charset="0"/>
              </a:rPr>
              <a:t>L[0]</a:t>
            </a:r>
          </a:p>
          <a:p>
            <a:pPr eaLnBrk="1" hangingPunct="1">
              <a:lnSpc>
                <a:spcPct val="80000"/>
              </a:lnSpc>
              <a:spcBef>
                <a:spcPct val="50000"/>
              </a:spcBef>
            </a:pPr>
            <a:r>
              <a:rPr lang="en-US" sz="1500" b="1" dirty="0">
                <a:solidFill>
                  <a:srgbClr val="9103B9"/>
                </a:solidFill>
                <a:latin typeface="Courier New" pitchFamily="49" charset="0"/>
              </a:rPr>
              <a:t>    </a:t>
            </a:r>
            <a:r>
              <a:rPr lang="en-US" sz="1500" b="1" dirty="0" err="1">
                <a:solidFill>
                  <a:srgbClr val="FEA30F"/>
                </a:solidFill>
                <a:latin typeface="Courier New" pitchFamily="49" charset="0"/>
              </a:rPr>
              <a:t>elif</a:t>
            </a:r>
            <a:r>
              <a:rPr lang="en-US" sz="1500" b="1" dirty="0">
                <a:latin typeface="Courier New" pitchFamily="49" charset="0"/>
              </a:rPr>
              <a:t> L[0] &lt; L[1</a:t>
            </a:r>
            <a:r>
              <a:rPr lang="en-US" sz="1500" b="1" dirty="0" smtClean="0">
                <a:latin typeface="Courier New" pitchFamily="49" charset="0"/>
              </a:rPr>
              <a:t>]:</a:t>
            </a:r>
          </a:p>
          <a:p>
            <a:pPr eaLnBrk="1" hangingPunct="1">
              <a:lnSpc>
                <a:spcPct val="80000"/>
              </a:lnSpc>
              <a:spcBef>
                <a:spcPct val="50000"/>
              </a:spcBef>
            </a:pPr>
            <a:r>
              <a:rPr lang="en-US" sz="1500" b="1" dirty="0">
                <a:solidFill>
                  <a:srgbClr val="FEA30F"/>
                </a:solidFill>
                <a:latin typeface="Courier New" pitchFamily="49" charset="0"/>
              </a:rPr>
              <a:t> </a:t>
            </a:r>
            <a:r>
              <a:rPr lang="en-US" sz="1500" b="1" dirty="0" smtClean="0">
                <a:solidFill>
                  <a:srgbClr val="FEA30F"/>
                </a:solidFill>
                <a:latin typeface="Courier New" pitchFamily="49" charset="0"/>
              </a:rPr>
              <a:t>       </a:t>
            </a:r>
            <a:r>
              <a:rPr lang="en-US" sz="1500" b="1" dirty="0" smtClean="0">
                <a:solidFill>
                  <a:srgbClr val="7030A0"/>
                </a:solidFill>
                <a:latin typeface="Courier New" pitchFamily="49" charset="0"/>
              </a:rPr>
              <a:t>return </a:t>
            </a:r>
            <a:r>
              <a:rPr lang="en-US" sz="1500" b="1" dirty="0" err="1">
                <a:latin typeface="Courier New" pitchFamily="49" charset="0"/>
              </a:rPr>
              <a:t>mymax</a:t>
            </a:r>
            <a:r>
              <a:rPr lang="en-US" sz="1500" b="1" dirty="0">
                <a:latin typeface="Courier New" pitchFamily="49" charset="0"/>
              </a:rPr>
              <a:t>( L[1:] )</a:t>
            </a:r>
          </a:p>
          <a:p>
            <a:pPr eaLnBrk="1" hangingPunct="1">
              <a:lnSpc>
                <a:spcPct val="80000"/>
              </a:lnSpc>
              <a:spcBef>
                <a:spcPct val="50000"/>
              </a:spcBef>
            </a:pPr>
            <a:r>
              <a:rPr lang="en-US" sz="1500" b="1" dirty="0">
                <a:latin typeface="Courier New" pitchFamily="49" charset="0"/>
              </a:rPr>
              <a:t>    </a:t>
            </a:r>
            <a:r>
              <a:rPr lang="en-US" sz="1500" b="1" dirty="0" smtClean="0">
                <a:solidFill>
                  <a:srgbClr val="FEA30F"/>
                </a:solidFill>
                <a:latin typeface="Courier New" pitchFamily="49" charset="0"/>
              </a:rPr>
              <a:t>else</a:t>
            </a:r>
            <a:r>
              <a:rPr lang="en-US" sz="1500" b="1" dirty="0" smtClean="0">
                <a:latin typeface="Courier New" pitchFamily="49" charset="0"/>
              </a:rPr>
              <a:t>:</a:t>
            </a:r>
          </a:p>
          <a:p>
            <a:pPr eaLnBrk="1" hangingPunct="1">
              <a:lnSpc>
                <a:spcPct val="80000"/>
              </a:lnSpc>
              <a:spcBef>
                <a:spcPct val="50000"/>
              </a:spcBef>
            </a:pPr>
            <a:r>
              <a:rPr lang="en-US" sz="1500" b="1" dirty="0">
                <a:solidFill>
                  <a:srgbClr val="FEA30F"/>
                </a:solidFill>
                <a:latin typeface="Courier New" pitchFamily="49" charset="0"/>
              </a:rPr>
              <a:t> </a:t>
            </a:r>
            <a:r>
              <a:rPr lang="en-US" sz="1500" b="1" dirty="0" smtClean="0">
                <a:solidFill>
                  <a:srgbClr val="FEA30F"/>
                </a:solidFill>
                <a:latin typeface="Courier New" pitchFamily="49" charset="0"/>
              </a:rPr>
              <a:t>       </a:t>
            </a:r>
            <a:r>
              <a:rPr lang="en-US" sz="1500" b="1" dirty="0" smtClean="0">
                <a:solidFill>
                  <a:srgbClr val="7030A0"/>
                </a:solidFill>
                <a:latin typeface="Courier New" pitchFamily="49" charset="0"/>
              </a:rPr>
              <a:t>return </a:t>
            </a:r>
            <a:r>
              <a:rPr lang="en-US" sz="1500" b="1" dirty="0" err="1">
                <a:latin typeface="Courier New" pitchFamily="49" charset="0"/>
              </a:rPr>
              <a:t>mymax</a:t>
            </a:r>
            <a:r>
              <a:rPr lang="en-US" sz="1500" b="1" dirty="0">
                <a:latin typeface="Courier New" pitchFamily="49" charset="0"/>
              </a:rPr>
              <a:t>( L[0:1</a:t>
            </a:r>
            <a:r>
              <a:rPr lang="en-US" sz="1500" b="1" dirty="0" smtClean="0">
                <a:latin typeface="Courier New" pitchFamily="49" charset="0"/>
              </a:rPr>
              <a:t>]+L[2</a:t>
            </a:r>
            <a:r>
              <a:rPr lang="en-US" sz="1500" b="1" dirty="0">
                <a:latin typeface="Courier New" pitchFamily="49" charset="0"/>
              </a:rPr>
              <a:t>:] </a:t>
            </a:r>
            <a:r>
              <a:rPr lang="en-US" sz="1500" b="1" dirty="0" smtClean="0">
                <a:latin typeface="Courier New" pitchFamily="49" charset="0"/>
              </a:rPr>
              <a:t>)</a:t>
            </a:r>
            <a:r>
              <a:rPr lang="en-US" sz="1500" b="1" dirty="0" smtClean="0">
                <a:solidFill>
                  <a:srgbClr val="9103B9"/>
                </a:solidFill>
                <a:latin typeface="Courier New" pitchFamily="49" charset="0"/>
              </a:rPr>
              <a:t> </a:t>
            </a:r>
            <a:endParaRPr lang="en-US" sz="1500" b="1" dirty="0">
              <a:solidFill>
                <a:srgbClr val="9103B9"/>
              </a:solidFill>
              <a:latin typeface="Courier New" pitchFamily="49" charset="0"/>
            </a:endParaRPr>
          </a:p>
        </p:txBody>
      </p:sp>
      <p:sp>
        <p:nvSpPr>
          <p:cNvPr id="4" name="Text Box 3"/>
          <p:cNvSpPr txBox="1">
            <a:spLocks noChangeArrowheads="1"/>
          </p:cNvSpPr>
          <p:nvPr/>
        </p:nvSpPr>
        <p:spPr bwMode="auto">
          <a:xfrm>
            <a:off x="304800" y="307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[4,3,42,-100,7]</a:t>
            </a:r>
            <a:r>
              <a:rPr lang="en-US" sz="2700" b="1" dirty="0" smtClean="0">
                <a:latin typeface="Courier New" pitchFamily="49" charset="0"/>
              </a:rPr>
              <a:t> )</a:t>
            </a:r>
            <a:endParaRPr lang="en-US" sz="2700" b="1" dirty="0">
              <a:latin typeface="Courier New" pitchFamily="49" charset="0"/>
            </a:endParaRPr>
          </a:p>
        </p:txBody>
      </p:sp>
      <p:sp>
        <p:nvSpPr>
          <p:cNvPr id="5" name="Text Box 3"/>
          <p:cNvSpPr txBox="1">
            <a:spLocks noChangeArrowheads="1"/>
          </p:cNvSpPr>
          <p:nvPr/>
        </p:nvSpPr>
        <p:spPr bwMode="auto">
          <a:xfrm>
            <a:off x="304800" y="370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[4,42,-100,7]</a:t>
            </a:r>
            <a:r>
              <a:rPr lang="en-US" sz="2700" b="1" dirty="0" smtClean="0">
                <a:latin typeface="Courier New" pitchFamily="49" charset="0"/>
              </a:rPr>
              <a:t> )</a:t>
            </a:r>
            <a:endParaRPr lang="en-US" sz="2700" b="1" dirty="0">
              <a:latin typeface="Courier New" pitchFamily="49" charset="0"/>
            </a:endParaRPr>
          </a:p>
        </p:txBody>
      </p:sp>
      <p:sp>
        <p:nvSpPr>
          <p:cNvPr id="6" name="Text Box 3"/>
          <p:cNvSpPr txBox="1">
            <a:spLocks noChangeArrowheads="1"/>
          </p:cNvSpPr>
          <p:nvPr/>
        </p:nvSpPr>
        <p:spPr bwMode="auto">
          <a:xfrm>
            <a:off x="304800" y="434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[42,-100,7]</a:t>
            </a:r>
            <a:r>
              <a:rPr lang="en-US" sz="2700" b="1" dirty="0" smtClean="0">
                <a:latin typeface="Courier New" pitchFamily="49" charset="0"/>
              </a:rPr>
              <a:t> )</a:t>
            </a:r>
            <a:endParaRPr lang="en-US" sz="2700" b="1" dirty="0">
              <a:latin typeface="Courier New" pitchFamily="49" charset="0"/>
            </a:endParaRPr>
          </a:p>
        </p:txBody>
      </p:sp>
      <p:sp>
        <p:nvSpPr>
          <p:cNvPr id="7" name="Text Box 3"/>
          <p:cNvSpPr txBox="1">
            <a:spLocks noChangeArrowheads="1"/>
          </p:cNvSpPr>
          <p:nvPr/>
        </p:nvSpPr>
        <p:spPr bwMode="auto">
          <a:xfrm>
            <a:off x="304800" y="497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[42,7]</a:t>
            </a:r>
            <a:r>
              <a:rPr lang="en-US" sz="2700" b="1" dirty="0" smtClean="0">
                <a:latin typeface="Courier New" pitchFamily="49" charset="0"/>
              </a:rPr>
              <a:t> )</a:t>
            </a:r>
            <a:endParaRPr lang="en-US" sz="2700" b="1" dirty="0">
              <a:latin typeface="Courier New" pitchFamily="49" charset="0"/>
            </a:endParaRPr>
          </a:p>
        </p:txBody>
      </p:sp>
      <p:sp>
        <p:nvSpPr>
          <p:cNvPr id="8" name="Text Box 3"/>
          <p:cNvSpPr txBox="1">
            <a:spLocks noChangeArrowheads="1"/>
          </p:cNvSpPr>
          <p:nvPr/>
        </p:nvSpPr>
        <p:spPr bwMode="auto">
          <a:xfrm>
            <a:off x="304800" y="561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a:t>
            </a:r>
            <a:r>
              <a:rPr lang="en-US" sz="2700" b="1" dirty="0" smtClean="0">
                <a:latin typeface="Courier New" pitchFamily="49" charset="0"/>
              </a:rPr>
              <a:t> )</a:t>
            </a:r>
            <a:endParaRPr lang="en-US" sz="2700" b="1" dirty="0">
              <a:latin typeface="Courier New" pitchFamily="49" charset="0"/>
            </a:endParaRPr>
          </a:p>
        </p:txBody>
      </p:sp>
      <p:sp>
        <p:nvSpPr>
          <p:cNvPr id="9" name="Text Box 3"/>
          <p:cNvSpPr txBox="1">
            <a:spLocks noChangeArrowheads="1"/>
          </p:cNvSpPr>
          <p:nvPr/>
        </p:nvSpPr>
        <p:spPr bwMode="auto">
          <a:xfrm>
            <a:off x="304800" y="624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smtClean="0">
                <a:solidFill>
                  <a:schemeClr val="accent2"/>
                </a:solidFill>
                <a:latin typeface="Courier New" pitchFamily="49" charset="0"/>
              </a:rPr>
              <a:t>42</a:t>
            </a:r>
            <a:endParaRPr lang="en-US" sz="2700" b="1" dirty="0">
              <a:latin typeface="Courier New" pitchFamily="49" charset="0"/>
            </a:endParaRPr>
          </a:p>
        </p:txBody>
      </p:sp>
      <p:sp>
        <p:nvSpPr>
          <p:cNvPr id="3" name="Down Arrow 2"/>
          <p:cNvSpPr/>
          <p:nvPr/>
        </p:nvSpPr>
        <p:spPr bwMode="auto">
          <a:xfrm rot="5400000">
            <a:off x="5702300" y="2952750"/>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Down Arrow 10"/>
          <p:cNvSpPr/>
          <p:nvPr/>
        </p:nvSpPr>
        <p:spPr bwMode="auto">
          <a:xfrm rot="5400000">
            <a:off x="5189361" y="3568615"/>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Down Arrow 11"/>
          <p:cNvSpPr/>
          <p:nvPr/>
        </p:nvSpPr>
        <p:spPr bwMode="auto">
          <a:xfrm rot="5400000">
            <a:off x="4732161" y="4225572"/>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Down Arrow 12"/>
          <p:cNvSpPr/>
          <p:nvPr/>
        </p:nvSpPr>
        <p:spPr bwMode="auto">
          <a:xfrm rot="5400000">
            <a:off x="3834694" y="4836583"/>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Down Arrow 13"/>
          <p:cNvSpPr/>
          <p:nvPr/>
        </p:nvSpPr>
        <p:spPr bwMode="auto">
          <a:xfrm rot="5400000">
            <a:off x="3436761" y="5480050"/>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rot="5400000">
            <a:off x="1684161" y="6119989"/>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ight Arrow 9"/>
          <p:cNvSpPr/>
          <p:nvPr/>
        </p:nvSpPr>
        <p:spPr bwMode="auto">
          <a:xfrm>
            <a:off x="4140200" y="533400"/>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ight Arrow 16"/>
          <p:cNvSpPr/>
          <p:nvPr/>
        </p:nvSpPr>
        <p:spPr bwMode="auto">
          <a:xfrm>
            <a:off x="4144433" y="1087580"/>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Right Arrow 17"/>
          <p:cNvSpPr/>
          <p:nvPr/>
        </p:nvSpPr>
        <p:spPr bwMode="auto">
          <a:xfrm>
            <a:off x="4140200" y="1641759"/>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TextBox 15"/>
          <p:cNvSpPr txBox="1"/>
          <p:nvPr/>
        </p:nvSpPr>
        <p:spPr>
          <a:xfrm>
            <a:off x="2133600" y="493067"/>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base case</a:t>
            </a:r>
          </a:p>
        </p:txBody>
      </p:sp>
      <p:sp>
        <p:nvSpPr>
          <p:cNvPr id="20" name="TextBox 19"/>
          <p:cNvSpPr txBox="1"/>
          <p:nvPr/>
        </p:nvSpPr>
        <p:spPr>
          <a:xfrm>
            <a:off x="2133600" y="1035958"/>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drop </a:t>
            </a:r>
            <a:r>
              <a:rPr lang="en-US" b="1" dirty="0" smtClean="0">
                <a:latin typeface="Calibri" panose="020F0502020204030204" pitchFamily="34" charset="0"/>
              </a:rPr>
              <a:t>1st</a:t>
            </a:r>
          </a:p>
        </p:txBody>
      </p:sp>
      <p:sp>
        <p:nvSpPr>
          <p:cNvPr id="21" name="TextBox 20"/>
          <p:cNvSpPr txBox="1"/>
          <p:nvPr/>
        </p:nvSpPr>
        <p:spPr>
          <a:xfrm>
            <a:off x="2133600" y="1578848"/>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drop </a:t>
            </a:r>
            <a:r>
              <a:rPr lang="en-US" b="1" dirty="0" smtClean="0">
                <a:latin typeface="Calibri" panose="020F0502020204030204" pitchFamily="34" charset="0"/>
              </a:rPr>
              <a:t>2nd</a:t>
            </a:r>
          </a:p>
        </p:txBody>
      </p:sp>
      <mc:AlternateContent xmlns:mc="http://schemas.openxmlformats.org/markup-compatibility/2006" xmlns:p14="http://schemas.microsoft.com/office/powerpoint/2010/main">
        <mc:Choice Requires="p14">
          <p:contentPart p14:bwMode="auto" r:id="rId3">
            <p14:nvContentPartPr>
              <p14:cNvPr id="19" name="Ink 18"/>
              <p14:cNvContentPartPr/>
              <p14:nvPr/>
            </p14:nvContentPartPr>
            <p14:xfrm>
              <a:off x="2000520" y="2533680"/>
              <a:ext cx="4534200" cy="2162520"/>
            </p14:xfrm>
          </p:contentPart>
        </mc:Choice>
        <mc:Fallback xmlns="">
          <p:pic>
            <p:nvPicPr>
              <p:cNvPr id="19" name="Ink 18"/>
              <p:cNvPicPr/>
              <p:nvPr/>
            </p:nvPicPr>
            <p:blipFill>
              <a:blip r:embed="rId4"/>
              <a:stretch>
                <a:fillRect/>
              </a:stretch>
            </p:blipFill>
            <p:spPr>
              <a:xfrm>
                <a:off x="1991160" y="2524320"/>
                <a:ext cx="4552920" cy="2181240"/>
              </a:xfrm>
              <a:prstGeom prst="rect">
                <a:avLst/>
              </a:prstGeom>
            </p:spPr>
          </p:pic>
        </mc:Fallback>
      </mc:AlternateContent>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84502" y="152401"/>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2" name="Rounded Rectangle 41"/>
          <p:cNvSpPr/>
          <p:nvPr/>
        </p:nvSpPr>
        <p:spPr bwMode="auto">
          <a:xfrm>
            <a:off x="5373688" y="168275"/>
            <a:ext cx="3657600" cy="92392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1" name="Rounded Rectangle 40"/>
          <p:cNvSpPr/>
          <p:nvPr/>
        </p:nvSpPr>
        <p:spPr bwMode="auto">
          <a:xfrm>
            <a:off x="87313" y="6299410"/>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4724400" y="6296025"/>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3485445" y="168275"/>
            <a:ext cx="1749425" cy="731838"/>
          </a:xfrm>
          <a:prstGeom prst="rect">
            <a:avLst/>
          </a:prstGeom>
          <a:solidFill>
            <a:srgbClr val="FFCC99"/>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Try it!</a:t>
            </a:r>
          </a:p>
        </p:txBody>
      </p:sp>
      <p:sp>
        <p:nvSpPr>
          <p:cNvPr id="67587" name="Text Box 3"/>
          <p:cNvSpPr txBox="1">
            <a:spLocks noChangeArrowheads="1"/>
          </p:cNvSpPr>
          <p:nvPr/>
        </p:nvSpPr>
        <p:spPr bwMode="auto">
          <a:xfrm>
            <a:off x="152400" y="1557337"/>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power(</a:t>
            </a:r>
            <a:r>
              <a:rPr lang="en-US" sz="2800" b="1" dirty="0" err="1">
                <a:latin typeface="Courier New" pitchFamily="49" charset="0"/>
              </a:rPr>
              <a:t>b,p</a:t>
            </a:r>
            <a:r>
              <a:rPr lang="en-US" sz="2800" b="1" dirty="0">
                <a:latin typeface="Courier New" pitchFamily="49" charset="0"/>
              </a:rPr>
              <a:t>):</a:t>
            </a:r>
            <a:r>
              <a:rPr lang="en-US" sz="2800" dirty="0">
                <a:latin typeface="Times New Roman" pitchFamily="18" charset="0"/>
              </a:rPr>
              <a:t> </a:t>
            </a:r>
          </a:p>
        </p:txBody>
      </p:sp>
      <p:sp>
        <p:nvSpPr>
          <p:cNvPr id="67588" name="Text Box 25"/>
          <p:cNvSpPr txBox="1">
            <a:spLocks noChangeArrowheads="1"/>
          </p:cNvSpPr>
          <p:nvPr/>
        </p:nvSpPr>
        <p:spPr bwMode="auto">
          <a:xfrm>
            <a:off x="1547284" y="6318603"/>
            <a:ext cx="26548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latin typeface="Cambria" pitchFamily="18" charset="0"/>
              </a:rPr>
              <a:t>Handle negative values of </a:t>
            </a:r>
            <a:r>
              <a:rPr lang="en-US" sz="1200" dirty="0" smtClean="0">
                <a:latin typeface="Cambria" pitchFamily="18" charset="0"/>
              </a:rPr>
              <a:t> </a:t>
            </a:r>
            <a:r>
              <a:rPr lang="en-US" sz="1200" b="1" dirty="0" smtClean="0">
                <a:latin typeface="Courier New" pitchFamily="49" charset="0"/>
                <a:cs typeface="Courier New" pitchFamily="49" charset="0"/>
              </a:rPr>
              <a:t>p</a:t>
            </a:r>
            <a:r>
              <a:rPr lang="en-US" sz="1200" dirty="0">
                <a:latin typeface="Cambria" pitchFamily="18" charset="0"/>
              </a:rPr>
              <a:t> </a:t>
            </a:r>
            <a:r>
              <a:rPr lang="en-US" sz="1200" dirty="0" smtClean="0">
                <a:latin typeface="Cambria" pitchFamily="18" charset="0"/>
              </a:rPr>
              <a:t>in an </a:t>
            </a:r>
            <a:r>
              <a:rPr lang="en-US" sz="1200" dirty="0" err="1" smtClean="0">
                <a:latin typeface="Cambria" pitchFamily="18" charset="0"/>
              </a:rPr>
              <a:t>elif</a:t>
            </a:r>
            <a:r>
              <a:rPr lang="en-US" sz="1200" dirty="0" smtClean="0">
                <a:latin typeface="Cambria" pitchFamily="18" charset="0"/>
              </a:rPr>
              <a:t>.</a:t>
            </a:r>
            <a:endParaRPr lang="en-US" sz="1200" dirty="0">
              <a:latin typeface="Cambria" pitchFamily="18" charset="0"/>
            </a:endParaRPr>
          </a:p>
        </p:txBody>
      </p:sp>
      <p:sp>
        <p:nvSpPr>
          <p:cNvPr id="67589" name="Rectangle 27"/>
          <p:cNvSpPr>
            <a:spLocks noChangeArrowheads="1"/>
          </p:cNvSpPr>
          <p:nvPr/>
        </p:nvSpPr>
        <p:spPr bwMode="auto">
          <a:xfrm>
            <a:off x="482600" y="2014537"/>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B9520"/>
                </a:solidFill>
                <a:latin typeface="Courier New" pitchFamily="49" charset="0"/>
              </a:rPr>
              <a:t>""" returns b to the p power</a:t>
            </a:r>
          </a:p>
          <a:p>
            <a:r>
              <a:rPr lang="en-US" sz="1400" b="1" dirty="0">
                <a:solidFill>
                  <a:srgbClr val="0B9520"/>
                </a:solidFill>
                <a:latin typeface="Courier New" pitchFamily="49" charset="0"/>
              </a:rPr>
              <a:t>    Use recursion, not ** </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the </a:t>
            </a:r>
            <a:r>
              <a:rPr lang="en-US" sz="1400" b="1" dirty="0">
                <a:solidFill>
                  <a:srgbClr val="0B9520"/>
                </a:solidFill>
                <a:latin typeface="Courier New" pitchFamily="49" charset="0"/>
              </a:rPr>
              <a:t>base and the power</a:t>
            </a:r>
          </a:p>
          <a:p>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52400" y="6296025"/>
            <a:ext cx="1460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C0BC6"/>
                </a:solidFill>
                <a:latin typeface="Cambria" pitchFamily="18" charset="0"/>
              </a:rPr>
              <a:t>Want more </a:t>
            </a:r>
            <a:r>
              <a:rPr lang="en-US" sz="1200" b="1">
                <a:solidFill>
                  <a:srgbClr val="0C0BC6"/>
                </a:solidFill>
                <a:latin typeface="Cambria" pitchFamily="18" charset="0"/>
              </a:rPr>
              <a:t>power</a:t>
            </a:r>
            <a:r>
              <a:rPr lang="en-US" sz="1200">
                <a:solidFill>
                  <a:srgbClr val="0C0BC6"/>
                </a:solidFill>
                <a:latin typeface="Cambria" pitchFamily="18" charset="0"/>
              </a:rPr>
              <a:t>?</a:t>
            </a:r>
          </a:p>
        </p:txBody>
      </p:sp>
      <p:sp>
        <p:nvSpPr>
          <p:cNvPr id="67591" name="Text Box 30"/>
          <p:cNvSpPr txBox="1">
            <a:spLocks noChangeArrowheads="1"/>
          </p:cNvSpPr>
          <p:nvPr/>
        </p:nvSpPr>
        <p:spPr bwMode="auto">
          <a:xfrm>
            <a:off x="110067" y="152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800" b="1" dirty="0">
                <a:latin typeface="Courier New" pitchFamily="49" charset="0"/>
              </a:rPr>
              <a:t>power(</a:t>
            </a:r>
            <a:r>
              <a:rPr lang="en-US" sz="1800" b="1" dirty="0">
                <a:solidFill>
                  <a:srgbClr val="0B9520"/>
                </a:solidFill>
                <a:latin typeface="Courier New" pitchFamily="49" charset="0"/>
              </a:rPr>
              <a:t>2,5</a:t>
            </a:r>
            <a:r>
              <a:rPr lang="en-US" sz="1800" b="1" dirty="0">
                <a:latin typeface="Courier New" pitchFamily="49" charset="0"/>
              </a:rPr>
              <a:t>) == 32.0</a:t>
            </a:r>
            <a:endParaRPr lang="en-US" sz="1800" b="1" dirty="0">
              <a:solidFill>
                <a:schemeClr val="accent2"/>
              </a:solidFill>
              <a:latin typeface="Courier New" pitchFamily="49" charset="0"/>
            </a:endParaRPr>
          </a:p>
        </p:txBody>
      </p:sp>
      <p:sp>
        <p:nvSpPr>
          <p:cNvPr id="67592" name="Text Box 31"/>
          <p:cNvSpPr txBox="1">
            <a:spLocks noChangeArrowheads="1"/>
          </p:cNvSpPr>
          <p:nvPr/>
        </p:nvSpPr>
        <p:spPr bwMode="auto">
          <a:xfrm>
            <a:off x="421569" y="6519333"/>
            <a:ext cx="334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200" dirty="0">
                <a:latin typeface="Cambria" pitchFamily="18" charset="0"/>
              </a:rPr>
              <a:t>For example,</a:t>
            </a:r>
            <a:r>
              <a:rPr lang="en-US" sz="1200" b="1" dirty="0">
                <a:latin typeface="Cambria" pitchFamily="18" charset="0"/>
              </a:rPr>
              <a:t> </a:t>
            </a:r>
            <a:r>
              <a:rPr lang="en-US" sz="1200" b="1" dirty="0" smtClean="0">
                <a:latin typeface="Cambria" pitchFamily="18" charset="0"/>
              </a:rPr>
              <a:t>  </a:t>
            </a:r>
            <a:r>
              <a:rPr lang="en-US" sz="1200" b="1" dirty="0" smtClean="0">
                <a:latin typeface="Courier New" pitchFamily="49" charset="0"/>
                <a:cs typeface="Courier New" pitchFamily="49" charset="0"/>
              </a:rPr>
              <a:t>power(5</a:t>
            </a:r>
            <a:r>
              <a:rPr lang="en-US" sz="1200" b="1" dirty="0">
                <a:latin typeface="Courier New" pitchFamily="49" charset="0"/>
                <a:cs typeface="Courier New" pitchFamily="49" charset="0"/>
              </a:rPr>
              <a:t>,-1) == 0.2   </a:t>
            </a:r>
          </a:p>
        </p:txBody>
      </p:sp>
      <p:sp>
        <p:nvSpPr>
          <p:cNvPr id="67593" name="Text Box 32"/>
          <p:cNvSpPr txBox="1">
            <a:spLocks noChangeArrowheads="1"/>
          </p:cNvSpPr>
          <p:nvPr/>
        </p:nvSpPr>
        <p:spPr bwMode="auto">
          <a:xfrm>
            <a:off x="4584700" y="1582737"/>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r>
              <a:rPr lang="en-US" sz="2800" dirty="0">
                <a:latin typeface="Times New Roman" pitchFamily="18" charset="0"/>
              </a:rPr>
              <a:t> </a:t>
            </a:r>
          </a:p>
        </p:txBody>
      </p:sp>
      <p:sp>
        <p:nvSpPr>
          <p:cNvPr id="67594" name="Text Box 33"/>
          <p:cNvSpPr txBox="1">
            <a:spLocks noChangeArrowheads="1"/>
          </p:cNvSpPr>
          <p:nvPr/>
        </p:nvSpPr>
        <p:spPr bwMode="auto">
          <a:xfrm>
            <a:off x="5373688" y="274638"/>
            <a:ext cx="3657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500" b="1">
                <a:latin typeface="Courier New" pitchFamily="49" charset="0"/>
              </a:rPr>
              <a:t>sajak(</a:t>
            </a:r>
            <a:r>
              <a:rPr lang="en-US" sz="1500" b="1">
                <a:solidFill>
                  <a:srgbClr val="0B9520"/>
                </a:solidFill>
                <a:latin typeface="Courier New" pitchFamily="49" charset="0"/>
              </a:rPr>
              <a:t>'wheel of fortune'</a:t>
            </a:r>
            <a:r>
              <a:rPr lang="en-US" sz="1500" b="1">
                <a:latin typeface="Courier New" pitchFamily="49" charset="0"/>
              </a:rPr>
              <a:t>) == 6</a:t>
            </a:r>
            <a:endParaRPr lang="en-US" sz="1500" b="1">
              <a:solidFill>
                <a:schemeClr val="accent2"/>
              </a:solidFill>
              <a:latin typeface="Courier New" pitchFamily="49" charset="0"/>
            </a:endParaRPr>
          </a:p>
        </p:txBody>
      </p:sp>
      <p:sp>
        <p:nvSpPr>
          <p:cNvPr id="67595" name="Text Box 34"/>
          <p:cNvSpPr txBox="1">
            <a:spLocks noChangeArrowheads="1"/>
          </p:cNvSpPr>
          <p:nvPr/>
        </p:nvSpPr>
        <p:spPr bwMode="auto">
          <a:xfrm>
            <a:off x="6184899" y="6319661"/>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a:latin typeface="Cambria" pitchFamily="18" charset="0"/>
              </a:rPr>
              <a:t>What 7</a:t>
            </a:r>
            <a:r>
              <a:rPr lang="en-US" sz="1200" dirty="0" smtClean="0">
                <a:latin typeface="Cambria" pitchFamily="18" charset="0"/>
              </a:rPr>
              <a:t>-letter </a:t>
            </a:r>
            <a:r>
              <a:rPr lang="en-US" sz="1200" dirty="0">
                <a:latin typeface="Cambria" pitchFamily="18" charset="0"/>
              </a:rPr>
              <a:t>English word </a:t>
            </a:r>
            <a:r>
              <a:rPr lang="en-US" sz="1200" b="1" dirty="0" smtClean="0">
                <a:latin typeface="Courier New" pitchFamily="49" charset="0"/>
                <a:cs typeface="Courier New" pitchFamily="49" charset="0"/>
              </a:rPr>
              <a:t>w</a:t>
            </a:r>
            <a:r>
              <a:rPr lang="en-US" sz="1200" dirty="0" smtClean="0">
                <a:latin typeface="Cambria" pitchFamily="18" charset="0"/>
              </a:rPr>
              <a:t> </a:t>
            </a:r>
            <a:r>
              <a:rPr lang="en-US" sz="1200" dirty="0">
                <a:latin typeface="Cambria" pitchFamily="18" charset="0"/>
              </a:rPr>
              <a:t>maximizes </a:t>
            </a:r>
            <a:r>
              <a:rPr lang="en-US" sz="1200" dirty="0" smtClean="0">
                <a:latin typeface="Cambria" pitchFamily="18" charset="0"/>
              </a:rPr>
              <a:t>  </a:t>
            </a:r>
            <a:r>
              <a:rPr lang="en-US" sz="1200" b="1" dirty="0" err="1" smtClean="0">
                <a:latin typeface="Courier New" pitchFamily="49" charset="0"/>
                <a:cs typeface="Courier New" pitchFamily="49" charset="0"/>
              </a:rPr>
              <a:t>sajak</a:t>
            </a:r>
            <a:r>
              <a:rPr lang="en-US" sz="1200" b="1" dirty="0" smtClean="0">
                <a:latin typeface="Courier New" pitchFamily="49" charset="0"/>
                <a:cs typeface="Courier New" pitchFamily="49" charset="0"/>
              </a:rPr>
              <a:t>(w</a:t>
            </a:r>
            <a:r>
              <a:rPr lang="en-US" sz="1200" b="1" dirty="0">
                <a:latin typeface="Courier New" pitchFamily="49" charset="0"/>
                <a:cs typeface="Courier New" pitchFamily="49" charset="0"/>
              </a:rPr>
              <a:t>)</a:t>
            </a:r>
            <a:r>
              <a:rPr lang="en-US" sz="1200" dirty="0">
                <a:latin typeface="Cambria" pitchFamily="18" charset="0"/>
              </a:rPr>
              <a:t> ? </a:t>
            </a:r>
          </a:p>
        </p:txBody>
      </p:sp>
      <p:pic>
        <p:nvPicPr>
          <p:cNvPr id="67596"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727" y="673893"/>
            <a:ext cx="522288" cy="696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7" name="Text Box 36"/>
          <p:cNvSpPr txBox="1">
            <a:spLocks noChangeArrowheads="1"/>
          </p:cNvSpPr>
          <p:nvPr/>
        </p:nvSpPr>
        <p:spPr bwMode="auto">
          <a:xfrm>
            <a:off x="5627511" y="685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What about</a:t>
            </a:r>
            <a:r>
              <a:rPr lang="en-US" sz="1400" b="1" dirty="0">
                <a:latin typeface="Cambria" pitchFamily="18" charset="0"/>
              </a:rPr>
              <a:t> </a:t>
            </a:r>
            <a:r>
              <a:rPr lang="en-US" sz="1400" b="1" dirty="0" smtClean="0">
                <a:latin typeface="Cambria" pitchFamily="18" charset="0"/>
              </a:rPr>
              <a:t> y</a:t>
            </a:r>
            <a:r>
              <a:rPr lang="en-US" sz="1400" dirty="0">
                <a:latin typeface="Cambria" pitchFamily="18" charset="0"/>
              </a:rPr>
              <a:t>?   You decide…</a:t>
            </a:r>
          </a:p>
        </p:txBody>
      </p:sp>
      <p:sp>
        <p:nvSpPr>
          <p:cNvPr id="67598" name="Rectangle 37"/>
          <p:cNvSpPr>
            <a:spLocks noChangeArrowheads="1"/>
          </p:cNvSpPr>
          <p:nvPr/>
        </p:nvSpPr>
        <p:spPr bwMode="auto">
          <a:xfrm>
            <a:off x="4994275" y="2068512"/>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67599" name="Rectangle 38"/>
          <p:cNvSpPr>
            <a:spLocks noChangeArrowheads="1"/>
          </p:cNvSpPr>
          <p:nvPr/>
        </p:nvSpPr>
        <p:spPr bwMode="auto">
          <a:xfrm>
            <a:off x="4864100" y="6389511"/>
            <a:ext cx="1224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C0BC6"/>
                </a:solidFill>
                <a:latin typeface="Cambria" pitchFamily="18" charset="0"/>
              </a:rPr>
              <a:t>Want more Pat?</a:t>
            </a:r>
          </a:p>
        </p:txBody>
      </p:sp>
      <p:sp>
        <p:nvSpPr>
          <p:cNvPr id="67600" name="Rectangle 39"/>
          <p:cNvSpPr>
            <a:spLocks noChangeArrowheads="1"/>
          </p:cNvSpPr>
          <p:nvPr/>
        </p:nvSpPr>
        <p:spPr bwMode="auto">
          <a:xfrm>
            <a:off x="482600" y="31686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67601" name="Line 41"/>
          <p:cNvSpPr>
            <a:spLocks noChangeShapeType="1"/>
          </p:cNvSpPr>
          <p:nvPr/>
        </p:nvSpPr>
        <p:spPr bwMode="auto">
          <a:xfrm>
            <a:off x="4419600" y="1066800"/>
            <a:ext cx="0" cy="556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Rectangle 42"/>
          <p:cNvSpPr>
            <a:spLocks noChangeArrowheads="1"/>
          </p:cNvSpPr>
          <p:nvPr/>
        </p:nvSpPr>
        <p:spPr bwMode="auto">
          <a:xfrm>
            <a:off x="4994275" y="2771775"/>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if   </a:t>
            </a:r>
            <a:r>
              <a:rPr lang="en-US" b="1" dirty="0" smtClean="0">
                <a:latin typeface="Courier New" pitchFamily="49" charset="0"/>
              </a:rPr>
              <a:t>s == </a:t>
            </a:r>
            <a:r>
              <a:rPr lang="en-US" b="1" dirty="0" smtClean="0">
                <a:solidFill>
                  <a:srgbClr val="0B9520"/>
                </a:solidFill>
                <a:latin typeface="Courier New" pitchFamily="49" charset="0"/>
              </a:rPr>
              <a:t>''</a:t>
            </a:r>
            <a:r>
              <a:rPr lang="en-US" sz="1800" b="1" dirty="0" smtClean="0">
                <a:latin typeface="Courier New" pitchFamily="49" charset="0"/>
              </a:rPr>
              <a:t>:</a:t>
            </a:r>
            <a:endParaRPr lang="en-US" sz="2800" b="1" dirty="0">
              <a:solidFill>
                <a:srgbClr val="FEA30F"/>
              </a:solidFill>
              <a:latin typeface="Courier New" pitchFamily="49" charset="0"/>
            </a:endParaRPr>
          </a:p>
        </p:txBody>
      </p:sp>
      <p:sp>
        <p:nvSpPr>
          <p:cNvPr id="67603" name="Text Box 44"/>
          <p:cNvSpPr txBox="1">
            <a:spLocks noChangeArrowheads="1"/>
          </p:cNvSpPr>
          <p:nvPr/>
        </p:nvSpPr>
        <p:spPr bwMode="auto">
          <a:xfrm>
            <a:off x="3352800" y="3200400"/>
            <a:ext cx="61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67604" name="Rectangle 46"/>
          <p:cNvSpPr>
            <a:spLocks noChangeArrowheads="1"/>
          </p:cNvSpPr>
          <p:nvPr/>
        </p:nvSpPr>
        <p:spPr bwMode="auto">
          <a:xfrm>
            <a:off x="4994275" y="383540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67605" name="Rectangle 47"/>
          <p:cNvSpPr>
            <a:spLocks noChangeArrowheads="1"/>
          </p:cNvSpPr>
          <p:nvPr/>
        </p:nvSpPr>
        <p:spPr bwMode="auto">
          <a:xfrm>
            <a:off x="4994275" y="4902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67606" name="Rectangle 25"/>
          <p:cNvSpPr>
            <a:spLocks noChangeArrowheads="1"/>
          </p:cNvSpPr>
          <p:nvPr/>
        </p:nvSpPr>
        <p:spPr bwMode="auto">
          <a:xfrm>
            <a:off x="1193800" y="3146425"/>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p == 0</a:t>
            </a:r>
            <a:endParaRPr lang="en-US" dirty="0"/>
          </a:p>
        </p:txBody>
      </p:sp>
      <p:sp>
        <p:nvSpPr>
          <p:cNvPr id="67607" name="Rectangle 46"/>
          <p:cNvSpPr>
            <a:spLocks noChangeArrowheads="1"/>
          </p:cNvSpPr>
          <p:nvPr/>
        </p:nvSpPr>
        <p:spPr bwMode="auto">
          <a:xfrm>
            <a:off x="914400" y="3821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4114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Rectangle 47"/>
          <p:cNvSpPr>
            <a:spLocks noChangeArrowheads="1"/>
          </p:cNvSpPr>
          <p:nvPr/>
        </p:nvSpPr>
        <p:spPr bwMode="auto">
          <a:xfrm>
            <a:off x="482600" y="5272087"/>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else</a:t>
            </a:r>
            <a:r>
              <a:rPr lang="en-US" sz="1800" b="1" dirty="0">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5726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6019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8" name="Rectangle 46"/>
          <p:cNvSpPr>
            <a:spLocks noChangeArrowheads="1"/>
          </p:cNvSpPr>
          <p:nvPr/>
        </p:nvSpPr>
        <p:spPr bwMode="auto">
          <a:xfrm>
            <a:off x="5465763" y="33639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9" name="Rectangle 46"/>
          <p:cNvSpPr>
            <a:spLocks noChangeArrowheads="1"/>
          </p:cNvSpPr>
          <p:nvPr/>
        </p:nvSpPr>
        <p:spPr bwMode="auto">
          <a:xfrm>
            <a:off x="5465763" y="43545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0" name="Rectangle 46"/>
          <p:cNvSpPr>
            <a:spLocks noChangeArrowheads="1"/>
          </p:cNvSpPr>
          <p:nvPr/>
        </p:nvSpPr>
        <p:spPr bwMode="auto">
          <a:xfrm>
            <a:off x="5465763" y="53451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2" name="Text Box 44"/>
          <p:cNvSpPr txBox="1">
            <a:spLocks noChangeArrowheads="1"/>
          </p:cNvSpPr>
          <p:nvPr/>
        </p:nvSpPr>
        <p:spPr bwMode="auto">
          <a:xfrm>
            <a:off x="8220075" y="2786062"/>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43" name="Rectangle 47"/>
          <p:cNvSpPr>
            <a:spLocks noChangeArrowheads="1"/>
          </p:cNvSpPr>
          <p:nvPr/>
        </p:nvSpPr>
        <p:spPr bwMode="auto">
          <a:xfrm>
            <a:off x="482600" y="435451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smtClean="0">
                <a:solidFill>
                  <a:schemeClr val="bg1">
                    <a:lumMod val="75000"/>
                  </a:schemeClr>
                </a:solidFill>
                <a:latin typeface="Courier New" pitchFamily="49" charset="0"/>
              </a:rPr>
              <a:t>elif</a:t>
            </a:r>
            <a:endParaRPr lang="en-US" sz="2800" b="1" dirty="0">
              <a:solidFill>
                <a:schemeClr val="bg1">
                  <a:lumMod val="75000"/>
                </a:schemeClr>
              </a:solidFill>
              <a:latin typeface="Courier New" pitchFamily="49"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06" y="455989"/>
            <a:ext cx="1514687" cy="485843"/>
          </a:xfrm>
          <a:prstGeom prst="rect">
            <a:avLst/>
          </a:prstGeom>
        </p:spPr>
      </p:pic>
      <p:sp>
        <p:nvSpPr>
          <p:cNvPr id="8" name="TextBox 7"/>
          <p:cNvSpPr txBox="1"/>
          <p:nvPr/>
        </p:nvSpPr>
        <p:spPr>
          <a:xfrm>
            <a:off x="279795" y="1013661"/>
            <a:ext cx="1230313" cy="338554"/>
          </a:xfrm>
          <a:prstGeom prst="rect">
            <a:avLst/>
          </a:prstGeom>
          <a:noFill/>
        </p:spPr>
        <p:txBody>
          <a:bodyPr wrap="square" rtlCol="0">
            <a:spAutoFit/>
          </a:bodyPr>
          <a:lstStyle/>
          <a:p>
            <a:pPr algn="ctr"/>
            <a:r>
              <a:rPr lang="en-US" sz="1600" dirty="0" smtClean="0">
                <a:latin typeface="Cambria" panose="02040503050406030204" pitchFamily="18" charset="0"/>
              </a:rPr>
              <a:t>in general:</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916" y="950976"/>
            <a:ext cx="1743318" cy="438211"/>
          </a:xfrm>
          <a:prstGeom prst="rect">
            <a:avLst/>
          </a:prstGeom>
          <a:ln w="28575">
            <a:solidFill>
              <a:srgbClr val="CCECFF"/>
            </a:solidFill>
          </a:ln>
        </p:spPr>
      </p:pic>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352440" y="47520"/>
              <a:ext cx="8658720" cy="6086880"/>
            </p14:xfrm>
          </p:contentPart>
        </mc:Choice>
        <mc:Fallback xmlns="">
          <p:pic>
            <p:nvPicPr>
              <p:cNvPr id="4" name="Ink 3"/>
              <p:cNvPicPr/>
              <p:nvPr/>
            </p:nvPicPr>
            <p:blipFill>
              <a:blip r:embed="rId7"/>
              <a:stretch>
                <a:fillRect/>
              </a:stretch>
            </p:blipFill>
            <p:spPr>
              <a:xfrm>
                <a:off x="343080" y="38160"/>
                <a:ext cx="8677440" cy="6105600"/>
              </a:xfrm>
              <a:prstGeom prst="rect">
                <a:avLst/>
              </a:prstGeom>
            </p:spPr>
          </p:pic>
        </mc:Fallback>
      </mc:AlternateContent>
    </p:spTree>
    <p:extLst>
      <p:ext uri="{BB962C8B-B14F-4D97-AF65-F5344CB8AC3E}">
        <p14:creationId xmlns:p14="http://schemas.microsoft.com/office/powerpoint/2010/main" val="359644505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533400" y="457199"/>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power( </a:t>
            </a:r>
            <a:r>
              <a:rPr lang="en-US" sz="3200" b="1" dirty="0" smtClean="0">
                <a:solidFill>
                  <a:srgbClr val="0000FF"/>
                </a:solidFill>
                <a:latin typeface="Courier New" pitchFamily="49" charset="0"/>
              </a:rPr>
              <a:t>2</a:t>
            </a:r>
            <a:r>
              <a:rPr lang="en-US" sz="3200" b="1" dirty="0" smtClean="0">
                <a:latin typeface="Courier New" pitchFamily="49" charset="0"/>
              </a:rPr>
              <a:t>,</a:t>
            </a:r>
            <a:r>
              <a:rPr lang="en-US" sz="3200" b="1" dirty="0" smtClean="0">
                <a:solidFill>
                  <a:srgbClr val="0B9520"/>
                </a:solidFill>
                <a:latin typeface="Courier New" pitchFamily="49" charset="0"/>
              </a:rPr>
              <a:t> </a:t>
            </a:r>
            <a:r>
              <a:rPr lang="en-US" sz="3200" b="1" dirty="0" smtClean="0">
                <a:solidFill>
                  <a:srgbClr val="FF0000"/>
                </a:solidFill>
                <a:latin typeface="Courier New" pitchFamily="49" charset="0"/>
              </a:rPr>
              <a:t>5</a:t>
            </a:r>
            <a:r>
              <a:rPr lang="en-US" sz="3200" b="1" dirty="0" smtClean="0">
                <a:latin typeface="Courier New" pitchFamily="49" charset="0"/>
              </a:rPr>
              <a:t> )</a:t>
            </a:r>
            <a:endParaRPr lang="en-US" sz="3200" b="1" dirty="0">
              <a:latin typeface="Courier New" pitchFamily="49" charset="0"/>
            </a:endParaRPr>
          </a:p>
        </p:txBody>
      </p:sp>
      <p:sp>
        <p:nvSpPr>
          <p:cNvPr id="3" name="Text Box 3"/>
          <p:cNvSpPr txBox="1">
            <a:spLocks noChangeArrowheads="1"/>
          </p:cNvSpPr>
          <p:nvPr/>
        </p:nvSpPr>
        <p:spPr bwMode="auto">
          <a:xfrm>
            <a:off x="533400" y="1266288"/>
            <a:ext cx="739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solidFill>
                  <a:srgbClr val="0000FF"/>
                </a:solidFill>
                <a:latin typeface="Courier New" pitchFamily="49" charset="0"/>
              </a:rPr>
              <a:t>2</a:t>
            </a:r>
            <a:r>
              <a:rPr lang="en-US" sz="3200" b="1" dirty="0" smtClean="0">
                <a:latin typeface="Courier New" pitchFamily="49" charset="0"/>
              </a:rPr>
              <a:t>* power( </a:t>
            </a:r>
            <a:r>
              <a:rPr lang="en-US" sz="3200" b="1" dirty="0" smtClean="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4</a:t>
            </a:r>
            <a:r>
              <a:rPr lang="en-US" sz="3200" b="1" dirty="0" smtClean="0">
                <a:latin typeface="Courier New" pitchFamily="49" charset="0"/>
              </a:rPr>
              <a:t> </a:t>
            </a:r>
            <a:r>
              <a:rPr lang="en-US" sz="3200" b="1" dirty="0">
                <a:latin typeface="Courier New" pitchFamily="49" charset="0"/>
              </a:rPr>
              <a:t>)</a:t>
            </a:r>
          </a:p>
          <a:p>
            <a:pPr>
              <a:spcBef>
                <a:spcPct val="50000"/>
              </a:spcBef>
            </a:pPr>
            <a:endParaRPr lang="en-US" sz="3200" b="1" dirty="0">
              <a:latin typeface="Courier New" pitchFamily="49" charset="0"/>
            </a:endParaRPr>
          </a:p>
        </p:txBody>
      </p:sp>
      <p:sp>
        <p:nvSpPr>
          <p:cNvPr id="4" name="Text Box 3"/>
          <p:cNvSpPr txBox="1">
            <a:spLocks noChangeArrowheads="1"/>
          </p:cNvSpPr>
          <p:nvPr/>
        </p:nvSpPr>
        <p:spPr bwMode="auto">
          <a:xfrm>
            <a:off x="533400" y="2075377"/>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solidFill>
                  <a:srgbClr val="0000FF"/>
                </a:solidFill>
                <a:latin typeface="Courier New" pitchFamily="49" charset="0"/>
              </a:rPr>
              <a:t>2</a:t>
            </a:r>
            <a:r>
              <a:rPr lang="en-US" sz="3200" b="1" dirty="0" smtClean="0">
                <a:latin typeface="Courier New" pitchFamily="49" charset="0"/>
              </a:rPr>
              <a:t>* </a:t>
            </a:r>
            <a:r>
              <a:rPr lang="en-US" sz="3200" b="1" dirty="0" smtClean="0">
                <a:solidFill>
                  <a:srgbClr val="0000FF"/>
                </a:solidFill>
                <a:latin typeface="Courier New" pitchFamily="49" charset="0"/>
              </a:rPr>
              <a:t>2</a:t>
            </a:r>
            <a:r>
              <a:rPr lang="en-US" sz="3200" b="1" dirty="0" smtClean="0">
                <a:latin typeface="Courier New" pitchFamily="49" charset="0"/>
              </a:rPr>
              <a:t>* 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3</a:t>
            </a:r>
            <a:r>
              <a:rPr lang="en-US" sz="3200" b="1" dirty="0" smtClean="0">
                <a:latin typeface="Courier New" pitchFamily="49" charset="0"/>
              </a:rPr>
              <a:t> </a:t>
            </a:r>
            <a:r>
              <a:rPr lang="en-US" sz="3200" b="1" dirty="0">
                <a:latin typeface="Courier New" pitchFamily="49" charset="0"/>
              </a:rPr>
              <a:t>)</a:t>
            </a:r>
          </a:p>
        </p:txBody>
      </p:sp>
      <p:sp>
        <p:nvSpPr>
          <p:cNvPr id="5" name="Text Box 3"/>
          <p:cNvSpPr txBox="1">
            <a:spLocks noChangeArrowheads="1"/>
          </p:cNvSpPr>
          <p:nvPr/>
        </p:nvSpPr>
        <p:spPr bwMode="auto">
          <a:xfrm>
            <a:off x="533400" y="2884466"/>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smtClean="0">
                <a:latin typeface="Courier New" pitchFamily="49" charset="0"/>
              </a:rPr>
              <a:t>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2</a:t>
            </a:r>
            <a:r>
              <a:rPr lang="en-US" sz="3200" b="1" dirty="0" smtClean="0">
                <a:latin typeface="Courier New" pitchFamily="49" charset="0"/>
              </a:rPr>
              <a:t> </a:t>
            </a:r>
            <a:r>
              <a:rPr lang="en-US" sz="3200" b="1" dirty="0">
                <a:latin typeface="Courier New" pitchFamily="49" charset="0"/>
              </a:rPr>
              <a:t>)</a:t>
            </a:r>
          </a:p>
        </p:txBody>
      </p:sp>
      <p:sp>
        <p:nvSpPr>
          <p:cNvPr id="6" name="Text Box 3"/>
          <p:cNvSpPr txBox="1">
            <a:spLocks noChangeArrowheads="1"/>
          </p:cNvSpPr>
          <p:nvPr/>
        </p:nvSpPr>
        <p:spPr bwMode="auto">
          <a:xfrm>
            <a:off x="533400" y="369355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smtClean="0">
                <a:latin typeface="Courier New" pitchFamily="49" charset="0"/>
              </a:rPr>
              <a:t>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1</a:t>
            </a:r>
            <a:r>
              <a:rPr lang="en-US" sz="3200" b="1" dirty="0" smtClean="0">
                <a:latin typeface="Courier New" pitchFamily="49" charset="0"/>
              </a:rPr>
              <a:t> </a:t>
            </a:r>
            <a:r>
              <a:rPr lang="en-US" sz="3200" b="1" dirty="0">
                <a:latin typeface="Courier New" pitchFamily="49" charset="0"/>
              </a:rPr>
              <a:t>)</a:t>
            </a:r>
          </a:p>
        </p:txBody>
      </p:sp>
      <p:sp>
        <p:nvSpPr>
          <p:cNvPr id="7" name="Text Box 3"/>
          <p:cNvSpPr txBox="1">
            <a:spLocks noChangeArrowheads="1"/>
          </p:cNvSpPr>
          <p:nvPr/>
        </p:nvSpPr>
        <p:spPr bwMode="auto">
          <a:xfrm>
            <a:off x="533400" y="4502644"/>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smtClean="0">
                <a:latin typeface="Courier New" pitchFamily="49" charset="0"/>
              </a:rPr>
              <a:t>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0</a:t>
            </a:r>
            <a:r>
              <a:rPr lang="en-US" sz="3200" b="1" dirty="0" smtClean="0">
                <a:latin typeface="Courier New" pitchFamily="49" charset="0"/>
              </a:rPr>
              <a:t> </a:t>
            </a:r>
            <a:r>
              <a:rPr lang="en-US" sz="3200" b="1" dirty="0">
                <a:latin typeface="Courier New" pitchFamily="49" charset="0"/>
              </a:rPr>
              <a:t>)</a:t>
            </a:r>
          </a:p>
        </p:txBody>
      </p:sp>
      <p:sp>
        <p:nvSpPr>
          <p:cNvPr id="8" name="Text Box 3"/>
          <p:cNvSpPr txBox="1">
            <a:spLocks noChangeArrowheads="1"/>
          </p:cNvSpPr>
          <p:nvPr/>
        </p:nvSpPr>
        <p:spPr bwMode="auto">
          <a:xfrm>
            <a:off x="533400" y="5311733"/>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1</a:t>
            </a:r>
          </a:p>
        </p:txBody>
      </p:sp>
      <p:sp>
        <p:nvSpPr>
          <p:cNvPr id="2" name="Right Arrow 1"/>
          <p:cNvSpPr/>
          <p:nvPr/>
        </p:nvSpPr>
        <p:spPr bwMode="auto">
          <a:xfrm>
            <a:off x="7010400" y="5909733"/>
            <a:ext cx="609600" cy="533400"/>
          </a:xfrm>
          <a:prstGeom prst="rightArrow">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a:xfrm>
            <a:off x="7848600" y="5814536"/>
            <a:ext cx="832279" cy="738664"/>
          </a:xfrm>
          <a:prstGeom prst="rect">
            <a:avLst/>
          </a:prstGeom>
          <a:solidFill>
            <a:srgbClr val="CCECFF"/>
          </a:solidFill>
        </p:spPr>
        <p:txBody>
          <a:bodyPr wrap="none">
            <a:spAutoFit/>
          </a:bodyPr>
          <a:lstStyle/>
          <a:p>
            <a:r>
              <a:rPr lang="en-US" sz="4200" b="1" dirty="0" smtClean="0">
                <a:latin typeface="Courier New" pitchFamily="49" charset="0"/>
              </a:rPr>
              <a:t>32</a:t>
            </a:r>
            <a:endParaRPr lang="en-US" sz="4200" dirty="0"/>
          </a:p>
        </p:txBody>
      </p:sp>
    </p:spTree>
    <p:extLst>
      <p:ext uri="{BB962C8B-B14F-4D97-AF65-F5344CB8AC3E}">
        <p14:creationId xmlns:p14="http://schemas.microsoft.com/office/powerpoint/2010/main" val="2595703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08845" y="4572000"/>
            <a:ext cx="8763000" cy="20574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6627" name="Rectangle 6"/>
          <p:cNvSpPr>
            <a:spLocks noChangeArrowheads="1"/>
          </p:cNvSpPr>
          <p:nvPr/>
        </p:nvSpPr>
        <p:spPr bwMode="auto">
          <a:xfrm>
            <a:off x="381000" y="3290888"/>
            <a:ext cx="444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latin typeface="Courier New" pitchFamily="49" charset="0"/>
              </a:rPr>
              <a:t>&gt;&gt;&gt; </a:t>
            </a:r>
            <a:r>
              <a:rPr lang="en-US" b="1" dirty="0" err="1">
                <a:solidFill>
                  <a:srgbClr val="000000"/>
                </a:solidFill>
                <a:latin typeface="Courier New" pitchFamily="49" charset="0"/>
              </a:rPr>
              <a:t>ans</a:t>
            </a:r>
            <a:r>
              <a:rPr lang="en-US" b="1" dirty="0">
                <a:solidFill>
                  <a:srgbClr val="000000"/>
                </a:solidFill>
                <a:latin typeface="Courier New" pitchFamily="49" charset="0"/>
              </a:rPr>
              <a:t> = </a:t>
            </a:r>
            <a:r>
              <a:rPr lang="en-US" b="1" dirty="0" err="1" smtClean="0">
                <a:solidFill>
                  <a:srgbClr val="000000"/>
                </a:solidFill>
                <a:latin typeface="Courier New" pitchFamily="49" charset="0"/>
              </a:rPr>
              <a:t>dbl</a:t>
            </a:r>
            <a:r>
              <a:rPr lang="en-US" b="1" dirty="0" smtClean="0">
                <a:solidFill>
                  <a:srgbClr val="000000"/>
                </a:solidFill>
                <a:latin typeface="Courier New" pitchFamily="49" charset="0"/>
              </a:rPr>
              <a:t>(20)</a:t>
            </a:r>
            <a:r>
              <a:rPr lang="en-US" b="1" dirty="0" smtClean="0">
                <a:solidFill>
                  <a:srgbClr val="0000FF"/>
                </a:solidFill>
                <a:latin typeface="Courier New" pitchFamily="49" charset="0"/>
              </a:rPr>
              <a:t>+</a:t>
            </a:r>
            <a:r>
              <a:rPr lang="en-US" b="1" dirty="0">
                <a:solidFill>
                  <a:srgbClr val="0000FF"/>
                </a:solidFill>
                <a:latin typeface="Courier New" pitchFamily="49" charset="0"/>
              </a:rPr>
              <a:t>2</a:t>
            </a:r>
          </a:p>
        </p:txBody>
      </p:sp>
      <p:sp>
        <p:nvSpPr>
          <p:cNvPr id="26628" name="Text Box 7"/>
          <p:cNvSpPr txBox="1">
            <a:spLocks noChangeArrowheads="1"/>
          </p:cNvSpPr>
          <p:nvPr/>
        </p:nvSpPr>
        <p:spPr bwMode="auto">
          <a:xfrm>
            <a:off x="3048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a:t>
            </a:r>
            <a:r>
              <a:rPr lang="en-US" b="1" dirty="0">
                <a:solidFill>
                  <a:srgbClr val="000000"/>
                </a:solidFill>
                <a:latin typeface="Courier New" pitchFamily="49" charset="0"/>
              </a:rPr>
              <a:t>(x):</a:t>
            </a:r>
          </a:p>
          <a:p>
            <a:pPr>
              <a:lnSpc>
                <a:spcPct val="70000"/>
              </a:lnSpc>
              <a:spcBef>
                <a:spcPct val="50000"/>
              </a:spcBef>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solidFill>
                  <a:srgbClr val="000000"/>
                </a:solidFill>
                <a:latin typeface="Courier New" pitchFamily="49" charset="0"/>
              </a:rPr>
              <a:t>    </a:t>
            </a:r>
            <a:r>
              <a:rPr lang="en-US" b="1" dirty="0">
                <a:solidFill>
                  <a:srgbClr val="7030A0"/>
                </a:solidFill>
                <a:latin typeface="Courier New" pitchFamily="49" charset="0"/>
              </a:rPr>
              <a:t>return </a:t>
            </a:r>
            <a:r>
              <a:rPr lang="en-US" b="1" dirty="0">
                <a:solidFill>
                  <a:srgbClr val="000000"/>
                </a:solidFill>
                <a:latin typeface="Courier New" pitchFamily="49" charset="0"/>
              </a:rPr>
              <a:t>2*x</a:t>
            </a:r>
          </a:p>
        </p:txBody>
      </p:sp>
      <p:sp>
        <p:nvSpPr>
          <p:cNvPr id="26629" name="Text Box 8"/>
          <p:cNvSpPr txBox="1">
            <a:spLocks noChangeArrowheads="1"/>
          </p:cNvSpPr>
          <p:nvPr/>
        </p:nvSpPr>
        <p:spPr bwMode="auto">
          <a:xfrm>
            <a:off x="48006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dblPR</a:t>
            </a:r>
            <a:r>
              <a:rPr lang="en-US" b="1" dirty="0">
                <a:solidFill>
                  <a:srgbClr val="000000"/>
                </a:solidFill>
                <a:latin typeface="Courier New" pitchFamily="49" charset="0"/>
              </a:rPr>
              <a:t>(x):</a:t>
            </a:r>
          </a:p>
          <a:p>
            <a:pPr>
              <a:lnSpc>
                <a:spcPct val="70000"/>
              </a:lnSpc>
              <a:spcBef>
                <a:spcPct val="50000"/>
              </a:spcBef>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solidFill>
                  <a:srgbClr val="000000"/>
                </a:solidFill>
                <a:latin typeface="Courier New" pitchFamily="49" charset="0"/>
              </a:rPr>
              <a:t>    </a:t>
            </a:r>
            <a:r>
              <a:rPr lang="en-US" b="1" dirty="0" smtClean="0">
                <a:solidFill>
                  <a:srgbClr val="FF9900"/>
                </a:solidFill>
                <a:latin typeface="Courier New" pitchFamily="49" charset="0"/>
              </a:rPr>
              <a:t>print</a:t>
            </a:r>
            <a:r>
              <a:rPr lang="en-US" b="1" dirty="0" smtClean="0">
                <a:solidFill>
                  <a:srgbClr val="000000"/>
                </a:solidFill>
                <a:latin typeface="Courier New" pitchFamily="49" charset="0"/>
              </a:rPr>
              <a:t>(2*x)</a:t>
            </a:r>
            <a:endParaRPr lang="en-US" b="1" dirty="0">
              <a:solidFill>
                <a:srgbClr val="000000"/>
              </a:solidFill>
              <a:latin typeface="Courier New" pitchFamily="49" charset="0"/>
            </a:endParaRPr>
          </a:p>
        </p:txBody>
      </p:sp>
      <p:sp>
        <p:nvSpPr>
          <p:cNvPr id="26630" name="Rectangle 9"/>
          <p:cNvSpPr>
            <a:spLocks noChangeArrowheads="1"/>
          </p:cNvSpPr>
          <p:nvPr/>
        </p:nvSpPr>
        <p:spPr bwMode="auto">
          <a:xfrm>
            <a:off x="4856163" y="3290888"/>
            <a:ext cx="411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a:solidFill>
                  <a:srgbClr val="000000"/>
                </a:solidFill>
                <a:latin typeface="Courier New" pitchFamily="49" charset="0"/>
              </a:rPr>
              <a:t>&gt;&gt;&gt; </a:t>
            </a:r>
            <a:r>
              <a:rPr lang="en-US" b="1" dirty="0" err="1">
                <a:solidFill>
                  <a:srgbClr val="000000"/>
                </a:solidFill>
                <a:latin typeface="Courier New" pitchFamily="49" charset="0"/>
              </a:rPr>
              <a:t>ans</a:t>
            </a:r>
            <a:r>
              <a:rPr lang="en-US" b="1" dirty="0">
                <a:solidFill>
                  <a:srgbClr val="000000"/>
                </a:solidFill>
                <a:latin typeface="Courier New" pitchFamily="49" charset="0"/>
              </a:rPr>
              <a:t> = </a:t>
            </a:r>
            <a:r>
              <a:rPr lang="en-US" b="1" dirty="0" err="1" smtClean="0">
                <a:solidFill>
                  <a:srgbClr val="000000"/>
                </a:solidFill>
                <a:latin typeface="Courier New" pitchFamily="49" charset="0"/>
              </a:rPr>
              <a:t>dblPR</a:t>
            </a:r>
            <a:r>
              <a:rPr lang="en-US" b="1" dirty="0" smtClean="0">
                <a:solidFill>
                  <a:srgbClr val="000000"/>
                </a:solidFill>
                <a:latin typeface="Courier New" pitchFamily="49" charset="0"/>
              </a:rPr>
              <a:t>(20)</a:t>
            </a:r>
            <a:r>
              <a:rPr lang="en-US" b="1" dirty="0" smtClean="0">
                <a:solidFill>
                  <a:srgbClr val="C00000"/>
                </a:solidFill>
                <a:latin typeface="Courier New" pitchFamily="49" charset="0"/>
              </a:rPr>
              <a:t>+</a:t>
            </a:r>
            <a:r>
              <a:rPr lang="en-US" b="1" dirty="0">
                <a:solidFill>
                  <a:srgbClr val="C00000"/>
                </a:solidFill>
                <a:latin typeface="Courier New" pitchFamily="49" charset="0"/>
              </a:rPr>
              <a:t>2</a:t>
            </a:r>
          </a:p>
        </p:txBody>
      </p:sp>
      <p:sp>
        <p:nvSpPr>
          <p:cNvPr id="26631" name="Text Box 22"/>
          <p:cNvSpPr txBox="1">
            <a:spLocks noChangeArrowheads="1"/>
          </p:cNvSpPr>
          <p:nvPr/>
        </p:nvSpPr>
        <p:spPr bwMode="auto">
          <a:xfrm>
            <a:off x="313120" y="5683956"/>
            <a:ext cx="83087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7030A0"/>
                </a:solidFill>
                <a:latin typeface="Courier New" pitchFamily="49" charset="0"/>
              </a:rPr>
              <a:t>return</a:t>
            </a:r>
            <a:r>
              <a:rPr lang="en-US" sz="3200" dirty="0">
                <a:solidFill>
                  <a:srgbClr val="FF9900"/>
                </a:solidFill>
                <a:latin typeface="Times New Roman" pitchFamily="18" charset="0"/>
              </a:rPr>
              <a:t>   </a:t>
            </a:r>
            <a:r>
              <a:rPr lang="en-US" sz="3200" dirty="0">
                <a:solidFill>
                  <a:srgbClr val="000000"/>
                </a:solidFill>
                <a:latin typeface="Cambria" pitchFamily="18" charset="0"/>
              </a:rPr>
              <a:t>yields the function call's </a:t>
            </a:r>
            <a:r>
              <a:rPr lang="en-US" sz="3200" b="1" i="1" dirty="0">
                <a:solidFill>
                  <a:srgbClr val="000000"/>
                </a:solidFill>
                <a:latin typeface="Cambria" pitchFamily="18" charset="0"/>
              </a:rPr>
              <a:t>value </a:t>
            </a:r>
            <a:r>
              <a:rPr lang="en-US" sz="3200" dirty="0">
                <a:solidFill>
                  <a:srgbClr val="000000"/>
                </a:solidFill>
                <a:latin typeface="Cambria" pitchFamily="18" charset="0"/>
              </a:rPr>
              <a:t>…</a:t>
            </a:r>
          </a:p>
        </p:txBody>
      </p:sp>
      <p:sp>
        <p:nvSpPr>
          <p:cNvPr id="26632" name="Text Box 23"/>
          <p:cNvSpPr txBox="1">
            <a:spLocks noChangeArrowheads="1"/>
          </p:cNvSpPr>
          <p:nvPr/>
        </p:nvSpPr>
        <p:spPr bwMode="auto">
          <a:xfrm>
            <a:off x="313120" y="4921956"/>
            <a:ext cx="7353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FF9900"/>
                </a:solidFill>
                <a:latin typeface="Courier New" pitchFamily="49" charset="0"/>
              </a:rPr>
              <a:t>print</a:t>
            </a:r>
            <a:r>
              <a:rPr lang="en-US" sz="3200" dirty="0">
                <a:solidFill>
                  <a:srgbClr val="9103B9"/>
                </a:solidFill>
                <a:latin typeface="Times New Roman" pitchFamily="18" charset="0"/>
              </a:rPr>
              <a:t>     </a:t>
            </a:r>
            <a:r>
              <a:rPr lang="en-US" sz="3200" dirty="0" smtClean="0">
                <a:solidFill>
                  <a:srgbClr val="000000"/>
                </a:solidFill>
                <a:latin typeface="Cambria" pitchFamily="18" charset="0"/>
              </a:rPr>
              <a:t>changes pixels on the </a:t>
            </a:r>
            <a:r>
              <a:rPr lang="en-US" sz="3200" dirty="0">
                <a:solidFill>
                  <a:srgbClr val="000000"/>
                </a:solidFill>
                <a:latin typeface="Cambria" pitchFamily="18" charset="0"/>
              </a:rPr>
              <a:t>screen...</a:t>
            </a:r>
          </a:p>
        </p:txBody>
      </p:sp>
      <p:sp>
        <p:nvSpPr>
          <p:cNvPr id="26633" name="Rectangle 1"/>
          <p:cNvSpPr>
            <a:spLocks noChangeArrowheads="1"/>
          </p:cNvSpPr>
          <p:nvPr/>
        </p:nvSpPr>
        <p:spPr bwMode="auto">
          <a:xfrm>
            <a:off x="8057445" y="5638800"/>
            <a:ext cx="995773" cy="646331"/>
          </a:xfrm>
          <a:prstGeom prst="rect">
            <a:avLst/>
          </a:prstGeom>
          <a:solidFill>
            <a:srgbClr val="CCECFF"/>
          </a:solidFill>
          <a:ln w="28575">
            <a:solidFill>
              <a:schemeClr val="bg1"/>
            </a:solidFill>
          </a:ln>
          <a:extLst/>
        </p:spPr>
        <p:txBody>
          <a:bodyPr wrap="square">
            <a:spAutoFit/>
          </a:bodyPr>
          <a:lstStyle/>
          <a:p>
            <a:pPr algn="ctr"/>
            <a:r>
              <a:rPr lang="en-US" sz="1200" i="1" dirty="0">
                <a:solidFill>
                  <a:srgbClr val="000000"/>
                </a:solidFill>
                <a:latin typeface="Cambria" pitchFamily="18" charset="0"/>
              </a:rPr>
              <a:t>… which the shell </a:t>
            </a:r>
            <a:r>
              <a:rPr lang="en-US" sz="1200" i="1" dirty="0" smtClean="0">
                <a:solidFill>
                  <a:srgbClr val="000000"/>
                </a:solidFill>
                <a:latin typeface="Cambria" pitchFamily="18" charset="0"/>
              </a:rPr>
              <a:t>then prints!</a:t>
            </a:r>
            <a:endParaRPr lang="en-US" sz="1200" i="1" dirty="0">
              <a:solidFill>
                <a:srgbClr val="000000"/>
              </a:solidFill>
              <a:latin typeface="Cambria" pitchFamily="18" charset="0"/>
            </a:endParaRPr>
          </a:p>
        </p:txBody>
      </p:sp>
      <p:cxnSp>
        <p:nvCxnSpPr>
          <p:cNvPr id="26634" name="Straight Connector 2"/>
          <p:cNvCxnSpPr>
            <a:cxnSpLocks noChangeShapeType="1"/>
          </p:cNvCxnSpPr>
          <p:nvPr/>
        </p:nvCxnSpPr>
        <p:spPr bwMode="auto">
          <a:xfrm>
            <a:off x="4419600" y="1371600"/>
            <a:ext cx="0" cy="2971800"/>
          </a:xfrm>
          <a:prstGeom prst="line">
            <a:avLst/>
          </a:prstGeom>
          <a:noFill/>
          <a:ln w="19050" algn="ctr">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
        <p:nvSpPr>
          <p:cNvPr id="3" name="Right Arrow 2"/>
          <p:cNvSpPr/>
          <p:nvPr/>
        </p:nvSpPr>
        <p:spPr bwMode="auto">
          <a:xfrm>
            <a:off x="7807969" y="5715000"/>
            <a:ext cx="257942" cy="228600"/>
          </a:xfrm>
          <a:prstGeom prst="rightArrow">
            <a:avLst/>
          </a:prstGeom>
          <a:solidFill>
            <a:schemeClr val="bg1"/>
          </a:solidFill>
          <a:ln w="952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5" name="Text Box 2"/>
          <p:cNvSpPr txBox="1">
            <a:spLocks noChangeArrowheads="1"/>
          </p:cNvSpPr>
          <p:nvPr/>
        </p:nvSpPr>
        <p:spPr bwMode="auto">
          <a:xfrm>
            <a:off x="277305" y="228600"/>
            <a:ext cx="82692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dirty="0">
                <a:solidFill>
                  <a:srgbClr val="000000"/>
                </a:solidFill>
                <a:latin typeface="Courier New" pitchFamily="49" charset="0"/>
              </a:rPr>
              <a:t>return  </a:t>
            </a:r>
            <a:r>
              <a:rPr lang="en-US" sz="4200" dirty="0">
                <a:solidFill>
                  <a:srgbClr val="000000"/>
                </a:solidFill>
                <a:latin typeface="Times" pitchFamily="-106" charset="0"/>
              </a:rPr>
              <a:t> </a:t>
            </a:r>
            <a:r>
              <a:rPr lang="en-US" sz="4200" b="1" dirty="0">
                <a:solidFill>
                  <a:srgbClr val="000000"/>
                </a:solidFill>
                <a:latin typeface="Cambria" pitchFamily="18" charset="0"/>
              </a:rPr>
              <a:t>&gt;</a:t>
            </a:r>
            <a:r>
              <a:rPr lang="en-US" sz="4200" dirty="0" smtClean="0">
                <a:solidFill>
                  <a:srgbClr val="000000"/>
                </a:solidFill>
                <a:latin typeface="Times" pitchFamily="-106" charset="0"/>
              </a:rPr>
              <a:t>        </a:t>
            </a:r>
            <a:r>
              <a:rPr lang="en-US" sz="4200" dirty="0">
                <a:solidFill>
                  <a:srgbClr val="000000"/>
                </a:solidFill>
                <a:latin typeface="Courier New" pitchFamily="49" charset="0"/>
              </a:rPr>
              <a:t>print</a:t>
            </a:r>
            <a:endParaRPr lang="en-US" sz="4200" dirty="0">
              <a:solidFill>
                <a:srgbClr val="000000"/>
              </a:solidFill>
              <a:latin typeface="Times" pitchFamily="-106" charset="0"/>
            </a:endParaRPr>
          </a:p>
        </p:txBody>
      </p:sp>
      <p:sp>
        <p:nvSpPr>
          <p:cNvPr id="5" name="Right Arrow 4"/>
          <p:cNvSpPr/>
          <p:nvPr/>
        </p:nvSpPr>
        <p:spPr bwMode="auto">
          <a:xfrm rot="16200000">
            <a:off x="8340518" y="3805621"/>
            <a:ext cx="562742" cy="4572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ight Arrow 16"/>
          <p:cNvSpPr/>
          <p:nvPr/>
        </p:nvSpPr>
        <p:spPr bwMode="auto">
          <a:xfrm rot="16200000">
            <a:off x="3480018" y="3805324"/>
            <a:ext cx="562742" cy="457200"/>
          </a:xfrm>
          <a:prstGeom prst="rightArrow">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504630" y="3957935"/>
            <a:ext cx="974947" cy="461665"/>
          </a:xfrm>
          <a:prstGeom prst="rect">
            <a:avLst/>
          </a:prstGeom>
        </p:spPr>
        <p:txBody>
          <a:bodyPr wrap="none">
            <a:spAutoFit/>
          </a:bodyPr>
          <a:lstStyle/>
          <a:p>
            <a:pPr algn="ctr"/>
            <a:r>
              <a:rPr lang="en-US" b="1" dirty="0" smtClean="0">
                <a:solidFill>
                  <a:srgbClr val="FF0000"/>
                </a:solidFill>
                <a:latin typeface="Cambria" pitchFamily="18" charset="0"/>
              </a:rPr>
              <a:t>ouch!</a:t>
            </a:r>
            <a:endParaRPr lang="en-US" b="1" dirty="0">
              <a:solidFill>
                <a:srgbClr val="FF0000"/>
              </a:solidFill>
            </a:endParaRPr>
          </a:p>
        </p:txBody>
      </p:sp>
      <p:sp>
        <p:nvSpPr>
          <p:cNvPr id="19" name="Rectangle 18"/>
          <p:cNvSpPr/>
          <p:nvPr/>
        </p:nvSpPr>
        <p:spPr>
          <a:xfrm>
            <a:off x="2922372" y="3940251"/>
            <a:ext cx="746616" cy="461665"/>
          </a:xfrm>
          <a:prstGeom prst="rect">
            <a:avLst/>
          </a:prstGeom>
        </p:spPr>
        <p:txBody>
          <a:bodyPr wrap="none">
            <a:spAutoFit/>
          </a:bodyPr>
          <a:lstStyle/>
          <a:p>
            <a:pPr algn="ctr"/>
            <a:r>
              <a:rPr lang="en-US" b="1" dirty="0" smtClean="0">
                <a:solidFill>
                  <a:srgbClr val="0000FF"/>
                </a:solidFill>
                <a:latin typeface="Cambria" pitchFamily="18" charset="0"/>
              </a:rPr>
              <a:t>yes!</a:t>
            </a:r>
            <a:endParaRPr lang="en-US" b="1" dirty="0">
              <a:solidFill>
                <a:srgbClr val="0000FF"/>
              </a:solidFill>
            </a:endParaRPr>
          </a:p>
        </p:txBody>
      </p:sp>
    </p:spTree>
    <p:extLst>
      <p:ext uri="{BB962C8B-B14F-4D97-AF65-F5344CB8AC3E}">
        <p14:creationId xmlns:p14="http://schemas.microsoft.com/office/powerpoint/2010/main" val="34071473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533400" y="457199"/>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'eerier'</a:t>
            </a:r>
            <a:r>
              <a:rPr lang="en-US" sz="3200" b="1" dirty="0" smtClean="0">
                <a:latin typeface="Courier New" pitchFamily="49" charset="0"/>
              </a:rPr>
              <a:t> )</a:t>
            </a:r>
            <a:endParaRPr lang="en-US" sz="3200" b="1" dirty="0">
              <a:latin typeface="Courier New" pitchFamily="49" charset="0"/>
            </a:endParaRPr>
          </a:p>
        </p:txBody>
      </p:sp>
      <p:sp>
        <p:nvSpPr>
          <p:cNvPr id="3" name="Text Box 3"/>
          <p:cNvSpPr txBox="1">
            <a:spLocks noChangeArrowheads="1"/>
          </p:cNvSpPr>
          <p:nvPr/>
        </p:nvSpPr>
        <p:spPr bwMode="auto">
          <a:xfrm>
            <a:off x="533400" y="1266288"/>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erier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4" name="Text Box 3"/>
          <p:cNvSpPr txBox="1">
            <a:spLocks noChangeArrowheads="1"/>
          </p:cNvSpPr>
          <p:nvPr/>
        </p:nvSpPr>
        <p:spPr bwMode="auto">
          <a:xfrm>
            <a:off x="533400" y="2075377"/>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rier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5" name="Text Box 3"/>
          <p:cNvSpPr txBox="1">
            <a:spLocks noChangeArrowheads="1"/>
          </p:cNvSpPr>
          <p:nvPr/>
        </p:nvSpPr>
        <p:spPr bwMode="auto">
          <a:xfrm>
            <a:off x="533400" y="2884466"/>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6" name="Text Box 3"/>
          <p:cNvSpPr txBox="1">
            <a:spLocks noChangeArrowheads="1"/>
          </p:cNvSpPr>
          <p:nvPr/>
        </p:nvSpPr>
        <p:spPr bwMode="auto">
          <a:xfrm>
            <a:off x="533400" y="369355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7" name="Text Box 3"/>
          <p:cNvSpPr txBox="1">
            <a:spLocks noChangeArrowheads="1"/>
          </p:cNvSpPr>
          <p:nvPr/>
        </p:nvSpPr>
        <p:spPr bwMode="auto">
          <a:xfrm>
            <a:off x="533400" y="4502644"/>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'r'</a:t>
            </a:r>
            <a:r>
              <a:rPr lang="en-US" sz="3200" b="1" dirty="0" smtClean="0">
                <a:latin typeface="Courier New" pitchFamily="49" charset="0"/>
              </a:rPr>
              <a:t> )</a:t>
            </a:r>
            <a:endParaRPr lang="en-US" sz="3200" b="1" dirty="0">
              <a:latin typeface="Courier New" pitchFamily="49" charset="0"/>
            </a:endParaRPr>
          </a:p>
        </p:txBody>
      </p:sp>
      <p:sp>
        <p:nvSpPr>
          <p:cNvPr id="8" name="Text Box 3"/>
          <p:cNvSpPr txBox="1">
            <a:spLocks noChangeArrowheads="1"/>
          </p:cNvSpPr>
          <p:nvPr/>
        </p:nvSpPr>
        <p:spPr bwMode="auto">
          <a:xfrm>
            <a:off x="533400" y="5311733"/>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1+ 1+ 0+ 1+ 1+ 0+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9" name="Text Box 3"/>
          <p:cNvSpPr txBox="1">
            <a:spLocks noChangeArrowheads="1"/>
          </p:cNvSpPr>
          <p:nvPr/>
        </p:nvSpPr>
        <p:spPr bwMode="auto">
          <a:xfrm>
            <a:off x="533400" y="612082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1+ 1+ 0+ 1+ 1+ 0+ 0</a:t>
            </a:r>
            <a:endParaRPr lang="en-US" sz="3200" b="1" dirty="0">
              <a:latin typeface="Courier New" pitchFamily="49" charset="0"/>
            </a:endParaRPr>
          </a:p>
        </p:txBody>
      </p:sp>
      <p:sp>
        <p:nvSpPr>
          <p:cNvPr id="2" name="Right Arrow 1"/>
          <p:cNvSpPr/>
          <p:nvPr/>
        </p:nvSpPr>
        <p:spPr bwMode="auto">
          <a:xfrm>
            <a:off x="7620000" y="6138333"/>
            <a:ext cx="609600" cy="533400"/>
          </a:xfrm>
          <a:prstGeom prst="right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a:xfrm>
            <a:off x="8458200" y="6043136"/>
            <a:ext cx="508473" cy="738664"/>
          </a:xfrm>
          <a:prstGeom prst="rect">
            <a:avLst/>
          </a:prstGeom>
          <a:solidFill>
            <a:srgbClr val="CCFFCC"/>
          </a:solidFill>
        </p:spPr>
        <p:txBody>
          <a:bodyPr wrap="none">
            <a:spAutoFit/>
          </a:bodyPr>
          <a:lstStyle/>
          <a:p>
            <a:r>
              <a:rPr lang="en-US" sz="4200" b="1" dirty="0" smtClean="0">
                <a:latin typeface="Courier New" pitchFamily="49" charset="0"/>
              </a:rPr>
              <a:t>4</a:t>
            </a:r>
            <a:endParaRPr lang="en-US" sz="4200" dirty="0"/>
          </a:p>
        </p:txBody>
      </p:sp>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609840" y="942840"/>
              <a:ext cx="4581720" cy="2477160"/>
            </p14:xfrm>
          </p:contentPart>
        </mc:Choice>
        <mc:Fallback xmlns="">
          <p:pic>
            <p:nvPicPr>
              <p:cNvPr id="11" name="Ink 10"/>
              <p:cNvPicPr/>
              <p:nvPr/>
            </p:nvPicPr>
            <p:blipFill>
              <a:blip r:embed="rId4"/>
              <a:stretch>
                <a:fillRect/>
              </a:stretch>
            </p:blipFill>
            <p:spPr>
              <a:xfrm>
                <a:off x="600480" y="933480"/>
                <a:ext cx="4600440" cy="2495880"/>
              </a:xfrm>
              <a:prstGeom prst="rect">
                <a:avLst/>
              </a:prstGeom>
            </p:spPr>
          </p:pic>
        </mc:Fallback>
      </mc:AlternateContent>
    </p:spTree>
    <p:extLst>
      <p:ext uri="{BB962C8B-B14F-4D97-AF65-F5344CB8AC3E}">
        <p14:creationId xmlns:p14="http://schemas.microsoft.com/office/powerpoint/2010/main" val="8919077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3333045"/>
            <a:ext cx="7620000" cy="1219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228600" y="381000"/>
            <a:ext cx="8475663" cy="5238357"/>
          </a:xfrm>
          <a:prstGeom prst="rect">
            <a:avLst/>
          </a:prstGeom>
          <a:noFill/>
          <a:ln w="9525">
            <a:noFill/>
            <a:miter lim="800000"/>
            <a:headEnd/>
            <a:tailEnd/>
          </a:ln>
        </p:spPr>
        <p:txBody>
          <a:bodyPr>
            <a:spAutoFit/>
          </a:bodyPr>
          <a:lstStyle/>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def</a:t>
            </a:r>
            <a:r>
              <a:rPr lang="en-US" sz="2800" b="1" dirty="0">
                <a:latin typeface="Courier New" pitchFamily="49" charset="0"/>
                <a:ea typeface="MS PGothic" pitchFamily="34" charset="-128"/>
              </a:rPr>
              <a:t> power(</a:t>
            </a:r>
            <a:r>
              <a:rPr lang="en-US" sz="2800" b="1" dirty="0" err="1">
                <a:latin typeface="Courier New" pitchFamily="49" charset="0"/>
                <a:ea typeface="MS PGothic" pitchFamily="34" charset="-128"/>
              </a:rPr>
              <a:t>b,p</a:t>
            </a:r>
            <a:r>
              <a:rPr lang="en-US" sz="2800" b="1" dirty="0">
                <a:latin typeface="Courier New" pitchFamily="49" charset="0"/>
                <a:ea typeface="MS PGothic" pitchFamily="34" charset="-128"/>
              </a:rPr>
              <a:t>):</a:t>
            </a:r>
          </a:p>
          <a:p>
            <a:pPr eaLnBrk="1" hangingPunct="1">
              <a:lnSpc>
                <a:spcPct val="80000"/>
              </a:lnSpc>
              <a:spcBef>
                <a:spcPct val="50000"/>
              </a:spcBef>
              <a:defRPr/>
            </a:pPr>
            <a:r>
              <a:rPr lang="en-US" b="1" dirty="0">
                <a:solidFill>
                  <a:srgbClr val="FF0000"/>
                </a:solidFill>
                <a:latin typeface="Courier New" pitchFamily="49" charset="0"/>
                <a:ea typeface="MS PGothic" pitchFamily="34" charset="-128"/>
              </a:rPr>
              <a:t>     </a:t>
            </a:r>
            <a:r>
              <a:rPr lang="en-US" b="1" dirty="0">
                <a:solidFill>
                  <a:srgbClr val="0B9520"/>
                </a:solidFill>
                <a:latin typeface="Courier New" pitchFamily="49" charset="0"/>
                <a:ea typeface="MS PGothic" pitchFamily="34" charset="-128"/>
              </a:rPr>
              <a:t>""" inputs: base b and power p (an </a:t>
            </a:r>
            <a:r>
              <a:rPr lang="en-US" b="1" dirty="0" err="1">
                <a:solidFill>
                  <a:srgbClr val="0B9520"/>
                </a:solidFill>
                <a:latin typeface="Courier New" pitchFamily="49" charset="0"/>
                <a:ea typeface="MS PGothic" pitchFamily="34" charset="-128"/>
              </a:rPr>
              <a:t>int</a:t>
            </a:r>
            <a:r>
              <a:rPr lang="en-US" b="1" dirty="0">
                <a:solidFill>
                  <a:srgbClr val="0B9520"/>
                </a:solidFill>
                <a:latin typeface="Courier New" pitchFamily="49" charset="0"/>
                <a:ea typeface="MS PGothic" pitchFamily="34" charset="-128"/>
              </a:rPr>
              <a:t>)</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implements: b**p</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a:t>
            </a:r>
            <a:endParaRPr lang="en-US" sz="2800" b="1" dirty="0">
              <a:solidFill>
                <a:srgbClr val="FF0000"/>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if</a:t>
            </a:r>
            <a:r>
              <a:rPr lang="en-US" sz="2800" b="1" dirty="0">
                <a:latin typeface="Courier New" pitchFamily="49" charset="0"/>
                <a:ea typeface="MS PGothic" pitchFamily="34" charset="-128"/>
              </a:rPr>
              <a:t> p == 0:</a:t>
            </a: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return</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 1.0</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err="1">
                <a:solidFill>
                  <a:schemeClr val="bg1">
                    <a:lumMod val="50000"/>
                  </a:schemeClr>
                </a:solidFill>
                <a:latin typeface="Courier New" pitchFamily="49" charset="0"/>
                <a:ea typeface="MS PGothic" pitchFamily="34" charset="-128"/>
              </a:rPr>
              <a:t>elif</a:t>
            </a:r>
            <a:r>
              <a:rPr lang="en-US" sz="2800" b="1" dirty="0">
                <a:solidFill>
                  <a:schemeClr val="bg1">
                    <a:lumMod val="50000"/>
                  </a:schemeClr>
                </a:solidFill>
                <a:latin typeface="Courier New" pitchFamily="49" charset="0"/>
                <a:ea typeface="MS PGothic" pitchFamily="34" charset="-128"/>
              </a:rPr>
              <a:t> p &lt; 0:</a:t>
            </a: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smtClean="0">
                <a:solidFill>
                  <a:schemeClr val="bg1">
                    <a:lumMod val="50000"/>
                  </a:schemeClr>
                </a:solidFill>
                <a:latin typeface="Courier New" pitchFamily="49" charset="0"/>
                <a:ea typeface="MS PGothic" pitchFamily="34" charset="-128"/>
              </a:rPr>
              <a:t>return  ____________________</a:t>
            </a:r>
            <a:endParaRPr lang="en-US" sz="2800" b="1" dirty="0">
              <a:solidFill>
                <a:schemeClr val="bg1">
                  <a:lumMod val="50000"/>
                </a:schemeClr>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else</a:t>
            </a:r>
            <a:r>
              <a:rPr lang="en-US" sz="2800" b="1" dirty="0" smtClean="0">
                <a:latin typeface="Courier New" pitchFamily="49" charset="0"/>
                <a:ea typeface="MS PGothic" pitchFamily="34" charset="-128"/>
              </a:rPr>
              <a:t>:</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        </a:t>
            </a:r>
            <a:r>
              <a:rPr lang="en-US" sz="2800" b="1" dirty="0" smtClean="0">
                <a:solidFill>
                  <a:srgbClr val="FEA30F"/>
                </a:solidFill>
                <a:latin typeface="Courier New" pitchFamily="49" charset="0"/>
                <a:ea typeface="MS PGothic" pitchFamily="34" charset="-128"/>
              </a:rPr>
              <a:t>return </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b * power(b,p-1)</a:t>
            </a:r>
            <a:endParaRPr lang="en-US" sz="2800" b="1" dirty="0">
              <a:latin typeface="Courier New" pitchFamily="49" charset="0"/>
              <a:ea typeface="MS PGothic" pitchFamily="34" charset="-128"/>
            </a:endParaRPr>
          </a:p>
        </p:txBody>
      </p:sp>
      <p:grpSp>
        <p:nvGrpSpPr>
          <p:cNvPr id="69635" name="Group 15"/>
          <p:cNvGrpSpPr>
            <a:grpSpLocks/>
          </p:cNvGrpSpPr>
          <p:nvPr/>
        </p:nvGrpSpPr>
        <p:grpSpPr bwMode="auto">
          <a:xfrm>
            <a:off x="8534400" y="6172200"/>
            <a:ext cx="371475" cy="468313"/>
            <a:chOff x="2928" y="1051"/>
            <a:chExt cx="840" cy="957"/>
          </a:xfrm>
        </p:grpSpPr>
        <p:sp>
          <p:nvSpPr>
            <p:cNvPr id="69637" name="Freeform 16"/>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9638"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9639"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0"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1"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2"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3"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4"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5"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9646"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9647"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9648"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9649"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9636" name="Rectangle 29"/>
          <p:cNvSpPr>
            <a:spLocks noChangeArrowheads="1"/>
          </p:cNvSpPr>
          <p:nvPr/>
        </p:nvSpPr>
        <p:spPr bwMode="auto">
          <a:xfrm>
            <a:off x="7467600" y="5867400"/>
            <a:ext cx="1068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a:solidFill>
                  <a:srgbClr val="0B9520"/>
                </a:solidFill>
                <a:latin typeface="Cambria" pitchFamily="18" charset="0"/>
              </a:rPr>
              <a:t>Recursion is power!</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924286">
            <a:off x="2435983" y="204607"/>
            <a:ext cx="1181905" cy="523220"/>
          </a:xfrm>
          <a:prstGeom prst="rect">
            <a:avLst/>
          </a:prstGeom>
          <a:solidFill>
            <a:schemeClr val="bg1"/>
          </a:solidFill>
        </p:spPr>
        <p:txBody>
          <a:bodyPr wrap="square">
            <a:spAutoFit/>
          </a:bodyPr>
          <a:lstStyle/>
          <a:p>
            <a:pPr algn="ctr"/>
            <a:r>
              <a:rPr lang="en-US" sz="1400" b="1" dirty="0" smtClean="0">
                <a:solidFill>
                  <a:schemeClr val="accent2"/>
                </a:solidFill>
                <a:latin typeface="Cambria" pitchFamily="18" charset="0"/>
              </a:rPr>
              <a:t># of vowels in s</a:t>
            </a:r>
            <a:endParaRPr lang="en-US" sz="1400" dirty="0"/>
          </a:p>
        </p:txBody>
      </p:sp>
      <p:sp>
        <p:nvSpPr>
          <p:cNvPr id="70658" name="Text Box 2"/>
          <p:cNvSpPr txBox="1">
            <a:spLocks noChangeArrowheads="1"/>
          </p:cNvSpPr>
          <p:nvPr/>
        </p:nvSpPr>
        <p:spPr bwMode="auto">
          <a:xfrm>
            <a:off x="304800" y="304800"/>
            <a:ext cx="563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4000" b="1" dirty="0" err="1" smtClean="0">
                <a:latin typeface="Cambria" pitchFamily="18" charset="0"/>
              </a:rPr>
              <a:t>sajak</a:t>
            </a:r>
            <a:r>
              <a:rPr lang="en-US" sz="4000" b="1" dirty="0" smtClean="0">
                <a:latin typeface="Cambria" pitchFamily="18" charset="0"/>
              </a:rPr>
              <a:t>(s</a:t>
            </a:r>
            <a:r>
              <a:rPr lang="en-US" sz="4000" b="1" dirty="0">
                <a:latin typeface="Cambria" pitchFamily="18" charset="0"/>
              </a:rPr>
              <a:t>)</a:t>
            </a:r>
            <a:r>
              <a:rPr lang="en-US" sz="4000" b="1" dirty="0">
                <a:solidFill>
                  <a:srgbClr val="FF0000"/>
                </a:solidFill>
                <a:latin typeface="Cambria" pitchFamily="18" charset="0"/>
              </a:rPr>
              <a:t>:</a:t>
            </a:r>
            <a:r>
              <a:rPr lang="en-US" sz="4000" dirty="0">
                <a:latin typeface="Cambria" pitchFamily="18" charset="0"/>
              </a:rPr>
              <a:t> </a:t>
            </a:r>
          </a:p>
        </p:txBody>
      </p:sp>
      <p:sp>
        <p:nvSpPr>
          <p:cNvPr id="70659" name="Text Box 3"/>
          <p:cNvSpPr txBox="1">
            <a:spLocks noChangeArrowheads="1"/>
          </p:cNvSpPr>
          <p:nvPr/>
        </p:nvSpPr>
        <p:spPr bwMode="auto">
          <a:xfrm>
            <a:off x="304800" y="1447800"/>
            <a:ext cx="1981200" cy="519113"/>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2800" b="1" dirty="0">
                <a:latin typeface="Cambria" pitchFamily="18" charset="0"/>
              </a:rPr>
              <a:t>Base case?</a:t>
            </a:r>
            <a:endParaRPr lang="en-US" sz="2800" dirty="0">
              <a:latin typeface="Cambria" pitchFamily="18" charset="0"/>
            </a:endParaRPr>
          </a:p>
        </p:txBody>
      </p:sp>
      <p:sp>
        <p:nvSpPr>
          <p:cNvPr id="70660" name="Text Box 4"/>
          <p:cNvSpPr txBox="1">
            <a:spLocks noChangeArrowheads="1"/>
          </p:cNvSpPr>
          <p:nvPr/>
        </p:nvSpPr>
        <p:spPr bwMode="auto">
          <a:xfrm>
            <a:off x="2590800" y="1295400"/>
            <a:ext cx="434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ambria" pitchFamily="18" charset="0"/>
              </a:rPr>
              <a:t>When </a:t>
            </a:r>
            <a:r>
              <a:rPr lang="en-US" b="1" dirty="0">
                <a:latin typeface="Cambria" pitchFamily="18" charset="0"/>
              </a:rPr>
              <a:t>there are no letters, there are </a:t>
            </a:r>
            <a:r>
              <a:rPr lang="en-US" b="1" dirty="0">
                <a:solidFill>
                  <a:srgbClr val="FF9900"/>
                </a:solidFill>
                <a:latin typeface="Cambria" pitchFamily="18" charset="0"/>
              </a:rPr>
              <a:t>ZERO</a:t>
            </a:r>
            <a:r>
              <a:rPr lang="en-US" b="1" dirty="0">
                <a:latin typeface="Cambria" pitchFamily="18" charset="0"/>
              </a:rPr>
              <a:t> vowels</a:t>
            </a:r>
          </a:p>
        </p:txBody>
      </p:sp>
      <p:sp>
        <p:nvSpPr>
          <p:cNvPr id="70661" name="Text Box 5"/>
          <p:cNvSpPr txBox="1">
            <a:spLocks noChangeArrowheads="1"/>
          </p:cNvSpPr>
          <p:nvPr/>
        </p:nvSpPr>
        <p:spPr bwMode="auto">
          <a:xfrm>
            <a:off x="990600" y="3822571"/>
            <a:ext cx="52197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dirty="0">
                <a:latin typeface="Cambria" pitchFamily="18" charset="0"/>
              </a:rPr>
              <a:t>if </a:t>
            </a:r>
            <a:r>
              <a:rPr lang="en-US" b="1" dirty="0">
                <a:latin typeface="Cambria" pitchFamily="18" charset="0"/>
              </a:rPr>
              <a:t>s[0]</a:t>
            </a:r>
            <a:r>
              <a:rPr lang="en-US" dirty="0">
                <a:latin typeface="Cambria" pitchFamily="18" charset="0"/>
              </a:rPr>
              <a:t> is </a:t>
            </a:r>
            <a:r>
              <a:rPr lang="en-US" b="1" i="1" dirty="0">
                <a:latin typeface="Cambria" pitchFamily="18" charset="0"/>
              </a:rPr>
              <a:t>NOT</a:t>
            </a:r>
            <a:r>
              <a:rPr lang="en-US" dirty="0">
                <a:latin typeface="Cambria" pitchFamily="18" charset="0"/>
              </a:rPr>
              <a:t> a vowel, the answer </a:t>
            </a:r>
            <a:r>
              <a:rPr lang="en-US" dirty="0" smtClean="0">
                <a:latin typeface="Cambria" pitchFamily="18" charset="0"/>
              </a:rPr>
              <a:t>is</a:t>
            </a:r>
            <a:endParaRPr lang="en-US" dirty="0">
              <a:solidFill>
                <a:srgbClr val="FF0000"/>
              </a:solidFill>
              <a:latin typeface="Cambria" pitchFamily="18" charset="0"/>
            </a:endParaRPr>
          </a:p>
        </p:txBody>
      </p:sp>
      <p:sp>
        <p:nvSpPr>
          <p:cNvPr id="70662" name="Text Box 6"/>
          <p:cNvSpPr txBox="1">
            <a:spLocks noChangeArrowheads="1"/>
          </p:cNvSpPr>
          <p:nvPr/>
        </p:nvSpPr>
        <p:spPr bwMode="auto">
          <a:xfrm>
            <a:off x="304800" y="2819400"/>
            <a:ext cx="1981200" cy="519112"/>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2800" b="1" dirty="0">
                <a:latin typeface="Cambria" pitchFamily="18" charset="0"/>
              </a:rPr>
              <a:t>Rec. step?</a:t>
            </a:r>
            <a:endParaRPr lang="en-US" sz="2800" dirty="0">
              <a:latin typeface="Cambria" pitchFamily="18" charset="0"/>
            </a:endParaRPr>
          </a:p>
        </p:txBody>
      </p:sp>
      <p:sp>
        <p:nvSpPr>
          <p:cNvPr id="70663" name="Text Box 7"/>
          <p:cNvSpPr txBox="1">
            <a:spLocks noChangeArrowheads="1"/>
          </p:cNvSpPr>
          <p:nvPr/>
        </p:nvSpPr>
        <p:spPr bwMode="auto">
          <a:xfrm>
            <a:off x="2590800" y="28194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ambria" pitchFamily="18" charset="0"/>
              </a:rPr>
              <a:t>Look at the initial character.</a:t>
            </a:r>
          </a:p>
        </p:txBody>
      </p:sp>
      <p:sp>
        <p:nvSpPr>
          <p:cNvPr id="70664" name="Text Box 8"/>
          <p:cNvSpPr txBox="1">
            <a:spLocks noChangeArrowheads="1"/>
          </p:cNvSpPr>
          <p:nvPr/>
        </p:nvSpPr>
        <p:spPr bwMode="auto">
          <a:xfrm>
            <a:off x="990600" y="5251002"/>
            <a:ext cx="461786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dirty="0">
                <a:solidFill>
                  <a:srgbClr val="000000"/>
                </a:solidFill>
                <a:latin typeface="Cambria" pitchFamily="18" charset="0"/>
              </a:rPr>
              <a:t>if </a:t>
            </a:r>
            <a:r>
              <a:rPr lang="en-US" b="1" dirty="0">
                <a:solidFill>
                  <a:srgbClr val="000000"/>
                </a:solidFill>
                <a:latin typeface="Cambria" pitchFamily="18" charset="0"/>
              </a:rPr>
              <a:t>s[0</a:t>
            </a:r>
            <a:r>
              <a:rPr lang="en-US" b="1" dirty="0" smtClean="0">
                <a:solidFill>
                  <a:srgbClr val="000000"/>
                </a:solidFill>
                <a:latin typeface="Cambria" pitchFamily="18" charset="0"/>
              </a:rPr>
              <a:t>] </a:t>
            </a:r>
            <a:r>
              <a:rPr lang="en-US" dirty="0" smtClean="0">
                <a:solidFill>
                  <a:srgbClr val="000000"/>
                </a:solidFill>
                <a:latin typeface="Cambria" pitchFamily="18" charset="0"/>
              </a:rPr>
              <a:t> </a:t>
            </a:r>
            <a:r>
              <a:rPr lang="en-US" b="1" i="1" u="sng" dirty="0" smtClean="0">
                <a:solidFill>
                  <a:srgbClr val="000000"/>
                </a:solidFill>
                <a:latin typeface="Cambria" pitchFamily="18" charset="0"/>
              </a:rPr>
              <a:t>is</a:t>
            </a:r>
            <a:r>
              <a:rPr lang="en-US" dirty="0" smtClean="0">
                <a:solidFill>
                  <a:srgbClr val="000000"/>
                </a:solidFill>
                <a:latin typeface="Cambria" pitchFamily="18" charset="0"/>
              </a:rPr>
              <a:t>  a </a:t>
            </a:r>
            <a:r>
              <a:rPr lang="en-US" dirty="0">
                <a:solidFill>
                  <a:srgbClr val="000000"/>
                </a:solidFill>
                <a:latin typeface="Cambria" pitchFamily="18" charset="0"/>
              </a:rPr>
              <a:t>vowel, the answer </a:t>
            </a:r>
            <a:r>
              <a:rPr lang="en-US" dirty="0" smtClean="0">
                <a:solidFill>
                  <a:srgbClr val="000000"/>
                </a:solidFill>
                <a:latin typeface="Cambria" pitchFamily="18" charset="0"/>
              </a:rPr>
              <a:t>is</a:t>
            </a:r>
            <a:endParaRPr lang="en-US" dirty="0">
              <a:solidFill>
                <a:srgbClr val="FF0000"/>
              </a:solidFill>
              <a:latin typeface="Cambria" pitchFamily="18" charset="0"/>
            </a:endParaRPr>
          </a:p>
        </p:txBody>
      </p:sp>
      <p:cxnSp>
        <p:nvCxnSpPr>
          <p:cNvPr id="70665" name="Straight Connector 9"/>
          <p:cNvCxnSpPr>
            <a:cxnSpLocks noChangeShapeType="1"/>
          </p:cNvCxnSpPr>
          <p:nvPr/>
        </p:nvCxnSpPr>
        <p:spPr bwMode="auto">
          <a:xfrm>
            <a:off x="685800" y="2438400"/>
            <a:ext cx="68777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Text Box 2"/>
          <p:cNvSpPr txBox="1">
            <a:spLocks noChangeArrowheads="1"/>
          </p:cNvSpPr>
          <p:nvPr/>
        </p:nvSpPr>
        <p:spPr bwMode="auto">
          <a:xfrm>
            <a:off x="7543800" y="614332"/>
            <a:ext cx="914400" cy="5324535"/>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4000" b="1" dirty="0" smtClean="0">
                <a:latin typeface="Cambria" pitchFamily="18" charset="0"/>
              </a:rPr>
              <a:t>D</a:t>
            </a:r>
          </a:p>
          <a:p>
            <a:pPr algn="ctr" eaLnBrk="1" hangingPunct="1">
              <a:spcBef>
                <a:spcPct val="50000"/>
              </a:spcBef>
            </a:pPr>
            <a:r>
              <a:rPr lang="en-US" sz="4000" b="1" dirty="0" smtClean="0">
                <a:latin typeface="Cambria" pitchFamily="18" charset="0"/>
              </a:rPr>
              <a:t>E</a:t>
            </a:r>
          </a:p>
          <a:p>
            <a:pPr algn="ctr" eaLnBrk="1" hangingPunct="1">
              <a:spcBef>
                <a:spcPct val="50000"/>
              </a:spcBef>
            </a:pPr>
            <a:r>
              <a:rPr lang="en-US" sz="4000" b="1" dirty="0" smtClean="0">
                <a:latin typeface="Cambria" pitchFamily="18" charset="0"/>
              </a:rPr>
              <a:t>S</a:t>
            </a:r>
          </a:p>
          <a:p>
            <a:pPr algn="ctr" eaLnBrk="1" hangingPunct="1">
              <a:spcBef>
                <a:spcPct val="50000"/>
              </a:spcBef>
            </a:pPr>
            <a:r>
              <a:rPr lang="en-US" sz="4000" b="1" dirty="0" smtClean="0">
                <a:latin typeface="Cambria" pitchFamily="18" charset="0"/>
              </a:rPr>
              <a:t>I</a:t>
            </a:r>
          </a:p>
          <a:p>
            <a:pPr algn="ctr" eaLnBrk="1" hangingPunct="1">
              <a:spcBef>
                <a:spcPct val="50000"/>
              </a:spcBef>
            </a:pPr>
            <a:r>
              <a:rPr lang="en-US" sz="4000" b="1" dirty="0" smtClean="0">
                <a:latin typeface="Cambria" pitchFamily="18" charset="0"/>
              </a:rPr>
              <a:t>G</a:t>
            </a:r>
          </a:p>
          <a:p>
            <a:pPr algn="ctr" eaLnBrk="1" hangingPunct="1">
              <a:spcBef>
                <a:spcPct val="50000"/>
              </a:spcBef>
            </a:pPr>
            <a:r>
              <a:rPr lang="en-US" sz="4000" b="1" dirty="0">
                <a:latin typeface="Cambria" pitchFamily="18" charset="0"/>
              </a:rPr>
              <a:t>N</a:t>
            </a:r>
            <a:endParaRPr lang="en-US" sz="4000" dirty="0">
              <a:latin typeface="Cambria" pitchFamily="18" charset="0"/>
            </a:endParaRPr>
          </a:p>
        </p:txBody>
      </p:sp>
      <p:sp>
        <p:nvSpPr>
          <p:cNvPr id="3" name="Rectangle 2"/>
          <p:cNvSpPr/>
          <p:nvPr/>
        </p:nvSpPr>
        <p:spPr>
          <a:xfrm>
            <a:off x="4025566" y="4329289"/>
            <a:ext cx="1898277" cy="461665"/>
          </a:xfrm>
          <a:prstGeom prst="rect">
            <a:avLst/>
          </a:prstGeom>
          <a:solidFill>
            <a:srgbClr val="FFCC99"/>
          </a:solidFill>
        </p:spPr>
        <p:txBody>
          <a:bodyPr wrap="none">
            <a:spAutoFit/>
          </a:bodyPr>
          <a:lstStyle/>
          <a:p>
            <a:r>
              <a:rPr lang="en-US" dirty="0" err="1" smtClean="0">
                <a:latin typeface="Cambria" pitchFamily="18" charset="0"/>
              </a:rPr>
              <a:t>sajak</a:t>
            </a:r>
            <a:r>
              <a:rPr lang="en-US" dirty="0" smtClean="0">
                <a:latin typeface="Cambria" pitchFamily="18" charset="0"/>
              </a:rPr>
              <a:t>(  s[1:] )</a:t>
            </a:r>
            <a:endParaRPr lang="en-US" dirty="0"/>
          </a:p>
        </p:txBody>
      </p:sp>
      <p:sp>
        <p:nvSpPr>
          <p:cNvPr id="13" name="Rectangle 12"/>
          <p:cNvSpPr/>
          <p:nvPr/>
        </p:nvSpPr>
        <p:spPr>
          <a:xfrm>
            <a:off x="3842817" y="5791200"/>
            <a:ext cx="2465740" cy="461665"/>
          </a:xfrm>
          <a:prstGeom prst="rect">
            <a:avLst/>
          </a:prstGeom>
          <a:solidFill>
            <a:srgbClr val="FFCC99"/>
          </a:solidFill>
        </p:spPr>
        <p:txBody>
          <a:bodyPr wrap="none">
            <a:spAutoFit/>
          </a:bodyPr>
          <a:lstStyle/>
          <a:p>
            <a:r>
              <a:rPr lang="en-US" b="1" dirty="0" smtClean="0">
                <a:latin typeface="Cambria" pitchFamily="18" charset="0"/>
              </a:rPr>
              <a:t>1 +  </a:t>
            </a:r>
            <a:r>
              <a:rPr lang="en-US" dirty="0" err="1" smtClean="0">
                <a:latin typeface="Cambria" pitchFamily="18" charset="0"/>
              </a:rPr>
              <a:t>sajak</a:t>
            </a:r>
            <a:r>
              <a:rPr lang="en-US" dirty="0" smtClean="0">
                <a:latin typeface="Cambria" pitchFamily="18" charset="0"/>
              </a:rPr>
              <a:t>(  s[1:] )</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419560" y="1828800"/>
              <a:ext cx="4648320" cy="1667160"/>
            </p14:xfrm>
          </p:contentPart>
        </mc:Choice>
        <mc:Fallback xmlns="">
          <p:pic>
            <p:nvPicPr>
              <p:cNvPr id="4" name="Ink 3"/>
              <p:cNvPicPr/>
              <p:nvPr/>
            </p:nvPicPr>
            <p:blipFill>
              <a:blip r:embed="rId4"/>
              <a:stretch>
                <a:fillRect/>
              </a:stretch>
            </p:blipFill>
            <p:spPr>
              <a:xfrm>
                <a:off x="2410200" y="1819440"/>
                <a:ext cx="4667040" cy="1685880"/>
              </a:xfrm>
              <a:prstGeom prst="rect">
                <a:avLst/>
              </a:prstGeom>
            </p:spPr>
          </p:pic>
        </mc:Fallback>
      </mc:AlternateContent>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25"/>
          <p:cNvSpPr>
            <a:spLocks noChangeArrowheads="1"/>
          </p:cNvSpPr>
          <p:nvPr/>
        </p:nvSpPr>
        <p:spPr bwMode="auto">
          <a:xfrm>
            <a:off x="1981200" y="4343400"/>
            <a:ext cx="5132388" cy="830263"/>
          </a:xfrm>
          <a:prstGeom prst="rect">
            <a:avLst/>
          </a:prstGeom>
          <a:solidFill>
            <a:srgbClr val="FFCC99"/>
          </a:solidFill>
          <a:ln w="9525">
            <a:noFill/>
            <a:miter lim="800000"/>
            <a:headEnd/>
            <a:tailEnd/>
          </a:ln>
          <a:extLst/>
        </p:spPr>
        <p:txBody>
          <a:bodyPr wrap="none" anchor="ctr"/>
          <a:lstStyle/>
          <a:p>
            <a:pPr algn="ctr"/>
            <a:endParaRPr lang="en-US">
              <a:solidFill>
                <a:srgbClr val="FF0000"/>
              </a:solidFill>
            </a:endParaRPr>
          </a:p>
        </p:txBody>
      </p:sp>
      <p:sp>
        <p:nvSpPr>
          <p:cNvPr id="71682"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if</a:t>
            </a:r>
            <a:r>
              <a:rPr lang="en-US" sz="2800" b="1" dirty="0">
                <a:latin typeface="Courier New" pitchFamily="49" charset="0"/>
              </a:rPr>
              <a:t> s == </a:t>
            </a:r>
            <a:r>
              <a:rPr lang="en-US" sz="2800" b="1" dirty="0">
                <a:solidFill>
                  <a:srgbClr val="0B9520"/>
                </a:solidFill>
                <a:latin typeface="Courier New" pitchFamily="49" charset="0"/>
              </a:rPr>
              <a:t>''</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0</a:t>
            </a:r>
          </a:p>
          <a:p>
            <a:pPr eaLnBrk="1" hangingPunct="1">
              <a:spcBef>
                <a:spcPct val="50000"/>
              </a:spcBef>
            </a:pPr>
            <a:r>
              <a:rPr lang="en-US" sz="2800" b="1" dirty="0">
                <a:latin typeface="Courier New" pitchFamily="49" charset="0"/>
              </a:rPr>
              <a:t>    </a:t>
            </a:r>
            <a:r>
              <a:rPr lang="en-US" sz="2800" b="1" dirty="0" err="1">
                <a:solidFill>
                  <a:srgbClr val="FEA30F"/>
                </a:solidFill>
                <a:latin typeface="Courier New" pitchFamily="49" charset="0"/>
              </a:rPr>
              <a:t>elif</a:t>
            </a:r>
            <a:r>
              <a:rPr lang="en-US" sz="2800" b="1" dirty="0">
                <a:solidFill>
                  <a:srgbClr val="FEA30F"/>
                </a:solidFill>
                <a:latin typeface="Courier New" pitchFamily="49" charset="0"/>
              </a:rPr>
              <a:t> </a:t>
            </a:r>
            <a:r>
              <a:rPr lang="en-US" sz="2800" b="1" dirty="0">
                <a:latin typeface="Courier New" pitchFamily="49" charset="0"/>
              </a:rPr>
              <a:t>s[0]==</a:t>
            </a:r>
            <a:r>
              <a:rPr lang="en-US" sz="2800" b="1" dirty="0">
                <a:solidFill>
                  <a:srgbClr val="0B9520"/>
                </a:solidFill>
                <a:latin typeface="Courier New" pitchFamily="49" charset="0"/>
              </a:rPr>
              <a:t>'a' </a:t>
            </a:r>
            <a:r>
              <a:rPr lang="en-US" sz="2800" b="1" dirty="0">
                <a:solidFill>
                  <a:srgbClr val="FEA30F"/>
                </a:solidFill>
                <a:latin typeface="Courier New" pitchFamily="49" charset="0"/>
              </a:rPr>
              <a:t>or </a:t>
            </a:r>
            <a:r>
              <a:rPr lang="en-US" sz="2800" b="1" dirty="0">
                <a:latin typeface="Courier New" pitchFamily="49" charset="0"/>
              </a:rPr>
              <a:t>s[0]==</a:t>
            </a:r>
            <a:r>
              <a:rPr lang="en-US" sz="2800" b="1" dirty="0">
                <a:solidFill>
                  <a:srgbClr val="0B9520"/>
                </a:solidFill>
                <a:latin typeface="Courier New" pitchFamily="49" charset="0"/>
              </a:rPr>
              <a:t>'e' </a:t>
            </a:r>
            <a:r>
              <a:rPr lang="en-US" sz="2800" b="1" dirty="0">
                <a:solidFill>
                  <a:srgbClr val="FEA30F"/>
                </a:solidFill>
                <a:latin typeface="Courier New" pitchFamily="49" charset="0"/>
              </a:rPr>
              <a:t>or</a:t>
            </a:r>
            <a:r>
              <a:rPr lang="en-US" sz="2800" b="1" dirty="0">
                <a:latin typeface="Courier New" pitchFamily="49" charset="0"/>
              </a:rPr>
              <a:t>…</a:t>
            </a:r>
            <a:r>
              <a:rPr lang="en-US" sz="2800" b="1" dirty="0">
                <a:solidFill>
                  <a:srgbClr val="FEA30F"/>
                </a:solidFill>
                <a:latin typeface="Courier New" pitchFamily="49" charset="0"/>
              </a:rPr>
              <a:t> </a:t>
            </a:r>
            <a:endParaRPr lang="en-US" sz="2800" b="1" dirty="0">
              <a:latin typeface="Courier New" pitchFamily="49" charset="0"/>
            </a:endParaRPr>
          </a:p>
          <a:p>
            <a:pPr eaLnBrk="1" hangingPunct="1">
              <a:spcBef>
                <a:spcPct val="50000"/>
              </a:spcBef>
            </a:pPr>
            <a:r>
              <a:rPr lang="en-US" sz="2800" b="1" dirty="0">
                <a:latin typeface="Courier New" pitchFamily="49" charset="0"/>
              </a:rPr>
              <a:t>        </a:t>
            </a:r>
          </a:p>
        </p:txBody>
      </p:sp>
      <p:sp>
        <p:nvSpPr>
          <p:cNvPr id="71683" name="Text Box 5"/>
          <p:cNvSpPr txBox="1">
            <a:spLocks noChangeArrowheads="1"/>
          </p:cNvSpPr>
          <p:nvPr/>
        </p:nvSpPr>
        <p:spPr bwMode="auto">
          <a:xfrm>
            <a:off x="2057400" y="4497324"/>
            <a:ext cx="495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smtClean="0">
                <a:latin typeface="Cambria" panose="02040503050406030204" pitchFamily="18" charset="0"/>
              </a:rPr>
              <a:t>but </a:t>
            </a:r>
            <a:r>
              <a:rPr lang="en-US" sz="2800" b="1" i="1" dirty="0" smtClean="0">
                <a:latin typeface="Cambria" panose="02040503050406030204" pitchFamily="18" charset="0"/>
              </a:rPr>
              <a:t>how</a:t>
            </a:r>
            <a:r>
              <a:rPr lang="en-US" sz="2800" b="1" dirty="0" smtClean="0">
                <a:latin typeface="Cambria" panose="02040503050406030204" pitchFamily="18" charset="0"/>
              </a:rPr>
              <a:t> to check for vowels?</a:t>
            </a:r>
            <a:endParaRPr lang="en-US" sz="2800" b="1" dirty="0">
              <a:latin typeface="Cambria" panose="02040503050406030204" pitchFamily="18" charset="0"/>
            </a:endParaRPr>
          </a:p>
        </p:txBody>
      </p:sp>
      <p:sp>
        <p:nvSpPr>
          <p:cNvPr id="2" name="Down Arrow 1"/>
          <p:cNvSpPr/>
          <p:nvPr/>
        </p:nvSpPr>
        <p:spPr bwMode="auto">
          <a:xfrm rot="974873">
            <a:off x="4773252" y="1382301"/>
            <a:ext cx="609600" cy="9906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684" name="Text Box 24"/>
          <p:cNvSpPr txBox="1">
            <a:spLocks noChangeArrowheads="1"/>
          </p:cNvSpPr>
          <p:nvPr/>
        </p:nvSpPr>
        <p:spPr bwMode="auto">
          <a:xfrm>
            <a:off x="4724400" y="1115634"/>
            <a:ext cx="2514600" cy="457200"/>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omic Sans MS" pitchFamily="66" charset="0"/>
              </a:rPr>
              <a:t>Is s[0] a vowel?</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05200" y="304800"/>
            <a:ext cx="1295400" cy="89255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706" name="Text Box 2"/>
          <p:cNvSpPr txBox="1">
            <a:spLocks noChangeArrowheads="1"/>
          </p:cNvSpPr>
          <p:nvPr/>
        </p:nvSpPr>
        <p:spPr bwMode="auto">
          <a:xfrm>
            <a:off x="301537" y="304800"/>
            <a:ext cx="53172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Python  is…      </a:t>
            </a:r>
            <a:r>
              <a:rPr lang="en-US" sz="5200" b="1" dirty="0" smtClean="0">
                <a:latin typeface="Courier New" pitchFamily="49" charset="0"/>
              </a:rPr>
              <a:t>in</a:t>
            </a:r>
            <a:endParaRPr lang="en-US" sz="5200" dirty="0">
              <a:latin typeface="Times" pitchFamily="-106" charset="0"/>
            </a:endParaRPr>
          </a:p>
        </p:txBody>
      </p:sp>
      <p:sp>
        <p:nvSpPr>
          <p:cNvPr id="72707" name="Text Box 6"/>
          <p:cNvSpPr txBox="1">
            <a:spLocks noChangeArrowheads="1"/>
          </p:cNvSpPr>
          <p:nvPr/>
        </p:nvSpPr>
        <p:spPr bwMode="auto">
          <a:xfrm>
            <a:off x="301537" y="1899076"/>
            <a:ext cx="33194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a:latin typeface="Courier New" pitchFamily="49" charset="0"/>
              </a:rPr>
              <a:t>&gt;&gt;&gt; </a:t>
            </a:r>
            <a:r>
              <a:rPr lang="en-US" b="1" dirty="0">
                <a:solidFill>
                  <a:srgbClr val="0B9520"/>
                </a:solidFill>
                <a:latin typeface="Courier New" pitchFamily="49" charset="0"/>
              </a:rPr>
              <a:t>'</a:t>
            </a:r>
            <a:r>
              <a:rPr lang="en-US" b="1" dirty="0" err="1">
                <a:solidFill>
                  <a:srgbClr val="0B9520"/>
                </a:solidFill>
                <a:latin typeface="Courier New" pitchFamily="49" charset="0"/>
              </a:rPr>
              <a:t>i</a:t>
            </a:r>
            <a:r>
              <a:rPr lang="en-US" b="1" dirty="0">
                <a:solidFill>
                  <a:srgbClr val="0B9520"/>
                </a:solidFill>
                <a:latin typeface="Courier New" pitchFamily="49" charset="0"/>
              </a:rPr>
              <a:t>'</a:t>
            </a:r>
            <a:r>
              <a:rPr lang="en-US" b="1" dirty="0">
                <a:solidFill>
                  <a:srgbClr val="1E16E4"/>
                </a:solidFill>
                <a:latin typeface="Courier New" pitchFamily="49" charset="0"/>
              </a:rPr>
              <a:t> </a:t>
            </a:r>
            <a:r>
              <a:rPr lang="en-US" b="1" dirty="0">
                <a:latin typeface="Courier New" pitchFamily="49" charset="0"/>
              </a:rPr>
              <a:t>in</a:t>
            </a:r>
            <a:r>
              <a:rPr lang="en-US" b="1" dirty="0">
                <a:solidFill>
                  <a:srgbClr val="1E16E4"/>
                </a:solidFill>
                <a:latin typeface="Courier New" pitchFamily="49" charset="0"/>
              </a:rPr>
              <a:t> </a:t>
            </a:r>
            <a:r>
              <a:rPr lang="en-US" b="1" dirty="0">
                <a:solidFill>
                  <a:srgbClr val="0B9520"/>
                </a:solidFill>
                <a:latin typeface="Courier New" pitchFamily="49" charset="0"/>
              </a:rPr>
              <a:t>'team'</a:t>
            </a:r>
            <a:endParaRPr lang="en-US" b="1" dirty="0">
              <a:latin typeface="Courier New" pitchFamily="49" charset="0"/>
            </a:endParaRPr>
          </a:p>
          <a:p>
            <a:pPr>
              <a:lnSpc>
                <a:spcPct val="70000"/>
              </a:lnSpc>
              <a:spcBef>
                <a:spcPct val="50000"/>
              </a:spcBef>
            </a:pPr>
            <a:r>
              <a:rPr lang="en-US" b="1" dirty="0">
                <a:solidFill>
                  <a:srgbClr val="FF0000"/>
                </a:solidFill>
                <a:latin typeface="Courier New" pitchFamily="49" charset="0"/>
              </a:rPr>
              <a:t>False</a:t>
            </a:r>
          </a:p>
        </p:txBody>
      </p:sp>
      <p:sp>
        <p:nvSpPr>
          <p:cNvPr id="72708" name="Text Box 7"/>
          <p:cNvSpPr txBox="1">
            <a:spLocks noChangeArrowheads="1"/>
          </p:cNvSpPr>
          <p:nvPr/>
        </p:nvSpPr>
        <p:spPr bwMode="auto">
          <a:xfrm>
            <a:off x="301537" y="3135739"/>
            <a:ext cx="48815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'cs'</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'physics'</a:t>
            </a:r>
          </a:p>
          <a:p>
            <a:pPr>
              <a:lnSpc>
                <a:spcPct val="70000"/>
              </a:lnSpc>
              <a:spcBef>
                <a:spcPct val="50000"/>
              </a:spcBef>
            </a:pPr>
            <a:r>
              <a:rPr lang="en-US" b="1">
                <a:latin typeface="Courier New" pitchFamily="49" charset="0"/>
              </a:rPr>
              <a:t>True</a:t>
            </a:r>
          </a:p>
        </p:txBody>
      </p:sp>
      <p:sp>
        <p:nvSpPr>
          <p:cNvPr id="72709" name="Text Box 8"/>
          <p:cNvSpPr txBox="1">
            <a:spLocks noChangeArrowheads="1"/>
          </p:cNvSpPr>
          <p:nvPr/>
        </p:nvSpPr>
        <p:spPr bwMode="auto">
          <a:xfrm>
            <a:off x="301537" y="5632876"/>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1E16E4"/>
                </a:solidFill>
                <a:latin typeface="Courier New" pitchFamily="49" charset="0"/>
              </a:rPr>
              <a:t>42 </a:t>
            </a:r>
            <a:r>
              <a:rPr lang="en-US" b="1">
                <a:latin typeface="Courier New" pitchFamily="49" charset="0"/>
              </a:rPr>
              <a:t>in</a:t>
            </a:r>
            <a:r>
              <a:rPr lang="en-US" b="1">
                <a:solidFill>
                  <a:srgbClr val="1E16E4"/>
                </a:solidFill>
                <a:latin typeface="Courier New" pitchFamily="49" charset="0"/>
              </a:rPr>
              <a:t> [41,42,43]</a:t>
            </a:r>
            <a:endParaRPr lang="en-US" b="1">
              <a:latin typeface="Courier New" pitchFamily="49" charset="0"/>
            </a:endParaRPr>
          </a:p>
          <a:p>
            <a:pPr>
              <a:lnSpc>
                <a:spcPct val="70000"/>
              </a:lnSpc>
              <a:spcBef>
                <a:spcPct val="50000"/>
              </a:spcBef>
            </a:pPr>
            <a:r>
              <a:rPr lang="en-US" b="1">
                <a:latin typeface="Courier New" pitchFamily="49" charset="0"/>
              </a:rPr>
              <a:t>True</a:t>
            </a:r>
          </a:p>
        </p:txBody>
      </p:sp>
      <p:sp>
        <p:nvSpPr>
          <p:cNvPr id="72710" name="Text Box 9"/>
          <p:cNvSpPr txBox="1">
            <a:spLocks noChangeArrowheads="1"/>
          </p:cNvSpPr>
          <p:nvPr/>
        </p:nvSpPr>
        <p:spPr bwMode="auto">
          <a:xfrm>
            <a:off x="5235538" y="5781675"/>
            <a:ext cx="36260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a:t>
            </a:r>
            <a:r>
              <a:rPr lang="en-US" sz="2000" b="1" dirty="0">
                <a:solidFill>
                  <a:srgbClr val="1E16E4"/>
                </a:solidFill>
                <a:latin typeface="Courier New" pitchFamily="49" charset="0"/>
              </a:rPr>
              <a:t>42 </a:t>
            </a:r>
            <a:r>
              <a:rPr lang="en-US" sz="2000" b="1" dirty="0">
                <a:latin typeface="Courier New" pitchFamily="49" charset="0"/>
              </a:rPr>
              <a:t>in</a:t>
            </a:r>
            <a:r>
              <a:rPr lang="en-US" sz="2000" b="1" dirty="0">
                <a:solidFill>
                  <a:srgbClr val="1E16E4"/>
                </a:solidFill>
                <a:latin typeface="Courier New" pitchFamily="49" charset="0"/>
              </a:rPr>
              <a:t> </a:t>
            </a:r>
            <a:r>
              <a:rPr lang="en-US" sz="2000" b="1" dirty="0" smtClean="0">
                <a:solidFill>
                  <a:srgbClr val="1E16E4"/>
                </a:solidFill>
                <a:latin typeface="Courier New" pitchFamily="49" charset="0"/>
              </a:rPr>
              <a:t>[[</a:t>
            </a:r>
            <a:r>
              <a:rPr lang="en-US" sz="2000" b="1" dirty="0">
                <a:solidFill>
                  <a:srgbClr val="1E16E4"/>
                </a:solidFill>
                <a:latin typeface="Courier New" pitchFamily="49" charset="0"/>
              </a:rPr>
              <a:t>42], </a:t>
            </a:r>
            <a:r>
              <a:rPr lang="en-US" sz="2000" b="1" dirty="0">
                <a:solidFill>
                  <a:srgbClr val="0B9520"/>
                </a:solidFill>
                <a:latin typeface="Courier New" pitchFamily="49" charset="0"/>
              </a:rPr>
              <a:t>'42</a:t>
            </a:r>
            <a:r>
              <a:rPr lang="en-US" sz="2000" b="1" dirty="0" smtClean="0">
                <a:solidFill>
                  <a:srgbClr val="0B9520"/>
                </a:solidFill>
                <a:latin typeface="Courier New" pitchFamily="49" charset="0"/>
              </a:rPr>
              <a:t>'</a:t>
            </a:r>
            <a:r>
              <a:rPr lang="en-US" sz="2000" b="1" dirty="0" smtClean="0">
                <a:solidFill>
                  <a:srgbClr val="1E16E4"/>
                </a:solidFill>
                <a:latin typeface="Courier New" pitchFamily="49" charset="0"/>
              </a:rPr>
              <a:t>]</a:t>
            </a:r>
            <a:endParaRPr lang="en-US" sz="2000" b="1" dirty="0">
              <a:latin typeface="Courier New" pitchFamily="49" charset="0"/>
            </a:endParaRP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
        <p:nvSpPr>
          <p:cNvPr id="72711" name="Text Box 10"/>
          <p:cNvSpPr txBox="1">
            <a:spLocks noChangeArrowheads="1"/>
          </p:cNvSpPr>
          <p:nvPr/>
        </p:nvSpPr>
        <p:spPr bwMode="auto">
          <a:xfrm>
            <a:off x="7016201" y="253405"/>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a:solidFill>
                  <a:srgbClr val="067B0E"/>
                </a:solidFill>
                <a:latin typeface="Cambria" pitchFamily="18" charset="0"/>
              </a:rPr>
              <a:t>I guess Python's the </a:t>
            </a:r>
            <a:r>
              <a:rPr lang="en-US" sz="1500" b="1" dirty="0">
                <a:latin typeface="Cambria" pitchFamily="18" charset="0"/>
              </a:rPr>
              <a:t>in</a:t>
            </a:r>
            <a:r>
              <a:rPr lang="en-US" sz="1500" dirty="0">
                <a:solidFill>
                  <a:srgbClr val="067B0E"/>
                </a:solidFill>
                <a:latin typeface="Cambria" pitchFamily="18" charset="0"/>
              </a:rPr>
              <a:t> thing</a:t>
            </a:r>
          </a:p>
        </p:txBody>
      </p:sp>
      <p:grpSp>
        <p:nvGrpSpPr>
          <p:cNvPr id="72712" name="Group 11"/>
          <p:cNvGrpSpPr>
            <a:grpSpLocks/>
          </p:cNvGrpSpPr>
          <p:nvPr/>
        </p:nvGrpSpPr>
        <p:grpSpPr bwMode="auto">
          <a:xfrm>
            <a:off x="8371126" y="538140"/>
            <a:ext cx="638175" cy="711200"/>
            <a:chOff x="2928" y="1051"/>
            <a:chExt cx="840" cy="957"/>
          </a:xfrm>
        </p:grpSpPr>
        <p:sp>
          <p:nvSpPr>
            <p:cNvPr id="7271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271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271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272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272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72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272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2713" name="Text Box 42"/>
          <p:cNvSpPr txBox="1">
            <a:spLocks noChangeArrowheads="1"/>
          </p:cNvSpPr>
          <p:nvPr/>
        </p:nvSpPr>
        <p:spPr bwMode="auto">
          <a:xfrm>
            <a:off x="301537" y="4370814"/>
            <a:ext cx="48815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'i'</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'alien'</a:t>
            </a:r>
          </a:p>
          <a:p>
            <a:pPr>
              <a:lnSpc>
                <a:spcPct val="70000"/>
              </a:lnSpc>
              <a:spcBef>
                <a:spcPct val="50000"/>
              </a:spcBef>
            </a:pPr>
            <a:r>
              <a:rPr lang="en-US" b="1">
                <a:latin typeface="Courier New" pitchFamily="49" charset="0"/>
              </a:rPr>
              <a:t>True</a:t>
            </a:r>
          </a:p>
        </p:txBody>
      </p:sp>
      <p:sp>
        <p:nvSpPr>
          <p:cNvPr id="72714" name="Text Box 43"/>
          <p:cNvSpPr txBox="1">
            <a:spLocks noChangeArrowheads="1"/>
          </p:cNvSpPr>
          <p:nvPr/>
        </p:nvSpPr>
        <p:spPr bwMode="auto">
          <a:xfrm>
            <a:off x="5240100" y="4648200"/>
            <a:ext cx="3384778"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3*</a:t>
            </a:r>
            <a:r>
              <a:rPr lang="en-US" sz="2000" b="1" dirty="0">
                <a:solidFill>
                  <a:srgbClr val="0B9520"/>
                </a:solidFill>
                <a:latin typeface="Courier New" pitchFamily="49" charset="0"/>
              </a:rPr>
              <a:t>'</a:t>
            </a:r>
            <a:r>
              <a:rPr lang="en-US" sz="2000" b="1" dirty="0" err="1">
                <a:solidFill>
                  <a:srgbClr val="0B9520"/>
                </a:solidFill>
                <a:latin typeface="Courier New" pitchFamily="49" charset="0"/>
              </a:rPr>
              <a:t>i</a:t>
            </a:r>
            <a:r>
              <a:rPr lang="en-US" sz="2000" b="1" dirty="0">
                <a:solidFill>
                  <a:srgbClr val="0B9520"/>
                </a:solidFill>
                <a:latin typeface="Courier New" pitchFamily="49" charset="0"/>
              </a:rPr>
              <a:t>'</a:t>
            </a:r>
            <a:r>
              <a:rPr lang="en-US" sz="2000" b="1" dirty="0">
                <a:solidFill>
                  <a:srgbClr val="1E16E4"/>
                </a:solidFill>
                <a:latin typeface="Courier New" pitchFamily="49" charset="0"/>
              </a:rPr>
              <a:t> </a:t>
            </a:r>
            <a:r>
              <a:rPr lang="en-US" sz="2000" b="1" dirty="0">
                <a:latin typeface="Courier New" pitchFamily="49" charset="0"/>
              </a:rPr>
              <a:t>in</a:t>
            </a:r>
            <a:r>
              <a:rPr lang="en-US" sz="2000" b="1" dirty="0">
                <a:solidFill>
                  <a:srgbClr val="1E16E4"/>
                </a:solidFill>
                <a:latin typeface="Courier New" pitchFamily="49" charset="0"/>
              </a:rPr>
              <a:t> </a:t>
            </a:r>
            <a:r>
              <a:rPr lang="en-US" sz="2000" b="1" dirty="0">
                <a:solidFill>
                  <a:srgbClr val="0B9520"/>
                </a:solidFill>
                <a:latin typeface="Courier New" pitchFamily="49" charset="0"/>
              </a:rPr>
              <a:t>'alien'</a:t>
            </a: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Tree>
    <p:extLst>
      <p:ext uri="{BB962C8B-B14F-4D97-AF65-F5344CB8AC3E}">
        <p14:creationId xmlns:p14="http://schemas.microsoft.com/office/powerpoint/2010/main" val="256718197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147308" y="4783466"/>
            <a:ext cx="3723392" cy="709613"/>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73730" name="Text Box 2"/>
          <p:cNvSpPr txBox="1">
            <a:spLocks noChangeArrowheads="1"/>
          </p:cNvSpPr>
          <p:nvPr/>
        </p:nvSpPr>
        <p:spPr bwMode="auto">
          <a:xfrm>
            <a:off x="304800" y="1024265"/>
            <a:ext cx="6565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if</a:t>
            </a:r>
            <a:r>
              <a:rPr lang="en-US" sz="2800" b="1" dirty="0">
                <a:latin typeface="Courier New" pitchFamily="49" charset="0"/>
              </a:rPr>
              <a:t> </a:t>
            </a:r>
            <a:r>
              <a:rPr lang="en-US" sz="2800" b="1" dirty="0" err="1">
                <a:latin typeface="Courier New" pitchFamily="49" charset="0"/>
              </a:rPr>
              <a:t>len</a:t>
            </a:r>
            <a:r>
              <a:rPr lang="en-US" sz="2800" b="1" dirty="0">
                <a:latin typeface="Courier New" pitchFamily="49" charset="0"/>
              </a:rPr>
              <a:t>(s) == 0:</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0</a:t>
            </a:r>
          </a:p>
          <a:p>
            <a:pPr eaLnBrk="1" hangingPunct="1">
              <a:spcBef>
                <a:spcPct val="50000"/>
              </a:spcBef>
            </a:pPr>
            <a:r>
              <a:rPr lang="en-US" sz="2800" b="1" dirty="0">
                <a:latin typeface="Courier New" pitchFamily="49" charset="0"/>
              </a:rPr>
              <a:t>   </a:t>
            </a:r>
            <a:r>
              <a:rPr lang="en-US" sz="2800" b="1" dirty="0" err="1">
                <a:solidFill>
                  <a:srgbClr val="FEA30F"/>
                </a:solidFill>
                <a:latin typeface="Courier New" pitchFamily="49" charset="0"/>
              </a:rPr>
              <a:t>elif</a:t>
            </a:r>
            <a:r>
              <a:rPr lang="en-US" sz="2800" b="1" dirty="0">
                <a:latin typeface="Courier New" pitchFamily="49" charset="0"/>
              </a:rPr>
              <a:t> s[0] </a:t>
            </a:r>
            <a:r>
              <a:rPr lang="en-US" sz="2800" b="1" dirty="0">
                <a:solidFill>
                  <a:srgbClr val="F2B800"/>
                </a:solidFill>
                <a:latin typeface="Courier New" pitchFamily="49" charset="0"/>
              </a:rPr>
              <a:t> </a:t>
            </a:r>
            <a:r>
              <a:rPr lang="en-US" sz="2800" b="1" dirty="0" smtClean="0">
                <a:solidFill>
                  <a:srgbClr val="F2B800"/>
                </a:solidFill>
                <a:latin typeface="Courier New" pitchFamily="49" charset="0"/>
              </a:rPr>
              <a:t>in</a:t>
            </a:r>
            <a:r>
              <a:rPr lang="en-US" sz="2800" b="1" dirty="0" smtClean="0">
                <a:latin typeface="Courier New" pitchFamily="49" charset="0"/>
              </a:rPr>
              <a:t> </a:t>
            </a:r>
            <a:r>
              <a:rPr lang="en-US" sz="2800" b="1" dirty="0">
                <a:solidFill>
                  <a:srgbClr val="0B9520"/>
                </a:solidFill>
                <a:latin typeface="Courier New" pitchFamily="49" charset="0"/>
              </a:rPr>
              <a:t>'</a:t>
            </a:r>
            <a:r>
              <a:rPr lang="en-US" sz="2800" b="1" dirty="0" err="1">
                <a:solidFill>
                  <a:srgbClr val="0B9520"/>
                </a:solidFill>
                <a:latin typeface="Courier New" pitchFamily="49" charset="0"/>
              </a:rPr>
              <a:t>aeiou</a:t>
            </a:r>
            <a:r>
              <a:rPr lang="en-US" sz="2800" b="1" dirty="0">
                <a:solidFill>
                  <a:srgbClr val="0B9520"/>
                </a:solidFill>
                <a:latin typeface="Courier New" pitchFamily="49" charset="0"/>
              </a:rPr>
              <a:t>'</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a:t>
            </a:r>
            <a:r>
              <a:rPr lang="en-US" sz="2800" b="1" dirty="0" smtClean="0">
                <a:latin typeface="Courier New" pitchFamily="49" charset="0"/>
              </a:rPr>
              <a:t>1 + </a:t>
            </a:r>
            <a:r>
              <a:rPr lang="en-US" sz="2800" b="1" dirty="0" err="1" smtClean="0">
                <a:latin typeface="Courier New" pitchFamily="49" charset="0"/>
              </a:rPr>
              <a:t>sajak</a:t>
            </a:r>
            <a:r>
              <a:rPr lang="en-US" sz="2800" b="1" dirty="0" smtClean="0">
                <a:latin typeface="Courier New" pitchFamily="49" charset="0"/>
              </a:rPr>
              <a:t>(s[1</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else</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smtClean="0">
                <a:solidFill>
                  <a:srgbClr val="FEA30F"/>
                </a:solidFill>
                <a:latin typeface="Courier New" pitchFamily="49" charset="0"/>
              </a:rPr>
              <a:t>return  </a:t>
            </a:r>
            <a:r>
              <a:rPr lang="en-US" sz="2800" b="1" dirty="0" smtClean="0">
                <a:latin typeface="Courier New" pitchFamily="49" charset="0"/>
              </a:rPr>
              <a:t>0 + </a:t>
            </a:r>
            <a:r>
              <a:rPr lang="en-US" sz="2800" b="1" dirty="0" err="1" smtClean="0">
                <a:latin typeface="Courier New" pitchFamily="49" charset="0"/>
              </a:rPr>
              <a:t>sajak</a:t>
            </a:r>
            <a:r>
              <a:rPr lang="en-US" sz="2800" b="1" dirty="0" smtClean="0">
                <a:latin typeface="Courier New" pitchFamily="49" charset="0"/>
              </a:rPr>
              <a:t>(s[1</a:t>
            </a:r>
            <a:r>
              <a:rPr lang="en-US" sz="2800" b="1" dirty="0">
                <a:latin typeface="Courier New" pitchFamily="49" charset="0"/>
              </a:rPr>
              <a:t>:])</a:t>
            </a:r>
            <a:endParaRPr lang="en-US" sz="2800" dirty="0">
              <a:latin typeface="Times New Roman" pitchFamily="18" charset="0"/>
            </a:endParaRPr>
          </a:p>
        </p:txBody>
      </p:sp>
      <p:sp>
        <p:nvSpPr>
          <p:cNvPr id="73731" name="Text Box 5"/>
          <p:cNvSpPr txBox="1">
            <a:spLocks noChangeArrowheads="1"/>
          </p:cNvSpPr>
          <p:nvPr/>
        </p:nvSpPr>
        <p:spPr bwMode="auto">
          <a:xfrm>
            <a:off x="4879975" y="6152445"/>
            <a:ext cx="2968625" cy="480131"/>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dirty="0">
                <a:latin typeface="Cambria" pitchFamily="18" charset="0"/>
              </a:rPr>
              <a:t>if </a:t>
            </a:r>
            <a:r>
              <a:rPr lang="en-US" sz="1200" dirty="0" smtClean="0">
                <a:latin typeface="Cambria" pitchFamily="18" charset="0"/>
              </a:rPr>
              <a:t>s[0] </a:t>
            </a:r>
            <a:r>
              <a:rPr lang="en-US" sz="1200" dirty="0">
                <a:latin typeface="Cambria" pitchFamily="18" charset="0"/>
              </a:rPr>
              <a:t>is </a:t>
            </a:r>
            <a:r>
              <a:rPr lang="en-US" sz="1200" b="1" i="1" dirty="0">
                <a:latin typeface="Cambria" pitchFamily="18" charset="0"/>
              </a:rPr>
              <a:t>NOT</a:t>
            </a:r>
            <a:r>
              <a:rPr lang="en-US" sz="1200" dirty="0">
                <a:latin typeface="Cambria" pitchFamily="18" charset="0"/>
              </a:rPr>
              <a:t> a vowel, the answer is just </a:t>
            </a:r>
            <a:endParaRPr lang="en-US" sz="1200" dirty="0" smtClean="0">
              <a:latin typeface="Cambria" pitchFamily="18" charset="0"/>
            </a:endParaRPr>
          </a:p>
          <a:p>
            <a:pPr algn="ctr">
              <a:lnSpc>
                <a:spcPct val="80000"/>
              </a:lnSpc>
              <a:spcBef>
                <a:spcPct val="50000"/>
              </a:spcBef>
            </a:pPr>
            <a:r>
              <a:rPr lang="en-US" sz="1200" dirty="0" smtClean="0">
                <a:latin typeface="Cambria" pitchFamily="18" charset="0"/>
              </a:rPr>
              <a:t>the </a:t>
            </a:r>
            <a:r>
              <a:rPr lang="en-US" sz="1200" dirty="0">
                <a:latin typeface="Cambria" pitchFamily="18" charset="0"/>
              </a:rPr>
              <a:t>number of vowels in the </a:t>
            </a:r>
            <a:r>
              <a:rPr lang="en-US" sz="1200" b="1" i="1" dirty="0">
                <a:latin typeface="Cambria" pitchFamily="18" charset="0"/>
              </a:rPr>
              <a:t>rest</a:t>
            </a:r>
            <a:r>
              <a:rPr lang="en-US" sz="1200" dirty="0">
                <a:latin typeface="Cambria" pitchFamily="18" charset="0"/>
              </a:rPr>
              <a:t> of s</a:t>
            </a:r>
          </a:p>
        </p:txBody>
      </p:sp>
      <p:sp>
        <p:nvSpPr>
          <p:cNvPr id="73732" name="Text Box 8"/>
          <p:cNvSpPr txBox="1">
            <a:spLocks noChangeArrowheads="1"/>
          </p:cNvSpPr>
          <p:nvPr/>
        </p:nvSpPr>
        <p:spPr bwMode="auto">
          <a:xfrm>
            <a:off x="6085285" y="2446513"/>
            <a:ext cx="2634455" cy="480131"/>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dirty="0">
                <a:latin typeface="Cambria" pitchFamily="18" charset="0"/>
              </a:rPr>
              <a:t>if </a:t>
            </a:r>
            <a:r>
              <a:rPr lang="en-US" sz="1200" dirty="0" smtClean="0">
                <a:latin typeface="Cambria" pitchFamily="18" charset="0"/>
              </a:rPr>
              <a:t>s[0] </a:t>
            </a:r>
            <a:r>
              <a:rPr lang="en-US" sz="1200" b="1" i="1" dirty="0">
                <a:latin typeface="Cambria" pitchFamily="18" charset="0"/>
              </a:rPr>
              <a:t>IS</a:t>
            </a:r>
            <a:r>
              <a:rPr lang="en-US" sz="1200" dirty="0">
                <a:latin typeface="Cambria" pitchFamily="18" charset="0"/>
              </a:rPr>
              <a:t> a vowel, the answer is </a:t>
            </a:r>
            <a:endParaRPr lang="en-US" sz="1200" dirty="0" smtClean="0">
              <a:latin typeface="Cambria" pitchFamily="18" charset="0"/>
            </a:endParaRPr>
          </a:p>
          <a:p>
            <a:pPr algn="ctr">
              <a:lnSpc>
                <a:spcPct val="80000"/>
              </a:lnSpc>
              <a:spcBef>
                <a:spcPct val="50000"/>
              </a:spcBef>
            </a:pPr>
            <a:r>
              <a:rPr lang="en-US" sz="1200" dirty="0" smtClean="0">
                <a:latin typeface="Cambria" pitchFamily="18" charset="0"/>
              </a:rPr>
              <a:t>1 </a:t>
            </a:r>
            <a:r>
              <a:rPr lang="en-US" sz="1200" dirty="0">
                <a:latin typeface="Cambria" pitchFamily="18" charset="0"/>
              </a:rPr>
              <a:t>+ the </a:t>
            </a:r>
            <a:r>
              <a:rPr lang="en-US" sz="1200" dirty="0" smtClean="0">
                <a:latin typeface="Cambria" pitchFamily="18" charset="0"/>
              </a:rPr>
              <a:t># of </a:t>
            </a:r>
            <a:r>
              <a:rPr lang="en-US" sz="1200" dirty="0">
                <a:latin typeface="Cambria" pitchFamily="18" charset="0"/>
              </a:rPr>
              <a:t>vowels in the </a:t>
            </a:r>
            <a:r>
              <a:rPr lang="en-US" sz="1200" b="1" i="1" dirty="0">
                <a:latin typeface="Cambria" pitchFamily="18" charset="0"/>
              </a:rPr>
              <a:t>rest</a:t>
            </a:r>
            <a:r>
              <a:rPr lang="en-US" sz="1200" dirty="0">
                <a:latin typeface="Cambria" pitchFamily="18" charset="0"/>
              </a:rPr>
              <a:t> of s</a:t>
            </a:r>
          </a:p>
        </p:txBody>
      </p:sp>
      <p:sp>
        <p:nvSpPr>
          <p:cNvPr id="73733" name="AutoShape 10"/>
          <p:cNvSpPr>
            <a:spLocks/>
          </p:cNvSpPr>
          <p:nvPr/>
        </p:nvSpPr>
        <p:spPr bwMode="auto">
          <a:xfrm flipH="1">
            <a:off x="4437063" y="1710065"/>
            <a:ext cx="228600" cy="1060450"/>
          </a:xfrm>
          <a:prstGeom prst="leftBrace">
            <a:avLst>
              <a:gd name="adj1" fmla="val 3865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34" name="Text Box 11"/>
          <p:cNvSpPr txBox="1">
            <a:spLocks noChangeArrowheads="1"/>
          </p:cNvSpPr>
          <p:nvPr/>
        </p:nvSpPr>
        <p:spPr bwMode="auto">
          <a:xfrm>
            <a:off x="4724400" y="1836003"/>
            <a:ext cx="1163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latin typeface="Cambria" pitchFamily="18" charset="0"/>
              </a:rPr>
              <a:t>Base Case</a:t>
            </a:r>
          </a:p>
        </p:txBody>
      </p:sp>
      <p:sp>
        <p:nvSpPr>
          <p:cNvPr id="73735" name="Text Box 12"/>
          <p:cNvSpPr txBox="1">
            <a:spLocks noChangeArrowheads="1"/>
          </p:cNvSpPr>
          <p:nvPr/>
        </p:nvSpPr>
        <p:spPr bwMode="auto">
          <a:xfrm>
            <a:off x="7402513" y="3791278"/>
            <a:ext cx="1589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atin typeface="Cambria" pitchFamily="18" charset="0"/>
              </a:rPr>
              <a:t>Recursive Cases</a:t>
            </a:r>
          </a:p>
        </p:txBody>
      </p:sp>
      <p:sp>
        <p:nvSpPr>
          <p:cNvPr id="73736" name="AutoShape 13"/>
          <p:cNvSpPr>
            <a:spLocks/>
          </p:cNvSpPr>
          <p:nvPr/>
        </p:nvSpPr>
        <p:spPr bwMode="auto">
          <a:xfrm flipH="1">
            <a:off x="7146925" y="3011815"/>
            <a:ext cx="228600" cy="2482850"/>
          </a:xfrm>
          <a:prstGeom prst="leftBrace">
            <a:avLst>
              <a:gd name="adj1" fmla="val 9050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 name="Down Arrow 3"/>
          <p:cNvSpPr/>
          <p:nvPr/>
        </p:nvSpPr>
        <p:spPr bwMode="auto">
          <a:xfrm>
            <a:off x="2525889" y="651933"/>
            <a:ext cx="228600" cy="338465"/>
          </a:xfrm>
          <a:prstGeom prst="down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Down Arrow 13"/>
          <p:cNvSpPr/>
          <p:nvPr/>
        </p:nvSpPr>
        <p:spPr bwMode="auto">
          <a:xfrm rot="10800000">
            <a:off x="5181600" y="5638798"/>
            <a:ext cx="533400" cy="513645"/>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6172200" y="2895599"/>
            <a:ext cx="609600" cy="62986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228600" y="194102"/>
            <a:ext cx="4413250" cy="415498"/>
          </a:xfrm>
          <a:prstGeom prst="rect">
            <a:avLst/>
          </a:prstGeom>
          <a:noFill/>
        </p:spPr>
        <p:txBody>
          <a:bodyPr wrap="square" rtlCol="0">
            <a:spAutoFit/>
          </a:bodyPr>
          <a:lstStyle/>
          <a:p>
            <a:pPr algn="ctr"/>
            <a:r>
              <a:rPr lang="en-US" sz="2100" dirty="0" smtClean="0"/>
              <a:t>let's input </a:t>
            </a:r>
            <a:r>
              <a:rPr lang="en-US" sz="2100" b="1" dirty="0" smtClean="0">
                <a:solidFill>
                  <a:srgbClr val="0B9520"/>
                </a:solidFill>
                <a:latin typeface="Courier New" panose="02070309020205020404" pitchFamily="49" charset="0"/>
                <a:cs typeface="Courier New" panose="02070309020205020404" pitchFamily="49" charset="0"/>
              </a:rPr>
              <a:t>'eerier'</a:t>
            </a:r>
            <a:r>
              <a:rPr lang="en-US" sz="2100" dirty="0" smtClean="0"/>
              <a:t> for </a:t>
            </a:r>
            <a:r>
              <a:rPr lang="en-US" sz="2100" b="1" dirty="0" smtClean="0">
                <a:latin typeface="Courier New" panose="02070309020205020404" pitchFamily="49" charset="0"/>
                <a:cs typeface="Courier New" panose="02070309020205020404" pitchFamily="49" charset="0"/>
              </a:rPr>
              <a:t>s</a:t>
            </a:r>
            <a:endParaRPr lang="en-US" sz="2100" b="1" dirty="0">
              <a:latin typeface="Courier New" panose="02070309020205020404" pitchFamily="49" charset="0"/>
              <a:cs typeface="Courier New" panose="02070309020205020404" pitchFamily="49" charset="0"/>
            </a:endParaRPr>
          </a:p>
        </p:txBody>
      </p:sp>
      <p:sp>
        <p:nvSpPr>
          <p:cNvPr id="17" name="Down Arrow 16"/>
          <p:cNvSpPr/>
          <p:nvPr/>
        </p:nvSpPr>
        <p:spPr bwMode="auto">
          <a:xfrm rot="10800000">
            <a:off x="3211690" y="5342463"/>
            <a:ext cx="533400" cy="513645"/>
          </a:xfrm>
          <a:prstGeom prst="downArrow">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990800" y="2828880"/>
              <a:ext cx="4686840" cy="3315240"/>
            </p14:xfrm>
          </p:contentPart>
        </mc:Choice>
        <mc:Fallback xmlns="">
          <p:pic>
            <p:nvPicPr>
              <p:cNvPr id="3" name="Ink 2"/>
              <p:cNvPicPr/>
              <p:nvPr/>
            </p:nvPicPr>
            <p:blipFill>
              <a:blip r:embed="rId4"/>
              <a:stretch>
                <a:fillRect/>
              </a:stretch>
            </p:blipFill>
            <p:spPr>
              <a:xfrm>
                <a:off x="1981440" y="2819520"/>
                <a:ext cx="4705560" cy="3333960"/>
              </a:xfrm>
              <a:prstGeom prst="rect">
                <a:avLst/>
              </a:prstGeom>
            </p:spPr>
          </p:pic>
        </mc:Fallback>
      </mc:AlternateContent>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f(1)  </a:t>
            </a:r>
            <a:r>
              <a:rPr lang="en-US" sz="2000" b="1" dirty="0">
                <a:latin typeface="Courier New" pitchFamily="49" charset="0"/>
              </a:rPr>
              <a:t>= </a:t>
            </a:r>
            <a:r>
              <a:rPr lang="en-US" sz="2000" b="1" dirty="0" smtClean="0">
                <a:latin typeface="Courier New" pitchFamily="49" charset="0"/>
              </a:rPr>
              <a:t>22</a:t>
            </a:r>
            <a:endParaRPr lang="en-US" sz="2000" b="1" dirty="0">
              <a:latin typeface="Courier New" pitchFamily="49" charset="0"/>
            </a:endParaRP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itchFamily="49" charset="0"/>
              </a:rPr>
              <a:t>= </a:t>
            </a:r>
            <a:r>
              <a:rPr lang="en-US" sz="2000" b="1" dirty="0" smtClean="0">
                <a:latin typeface="Courier New" pitchFamily="49" charset="0"/>
              </a:rPr>
              <a:t>42</a:t>
            </a:r>
            <a:endParaRPr lang="en-US" sz="2000" b="1" dirty="0">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25" name="TextBox 24"/>
          <p:cNvSpPr txBox="1"/>
          <p:nvPr/>
        </p:nvSpPr>
        <p:spPr>
          <a:xfrm>
            <a:off x="6712890" y="3429000"/>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the result then gets returned…</a:t>
            </a:r>
            <a:endParaRPr lang="en-US" sz="2000" b="1" dirty="0">
              <a:latin typeface="Calibri" panose="020F0502020204030204" pitchFamily="34" charset="0"/>
            </a:endParaRPr>
          </a:p>
        </p:txBody>
      </p:sp>
    </p:spTree>
    <p:extLst>
      <p:ext uri="{BB962C8B-B14F-4D97-AF65-F5344CB8AC3E}">
        <p14:creationId xmlns:p14="http://schemas.microsoft.com/office/powerpoint/2010/main" val="168620886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16" name="Rectangle 2"/>
          <p:cNvSpPr>
            <a:spLocks noChangeArrowheads="1"/>
          </p:cNvSpPr>
          <p:nvPr/>
        </p:nvSpPr>
        <p:spPr bwMode="auto">
          <a:xfrm>
            <a:off x="4685271" y="3010929"/>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need f(0)</a:t>
            </a:r>
            <a:endParaRPr lang="en-US" sz="2000" b="1" dirty="0">
              <a:solidFill>
                <a:srgbClr val="000000"/>
              </a:solidFill>
              <a:latin typeface="Courier New"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sp>
        <p:nvSpPr>
          <p:cNvPr id="23" name="Rectangle 2"/>
          <p:cNvSpPr>
            <a:spLocks noChangeArrowheads="1"/>
          </p:cNvSpPr>
          <p:nvPr/>
        </p:nvSpPr>
        <p:spPr bwMode="auto">
          <a:xfrm>
            <a:off x="4687329" y="4672914"/>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24" name="TextBox 23"/>
          <p:cNvSpPr txBox="1"/>
          <p:nvPr/>
        </p:nvSpPr>
        <p:spPr>
          <a:xfrm>
            <a:off x="7027304" y="4733360"/>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25" name="Text Box 8"/>
          <p:cNvSpPr txBox="1">
            <a:spLocks noChangeArrowheads="1"/>
          </p:cNvSpPr>
          <p:nvPr/>
        </p:nvSpPr>
        <p:spPr bwMode="auto">
          <a:xfrm>
            <a:off x="6680052" y="5348415"/>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0</a:t>
            </a:r>
          </a:p>
          <a:p>
            <a:pPr lvl="0">
              <a:spcBef>
                <a:spcPts val="0"/>
              </a:spcBef>
            </a:pPr>
            <a:r>
              <a:rPr lang="en-US" sz="2000" b="1" dirty="0">
                <a:solidFill>
                  <a:srgbClr val="FF0000"/>
                </a:solidFill>
                <a:latin typeface="Calibri" panose="020F0502020204030204" pitchFamily="34" charset="0"/>
              </a:rPr>
              <a:t>returns</a:t>
            </a:r>
            <a:r>
              <a:rPr lang="en-US" sz="2000" b="1" dirty="0">
                <a:solidFill>
                  <a:srgbClr val="000000"/>
                </a:solidFill>
                <a:latin typeface="Courier New" pitchFamily="49" charset="0"/>
              </a:rPr>
              <a:t> 1</a:t>
            </a:r>
            <a:r>
              <a:rPr lang="en-US" sz="2000" b="1" dirty="0" smtClean="0">
                <a:solidFill>
                  <a:srgbClr val="000000"/>
                </a:solidFill>
                <a:latin typeface="Courier New" pitchFamily="49" charset="0"/>
              </a:rPr>
              <a:t>2</a:t>
            </a:r>
            <a:endParaRPr lang="en-US" sz="2000" b="1" dirty="0">
              <a:solidFill>
                <a:srgbClr val="000000"/>
              </a:solidFill>
              <a:latin typeface="Courier New" pitchFamily="49" charset="0"/>
            </a:endParaRPr>
          </a:p>
        </p:txBody>
      </p:sp>
      <p:sp>
        <p:nvSpPr>
          <p:cNvPr id="26" name="Text Box 8"/>
          <p:cNvSpPr txBox="1">
            <a:spLocks noChangeArrowheads="1"/>
          </p:cNvSpPr>
          <p:nvPr/>
        </p:nvSpPr>
        <p:spPr bwMode="auto">
          <a:xfrm>
            <a:off x="4785554" y="4769133"/>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f(0)</a:t>
            </a:r>
            <a:endParaRPr lang="en-US" sz="2000" b="1" dirty="0">
              <a:latin typeface="Courier New" pitchFamily="49" charset="0"/>
            </a:endParaRPr>
          </a:p>
        </p:txBody>
      </p:sp>
      <p:sp>
        <p:nvSpPr>
          <p:cNvPr id="27" name="Text Box 8"/>
          <p:cNvSpPr txBox="1">
            <a:spLocks noChangeArrowheads="1"/>
          </p:cNvSpPr>
          <p:nvPr/>
        </p:nvSpPr>
        <p:spPr bwMode="auto">
          <a:xfrm>
            <a:off x="4787214" y="5149104"/>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Tree>
    <p:extLst>
      <p:ext uri="{BB962C8B-B14F-4D97-AF65-F5344CB8AC3E}">
        <p14:creationId xmlns:p14="http://schemas.microsoft.com/office/powerpoint/2010/main" val="19398869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15261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3333045"/>
            <a:ext cx="7620000" cy="1219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228600" y="381000"/>
            <a:ext cx="8475663" cy="5238357"/>
          </a:xfrm>
          <a:prstGeom prst="rect">
            <a:avLst/>
          </a:prstGeom>
          <a:noFill/>
          <a:ln w="9525">
            <a:noFill/>
            <a:miter lim="800000"/>
            <a:headEnd/>
            <a:tailEnd/>
          </a:ln>
        </p:spPr>
        <p:txBody>
          <a:bodyPr>
            <a:spAutoFit/>
          </a:bodyPr>
          <a:lstStyle/>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def</a:t>
            </a:r>
            <a:r>
              <a:rPr lang="en-US" sz="2800" b="1" dirty="0">
                <a:latin typeface="Courier New" pitchFamily="49" charset="0"/>
                <a:ea typeface="MS PGothic" pitchFamily="34" charset="-128"/>
              </a:rPr>
              <a:t> power(</a:t>
            </a:r>
            <a:r>
              <a:rPr lang="en-US" sz="2800" b="1" dirty="0" err="1">
                <a:latin typeface="Courier New" pitchFamily="49" charset="0"/>
                <a:ea typeface="MS PGothic" pitchFamily="34" charset="-128"/>
              </a:rPr>
              <a:t>b,p</a:t>
            </a:r>
            <a:r>
              <a:rPr lang="en-US" sz="2800" b="1" dirty="0">
                <a:latin typeface="Courier New" pitchFamily="49" charset="0"/>
                <a:ea typeface="MS PGothic" pitchFamily="34" charset="-128"/>
              </a:rPr>
              <a:t>):</a:t>
            </a:r>
          </a:p>
          <a:p>
            <a:pPr eaLnBrk="1" hangingPunct="1">
              <a:lnSpc>
                <a:spcPct val="80000"/>
              </a:lnSpc>
              <a:spcBef>
                <a:spcPct val="50000"/>
              </a:spcBef>
              <a:defRPr/>
            </a:pPr>
            <a:r>
              <a:rPr lang="en-US" b="1" dirty="0">
                <a:solidFill>
                  <a:srgbClr val="FF0000"/>
                </a:solidFill>
                <a:latin typeface="Courier New" pitchFamily="49" charset="0"/>
                <a:ea typeface="MS PGothic" pitchFamily="34" charset="-128"/>
              </a:rPr>
              <a:t>     </a:t>
            </a:r>
            <a:r>
              <a:rPr lang="en-US" b="1" dirty="0">
                <a:solidFill>
                  <a:srgbClr val="0B9520"/>
                </a:solidFill>
                <a:latin typeface="Courier New" pitchFamily="49" charset="0"/>
                <a:ea typeface="MS PGothic" pitchFamily="34" charset="-128"/>
              </a:rPr>
              <a:t>""" inputs: base b and power p (an </a:t>
            </a:r>
            <a:r>
              <a:rPr lang="en-US" b="1" dirty="0" err="1">
                <a:solidFill>
                  <a:srgbClr val="0B9520"/>
                </a:solidFill>
                <a:latin typeface="Courier New" pitchFamily="49" charset="0"/>
                <a:ea typeface="MS PGothic" pitchFamily="34" charset="-128"/>
              </a:rPr>
              <a:t>int</a:t>
            </a:r>
            <a:r>
              <a:rPr lang="en-US" b="1" dirty="0">
                <a:solidFill>
                  <a:srgbClr val="0B9520"/>
                </a:solidFill>
                <a:latin typeface="Courier New" pitchFamily="49" charset="0"/>
                <a:ea typeface="MS PGothic" pitchFamily="34" charset="-128"/>
              </a:rPr>
              <a:t>)</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implements: b**p</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a:t>
            </a:r>
            <a:endParaRPr lang="en-US" sz="2800" b="1" dirty="0">
              <a:solidFill>
                <a:srgbClr val="FF0000"/>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if</a:t>
            </a:r>
            <a:r>
              <a:rPr lang="en-US" sz="2800" b="1" dirty="0">
                <a:latin typeface="Courier New" pitchFamily="49" charset="0"/>
                <a:ea typeface="MS PGothic" pitchFamily="34" charset="-128"/>
              </a:rPr>
              <a:t> p == 0:</a:t>
            </a: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return</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 1.0</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err="1">
                <a:solidFill>
                  <a:schemeClr val="bg1">
                    <a:lumMod val="50000"/>
                  </a:schemeClr>
                </a:solidFill>
                <a:latin typeface="Courier New" pitchFamily="49" charset="0"/>
                <a:ea typeface="MS PGothic" pitchFamily="34" charset="-128"/>
              </a:rPr>
              <a:t>elif</a:t>
            </a:r>
            <a:r>
              <a:rPr lang="en-US" sz="2800" b="1" dirty="0">
                <a:solidFill>
                  <a:schemeClr val="bg1">
                    <a:lumMod val="50000"/>
                  </a:schemeClr>
                </a:solidFill>
                <a:latin typeface="Courier New" pitchFamily="49" charset="0"/>
                <a:ea typeface="MS PGothic" pitchFamily="34" charset="-128"/>
              </a:rPr>
              <a:t> p &lt; 0:</a:t>
            </a: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smtClean="0">
                <a:solidFill>
                  <a:schemeClr val="bg1">
                    <a:lumMod val="50000"/>
                  </a:schemeClr>
                </a:solidFill>
                <a:latin typeface="Courier New" pitchFamily="49" charset="0"/>
                <a:ea typeface="MS PGothic" pitchFamily="34" charset="-128"/>
              </a:rPr>
              <a:t>return  ____________________</a:t>
            </a:r>
            <a:endParaRPr lang="en-US" sz="2800" b="1" dirty="0">
              <a:solidFill>
                <a:schemeClr val="bg1">
                  <a:lumMod val="50000"/>
                </a:schemeClr>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else</a:t>
            </a:r>
            <a:r>
              <a:rPr lang="en-US" sz="2800" b="1" dirty="0" smtClean="0">
                <a:latin typeface="Courier New" pitchFamily="49" charset="0"/>
                <a:ea typeface="MS PGothic" pitchFamily="34" charset="-128"/>
              </a:rPr>
              <a:t>:</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        </a:t>
            </a:r>
            <a:r>
              <a:rPr lang="en-US" sz="2800" b="1" dirty="0" smtClean="0">
                <a:solidFill>
                  <a:srgbClr val="FEA30F"/>
                </a:solidFill>
                <a:latin typeface="Courier New" pitchFamily="49" charset="0"/>
                <a:ea typeface="MS PGothic" pitchFamily="34" charset="-128"/>
              </a:rPr>
              <a:t>return </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b * power(b,p-1)</a:t>
            </a:r>
            <a:endParaRPr lang="en-US" sz="2800" b="1" dirty="0">
              <a:latin typeface="Courier New" pitchFamily="49" charset="0"/>
              <a:ea typeface="MS PGothic" pitchFamily="34" charset="-128"/>
            </a:endParaRPr>
          </a:p>
        </p:txBody>
      </p:sp>
      <p:grpSp>
        <p:nvGrpSpPr>
          <p:cNvPr id="69635" name="Group 15"/>
          <p:cNvGrpSpPr>
            <a:grpSpLocks/>
          </p:cNvGrpSpPr>
          <p:nvPr/>
        </p:nvGrpSpPr>
        <p:grpSpPr bwMode="auto">
          <a:xfrm>
            <a:off x="8534400" y="6172200"/>
            <a:ext cx="371475" cy="468313"/>
            <a:chOff x="2928" y="1051"/>
            <a:chExt cx="840" cy="957"/>
          </a:xfrm>
        </p:grpSpPr>
        <p:sp>
          <p:nvSpPr>
            <p:cNvPr id="69637" name="Freeform 16"/>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9638"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9639"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0"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1"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2"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3"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4"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5"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9646"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9647"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9648"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9649"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9636" name="Rectangle 29"/>
          <p:cNvSpPr>
            <a:spLocks noChangeArrowheads="1"/>
          </p:cNvSpPr>
          <p:nvPr/>
        </p:nvSpPr>
        <p:spPr bwMode="auto">
          <a:xfrm>
            <a:off x="7467600" y="5867400"/>
            <a:ext cx="1068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a:solidFill>
                  <a:srgbClr val="0B9520"/>
                </a:solidFill>
                <a:latin typeface="Cambria" pitchFamily="18" charset="0"/>
              </a:rPr>
              <a:t>Recursion is power!</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401920" y="3527280"/>
              <a:ext cx="4974480" cy="1179000"/>
            </p14:xfrm>
          </p:contentPart>
        </mc:Choice>
        <mc:Fallback xmlns="">
          <p:pic>
            <p:nvPicPr>
              <p:cNvPr id="3" name="Ink 2"/>
              <p:cNvPicPr/>
              <p:nvPr/>
            </p:nvPicPr>
            <p:blipFill>
              <a:blip r:embed="rId4"/>
              <a:stretch>
                <a:fillRect/>
              </a:stretch>
            </p:blipFill>
            <p:spPr>
              <a:xfrm>
                <a:off x="2392560" y="3517920"/>
                <a:ext cx="4993200" cy="1197720"/>
              </a:xfrm>
              <a:prstGeom prst="rect">
                <a:avLst/>
              </a:prstGeom>
            </p:spPr>
          </p:pic>
        </mc:Fallback>
      </mc:AlternateContent>
    </p:spTree>
    <p:extLst>
      <p:ext uri="{BB962C8B-B14F-4D97-AF65-F5344CB8AC3E}">
        <p14:creationId xmlns:p14="http://schemas.microsoft.com/office/powerpoint/2010/main" val="141756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43100" y="226437"/>
            <a:ext cx="6477000" cy="669925"/>
          </a:xfrm>
          <a:prstGeom prst="roundRect">
            <a:avLst/>
          </a:prstGeom>
          <a:solidFill>
            <a:schemeClr val="bg1"/>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13315" name="Text Box 5"/>
          <p:cNvSpPr txBox="1">
            <a:spLocks noChangeArrowheads="1"/>
          </p:cNvSpPr>
          <p:nvPr/>
        </p:nvSpPr>
        <p:spPr bwMode="auto">
          <a:xfrm>
            <a:off x="7456830" y="780706"/>
            <a:ext cx="15986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a:latin typeface="Calibri" panose="020F0502020204030204" pitchFamily="34" charset="0"/>
              </a:rPr>
              <a:t>How </a:t>
            </a:r>
            <a:r>
              <a:rPr lang="en-US" sz="1500" dirty="0" err="1" smtClean="0">
                <a:latin typeface="Calibri" panose="020F0502020204030204" pitchFamily="34" charset="0"/>
              </a:rPr>
              <a:t>f'ns</a:t>
            </a:r>
            <a:r>
              <a:rPr lang="en-US" sz="1500" dirty="0" smtClean="0">
                <a:latin typeface="Calibri" panose="020F0502020204030204" pitchFamily="34" charset="0"/>
              </a:rPr>
              <a:t> </a:t>
            </a:r>
            <a:r>
              <a:rPr lang="en-US" sz="1500" b="1" i="1" dirty="0">
                <a:latin typeface="Calibri" panose="020F0502020204030204" pitchFamily="34" charset="0"/>
              </a:rPr>
              <a:t>work</a:t>
            </a:r>
            <a:r>
              <a:rPr lang="en-US" sz="1500" dirty="0">
                <a:latin typeface="Calibri" panose="020F0502020204030204" pitchFamily="34" charset="0"/>
              </a:rPr>
              <a:t>…</a:t>
            </a:r>
          </a:p>
        </p:txBody>
      </p:sp>
      <p:sp>
        <p:nvSpPr>
          <p:cNvPr id="13316"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13317" name="Text Box 7"/>
          <p:cNvSpPr txBox="1">
            <a:spLocks noChangeArrowheads="1"/>
          </p:cNvSpPr>
          <p:nvPr/>
        </p:nvSpPr>
        <p:spPr bwMode="auto">
          <a:xfrm>
            <a:off x="3165402" y="1005244"/>
            <a:ext cx="4073598" cy="461665"/>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What is  </a:t>
            </a:r>
            <a:r>
              <a:rPr lang="en-US" b="1" dirty="0">
                <a:latin typeface="Cambria" pitchFamily="18" charset="0"/>
              </a:rPr>
              <a:t>  </a:t>
            </a:r>
            <a:r>
              <a:rPr lang="en-US" b="1" dirty="0" smtClean="0">
                <a:latin typeface="Courier New" panose="02070309020205020404" pitchFamily="49" charset="0"/>
                <a:cs typeface="Courier New" panose="02070309020205020404" pitchFamily="49" charset="0"/>
              </a:rPr>
              <a:t>demo(15)</a:t>
            </a:r>
            <a:r>
              <a:rPr lang="en-US" b="1" dirty="0" smtClean="0">
                <a:latin typeface="Cambria" pitchFamily="18" charset="0"/>
              </a:rPr>
              <a:t>    </a:t>
            </a:r>
            <a:r>
              <a:rPr lang="en-US" dirty="0" smtClean="0">
                <a:latin typeface="Cambria" pitchFamily="18" charset="0"/>
              </a:rPr>
              <a:t>here?</a:t>
            </a:r>
            <a:endParaRPr lang="en-US" b="1" dirty="0">
              <a:latin typeface="Cambria" pitchFamily="18" charset="0"/>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19" name="Text Box 9"/>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sz="1000"/>
          </a:p>
        </p:txBody>
      </p:sp>
      <p:sp>
        <p:nvSpPr>
          <p:cNvPr id="13320" name="Text Box 10"/>
          <p:cNvSpPr txBox="1">
            <a:spLocks noChangeArrowheads="1"/>
          </p:cNvSpPr>
          <p:nvPr/>
        </p:nvSpPr>
        <p:spPr bwMode="auto">
          <a:xfrm>
            <a:off x="228601" y="4876800"/>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sp>
        <p:nvSpPr>
          <p:cNvPr id="13324" name="Rectangle 28"/>
          <p:cNvSpPr>
            <a:spLocks noChangeArrowheads="1"/>
          </p:cNvSpPr>
          <p:nvPr/>
        </p:nvSpPr>
        <p:spPr bwMode="auto">
          <a:xfrm>
            <a:off x="7620000" y="60325"/>
            <a:ext cx="1144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i="1" dirty="0">
                <a:latin typeface="Cambria" pitchFamily="18" charset="0"/>
              </a:rPr>
              <a:t>Quiz</a:t>
            </a:r>
            <a:endParaRPr lang="en-US" sz="4000" dirty="0">
              <a:latin typeface="Cambria" pitchFamily="18" charset="0"/>
            </a:endParaRPr>
          </a:p>
        </p:txBody>
      </p:sp>
      <p:sp>
        <p:nvSpPr>
          <p:cNvPr id="13325" name="Rectangle 29"/>
          <p:cNvSpPr>
            <a:spLocks noChangeArrowheads="1"/>
          </p:cNvSpPr>
          <p:nvPr/>
        </p:nvSpPr>
        <p:spPr bwMode="auto">
          <a:xfrm>
            <a:off x="2430162" y="177969"/>
            <a:ext cx="4808838" cy="507831"/>
          </a:xfrm>
          <a:prstGeom prst="rect">
            <a:avLst/>
          </a:prstGeom>
          <a:solidFill>
            <a:schemeClr val="bg1">
              <a:lumMod val="95000"/>
            </a:schemeClr>
          </a:solidFill>
          <a:ln>
            <a:solidFill>
              <a:schemeClr val="bg1">
                <a:lumMod val="65000"/>
              </a:schemeClr>
            </a:solidFill>
          </a:ln>
          <a:extLst/>
        </p:spPr>
        <p:txBody>
          <a:bodyPr wrap="square">
            <a:spAutoFit/>
          </a:bodyPr>
          <a:lstStyle/>
          <a:p>
            <a:pPr>
              <a:lnSpc>
                <a:spcPct val="150000"/>
              </a:lnSpc>
            </a:pPr>
            <a:r>
              <a:rPr lang="en-US" sz="1800" dirty="0" smtClean="0">
                <a:latin typeface="Cambria" pitchFamily="18" charset="0"/>
              </a:rPr>
              <a:t>Name(s):</a:t>
            </a:r>
            <a:endParaRPr lang="en-US" sz="1800"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30" name="Line 30"/>
          <p:cNvSpPr>
            <a:spLocks noChangeShapeType="1"/>
          </p:cNvSpPr>
          <p:nvPr/>
        </p:nvSpPr>
        <p:spPr bwMode="auto">
          <a:xfrm>
            <a:off x="228599" y="4114800"/>
            <a:ext cx="86064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Text Box 7"/>
          <p:cNvSpPr txBox="1">
            <a:spLocks noChangeArrowheads="1"/>
          </p:cNvSpPr>
          <p:nvPr/>
        </p:nvSpPr>
        <p:spPr bwMode="auto">
          <a:xfrm>
            <a:off x="3572199" y="4258962"/>
            <a:ext cx="3666801" cy="457200"/>
          </a:xfrm>
          <a:prstGeom prst="rect">
            <a:avLst/>
          </a:prstGeom>
          <a:solidFill>
            <a:srgbClr val="FFCC99"/>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What </a:t>
            </a:r>
            <a:r>
              <a:rPr lang="en-US" dirty="0" smtClean="0">
                <a:latin typeface="Cambria" pitchFamily="18" charset="0"/>
              </a:rPr>
              <a:t>is</a:t>
            </a:r>
            <a:r>
              <a:rPr lang="en-US" b="1" dirty="0" smtClean="0">
                <a:latin typeface="Cambria" pitchFamily="18" charset="0"/>
              </a:rPr>
              <a:t> </a:t>
            </a:r>
            <a:r>
              <a:rPr lang="en-US" b="1" dirty="0" smtClean="0">
                <a:latin typeface="Courier New" panose="02070309020205020404" pitchFamily="49" charset="0"/>
                <a:cs typeface="Courier New" panose="02070309020205020404" pitchFamily="49" charset="0"/>
              </a:rPr>
              <a:t> f(2)</a:t>
            </a:r>
            <a:r>
              <a:rPr lang="en-US" b="1" dirty="0" smtClean="0">
                <a:latin typeface="Cambria" pitchFamily="18" charset="0"/>
              </a:rPr>
              <a:t>   </a:t>
            </a:r>
            <a:r>
              <a:rPr lang="en-US" dirty="0" smtClean="0">
                <a:latin typeface="Cambria" pitchFamily="18" charset="0"/>
              </a:rPr>
              <a:t>here?</a:t>
            </a:r>
            <a:endParaRPr lang="en-US" b="1" dirty="0">
              <a:latin typeface="Cambria" pitchFamily="18" charset="0"/>
            </a:endParaRPr>
          </a:p>
        </p:txBody>
      </p:sp>
      <p:grpSp>
        <p:nvGrpSpPr>
          <p:cNvPr id="13321" name="Group 11"/>
          <p:cNvGrpSpPr>
            <a:grpSpLocks/>
          </p:cNvGrpSpPr>
          <p:nvPr>
            <p:custDataLst>
              <p:tags r:id="rId1"/>
            </p:custDataLst>
          </p:nvPr>
        </p:nvGrpSpPr>
        <p:grpSpPr bwMode="auto">
          <a:xfrm>
            <a:off x="8547819" y="3647059"/>
            <a:ext cx="427038" cy="492125"/>
            <a:chOff x="2928" y="1051"/>
            <a:chExt cx="840" cy="957"/>
          </a:xfrm>
        </p:grpSpPr>
        <p:sp>
          <p:nvSpPr>
            <p:cNvPr id="1332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2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3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3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3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3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2" name="Text Box 25"/>
          <p:cNvSpPr txBox="1">
            <a:spLocks noChangeArrowheads="1"/>
          </p:cNvSpPr>
          <p:nvPr/>
        </p:nvSpPr>
        <p:spPr bwMode="auto">
          <a:xfrm>
            <a:off x="7456830" y="3413697"/>
            <a:ext cx="11378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solidFill>
                  <a:srgbClr val="0B9520"/>
                </a:solidFill>
                <a:latin typeface="Cambria" pitchFamily="18" charset="0"/>
              </a:rPr>
              <a:t>I might have a </a:t>
            </a:r>
            <a:r>
              <a:rPr lang="en-US" sz="1200" dirty="0" smtClean="0">
                <a:solidFill>
                  <a:srgbClr val="0B9520"/>
                </a:solidFill>
                <a:latin typeface="Cambria" pitchFamily="18" charset="0"/>
              </a:rPr>
              <a:t>guess at both of these…</a:t>
            </a:r>
            <a:endParaRPr lang="en-US" sz="1200" dirty="0">
              <a:solidFill>
                <a:srgbClr val="0B9520"/>
              </a:solidFill>
              <a:latin typeface="Cambria" pitchFamily="18" charset="0"/>
            </a:endParaRPr>
          </a:p>
        </p:txBody>
      </p:sp>
      <p:cxnSp>
        <p:nvCxnSpPr>
          <p:cNvPr id="32" name="Straight Arrow Connector 31"/>
          <p:cNvCxnSpPr/>
          <p:nvPr/>
        </p:nvCxnSpPr>
        <p:spPr bwMode="auto">
          <a:xfrm>
            <a:off x="1319784" y="4547616"/>
            <a:ext cx="0" cy="3048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20462216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2286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Recursive design #1</a:t>
            </a:r>
            <a:endParaRPr lang="en-US" sz="4000" dirty="0">
              <a:latin typeface="Cambria" pitchFamily="18" charset="0"/>
            </a:endParaRPr>
          </a:p>
        </p:txBody>
      </p:sp>
      <p:sp>
        <p:nvSpPr>
          <p:cNvPr id="58371" name="Rectangle 10"/>
          <p:cNvSpPr>
            <a:spLocks noChangeArrowheads="1"/>
          </p:cNvSpPr>
          <p:nvPr/>
        </p:nvSpPr>
        <p:spPr bwMode="auto">
          <a:xfrm>
            <a:off x="266700" y="1676400"/>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p:txBody>
      </p:sp>
      <p:sp>
        <p:nvSpPr>
          <p:cNvPr id="58372" name="Line 38"/>
          <p:cNvSpPr>
            <a:spLocks noChangeShapeType="1"/>
          </p:cNvSpPr>
          <p:nvPr/>
        </p:nvSpPr>
        <p:spPr bwMode="auto">
          <a:xfrm>
            <a:off x="1622425" y="3987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Text Box 39"/>
          <p:cNvSpPr txBox="1">
            <a:spLocks noChangeArrowheads="1"/>
          </p:cNvSpPr>
          <p:nvPr/>
        </p:nvSpPr>
        <p:spPr bwMode="auto">
          <a:xfrm>
            <a:off x="1517650" y="3967162"/>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mc:AlternateContent xmlns:mc="http://schemas.openxmlformats.org/markup-compatibility/2006" xmlns:p14="http://schemas.microsoft.com/office/powerpoint/2010/main">
        <mc:Choice Requires="p14">
          <p:contentPart p14:bwMode="auto" r:id="rId3">
            <p14:nvContentPartPr>
              <p14:cNvPr id="8205" name="Ink 20"/>
              <p14:cNvContentPartPr>
                <a14:cpLocks xmlns:a14="http://schemas.microsoft.com/office/drawing/2010/main" noRot="1" noChangeAspect="1" noEditPoints="1" noChangeArrowheads="1" noChangeShapeType="1"/>
              </p14:cNvContentPartPr>
              <p14:nvPr/>
            </p14:nvContentPartPr>
            <p14:xfrm>
              <a:off x="7213600" y="4681537"/>
              <a:ext cx="1588" cy="4763"/>
            </p14:xfrm>
          </p:contentPart>
        </mc:Choice>
        <mc:Fallback xmlns="">
          <p:pic>
            <p:nvPicPr>
              <p:cNvPr id="8205" name="Ink 20"/>
              <p:cNvPicPr>
                <a:picLocks noRot="1" noChangeAspect="1" noEditPoints="1" noChangeArrowheads="1" noChangeShapeType="1"/>
              </p:cNvPicPr>
              <p:nvPr/>
            </p:nvPicPr>
            <p:blipFill>
              <a:blip r:embed="rId4"/>
              <a:stretch>
                <a:fillRect/>
              </a:stretch>
            </p:blipFill>
            <p:spPr>
              <a:xfrm>
                <a:off x="7198514" y="4668609"/>
                <a:ext cx="32157" cy="30960"/>
              </a:xfrm>
              <a:prstGeom prst="rect">
                <a:avLst/>
              </a:prstGeom>
            </p:spPr>
          </p:pic>
        </mc:Fallback>
      </mc:AlternateContent>
      <p:cxnSp>
        <p:nvCxnSpPr>
          <p:cNvPr id="4" name="Straight Arrow Connector 3"/>
          <p:cNvCxnSpPr/>
          <p:nvPr/>
        </p:nvCxnSpPr>
        <p:spPr bwMode="auto">
          <a:xfrm>
            <a:off x="2286000" y="1371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 name="Rectangle 4"/>
          <p:cNvSpPr/>
          <p:nvPr/>
        </p:nvSpPr>
        <p:spPr>
          <a:xfrm>
            <a:off x="1863977" y="1029270"/>
            <a:ext cx="873957" cy="369332"/>
          </a:xfrm>
          <a:prstGeom prst="rect">
            <a:avLst/>
          </a:prstGeom>
        </p:spPr>
        <p:txBody>
          <a:bodyPr wrap="none">
            <a:spAutoFit/>
          </a:bodyPr>
          <a:lstStyle/>
          <a:p>
            <a:pPr algn="ctr"/>
            <a:r>
              <a:rPr lang="en-US" sz="1800" b="1" dirty="0" smtClean="0">
                <a:solidFill>
                  <a:srgbClr val="0B9520"/>
                </a:solidFill>
                <a:latin typeface="Courier New" pitchFamily="49" charset="0"/>
              </a:rPr>
              <a:t>'cs5'</a:t>
            </a:r>
            <a:endParaRPr lang="en-US" sz="1800" dirty="0">
              <a:solidFill>
                <a:srgbClr val="0B9520"/>
              </a:solidFill>
            </a:endParaRPr>
          </a:p>
        </p:txBody>
      </p:sp>
      <p:sp>
        <p:nvSpPr>
          <p:cNvPr id="9" name="Rectangle 8"/>
          <p:cNvSpPr>
            <a:spLocks noChangeArrowheads="1"/>
          </p:cNvSpPr>
          <p:nvPr/>
        </p:nvSpPr>
        <p:spPr bwMode="auto">
          <a:xfrm>
            <a:off x="1909133" y="6425567"/>
            <a:ext cx="5923660" cy="338554"/>
          </a:xfrm>
          <a:prstGeom prst="rect">
            <a:avLst/>
          </a:prstGeom>
          <a:solidFill>
            <a:srgbClr val="FEDFDE"/>
          </a:solidFill>
          <a:ln w="9525">
            <a:noFill/>
            <a:miter lim="800000"/>
            <a:headEnd/>
            <a:tailEnd/>
          </a:ln>
        </p:spPr>
        <p:txBody>
          <a:bodyPr wrap="square">
            <a:spAutoFit/>
          </a:bodyPr>
          <a:lstStyle/>
          <a:p>
            <a:pPr algn="ctr"/>
            <a:r>
              <a:rPr lang="en-US" sz="1600" i="1" dirty="0" smtClean="0">
                <a:latin typeface="Cambria" pitchFamily="18" charset="0"/>
              </a:rPr>
              <a:t>"How could I use the length of </a:t>
            </a:r>
            <a:r>
              <a:rPr lang="en-US" sz="1600" b="1" i="1" dirty="0" smtClean="0">
                <a:latin typeface="Cambria" pitchFamily="18" charset="0"/>
              </a:rPr>
              <a:t>anything smaller </a:t>
            </a:r>
            <a:r>
              <a:rPr lang="en-US" sz="1600" i="1" dirty="0" smtClean="0">
                <a:latin typeface="Cambria" pitchFamily="18" charset="0"/>
              </a:rPr>
              <a:t>than s?"  Then do!</a:t>
            </a:r>
            <a:endParaRPr lang="en-US" sz="1600" i="1" dirty="0">
              <a:latin typeface="Cambria" pitchFamily="18" charset="0"/>
            </a:endParaRPr>
          </a:p>
        </p:txBody>
      </p:sp>
      <p:sp>
        <p:nvSpPr>
          <p:cNvPr id="10" name="Rectangle 9"/>
          <p:cNvSpPr/>
          <p:nvPr/>
        </p:nvSpPr>
        <p:spPr>
          <a:xfrm>
            <a:off x="152400" y="6400800"/>
            <a:ext cx="1504323" cy="369332"/>
          </a:xfrm>
          <a:prstGeom prst="rect">
            <a:avLst/>
          </a:prstGeom>
          <a:solidFill>
            <a:schemeClr val="bg1">
              <a:lumMod val="85000"/>
            </a:schemeClr>
          </a:solidFill>
          <a:ln>
            <a:noFill/>
          </a:ln>
        </p:spPr>
        <p:txBody>
          <a:bodyPr wrap="none">
            <a:spAutoFit/>
          </a:bodyPr>
          <a:lstStyle/>
          <a:p>
            <a:r>
              <a:rPr lang="en-US" sz="1800" b="1" i="1" dirty="0" smtClean="0">
                <a:solidFill>
                  <a:srgbClr val="0000FF"/>
                </a:solidFill>
                <a:latin typeface="Cambria" pitchFamily="18" charset="0"/>
              </a:rPr>
              <a:t>Ask yourself:</a:t>
            </a:r>
            <a:endParaRPr lang="en-US" sz="1800" b="1" dirty="0">
              <a:solidFill>
                <a:srgbClr val="0000FF"/>
              </a:solidFill>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107360" y="1580400"/>
              <a:ext cx="6099120" cy="4644000"/>
            </p14:xfrm>
          </p:contentPart>
        </mc:Choice>
        <mc:Fallback xmlns="">
          <p:pic>
            <p:nvPicPr>
              <p:cNvPr id="2" name="Ink 1"/>
              <p:cNvPicPr/>
              <p:nvPr/>
            </p:nvPicPr>
            <p:blipFill>
              <a:blip r:embed="rId6"/>
              <a:stretch>
                <a:fillRect/>
              </a:stretch>
            </p:blipFill>
            <p:spPr>
              <a:xfrm>
                <a:off x="1098000" y="1571040"/>
                <a:ext cx="6117840" cy="4662720"/>
              </a:xfrm>
              <a:prstGeom prst="rect">
                <a:avLst/>
              </a:prstGeom>
            </p:spPr>
          </p:pic>
        </mc:Fallback>
      </mc:AlternateContent>
    </p:spTree>
    <p:extLst>
      <p:ext uri="{BB962C8B-B14F-4D97-AF65-F5344CB8AC3E}">
        <p14:creationId xmlns:p14="http://schemas.microsoft.com/office/powerpoint/2010/main" val="69279856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
        <p:nvSpPr>
          <p:cNvPr id="64515" name="Rectangle 6"/>
          <p:cNvSpPr>
            <a:spLocks noChangeArrowheads="1"/>
          </p:cNvSpPr>
          <p:nvPr/>
        </p:nvSpPr>
        <p:spPr bwMode="auto">
          <a:xfrm>
            <a:off x="304800" y="1398588"/>
            <a:ext cx="6648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solidFill>
                  <a:srgbClr val="FEA30F"/>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FEA30F"/>
                </a:solidFill>
                <a:latin typeface="Courier New" pitchFamily="49" charset="0"/>
              </a:rPr>
              <a:t>    else</a:t>
            </a:r>
            <a:r>
              <a:rPr lang="en-US" b="1" dirty="0">
                <a:latin typeface="Courier New" pitchFamily="49" charset="0"/>
              </a:rPr>
              <a:t>:</a:t>
            </a:r>
          </a:p>
        </p:txBody>
      </p:sp>
      <p:sp>
        <p:nvSpPr>
          <p:cNvPr id="64516"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7"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64518"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9"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p:sp>
        <p:nvSpPr>
          <p:cNvPr id="64520" name="Rectangle 10"/>
          <p:cNvSpPr>
            <a:spLocks noChangeArrowheads="1"/>
          </p:cNvSpPr>
          <p:nvPr/>
        </p:nvSpPr>
        <p:spPr bwMode="auto">
          <a:xfrm>
            <a:off x="1711325" y="3208338"/>
            <a:ext cx="184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len(L)==1</a:t>
            </a:r>
            <a:endParaRPr lang="en-US"/>
          </a:p>
        </p:txBody>
      </p:sp>
      <p:sp>
        <p:nvSpPr>
          <p:cNvPr id="12" name="Rectangle 11"/>
          <p:cNvSpPr/>
          <p:nvPr/>
        </p:nvSpPr>
        <p:spPr>
          <a:xfrm>
            <a:off x="3352800" y="152400"/>
            <a:ext cx="5410200" cy="584775"/>
          </a:xfrm>
          <a:prstGeom prst="rect">
            <a:avLst/>
          </a:prstGeom>
        </p:spPr>
        <p:txBody>
          <a:bodyPr wrap="square">
            <a:spAutoFit/>
          </a:bodyPr>
          <a:lstStyle/>
          <a:p>
            <a:pPr algn="ctr"/>
            <a:r>
              <a:rPr lang="en-US" sz="3200" b="1" dirty="0">
                <a:solidFill>
                  <a:srgbClr val="333399"/>
                </a:solidFill>
                <a:latin typeface="Courier New" pitchFamily="49" charset="0"/>
              </a:rPr>
              <a:t>[1,4,3,42</a:t>
            </a:r>
            <a:r>
              <a:rPr lang="en-US" sz="3200" b="1" dirty="0" smtClean="0">
                <a:solidFill>
                  <a:srgbClr val="333399"/>
                </a:solidFill>
                <a:latin typeface="Courier New" pitchFamily="49" charset="0"/>
              </a:rPr>
              <a:t>,-100,7]</a:t>
            </a:r>
            <a:r>
              <a:rPr lang="en-US" sz="3200" b="1" dirty="0" smtClean="0">
                <a:solidFill>
                  <a:srgbClr val="000000"/>
                </a:solidFill>
                <a:latin typeface="Courier New" pitchFamily="49" charset="0"/>
              </a:rPr>
              <a:t> </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125000" y="1803960"/>
              <a:ext cx="6662160" cy="4884840"/>
            </p14:xfrm>
          </p:contentPart>
        </mc:Choice>
        <mc:Fallback xmlns="">
          <p:pic>
            <p:nvPicPr>
              <p:cNvPr id="2" name="Ink 1"/>
              <p:cNvPicPr/>
              <p:nvPr/>
            </p:nvPicPr>
            <p:blipFill>
              <a:blip r:embed="rId4"/>
              <a:stretch>
                <a:fillRect/>
              </a:stretch>
            </p:blipFill>
            <p:spPr>
              <a:xfrm>
                <a:off x="1115640" y="1794600"/>
                <a:ext cx="6680880" cy="4903560"/>
              </a:xfrm>
              <a:prstGeom prst="rect">
                <a:avLst/>
              </a:prstGeom>
            </p:spPr>
          </p:pic>
        </mc:Fallback>
      </mc:AlternateContent>
      <p:sp>
        <p:nvSpPr>
          <p:cNvPr id="11" name="Rectangle 10"/>
          <p:cNvSpPr/>
          <p:nvPr/>
        </p:nvSpPr>
        <p:spPr>
          <a:xfrm>
            <a:off x="1553350" y="4188059"/>
            <a:ext cx="1290738" cy="461665"/>
          </a:xfrm>
          <a:prstGeom prst="rect">
            <a:avLst/>
          </a:prstGeom>
        </p:spPr>
        <p:txBody>
          <a:bodyPr wrap="none">
            <a:spAutoFit/>
          </a:bodyPr>
          <a:lstStyle/>
          <a:p>
            <a:r>
              <a:rPr lang="en-US" b="1" dirty="0">
                <a:solidFill>
                  <a:srgbClr val="FF9900"/>
                </a:solidFill>
                <a:latin typeface="Courier New" pitchFamily="49" charset="0"/>
              </a:rPr>
              <a:t>return</a:t>
            </a:r>
            <a:endParaRPr lang="en-US" dirty="0">
              <a:solidFill>
                <a:srgbClr val="FF9900"/>
              </a:solidFill>
            </a:endParaRPr>
          </a:p>
        </p:txBody>
      </p:sp>
      <p:sp>
        <p:nvSpPr>
          <p:cNvPr id="13" name="Rectangle 12"/>
          <p:cNvSpPr/>
          <p:nvPr/>
        </p:nvSpPr>
        <p:spPr>
          <a:xfrm>
            <a:off x="1568286" y="5410200"/>
            <a:ext cx="1290738" cy="461665"/>
          </a:xfrm>
          <a:prstGeom prst="rect">
            <a:avLst/>
          </a:prstGeom>
        </p:spPr>
        <p:txBody>
          <a:bodyPr wrap="none">
            <a:spAutoFit/>
          </a:bodyPr>
          <a:lstStyle/>
          <a:p>
            <a:r>
              <a:rPr lang="en-US" b="1" dirty="0">
                <a:solidFill>
                  <a:srgbClr val="FF9900"/>
                </a:solidFill>
                <a:latin typeface="Courier New" pitchFamily="49" charset="0"/>
              </a:rPr>
              <a:t>return</a:t>
            </a:r>
            <a:endParaRPr lang="en-US" dirty="0">
              <a:solidFill>
                <a:srgbClr val="FF9900"/>
              </a:solidFill>
            </a:endParaRPr>
          </a:p>
        </p:txBody>
      </p:sp>
    </p:spTree>
    <p:extLst>
      <p:ext uri="{BB962C8B-B14F-4D97-AF65-F5344CB8AC3E}">
        <p14:creationId xmlns:p14="http://schemas.microsoft.com/office/powerpoint/2010/main" val="213031494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5373688" y="168275"/>
            <a:ext cx="3657600" cy="92392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1" name="Rounded Rectangle 40"/>
          <p:cNvSpPr/>
          <p:nvPr/>
        </p:nvSpPr>
        <p:spPr bwMode="auto">
          <a:xfrm>
            <a:off x="87313" y="6299410"/>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4724400" y="6296025"/>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3485445" y="168275"/>
            <a:ext cx="1749425" cy="731838"/>
          </a:xfrm>
          <a:prstGeom prst="rect">
            <a:avLst/>
          </a:prstGeom>
          <a:solidFill>
            <a:srgbClr val="FFCC99"/>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Try it!</a:t>
            </a:r>
          </a:p>
        </p:txBody>
      </p:sp>
      <p:sp>
        <p:nvSpPr>
          <p:cNvPr id="67587" name="Text Box 3"/>
          <p:cNvSpPr txBox="1">
            <a:spLocks noChangeArrowheads="1"/>
          </p:cNvSpPr>
          <p:nvPr/>
        </p:nvSpPr>
        <p:spPr bwMode="auto">
          <a:xfrm>
            <a:off x="152400" y="1557337"/>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power(</a:t>
            </a:r>
            <a:r>
              <a:rPr lang="en-US" sz="2800" b="1" dirty="0" err="1">
                <a:latin typeface="Courier New" pitchFamily="49" charset="0"/>
              </a:rPr>
              <a:t>b,p</a:t>
            </a:r>
            <a:r>
              <a:rPr lang="en-US" sz="2800" b="1" dirty="0">
                <a:latin typeface="Courier New" pitchFamily="49" charset="0"/>
              </a:rPr>
              <a:t>):</a:t>
            </a:r>
            <a:r>
              <a:rPr lang="en-US" sz="2800" dirty="0">
                <a:latin typeface="Times New Roman" pitchFamily="18" charset="0"/>
              </a:rPr>
              <a:t> </a:t>
            </a:r>
          </a:p>
        </p:txBody>
      </p:sp>
      <p:sp>
        <p:nvSpPr>
          <p:cNvPr id="67588" name="Text Box 25"/>
          <p:cNvSpPr txBox="1">
            <a:spLocks noChangeArrowheads="1"/>
          </p:cNvSpPr>
          <p:nvPr/>
        </p:nvSpPr>
        <p:spPr bwMode="auto">
          <a:xfrm>
            <a:off x="1547284" y="6318603"/>
            <a:ext cx="26548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latin typeface="Cambria" pitchFamily="18" charset="0"/>
              </a:rPr>
              <a:t>Handle negative values of </a:t>
            </a:r>
            <a:r>
              <a:rPr lang="en-US" sz="1200" dirty="0" smtClean="0">
                <a:latin typeface="Cambria" pitchFamily="18" charset="0"/>
              </a:rPr>
              <a:t> </a:t>
            </a:r>
            <a:r>
              <a:rPr lang="en-US" sz="1200" b="1" dirty="0" smtClean="0">
                <a:latin typeface="Courier New" pitchFamily="49" charset="0"/>
                <a:cs typeface="Courier New" pitchFamily="49" charset="0"/>
              </a:rPr>
              <a:t>p</a:t>
            </a:r>
            <a:r>
              <a:rPr lang="en-US" sz="1200" dirty="0">
                <a:latin typeface="Cambria" pitchFamily="18" charset="0"/>
              </a:rPr>
              <a:t> </a:t>
            </a:r>
            <a:r>
              <a:rPr lang="en-US" sz="1200" dirty="0" smtClean="0">
                <a:latin typeface="Cambria" pitchFamily="18" charset="0"/>
              </a:rPr>
              <a:t>in an </a:t>
            </a:r>
            <a:r>
              <a:rPr lang="en-US" sz="1200" dirty="0" err="1" smtClean="0">
                <a:latin typeface="Cambria" pitchFamily="18" charset="0"/>
              </a:rPr>
              <a:t>elif</a:t>
            </a:r>
            <a:r>
              <a:rPr lang="en-US" sz="1200" dirty="0" smtClean="0">
                <a:latin typeface="Cambria" pitchFamily="18" charset="0"/>
              </a:rPr>
              <a:t>.</a:t>
            </a:r>
            <a:endParaRPr lang="en-US" sz="1200" dirty="0">
              <a:latin typeface="Cambria" pitchFamily="18" charset="0"/>
            </a:endParaRPr>
          </a:p>
        </p:txBody>
      </p:sp>
      <p:sp>
        <p:nvSpPr>
          <p:cNvPr id="67589" name="Rectangle 27"/>
          <p:cNvSpPr>
            <a:spLocks noChangeArrowheads="1"/>
          </p:cNvSpPr>
          <p:nvPr/>
        </p:nvSpPr>
        <p:spPr bwMode="auto">
          <a:xfrm>
            <a:off x="482600" y="2014537"/>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B9520"/>
                </a:solidFill>
                <a:latin typeface="Courier New" pitchFamily="49" charset="0"/>
              </a:rPr>
              <a:t>""" returns b to the p power</a:t>
            </a:r>
          </a:p>
          <a:p>
            <a:r>
              <a:rPr lang="en-US" sz="1400" b="1" dirty="0">
                <a:solidFill>
                  <a:srgbClr val="0B9520"/>
                </a:solidFill>
                <a:latin typeface="Courier New" pitchFamily="49" charset="0"/>
              </a:rPr>
              <a:t>    Use recursion, not ** </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the </a:t>
            </a:r>
            <a:r>
              <a:rPr lang="en-US" sz="1400" b="1" dirty="0">
                <a:solidFill>
                  <a:srgbClr val="0B9520"/>
                </a:solidFill>
                <a:latin typeface="Courier New" pitchFamily="49" charset="0"/>
              </a:rPr>
              <a:t>base and the power</a:t>
            </a:r>
          </a:p>
          <a:p>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52400" y="6296025"/>
            <a:ext cx="1460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C0BC6"/>
                </a:solidFill>
                <a:latin typeface="Cambria" pitchFamily="18" charset="0"/>
              </a:rPr>
              <a:t>Want more </a:t>
            </a:r>
            <a:r>
              <a:rPr lang="en-US" sz="1200" b="1">
                <a:solidFill>
                  <a:srgbClr val="0C0BC6"/>
                </a:solidFill>
                <a:latin typeface="Cambria" pitchFamily="18" charset="0"/>
              </a:rPr>
              <a:t>power</a:t>
            </a:r>
            <a:r>
              <a:rPr lang="en-US" sz="1200">
                <a:solidFill>
                  <a:srgbClr val="0C0BC6"/>
                </a:solidFill>
                <a:latin typeface="Cambria" pitchFamily="18" charset="0"/>
              </a:rPr>
              <a:t>?</a:t>
            </a:r>
          </a:p>
        </p:txBody>
      </p:sp>
      <p:sp>
        <p:nvSpPr>
          <p:cNvPr id="67591" name="Text Box 30"/>
          <p:cNvSpPr txBox="1">
            <a:spLocks noChangeArrowheads="1"/>
          </p:cNvSpPr>
          <p:nvPr/>
        </p:nvSpPr>
        <p:spPr bwMode="auto">
          <a:xfrm>
            <a:off x="110067" y="152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800" b="1" dirty="0">
                <a:latin typeface="Courier New" pitchFamily="49" charset="0"/>
              </a:rPr>
              <a:t>power(</a:t>
            </a:r>
            <a:r>
              <a:rPr lang="en-US" sz="1800" b="1" dirty="0">
                <a:solidFill>
                  <a:srgbClr val="0B9520"/>
                </a:solidFill>
                <a:latin typeface="Courier New" pitchFamily="49" charset="0"/>
              </a:rPr>
              <a:t>2,5</a:t>
            </a:r>
            <a:r>
              <a:rPr lang="en-US" sz="1800" b="1" dirty="0">
                <a:latin typeface="Courier New" pitchFamily="49" charset="0"/>
              </a:rPr>
              <a:t>) == 32.0</a:t>
            </a:r>
            <a:endParaRPr lang="en-US" sz="1800" b="1" dirty="0">
              <a:solidFill>
                <a:schemeClr val="accent2"/>
              </a:solidFill>
              <a:latin typeface="Courier New" pitchFamily="49" charset="0"/>
            </a:endParaRPr>
          </a:p>
        </p:txBody>
      </p:sp>
      <p:sp>
        <p:nvSpPr>
          <p:cNvPr id="67592" name="Text Box 31"/>
          <p:cNvSpPr txBox="1">
            <a:spLocks noChangeArrowheads="1"/>
          </p:cNvSpPr>
          <p:nvPr/>
        </p:nvSpPr>
        <p:spPr bwMode="auto">
          <a:xfrm>
            <a:off x="421569" y="6519333"/>
            <a:ext cx="334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200" dirty="0">
                <a:latin typeface="Cambria" pitchFamily="18" charset="0"/>
              </a:rPr>
              <a:t>For example,</a:t>
            </a:r>
            <a:r>
              <a:rPr lang="en-US" sz="1200" b="1" dirty="0">
                <a:latin typeface="Cambria" pitchFamily="18" charset="0"/>
              </a:rPr>
              <a:t> </a:t>
            </a:r>
            <a:r>
              <a:rPr lang="en-US" sz="1200" b="1" dirty="0" smtClean="0">
                <a:latin typeface="Cambria" pitchFamily="18" charset="0"/>
              </a:rPr>
              <a:t>  </a:t>
            </a:r>
            <a:r>
              <a:rPr lang="en-US" sz="1200" b="1" dirty="0" smtClean="0">
                <a:latin typeface="Courier New" pitchFamily="49" charset="0"/>
                <a:cs typeface="Courier New" pitchFamily="49" charset="0"/>
              </a:rPr>
              <a:t>power(5</a:t>
            </a:r>
            <a:r>
              <a:rPr lang="en-US" sz="1200" b="1" dirty="0">
                <a:latin typeface="Courier New" pitchFamily="49" charset="0"/>
                <a:cs typeface="Courier New" pitchFamily="49" charset="0"/>
              </a:rPr>
              <a:t>,-1) == 0.2   </a:t>
            </a:r>
          </a:p>
        </p:txBody>
      </p:sp>
      <p:sp>
        <p:nvSpPr>
          <p:cNvPr id="67593" name="Text Box 32"/>
          <p:cNvSpPr txBox="1">
            <a:spLocks noChangeArrowheads="1"/>
          </p:cNvSpPr>
          <p:nvPr/>
        </p:nvSpPr>
        <p:spPr bwMode="auto">
          <a:xfrm>
            <a:off x="4584700" y="1582737"/>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r>
              <a:rPr lang="en-US" sz="2800" dirty="0">
                <a:latin typeface="Times New Roman" pitchFamily="18" charset="0"/>
              </a:rPr>
              <a:t> </a:t>
            </a:r>
          </a:p>
        </p:txBody>
      </p:sp>
      <p:sp>
        <p:nvSpPr>
          <p:cNvPr id="67594" name="Text Box 33"/>
          <p:cNvSpPr txBox="1">
            <a:spLocks noChangeArrowheads="1"/>
          </p:cNvSpPr>
          <p:nvPr/>
        </p:nvSpPr>
        <p:spPr bwMode="auto">
          <a:xfrm>
            <a:off x="5373688" y="274638"/>
            <a:ext cx="3657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500" b="1">
                <a:latin typeface="Courier New" pitchFamily="49" charset="0"/>
              </a:rPr>
              <a:t>sajak(</a:t>
            </a:r>
            <a:r>
              <a:rPr lang="en-US" sz="1500" b="1">
                <a:solidFill>
                  <a:srgbClr val="0B9520"/>
                </a:solidFill>
                <a:latin typeface="Courier New" pitchFamily="49" charset="0"/>
              </a:rPr>
              <a:t>'wheel of fortune'</a:t>
            </a:r>
            <a:r>
              <a:rPr lang="en-US" sz="1500" b="1">
                <a:latin typeface="Courier New" pitchFamily="49" charset="0"/>
              </a:rPr>
              <a:t>) == 6</a:t>
            </a:r>
            <a:endParaRPr lang="en-US" sz="1500" b="1">
              <a:solidFill>
                <a:schemeClr val="accent2"/>
              </a:solidFill>
              <a:latin typeface="Courier New" pitchFamily="49" charset="0"/>
            </a:endParaRPr>
          </a:p>
        </p:txBody>
      </p:sp>
      <p:sp>
        <p:nvSpPr>
          <p:cNvPr id="67595" name="Text Box 34"/>
          <p:cNvSpPr txBox="1">
            <a:spLocks noChangeArrowheads="1"/>
          </p:cNvSpPr>
          <p:nvPr/>
        </p:nvSpPr>
        <p:spPr bwMode="auto">
          <a:xfrm>
            <a:off x="6184899" y="6319661"/>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a:latin typeface="Cambria" pitchFamily="18" charset="0"/>
              </a:rPr>
              <a:t>What 7</a:t>
            </a:r>
            <a:r>
              <a:rPr lang="en-US" sz="1200" dirty="0" smtClean="0">
                <a:latin typeface="Cambria" pitchFamily="18" charset="0"/>
              </a:rPr>
              <a:t>-letter </a:t>
            </a:r>
            <a:r>
              <a:rPr lang="en-US" sz="1200" dirty="0">
                <a:latin typeface="Cambria" pitchFamily="18" charset="0"/>
              </a:rPr>
              <a:t>English word </a:t>
            </a:r>
            <a:r>
              <a:rPr lang="en-US" sz="1200" b="1" dirty="0" smtClean="0">
                <a:latin typeface="Courier New" pitchFamily="49" charset="0"/>
                <a:cs typeface="Courier New" pitchFamily="49" charset="0"/>
              </a:rPr>
              <a:t>w</a:t>
            </a:r>
            <a:r>
              <a:rPr lang="en-US" sz="1200" dirty="0" smtClean="0">
                <a:latin typeface="Cambria" pitchFamily="18" charset="0"/>
              </a:rPr>
              <a:t> </a:t>
            </a:r>
            <a:r>
              <a:rPr lang="en-US" sz="1200" dirty="0">
                <a:latin typeface="Cambria" pitchFamily="18" charset="0"/>
              </a:rPr>
              <a:t>maximizes </a:t>
            </a:r>
            <a:r>
              <a:rPr lang="en-US" sz="1200" dirty="0" smtClean="0">
                <a:latin typeface="Cambria" pitchFamily="18" charset="0"/>
              </a:rPr>
              <a:t>  </a:t>
            </a:r>
            <a:r>
              <a:rPr lang="en-US" sz="1200" b="1" dirty="0" err="1" smtClean="0">
                <a:latin typeface="Courier New" pitchFamily="49" charset="0"/>
                <a:cs typeface="Courier New" pitchFamily="49" charset="0"/>
              </a:rPr>
              <a:t>sajak</a:t>
            </a:r>
            <a:r>
              <a:rPr lang="en-US" sz="1200" b="1" dirty="0" smtClean="0">
                <a:latin typeface="Courier New" pitchFamily="49" charset="0"/>
                <a:cs typeface="Courier New" pitchFamily="49" charset="0"/>
              </a:rPr>
              <a:t>(w</a:t>
            </a:r>
            <a:r>
              <a:rPr lang="en-US" sz="1200" b="1" dirty="0">
                <a:latin typeface="Courier New" pitchFamily="49" charset="0"/>
                <a:cs typeface="Courier New" pitchFamily="49" charset="0"/>
              </a:rPr>
              <a:t>)</a:t>
            </a:r>
            <a:r>
              <a:rPr lang="en-US" sz="1200" dirty="0">
                <a:latin typeface="Cambria" pitchFamily="18" charset="0"/>
              </a:rPr>
              <a:t> ? </a:t>
            </a:r>
          </a:p>
        </p:txBody>
      </p:sp>
      <p:pic>
        <p:nvPicPr>
          <p:cNvPr id="67596"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727" y="673893"/>
            <a:ext cx="522288" cy="696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7" name="Text Box 36"/>
          <p:cNvSpPr txBox="1">
            <a:spLocks noChangeArrowheads="1"/>
          </p:cNvSpPr>
          <p:nvPr/>
        </p:nvSpPr>
        <p:spPr bwMode="auto">
          <a:xfrm>
            <a:off x="5627511" y="685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What about</a:t>
            </a:r>
            <a:r>
              <a:rPr lang="en-US" sz="1400" b="1" dirty="0">
                <a:latin typeface="Cambria" pitchFamily="18" charset="0"/>
              </a:rPr>
              <a:t> </a:t>
            </a:r>
            <a:r>
              <a:rPr lang="en-US" sz="1400" b="1" dirty="0" smtClean="0">
                <a:latin typeface="Cambria" pitchFamily="18" charset="0"/>
              </a:rPr>
              <a:t> y</a:t>
            </a:r>
            <a:r>
              <a:rPr lang="en-US" sz="1400" dirty="0">
                <a:latin typeface="Cambria" pitchFamily="18" charset="0"/>
              </a:rPr>
              <a:t>?   You decide…</a:t>
            </a:r>
          </a:p>
        </p:txBody>
      </p:sp>
      <p:sp>
        <p:nvSpPr>
          <p:cNvPr id="67598" name="Rectangle 37"/>
          <p:cNvSpPr>
            <a:spLocks noChangeArrowheads="1"/>
          </p:cNvSpPr>
          <p:nvPr/>
        </p:nvSpPr>
        <p:spPr bwMode="auto">
          <a:xfrm>
            <a:off x="4994275" y="2068512"/>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67599" name="Rectangle 38"/>
          <p:cNvSpPr>
            <a:spLocks noChangeArrowheads="1"/>
          </p:cNvSpPr>
          <p:nvPr/>
        </p:nvSpPr>
        <p:spPr bwMode="auto">
          <a:xfrm>
            <a:off x="4864100" y="6389511"/>
            <a:ext cx="1224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C0BC6"/>
                </a:solidFill>
                <a:latin typeface="Cambria" pitchFamily="18" charset="0"/>
              </a:rPr>
              <a:t>Want more Pat?</a:t>
            </a:r>
          </a:p>
        </p:txBody>
      </p:sp>
      <p:sp>
        <p:nvSpPr>
          <p:cNvPr id="67600" name="Rectangle 39"/>
          <p:cNvSpPr>
            <a:spLocks noChangeArrowheads="1"/>
          </p:cNvSpPr>
          <p:nvPr/>
        </p:nvSpPr>
        <p:spPr bwMode="auto">
          <a:xfrm>
            <a:off x="482600" y="31686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67601" name="Line 41"/>
          <p:cNvSpPr>
            <a:spLocks noChangeShapeType="1"/>
          </p:cNvSpPr>
          <p:nvPr/>
        </p:nvSpPr>
        <p:spPr bwMode="auto">
          <a:xfrm>
            <a:off x="4419600" y="1066800"/>
            <a:ext cx="0" cy="556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Rectangle 42"/>
          <p:cNvSpPr>
            <a:spLocks noChangeArrowheads="1"/>
          </p:cNvSpPr>
          <p:nvPr/>
        </p:nvSpPr>
        <p:spPr bwMode="auto">
          <a:xfrm>
            <a:off x="4994275" y="2771775"/>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if   </a:t>
            </a:r>
            <a:r>
              <a:rPr lang="en-US" b="1" dirty="0" smtClean="0">
                <a:latin typeface="Courier New" pitchFamily="49" charset="0"/>
              </a:rPr>
              <a:t>s == </a:t>
            </a:r>
            <a:r>
              <a:rPr lang="en-US" b="1" dirty="0" smtClean="0">
                <a:solidFill>
                  <a:srgbClr val="0B9520"/>
                </a:solidFill>
                <a:latin typeface="Courier New" pitchFamily="49" charset="0"/>
              </a:rPr>
              <a:t>''</a:t>
            </a:r>
            <a:r>
              <a:rPr lang="en-US" sz="1800" b="1" dirty="0" smtClean="0">
                <a:latin typeface="Courier New" pitchFamily="49" charset="0"/>
              </a:rPr>
              <a:t>:</a:t>
            </a:r>
            <a:endParaRPr lang="en-US" sz="2800" b="1" dirty="0">
              <a:solidFill>
                <a:srgbClr val="FEA30F"/>
              </a:solidFill>
              <a:latin typeface="Courier New" pitchFamily="49" charset="0"/>
            </a:endParaRPr>
          </a:p>
        </p:txBody>
      </p:sp>
      <p:sp>
        <p:nvSpPr>
          <p:cNvPr id="67603" name="Text Box 44"/>
          <p:cNvSpPr txBox="1">
            <a:spLocks noChangeArrowheads="1"/>
          </p:cNvSpPr>
          <p:nvPr/>
        </p:nvSpPr>
        <p:spPr bwMode="auto">
          <a:xfrm>
            <a:off x="3352800" y="3200400"/>
            <a:ext cx="61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67604" name="Rectangle 46"/>
          <p:cNvSpPr>
            <a:spLocks noChangeArrowheads="1"/>
          </p:cNvSpPr>
          <p:nvPr/>
        </p:nvSpPr>
        <p:spPr bwMode="auto">
          <a:xfrm>
            <a:off x="4994275" y="383540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67605" name="Rectangle 47"/>
          <p:cNvSpPr>
            <a:spLocks noChangeArrowheads="1"/>
          </p:cNvSpPr>
          <p:nvPr/>
        </p:nvSpPr>
        <p:spPr bwMode="auto">
          <a:xfrm>
            <a:off x="4994275" y="4902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67606" name="Rectangle 25"/>
          <p:cNvSpPr>
            <a:spLocks noChangeArrowheads="1"/>
          </p:cNvSpPr>
          <p:nvPr/>
        </p:nvSpPr>
        <p:spPr bwMode="auto">
          <a:xfrm>
            <a:off x="1193800" y="3146425"/>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p == 0</a:t>
            </a:r>
            <a:endParaRPr lang="en-US" dirty="0"/>
          </a:p>
        </p:txBody>
      </p:sp>
      <p:sp>
        <p:nvSpPr>
          <p:cNvPr id="67607" name="Rectangle 46"/>
          <p:cNvSpPr>
            <a:spLocks noChangeArrowheads="1"/>
          </p:cNvSpPr>
          <p:nvPr/>
        </p:nvSpPr>
        <p:spPr bwMode="auto">
          <a:xfrm>
            <a:off x="914400" y="3821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4114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Rectangle 47"/>
          <p:cNvSpPr>
            <a:spLocks noChangeArrowheads="1"/>
          </p:cNvSpPr>
          <p:nvPr/>
        </p:nvSpPr>
        <p:spPr bwMode="auto">
          <a:xfrm>
            <a:off x="482600" y="5272087"/>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else</a:t>
            </a:r>
            <a:r>
              <a:rPr lang="en-US" sz="1800" b="1" dirty="0">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5726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6019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4"/>
          <p:cNvGrpSpPr/>
          <p:nvPr/>
        </p:nvGrpSpPr>
        <p:grpSpPr>
          <a:xfrm>
            <a:off x="744537" y="454377"/>
            <a:ext cx="2227016" cy="661987"/>
            <a:chOff x="744537" y="454377"/>
            <a:chExt cx="2227016" cy="661987"/>
          </a:xfrm>
        </p:grpSpPr>
        <p:sp>
          <p:nvSpPr>
            <p:cNvPr id="67612" name="Rectangle 31"/>
            <p:cNvSpPr>
              <a:spLocks noChangeArrowheads="1"/>
            </p:cNvSpPr>
            <p:nvPr/>
          </p:nvSpPr>
          <p:spPr bwMode="auto">
            <a:xfrm>
              <a:off x="744537"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7613" name="Rectangle 32"/>
            <p:cNvSpPr>
              <a:spLocks noChangeArrowheads="1"/>
            </p:cNvSpPr>
            <p:nvPr/>
          </p:nvSpPr>
          <p:spPr bwMode="auto">
            <a:xfrm>
              <a:off x="973137"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0B9520"/>
                  </a:solidFill>
                  <a:latin typeface="Courier New" pitchFamily="49" charset="0"/>
                </a:rPr>
                <a:t>p</a:t>
              </a:r>
              <a:endParaRPr lang="en-US" sz="1800" dirty="0"/>
            </a:p>
          </p:txBody>
        </p:sp>
        <p:sp>
          <p:nvSpPr>
            <p:cNvPr id="67614" name="Rectangle 33"/>
            <p:cNvSpPr>
              <a:spLocks noChangeArrowheads="1"/>
            </p:cNvSpPr>
            <p:nvPr/>
          </p:nvSpPr>
          <p:spPr bwMode="auto">
            <a:xfrm>
              <a:off x="1200856" y="594077"/>
              <a:ext cx="55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a:t>
              </a:r>
              <a:endParaRPr lang="en-US"/>
            </a:p>
          </p:txBody>
        </p:sp>
        <p:sp>
          <p:nvSpPr>
            <p:cNvPr id="67615" name="Rectangle 34"/>
            <p:cNvSpPr>
              <a:spLocks noChangeArrowheads="1"/>
            </p:cNvSpPr>
            <p:nvPr/>
          </p:nvSpPr>
          <p:spPr bwMode="auto">
            <a:xfrm>
              <a:off x="1676400" y="530577"/>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r>
                <a:rPr lang="en-US" b="1" dirty="0">
                  <a:solidFill>
                    <a:srgbClr val="000000"/>
                  </a:solidFill>
                  <a:latin typeface="Courier New" pitchFamily="49" charset="0"/>
                </a:rPr>
                <a:t>*</a:t>
              </a:r>
              <a:endParaRPr lang="en-US" sz="3200" dirty="0"/>
            </a:p>
          </p:txBody>
        </p:sp>
        <p:sp>
          <p:nvSpPr>
            <p:cNvPr id="67616" name="Rectangle 35"/>
            <p:cNvSpPr>
              <a:spLocks noChangeArrowheads="1"/>
            </p:cNvSpPr>
            <p:nvPr/>
          </p:nvSpPr>
          <p:spPr bwMode="auto">
            <a:xfrm>
              <a:off x="2144712" y="530577"/>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7617" name="Rectangle 36"/>
            <p:cNvSpPr>
              <a:spLocks noChangeArrowheads="1"/>
            </p:cNvSpPr>
            <p:nvPr/>
          </p:nvSpPr>
          <p:spPr bwMode="auto">
            <a:xfrm>
              <a:off x="2373312" y="454377"/>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0B9520"/>
                  </a:solidFill>
                  <a:latin typeface="Courier New" pitchFamily="49" charset="0"/>
                </a:rPr>
                <a:t>p-1</a:t>
              </a:r>
              <a:endParaRPr lang="en-US" sz="1800" dirty="0"/>
            </a:p>
          </p:txBody>
        </p:sp>
      </p:grpSp>
      <p:sp>
        <p:nvSpPr>
          <p:cNvPr id="67618" name="Rectangle 46"/>
          <p:cNvSpPr>
            <a:spLocks noChangeArrowheads="1"/>
          </p:cNvSpPr>
          <p:nvPr/>
        </p:nvSpPr>
        <p:spPr bwMode="auto">
          <a:xfrm>
            <a:off x="5465763" y="33639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9" name="Rectangle 46"/>
          <p:cNvSpPr>
            <a:spLocks noChangeArrowheads="1"/>
          </p:cNvSpPr>
          <p:nvPr/>
        </p:nvSpPr>
        <p:spPr bwMode="auto">
          <a:xfrm>
            <a:off x="5465763" y="43545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0" name="Rectangle 46"/>
          <p:cNvSpPr>
            <a:spLocks noChangeArrowheads="1"/>
          </p:cNvSpPr>
          <p:nvPr/>
        </p:nvSpPr>
        <p:spPr bwMode="auto">
          <a:xfrm>
            <a:off x="5465763" y="53451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2" name="Text Box 44"/>
          <p:cNvSpPr txBox="1">
            <a:spLocks noChangeArrowheads="1"/>
          </p:cNvSpPr>
          <p:nvPr/>
        </p:nvSpPr>
        <p:spPr bwMode="auto">
          <a:xfrm>
            <a:off x="8220075" y="2786062"/>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43" name="Rectangle 47"/>
          <p:cNvSpPr>
            <a:spLocks noChangeArrowheads="1"/>
          </p:cNvSpPr>
          <p:nvPr/>
        </p:nvSpPr>
        <p:spPr bwMode="auto">
          <a:xfrm>
            <a:off x="482600" y="435451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smtClean="0">
                <a:solidFill>
                  <a:schemeClr val="bg1">
                    <a:lumMod val="75000"/>
                  </a:schemeClr>
                </a:solidFill>
                <a:latin typeface="Courier New" pitchFamily="49" charset="0"/>
              </a:rPr>
              <a:t>elif</a:t>
            </a:r>
            <a:endParaRPr lang="en-US" sz="2800" b="1" dirty="0">
              <a:solidFill>
                <a:schemeClr val="bg1">
                  <a:lumMod val="75000"/>
                </a:schemeClr>
              </a:solidFill>
              <a:latin typeface="Courier New" pitchFamily="49" charset="0"/>
            </a:endParaRPr>
          </a:p>
        </p:txBody>
      </p:sp>
    </p:spTree>
    <p:extLst>
      <p:ext uri="{BB962C8B-B14F-4D97-AF65-F5344CB8AC3E}">
        <p14:creationId xmlns:p14="http://schemas.microsoft.com/office/powerpoint/2010/main" val="258299738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7" y="0"/>
            <a:ext cx="5555255" cy="146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ounded Rectangle 1"/>
          <p:cNvSpPr>
            <a:spLocks noChangeArrowheads="1"/>
          </p:cNvSpPr>
          <p:nvPr/>
        </p:nvSpPr>
        <p:spPr bwMode="auto">
          <a:xfrm>
            <a:off x="2686050" y="1587500"/>
            <a:ext cx="4011613" cy="1597025"/>
          </a:xfrm>
          <a:prstGeom prst="roundRect">
            <a:avLst>
              <a:gd name="adj" fmla="val 16667"/>
            </a:avLst>
          </a:prstGeom>
          <a:solidFill>
            <a:srgbClr val="CCFFCC"/>
          </a:solidFill>
          <a:ln w="9525">
            <a:solidFill>
              <a:srgbClr val="0B9520"/>
            </a:solidFill>
            <a:round/>
            <a:headEnd/>
            <a:tailEnd/>
          </a:ln>
        </p:spPr>
        <p:txBody>
          <a:bodyPr/>
          <a:lstStyle/>
          <a:p>
            <a:endParaRPr lang="en-US">
              <a:latin typeface="Cambria" pitchFamily="18" charset="0"/>
            </a:endParaRPr>
          </a:p>
        </p:txBody>
      </p:sp>
      <p:sp>
        <p:nvSpPr>
          <p:cNvPr id="2052" name="Line 34"/>
          <p:cNvSpPr>
            <a:spLocks noChangeShapeType="1"/>
          </p:cNvSpPr>
          <p:nvPr/>
        </p:nvSpPr>
        <p:spPr bwMode="auto">
          <a:xfrm>
            <a:off x="457200" y="5616575"/>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2053" name="Rounded Rectangle 1"/>
          <p:cNvSpPr>
            <a:spLocks noChangeArrowheads="1"/>
          </p:cNvSpPr>
          <p:nvPr/>
        </p:nvSpPr>
        <p:spPr bwMode="auto">
          <a:xfrm>
            <a:off x="1606550" y="4616450"/>
            <a:ext cx="5799138" cy="517525"/>
          </a:xfrm>
          <a:prstGeom prst="roundRect">
            <a:avLst>
              <a:gd name="adj" fmla="val 16667"/>
            </a:avLst>
          </a:prstGeom>
          <a:solidFill>
            <a:srgbClr val="FFCC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mbria" pitchFamily="18" charset="0"/>
            </a:endParaRPr>
          </a:p>
        </p:txBody>
      </p:sp>
      <p:sp>
        <p:nvSpPr>
          <p:cNvPr id="2054" name="Text Box 6"/>
          <p:cNvSpPr txBox="1">
            <a:spLocks noChangeArrowheads="1"/>
          </p:cNvSpPr>
          <p:nvPr/>
        </p:nvSpPr>
        <p:spPr bwMode="auto">
          <a:xfrm>
            <a:off x="2286000" y="5421313"/>
            <a:ext cx="4851400" cy="369887"/>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a:latin typeface="Cambria" pitchFamily="18" charset="0"/>
              </a:rPr>
              <a:t>This is the </a:t>
            </a:r>
            <a:r>
              <a:rPr lang="en-US" sz="1800" b="1" i="1">
                <a:latin typeface="Cambria" pitchFamily="18" charset="0"/>
              </a:rPr>
              <a:t>last</a:t>
            </a:r>
            <a:r>
              <a:rPr lang="en-US" sz="1800">
                <a:latin typeface="Cambria" pitchFamily="18" charset="0"/>
              </a:rPr>
              <a:t> CS 5 lecture you’ll ever need!</a:t>
            </a:r>
            <a:r>
              <a:rPr lang="en-US" sz="1800" b="1">
                <a:latin typeface="Cambria" pitchFamily="18" charset="0"/>
                <a:cs typeface="Courier New" pitchFamily="49" charset="0"/>
              </a:rPr>
              <a:t>*</a:t>
            </a:r>
          </a:p>
        </p:txBody>
      </p:sp>
      <p:sp>
        <p:nvSpPr>
          <p:cNvPr id="2055" name="Text Box 13"/>
          <p:cNvSpPr txBox="1">
            <a:spLocks noChangeArrowheads="1"/>
          </p:cNvSpPr>
          <p:nvPr/>
        </p:nvSpPr>
        <p:spPr bwMode="auto">
          <a:xfrm>
            <a:off x="733425" y="6189663"/>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latin typeface="Cambria" pitchFamily="18" charset="0"/>
              </a:rPr>
              <a:t>On </a:t>
            </a:r>
            <a:r>
              <a:rPr lang="en-US" sz="1200" b="1">
                <a:latin typeface="Cambria" pitchFamily="18" charset="0"/>
              </a:rPr>
              <a:t>Warner Brothers</a:t>
            </a:r>
            <a:r>
              <a:rPr lang="en-US" sz="1200">
                <a:latin typeface="Cambria" pitchFamily="18" charset="0"/>
              </a:rPr>
              <a:t>' insistence, we affirm that this 'C' does not stand for 'Chamber' and 'S'  does not stand for 'Secrets.'</a:t>
            </a:r>
          </a:p>
        </p:txBody>
      </p:sp>
      <p:sp>
        <p:nvSpPr>
          <p:cNvPr id="2057" name="Text Box 16"/>
          <p:cNvSpPr txBox="1">
            <a:spLocks noChangeArrowheads="1"/>
          </p:cNvSpPr>
          <p:nvPr/>
        </p:nvSpPr>
        <p:spPr bwMode="auto">
          <a:xfrm>
            <a:off x="733425" y="6434138"/>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solidFill>
                  <a:srgbClr val="C00000"/>
                </a:solidFill>
                <a:latin typeface="Cambria" pitchFamily="18" charset="0"/>
              </a:rPr>
              <a:t>Caution</a:t>
            </a:r>
            <a:r>
              <a:rPr lang="en-US" sz="1200">
                <a:latin typeface="Cambria" pitchFamily="18" charset="0"/>
              </a:rPr>
              <a:t>: do not take this statement too literally or it is possible find yourself in </a:t>
            </a:r>
            <a:r>
              <a:rPr lang="en-US" sz="1200" b="1" i="1">
                <a:latin typeface="Cambria" pitchFamily="18" charset="0"/>
              </a:rPr>
              <a:t>twice </a:t>
            </a:r>
            <a:r>
              <a:rPr lang="en-US" sz="1200">
                <a:latin typeface="Cambria" pitchFamily="18" charset="0"/>
              </a:rPr>
              <a:t>as many CS 5 lectures as you need! </a:t>
            </a:r>
          </a:p>
        </p:txBody>
      </p:sp>
      <p:pic>
        <p:nvPicPr>
          <p:cNvPr id="20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6161088"/>
            <a:ext cx="1778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35"/>
          <p:cNvSpPr txBox="1">
            <a:spLocks noChangeArrowheads="1"/>
          </p:cNvSpPr>
          <p:nvPr/>
        </p:nvSpPr>
        <p:spPr bwMode="auto">
          <a:xfrm>
            <a:off x="381000" y="5872163"/>
            <a:ext cx="487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i="1">
                <a:latin typeface="Cambria" pitchFamily="18" charset="0"/>
              </a:rPr>
              <a:t>HMC's legal counsel requires us to include these footnotes…</a:t>
            </a:r>
          </a:p>
        </p:txBody>
      </p:sp>
      <p:sp>
        <p:nvSpPr>
          <p:cNvPr id="2060" name="Text Box 36"/>
          <p:cNvSpPr txBox="1">
            <a:spLocks noChangeArrowheads="1"/>
          </p:cNvSpPr>
          <p:nvPr/>
        </p:nvSpPr>
        <p:spPr bwMode="auto">
          <a:xfrm>
            <a:off x="1352550" y="4671423"/>
            <a:ext cx="632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err="1">
                <a:latin typeface="Cambria" pitchFamily="18" charset="0"/>
              </a:rPr>
              <a:t>Hw</a:t>
            </a:r>
            <a:r>
              <a:rPr lang="en-US" sz="2000" dirty="0">
                <a:latin typeface="Cambria" pitchFamily="18" charset="0"/>
              </a:rPr>
              <a:t> #1</a:t>
            </a:r>
            <a:r>
              <a:rPr lang="en-US" sz="2000" b="1" dirty="0">
                <a:latin typeface="Cambria" pitchFamily="18" charset="0"/>
              </a:rPr>
              <a:t>  </a:t>
            </a:r>
            <a:r>
              <a:rPr lang="en-US" sz="2000" dirty="0">
                <a:latin typeface="Cambria" pitchFamily="18" charset="0"/>
              </a:rPr>
              <a:t>due this </a:t>
            </a:r>
            <a:r>
              <a:rPr lang="en-US" sz="2000" dirty="0" smtClean="0">
                <a:latin typeface="Cambria" pitchFamily="18" charset="0"/>
              </a:rPr>
              <a:t>Sunday,  2/8,  </a:t>
            </a:r>
            <a:r>
              <a:rPr lang="en-US" sz="2000" dirty="0">
                <a:latin typeface="Cambria" pitchFamily="18" charset="0"/>
              </a:rPr>
              <a:t>at 11:59 pm</a:t>
            </a:r>
          </a:p>
        </p:txBody>
      </p:sp>
      <p:sp>
        <p:nvSpPr>
          <p:cNvPr id="2061" name="Text Box 41"/>
          <p:cNvSpPr txBox="1">
            <a:spLocks noChangeArrowheads="1"/>
          </p:cNvSpPr>
          <p:nvPr/>
        </p:nvSpPr>
        <p:spPr bwMode="auto">
          <a:xfrm>
            <a:off x="6697663" y="1219200"/>
            <a:ext cx="2291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dirty="0">
                <a:latin typeface="Cambria" pitchFamily="18" charset="0"/>
              </a:rPr>
              <a:t>did somebody say induction?</a:t>
            </a:r>
          </a:p>
        </p:txBody>
      </p:sp>
      <p:sp>
        <p:nvSpPr>
          <p:cNvPr id="2062" name="Text Box 42"/>
          <p:cNvSpPr txBox="1">
            <a:spLocks noChangeArrowheads="1"/>
          </p:cNvSpPr>
          <p:nvPr/>
        </p:nvSpPr>
        <p:spPr bwMode="auto">
          <a:xfrm>
            <a:off x="560388" y="63531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atin typeface="Cambria" pitchFamily="18" charset="0"/>
              </a:rPr>
              <a:t>*</a:t>
            </a:r>
          </a:p>
        </p:txBody>
      </p:sp>
      <p:sp>
        <p:nvSpPr>
          <p:cNvPr id="2063" name="Text Box 43"/>
          <p:cNvSpPr txBox="1">
            <a:spLocks noChangeArrowheads="1"/>
          </p:cNvSpPr>
          <p:nvPr/>
        </p:nvSpPr>
        <p:spPr bwMode="auto">
          <a:xfrm rot="20291138">
            <a:off x="481084" y="4583112"/>
            <a:ext cx="1438275" cy="584200"/>
          </a:xfrm>
          <a:prstGeom prst="rect">
            <a:avLst/>
          </a:prstGeom>
          <a:solidFill>
            <a:schemeClr val="bg1"/>
          </a:solidFill>
          <a:ln w="19050">
            <a:solidFill>
              <a:srgbClr val="C000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600" b="1" dirty="0">
                <a:solidFill>
                  <a:srgbClr val="C00000"/>
                </a:solidFill>
                <a:latin typeface="Cambria" pitchFamily="18" charset="0"/>
              </a:rPr>
              <a:t>Tutoring hours: LOTS!</a:t>
            </a:r>
          </a:p>
        </p:txBody>
      </p:sp>
      <p:pic>
        <p:nvPicPr>
          <p:cNvPr id="2066"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4285" y="246768"/>
            <a:ext cx="697303" cy="96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7" name="Text Box 41"/>
          <p:cNvSpPr txBox="1">
            <a:spLocks noChangeArrowheads="1"/>
          </p:cNvSpPr>
          <p:nvPr/>
        </p:nvSpPr>
        <p:spPr bwMode="auto">
          <a:xfrm>
            <a:off x="3116263" y="3076575"/>
            <a:ext cx="318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0B9520"/>
                </a:solidFill>
                <a:latin typeface="Cambria" pitchFamily="18" charset="0"/>
              </a:rPr>
              <a:t>a.k.a.,  CS's version of mathematical induction</a:t>
            </a:r>
          </a:p>
        </p:txBody>
      </p:sp>
      <p:sp>
        <p:nvSpPr>
          <p:cNvPr id="2070" name="Text Box 37"/>
          <p:cNvSpPr txBox="1">
            <a:spLocks noChangeArrowheads="1"/>
          </p:cNvSpPr>
          <p:nvPr/>
        </p:nvSpPr>
        <p:spPr bwMode="auto">
          <a:xfrm>
            <a:off x="2017713" y="3668889"/>
            <a:ext cx="5395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B9520"/>
                </a:solidFill>
                <a:latin typeface="Cambria" pitchFamily="18" charset="0"/>
              </a:rPr>
              <a:t>As close as CS gets to magic</a:t>
            </a:r>
            <a:endParaRPr lang="en-US" sz="3200" b="1" dirty="0">
              <a:solidFill>
                <a:srgbClr val="0B9520"/>
              </a:solidFill>
              <a:latin typeface="Cambria" pitchFamily="18" charset="0"/>
            </a:endParaRPr>
          </a:p>
        </p:txBody>
      </p:sp>
      <p:sp>
        <p:nvSpPr>
          <p:cNvPr id="2072" name="Rectangle 11"/>
          <p:cNvSpPr>
            <a:spLocks noChangeArrowheads="1"/>
          </p:cNvSpPr>
          <p:nvPr/>
        </p:nvSpPr>
        <p:spPr bwMode="auto">
          <a:xfrm>
            <a:off x="274318" y="3036437"/>
            <a:ext cx="185180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i="1" dirty="0">
                <a:latin typeface="Cambria" pitchFamily="18" charset="0"/>
              </a:rPr>
              <a:t>Jack Ma's </a:t>
            </a:r>
            <a:r>
              <a:rPr lang="en-US" sz="1200" i="1" dirty="0" err="1">
                <a:latin typeface="Cambria" pitchFamily="18" charset="0"/>
              </a:rPr>
              <a:t>Picobot</a:t>
            </a:r>
            <a:r>
              <a:rPr lang="en-US" sz="1200" i="1" dirty="0">
                <a:latin typeface="Cambria" pitchFamily="18" charset="0"/>
              </a:rPr>
              <a:t> </a:t>
            </a:r>
            <a:r>
              <a:rPr lang="en-US" sz="1200" i="1" dirty="0" smtClean="0">
                <a:latin typeface="Cambria" pitchFamily="18" charset="0"/>
              </a:rPr>
              <a:t>"magic"</a:t>
            </a:r>
            <a:endParaRPr lang="en-US" sz="1200" i="1" dirty="0">
              <a:latin typeface="Cambria" pitchFamily="18" charset="0"/>
            </a:endParaRPr>
          </a:p>
        </p:txBody>
      </p:sp>
      <p:pic>
        <p:nvPicPr>
          <p:cNvPr id="2073" name="Picture 43"/>
          <p:cNvPicPr>
            <a:picLocks noChangeAspect="1" noChangeArrowheads="1"/>
          </p:cNvPicPr>
          <p:nvPr/>
        </p:nvPicPr>
        <p:blipFill>
          <a:blip r:embed="rId6">
            <a:extLst>
              <a:ext uri="{28A0092B-C50C-407E-A947-70E740481C1C}">
                <a14:useLocalDpi xmlns:a14="http://schemas.microsoft.com/office/drawing/2010/main" val="0"/>
              </a:ext>
            </a:extLst>
          </a:blip>
          <a:srcRect l="39465" t="37932" r="33150" b="47105"/>
          <a:stretch>
            <a:fillRect/>
          </a:stretch>
        </p:blipFill>
        <p:spPr bwMode="auto">
          <a:xfrm>
            <a:off x="3127375" y="1757363"/>
            <a:ext cx="3349625"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46768"/>
            <a:ext cx="834812" cy="96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97862" y="246783"/>
            <a:ext cx="691345" cy="96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 Box 19"/>
          <p:cNvSpPr txBox="1">
            <a:spLocks noChangeArrowheads="1"/>
          </p:cNvSpPr>
          <p:nvPr/>
        </p:nvSpPr>
        <p:spPr bwMode="auto">
          <a:xfrm>
            <a:off x="7930777" y="3494098"/>
            <a:ext cx="1100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b="1" dirty="0">
                <a:solidFill>
                  <a:srgbClr val="067B0E"/>
                </a:solidFill>
                <a:latin typeface="Cambria" pitchFamily="18" charset="0"/>
              </a:rPr>
              <a:t>Aye-Aye-Aye,  </a:t>
            </a:r>
            <a:r>
              <a:rPr lang="en-US" sz="1200" b="1" dirty="0" err="1">
                <a:solidFill>
                  <a:srgbClr val="067B0E"/>
                </a:solidFill>
                <a:latin typeface="Cambria" pitchFamily="18" charset="0"/>
              </a:rPr>
              <a:t>Mateys</a:t>
            </a:r>
            <a:r>
              <a:rPr lang="en-US" sz="1200" b="1" dirty="0">
                <a:solidFill>
                  <a:srgbClr val="067B0E"/>
                </a:solidFill>
                <a:latin typeface="Cambria" pitchFamily="18" charset="0"/>
              </a:rPr>
              <a:t>!   </a:t>
            </a:r>
          </a:p>
        </p:txBody>
      </p:sp>
      <p:grpSp>
        <p:nvGrpSpPr>
          <p:cNvPr id="45" name="Group 1"/>
          <p:cNvGrpSpPr>
            <a:grpSpLocks/>
          </p:cNvGrpSpPr>
          <p:nvPr/>
        </p:nvGrpSpPr>
        <p:grpSpPr bwMode="auto">
          <a:xfrm>
            <a:off x="7388835" y="3724737"/>
            <a:ext cx="792328" cy="825718"/>
            <a:chOff x="7086600" y="533400"/>
            <a:chExt cx="914400" cy="1143000"/>
          </a:xfrm>
        </p:grpSpPr>
        <p:grpSp>
          <p:nvGrpSpPr>
            <p:cNvPr id="46" name="Group 20"/>
            <p:cNvGrpSpPr>
              <a:grpSpLocks/>
            </p:cNvGrpSpPr>
            <p:nvPr/>
          </p:nvGrpSpPr>
          <p:grpSpPr bwMode="auto">
            <a:xfrm>
              <a:off x="7086600" y="533400"/>
              <a:ext cx="914400" cy="1143000"/>
              <a:chOff x="4896" y="144"/>
              <a:chExt cx="576" cy="720"/>
            </a:xfrm>
          </p:grpSpPr>
          <p:sp>
            <p:nvSpPr>
              <p:cNvPr id="50" name="Freeform 21"/>
              <p:cNvSpPr>
                <a:spLocks/>
              </p:cNvSpPr>
              <p:nvPr/>
            </p:nvSpPr>
            <p:spPr bwMode="auto">
              <a:xfrm>
                <a:off x="4896" y="677"/>
                <a:ext cx="555" cy="187"/>
              </a:xfrm>
              <a:custGeom>
                <a:avLst/>
                <a:gdLst>
                  <a:gd name="T0" fmla="*/ 1 w 1048"/>
                  <a:gd name="T1" fmla="*/ 1 h 250"/>
                  <a:gd name="T2" fmla="*/ 1 w 1048"/>
                  <a:gd name="T3" fmla="*/ 1 h 250"/>
                  <a:gd name="T4" fmla="*/ 1 w 1048"/>
                  <a:gd name="T5" fmla="*/ 1 h 250"/>
                  <a:gd name="T6" fmla="*/ 1 w 1048"/>
                  <a:gd name="T7" fmla="*/ 1 h 250"/>
                  <a:gd name="T8" fmla="*/ 1 w 1048"/>
                  <a:gd name="T9" fmla="*/ 1 h 250"/>
                  <a:gd name="T10" fmla="*/ 1 w 1048"/>
                  <a:gd name="T11" fmla="*/ 2 h 250"/>
                  <a:gd name="T12" fmla="*/ 1 w 1048"/>
                  <a:gd name="T13" fmla="*/ 2 h 250"/>
                  <a:gd name="T14" fmla="*/ 0 w 1048"/>
                  <a:gd name="T15" fmla="*/ 2 h 250"/>
                  <a:gd name="T16" fmla="*/ 1 w 1048"/>
                  <a:gd name="T17" fmla="*/ 1 h 250"/>
                  <a:gd name="T18" fmla="*/ 1 w 1048"/>
                  <a:gd name="T19" fmla="*/ 1 h 250"/>
                  <a:gd name="T20" fmla="*/ 1 w 1048"/>
                  <a:gd name="T21" fmla="*/ 1 h 250"/>
                  <a:gd name="T22" fmla="*/ 1 w 1048"/>
                  <a:gd name="T23" fmla="*/ 1 h 250"/>
                  <a:gd name="T24" fmla="*/ 1 w 1048"/>
                  <a:gd name="T25" fmla="*/ 1 h 250"/>
                  <a:gd name="T26" fmla="*/ 1 w 1048"/>
                  <a:gd name="T27" fmla="*/ 1 h 250"/>
                  <a:gd name="T28" fmla="*/ 1 w 1048"/>
                  <a:gd name="T29" fmla="*/ 1 h 250"/>
                  <a:gd name="T30" fmla="*/ 1 w 1048"/>
                  <a:gd name="T31" fmla="*/ 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chemeClr val="tx1"/>
              </a:solidFill>
              <a:ln w="9525">
                <a:solidFill>
                  <a:srgbClr val="1E16E4"/>
                </a:solidFill>
                <a:round/>
                <a:headEnd/>
                <a:tailEnd/>
              </a:ln>
            </p:spPr>
            <p:txBody>
              <a:bodyPr wrap="none" anchor="ctr"/>
              <a:lstStyle/>
              <a:p>
                <a:endParaRPr lang="en-US">
                  <a:latin typeface="Cambria" pitchFamily="18" charset="0"/>
                </a:endParaRPr>
              </a:p>
            </p:txBody>
          </p:sp>
          <p:sp>
            <p:nvSpPr>
              <p:cNvPr id="51" name="Oval 22"/>
              <p:cNvSpPr>
                <a:spLocks noChangeArrowheads="1"/>
              </p:cNvSpPr>
              <p:nvPr/>
            </p:nvSpPr>
            <p:spPr bwMode="auto">
              <a:xfrm>
                <a:off x="4921" y="286"/>
                <a:ext cx="535" cy="506"/>
              </a:xfrm>
              <a:prstGeom prst="ellipse">
                <a:avLst/>
              </a:prstGeom>
              <a:solidFill>
                <a:srgbClr val="9ECC46"/>
              </a:solidFill>
              <a:ln w="9525">
                <a:solidFill>
                  <a:srgbClr val="1E16E4"/>
                </a:solidFill>
                <a:round/>
                <a:headEnd/>
                <a:tailEnd/>
              </a:ln>
            </p:spPr>
            <p:txBody>
              <a:bodyPr wrap="none" anchor="ctr"/>
              <a:lstStyle/>
              <a:p>
                <a:endParaRPr lang="en-US">
                  <a:latin typeface="Cambria" pitchFamily="18" charset="0"/>
                </a:endParaRPr>
              </a:p>
            </p:txBody>
          </p:sp>
          <p:sp>
            <p:nvSpPr>
              <p:cNvPr id="52" name="Oval 23"/>
              <p:cNvSpPr>
                <a:spLocks noChangeArrowheads="1"/>
              </p:cNvSpPr>
              <p:nvPr/>
            </p:nvSpPr>
            <p:spPr bwMode="auto">
              <a:xfrm rot="-1967255">
                <a:off x="4972" y="394"/>
                <a:ext cx="128" cy="1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3" name="Oval 24"/>
              <p:cNvSpPr>
                <a:spLocks noChangeArrowheads="1"/>
              </p:cNvSpPr>
              <p:nvPr/>
            </p:nvSpPr>
            <p:spPr bwMode="auto">
              <a:xfrm>
                <a:off x="5125" y="394"/>
                <a:ext cx="15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4" name="Oval 25"/>
              <p:cNvSpPr>
                <a:spLocks noChangeArrowheads="1"/>
              </p:cNvSpPr>
              <p:nvPr/>
            </p:nvSpPr>
            <p:spPr bwMode="auto">
              <a:xfrm rot="-2071034">
                <a:off x="5303" y="430"/>
                <a:ext cx="10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5" name="Oval 26"/>
              <p:cNvSpPr>
                <a:spLocks noChangeArrowheads="1"/>
              </p:cNvSpPr>
              <p:nvPr/>
            </p:nvSpPr>
            <p:spPr bwMode="auto">
              <a:xfrm>
                <a:off x="5026" y="466"/>
                <a:ext cx="39"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6" name="Oval 27"/>
              <p:cNvSpPr>
                <a:spLocks noChangeArrowheads="1"/>
              </p:cNvSpPr>
              <p:nvPr/>
            </p:nvSpPr>
            <p:spPr bwMode="auto">
              <a:xfrm>
                <a:off x="5179" y="478"/>
                <a:ext cx="38"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7" name="Oval 28"/>
              <p:cNvSpPr>
                <a:spLocks noChangeArrowheads="1"/>
              </p:cNvSpPr>
              <p:nvPr/>
            </p:nvSpPr>
            <p:spPr bwMode="auto">
              <a:xfrm>
                <a:off x="5318" y="519"/>
                <a:ext cx="37"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8" name="AutoShape 29"/>
              <p:cNvSpPr>
                <a:spLocks noChangeArrowheads="1"/>
              </p:cNvSpPr>
              <p:nvPr/>
            </p:nvSpPr>
            <p:spPr bwMode="auto">
              <a:xfrm rot="-5400000">
                <a:off x="5143" y="526"/>
                <a:ext cx="58" cy="30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59" name="Freeform 30"/>
              <p:cNvSpPr>
                <a:spLocks/>
              </p:cNvSpPr>
              <p:nvPr/>
            </p:nvSpPr>
            <p:spPr bwMode="auto">
              <a:xfrm>
                <a:off x="5028" y="202"/>
                <a:ext cx="444" cy="193"/>
              </a:xfrm>
              <a:custGeom>
                <a:avLst/>
                <a:gdLst>
                  <a:gd name="T0" fmla="*/ 1 w 648"/>
                  <a:gd name="T1" fmla="*/ 0 h 256"/>
                  <a:gd name="T2" fmla="*/ 1 w 648"/>
                  <a:gd name="T3" fmla="*/ 2 h 256"/>
                  <a:gd name="T4" fmla="*/ 0 w 648"/>
                  <a:gd name="T5" fmla="*/ 2 h 256"/>
                  <a:gd name="T6" fmla="*/ 1 w 648"/>
                  <a:gd name="T7" fmla="*/ 2 h 256"/>
                  <a:gd name="T8" fmla="*/ 1 w 648"/>
                  <a:gd name="T9" fmla="*/ 3 h 256"/>
                  <a:gd name="T10" fmla="*/ 1 w 648"/>
                  <a:gd name="T11" fmla="*/ 3 h 256"/>
                  <a:gd name="T12" fmla="*/ 1 w 648"/>
                  <a:gd name="T13" fmla="*/ 2 h 256"/>
                  <a:gd name="T14" fmla="*/ 1 w 648"/>
                  <a:gd name="T15" fmla="*/ 2 h 256"/>
                  <a:gd name="T16" fmla="*/ 1 w 648"/>
                  <a:gd name="T17" fmla="*/ 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60" name="Freeform 31"/>
              <p:cNvSpPr>
                <a:spLocks/>
              </p:cNvSpPr>
              <p:nvPr/>
            </p:nvSpPr>
            <p:spPr bwMode="auto">
              <a:xfrm>
                <a:off x="5120" y="144"/>
                <a:ext cx="303" cy="144"/>
              </a:xfrm>
              <a:custGeom>
                <a:avLst/>
                <a:gdLst>
                  <a:gd name="T0" fmla="*/ 1 w 442"/>
                  <a:gd name="T1" fmla="*/ 2 h 192"/>
                  <a:gd name="T2" fmla="*/ 1 w 442"/>
                  <a:gd name="T3" fmla="*/ 2 h 192"/>
                  <a:gd name="T4" fmla="*/ 1 w 442"/>
                  <a:gd name="T5" fmla="*/ 0 h 192"/>
                  <a:gd name="T6" fmla="*/ 1 w 442"/>
                  <a:gd name="T7" fmla="*/ 2 h 192"/>
                  <a:gd name="T8" fmla="*/ 1 w 442"/>
                  <a:gd name="T9" fmla="*/ 2 h 192"/>
                  <a:gd name="T10" fmla="*/ 1 w 442"/>
                  <a:gd name="T11" fmla="*/ 2 h 192"/>
                  <a:gd name="T12" fmla="*/ 1 w 442"/>
                  <a:gd name="T13" fmla="*/ 2 h 192"/>
                  <a:gd name="T14" fmla="*/ 1 w 442"/>
                  <a:gd name="T15" fmla="*/ 2 h 192"/>
                  <a:gd name="T16" fmla="*/ 1 w 442"/>
                  <a:gd name="T17" fmla="*/ 2 h 192"/>
                  <a:gd name="T18" fmla="*/ 1 w 442"/>
                  <a:gd name="T19" fmla="*/ 2 h 192"/>
                  <a:gd name="T20" fmla="*/ 1 w 442"/>
                  <a:gd name="T21" fmla="*/ 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61" name="Freeform 32"/>
              <p:cNvSpPr>
                <a:spLocks/>
              </p:cNvSpPr>
              <p:nvPr/>
            </p:nvSpPr>
            <p:spPr bwMode="auto">
              <a:xfrm>
                <a:off x="4963" y="709"/>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sp>
            <p:nvSpPr>
              <p:cNvPr id="62" name="Freeform 33"/>
              <p:cNvSpPr>
                <a:spLocks/>
              </p:cNvSpPr>
              <p:nvPr/>
            </p:nvSpPr>
            <p:spPr bwMode="auto">
              <a:xfrm flipH="1">
                <a:off x="5258" y="717"/>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grpSp>
        <p:sp>
          <p:nvSpPr>
            <p:cNvPr id="47" name="Oval 44"/>
            <p:cNvSpPr>
              <a:spLocks noChangeArrowheads="1"/>
            </p:cNvSpPr>
            <p:nvPr/>
          </p:nvSpPr>
          <p:spPr bwMode="auto">
            <a:xfrm>
              <a:off x="7180262" y="915988"/>
              <a:ext cx="255588" cy="255587"/>
            </a:xfrm>
            <a:prstGeom prst="ellipse">
              <a:avLst/>
            </a:prstGeom>
            <a:solidFill>
              <a:schemeClr val="tx1"/>
            </a:solidFill>
            <a:ln w="9525">
              <a:solidFill>
                <a:schemeClr val="tx1"/>
              </a:solidFill>
              <a:round/>
              <a:headEnd/>
              <a:tailEnd/>
            </a:ln>
          </p:spPr>
          <p:txBody>
            <a:bodyPr wrap="none" anchor="ctr"/>
            <a:lstStyle/>
            <a:p>
              <a:endParaRPr lang="en-US">
                <a:latin typeface="Cambria" pitchFamily="18" charset="0"/>
              </a:endParaRPr>
            </a:p>
          </p:txBody>
        </p:sp>
        <p:sp>
          <p:nvSpPr>
            <p:cNvPr id="48" name="Freeform 46"/>
            <p:cNvSpPr>
              <a:spLocks/>
            </p:cNvSpPr>
            <p:nvPr/>
          </p:nvSpPr>
          <p:spPr bwMode="auto">
            <a:xfrm>
              <a:off x="7418387" y="915988"/>
              <a:ext cx="423863" cy="52387"/>
            </a:xfrm>
            <a:custGeom>
              <a:avLst/>
              <a:gdLst>
                <a:gd name="T0" fmla="*/ 0 w 267"/>
                <a:gd name="T1" fmla="*/ 2147483647 h 33"/>
                <a:gd name="T2" fmla="*/ 2147483647 w 267"/>
                <a:gd name="T3" fmla="*/ 2147483647 h 33"/>
                <a:gd name="T4" fmla="*/ 2147483647 w 267"/>
                <a:gd name="T5" fmla="*/ 0 h 33"/>
                <a:gd name="T6" fmla="*/ 0 60000 65536"/>
                <a:gd name="T7" fmla="*/ 0 60000 65536"/>
                <a:gd name="T8" fmla="*/ 0 60000 65536"/>
                <a:gd name="T9" fmla="*/ 0 w 267"/>
                <a:gd name="T10" fmla="*/ 0 h 33"/>
                <a:gd name="T11" fmla="*/ 267 w 267"/>
                <a:gd name="T12" fmla="*/ 33 h 33"/>
              </a:gdLst>
              <a:ahLst/>
              <a:cxnLst>
                <a:cxn ang="T6">
                  <a:pos x="T0" y="T1"/>
                </a:cxn>
                <a:cxn ang="T7">
                  <a:pos x="T2" y="T3"/>
                </a:cxn>
                <a:cxn ang="T8">
                  <a:pos x="T4" y="T5"/>
                </a:cxn>
              </a:cxnLst>
              <a:rect l="T9" t="T10" r="T11" b="T12"/>
              <a:pathLst>
                <a:path w="267" h="33">
                  <a:moveTo>
                    <a:pt x="0" y="33"/>
                  </a:moveTo>
                  <a:cubicBezTo>
                    <a:pt x="62" y="28"/>
                    <a:pt x="126" y="26"/>
                    <a:pt x="189" y="22"/>
                  </a:cubicBezTo>
                  <a:cubicBezTo>
                    <a:pt x="211" y="20"/>
                    <a:pt x="247" y="15"/>
                    <a:pt x="267"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
          <p:nvSpPr>
            <p:cNvPr id="49" name="Freeform 48"/>
            <p:cNvSpPr>
              <a:spLocks/>
            </p:cNvSpPr>
            <p:nvPr/>
          </p:nvSpPr>
          <p:spPr bwMode="auto">
            <a:xfrm>
              <a:off x="7121525" y="1009650"/>
              <a:ext cx="58737" cy="49213"/>
            </a:xfrm>
            <a:custGeom>
              <a:avLst/>
              <a:gdLst>
                <a:gd name="T0" fmla="*/ 2147483647 w 37"/>
                <a:gd name="T1" fmla="*/ 2147483647 h 31"/>
                <a:gd name="T2" fmla="*/ 2147483647 w 37"/>
                <a:gd name="T3" fmla="*/ 2147483647 h 31"/>
                <a:gd name="T4" fmla="*/ 2147483647 w 37"/>
                <a:gd name="T5" fmla="*/ 2147483647 h 31"/>
                <a:gd name="T6" fmla="*/ 2147483647 w 37"/>
                <a:gd name="T7" fmla="*/ 2147483647 h 31"/>
                <a:gd name="T8" fmla="*/ 0 60000 65536"/>
                <a:gd name="T9" fmla="*/ 0 60000 65536"/>
                <a:gd name="T10" fmla="*/ 0 60000 65536"/>
                <a:gd name="T11" fmla="*/ 0 60000 65536"/>
                <a:gd name="T12" fmla="*/ 0 w 37"/>
                <a:gd name="T13" fmla="*/ 0 h 31"/>
                <a:gd name="T14" fmla="*/ 37 w 37"/>
                <a:gd name="T15" fmla="*/ 31 h 31"/>
              </a:gdLst>
              <a:ahLst/>
              <a:cxnLst>
                <a:cxn ang="T8">
                  <a:pos x="T0" y="T1"/>
                </a:cxn>
                <a:cxn ang="T9">
                  <a:pos x="T2" y="T3"/>
                </a:cxn>
                <a:cxn ang="T10">
                  <a:pos x="T4" y="T5"/>
                </a:cxn>
                <a:cxn ang="T11">
                  <a:pos x="T6" y="T7"/>
                </a:cxn>
              </a:cxnLst>
              <a:rect l="T12" t="T13" r="T14" b="T15"/>
              <a:pathLst>
                <a:path w="37" h="31">
                  <a:moveTo>
                    <a:pt x="37" y="24"/>
                  </a:moveTo>
                  <a:cubicBezTo>
                    <a:pt x="29" y="26"/>
                    <a:pt x="22" y="31"/>
                    <a:pt x="15" y="30"/>
                  </a:cubicBezTo>
                  <a:cubicBezTo>
                    <a:pt x="5" y="28"/>
                    <a:pt x="0" y="0"/>
                    <a:pt x="10" y="2"/>
                  </a:cubicBezTo>
                  <a:cubicBezTo>
                    <a:pt x="21" y="4"/>
                    <a:pt x="28" y="16"/>
                    <a:pt x="37" y="24"/>
                  </a:cubicBezTo>
                  <a:close/>
                </a:path>
              </a:pathLst>
            </a:custGeom>
            <a:solidFill>
              <a:schemeClr val="accent1"/>
            </a:solidFill>
            <a:ln w="28575">
              <a:solidFill>
                <a:schemeClr val="tx1"/>
              </a:solidFill>
              <a:round/>
              <a:headEnd/>
              <a:tailEnd/>
            </a:ln>
          </p:spPr>
          <p:txBody>
            <a:bodyPr wrap="none" anchor="ctr"/>
            <a:lstStyle/>
            <a:p>
              <a:endParaRPr lang="en-US">
                <a:latin typeface="Cambria" pitchFamily="18" charset="0"/>
              </a:endParaRPr>
            </a:p>
          </p:txBody>
        </p:sp>
      </p:grpSp>
      <p:pic>
        <p:nvPicPr>
          <p:cNvPr id="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061994">
            <a:off x="7410045" y="1595071"/>
            <a:ext cx="1369232" cy="1281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027047">
            <a:off x="6409872" y="2494555"/>
            <a:ext cx="1420812" cy="134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60462" y="2174081"/>
            <a:ext cx="384175"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1574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762000" y="1219200"/>
            <a:ext cx="5638800" cy="1905000"/>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74" name="TextBox 27"/>
          <p:cNvSpPr txBox="1">
            <a:spLocks noChangeArrowheads="1"/>
          </p:cNvSpPr>
          <p:nvPr/>
        </p:nvSpPr>
        <p:spPr bwMode="auto">
          <a:xfrm>
            <a:off x="6248400" y="6287808"/>
            <a:ext cx="2750255" cy="461665"/>
          </a:xfrm>
          <a:prstGeom prst="rect">
            <a:avLst/>
          </a:prstGeom>
          <a:solidFill>
            <a:srgbClr val="CCFF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i="1" dirty="0" smtClean="0">
                <a:latin typeface="Cambria" pitchFamily="18" charset="0"/>
              </a:rPr>
              <a:t>control-b in Sublime</a:t>
            </a:r>
            <a:endParaRPr lang="en-US" i="1" dirty="0">
              <a:latin typeface="Cambria" pitchFamily="18" charset="0"/>
            </a:endParaRPr>
          </a:p>
        </p:txBody>
      </p:sp>
      <p:sp>
        <p:nvSpPr>
          <p:cNvPr id="10" name="Text Box 7"/>
          <p:cNvSpPr txBox="1">
            <a:spLocks noChangeArrowheads="1"/>
          </p:cNvSpPr>
          <p:nvPr/>
        </p:nvSpPr>
        <p:spPr bwMode="auto">
          <a:xfrm>
            <a:off x="457200" y="288925"/>
            <a:ext cx="4267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Overlay… Izzy; others</a:t>
            </a:r>
            <a:endParaRPr lang="en-US" sz="4000" i="1" dirty="0">
              <a:latin typeface="Cambria" pitchFamily="18" charset="0"/>
            </a:endParaRPr>
          </a:p>
        </p:txBody>
      </p:sp>
      <p:sp>
        <p:nvSpPr>
          <p:cNvPr id="9" name="Rectangle 8"/>
          <p:cNvSpPr>
            <a:spLocks noChangeArrowheads="1"/>
          </p:cNvSpPr>
          <p:nvPr/>
        </p:nvSpPr>
        <p:spPr bwMode="auto">
          <a:xfrm>
            <a:off x="838200" y="1295400"/>
            <a:ext cx="7239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err="1">
                <a:solidFill>
                  <a:srgbClr val="FF9900"/>
                </a:solidFill>
                <a:latin typeface="Courier New" pitchFamily="49" charset="0"/>
              </a:rPr>
              <a:t>def</a:t>
            </a:r>
            <a:r>
              <a:rPr lang="en-US" sz="1800" b="1" dirty="0">
                <a:solidFill>
                  <a:srgbClr val="FF9900"/>
                </a:solidFill>
                <a:latin typeface="Courier New" pitchFamily="49" charset="0"/>
              </a:rPr>
              <a:t> </a:t>
            </a:r>
            <a:r>
              <a:rPr lang="en-US" sz="1800" b="1" dirty="0">
                <a:latin typeface="Courier New" pitchFamily="49" charset="0"/>
              </a:rPr>
              <a:t>flipside(s):</a:t>
            </a:r>
          </a:p>
          <a:p>
            <a:r>
              <a:rPr lang="en-US" sz="1800" b="1" dirty="0">
                <a:solidFill>
                  <a:srgbClr val="0B9520"/>
                </a:solidFill>
                <a:latin typeface="Courier New" pitchFamily="49" charset="0"/>
              </a:rPr>
              <a:t>    """ flipside(s): swaps s's sides!</a:t>
            </a:r>
          </a:p>
          <a:p>
            <a:r>
              <a:rPr lang="en-US" sz="1800" b="1" dirty="0">
                <a:solidFill>
                  <a:srgbClr val="0B9520"/>
                </a:solidFill>
                <a:latin typeface="Courier New" pitchFamily="49" charset="0"/>
              </a:rPr>
              <a:t>        input s: a string</a:t>
            </a:r>
          </a:p>
          <a:p>
            <a:r>
              <a:rPr lang="en-US" sz="1800" b="1" dirty="0">
                <a:solidFill>
                  <a:srgbClr val="0B9520"/>
                </a:solidFill>
                <a:latin typeface="Courier New" pitchFamily="49" charset="0"/>
              </a:rPr>
              <a:t>    """</a:t>
            </a:r>
          </a:p>
          <a:p>
            <a:r>
              <a:rPr lang="en-US" sz="1800" b="1" dirty="0">
                <a:latin typeface="Courier New" pitchFamily="49" charset="0"/>
              </a:rPr>
              <a:t>    x = </a:t>
            </a:r>
            <a:r>
              <a:rPr lang="en-US" sz="1800" b="1" dirty="0" err="1">
                <a:latin typeface="Courier New" pitchFamily="49" charset="0"/>
              </a:rPr>
              <a:t>len</a:t>
            </a:r>
            <a:r>
              <a:rPr lang="en-US" sz="1800" b="1" dirty="0">
                <a:latin typeface="Courier New" pitchFamily="49" charset="0"/>
              </a:rPr>
              <a:t>(s)/</a:t>
            </a:r>
            <a:r>
              <a:rPr lang="en-US" sz="1800" b="1" dirty="0" smtClean="0">
                <a:latin typeface="Courier New" pitchFamily="49" charset="0"/>
              </a:rPr>
              <a:t>2</a:t>
            </a:r>
          </a:p>
          <a:p>
            <a:r>
              <a:rPr lang="en-US" sz="1800" b="1" dirty="0">
                <a:solidFill>
                  <a:srgbClr val="FEA30F"/>
                </a:solidFill>
                <a:latin typeface="Courier New" pitchFamily="49" charset="0"/>
              </a:rPr>
              <a:t> </a:t>
            </a:r>
            <a:r>
              <a:rPr lang="en-US" sz="1800" b="1" dirty="0" smtClean="0">
                <a:solidFill>
                  <a:srgbClr val="FEA30F"/>
                </a:solidFill>
                <a:latin typeface="Courier New" pitchFamily="49" charset="0"/>
              </a:rPr>
              <a:t>   </a:t>
            </a:r>
            <a:r>
              <a:rPr lang="en-US" sz="1800" b="1" dirty="0" smtClean="0">
                <a:solidFill>
                  <a:srgbClr val="FF9900"/>
                </a:solidFill>
                <a:latin typeface="Courier New" pitchFamily="49" charset="0"/>
              </a:rPr>
              <a:t>return</a:t>
            </a:r>
            <a:r>
              <a:rPr lang="en-US" sz="1800" b="1" dirty="0" smtClean="0">
                <a:solidFill>
                  <a:srgbClr val="F2B800"/>
                </a:solidFill>
                <a:latin typeface="Courier New" pitchFamily="49" charset="0"/>
              </a:rPr>
              <a:t> </a:t>
            </a:r>
            <a:r>
              <a:rPr lang="en-US" sz="1800" b="1" dirty="0">
                <a:latin typeface="Courier New" pitchFamily="49" charset="0"/>
              </a:rPr>
              <a:t>s[x:] + s[:x</a:t>
            </a:r>
            <a:r>
              <a:rPr lang="en-US" sz="1800" b="1" dirty="0" smtClean="0">
                <a:latin typeface="Courier New" pitchFamily="49" charset="0"/>
              </a:rPr>
              <a:t>]</a:t>
            </a:r>
          </a:p>
          <a:p>
            <a:endParaRPr lang="en-US" sz="1800" b="1" dirty="0" smtClean="0">
              <a:latin typeface="Courier New" pitchFamily="49" charset="0"/>
            </a:endParaRPr>
          </a:p>
          <a:p>
            <a:r>
              <a:rPr lang="en-US" sz="1800" b="1" dirty="0" smtClean="0">
                <a:solidFill>
                  <a:srgbClr val="CC3300"/>
                </a:solidFill>
                <a:latin typeface="Courier New" pitchFamily="49" charset="0"/>
              </a:rPr>
              <a:t>#</a:t>
            </a:r>
          </a:p>
          <a:p>
            <a:r>
              <a:rPr lang="en-US" sz="1800" b="1" dirty="0" smtClean="0">
                <a:solidFill>
                  <a:srgbClr val="CC3300"/>
                </a:solidFill>
                <a:latin typeface="Courier New" pitchFamily="49" charset="0"/>
              </a:rPr>
              <a:t># Tests!</a:t>
            </a:r>
          </a:p>
          <a:p>
            <a:r>
              <a:rPr lang="en-US" sz="1800" b="1" dirty="0">
                <a:solidFill>
                  <a:srgbClr val="CC3300"/>
                </a:solidFill>
                <a:latin typeface="Courier New" pitchFamily="49" charset="0"/>
              </a:rPr>
              <a:t>#</a:t>
            </a:r>
          </a:p>
          <a:p>
            <a:r>
              <a:rPr lang="en-US" sz="1800" b="1" dirty="0" smtClean="0">
                <a:solidFill>
                  <a:srgbClr val="FF9900"/>
                </a:solidFill>
                <a:latin typeface="Courier New" pitchFamily="49" charset="0"/>
              </a:rPr>
              <a:t>print</a:t>
            </a:r>
            <a:r>
              <a:rPr lang="en-US" sz="1800" b="1" dirty="0" smtClean="0">
                <a:solidFill>
                  <a:srgbClr val="F2B800"/>
                </a:solidFill>
                <a:latin typeface="Courier New" pitchFamily="49" charset="0"/>
              </a:rPr>
              <a:t> </a:t>
            </a:r>
            <a:r>
              <a:rPr lang="en-US" sz="1800" b="1" dirty="0" smtClean="0">
                <a:solidFill>
                  <a:srgbClr val="0B9520"/>
                </a:solidFill>
                <a:latin typeface="Courier New" pitchFamily="49" charset="0"/>
              </a:rPr>
              <a:t>"flipside('carpets') ~"</a:t>
            </a:r>
            <a:r>
              <a:rPr lang="en-US" sz="1800" b="1" dirty="0" smtClean="0">
                <a:latin typeface="Courier New" pitchFamily="49" charset="0"/>
              </a:rPr>
              <a:t>, flipside(</a:t>
            </a:r>
            <a:r>
              <a:rPr lang="en-US" sz="1800" b="1" dirty="0" smtClean="0">
                <a:solidFill>
                  <a:srgbClr val="0B9520"/>
                </a:solidFill>
                <a:latin typeface="Courier New" pitchFamily="49" charset="0"/>
              </a:rPr>
              <a:t>'carpets'</a:t>
            </a:r>
            <a:r>
              <a:rPr lang="en-US" sz="1800" b="1" dirty="0" smtClean="0">
                <a:latin typeface="Courier New" pitchFamily="49" charset="0"/>
              </a:rPr>
              <a:t>)</a:t>
            </a: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endParaRPr lang="en-US" sz="1800" b="1" dirty="0" smtClean="0">
              <a:latin typeface="Courier New" pitchFamily="49" charset="0"/>
            </a:endParaRP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p>
        </p:txBody>
      </p:sp>
      <p:sp>
        <p:nvSpPr>
          <p:cNvPr id="4" name="TextBox 3"/>
          <p:cNvSpPr txBox="1"/>
          <p:nvPr/>
        </p:nvSpPr>
        <p:spPr>
          <a:xfrm>
            <a:off x="5638800" y="227369"/>
            <a:ext cx="1981200" cy="830997"/>
          </a:xfrm>
          <a:prstGeom prst="rect">
            <a:avLst/>
          </a:prstGeom>
          <a:solidFill>
            <a:schemeClr val="bg1">
              <a:lumMod val="95000"/>
            </a:schemeClr>
          </a:solidFill>
        </p:spPr>
        <p:txBody>
          <a:bodyPr wrap="square" rtlCol="0">
            <a:spAutoFit/>
          </a:bodyPr>
          <a:lstStyle/>
          <a:p>
            <a:pPr algn="ctr"/>
            <a:r>
              <a:rPr lang="en-US" dirty="0" smtClean="0">
                <a:latin typeface="Cambria" panose="02040503050406030204" pitchFamily="18" charset="0"/>
              </a:rPr>
              <a:t>(1) function </a:t>
            </a:r>
            <a:r>
              <a:rPr lang="en-US" i="1" dirty="0" smtClean="0">
                <a:latin typeface="Cambria" panose="02040503050406030204" pitchFamily="18" charset="0"/>
              </a:rPr>
              <a:t>definition</a:t>
            </a:r>
            <a:endParaRPr lang="en-US" dirty="0" smtClean="0">
              <a:latin typeface="Cambria" panose="02040503050406030204" pitchFamily="18" charset="0"/>
            </a:endParaRPr>
          </a:p>
        </p:txBody>
      </p:sp>
      <p:sp>
        <p:nvSpPr>
          <p:cNvPr id="12" name="TextBox 11"/>
          <p:cNvSpPr txBox="1"/>
          <p:nvPr/>
        </p:nvSpPr>
        <p:spPr>
          <a:xfrm>
            <a:off x="6842760" y="3161883"/>
            <a:ext cx="1981200" cy="830997"/>
          </a:xfrm>
          <a:prstGeom prst="rect">
            <a:avLst/>
          </a:prstGeom>
          <a:solidFill>
            <a:srgbClr val="CCFFCC"/>
          </a:solidFill>
        </p:spPr>
        <p:txBody>
          <a:bodyPr wrap="square" rtlCol="0">
            <a:spAutoFit/>
          </a:bodyPr>
          <a:lstStyle/>
          <a:p>
            <a:pPr algn="ctr"/>
            <a:r>
              <a:rPr lang="en-US" dirty="0" smtClean="0">
                <a:latin typeface="Cambria" panose="02040503050406030204" pitchFamily="18" charset="0"/>
              </a:rPr>
              <a:t>(2) function </a:t>
            </a:r>
            <a:r>
              <a:rPr lang="en-US" b="1" i="1" dirty="0" smtClean="0">
                <a:latin typeface="Cambria" panose="02040503050406030204" pitchFamily="18" charset="0"/>
              </a:rPr>
              <a:t>tests</a:t>
            </a:r>
            <a:endParaRPr lang="en-US" b="1" dirty="0" smtClean="0">
              <a:latin typeface="Cambria" panose="02040503050406030204" pitchFamily="18" charset="0"/>
            </a:endParaRPr>
          </a:p>
        </p:txBody>
      </p:sp>
      <p:sp>
        <p:nvSpPr>
          <p:cNvPr id="13" name="TextBox 12"/>
          <p:cNvSpPr txBox="1"/>
          <p:nvPr/>
        </p:nvSpPr>
        <p:spPr>
          <a:xfrm>
            <a:off x="152400" y="6287808"/>
            <a:ext cx="4724400" cy="461665"/>
          </a:xfrm>
          <a:prstGeom prst="rect">
            <a:avLst/>
          </a:prstGeom>
          <a:noFill/>
        </p:spPr>
        <p:txBody>
          <a:bodyPr wrap="square" rtlCol="0">
            <a:spAutoFit/>
          </a:bodyPr>
          <a:lstStyle/>
          <a:p>
            <a:r>
              <a:rPr lang="en-US" dirty="0" smtClean="0">
                <a:latin typeface="Cambria" panose="02040503050406030204" pitchFamily="18" charset="0"/>
              </a:rPr>
              <a:t>We provide these tests </a:t>
            </a:r>
            <a:r>
              <a:rPr lang="en-US" i="1" dirty="0" smtClean="0">
                <a:latin typeface="Cambria" panose="02040503050406030204" pitchFamily="18" charset="0"/>
              </a:rPr>
              <a:t>(for now…)</a:t>
            </a:r>
          </a:p>
        </p:txBody>
      </p:sp>
    </p:spTree>
    <p:extLst>
      <p:ext uri="{BB962C8B-B14F-4D97-AF65-F5344CB8AC3E}">
        <p14:creationId xmlns:p14="http://schemas.microsoft.com/office/powerpoint/2010/main" val="229739729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762000"/>
            <a:ext cx="4191000" cy="461665"/>
          </a:xfrm>
          <a:prstGeom prst="rect">
            <a:avLst/>
          </a:prstGeom>
          <a:noFill/>
        </p:spPr>
        <p:txBody>
          <a:bodyPr wrap="square" rtlCol="0">
            <a:spAutoFit/>
          </a:bodyPr>
          <a:lstStyle/>
          <a:p>
            <a:pPr algn="ctr"/>
            <a:r>
              <a:rPr lang="en-US" dirty="0" smtClean="0">
                <a:latin typeface="Cambria" panose="02040503050406030204" pitchFamily="18" charset="0"/>
              </a:rPr>
              <a:t>RPS results et al.</a:t>
            </a:r>
          </a:p>
        </p:txBody>
      </p:sp>
    </p:spTree>
    <p:extLst>
      <p:ext uri="{BB962C8B-B14F-4D97-AF65-F5344CB8AC3E}">
        <p14:creationId xmlns:p14="http://schemas.microsoft.com/office/powerpoint/2010/main" val="51394777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smtClean="0">
                <a:latin typeface="Cambria" pitchFamily="18" charset="0"/>
              </a:rPr>
              <a:t>Pirate </a:t>
            </a:r>
            <a:r>
              <a:rPr lang="en-US" sz="3600" dirty="0" err="1" smtClean="0">
                <a:latin typeface="Cambria" pitchFamily="18" charset="0"/>
              </a:rPr>
              <a:t>Picobot</a:t>
            </a:r>
            <a:r>
              <a:rPr lang="en-US" sz="3600" dirty="0" smtClean="0">
                <a:latin typeface="Cambria" pitchFamily="18" charset="0"/>
              </a:rPr>
              <a:t>!</a:t>
            </a:r>
            <a:endParaRPr lang="en-US" sz="3600" i="1" dirty="0">
              <a:solidFill>
                <a:srgbClr val="0000DF"/>
              </a:solidFill>
              <a:latin typeface="Cambria"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39" t="30811" r="9482" b="15200"/>
          <a:stretch/>
        </p:blipFill>
        <p:spPr bwMode="auto">
          <a:xfrm>
            <a:off x="2103034" y="1230489"/>
            <a:ext cx="6659966" cy="50292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bwMode="auto">
          <a:xfrm flipV="1">
            <a:off x="1589390" y="4823178"/>
            <a:ext cx="914400" cy="228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9" name="Straight Arrow Connector 8"/>
          <p:cNvCxnSpPr/>
          <p:nvPr/>
        </p:nvCxnSpPr>
        <p:spPr bwMode="auto">
          <a:xfrm flipV="1">
            <a:off x="1589390" y="5638800"/>
            <a:ext cx="914400" cy="228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
        <p:nvSpPr>
          <p:cNvPr id="8" name="TextBox 7"/>
          <p:cNvSpPr txBox="1"/>
          <p:nvPr/>
        </p:nvSpPr>
        <p:spPr>
          <a:xfrm>
            <a:off x="426634" y="4636279"/>
            <a:ext cx="1162756" cy="707886"/>
          </a:xfrm>
          <a:prstGeom prst="rect">
            <a:avLst/>
          </a:prstGeom>
          <a:noFill/>
        </p:spPr>
        <p:txBody>
          <a:bodyPr wrap="square" rtlCol="0">
            <a:spAutoFit/>
          </a:bodyPr>
          <a:lstStyle/>
          <a:p>
            <a:pPr algn="r"/>
            <a:r>
              <a:rPr lang="en-US" sz="2000" dirty="0" smtClean="0">
                <a:solidFill>
                  <a:srgbClr val="0000FF"/>
                </a:solidFill>
                <a:latin typeface="Cambria" pitchFamily="18" charset="0"/>
              </a:rPr>
              <a:t>if open, go forth!</a:t>
            </a:r>
            <a:endParaRPr lang="en-US" sz="2000" dirty="0">
              <a:solidFill>
                <a:srgbClr val="0000FF"/>
              </a:solidFill>
              <a:latin typeface="Cambria" pitchFamily="18" charset="0"/>
            </a:endParaRPr>
          </a:p>
        </p:txBody>
      </p:sp>
      <p:sp>
        <p:nvSpPr>
          <p:cNvPr id="11" name="TextBox 10"/>
          <p:cNvSpPr txBox="1"/>
          <p:nvPr/>
        </p:nvSpPr>
        <p:spPr>
          <a:xfrm>
            <a:off x="141589" y="5569803"/>
            <a:ext cx="1447800" cy="707886"/>
          </a:xfrm>
          <a:prstGeom prst="rect">
            <a:avLst/>
          </a:prstGeom>
          <a:noFill/>
        </p:spPr>
        <p:txBody>
          <a:bodyPr wrap="square" rtlCol="0">
            <a:spAutoFit/>
          </a:bodyPr>
          <a:lstStyle/>
          <a:p>
            <a:pPr algn="r"/>
            <a:r>
              <a:rPr lang="en-US" sz="2000" dirty="0" smtClean="0">
                <a:solidFill>
                  <a:srgbClr val="0000FF"/>
                </a:solidFill>
                <a:latin typeface="Cambria" pitchFamily="18" charset="0"/>
              </a:rPr>
              <a:t>if blocked, go right!</a:t>
            </a:r>
            <a:endParaRPr lang="en-US" sz="2000" dirty="0">
              <a:solidFill>
                <a:srgbClr val="0000FF"/>
              </a:solidFill>
              <a:latin typeface="Cambria"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34" y="1295400"/>
            <a:ext cx="133047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bwMode="auto">
          <a:xfrm>
            <a:off x="2362200" y="3745089"/>
            <a:ext cx="4343400" cy="2532600"/>
          </a:xfrm>
          <a:prstGeom prst="roundRect">
            <a:avLst/>
          </a:prstGeom>
          <a:solidFill>
            <a:srgbClr val="CCEC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Box 11"/>
          <p:cNvSpPr txBox="1"/>
          <p:nvPr/>
        </p:nvSpPr>
        <p:spPr>
          <a:xfrm rot="20920390">
            <a:off x="6134099" y="5702690"/>
            <a:ext cx="1143000" cy="923330"/>
          </a:xfrm>
          <a:prstGeom prst="rect">
            <a:avLst/>
          </a:prstGeom>
          <a:solidFill>
            <a:schemeClr val="bg1"/>
          </a:solidFill>
          <a:ln w="28575">
            <a:solidFill>
              <a:srgbClr val="CCECFF"/>
            </a:solidFill>
          </a:ln>
        </p:spPr>
        <p:txBody>
          <a:bodyPr wrap="square" rtlCol="0">
            <a:spAutoFit/>
          </a:bodyPr>
          <a:lstStyle/>
          <a:p>
            <a:pPr algn="ctr"/>
            <a:r>
              <a:rPr lang="en-US" sz="1800" dirty="0" smtClean="0">
                <a:latin typeface="Cambria" pitchFamily="18" charset="0"/>
              </a:rPr>
              <a:t>this is a runnable program</a:t>
            </a:r>
            <a:endParaRPr lang="en-US" sz="1800" dirty="0">
              <a:latin typeface="Cambria" pitchFamily="18" charset="0"/>
            </a:endParaRPr>
          </a:p>
        </p:txBody>
      </p:sp>
      <p:sp>
        <p:nvSpPr>
          <p:cNvPr id="13" name="Text Box 19"/>
          <p:cNvSpPr txBox="1">
            <a:spLocks noChangeArrowheads="1"/>
          </p:cNvSpPr>
          <p:nvPr/>
        </p:nvSpPr>
        <p:spPr bwMode="auto">
          <a:xfrm>
            <a:off x="4419600" y="-846"/>
            <a:ext cx="11001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b="1" dirty="0">
                <a:solidFill>
                  <a:srgbClr val="067B0E"/>
                </a:solidFill>
                <a:latin typeface="Cambria" pitchFamily="18" charset="0"/>
              </a:rPr>
              <a:t>Aye-Aye-Aye,  </a:t>
            </a:r>
            <a:r>
              <a:rPr lang="en-US" sz="1200" b="1" dirty="0" err="1">
                <a:solidFill>
                  <a:srgbClr val="067B0E"/>
                </a:solidFill>
                <a:latin typeface="Cambria" pitchFamily="18" charset="0"/>
              </a:rPr>
              <a:t>Mateys</a:t>
            </a:r>
            <a:r>
              <a:rPr lang="en-US" sz="1200" b="1" dirty="0">
                <a:solidFill>
                  <a:srgbClr val="067B0E"/>
                </a:solidFill>
                <a:latin typeface="Cambria" pitchFamily="18" charset="0"/>
              </a:rPr>
              <a:t>!   9/19</a:t>
            </a:r>
          </a:p>
        </p:txBody>
      </p:sp>
      <p:grpSp>
        <p:nvGrpSpPr>
          <p:cNvPr id="14" name="Group 1"/>
          <p:cNvGrpSpPr>
            <a:grpSpLocks/>
          </p:cNvGrpSpPr>
          <p:nvPr/>
        </p:nvGrpSpPr>
        <p:grpSpPr bwMode="auto">
          <a:xfrm>
            <a:off x="3991958" y="241082"/>
            <a:ext cx="792328" cy="825718"/>
            <a:chOff x="7086600" y="533400"/>
            <a:chExt cx="914400" cy="1143000"/>
          </a:xfrm>
        </p:grpSpPr>
        <p:grpSp>
          <p:nvGrpSpPr>
            <p:cNvPr id="15" name="Group 20"/>
            <p:cNvGrpSpPr>
              <a:grpSpLocks/>
            </p:cNvGrpSpPr>
            <p:nvPr/>
          </p:nvGrpSpPr>
          <p:grpSpPr bwMode="auto">
            <a:xfrm>
              <a:off x="7086600" y="533400"/>
              <a:ext cx="914400" cy="1143000"/>
              <a:chOff x="4896" y="144"/>
              <a:chExt cx="576" cy="720"/>
            </a:xfrm>
          </p:grpSpPr>
          <p:sp>
            <p:nvSpPr>
              <p:cNvPr id="19" name="Freeform 21"/>
              <p:cNvSpPr>
                <a:spLocks/>
              </p:cNvSpPr>
              <p:nvPr/>
            </p:nvSpPr>
            <p:spPr bwMode="auto">
              <a:xfrm>
                <a:off x="4896" y="677"/>
                <a:ext cx="555" cy="187"/>
              </a:xfrm>
              <a:custGeom>
                <a:avLst/>
                <a:gdLst>
                  <a:gd name="T0" fmla="*/ 1 w 1048"/>
                  <a:gd name="T1" fmla="*/ 1 h 250"/>
                  <a:gd name="T2" fmla="*/ 1 w 1048"/>
                  <a:gd name="T3" fmla="*/ 1 h 250"/>
                  <a:gd name="T4" fmla="*/ 1 w 1048"/>
                  <a:gd name="T5" fmla="*/ 1 h 250"/>
                  <a:gd name="T6" fmla="*/ 1 w 1048"/>
                  <a:gd name="T7" fmla="*/ 1 h 250"/>
                  <a:gd name="T8" fmla="*/ 1 w 1048"/>
                  <a:gd name="T9" fmla="*/ 1 h 250"/>
                  <a:gd name="T10" fmla="*/ 1 w 1048"/>
                  <a:gd name="T11" fmla="*/ 2 h 250"/>
                  <a:gd name="T12" fmla="*/ 1 w 1048"/>
                  <a:gd name="T13" fmla="*/ 2 h 250"/>
                  <a:gd name="T14" fmla="*/ 0 w 1048"/>
                  <a:gd name="T15" fmla="*/ 2 h 250"/>
                  <a:gd name="T16" fmla="*/ 1 w 1048"/>
                  <a:gd name="T17" fmla="*/ 1 h 250"/>
                  <a:gd name="T18" fmla="*/ 1 w 1048"/>
                  <a:gd name="T19" fmla="*/ 1 h 250"/>
                  <a:gd name="T20" fmla="*/ 1 w 1048"/>
                  <a:gd name="T21" fmla="*/ 1 h 250"/>
                  <a:gd name="T22" fmla="*/ 1 w 1048"/>
                  <a:gd name="T23" fmla="*/ 1 h 250"/>
                  <a:gd name="T24" fmla="*/ 1 w 1048"/>
                  <a:gd name="T25" fmla="*/ 1 h 250"/>
                  <a:gd name="T26" fmla="*/ 1 w 1048"/>
                  <a:gd name="T27" fmla="*/ 1 h 250"/>
                  <a:gd name="T28" fmla="*/ 1 w 1048"/>
                  <a:gd name="T29" fmla="*/ 1 h 250"/>
                  <a:gd name="T30" fmla="*/ 1 w 1048"/>
                  <a:gd name="T31" fmla="*/ 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chemeClr val="tx1"/>
              </a:solidFill>
              <a:ln w="9525">
                <a:solidFill>
                  <a:srgbClr val="1E16E4"/>
                </a:solidFill>
                <a:round/>
                <a:headEnd/>
                <a:tailEnd/>
              </a:ln>
            </p:spPr>
            <p:txBody>
              <a:bodyPr wrap="none" anchor="ctr"/>
              <a:lstStyle/>
              <a:p>
                <a:endParaRPr lang="en-US">
                  <a:latin typeface="Cambria" pitchFamily="18" charset="0"/>
                </a:endParaRPr>
              </a:p>
            </p:txBody>
          </p:sp>
          <p:sp>
            <p:nvSpPr>
              <p:cNvPr id="20" name="Oval 22"/>
              <p:cNvSpPr>
                <a:spLocks noChangeArrowheads="1"/>
              </p:cNvSpPr>
              <p:nvPr/>
            </p:nvSpPr>
            <p:spPr bwMode="auto">
              <a:xfrm>
                <a:off x="4921" y="286"/>
                <a:ext cx="535" cy="506"/>
              </a:xfrm>
              <a:prstGeom prst="ellipse">
                <a:avLst/>
              </a:prstGeom>
              <a:solidFill>
                <a:srgbClr val="9ECC46"/>
              </a:solidFill>
              <a:ln w="9525">
                <a:solidFill>
                  <a:srgbClr val="1E16E4"/>
                </a:solidFill>
                <a:round/>
                <a:headEnd/>
                <a:tailEnd/>
              </a:ln>
            </p:spPr>
            <p:txBody>
              <a:bodyPr wrap="none" anchor="ctr"/>
              <a:lstStyle/>
              <a:p>
                <a:endParaRPr lang="en-US">
                  <a:latin typeface="Cambria" pitchFamily="18" charset="0"/>
                </a:endParaRPr>
              </a:p>
            </p:txBody>
          </p:sp>
          <p:sp>
            <p:nvSpPr>
              <p:cNvPr id="21" name="Oval 23"/>
              <p:cNvSpPr>
                <a:spLocks noChangeArrowheads="1"/>
              </p:cNvSpPr>
              <p:nvPr/>
            </p:nvSpPr>
            <p:spPr bwMode="auto">
              <a:xfrm rot="-1967255">
                <a:off x="4972" y="394"/>
                <a:ext cx="128" cy="1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2" name="Oval 24"/>
              <p:cNvSpPr>
                <a:spLocks noChangeArrowheads="1"/>
              </p:cNvSpPr>
              <p:nvPr/>
            </p:nvSpPr>
            <p:spPr bwMode="auto">
              <a:xfrm>
                <a:off x="5125" y="394"/>
                <a:ext cx="15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3" name="Oval 25"/>
              <p:cNvSpPr>
                <a:spLocks noChangeArrowheads="1"/>
              </p:cNvSpPr>
              <p:nvPr/>
            </p:nvSpPr>
            <p:spPr bwMode="auto">
              <a:xfrm rot="-2071034">
                <a:off x="5303" y="430"/>
                <a:ext cx="10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4" name="Oval 26"/>
              <p:cNvSpPr>
                <a:spLocks noChangeArrowheads="1"/>
              </p:cNvSpPr>
              <p:nvPr/>
            </p:nvSpPr>
            <p:spPr bwMode="auto">
              <a:xfrm>
                <a:off x="5026" y="466"/>
                <a:ext cx="39"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5" name="Oval 27"/>
              <p:cNvSpPr>
                <a:spLocks noChangeArrowheads="1"/>
              </p:cNvSpPr>
              <p:nvPr/>
            </p:nvSpPr>
            <p:spPr bwMode="auto">
              <a:xfrm>
                <a:off x="5179" y="478"/>
                <a:ext cx="38"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6" name="Oval 28"/>
              <p:cNvSpPr>
                <a:spLocks noChangeArrowheads="1"/>
              </p:cNvSpPr>
              <p:nvPr/>
            </p:nvSpPr>
            <p:spPr bwMode="auto">
              <a:xfrm>
                <a:off x="5318" y="519"/>
                <a:ext cx="37"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7" name="AutoShape 29"/>
              <p:cNvSpPr>
                <a:spLocks noChangeArrowheads="1"/>
              </p:cNvSpPr>
              <p:nvPr/>
            </p:nvSpPr>
            <p:spPr bwMode="auto">
              <a:xfrm rot="-5400000">
                <a:off x="5143" y="526"/>
                <a:ext cx="58" cy="30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28" name="Freeform 30"/>
              <p:cNvSpPr>
                <a:spLocks/>
              </p:cNvSpPr>
              <p:nvPr/>
            </p:nvSpPr>
            <p:spPr bwMode="auto">
              <a:xfrm>
                <a:off x="5028" y="202"/>
                <a:ext cx="444" cy="193"/>
              </a:xfrm>
              <a:custGeom>
                <a:avLst/>
                <a:gdLst>
                  <a:gd name="T0" fmla="*/ 1 w 648"/>
                  <a:gd name="T1" fmla="*/ 0 h 256"/>
                  <a:gd name="T2" fmla="*/ 1 w 648"/>
                  <a:gd name="T3" fmla="*/ 2 h 256"/>
                  <a:gd name="T4" fmla="*/ 0 w 648"/>
                  <a:gd name="T5" fmla="*/ 2 h 256"/>
                  <a:gd name="T6" fmla="*/ 1 w 648"/>
                  <a:gd name="T7" fmla="*/ 2 h 256"/>
                  <a:gd name="T8" fmla="*/ 1 w 648"/>
                  <a:gd name="T9" fmla="*/ 3 h 256"/>
                  <a:gd name="T10" fmla="*/ 1 w 648"/>
                  <a:gd name="T11" fmla="*/ 3 h 256"/>
                  <a:gd name="T12" fmla="*/ 1 w 648"/>
                  <a:gd name="T13" fmla="*/ 2 h 256"/>
                  <a:gd name="T14" fmla="*/ 1 w 648"/>
                  <a:gd name="T15" fmla="*/ 2 h 256"/>
                  <a:gd name="T16" fmla="*/ 1 w 648"/>
                  <a:gd name="T17" fmla="*/ 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9" name="Freeform 31"/>
              <p:cNvSpPr>
                <a:spLocks/>
              </p:cNvSpPr>
              <p:nvPr/>
            </p:nvSpPr>
            <p:spPr bwMode="auto">
              <a:xfrm>
                <a:off x="5120" y="144"/>
                <a:ext cx="303" cy="144"/>
              </a:xfrm>
              <a:custGeom>
                <a:avLst/>
                <a:gdLst>
                  <a:gd name="T0" fmla="*/ 1 w 442"/>
                  <a:gd name="T1" fmla="*/ 2 h 192"/>
                  <a:gd name="T2" fmla="*/ 1 w 442"/>
                  <a:gd name="T3" fmla="*/ 2 h 192"/>
                  <a:gd name="T4" fmla="*/ 1 w 442"/>
                  <a:gd name="T5" fmla="*/ 0 h 192"/>
                  <a:gd name="T6" fmla="*/ 1 w 442"/>
                  <a:gd name="T7" fmla="*/ 2 h 192"/>
                  <a:gd name="T8" fmla="*/ 1 w 442"/>
                  <a:gd name="T9" fmla="*/ 2 h 192"/>
                  <a:gd name="T10" fmla="*/ 1 w 442"/>
                  <a:gd name="T11" fmla="*/ 2 h 192"/>
                  <a:gd name="T12" fmla="*/ 1 w 442"/>
                  <a:gd name="T13" fmla="*/ 2 h 192"/>
                  <a:gd name="T14" fmla="*/ 1 w 442"/>
                  <a:gd name="T15" fmla="*/ 2 h 192"/>
                  <a:gd name="T16" fmla="*/ 1 w 442"/>
                  <a:gd name="T17" fmla="*/ 2 h 192"/>
                  <a:gd name="T18" fmla="*/ 1 w 442"/>
                  <a:gd name="T19" fmla="*/ 2 h 192"/>
                  <a:gd name="T20" fmla="*/ 1 w 442"/>
                  <a:gd name="T21" fmla="*/ 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30" name="Freeform 32"/>
              <p:cNvSpPr>
                <a:spLocks/>
              </p:cNvSpPr>
              <p:nvPr/>
            </p:nvSpPr>
            <p:spPr bwMode="auto">
              <a:xfrm>
                <a:off x="4963" y="709"/>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sp>
            <p:nvSpPr>
              <p:cNvPr id="31" name="Freeform 33"/>
              <p:cNvSpPr>
                <a:spLocks/>
              </p:cNvSpPr>
              <p:nvPr/>
            </p:nvSpPr>
            <p:spPr bwMode="auto">
              <a:xfrm flipH="1">
                <a:off x="5258" y="717"/>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grpSp>
        <p:sp>
          <p:nvSpPr>
            <p:cNvPr id="16" name="Oval 44"/>
            <p:cNvSpPr>
              <a:spLocks noChangeArrowheads="1"/>
            </p:cNvSpPr>
            <p:nvPr/>
          </p:nvSpPr>
          <p:spPr bwMode="auto">
            <a:xfrm>
              <a:off x="7180262" y="915988"/>
              <a:ext cx="255588" cy="255587"/>
            </a:xfrm>
            <a:prstGeom prst="ellipse">
              <a:avLst/>
            </a:prstGeom>
            <a:solidFill>
              <a:schemeClr val="tx1"/>
            </a:solidFill>
            <a:ln w="9525">
              <a:solidFill>
                <a:schemeClr val="tx1"/>
              </a:solidFill>
              <a:round/>
              <a:headEnd/>
              <a:tailEnd/>
            </a:ln>
          </p:spPr>
          <p:txBody>
            <a:bodyPr wrap="none" anchor="ctr"/>
            <a:lstStyle/>
            <a:p>
              <a:endParaRPr lang="en-US">
                <a:latin typeface="Cambria" pitchFamily="18" charset="0"/>
              </a:endParaRPr>
            </a:p>
          </p:txBody>
        </p:sp>
        <p:sp>
          <p:nvSpPr>
            <p:cNvPr id="17" name="Freeform 46"/>
            <p:cNvSpPr>
              <a:spLocks/>
            </p:cNvSpPr>
            <p:nvPr/>
          </p:nvSpPr>
          <p:spPr bwMode="auto">
            <a:xfrm>
              <a:off x="7418387" y="915988"/>
              <a:ext cx="423863" cy="52387"/>
            </a:xfrm>
            <a:custGeom>
              <a:avLst/>
              <a:gdLst>
                <a:gd name="T0" fmla="*/ 0 w 267"/>
                <a:gd name="T1" fmla="*/ 2147483647 h 33"/>
                <a:gd name="T2" fmla="*/ 2147483647 w 267"/>
                <a:gd name="T3" fmla="*/ 2147483647 h 33"/>
                <a:gd name="T4" fmla="*/ 2147483647 w 267"/>
                <a:gd name="T5" fmla="*/ 0 h 33"/>
                <a:gd name="T6" fmla="*/ 0 60000 65536"/>
                <a:gd name="T7" fmla="*/ 0 60000 65536"/>
                <a:gd name="T8" fmla="*/ 0 60000 65536"/>
                <a:gd name="T9" fmla="*/ 0 w 267"/>
                <a:gd name="T10" fmla="*/ 0 h 33"/>
                <a:gd name="T11" fmla="*/ 267 w 267"/>
                <a:gd name="T12" fmla="*/ 33 h 33"/>
              </a:gdLst>
              <a:ahLst/>
              <a:cxnLst>
                <a:cxn ang="T6">
                  <a:pos x="T0" y="T1"/>
                </a:cxn>
                <a:cxn ang="T7">
                  <a:pos x="T2" y="T3"/>
                </a:cxn>
                <a:cxn ang="T8">
                  <a:pos x="T4" y="T5"/>
                </a:cxn>
              </a:cxnLst>
              <a:rect l="T9" t="T10" r="T11" b="T12"/>
              <a:pathLst>
                <a:path w="267" h="33">
                  <a:moveTo>
                    <a:pt x="0" y="33"/>
                  </a:moveTo>
                  <a:cubicBezTo>
                    <a:pt x="62" y="28"/>
                    <a:pt x="126" y="26"/>
                    <a:pt x="189" y="22"/>
                  </a:cubicBezTo>
                  <a:cubicBezTo>
                    <a:pt x="211" y="20"/>
                    <a:pt x="247" y="15"/>
                    <a:pt x="267"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
          <p:nvSpPr>
            <p:cNvPr id="18" name="Freeform 17"/>
            <p:cNvSpPr>
              <a:spLocks/>
            </p:cNvSpPr>
            <p:nvPr/>
          </p:nvSpPr>
          <p:spPr bwMode="auto">
            <a:xfrm>
              <a:off x="7121525" y="1009650"/>
              <a:ext cx="58737" cy="49213"/>
            </a:xfrm>
            <a:custGeom>
              <a:avLst/>
              <a:gdLst>
                <a:gd name="T0" fmla="*/ 2147483647 w 37"/>
                <a:gd name="T1" fmla="*/ 2147483647 h 31"/>
                <a:gd name="T2" fmla="*/ 2147483647 w 37"/>
                <a:gd name="T3" fmla="*/ 2147483647 h 31"/>
                <a:gd name="T4" fmla="*/ 2147483647 w 37"/>
                <a:gd name="T5" fmla="*/ 2147483647 h 31"/>
                <a:gd name="T6" fmla="*/ 2147483647 w 37"/>
                <a:gd name="T7" fmla="*/ 2147483647 h 31"/>
                <a:gd name="T8" fmla="*/ 0 60000 65536"/>
                <a:gd name="T9" fmla="*/ 0 60000 65536"/>
                <a:gd name="T10" fmla="*/ 0 60000 65536"/>
                <a:gd name="T11" fmla="*/ 0 60000 65536"/>
                <a:gd name="T12" fmla="*/ 0 w 37"/>
                <a:gd name="T13" fmla="*/ 0 h 31"/>
                <a:gd name="T14" fmla="*/ 37 w 37"/>
                <a:gd name="T15" fmla="*/ 31 h 31"/>
              </a:gdLst>
              <a:ahLst/>
              <a:cxnLst>
                <a:cxn ang="T8">
                  <a:pos x="T0" y="T1"/>
                </a:cxn>
                <a:cxn ang="T9">
                  <a:pos x="T2" y="T3"/>
                </a:cxn>
                <a:cxn ang="T10">
                  <a:pos x="T4" y="T5"/>
                </a:cxn>
                <a:cxn ang="T11">
                  <a:pos x="T6" y="T7"/>
                </a:cxn>
              </a:cxnLst>
              <a:rect l="T12" t="T13" r="T14" b="T15"/>
              <a:pathLst>
                <a:path w="37" h="31">
                  <a:moveTo>
                    <a:pt x="37" y="24"/>
                  </a:moveTo>
                  <a:cubicBezTo>
                    <a:pt x="29" y="26"/>
                    <a:pt x="22" y="31"/>
                    <a:pt x="15" y="30"/>
                  </a:cubicBezTo>
                  <a:cubicBezTo>
                    <a:pt x="5" y="28"/>
                    <a:pt x="0" y="0"/>
                    <a:pt x="10" y="2"/>
                  </a:cubicBezTo>
                  <a:cubicBezTo>
                    <a:pt x="21" y="4"/>
                    <a:pt x="28" y="16"/>
                    <a:pt x="37" y="24"/>
                  </a:cubicBezTo>
                  <a:close/>
                </a:path>
              </a:pathLst>
            </a:custGeom>
            <a:solidFill>
              <a:schemeClr val="accent1"/>
            </a:solidFill>
            <a:ln w="28575">
              <a:solidFill>
                <a:schemeClr val="tx1"/>
              </a:solidFill>
              <a:round/>
              <a:headEnd/>
              <a:tailEnd/>
            </a:ln>
          </p:spPr>
          <p:txBody>
            <a:bodyPr wrap="none" anchor="ctr"/>
            <a:lstStyle/>
            <a:p>
              <a:endParaRPr lang="en-US">
                <a:latin typeface="Cambria" pitchFamily="18" charset="0"/>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785" y="228600"/>
            <a:ext cx="3153215" cy="809738"/>
          </a:xfrm>
          <a:prstGeom prst="rect">
            <a:avLst/>
          </a:prstGeom>
          <a:ln>
            <a:solidFill>
              <a:srgbClr val="0B9520"/>
            </a:solidFill>
          </a:ln>
        </p:spPr>
      </p:pic>
    </p:spTree>
    <p:extLst>
      <p:ext uri="{BB962C8B-B14F-4D97-AF65-F5344CB8AC3E}">
        <p14:creationId xmlns:p14="http://schemas.microsoft.com/office/powerpoint/2010/main" val="2047168395"/>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rules!</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458810" cy="4240390"/>
          </a:xfrm>
          <a:prstGeom prst="rect">
            <a:avLst/>
          </a:prstGeom>
        </p:spPr>
      </p:pic>
      <p:sp>
        <p:nvSpPr>
          <p:cNvPr id="3" name="TextBox 2"/>
          <p:cNvSpPr txBox="1"/>
          <p:nvPr/>
        </p:nvSpPr>
        <p:spPr>
          <a:xfrm rot="20723380">
            <a:off x="6729331" y="3385830"/>
            <a:ext cx="2133600" cy="461665"/>
          </a:xfrm>
          <a:prstGeom prst="rect">
            <a:avLst/>
          </a:prstGeom>
          <a:solidFill>
            <a:schemeClr val="bg1"/>
          </a:solidFill>
        </p:spPr>
        <p:txBody>
          <a:bodyPr wrap="square" rtlCol="0">
            <a:spAutoFit/>
          </a:bodyPr>
          <a:lstStyle/>
          <a:p>
            <a:pPr algn="ctr"/>
            <a:r>
              <a:rPr lang="en-US" b="1" dirty="0" smtClean="0">
                <a:solidFill>
                  <a:srgbClr val="0B9520"/>
                </a:solidFill>
                <a:latin typeface="Cambria" panose="02040503050406030204" pitchFamily="18" charset="0"/>
              </a:rPr>
              <a:t>Eight rules?!</a:t>
            </a:r>
            <a:endParaRPr lang="en-US" b="1" dirty="0">
              <a:solidFill>
                <a:srgbClr val="0B9520"/>
              </a:solidFill>
              <a:latin typeface="Cambria" panose="02040503050406030204" pitchFamily="18" charset="0"/>
            </a:endParaRPr>
          </a:p>
        </p:txBody>
      </p:sp>
      <p:sp>
        <p:nvSpPr>
          <p:cNvPr id="6" name="TextBox 5"/>
          <p:cNvSpPr txBox="1"/>
          <p:nvPr/>
        </p:nvSpPr>
        <p:spPr>
          <a:xfrm>
            <a:off x="7162800" y="5950803"/>
            <a:ext cx="1828800" cy="830997"/>
          </a:xfrm>
          <a:prstGeom prst="rect">
            <a:avLst/>
          </a:prstGeom>
          <a:solidFill>
            <a:srgbClr val="CCFFCC"/>
          </a:solidFill>
        </p:spPr>
        <p:txBody>
          <a:bodyPr wrap="square" rtlCol="0">
            <a:spAutoFit/>
          </a:bodyPr>
          <a:lstStyle/>
          <a:p>
            <a:pPr algn="ctr"/>
            <a:r>
              <a:rPr lang="en-US" b="1" i="1" dirty="0" smtClean="0">
                <a:latin typeface="Cambria" panose="02040503050406030204" pitchFamily="18" charset="0"/>
              </a:rPr>
              <a:t>it's twice as slow!</a:t>
            </a:r>
            <a:endParaRPr lang="en-US" b="1" i="1" dirty="0">
              <a:latin typeface="Cambria" panose="02040503050406030204" pitchFamily="18" charset="0"/>
            </a:endParaRPr>
          </a:p>
        </p:txBody>
      </p:sp>
      <p:sp>
        <p:nvSpPr>
          <p:cNvPr id="4" name="Down Arrow 3"/>
          <p:cNvSpPr/>
          <p:nvPr/>
        </p:nvSpPr>
        <p:spPr bwMode="auto">
          <a:xfrm>
            <a:off x="6045201" y="1250244"/>
            <a:ext cx="457200" cy="533400"/>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04865489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a:t>
            </a:r>
            <a:r>
              <a:rPr lang="en-US" sz="3600" b="1" i="1" dirty="0" err="1" smtClean="0">
                <a:latin typeface="Cambria" pitchFamily="18" charset="0"/>
              </a:rPr>
              <a:t>Aargh</a:t>
            </a:r>
            <a:r>
              <a:rPr lang="en-US" sz="3600" b="1" i="1" dirty="0" smtClean="0">
                <a:latin typeface="Cambria" pitchFamily="18" charset="0"/>
              </a:rPr>
              <a:t>!</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89" y="1219200"/>
            <a:ext cx="8077200" cy="4022249"/>
          </a:xfrm>
          <a:prstGeom prst="rect">
            <a:avLst/>
          </a:prstGeom>
        </p:spPr>
      </p:pic>
      <p:sp>
        <p:nvSpPr>
          <p:cNvPr id="6" name="TextBox 5"/>
          <p:cNvSpPr txBox="1"/>
          <p:nvPr/>
        </p:nvSpPr>
        <p:spPr>
          <a:xfrm>
            <a:off x="304800" y="5867400"/>
            <a:ext cx="2895600" cy="830997"/>
          </a:xfrm>
          <a:prstGeom prst="rect">
            <a:avLst/>
          </a:prstGeom>
          <a:solidFill>
            <a:srgbClr val="CCECFF"/>
          </a:solidFill>
        </p:spPr>
        <p:txBody>
          <a:bodyPr wrap="square" rtlCol="0">
            <a:spAutoFit/>
          </a:bodyPr>
          <a:lstStyle/>
          <a:p>
            <a:pPr algn="ctr"/>
            <a:r>
              <a:rPr lang="en-US" dirty="0" smtClean="0">
                <a:latin typeface="Cambria" panose="02040503050406030204" pitchFamily="18" charset="0"/>
              </a:rPr>
              <a:t>show Porter's rules for this one!!</a:t>
            </a:r>
            <a:endParaRPr lang="en-US" dirty="0">
              <a:latin typeface="Cambria" panose="02040503050406030204" pitchFamily="18" charset="0"/>
            </a:endParaRPr>
          </a:p>
        </p:txBody>
      </p:sp>
      <p:sp>
        <p:nvSpPr>
          <p:cNvPr id="13" name="TextBox 12"/>
          <p:cNvSpPr txBox="1"/>
          <p:nvPr/>
        </p:nvSpPr>
        <p:spPr>
          <a:xfrm>
            <a:off x="6781800" y="5867400"/>
            <a:ext cx="2133600" cy="830997"/>
          </a:xfrm>
          <a:prstGeom prst="rect">
            <a:avLst/>
          </a:prstGeom>
          <a:solidFill>
            <a:srgbClr val="FFCC99"/>
          </a:solidFill>
        </p:spPr>
        <p:txBody>
          <a:bodyPr wrap="square" rtlCol="0">
            <a:spAutoFit/>
          </a:bodyPr>
          <a:lstStyle/>
          <a:p>
            <a:pPr algn="ctr"/>
            <a:r>
              <a:rPr lang="en-US" dirty="0" smtClean="0">
                <a:latin typeface="Cambria" panose="02040503050406030204" pitchFamily="18" charset="0"/>
              </a:rPr>
              <a:t>+ "universal" solution…</a:t>
            </a:r>
            <a:endParaRPr lang="en-US" dirty="0">
              <a:latin typeface="Cambria" panose="02040503050406030204" pitchFamily="18" charset="0"/>
            </a:endParaRPr>
          </a:p>
        </p:txBody>
      </p:sp>
      <p:sp>
        <p:nvSpPr>
          <p:cNvPr id="14" name="Down Arrow 13"/>
          <p:cNvSpPr/>
          <p:nvPr/>
        </p:nvSpPr>
        <p:spPr bwMode="auto">
          <a:xfrm>
            <a:off x="4899379" y="3733800"/>
            <a:ext cx="457200" cy="533400"/>
          </a:xfrm>
          <a:prstGeom prst="downArrow">
            <a:avLst/>
          </a:prstGeom>
          <a:solidFill>
            <a:srgbClr val="FFCC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748793" y="835377"/>
            <a:ext cx="457200" cy="533400"/>
          </a:xfrm>
          <a:prstGeom prst="downArrow">
            <a:avLst/>
          </a:prstGeom>
          <a:solidFill>
            <a:schemeClr val="tx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275871"/>
            <a:ext cx="10763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85749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43100" y="226437"/>
            <a:ext cx="6477000" cy="669925"/>
          </a:xfrm>
          <a:prstGeom prst="roundRect">
            <a:avLst/>
          </a:prstGeom>
          <a:solidFill>
            <a:schemeClr val="bg1"/>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13315" name="Text Box 5"/>
          <p:cNvSpPr txBox="1">
            <a:spLocks noChangeArrowheads="1"/>
          </p:cNvSpPr>
          <p:nvPr/>
        </p:nvSpPr>
        <p:spPr bwMode="auto">
          <a:xfrm>
            <a:off x="550069" y="5913437"/>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a:t>
            </a:r>
            <a:r>
              <a:rPr lang="en-US" sz="4000" b="1" i="1" dirty="0">
                <a:latin typeface="Cambria" pitchFamily="18" charset="0"/>
              </a:rPr>
              <a:t>work</a:t>
            </a:r>
            <a:r>
              <a:rPr lang="en-US" sz="4000" dirty="0">
                <a:latin typeface="Cambria" pitchFamily="18" charset="0"/>
              </a:rPr>
              <a:t>…</a:t>
            </a:r>
          </a:p>
        </p:txBody>
      </p:sp>
      <p:sp>
        <p:nvSpPr>
          <p:cNvPr id="13316" name="Text Box 6"/>
          <p:cNvSpPr txBox="1">
            <a:spLocks noChangeArrowheads="1"/>
          </p:cNvSpPr>
          <p:nvPr/>
        </p:nvSpPr>
        <p:spPr bwMode="auto">
          <a:xfrm>
            <a:off x="228601" y="3303588"/>
            <a:ext cx="4724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a:solidFill>
                  <a:srgbClr val="1E16E4"/>
                </a:solidFill>
                <a:latin typeface="Courier New" pitchFamily="49" charset="0"/>
              </a:rPr>
              <a:t>def f(x):</a:t>
            </a:r>
          </a:p>
          <a:p>
            <a:pPr>
              <a:lnSpc>
                <a:spcPct val="60000"/>
              </a:lnSpc>
              <a:spcBef>
                <a:spcPct val="50000"/>
              </a:spcBef>
            </a:pPr>
            <a:r>
              <a:rPr lang="en-US" sz="2000" b="1">
                <a:solidFill>
                  <a:srgbClr val="1E16E4"/>
                </a:solidFill>
                <a:latin typeface="Courier New" pitchFamily="49" charset="0"/>
              </a:rPr>
              <a:t>    return 11*g(x) + g(x/2) </a:t>
            </a:r>
          </a:p>
        </p:txBody>
      </p:sp>
      <p:sp>
        <p:nvSpPr>
          <p:cNvPr id="13317" name="Text Box 7"/>
          <p:cNvSpPr txBox="1">
            <a:spLocks noChangeArrowheads="1"/>
          </p:cNvSpPr>
          <p:nvPr/>
        </p:nvSpPr>
        <p:spPr bwMode="auto">
          <a:xfrm>
            <a:off x="4800600" y="1219200"/>
            <a:ext cx="3208338" cy="457200"/>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What is  </a:t>
            </a:r>
            <a:r>
              <a:rPr lang="en-US" b="1" dirty="0">
                <a:latin typeface="Cambria" pitchFamily="18" charset="0"/>
              </a:rPr>
              <a:t>  demo(-4)   </a:t>
            </a:r>
            <a:r>
              <a:rPr lang="en-US" dirty="0">
                <a:latin typeface="Cambria" pitchFamily="18" charset="0"/>
              </a:rPr>
              <a:t>?</a:t>
            </a:r>
            <a:endParaRPr lang="en-US" b="1" dirty="0">
              <a:latin typeface="Cambria" pitchFamily="18" charset="0"/>
            </a:endParaRPr>
          </a:p>
        </p:txBody>
      </p:sp>
      <p:sp>
        <p:nvSpPr>
          <p:cNvPr id="13318" name="Text Box 8"/>
          <p:cNvSpPr txBox="1">
            <a:spLocks noChangeArrowheads="1"/>
          </p:cNvSpPr>
          <p:nvPr/>
        </p:nvSpPr>
        <p:spPr bwMode="auto">
          <a:xfrm>
            <a:off x="228600" y="2286000"/>
            <a:ext cx="42322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a:latin typeface="Courier New" pitchFamily="49" charset="0"/>
              </a:rPr>
              <a:t>def demo(x):</a:t>
            </a:r>
          </a:p>
          <a:p>
            <a:pPr>
              <a:lnSpc>
                <a:spcPct val="60000"/>
              </a:lnSpc>
              <a:spcBef>
                <a:spcPct val="50000"/>
              </a:spcBef>
            </a:pPr>
            <a:r>
              <a:rPr lang="en-US" sz="2000" b="1">
                <a:latin typeface="Courier New" pitchFamily="49" charset="0"/>
              </a:rPr>
              <a:t>    return x + f(x)  </a:t>
            </a:r>
          </a:p>
        </p:txBody>
      </p:sp>
      <p:sp>
        <p:nvSpPr>
          <p:cNvPr id="13319" name="Text Box 9"/>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sz="1000"/>
          </a:p>
        </p:txBody>
      </p:sp>
      <p:sp>
        <p:nvSpPr>
          <p:cNvPr id="13320" name="Text Box 10"/>
          <p:cNvSpPr txBox="1">
            <a:spLocks noChangeArrowheads="1"/>
          </p:cNvSpPr>
          <p:nvPr/>
        </p:nvSpPr>
        <p:spPr bwMode="auto">
          <a:xfrm>
            <a:off x="228601" y="4370388"/>
            <a:ext cx="34448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067B0E"/>
                </a:solidFill>
                <a:latin typeface="Courier New" pitchFamily="49" charset="0"/>
              </a:rPr>
              <a:t>def</a:t>
            </a:r>
            <a:r>
              <a:rPr lang="en-US" sz="2000" b="1" dirty="0">
                <a:solidFill>
                  <a:srgbClr val="067B0E"/>
                </a:solidFill>
                <a:latin typeface="Courier New" pitchFamily="49" charset="0"/>
              </a:rPr>
              <a:t> g(x):</a:t>
            </a:r>
          </a:p>
          <a:p>
            <a:pPr>
              <a:lnSpc>
                <a:spcPct val="60000"/>
              </a:lnSpc>
              <a:spcBef>
                <a:spcPct val="50000"/>
              </a:spcBef>
            </a:pPr>
            <a:r>
              <a:rPr lang="en-US" sz="2000" b="1" dirty="0">
                <a:solidFill>
                  <a:srgbClr val="067B0E"/>
                </a:solidFill>
                <a:latin typeface="Courier New" pitchFamily="49" charset="0"/>
              </a:rPr>
              <a:t>    return -1 * x </a:t>
            </a:r>
          </a:p>
        </p:txBody>
      </p:sp>
      <p:grpSp>
        <p:nvGrpSpPr>
          <p:cNvPr id="13321" name="Group 11"/>
          <p:cNvGrpSpPr>
            <a:grpSpLocks/>
          </p:cNvGrpSpPr>
          <p:nvPr>
            <p:custDataLst>
              <p:tags r:id="rId1"/>
            </p:custDataLst>
          </p:nvPr>
        </p:nvGrpSpPr>
        <p:grpSpPr bwMode="auto">
          <a:xfrm>
            <a:off x="8309898" y="5767228"/>
            <a:ext cx="427038" cy="492125"/>
            <a:chOff x="2928" y="1051"/>
            <a:chExt cx="840" cy="957"/>
          </a:xfrm>
        </p:grpSpPr>
        <p:sp>
          <p:nvSpPr>
            <p:cNvPr id="1332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2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3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3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3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3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2" name="Text Box 25"/>
          <p:cNvSpPr txBox="1">
            <a:spLocks noChangeArrowheads="1"/>
          </p:cNvSpPr>
          <p:nvPr/>
        </p:nvSpPr>
        <p:spPr bwMode="auto">
          <a:xfrm>
            <a:off x="7014498" y="5533866"/>
            <a:ext cx="135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a:solidFill>
                  <a:srgbClr val="0B9520"/>
                </a:solidFill>
                <a:latin typeface="Cambria" pitchFamily="18" charset="0"/>
              </a:rPr>
              <a:t>I might have a guess…</a:t>
            </a:r>
          </a:p>
        </p:txBody>
      </p:sp>
      <p:sp>
        <p:nvSpPr>
          <p:cNvPr id="13324" name="Rectangle 28"/>
          <p:cNvSpPr>
            <a:spLocks noChangeArrowheads="1"/>
          </p:cNvSpPr>
          <p:nvPr/>
        </p:nvSpPr>
        <p:spPr bwMode="auto">
          <a:xfrm>
            <a:off x="189706" y="223506"/>
            <a:ext cx="1144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i="1" dirty="0">
                <a:latin typeface="Cambria" pitchFamily="18" charset="0"/>
              </a:rPr>
              <a:t>Quiz</a:t>
            </a:r>
            <a:endParaRPr lang="en-US" sz="4000" dirty="0">
              <a:latin typeface="Cambria" pitchFamily="18" charset="0"/>
            </a:endParaRPr>
          </a:p>
        </p:txBody>
      </p:sp>
      <p:sp>
        <p:nvSpPr>
          <p:cNvPr id="13325" name="Rectangle 29"/>
          <p:cNvSpPr>
            <a:spLocks noChangeArrowheads="1"/>
          </p:cNvSpPr>
          <p:nvPr/>
        </p:nvSpPr>
        <p:spPr bwMode="auto">
          <a:xfrm>
            <a:off x="2171700" y="402650"/>
            <a:ext cx="240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Cambria" pitchFamily="18" charset="0"/>
              </a:rPr>
              <a:t>First and last name(s):</a:t>
            </a:r>
          </a:p>
        </p:txBody>
      </p:sp>
      <p:sp>
        <p:nvSpPr>
          <p:cNvPr id="13326" name="Line 30"/>
          <p:cNvSpPr>
            <a:spLocks noChangeShapeType="1"/>
          </p:cNvSpPr>
          <p:nvPr/>
        </p:nvSpPr>
        <p:spPr bwMode="auto">
          <a:xfrm>
            <a:off x="4548188" y="72015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 name="Straight Arrow Connector 4"/>
          <p:cNvCxnSpPr/>
          <p:nvPr/>
        </p:nvCxnSpPr>
        <p:spPr bwMode="auto">
          <a:xfrm>
            <a:off x="1752600" y="1752600"/>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 name="Rectangle 5"/>
          <p:cNvSpPr/>
          <p:nvPr/>
        </p:nvSpPr>
        <p:spPr>
          <a:xfrm>
            <a:off x="1575614" y="1354723"/>
            <a:ext cx="375424" cy="338554"/>
          </a:xfrm>
          <a:prstGeom prst="rect">
            <a:avLst/>
          </a:prstGeom>
          <a:solidFill>
            <a:schemeClr val="bg1">
              <a:lumMod val="85000"/>
            </a:schemeClr>
          </a:solidFill>
        </p:spPr>
        <p:txBody>
          <a:bodyPr wrap="none">
            <a:spAutoFit/>
          </a:bodyPr>
          <a:lstStyle/>
          <a:p>
            <a:r>
              <a:rPr lang="en-US" sz="1600" b="1" dirty="0" smtClean="0">
                <a:latin typeface="Cambria" pitchFamily="18" charset="0"/>
              </a:rPr>
              <a:t>-4</a:t>
            </a:r>
            <a:endParaRPr lang="en-US" sz="1600" dirty="0"/>
          </a:p>
        </p:txBody>
      </p:sp>
      <mc:AlternateContent xmlns:mc="http://schemas.openxmlformats.org/markup-compatibility/2006" xmlns:p14="http://schemas.microsoft.com/office/powerpoint/2010/main">
        <mc:Choice Requires="p14">
          <p:contentPart p14:bwMode="auto" r:id="rId17">
            <p14:nvContentPartPr>
              <p14:cNvPr id="3" name="Ink 2"/>
              <p14:cNvContentPartPr/>
              <p14:nvPr/>
            </p14:nvContentPartPr>
            <p14:xfrm>
              <a:off x="3429000" y="961920"/>
              <a:ext cx="5582160" cy="4410720"/>
            </p14:xfrm>
          </p:contentPart>
        </mc:Choice>
        <mc:Fallback xmlns="">
          <p:pic>
            <p:nvPicPr>
              <p:cNvPr id="3" name="Ink 2"/>
              <p:cNvPicPr/>
              <p:nvPr/>
            </p:nvPicPr>
            <p:blipFill>
              <a:blip r:embed="rId18"/>
              <a:stretch>
                <a:fillRect/>
              </a:stretch>
            </p:blipFill>
            <p:spPr>
              <a:xfrm>
                <a:off x="3419640" y="952560"/>
                <a:ext cx="5600880" cy="4429440"/>
              </a:xfrm>
              <a:prstGeom prst="rect">
                <a:avLst/>
              </a:prstGeom>
            </p:spPr>
          </p:pic>
        </mc:Fallback>
      </mc:AlternateContent>
    </p:spTree>
    <p:extLst>
      <p:ext uri="{BB962C8B-B14F-4D97-AF65-F5344CB8AC3E}">
        <p14:creationId xmlns:p14="http://schemas.microsoft.com/office/powerpoint/2010/main" val="2710205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43100" y="226437"/>
            <a:ext cx="6477000" cy="669925"/>
          </a:xfrm>
          <a:prstGeom prst="roundRect">
            <a:avLst/>
          </a:prstGeom>
          <a:solidFill>
            <a:schemeClr val="bg1"/>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505896" y="134375"/>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32"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33" name="Rounded Rectangle 3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4"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35" name="TextBox 34"/>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Tree>
    <p:extLst>
      <p:ext uri="{BB962C8B-B14F-4D97-AF65-F5344CB8AC3E}">
        <p14:creationId xmlns:p14="http://schemas.microsoft.com/office/powerpoint/2010/main" val="998314977"/>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
          <p:cNvSpPr txBox="1">
            <a:spLocks noChangeArrowheads="1"/>
          </p:cNvSpPr>
          <p:nvPr/>
        </p:nvSpPr>
        <p:spPr bwMode="auto">
          <a:xfrm>
            <a:off x="5897916" y="1636712"/>
            <a:ext cx="2438400" cy="841375"/>
          </a:xfrm>
          <a:prstGeom prst="rect">
            <a:avLst/>
          </a:prstGeom>
          <a:solidFill>
            <a:srgbClr val="FEDFDE"/>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Recursion == </a:t>
            </a:r>
            <a:r>
              <a:rPr lang="en-US" b="1" i="1" dirty="0">
                <a:solidFill>
                  <a:srgbClr val="C00000"/>
                </a:solidFill>
                <a:latin typeface="Cambria" pitchFamily="18" charset="0"/>
              </a:rPr>
              <a:t>self</a:t>
            </a:r>
            <a:r>
              <a:rPr lang="en-US" dirty="0">
                <a:latin typeface="Cambria" pitchFamily="18" charset="0"/>
              </a:rPr>
              <a:t>-reference!</a:t>
            </a:r>
          </a:p>
        </p:txBody>
      </p:sp>
      <p:sp>
        <p:nvSpPr>
          <p:cNvPr id="30728" name="Text Box 43"/>
          <p:cNvSpPr txBox="1">
            <a:spLocks noChangeArrowheads="1"/>
          </p:cNvSpPr>
          <p:nvPr/>
        </p:nvSpPr>
        <p:spPr bwMode="auto">
          <a:xfrm>
            <a:off x="990600" y="3124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C00000"/>
                </a:solidFill>
                <a:latin typeface="Courier New" pitchFamily="49" charset="0"/>
              </a:rPr>
              <a:t>5</a:t>
            </a:r>
            <a:r>
              <a:rPr lang="en-US" b="1" dirty="0" smtClean="0">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r>
              <a:rPr lang="en-US" b="1" dirty="0">
                <a:solidFill>
                  <a:srgbClr val="C00000"/>
                </a:solidFill>
                <a:latin typeface="Courier New" pitchFamily="49" charset="0"/>
              </a:rPr>
              <a:t>=</a:t>
            </a:r>
          </a:p>
        </p:txBody>
      </p:sp>
      <p:sp>
        <p:nvSpPr>
          <p:cNvPr id="30729" name="Text Box 44"/>
          <p:cNvSpPr txBox="1">
            <a:spLocks noChangeArrowheads="1"/>
          </p:cNvSpPr>
          <p:nvPr/>
        </p:nvSpPr>
        <p:spPr bwMode="auto">
          <a:xfrm>
            <a:off x="990600" y="5257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C00000"/>
                </a:solidFill>
                <a:latin typeface="Courier New" pitchFamily="49" charset="0"/>
              </a:rPr>
              <a:t>N</a:t>
            </a:r>
            <a:r>
              <a:rPr lang="en-US" b="1" dirty="0" smtClean="0">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endParaRPr lang="en-US" b="1" dirty="0">
              <a:solidFill>
                <a:srgbClr val="C00000"/>
              </a:solidFill>
              <a:latin typeface="Courier New" pitchFamily="49" charset="0"/>
            </a:endParaRPr>
          </a:p>
        </p:txBody>
      </p:sp>
      <p:sp>
        <p:nvSpPr>
          <p:cNvPr id="11"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recursively</a:t>
            </a:r>
            <a:endParaRPr lang="en-US" sz="3600" b="1" i="1" dirty="0">
              <a:latin typeface="Cambria" pitchFamily="18" charset="0"/>
            </a:endParaRPr>
          </a:p>
        </p:txBody>
      </p:sp>
      <p:sp>
        <p:nvSpPr>
          <p:cNvPr id="12"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5</a:t>
            </a:r>
            <a:r>
              <a:rPr lang="en-US" b="1" dirty="0" smtClean="0">
                <a:solidFill>
                  <a:srgbClr val="0000FF"/>
                </a:solidFill>
                <a:latin typeface="Cambria" pitchFamily="18" charset="0"/>
              </a:rPr>
              <a:t> </a:t>
            </a:r>
            <a:r>
              <a:rPr lang="en-US" b="1" dirty="0" smtClean="0">
                <a:latin typeface="Cambria" pitchFamily="18" charset="0"/>
              </a:rPr>
              <a:t>!</a:t>
            </a:r>
            <a:r>
              <a:rPr lang="en-US" b="1" dirty="0" smtClean="0">
                <a:latin typeface="Courier New" pitchFamily="49" charset="0"/>
              </a:rPr>
              <a:t>  </a:t>
            </a:r>
            <a:r>
              <a:rPr lang="en-US" b="1" dirty="0">
                <a:latin typeface="Courier New" pitchFamily="49" charset="0"/>
              </a:rPr>
              <a:t>=  </a:t>
            </a:r>
            <a:r>
              <a:rPr lang="en-US" b="1" dirty="0" smtClean="0">
                <a:latin typeface="Calibri" pitchFamily="34" charset="0"/>
              </a:rPr>
              <a:t>5 * 4 * 3 * 2 * 1</a:t>
            </a:r>
            <a:endParaRPr lang="en-US" b="1" dirty="0">
              <a:latin typeface="Calibri" pitchFamily="34" charset="0"/>
            </a:endParaRPr>
          </a:p>
        </p:txBody>
      </p:sp>
      <p:sp>
        <p:nvSpPr>
          <p:cNvPr id="13"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N</a:t>
            </a:r>
            <a:r>
              <a:rPr lang="en-US" b="1" dirty="0">
                <a:latin typeface="Cambria" pitchFamily="18" charset="0"/>
              </a:rPr>
              <a:t> </a:t>
            </a:r>
            <a:r>
              <a:rPr lang="en-US" b="1" dirty="0" smtClean="0">
                <a:latin typeface="Cambria" pitchFamily="18" charset="0"/>
              </a:rPr>
              <a:t>!</a:t>
            </a:r>
            <a:r>
              <a:rPr lang="en-US" b="1" dirty="0" smtClean="0">
                <a:latin typeface="Courier New" pitchFamily="49" charset="0"/>
              </a:rPr>
              <a:t>  =  </a:t>
            </a:r>
            <a:r>
              <a:rPr lang="en-US" b="1" dirty="0" smtClean="0">
                <a:latin typeface="Calibri" pitchFamily="34" charset="0"/>
              </a:rPr>
              <a:t>N </a:t>
            </a:r>
            <a:r>
              <a:rPr lang="en-US" b="1" dirty="0">
                <a:latin typeface="Calibri" pitchFamily="34" charset="0"/>
              </a:rPr>
              <a:t>* (N-1) * (N-2) * … * 3 * 2 * 1</a:t>
            </a:r>
          </a:p>
        </p:txBody>
      </p:sp>
      <p:sp>
        <p:nvSpPr>
          <p:cNvPr id="14"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15"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47840" y="2619360"/>
              <a:ext cx="5943960" cy="3686400"/>
            </p14:xfrm>
          </p:contentPart>
        </mc:Choice>
        <mc:Fallback xmlns="">
          <p:pic>
            <p:nvPicPr>
              <p:cNvPr id="2" name="Ink 1"/>
              <p:cNvPicPr/>
              <p:nvPr/>
            </p:nvPicPr>
            <p:blipFill>
              <a:blip r:embed="rId4"/>
              <a:stretch>
                <a:fillRect/>
              </a:stretch>
            </p:blipFill>
            <p:spPr>
              <a:xfrm>
                <a:off x="438480" y="2610000"/>
                <a:ext cx="5962680" cy="3705120"/>
              </a:xfrm>
              <a:prstGeom prst="rect">
                <a:avLst/>
              </a:prstGeom>
            </p:spPr>
          </p:pic>
        </mc:Fallback>
      </mc:AlternateContent>
    </p:spTree>
    <p:extLst>
      <p:ext uri="{BB962C8B-B14F-4D97-AF65-F5344CB8AC3E}">
        <p14:creationId xmlns:p14="http://schemas.microsoft.com/office/powerpoint/2010/main" val="365686986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1692275"/>
            <a:ext cx="7315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p:txBody>
      </p:sp>
      <p:sp>
        <p:nvSpPr>
          <p:cNvPr id="35843"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
        <p:nvSpPr>
          <p:cNvPr id="35844"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5"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6" name="Rectangle 5"/>
          <p:cNvSpPr>
            <a:spLocks noChangeArrowheads="1"/>
          </p:cNvSpPr>
          <p:nvPr/>
        </p:nvSpPr>
        <p:spPr bwMode="auto">
          <a:xfrm>
            <a:off x="2534540" y="5874603"/>
            <a:ext cx="5314060" cy="830997"/>
          </a:xfrm>
          <a:prstGeom prst="rect">
            <a:avLst/>
          </a:prstGeom>
          <a:solidFill>
            <a:srgbClr val="CCECFF"/>
          </a:solidFill>
          <a:ln w="9525">
            <a:noFill/>
            <a:miter lim="800000"/>
            <a:headEnd/>
            <a:tailEnd/>
          </a:ln>
        </p:spPr>
        <p:txBody>
          <a:bodyPr wrap="square">
            <a:spAutoFit/>
          </a:bodyPr>
          <a:lstStyle/>
          <a:p>
            <a:pPr algn="ctr"/>
            <a:r>
              <a:rPr lang="en-US" i="1" dirty="0" smtClean="0">
                <a:latin typeface="Cambria" pitchFamily="18" charset="0"/>
              </a:rPr>
              <a:t>"How could I use the factorial of </a:t>
            </a:r>
            <a:r>
              <a:rPr lang="en-US" b="1" i="1" dirty="0" smtClean="0">
                <a:latin typeface="Cambria" pitchFamily="18" charset="0"/>
              </a:rPr>
              <a:t>anything smaller </a:t>
            </a:r>
            <a:r>
              <a:rPr lang="en-US" i="1" dirty="0" smtClean="0">
                <a:latin typeface="Cambria" pitchFamily="18" charset="0"/>
              </a:rPr>
              <a:t>than N?" Then do!</a:t>
            </a:r>
            <a:endParaRPr lang="en-US" i="1" dirty="0">
              <a:latin typeface="Cambria" pitchFamily="18" charset="0"/>
            </a:endParaRPr>
          </a:p>
        </p:txBody>
      </p:sp>
      <p:sp>
        <p:nvSpPr>
          <p:cNvPr id="2" name="Rectangle 1"/>
          <p:cNvSpPr/>
          <p:nvPr/>
        </p:nvSpPr>
        <p:spPr>
          <a:xfrm>
            <a:off x="762000" y="6059268"/>
            <a:ext cx="1944250" cy="461665"/>
          </a:xfrm>
          <a:prstGeom prst="rect">
            <a:avLst/>
          </a:prstGeom>
          <a:solidFill>
            <a:schemeClr val="bg1"/>
          </a:solidFill>
          <a:ln>
            <a:solidFill>
              <a:srgbClr val="0000FF"/>
            </a:solidFill>
          </a:ln>
        </p:spPr>
        <p:txBody>
          <a:bodyPr wrap="none">
            <a:spAutoFit/>
          </a:bodyPr>
          <a:lstStyle/>
          <a:p>
            <a:r>
              <a:rPr lang="en-US" b="1" i="1" dirty="0" smtClean="0">
                <a:solidFill>
                  <a:srgbClr val="0000FF"/>
                </a:solidFill>
                <a:latin typeface="Cambria" pitchFamily="18" charset="0"/>
              </a:rPr>
              <a:t>Ask yourself:</a:t>
            </a:r>
            <a:endParaRPr lang="en-US" b="1" dirty="0">
              <a:solidFill>
                <a:srgbClr val="0000FF"/>
              </a:solidFill>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390680" y="3790800"/>
              <a:ext cx="5744160" cy="1686600"/>
            </p14:xfrm>
          </p:contentPart>
        </mc:Choice>
        <mc:Fallback xmlns="">
          <p:pic>
            <p:nvPicPr>
              <p:cNvPr id="3" name="Ink 2"/>
              <p:cNvPicPr/>
              <p:nvPr/>
            </p:nvPicPr>
            <p:blipFill>
              <a:blip r:embed="rId4"/>
              <a:stretch>
                <a:fillRect/>
              </a:stretch>
            </p:blipFill>
            <p:spPr>
              <a:xfrm>
                <a:off x="1381320" y="3781440"/>
                <a:ext cx="5762880" cy="1705320"/>
              </a:xfrm>
              <a:prstGeom prst="rect">
                <a:avLst/>
              </a:prstGeom>
            </p:spPr>
          </p:pic>
        </mc:Fallback>
      </mc:AlternateContent>
    </p:spTree>
    <p:extLst>
      <p:ext uri="{BB962C8B-B14F-4D97-AF65-F5344CB8AC3E}">
        <p14:creationId xmlns:p14="http://schemas.microsoft.com/office/powerpoint/2010/main" val="187229316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2286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Recursive design #1</a:t>
            </a:r>
            <a:endParaRPr lang="en-US" sz="4000" dirty="0">
              <a:latin typeface="Cambria" pitchFamily="18" charset="0"/>
            </a:endParaRPr>
          </a:p>
        </p:txBody>
      </p:sp>
      <p:sp>
        <p:nvSpPr>
          <p:cNvPr id="58371" name="Rectangle 10"/>
          <p:cNvSpPr>
            <a:spLocks noChangeArrowheads="1"/>
          </p:cNvSpPr>
          <p:nvPr/>
        </p:nvSpPr>
        <p:spPr bwMode="auto">
          <a:xfrm>
            <a:off x="266700" y="1676400"/>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p:txBody>
      </p:sp>
      <p:sp>
        <p:nvSpPr>
          <p:cNvPr id="58372" name="Line 38"/>
          <p:cNvSpPr>
            <a:spLocks noChangeShapeType="1"/>
          </p:cNvSpPr>
          <p:nvPr/>
        </p:nvSpPr>
        <p:spPr bwMode="auto">
          <a:xfrm>
            <a:off x="1622425" y="3987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Text Box 39"/>
          <p:cNvSpPr txBox="1">
            <a:spLocks noChangeArrowheads="1"/>
          </p:cNvSpPr>
          <p:nvPr/>
        </p:nvSpPr>
        <p:spPr bwMode="auto">
          <a:xfrm>
            <a:off x="1517650" y="3967162"/>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mc:AlternateContent xmlns:mc="http://schemas.openxmlformats.org/markup-compatibility/2006" xmlns:p14="http://schemas.microsoft.com/office/powerpoint/2010/main">
        <mc:Choice Requires="p14">
          <p:contentPart p14:bwMode="auto" r:id="rId3">
            <p14:nvContentPartPr>
              <p14:cNvPr id="8205" name="Ink 20"/>
              <p14:cNvContentPartPr>
                <a14:cpLocks xmlns:a14="http://schemas.microsoft.com/office/drawing/2010/main" noRot="1" noChangeAspect="1" noEditPoints="1" noChangeArrowheads="1" noChangeShapeType="1"/>
              </p14:cNvContentPartPr>
              <p14:nvPr/>
            </p14:nvContentPartPr>
            <p14:xfrm>
              <a:off x="7213600" y="4681537"/>
              <a:ext cx="1588" cy="4763"/>
            </p14:xfrm>
          </p:contentPart>
        </mc:Choice>
        <mc:Fallback xmlns="">
          <p:pic>
            <p:nvPicPr>
              <p:cNvPr id="8205" name="Ink 20"/>
              <p:cNvPicPr>
                <a:picLocks noRot="1" noChangeAspect="1" noEditPoints="1" noChangeArrowheads="1" noChangeShapeType="1"/>
              </p:cNvPicPr>
              <p:nvPr/>
            </p:nvPicPr>
            <p:blipFill>
              <a:blip r:embed="rId4"/>
              <a:stretch>
                <a:fillRect/>
              </a:stretch>
            </p:blipFill>
            <p:spPr>
              <a:xfrm>
                <a:off x="7198514" y="4668609"/>
                <a:ext cx="32157" cy="30960"/>
              </a:xfrm>
              <a:prstGeom prst="rect">
                <a:avLst/>
              </a:prstGeom>
            </p:spPr>
          </p:pic>
        </mc:Fallback>
      </mc:AlternateContent>
      <p:cxnSp>
        <p:nvCxnSpPr>
          <p:cNvPr id="4" name="Straight Arrow Connector 3"/>
          <p:cNvCxnSpPr/>
          <p:nvPr/>
        </p:nvCxnSpPr>
        <p:spPr bwMode="auto">
          <a:xfrm>
            <a:off x="2286000" y="1371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 name="Rectangle 4"/>
          <p:cNvSpPr/>
          <p:nvPr/>
        </p:nvSpPr>
        <p:spPr>
          <a:xfrm>
            <a:off x="1920422" y="1040559"/>
            <a:ext cx="761747" cy="323165"/>
          </a:xfrm>
          <a:prstGeom prst="rect">
            <a:avLst/>
          </a:prstGeom>
        </p:spPr>
        <p:txBody>
          <a:bodyPr wrap="none">
            <a:spAutoFit/>
          </a:bodyPr>
          <a:lstStyle/>
          <a:p>
            <a:r>
              <a:rPr lang="en-US" sz="1500" b="1" dirty="0" smtClean="0">
                <a:latin typeface="Courier New" pitchFamily="49" charset="0"/>
              </a:rPr>
              <a:t>'cs5'</a:t>
            </a:r>
            <a:endParaRPr lang="en-US" sz="1500" dirty="0"/>
          </a:p>
        </p:txBody>
      </p:sp>
      <p:sp>
        <p:nvSpPr>
          <p:cNvPr id="9" name="Rectangle 8"/>
          <p:cNvSpPr>
            <a:spLocks noChangeArrowheads="1"/>
          </p:cNvSpPr>
          <p:nvPr/>
        </p:nvSpPr>
        <p:spPr bwMode="auto">
          <a:xfrm>
            <a:off x="1909133" y="6425567"/>
            <a:ext cx="5923660" cy="338554"/>
          </a:xfrm>
          <a:prstGeom prst="rect">
            <a:avLst/>
          </a:prstGeom>
          <a:solidFill>
            <a:srgbClr val="FEDFDE"/>
          </a:solidFill>
          <a:ln w="9525">
            <a:noFill/>
            <a:miter lim="800000"/>
            <a:headEnd/>
            <a:tailEnd/>
          </a:ln>
        </p:spPr>
        <p:txBody>
          <a:bodyPr wrap="square">
            <a:spAutoFit/>
          </a:bodyPr>
          <a:lstStyle/>
          <a:p>
            <a:pPr algn="ctr"/>
            <a:r>
              <a:rPr lang="en-US" sz="1600" i="1" dirty="0" smtClean="0">
                <a:latin typeface="Cambria" pitchFamily="18" charset="0"/>
              </a:rPr>
              <a:t>"How could I use the length of </a:t>
            </a:r>
            <a:r>
              <a:rPr lang="en-US" sz="1600" b="1" i="1" dirty="0" smtClean="0">
                <a:latin typeface="Cambria" pitchFamily="18" charset="0"/>
              </a:rPr>
              <a:t>anything smaller </a:t>
            </a:r>
            <a:r>
              <a:rPr lang="en-US" sz="1600" i="1" dirty="0" smtClean="0">
                <a:latin typeface="Cambria" pitchFamily="18" charset="0"/>
              </a:rPr>
              <a:t>than s?"  Then do!</a:t>
            </a:r>
            <a:endParaRPr lang="en-US" sz="1600" i="1" dirty="0">
              <a:latin typeface="Cambria" pitchFamily="18" charset="0"/>
            </a:endParaRPr>
          </a:p>
        </p:txBody>
      </p:sp>
      <p:sp>
        <p:nvSpPr>
          <p:cNvPr id="10" name="Rectangle 9"/>
          <p:cNvSpPr/>
          <p:nvPr/>
        </p:nvSpPr>
        <p:spPr>
          <a:xfrm>
            <a:off x="152400" y="6400800"/>
            <a:ext cx="1504323" cy="369332"/>
          </a:xfrm>
          <a:prstGeom prst="rect">
            <a:avLst/>
          </a:prstGeom>
          <a:solidFill>
            <a:schemeClr val="bg1">
              <a:lumMod val="85000"/>
            </a:schemeClr>
          </a:solidFill>
          <a:ln>
            <a:noFill/>
          </a:ln>
        </p:spPr>
        <p:txBody>
          <a:bodyPr wrap="none">
            <a:spAutoFit/>
          </a:bodyPr>
          <a:lstStyle/>
          <a:p>
            <a:r>
              <a:rPr lang="en-US" sz="1800" b="1" i="1" dirty="0" smtClean="0">
                <a:solidFill>
                  <a:srgbClr val="0000FF"/>
                </a:solidFill>
                <a:latin typeface="Cambria" pitchFamily="18" charset="0"/>
              </a:rPr>
              <a:t>Ask yourself:</a:t>
            </a:r>
            <a:endParaRPr lang="en-US" sz="1800" b="1" dirty="0">
              <a:solidFill>
                <a:srgbClr val="0000FF"/>
              </a:solidFill>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971640" y="819000"/>
              <a:ext cx="7420320" cy="5105880"/>
            </p14:xfrm>
          </p:contentPart>
        </mc:Choice>
        <mc:Fallback xmlns="">
          <p:pic>
            <p:nvPicPr>
              <p:cNvPr id="2" name="Ink 1"/>
              <p:cNvPicPr/>
              <p:nvPr/>
            </p:nvPicPr>
            <p:blipFill>
              <a:blip r:embed="rId6"/>
              <a:stretch>
                <a:fillRect/>
              </a:stretch>
            </p:blipFill>
            <p:spPr>
              <a:xfrm>
                <a:off x="962280" y="809640"/>
                <a:ext cx="7439040" cy="5124600"/>
              </a:xfrm>
              <a:prstGeom prst="rect">
                <a:avLst/>
              </a:prstGeom>
            </p:spPr>
          </p:pic>
        </mc:Fallback>
      </mc:AlternateContent>
    </p:spTree>
    <p:extLst>
      <p:ext uri="{BB962C8B-B14F-4D97-AF65-F5344CB8AC3E}">
        <p14:creationId xmlns:p14="http://schemas.microsoft.com/office/powerpoint/2010/main" val="361206908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
        <p:nvSpPr>
          <p:cNvPr id="64515" name="Rectangle 6"/>
          <p:cNvSpPr>
            <a:spLocks noChangeArrowheads="1"/>
          </p:cNvSpPr>
          <p:nvPr/>
        </p:nvSpPr>
        <p:spPr bwMode="auto">
          <a:xfrm>
            <a:off x="304800" y="1398588"/>
            <a:ext cx="6648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solidFill>
                  <a:srgbClr val="FEA30F"/>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FEA30F"/>
                </a:solidFill>
                <a:latin typeface="Courier New" pitchFamily="49" charset="0"/>
              </a:rPr>
              <a:t>    else</a:t>
            </a:r>
            <a:r>
              <a:rPr lang="en-US" b="1" dirty="0">
                <a:latin typeface="Courier New" pitchFamily="49" charset="0"/>
              </a:rPr>
              <a:t>:</a:t>
            </a:r>
          </a:p>
        </p:txBody>
      </p:sp>
      <p:sp>
        <p:nvSpPr>
          <p:cNvPr id="64516"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7"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64518"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9"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p:sp>
        <p:nvSpPr>
          <p:cNvPr id="64520" name="Rectangle 10"/>
          <p:cNvSpPr>
            <a:spLocks noChangeArrowheads="1"/>
          </p:cNvSpPr>
          <p:nvPr/>
        </p:nvSpPr>
        <p:spPr bwMode="auto">
          <a:xfrm>
            <a:off x="1711325" y="3208338"/>
            <a:ext cx="184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len(L)==1</a:t>
            </a:r>
            <a:endParaRPr lang="en-US"/>
          </a:p>
        </p:txBody>
      </p:sp>
      <p:sp>
        <p:nvSpPr>
          <p:cNvPr id="12" name="Rectangle 11"/>
          <p:cNvSpPr/>
          <p:nvPr/>
        </p:nvSpPr>
        <p:spPr>
          <a:xfrm>
            <a:off x="3352800" y="152400"/>
            <a:ext cx="5410200" cy="584775"/>
          </a:xfrm>
          <a:prstGeom prst="rect">
            <a:avLst/>
          </a:prstGeom>
        </p:spPr>
        <p:txBody>
          <a:bodyPr wrap="square">
            <a:spAutoFit/>
          </a:bodyPr>
          <a:lstStyle/>
          <a:p>
            <a:pPr algn="ctr"/>
            <a:r>
              <a:rPr lang="en-US" sz="3200" b="1" dirty="0">
                <a:solidFill>
                  <a:srgbClr val="333399"/>
                </a:solidFill>
                <a:latin typeface="Courier New" pitchFamily="49" charset="0"/>
              </a:rPr>
              <a:t>[1,4,3,42, 7,-100]</a:t>
            </a:r>
            <a:r>
              <a:rPr lang="en-US" sz="3200" b="1" dirty="0">
                <a:solidFill>
                  <a:srgbClr val="000000"/>
                </a:solidFill>
                <a:latin typeface="Courier New" pitchFamily="49" charset="0"/>
              </a:rPr>
              <a:t> </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190960" y="209520"/>
              <a:ext cx="6267600" cy="6410880"/>
            </p14:xfrm>
          </p:contentPart>
        </mc:Choice>
        <mc:Fallback xmlns="">
          <p:pic>
            <p:nvPicPr>
              <p:cNvPr id="2" name="Ink 1"/>
              <p:cNvPicPr/>
              <p:nvPr/>
            </p:nvPicPr>
            <p:blipFill>
              <a:blip r:embed="rId4"/>
              <a:stretch>
                <a:fillRect/>
              </a:stretch>
            </p:blipFill>
            <p:spPr>
              <a:xfrm>
                <a:off x="2181600" y="200160"/>
                <a:ext cx="6286320" cy="6429600"/>
              </a:xfrm>
              <a:prstGeom prst="rect">
                <a:avLst/>
              </a:prstGeom>
            </p:spPr>
          </p:pic>
        </mc:Fallback>
      </mc:AlternateContent>
    </p:spTree>
    <p:extLst>
      <p:ext uri="{BB962C8B-B14F-4D97-AF65-F5344CB8AC3E}">
        <p14:creationId xmlns:p14="http://schemas.microsoft.com/office/powerpoint/2010/main" val="387229233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84502" y="152401"/>
            <a:ext cx="3168298" cy="963964"/>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2" name="Rounded Rectangle 41"/>
          <p:cNvSpPr/>
          <p:nvPr/>
        </p:nvSpPr>
        <p:spPr bwMode="auto">
          <a:xfrm>
            <a:off x="5373688" y="168275"/>
            <a:ext cx="3657600" cy="923925"/>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1" name="Rounded Rectangle 40"/>
          <p:cNvSpPr/>
          <p:nvPr/>
        </p:nvSpPr>
        <p:spPr bwMode="auto">
          <a:xfrm>
            <a:off x="87313" y="6299410"/>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4724400" y="6296025"/>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3505200" y="168275"/>
            <a:ext cx="1749425" cy="731838"/>
          </a:xfrm>
          <a:prstGeom prst="rect">
            <a:avLst/>
          </a:prstGeom>
          <a:solidFill>
            <a:srgbClr val="CCFFCC"/>
          </a:solidFill>
          <a:ln w="9525">
            <a:solidFill>
              <a:srgbClr val="0B952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Try it!</a:t>
            </a:r>
          </a:p>
        </p:txBody>
      </p:sp>
      <p:sp>
        <p:nvSpPr>
          <p:cNvPr id="67587" name="Text Box 3"/>
          <p:cNvSpPr txBox="1">
            <a:spLocks noChangeArrowheads="1"/>
          </p:cNvSpPr>
          <p:nvPr/>
        </p:nvSpPr>
        <p:spPr bwMode="auto">
          <a:xfrm>
            <a:off x="152400" y="1557337"/>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67588" name="Text Box 25"/>
          <p:cNvSpPr txBox="1">
            <a:spLocks noChangeArrowheads="1"/>
          </p:cNvSpPr>
          <p:nvPr/>
        </p:nvSpPr>
        <p:spPr bwMode="auto">
          <a:xfrm>
            <a:off x="1547284" y="6318603"/>
            <a:ext cx="2339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latin typeface="Cambria" pitchFamily="18" charset="0"/>
              </a:rPr>
              <a:t>Handle negative values of </a:t>
            </a:r>
            <a:r>
              <a:rPr lang="en-US" sz="1200" dirty="0" smtClean="0">
                <a:latin typeface="Cambria" pitchFamily="18" charset="0"/>
              </a:rPr>
              <a:t> </a:t>
            </a:r>
            <a:r>
              <a:rPr lang="en-US" sz="1200" b="1" dirty="0" smtClean="0">
                <a:latin typeface="Courier New" pitchFamily="49" charset="0"/>
                <a:cs typeface="Courier New" pitchFamily="49" charset="0"/>
              </a:rPr>
              <a:t>p</a:t>
            </a:r>
            <a:r>
              <a:rPr lang="en-US" sz="1200" dirty="0" smtClean="0">
                <a:latin typeface="Cambria" pitchFamily="18" charset="0"/>
              </a:rPr>
              <a:t>,  too.</a:t>
            </a:r>
            <a:endParaRPr lang="en-US" sz="1200" dirty="0">
              <a:latin typeface="Cambria" pitchFamily="18" charset="0"/>
            </a:endParaRPr>
          </a:p>
        </p:txBody>
      </p:sp>
      <p:sp>
        <p:nvSpPr>
          <p:cNvPr id="67589" name="Rectangle 27"/>
          <p:cNvSpPr>
            <a:spLocks noChangeArrowheads="1"/>
          </p:cNvSpPr>
          <p:nvPr/>
        </p:nvSpPr>
        <p:spPr bwMode="auto">
          <a:xfrm>
            <a:off x="482600" y="2014537"/>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B9520"/>
                </a:solidFill>
                <a:latin typeface="Courier New" pitchFamily="49" charset="0"/>
              </a:rPr>
              <a:t>""" returns b to the p power</a:t>
            </a:r>
          </a:p>
          <a:p>
            <a:r>
              <a:rPr lang="en-US" sz="1400" b="1" dirty="0">
                <a:solidFill>
                  <a:srgbClr val="0B9520"/>
                </a:solidFill>
                <a:latin typeface="Courier New" pitchFamily="49" charset="0"/>
              </a:rPr>
              <a:t>    Use recursion, not ** </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the </a:t>
            </a:r>
            <a:r>
              <a:rPr lang="en-US" sz="1400" b="1" dirty="0">
                <a:solidFill>
                  <a:srgbClr val="0B9520"/>
                </a:solidFill>
                <a:latin typeface="Courier New" pitchFamily="49" charset="0"/>
              </a:rPr>
              <a:t>base and the power</a:t>
            </a:r>
          </a:p>
          <a:p>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52400" y="6296025"/>
            <a:ext cx="1460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C0BC6"/>
                </a:solidFill>
                <a:latin typeface="Cambria" pitchFamily="18" charset="0"/>
              </a:rPr>
              <a:t>Want more </a:t>
            </a:r>
            <a:r>
              <a:rPr lang="en-US" sz="1200" b="1">
                <a:solidFill>
                  <a:srgbClr val="0C0BC6"/>
                </a:solidFill>
                <a:latin typeface="Cambria" pitchFamily="18" charset="0"/>
              </a:rPr>
              <a:t>power</a:t>
            </a:r>
            <a:r>
              <a:rPr lang="en-US" sz="1200">
                <a:solidFill>
                  <a:srgbClr val="0C0BC6"/>
                </a:solidFill>
                <a:latin typeface="Cambria" pitchFamily="18" charset="0"/>
              </a:rPr>
              <a:t>?</a:t>
            </a:r>
          </a:p>
        </p:txBody>
      </p:sp>
      <p:sp>
        <p:nvSpPr>
          <p:cNvPr id="67591" name="Text Box 30"/>
          <p:cNvSpPr txBox="1">
            <a:spLocks noChangeArrowheads="1"/>
          </p:cNvSpPr>
          <p:nvPr/>
        </p:nvSpPr>
        <p:spPr bwMode="auto">
          <a:xfrm>
            <a:off x="110067" y="152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800" b="1" dirty="0">
                <a:latin typeface="Courier New" pitchFamily="49" charset="0"/>
              </a:rPr>
              <a:t>power(</a:t>
            </a:r>
            <a:r>
              <a:rPr lang="en-US" sz="1800" b="1" dirty="0">
                <a:solidFill>
                  <a:srgbClr val="0B9520"/>
                </a:solidFill>
                <a:latin typeface="Courier New" pitchFamily="49" charset="0"/>
              </a:rPr>
              <a:t>2,5</a:t>
            </a:r>
            <a:r>
              <a:rPr lang="en-US" sz="1800" b="1" dirty="0">
                <a:latin typeface="Courier New" pitchFamily="49" charset="0"/>
              </a:rPr>
              <a:t>) == 32.0</a:t>
            </a:r>
            <a:endParaRPr lang="en-US" sz="1800" b="1" dirty="0">
              <a:solidFill>
                <a:schemeClr val="accent2"/>
              </a:solidFill>
              <a:latin typeface="Courier New" pitchFamily="49" charset="0"/>
            </a:endParaRPr>
          </a:p>
        </p:txBody>
      </p:sp>
      <p:sp>
        <p:nvSpPr>
          <p:cNvPr id="67592" name="Text Box 31"/>
          <p:cNvSpPr txBox="1">
            <a:spLocks noChangeArrowheads="1"/>
          </p:cNvSpPr>
          <p:nvPr/>
        </p:nvSpPr>
        <p:spPr bwMode="auto">
          <a:xfrm>
            <a:off x="184502" y="6493581"/>
            <a:ext cx="334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200" dirty="0">
                <a:latin typeface="Cambria" pitchFamily="18" charset="0"/>
              </a:rPr>
              <a:t>For example,</a:t>
            </a:r>
            <a:r>
              <a:rPr lang="en-US" sz="1200" b="1" dirty="0">
                <a:latin typeface="Cambria" pitchFamily="18" charset="0"/>
              </a:rPr>
              <a:t> </a:t>
            </a:r>
            <a:r>
              <a:rPr lang="en-US" sz="1200" b="1" dirty="0" smtClean="0">
                <a:latin typeface="Cambria" pitchFamily="18" charset="0"/>
              </a:rPr>
              <a:t>  </a:t>
            </a:r>
            <a:r>
              <a:rPr lang="en-US" sz="1200" b="1" dirty="0" smtClean="0">
                <a:latin typeface="Courier New" pitchFamily="49" charset="0"/>
                <a:cs typeface="Courier New" pitchFamily="49" charset="0"/>
              </a:rPr>
              <a:t>power(5</a:t>
            </a:r>
            <a:r>
              <a:rPr lang="en-US" sz="1200" b="1" dirty="0">
                <a:latin typeface="Courier New" pitchFamily="49" charset="0"/>
                <a:cs typeface="Courier New" pitchFamily="49" charset="0"/>
              </a:rPr>
              <a:t>,-1) == 0.2   </a:t>
            </a:r>
          </a:p>
        </p:txBody>
      </p:sp>
      <p:sp>
        <p:nvSpPr>
          <p:cNvPr id="67593" name="Text Box 32"/>
          <p:cNvSpPr txBox="1">
            <a:spLocks noChangeArrowheads="1"/>
          </p:cNvSpPr>
          <p:nvPr/>
        </p:nvSpPr>
        <p:spPr bwMode="auto">
          <a:xfrm>
            <a:off x="4584700" y="1582737"/>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r>
              <a:rPr lang="en-US" sz="2800" dirty="0">
                <a:latin typeface="Times New Roman" pitchFamily="18" charset="0"/>
              </a:rPr>
              <a:t> </a:t>
            </a:r>
          </a:p>
        </p:txBody>
      </p:sp>
      <p:sp>
        <p:nvSpPr>
          <p:cNvPr id="67594" name="Text Box 33"/>
          <p:cNvSpPr txBox="1">
            <a:spLocks noChangeArrowheads="1"/>
          </p:cNvSpPr>
          <p:nvPr/>
        </p:nvSpPr>
        <p:spPr bwMode="auto">
          <a:xfrm>
            <a:off x="5373688" y="274638"/>
            <a:ext cx="3657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500" b="1">
                <a:latin typeface="Courier New" pitchFamily="49" charset="0"/>
              </a:rPr>
              <a:t>sajak(</a:t>
            </a:r>
            <a:r>
              <a:rPr lang="en-US" sz="1500" b="1">
                <a:solidFill>
                  <a:srgbClr val="0B9520"/>
                </a:solidFill>
                <a:latin typeface="Courier New" pitchFamily="49" charset="0"/>
              </a:rPr>
              <a:t>'wheel of fortune'</a:t>
            </a:r>
            <a:r>
              <a:rPr lang="en-US" sz="1500" b="1">
                <a:latin typeface="Courier New" pitchFamily="49" charset="0"/>
              </a:rPr>
              <a:t>) == 6</a:t>
            </a:r>
            <a:endParaRPr lang="en-US" sz="1500" b="1">
              <a:solidFill>
                <a:schemeClr val="accent2"/>
              </a:solidFill>
              <a:latin typeface="Courier New" pitchFamily="49" charset="0"/>
            </a:endParaRPr>
          </a:p>
        </p:txBody>
      </p:sp>
      <p:sp>
        <p:nvSpPr>
          <p:cNvPr id="67595" name="Text Box 34"/>
          <p:cNvSpPr txBox="1">
            <a:spLocks noChangeArrowheads="1"/>
          </p:cNvSpPr>
          <p:nvPr/>
        </p:nvSpPr>
        <p:spPr bwMode="auto">
          <a:xfrm>
            <a:off x="6184899" y="6319661"/>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a:latin typeface="Cambria" pitchFamily="18" charset="0"/>
              </a:rPr>
              <a:t>What 7</a:t>
            </a:r>
            <a:r>
              <a:rPr lang="en-US" sz="1200" dirty="0" smtClean="0">
                <a:latin typeface="Cambria" pitchFamily="18" charset="0"/>
              </a:rPr>
              <a:t>-letter </a:t>
            </a:r>
            <a:r>
              <a:rPr lang="en-US" sz="1200" dirty="0">
                <a:latin typeface="Cambria" pitchFamily="18" charset="0"/>
              </a:rPr>
              <a:t>English word </a:t>
            </a:r>
            <a:r>
              <a:rPr lang="en-US" sz="1200" b="1" dirty="0" smtClean="0">
                <a:latin typeface="Courier New" pitchFamily="49" charset="0"/>
                <a:cs typeface="Courier New" pitchFamily="49" charset="0"/>
              </a:rPr>
              <a:t>w</a:t>
            </a:r>
            <a:r>
              <a:rPr lang="en-US" sz="1200" dirty="0" smtClean="0">
                <a:latin typeface="Cambria" pitchFamily="18" charset="0"/>
              </a:rPr>
              <a:t> </a:t>
            </a:r>
            <a:r>
              <a:rPr lang="en-US" sz="1200" dirty="0">
                <a:latin typeface="Cambria" pitchFamily="18" charset="0"/>
              </a:rPr>
              <a:t>maximizes </a:t>
            </a:r>
            <a:r>
              <a:rPr lang="en-US" sz="1200" dirty="0" smtClean="0">
                <a:latin typeface="Cambria" pitchFamily="18" charset="0"/>
              </a:rPr>
              <a:t>  </a:t>
            </a:r>
            <a:r>
              <a:rPr lang="en-US" sz="1200" b="1" dirty="0" err="1" smtClean="0">
                <a:latin typeface="Courier New" pitchFamily="49" charset="0"/>
                <a:cs typeface="Courier New" pitchFamily="49" charset="0"/>
              </a:rPr>
              <a:t>sajak</a:t>
            </a:r>
            <a:r>
              <a:rPr lang="en-US" sz="1200" b="1" dirty="0" smtClean="0">
                <a:latin typeface="Courier New" pitchFamily="49" charset="0"/>
                <a:cs typeface="Courier New" pitchFamily="49" charset="0"/>
              </a:rPr>
              <a:t>(w</a:t>
            </a:r>
            <a:r>
              <a:rPr lang="en-US" sz="1200" b="1" dirty="0">
                <a:latin typeface="Courier New" pitchFamily="49" charset="0"/>
                <a:cs typeface="Courier New" pitchFamily="49" charset="0"/>
              </a:rPr>
              <a:t>)</a:t>
            </a:r>
            <a:r>
              <a:rPr lang="en-US" sz="1200" dirty="0">
                <a:latin typeface="Cambria" pitchFamily="18" charset="0"/>
              </a:rPr>
              <a:t> ? </a:t>
            </a:r>
          </a:p>
        </p:txBody>
      </p:sp>
      <p:pic>
        <p:nvPicPr>
          <p:cNvPr id="67596"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727" y="673893"/>
            <a:ext cx="522288" cy="696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7" name="Text Box 36"/>
          <p:cNvSpPr txBox="1">
            <a:spLocks noChangeArrowheads="1"/>
          </p:cNvSpPr>
          <p:nvPr/>
        </p:nvSpPr>
        <p:spPr bwMode="auto">
          <a:xfrm>
            <a:off x="5627511" y="685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What about</a:t>
            </a:r>
            <a:r>
              <a:rPr lang="en-US" sz="1400" b="1" dirty="0">
                <a:latin typeface="Cambria" pitchFamily="18" charset="0"/>
              </a:rPr>
              <a:t> y</a:t>
            </a:r>
            <a:r>
              <a:rPr lang="en-US" sz="1400" dirty="0">
                <a:latin typeface="Cambria" pitchFamily="18" charset="0"/>
              </a:rPr>
              <a:t>?   You decide…</a:t>
            </a:r>
          </a:p>
        </p:txBody>
      </p:sp>
      <p:sp>
        <p:nvSpPr>
          <p:cNvPr id="67598" name="Rectangle 37"/>
          <p:cNvSpPr>
            <a:spLocks noChangeArrowheads="1"/>
          </p:cNvSpPr>
          <p:nvPr/>
        </p:nvSpPr>
        <p:spPr bwMode="auto">
          <a:xfrm>
            <a:off x="4994275" y="2068512"/>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67599" name="Rectangle 38"/>
          <p:cNvSpPr>
            <a:spLocks noChangeArrowheads="1"/>
          </p:cNvSpPr>
          <p:nvPr/>
        </p:nvSpPr>
        <p:spPr bwMode="auto">
          <a:xfrm>
            <a:off x="4864100" y="6389511"/>
            <a:ext cx="1224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C0BC6"/>
                </a:solidFill>
                <a:latin typeface="Cambria" pitchFamily="18" charset="0"/>
              </a:rPr>
              <a:t>Want more Pat?</a:t>
            </a:r>
          </a:p>
        </p:txBody>
      </p:sp>
      <p:sp>
        <p:nvSpPr>
          <p:cNvPr id="67600" name="Rectangle 39"/>
          <p:cNvSpPr>
            <a:spLocks noChangeArrowheads="1"/>
          </p:cNvSpPr>
          <p:nvPr/>
        </p:nvSpPr>
        <p:spPr bwMode="auto">
          <a:xfrm>
            <a:off x="482600" y="31686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67601" name="Line 41"/>
          <p:cNvSpPr>
            <a:spLocks noChangeShapeType="1"/>
          </p:cNvSpPr>
          <p:nvPr/>
        </p:nvSpPr>
        <p:spPr bwMode="auto">
          <a:xfrm>
            <a:off x="4464756" y="914400"/>
            <a:ext cx="0" cy="5562600"/>
          </a:xfrm>
          <a:prstGeom prst="line">
            <a:avLst/>
          </a:prstGeom>
          <a:noFill/>
          <a:ln w="9525">
            <a:solidFill>
              <a:srgbClr val="0B952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Rectangle 42"/>
          <p:cNvSpPr>
            <a:spLocks noChangeArrowheads="1"/>
          </p:cNvSpPr>
          <p:nvPr/>
        </p:nvSpPr>
        <p:spPr bwMode="auto">
          <a:xfrm>
            <a:off x="4994275" y="2771775"/>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if   </a:t>
            </a:r>
            <a:r>
              <a:rPr lang="en-US" b="1" dirty="0" smtClean="0">
                <a:latin typeface="Courier New" pitchFamily="49" charset="0"/>
              </a:rPr>
              <a:t>s == ''</a:t>
            </a:r>
            <a:r>
              <a:rPr lang="en-US" sz="1800" b="1" dirty="0" smtClean="0">
                <a:latin typeface="Courier New" pitchFamily="49" charset="0"/>
              </a:rPr>
              <a:t>:</a:t>
            </a:r>
            <a:endParaRPr lang="en-US" sz="2800" b="1" dirty="0">
              <a:solidFill>
                <a:srgbClr val="FEA30F"/>
              </a:solidFill>
              <a:latin typeface="Courier New" pitchFamily="49" charset="0"/>
            </a:endParaRPr>
          </a:p>
        </p:txBody>
      </p:sp>
      <p:sp>
        <p:nvSpPr>
          <p:cNvPr id="67603" name="Text Box 44"/>
          <p:cNvSpPr txBox="1">
            <a:spLocks noChangeArrowheads="1"/>
          </p:cNvSpPr>
          <p:nvPr/>
        </p:nvSpPr>
        <p:spPr bwMode="auto">
          <a:xfrm>
            <a:off x="3352800" y="3200400"/>
            <a:ext cx="61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67604" name="Rectangle 46"/>
          <p:cNvSpPr>
            <a:spLocks noChangeArrowheads="1"/>
          </p:cNvSpPr>
          <p:nvPr/>
        </p:nvSpPr>
        <p:spPr bwMode="auto">
          <a:xfrm>
            <a:off x="4994275" y="383540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67605" name="Rectangle 47"/>
          <p:cNvSpPr>
            <a:spLocks noChangeArrowheads="1"/>
          </p:cNvSpPr>
          <p:nvPr/>
        </p:nvSpPr>
        <p:spPr bwMode="auto">
          <a:xfrm>
            <a:off x="4994275" y="4902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67606" name="Rectangle 25"/>
          <p:cNvSpPr>
            <a:spLocks noChangeArrowheads="1"/>
          </p:cNvSpPr>
          <p:nvPr/>
        </p:nvSpPr>
        <p:spPr bwMode="auto">
          <a:xfrm>
            <a:off x="1193800" y="3146425"/>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p == 0</a:t>
            </a:r>
            <a:endParaRPr lang="en-US" dirty="0"/>
          </a:p>
        </p:txBody>
      </p:sp>
      <p:sp>
        <p:nvSpPr>
          <p:cNvPr id="67607" name="Rectangle 46"/>
          <p:cNvSpPr>
            <a:spLocks noChangeArrowheads="1"/>
          </p:cNvSpPr>
          <p:nvPr/>
        </p:nvSpPr>
        <p:spPr bwMode="auto">
          <a:xfrm>
            <a:off x="914400" y="3821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4114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Rectangle 47"/>
          <p:cNvSpPr>
            <a:spLocks noChangeArrowheads="1"/>
          </p:cNvSpPr>
          <p:nvPr/>
        </p:nvSpPr>
        <p:spPr bwMode="auto">
          <a:xfrm>
            <a:off x="533400" y="5043487"/>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else</a:t>
            </a:r>
            <a:r>
              <a:rPr lang="en-US" sz="1800" b="1" dirty="0">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54975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5791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2" name="Rectangle 31"/>
          <p:cNvSpPr>
            <a:spLocks noChangeArrowheads="1"/>
          </p:cNvSpPr>
          <p:nvPr/>
        </p:nvSpPr>
        <p:spPr bwMode="auto">
          <a:xfrm>
            <a:off x="578556"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B9520"/>
                </a:solidFill>
                <a:latin typeface="Courier New" pitchFamily="49" charset="0"/>
              </a:rPr>
              <a:t>2</a:t>
            </a:r>
            <a:endParaRPr lang="en-US" sz="3200"/>
          </a:p>
        </p:txBody>
      </p:sp>
      <p:sp>
        <p:nvSpPr>
          <p:cNvPr id="67613" name="Rectangle 32"/>
          <p:cNvSpPr>
            <a:spLocks noChangeArrowheads="1"/>
          </p:cNvSpPr>
          <p:nvPr/>
        </p:nvSpPr>
        <p:spPr bwMode="auto">
          <a:xfrm>
            <a:off x="807156" y="454377"/>
            <a:ext cx="322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B9520"/>
                </a:solidFill>
                <a:latin typeface="Courier New" pitchFamily="49" charset="0"/>
              </a:rPr>
              <a:t>5</a:t>
            </a:r>
            <a:endParaRPr lang="en-US" sz="1800"/>
          </a:p>
        </p:txBody>
      </p:sp>
      <p:sp>
        <p:nvSpPr>
          <p:cNvPr id="67614" name="Rectangle 33"/>
          <p:cNvSpPr>
            <a:spLocks noChangeArrowheads="1"/>
          </p:cNvSpPr>
          <p:nvPr/>
        </p:nvSpPr>
        <p:spPr bwMode="auto">
          <a:xfrm>
            <a:off x="1200856" y="594077"/>
            <a:ext cx="55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a:t>
            </a:r>
            <a:endParaRPr lang="en-US"/>
          </a:p>
        </p:txBody>
      </p:sp>
      <p:sp>
        <p:nvSpPr>
          <p:cNvPr id="67615" name="Rectangle 34"/>
          <p:cNvSpPr>
            <a:spLocks noChangeArrowheads="1"/>
          </p:cNvSpPr>
          <p:nvPr/>
        </p:nvSpPr>
        <p:spPr bwMode="auto">
          <a:xfrm>
            <a:off x="1881894" y="530577"/>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B9520"/>
                </a:solidFill>
                <a:latin typeface="Courier New" pitchFamily="49" charset="0"/>
              </a:rPr>
              <a:t>2</a:t>
            </a:r>
            <a:r>
              <a:rPr lang="en-US" b="1">
                <a:solidFill>
                  <a:srgbClr val="000000"/>
                </a:solidFill>
                <a:latin typeface="Courier New" pitchFamily="49" charset="0"/>
              </a:rPr>
              <a:t>*</a:t>
            </a:r>
            <a:endParaRPr lang="en-US" sz="3200"/>
          </a:p>
        </p:txBody>
      </p:sp>
      <p:sp>
        <p:nvSpPr>
          <p:cNvPr id="67616" name="Rectangle 35"/>
          <p:cNvSpPr>
            <a:spLocks noChangeArrowheads="1"/>
          </p:cNvSpPr>
          <p:nvPr/>
        </p:nvSpPr>
        <p:spPr bwMode="auto">
          <a:xfrm>
            <a:off x="2350206" y="530577"/>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7617" name="Rectangle 36"/>
          <p:cNvSpPr>
            <a:spLocks noChangeArrowheads="1"/>
          </p:cNvSpPr>
          <p:nvPr/>
        </p:nvSpPr>
        <p:spPr bwMode="auto">
          <a:xfrm>
            <a:off x="2578806" y="454377"/>
            <a:ext cx="322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B9520"/>
                </a:solidFill>
                <a:latin typeface="Courier New" pitchFamily="49" charset="0"/>
              </a:rPr>
              <a:t>4</a:t>
            </a:r>
            <a:endParaRPr lang="en-US" sz="1800"/>
          </a:p>
        </p:txBody>
      </p:sp>
      <p:sp>
        <p:nvSpPr>
          <p:cNvPr id="67618" name="Rectangle 46"/>
          <p:cNvSpPr>
            <a:spLocks noChangeArrowheads="1"/>
          </p:cNvSpPr>
          <p:nvPr/>
        </p:nvSpPr>
        <p:spPr bwMode="auto">
          <a:xfrm>
            <a:off x="5465763" y="33639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9" name="Rectangle 46"/>
          <p:cNvSpPr>
            <a:spLocks noChangeArrowheads="1"/>
          </p:cNvSpPr>
          <p:nvPr/>
        </p:nvSpPr>
        <p:spPr bwMode="auto">
          <a:xfrm>
            <a:off x="5465763" y="43545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0" name="Rectangle 46"/>
          <p:cNvSpPr>
            <a:spLocks noChangeArrowheads="1"/>
          </p:cNvSpPr>
          <p:nvPr/>
        </p:nvSpPr>
        <p:spPr bwMode="auto">
          <a:xfrm>
            <a:off x="5465763" y="53451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2" name="Text Box 44"/>
          <p:cNvSpPr txBox="1">
            <a:spLocks noChangeArrowheads="1"/>
          </p:cNvSpPr>
          <p:nvPr/>
        </p:nvSpPr>
        <p:spPr bwMode="auto">
          <a:xfrm>
            <a:off x="8220075" y="2786062"/>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324000" y="990720"/>
              <a:ext cx="6687000" cy="5315040"/>
            </p14:xfrm>
          </p:contentPart>
        </mc:Choice>
        <mc:Fallback xmlns="">
          <p:pic>
            <p:nvPicPr>
              <p:cNvPr id="5" name="Ink 4"/>
              <p:cNvPicPr/>
              <p:nvPr/>
            </p:nvPicPr>
            <p:blipFill>
              <a:blip r:embed="rId5"/>
              <a:stretch>
                <a:fillRect/>
              </a:stretch>
            </p:blipFill>
            <p:spPr>
              <a:xfrm>
                <a:off x="314640" y="981360"/>
                <a:ext cx="6705720" cy="5333760"/>
              </a:xfrm>
              <a:prstGeom prst="rect">
                <a:avLst/>
              </a:prstGeom>
            </p:spPr>
          </p:pic>
        </mc:Fallback>
      </mc:AlternateContent>
    </p:spTree>
    <p:extLst>
      <p:ext uri="{BB962C8B-B14F-4D97-AF65-F5344CB8AC3E}">
        <p14:creationId xmlns:p14="http://schemas.microsoft.com/office/powerpoint/2010/main" val="883604864"/>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67295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67295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04800" y="457200"/>
            <a:ext cx="6565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elif</a:t>
            </a:r>
            <a:r>
              <a:rPr lang="en-US" sz="2800" b="1">
                <a:latin typeface="Courier New" pitchFamily="49" charset="0"/>
              </a:rPr>
              <a:t> s[0] </a:t>
            </a:r>
            <a:r>
              <a:rPr lang="en-US" sz="2800" b="1">
                <a:solidFill>
                  <a:srgbClr val="FF0000"/>
                </a:solidFill>
                <a:latin typeface="Courier New" pitchFamily="49" charset="0"/>
              </a:rPr>
              <a:t>in</a:t>
            </a:r>
            <a:r>
              <a:rPr lang="en-US" sz="2800" b="1">
                <a:latin typeface="Courier New" pitchFamily="49" charset="0"/>
              </a:rPr>
              <a:t> 'aeiou':</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1 + sajak(s[1:])</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sajak(s[1:])</a:t>
            </a:r>
            <a:endParaRPr lang="en-US" sz="2800">
              <a:latin typeface="Times New Roman" pitchFamily="18" charset="0"/>
            </a:endParaRPr>
          </a:p>
        </p:txBody>
      </p:sp>
      <p:sp>
        <p:nvSpPr>
          <p:cNvPr id="74755" name="Text Box 5"/>
          <p:cNvSpPr txBox="1">
            <a:spLocks noChangeArrowheads="1"/>
          </p:cNvSpPr>
          <p:nvPr/>
        </p:nvSpPr>
        <p:spPr bwMode="auto">
          <a:xfrm>
            <a:off x="458788" y="6092825"/>
            <a:ext cx="34115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b="1">
                <a:solidFill>
                  <a:schemeClr val="accent2"/>
                </a:solidFill>
                <a:latin typeface="Comic Sans MS" pitchFamily="66" charset="0"/>
              </a:rPr>
              <a:t>if it is NOT a vowel, the answer is just the </a:t>
            </a:r>
            <a:r>
              <a:rPr lang="en-US" sz="1200" b="1">
                <a:solidFill>
                  <a:srgbClr val="9103B9"/>
                </a:solidFill>
                <a:latin typeface="Comic Sans MS" pitchFamily="66" charset="0"/>
              </a:rPr>
              <a:t>number of vowels in the rest of</a:t>
            </a:r>
            <a:r>
              <a:rPr lang="en-US" sz="1200" b="1">
                <a:solidFill>
                  <a:schemeClr val="accent2"/>
                </a:solidFill>
                <a:latin typeface="Comic Sans MS" pitchFamily="66" charset="0"/>
              </a:rPr>
              <a:t> </a:t>
            </a:r>
            <a:r>
              <a:rPr lang="en-US" sz="1200" b="1">
                <a:latin typeface="Comic Sans MS" pitchFamily="66" charset="0"/>
              </a:rPr>
              <a:t>s</a:t>
            </a:r>
            <a:endParaRPr lang="en-US" sz="1200" b="1">
              <a:solidFill>
                <a:schemeClr val="accent2"/>
              </a:solidFill>
              <a:latin typeface="Comic Sans MS" pitchFamily="66" charset="0"/>
            </a:endParaRPr>
          </a:p>
        </p:txBody>
      </p:sp>
      <p:sp>
        <p:nvSpPr>
          <p:cNvPr id="74756" name="Text Box 8"/>
          <p:cNvSpPr txBox="1">
            <a:spLocks noChangeArrowheads="1"/>
          </p:cNvSpPr>
          <p:nvPr/>
        </p:nvSpPr>
        <p:spPr bwMode="auto">
          <a:xfrm>
            <a:off x="5683250" y="6070600"/>
            <a:ext cx="30686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b="1">
                <a:solidFill>
                  <a:schemeClr val="accent2"/>
                </a:solidFill>
                <a:latin typeface="Comic Sans MS" pitchFamily="66" charset="0"/>
              </a:rPr>
              <a:t>if it IS a vowel, the answer is </a:t>
            </a:r>
            <a:r>
              <a:rPr lang="en-US" sz="1200" b="1">
                <a:latin typeface="Comic Sans MS" pitchFamily="66" charset="0"/>
              </a:rPr>
              <a:t>1 +</a:t>
            </a:r>
            <a:r>
              <a:rPr lang="en-US" sz="1200" b="1">
                <a:solidFill>
                  <a:schemeClr val="accent2"/>
                </a:solidFill>
                <a:latin typeface="Comic Sans MS" pitchFamily="66" charset="0"/>
              </a:rPr>
              <a:t> the </a:t>
            </a:r>
            <a:r>
              <a:rPr lang="en-US" sz="1200" b="1">
                <a:solidFill>
                  <a:srgbClr val="9103B9"/>
                </a:solidFill>
                <a:latin typeface="Comic Sans MS" pitchFamily="66" charset="0"/>
              </a:rPr>
              <a:t>number of vowels in the rest of</a:t>
            </a:r>
            <a:r>
              <a:rPr lang="en-US" sz="1200" b="1">
                <a:solidFill>
                  <a:schemeClr val="accent2"/>
                </a:solidFill>
                <a:latin typeface="Comic Sans MS" pitchFamily="66" charset="0"/>
              </a:rPr>
              <a:t> </a:t>
            </a:r>
            <a:r>
              <a:rPr lang="en-US" sz="1200" b="1">
                <a:latin typeface="Comic Sans MS" pitchFamily="66" charset="0"/>
              </a:rPr>
              <a:t>s</a:t>
            </a:r>
          </a:p>
        </p:txBody>
      </p:sp>
      <p:sp>
        <p:nvSpPr>
          <p:cNvPr id="74757" name="AutoShape 10"/>
          <p:cNvSpPr>
            <a:spLocks/>
          </p:cNvSpPr>
          <p:nvPr/>
        </p:nvSpPr>
        <p:spPr bwMode="auto">
          <a:xfrm flipH="1">
            <a:off x="4437063" y="1143000"/>
            <a:ext cx="228600" cy="1060450"/>
          </a:xfrm>
          <a:prstGeom prst="leftBrace">
            <a:avLst>
              <a:gd name="adj1" fmla="val 38657"/>
              <a:gd name="adj2" fmla="val 50000"/>
            </a:avLst>
          </a:prstGeom>
          <a:noFill/>
          <a:ln w="9525">
            <a:solidFill>
              <a:srgbClr val="0C0B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58" name="Text Box 11"/>
          <p:cNvSpPr txBox="1">
            <a:spLocks noChangeArrowheads="1"/>
          </p:cNvSpPr>
          <p:nvPr/>
        </p:nvSpPr>
        <p:spPr bwMode="auto">
          <a:xfrm>
            <a:off x="4779963" y="1447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74759" name="Text Box 12"/>
          <p:cNvSpPr txBox="1">
            <a:spLocks noChangeArrowheads="1"/>
          </p:cNvSpPr>
          <p:nvPr/>
        </p:nvSpPr>
        <p:spPr bwMode="auto">
          <a:xfrm>
            <a:off x="7358063" y="3224213"/>
            <a:ext cx="114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C0BC6"/>
                </a:solidFill>
                <a:latin typeface="Comic Sans MS" pitchFamily="66" charset="0"/>
              </a:rPr>
              <a:t>Rec. Steps</a:t>
            </a:r>
          </a:p>
        </p:txBody>
      </p:sp>
      <p:sp>
        <p:nvSpPr>
          <p:cNvPr id="74760" name="AutoShape 13"/>
          <p:cNvSpPr>
            <a:spLocks/>
          </p:cNvSpPr>
          <p:nvPr/>
        </p:nvSpPr>
        <p:spPr bwMode="auto">
          <a:xfrm flipH="1">
            <a:off x="7146925" y="2444750"/>
            <a:ext cx="228600" cy="2482850"/>
          </a:xfrm>
          <a:prstGeom prst="leftBrace">
            <a:avLst>
              <a:gd name="adj1" fmla="val 90509"/>
              <a:gd name="adj2" fmla="val 50000"/>
            </a:avLst>
          </a:prstGeom>
          <a:noFill/>
          <a:ln w="9525">
            <a:solidFill>
              <a:srgbClr val="0C0B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61" name="Line 14"/>
          <p:cNvSpPr>
            <a:spLocks noChangeShapeType="1"/>
          </p:cNvSpPr>
          <p:nvPr/>
        </p:nvSpPr>
        <p:spPr bwMode="auto">
          <a:xfrm flipV="1">
            <a:off x="2728913" y="4830763"/>
            <a:ext cx="927100" cy="1252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762" name="Line 15"/>
          <p:cNvSpPr>
            <a:spLocks noChangeShapeType="1"/>
          </p:cNvSpPr>
          <p:nvPr/>
        </p:nvSpPr>
        <p:spPr bwMode="auto">
          <a:xfrm flipH="1" flipV="1">
            <a:off x="6124575" y="3705225"/>
            <a:ext cx="1519238" cy="2376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6"/>
          <p:cNvSpPr txBox="1">
            <a:spLocks noChangeArrowheads="1"/>
          </p:cNvSpPr>
          <p:nvPr/>
        </p:nvSpPr>
        <p:spPr bwMode="auto">
          <a:xfrm>
            <a:off x="457200" y="1524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Recursion's </a:t>
            </a:r>
            <a:r>
              <a:rPr lang="en-US" sz="4200" i="1" dirty="0">
                <a:latin typeface="Cambria" pitchFamily="18" charset="0"/>
              </a:rPr>
              <a:t>Big Picture</a:t>
            </a:r>
            <a:r>
              <a:rPr lang="en-US" sz="4200" dirty="0">
                <a:latin typeface="Cambria" pitchFamily="18" charset="0"/>
              </a:rPr>
              <a:t>?</a:t>
            </a:r>
          </a:p>
        </p:txBody>
      </p:sp>
      <p:sp>
        <p:nvSpPr>
          <p:cNvPr id="55299" name="Rectangle 2"/>
          <p:cNvSpPr>
            <a:spLocks noChangeArrowheads="1"/>
          </p:cNvSpPr>
          <p:nvPr/>
        </p:nvSpPr>
        <p:spPr bwMode="auto">
          <a:xfrm>
            <a:off x="239889" y="6190897"/>
            <a:ext cx="86155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dirty="0">
                <a:latin typeface="Cambria" pitchFamily="18" charset="0"/>
              </a:rPr>
              <a:t>Need to see BOTH the </a:t>
            </a:r>
            <a:r>
              <a:rPr lang="en-US" sz="2100" b="1" i="1" dirty="0">
                <a:solidFill>
                  <a:srgbClr val="008000"/>
                </a:solidFill>
                <a:latin typeface="Cambria" pitchFamily="18" charset="0"/>
              </a:rPr>
              <a:t>self-similar piece </a:t>
            </a:r>
            <a:r>
              <a:rPr lang="en-US" sz="2100" b="1" i="1" dirty="0" smtClean="0">
                <a:solidFill>
                  <a:srgbClr val="008000"/>
                </a:solidFill>
                <a:latin typeface="Cambria" pitchFamily="18" charset="0"/>
              </a:rPr>
              <a:t> </a:t>
            </a:r>
            <a:r>
              <a:rPr lang="en-US" sz="2100" dirty="0" smtClean="0">
                <a:latin typeface="Cambria" pitchFamily="18" charset="0"/>
              </a:rPr>
              <a:t>AND </a:t>
            </a:r>
            <a:r>
              <a:rPr lang="en-US" sz="2100" dirty="0">
                <a:latin typeface="Cambria" pitchFamily="18" charset="0"/>
              </a:rPr>
              <a:t>the </a:t>
            </a:r>
            <a:r>
              <a:rPr lang="en-US" sz="2100" b="1" i="1" dirty="0" smtClean="0">
                <a:solidFill>
                  <a:srgbClr val="008000"/>
                </a:solidFill>
                <a:latin typeface="Cambria" pitchFamily="18" charset="0"/>
              </a:rPr>
              <a:t>whole  </a:t>
            </a:r>
            <a:r>
              <a:rPr lang="en-US" sz="2100" dirty="0">
                <a:latin typeface="Cambria" pitchFamily="18" charset="0"/>
              </a:rPr>
              <a:t>simultaneously!</a:t>
            </a:r>
          </a:p>
        </p:txBody>
      </p:sp>
      <p:pic>
        <p:nvPicPr>
          <p:cNvPr id="55300" name="Picture 3" descr="monalisa_recurs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00" y="977900"/>
            <a:ext cx="3175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recursion_shi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77900"/>
            <a:ext cx="33528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634141"/>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917575" y="450850"/>
            <a:ext cx="327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sajak(</a:t>
            </a:r>
            <a:r>
              <a:rPr lang="en-US" b="1">
                <a:solidFill>
                  <a:srgbClr val="0B9520"/>
                </a:solidFill>
                <a:latin typeface="Courier New" pitchFamily="49" charset="0"/>
              </a:rPr>
              <a:t>'eerier'</a:t>
            </a:r>
            <a:r>
              <a:rPr lang="en-US" b="1">
                <a:latin typeface="Courier New" pitchFamily="49" charset="0"/>
              </a:rPr>
              <a:t>)</a:t>
            </a:r>
          </a:p>
        </p:txBody>
      </p:sp>
      <p:sp>
        <p:nvSpPr>
          <p:cNvPr id="76803" name="Text Box 4"/>
          <p:cNvSpPr txBox="1">
            <a:spLocks noChangeArrowheads="1"/>
          </p:cNvSpPr>
          <p:nvPr/>
        </p:nvSpPr>
        <p:spPr bwMode="auto">
          <a:xfrm>
            <a:off x="5354638" y="236538"/>
            <a:ext cx="351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a:solidFill>
                  <a:srgbClr val="0C0BC6"/>
                </a:solidFill>
              </a:rPr>
              <a:t>behind the curtain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a:t>
            </a:r>
            <a:r>
              <a:rPr lang="en-US" sz="3600" b="1" i="1" dirty="0" err="1" smtClean="0">
                <a:latin typeface="Cambria" pitchFamily="18" charset="0"/>
              </a:rPr>
              <a:t>Aargh</a:t>
            </a:r>
            <a:r>
              <a:rPr lang="en-US" sz="3600" b="1" i="1" dirty="0" smtClean="0">
                <a:latin typeface="Cambria" pitchFamily="18" charset="0"/>
              </a:rPr>
              <a:t>!</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89" y="1219200"/>
            <a:ext cx="8077200" cy="4022249"/>
          </a:xfrm>
          <a:prstGeom prst="rect">
            <a:avLst/>
          </a:prstGeom>
        </p:spPr>
      </p:pic>
      <p:sp>
        <p:nvSpPr>
          <p:cNvPr id="13" name="TextBox 12"/>
          <p:cNvSpPr txBox="1"/>
          <p:nvPr/>
        </p:nvSpPr>
        <p:spPr>
          <a:xfrm>
            <a:off x="6781800" y="5867400"/>
            <a:ext cx="2133600" cy="830997"/>
          </a:xfrm>
          <a:prstGeom prst="rect">
            <a:avLst/>
          </a:prstGeom>
          <a:solidFill>
            <a:srgbClr val="FFCC99"/>
          </a:solidFill>
        </p:spPr>
        <p:txBody>
          <a:bodyPr wrap="square" rtlCol="0">
            <a:spAutoFit/>
          </a:bodyPr>
          <a:lstStyle/>
          <a:p>
            <a:pPr algn="ctr"/>
            <a:r>
              <a:rPr lang="en-US" dirty="0" smtClean="0">
                <a:latin typeface="Cambria" panose="02040503050406030204" pitchFamily="18" charset="0"/>
              </a:rPr>
              <a:t>+ "universal" solution…</a:t>
            </a:r>
            <a:endParaRPr lang="en-US" dirty="0">
              <a:latin typeface="Cambria" panose="02040503050406030204" pitchFamily="18" charset="0"/>
            </a:endParaRPr>
          </a:p>
        </p:txBody>
      </p:sp>
      <p:sp>
        <p:nvSpPr>
          <p:cNvPr id="14" name="Down Arrow 13"/>
          <p:cNvSpPr/>
          <p:nvPr/>
        </p:nvSpPr>
        <p:spPr bwMode="auto">
          <a:xfrm>
            <a:off x="4899379" y="3733800"/>
            <a:ext cx="457200" cy="533400"/>
          </a:xfrm>
          <a:prstGeom prst="downArrow">
            <a:avLst/>
          </a:prstGeom>
          <a:solidFill>
            <a:srgbClr val="FFCC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748793" y="835377"/>
            <a:ext cx="457200" cy="533400"/>
          </a:xfrm>
          <a:prstGeom prst="downArrow">
            <a:avLst/>
          </a:prstGeom>
          <a:solidFill>
            <a:schemeClr val="tx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275871"/>
            <a:ext cx="10763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573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a:t>
            </a:r>
            <a:r>
              <a:rPr lang="en-US" sz="2000" b="1" dirty="0" smtClean="0">
                <a:solidFill>
                  <a:srgbClr val="FF0000"/>
                </a:solidFill>
                <a:latin typeface="Courier New" pitchFamily="49" charset="0"/>
              </a:rPr>
              <a:t>?????</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Tree>
    <p:extLst>
      <p:ext uri="{BB962C8B-B14F-4D97-AF65-F5344CB8AC3E}">
        <p14:creationId xmlns:p14="http://schemas.microsoft.com/office/powerpoint/2010/main" val="205299013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5354638" y="236538"/>
            <a:ext cx="351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a:solidFill>
                  <a:srgbClr val="0C0BC6"/>
                </a:solidFill>
              </a:rPr>
              <a:t>behind the curtain</a:t>
            </a:r>
          </a:p>
        </p:txBody>
      </p:sp>
      <p:sp>
        <p:nvSpPr>
          <p:cNvPr id="77827" name="Text Box 4"/>
          <p:cNvSpPr txBox="1">
            <a:spLocks noChangeArrowheads="1"/>
          </p:cNvSpPr>
          <p:nvPr/>
        </p:nvSpPr>
        <p:spPr bwMode="auto">
          <a:xfrm>
            <a:off x="917575" y="45085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power(2,3)</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04800" y="457200"/>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chemeClr val="hlink"/>
                </a:solidFill>
                <a:latin typeface="Courier New" pitchFamily="49" charset="0"/>
              </a:rPr>
              <a:t>def</a:t>
            </a:r>
            <a:r>
              <a:rPr lang="en-US" sz="2800" b="1">
                <a:latin typeface="Courier New" pitchFamily="49" charset="0"/>
              </a:rPr>
              <a:t> sajak(s)</a:t>
            </a:r>
            <a:r>
              <a:rPr lang="en-US" sz="2800" b="1">
                <a:solidFill>
                  <a:srgbClr val="FF0000"/>
                </a:solidFill>
                <a:latin typeface="Courier New" pitchFamily="49" charset="0"/>
              </a:rPr>
              <a:t>:</a:t>
            </a:r>
            <a:r>
              <a:rPr lang="en-US" sz="2800">
                <a:latin typeface="Times New Roman" pitchFamily="18" charset="0"/>
              </a:rPr>
              <a:t> </a:t>
            </a:r>
          </a:p>
        </p:txBody>
      </p:sp>
      <p:sp>
        <p:nvSpPr>
          <p:cNvPr id="78851" name="Text Box 3"/>
          <p:cNvSpPr txBox="1">
            <a:spLocks noChangeArrowheads="1"/>
          </p:cNvSpPr>
          <p:nvPr/>
        </p:nvSpPr>
        <p:spPr bwMode="auto">
          <a:xfrm>
            <a:off x="304800" y="18288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spcBef>
                <a:spcPct val="50000"/>
              </a:spcBef>
            </a:pPr>
            <a:r>
              <a:rPr lang="en-US" sz="2800" b="1">
                <a:solidFill>
                  <a:schemeClr val="hlink"/>
                </a:solidFill>
                <a:latin typeface="Times New Roman" pitchFamily="18" charset="0"/>
              </a:rPr>
              <a:t>Base case?</a:t>
            </a:r>
            <a:endParaRPr lang="en-US" sz="2800">
              <a:latin typeface="Times New Roman" pitchFamily="18" charset="0"/>
            </a:endParaRPr>
          </a:p>
        </p:txBody>
      </p:sp>
      <p:sp>
        <p:nvSpPr>
          <p:cNvPr id="78852" name="Text Box 4"/>
          <p:cNvSpPr txBox="1">
            <a:spLocks noChangeArrowheads="1"/>
          </p:cNvSpPr>
          <p:nvPr/>
        </p:nvSpPr>
        <p:spPr bwMode="auto">
          <a:xfrm>
            <a:off x="2895600" y="1676400"/>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chemeClr val="accent2"/>
                </a:solidFill>
                <a:latin typeface="Courier New" pitchFamily="49" charset="0"/>
              </a:rPr>
              <a:t>when there are no letters, there are </a:t>
            </a:r>
            <a:r>
              <a:rPr lang="en-US" b="1">
                <a:solidFill>
                  <a:srgbClr val="FF0000"/>
                </a:solidFill>
                <a:latin typeface="Courier New" pitchFamily="49" charset="0"/>
              </a:rPr>
              <a:t>ZERO </a:t>
            </a:r>
            <a:r>
              <a:rPr lang="en-US" b="1">
                <a:solidFill>
                  <a:schemeClr val="accent2"/>
                </a:solidFill>
                <a:latin typeface="Courier New" pitchFamily="49" charset="0"/>
              </a:rPr>
              <a:t>vowels</a:t>
            </a:r>
          </a:p>
        </p:txBody>
      </p:sp>
      <p:sp>
        <p:nvSpPr>
          <p:cNvPr id="78853" name="Text Box 5"/>
          <p:cNvSpPr txBox="1">
            <a:spLocks noChangeArrowheads="1"/>
          </p:cNvSpPr>
          <p:nvPr/>
        </p:nvSpPr>
        <p:spPr bwMode="auto">
          <a:xfrm>
            <a:off x="2667000" y="3997325"/>
            <a:ext cx="58674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b="1">
                <a:latin typeface="Calibri" pitchFamily="34" charset="0"/>
              </a:rPr>
              <a:t>if s[0] is NOT a vowel, the answer is just the </a:t>
            </a:r>
          </a:p>
          <a:p>
            <a:pPr algn="ctr">
              <a:lnSpc>
                <a:spcPct val="80000"/>
              </a:lnSpc>
              <a:spcBef>
                <a:spcPct val="50000"/>
              </a:spcBef>
            </a:pPr>
            <a:r>
              <a:rPr lang="en-US" b="1">
                <a:solidFill>
                  <a:srgbClr val="FF0000"/>
                </a:solidFill>
                <a:latin typeface="Calibri" pitchFamily="34" charset="0"/>
              </a:rPr>
              <a:t>number of vowels in the rest of s</a:t>
            </a:r>
          </a:p>
        </p:txBody>
      </p:sp>
      <p:sp>
        <p:nvSpPr>
          <p:cNvPr id="78854" name="Text Box 6"/>
          <p:cNvSpPr txBox="1">
            <a:spLocks noChangeArrowheads="1"/>
          </p:cNvSpPr>
          <p:nvPr/>
        </p:nvSpPr>
        <p:spPr bwMode="auto">
          <a:xfrm>
            <a:off x="304800" y="4738688"/>
            <a:ext cx="1981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spcBef>
                <a:spcPct val="50000"/>
              </a:spcBef>
            </a:pPr>
            <a:r>
              <a:rPr lang="en-US" sz="2800" b="1">
                <a:solidFill>
                  <a:schemeClr val="hlink"/>
                </a:solidFill>
                <a:latin typeface="Times New Roman" pitchFamily="18" charset="0"/>
              </a:rPr>
              <a:t>Rec. step?</a:t>
            </a:r>
            <a:endParaRPr lang="en-US" sz="2800">
              <a:latin typeface="Times New Roman" pitchFamily="18" charset="0"/>
            </a:endParaRPr>
          </a:p>
        </p:txBody>
      </p:sp>
      <p:sp>
        <p:nvSpPr>
          <p:cNvPr id="78855" name="Text Box 7"/>
          <p:cNvSpPr txBox="1">
            <a:spLocks noChangeArrowheads="1"/>
          </p:cNvSpPr>
          <p:nvPr/>
        </p:nvSpPr>
        <p:spPr bwMode="auto">
          <a:xfrm>
            <a:off x="2590800" y="3200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chemeClr val="accent2"/>
                </a:solidFill>
                <a:latin typeface="Courier New" pitchFamily="49" charset="0"/>
              </a:rPr>
              <a:t>Look at the initial character.</a:t>
            </a:r>
          </a:p>
        </p:txBody>
      </p:sp>
      <p:sp>
        <p:nvSpPr>
          <p:cNvPr id="78856" name="Text Box 8"/>
          <p:cNvSpPr txBox="1">
            <a:spLocks noChangeArrowheads="1"/>
          </p:cNvSpPr>
          <p:nvPr/>
        </p:nvSpPr>
        <p:spPr bwMode="auto">
          <a:xfrm>
            <a:off x="2862263" y="5173663"/>
            <a:ext cx="547687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b="1">
                <a:solidFill>
                  <a:srgbClr val="000000"/>
                </a:solidFill>
                <a:latin typeface="Calibri" pitchFamily="34" charset="0"/>
              </a:rPr>
              <a:t>if s[0] </a:t>
            </a:r>
            <a:r>
              <a:rPr lang="en-US" b="1" u="sng">
                <a:solidFill>
                  <a:srgbClr val="000000"/>
                </a:solidFill>
                <a:latin typeface="Calibri" pitchFamily="34" charset="0"/>
              </a:rPr>
              <a:t>is</a:t>
            </a:r>
            <a:r>
              <a:rPr lang="en-US" b="1">
                <a:solidFill>
                  <a:srgbClr val="000000"/>
                </a:solidFill>
                <a:latin typeface="Calibri" pitchFamily="34" charset="0"/>
              </a:rPr>
              <a:t> a vowel, the answer is </a:t>
            </a:r>
          </a:p>
          <a:p>
            <a:pPr algn="ctr">
              <a:lnSpc>
                <a:spcPct val="80000"/>
              </a:lnSpc>
              <a:spcBef>
                <a:spcPct val="50000"/>
              </a:spcBef>
            </a:pPr>
            <a:r>
              <a:rPr lang="en-US" b="1">
                <a:solidFill>
                  <a:srgbClr val="FF0000"/>
                </a:solidFill>
                <a:latin typeface="Calibri" pitchFamily="34" charset="0"/>
              </a:rPr>
              <a:t>1 + the number of vowels in the rest of s</a:t>
            </a:r>
          </a:p>
        </p:txBody>
      </p:sp>
      <p:cxnSp>
        <p:nvCxnSpPr>
          <p:cNvPr id="78857" name="Straight Connector 8"/>
          <p:cNvCxnSpPr>
            <a:cxnSpLocks noChangeShapeType="1"/>
          </p:cNvCxnSpPr>
          <p:nvPr/>
        </p:nvCxnSpPr>
        <p:spPr bwMode="auto">
          <a:xfrm>
            <a:off x="990600" y="2895600"/>
            <a:ext cx="7239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19800"/>
            <a:ext cx="81105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p:cNvSpPr>
            <a:spLocks noChangeArrowheads="1"/>
          </p:cNvSpPr>
          <p:nvPr/>
        </p:nvSpPr>
        <p:spPr bwMode="auto">
          <a:xfrm>
            <a:off x="549275" y="990600"/>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9876" name="Rectangle 4"/>
          <p:cNvSpPr>
            <a:spLocks noChangeArrowheads="1"/>
          </p:cNvSpPr>
          <p:nvPr/>
        </p:nvSpPr>
        <p:spPr bwMode="auto">
          <a:xfrm>
            <a:off x="549275" y="1095375"/>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9877"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not just numbers</a:t>
            </a:r>
          </a:p>
        </p:txBody>
      </p:sp>
      <p:sp>
        <p:nvSpPr>
          <p:cNvPr id="79878" name="Text Box 6"/>
          <p:cNvSpPr txBox="1">
            <a:spLocks noChangeArrowheads="1"/>
          </p:cNvSpPr>
          <p:nvPr/>
        </p:nvSpPr>
        <p:spPr bwMode="auto">
          <a:xfrm>
            <a:off x="533400" y="2057400"/>
            <a:ext cx="2322513"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Relationships</a:t>
            </a:r>
            <a:endParaRPr lang="en-US">
              <a:latin typeface="Times" pitchFamily="-106" charset="0"/>
            </a:endParaRPr>
          </a:p>
        </p:txBody>
      </p:sp>
      <p:sp>
        <p:nvSpPr>
          <p:cNvPr id="79879" name="Text Box 7"/>
          <p:cNvSpPr txBox="1">
            <a:spLocks noChangeArrowheads="1"/>
          </p:cNvSpPr>
          <p:nvPr/>
        </p:nvSpPr>
        <p:spPr bwMode="auto">
          <a:xfrm>
            <a:off x="457200" y="12954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a:latin typeface="Times" pitchFamily="-106" charset="0"/>
              </a:rPr>
              <a:t>Self-similarity elsewhere...</a:t>
            </a:r>
          </a:p>
        </p:txBody>
      </p:sp>
      <p:sp>
        <p:nvSpPr>
          <p:cNvPr id="79880" name="Text Box 8"/>
          <p:cNvSpPr txBox="1">
            <a:spLocks noChangeArrowheads="1"/>
          </p:cNvSpPr>
          <p:nvPr/>
        </p:nvSpPr>
        <p:spPr bwMode="auto">
          <a:xfrm>
            <a:off x="5105400" y="1295400"/>
            <a:ext cx="2819400"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Natural phenomena</a:t>
            </a:r>
          </a:p>
        </p:txBody>
      </p:sp>
      <p:sp>
        <p:nvSpPr>
          <p:cNvPr id="79881" name="Text Box 9"/>
          <p:cNvSpPr txBox="1">
            <a:spLocks noChangeArrowheads="1"/>
          </p:cNvSpPr>
          <p:nvPr/>
        </p:nvSpPr>
        <p:spPr bwMode="auto">
          <a:xfrm>
            <a:off x="685800" y="4343400"/>
            <a:ext cx="3400425"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Names / Acronyms</a:t>
            </a:r>
          </a:p>
        </p:txBody>
      </p:sp>
      <p:pic>
        <p:nvPicPr>
          <p:cNvPr id="79882" name="Picture 10"/>
          <p:cNvPicPr>
            <a:picLocks noChangeAspect="1" noChangeArrowheads="1"/>
          </p:cNvPicPr>
          <p:nvPr/>
        </p:nvPicPr>
        <p:blipFill>
          <a:blip r:embed="rId4">
            <a:extLst>
              <a:ext uri="{28A0092B-C50C-407E-A947-70E740481C1C}">
                <a14:useLocalDpi xmlns:a14="http://schemas.microsoft.com/office/drawing/2010/main" val="0"/>
              </a:ext>
            </a:extLst>
          </a:blip>
          <a:srcRect l="7823" t="2814" r="8781" b="5634"/>
          <a:stretch>
            <a:fillRect/>
          </a:stretch>
        </p:blipFill>
        <p:spPr bwMode="auto">
          <a:xfrm>
            <a:off x="6389688" y="1143000"/>
            <a:ext cx="26400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3" name="Text Box 11"/>
          <p:cNvSpPr txBox="1">
            <a:spLocks noChangeArrowheads="1"/>
          </p:cNvSpPr>
          <p:nvPr/>
        </p:nvSpPr>
        <p:spPr bwMode="auto">
          <a:xfrm>
            <a:off x="152400" y="2667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chemeClr val="accent2"/>
                </a:solidFill>
                <a:latin typeface="Times" pitchFamily="-106" charset="0"/>
              </a:rPr>
              <a:t>What is an “ancestor” ?</a:t>
            </a:r>
          </a:p>
        </p:txBody>
      </p:sp>
      <p:sp>
        <p:nvSpPr>
          <p:cNvPr id="79884" name="Text Box 13"/>
          <p:cNvSpPr txBox="1">
            <a:spLocks noChangeArrowheads="1"/>
          </p:cNvSpPr>
          <p:nvPr/>
        </p:nvSpPr>
        <p:spPr bwMode="auto">
          <a:xfrm>
            <a:off x="5410200" y="2438400"/>
            <a:ext cx="1600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a:solidFill>
                  <a:srgbClr val="800080"/>
                </a:solidFill>
              </a:rPr>
              <a:t>how much here is leaf vs. stem?</a:t>
            </a:r>
          </a:p>
        </p:txBody>
      </p:sp>
      <p:sp>
        <p:nvSpPr>
          <p:cNvPr id="79885" name="Text Box 20"/>
          <p:cNvSpPr txBox="1">
            <a:spLocks noChangeArrowheads="1"/>
          </p:cNvSpPr>
          <p:nvPr/>
        </p:nvSpPr>
        <p:spPr bwMode="auto">
          <a:xfrm>
            <a:off x="666750" y="5013325"/>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a:solidFill>
                  <a:schemeClr val="accent2"/>
                </a:solidFill>
              </a:rPr>
              <a:t>TTP  ==  </a:t>
            </a:r>
            <a:r>
              <a:rPr lang="en-US" sz="2000">
                <a:solidFill>
                  <a:srgbClr val="0C0BC6"/>
                </a:solidFill>
              </a:rPr>
              <a:t>“</a:t>
            </a:r>
            <a:r>
              <a:rPr lang="en-US" sz="2000" b="1">
                <a:solidFill>
                  <a:srgbClr val="0C0BC6"/>
                </a:solidFill>
              </a:rPr>
              <a:t>T</a:t>
            </a:r>
            <a:r>
              <a:rPr lang="en-US" sz="2000">
                <a:solidFill>
                  <a:srgbClr val="0C0BC6"/>
                </a:solidFill>
              </a:rPr>
              <a:t>he  </a:t>
            </a:r>
            <a:r>
              <a:rPr lang="en-US" sz="2000" b="1">
                <a:solidFill>
                  <a:srgbClr val="0C0BC6"/>
                </a:solidFill>
              </a:rPr>
              <a:t>T</a:t>
            </a:r>
            <a:r>
              <a:rPr lang="en-US" sz="2000">
                <a:solidFill>
                  <a:srgbClr val="0C0BC6"/>
                </a:solidFill>
              </a:rPr>
              <a:t>TP  </a:t>
            </a:r>
            <a:r>
              <a:rPr lang="en-US" sz="2000" b="1">
                <a:solidFill>
                  <a:srgbClr val="0C0BC6"/>
                </a:solidFill>
              </a:rPr>
              <a:t>P</a:t>
            </a:r>
            <a:r>
              <a:rPr lang="en-US" sz="2000">
                <a:solidFill>
                  <a:srgbClr val="0C0BC6"/>
                </a:solidFill>
              </a:rPr>
              <a:t>roject”</a:t>
            </a:r>
          </a:p>
        </p:txBody>
      </p:sp>
      <p:sp>
        <p:nvSpPr>
          <p:cNvPr id="79886" name="Ink 19"/>
          <p:cNvSpPr>
            <a:spLocks noRot="1" noChangeAspect="1" noEditPoints="1" noChangeArrowheads="1" noChangeShapeType="1" noTextEdit="1"/>
          </p:cNvSpPr>
          <p:nvPr/>
        </p:nvSpPr>
        <p:spPr bwMode="auto">
          <a:xfrm>
            <a:off x="6486525" y="1284288"/>
            <a:ext cx="2452688" cy="5029200"/>
          </a:xfrm>
          <a:custGeom>
            <a:avLst/>
            <a:gdLst>
              <a:gd name="T0" fmla="*/ 2147483647 w 6811"/>
              <a:gd name="T1" fmla="*/ 2147483647 h 13969"/>
              <a:gd name="T2" fmla="*/ 2147483647 w 6811"/>
              <a:gd name="T3" fmla="*/ 2147483647 h 13969"/>
              <a:gd name="T4" fmla="*/ 2147483647 w 6811"/>
              <a:gd name="T5" fmla="*/ 2147483647 h 13969"/>
              <a:gd name="T6" fmla="*/ 2147483647 w 6811"/>
              <a:gd name="T7" fmla="*/ 0 h 13969"/>
              <a:gd name="T8" fmla="*/ 2147483647 w 6811"/>
              <a:gd name="T9" fmla="*/ 2147483647 h 13969"/>
              <a:gd name="T10" fmla="*/ 2147483647 w 6811"/>
              <a:gd name="T11" fmla="*/ 2147483647 h 13969"/>
              <a:gd name="T12" fmla="*/ 2147483647 w 6811"/>
              <a:gd name="T13" fmla="*/ 2147483647 h 13969"/>
              <a:gd name="T14" fmla="*/ 0 w 6811"/>
              <a:gd name="T15" fmla="*/ 2147483647 h 13969"/>
              <a:gd name="T16" fmla="*/ 2147483647 w 6811"/>
              <a:gd name="T17" fmla="*/ 2147483647 h 13969"/>
              <a:gd name="T18" fmla="*/ 2147483647 w 6811"/>
              <a:gd name="T19" fmla="*/ 2147483647 h 13969"/>
              <a:gd name="T20" fmla="*/ 2147483647 w 6811"/>
              <a:gd name="T21" fmla="*/ 2147483647 h 13969"/>
              <a:gd name="T22" fmla="*/ 2147483647 w 6811"/>
              <a:gd name="T23" fmla="*/ 2147483647 h 13969"/>
              <a:gd name="T24" fmla="*/ 2147483647 w 6811"/>
              <a:gd name="T25" fmla="*/ 2147483647 h 13969"/>
              <a:gd name="T26" fmla="*/ 2147483647 w 6811"/>
              <a:gd name="T27" fmla="*/ 2147483647 h 13969"/>
              <a:gd name="T28" fmla="*/ 2147483647 w 6811"/>
              <a:gd name="T29" fmla="*/ 2147483647 h 13969"/>
              <a:gd name="T30" fmla="*/ 2147483647 w 6811"/>
              <a:gd name="T31" fmla="*/ 2147483647 h 13969"/>
              <a:gd name="T32" fmla="*/ 2147483647 w 6811"/>
              <a:gd name="T33" fmla="*/ 2147483647 h 13969"/>
              <a:gd name="T34" fmla="*/ 2147483647 w 6811"/>
              <a:gd name="T35" fmla="*/ 2147483647 h 13969"/>
              <a:gd name="T36" fmla="*/ 2147483647 w 6811"/>
              <a:gd name="T37" fmla="*/ 2147483647 h 13969"/>
              <a:gd name="T38" fmla="*/ 2147483647 w 6811"/>
              <a:gd name="T39" fmla="*/ 2147483647 h 13969"/>
              <a:gd name="T40" fmla="*/ 2147483647 w 6811"/>
              <a:gd name="T41" fmla="*/ 2147483647 h 13969"/>
              <a:gd name="T42" fmla="*/ 2147483647 w 6811"/>
              <a:gd name="T43" fmla="*/ 2147483647 h 13969"/>
              <a:gd name="T44" fmla="*/ 2147483647 w 6811"/>
              <a:gd name="T45" fmla="*/ 2147483647 h 13969"/>
              <a:gd name="T46" fmla="*/ 2147483647 w 6811"/>
              <a:gd name="T47" fmla="*/ 2147483647 h 13969"/>
              <a:gd name="T48" fmla="*/ 2147483647 w 6811"/>
              <a:gd name="T49" fmla="*/ 2147483647 h 13969"/>
              <a:gd name="T50" fmla="*/ 2147483647 w 6811"/>
              <a:gd name="T51" fmla="*/ 2147483647 h 13969"/>
              <a:gd name="T52" fmla="*/ 2147483647 w 6811"/>
              <a:gd name="T53" fmla="*/ 2147483647 h 13969"/>
              <a:gd name="T54" fmla="*/ 2147483647 w 6811"/>
              <a:gd name="T55" fmla="*/ 2147483647 h 13969"/>
              <a:gd name="T56" fmla="*/ 2147483647 w 6811"/>
              <a:gd name="T57" fmla="*/ 2147483647 h 13969"/>
              <a:gd name="T58" fmla="*/ 2147483647 w 6811"/>
              <a:gd name="T59" fmla="*/ 2147483647 h 13969"/>
              <a:gd name="T60" fmla="*/ 2147483647 w 6811"/>
              <a:gd name="T61" fmla="*/ 2147483647 h 13969"/>
              <a:gd name="T62" fmla="*/ 2147483647 w 6811"/>
              <a:gd name="T63" fmla="*/ 2147483647 h 13969"/>
              <a:gd name="T64" fmla="*/ 2147483647 w 6811"/>
              <a:gd name="T65" fmla="*/ 2147483647 h 13969"/>
              <a:gd name="T66" fmla="*/ 2147483647 w 6811"/>
              <a:gd name="T67" fmla="*/ 2147483647 h 139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11"/>
              <a:gd name="T103" fmla="*/ 0 h 13969"/>
              <a:gd name="T104" fmla="*/ 6811 w 6811"/>
              <a:gd name="T105" fmla="*/ 13969 h 139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11" h="13969" extrusionOk="0">
                <a:moveTo>
                  <a:pt x="3238" y="13968"/>
                </a:moveTo>
                <a:cubicBezTo>
                  <a:pt x="3079" y="13525"/>
                  <a:pt x="2996" y="13059"/>
                  <a:pt x="2953" y="12583"/>
                </a:cubicBezTo>
                <a:cubicBezTo>
                  <a:pt x="2898" y="11975"/>
                  <a:pt x="3009" y="11338"/>
                  <a:pt x="3058" y="10730"/>
                </a:cubicBezTo>
                <a:cubicBezTo>
                  <a:pt x="3107" y="10114"/>
                  <a:pt x="3147" y="9481"/>
                  <a:pt x="3229" y="8869"/>
                </a:cubicBezTo>
                <a:cubicBezTo>
                  <a:pt x="3327" y="8135"/>
                  <a:pt x="3464" y="7464"/>
                  <a:pt x="3481" y="6720"/>
                </a:cubicBezTo>
                <a:cubicBezTo>
                  <a:pt x="3505" y="5684"/>
                  <a:pt x="3812" y="4654"/>
                  <a:pt x="4269" y="3728"/>
                </a:cubicBezTo>
                <a:cubicBezTo>
                  <a:pt x="4805" y="2642"/>
                  <a:pt x="5457" y="1365"/>
                  <a:pt x="6267" y="453"/>
                </a:cubicBezTo>
                <a:cubicBezTo>
                  <a:pt x="6428" y="271"/>
                  <a:pt x="6620" y="142"/>
                  <a:pt x="6810" y="0"/>
                </a:cubicBezTo>
              </a:path>
              <a:path w="6811" h="13969" extrusionOk="0">
                <a:moveTo>
                  <a:pt x="2722" y="11496"/>
                </a:moveTo>
                <a:cubicBezTo>
                  <a:pt x="2741" y="11551"/>
                  <a:pt x="2758" y="11605"/>
                  <a:pt x="2778" y="11658"/>
                </a:cubicBezTo>
                <a:cubicBezTo>
                  <a:pt x="2789" y="11688"/>
                  <a:pt x="2802" y="11718"/>
                  <a:pt x="2814" y="11748"/>
                </a:cubicBezTo>
                <a:cubicBezTo>
                  <a:pt x="2750" y="11669"/>
                  <a:pt x="2687" y="11589"/>
                  <a:pt x="2627" y="11506"/>
                </a:cubicBezTo>
                <a:cubicBezTo>
                  <a:pt x="2349" y="11125"/>
                  <a:pt x="2064" y="10748"/>
                  <a:pt x="1764" y="10384"/>
                </a:cubicBezTo>
                <a:cubicBezTo>
                  <a:pt x="1222" y="9725"/>
                  <a:pt x="662" y="9087"/>
                  <a:pt x="155" y="8401"/>
                </a:cubicBezTo>
                <a:cubicBezTo>
                  <a:pt x="108" y="8338"/>
                  <a:pt x="60" y="8277"/>
                  <a:pt x="9" y="8217"/>
                </a:cubicBezTo>
                <a:cubicBezTo>
                  <a:pt x="6" y="8216"/>
                  <a:pt x="3" y="8214"/>
                  <a:pt x="0" y="8213"/>
                </a:cubicBezTo>
              </a:path>
              <a:path w="6811" h="13969" extrusionOk="0">
                <a:moveTo>
                  <a:pt x="3007" y="9543"/>
                </a:moveTo>
                <a:cubicBezTo>
                  <a:pt x="2944" y="9430"/>
                  <a:pt x="2873" y="9347"/>
                  <a:pt x="2775" y="9254"/>
                </a:cubicBezTo>
                <a:cubicBezTo>
                  <a:pt x="2327" y="8828"/>
                  <a:pt x="1898" y="8432"/>
                  <a:pt x="1602" y="7879"/>
                </a:cubicBezTo>
                <a:cubicBezTo>
                  <a:pt x="1415" y="7530"/>
                  <a:pt x="1310" y="7150"/>
                  <a:pt x="1153" y="6789"/>
                </a:cubicBezTo>
                <a:cubicBezTo>
                  <a:pt x="1145" y="6771"/>
                  <a:pt x="1136" y="6754"/>
                  <a:pt x="1128" y="6736"/>
                </a:cubicBezTo>
              </a:path>
              <a:path w="6811" h="13969" extrusionOk="0">
                <a:moveTo>
                  <a:pt x="3048" y="8151"/>
                </a:moveTo>
                <a:cubicBezTo>
                  <a:pt x="3087" y="8123"/>
                  <a:pt x="3099" y="8160"/>
                  <a:pt x="3116" y="8097"/>
                </a:cubicBezTo>
                <a:cubicBezTo>
                  <a:pt x="3133" y="8034"/>
                  <a:pt x="3096" y="7969"/>
                  <a:pt x="3067" y="7916"/>
                </a:cubicBezTo>
                <a:cubicBezTo>
                  <a:pt x="2949" y="7700"/>
                  <a:pt x="2726" y="7528"/>
                  <a:pt x="2560" y="7350"/>
                </a:cubicBezTo>
                <a:cubicBezTo>
                  <a:pt x="2336" y="7110"/>
                  <a:pt x="2133" y="6852"/>
                  <a:pt x="1967" y="6568"/>
                </a:cubicBezTo>
                <a:cubicBezTo>
                  <a:pt x="1859" y="6382"/>
                  <a:pt x="1778" y="6191"/>
                  <a:pt x="1719" y="5985"/>
                </a:cubicBezTo>
                <a:cubicBezTo>
                  <a:pt x="1712" y="5960"/>
                  <a:pt x="1704" y="5935"/>
                  <a:pt x="1696" y="5910"/>
                </a:cubicBezTo>
              </a:path>
              <a:path w="6811" h="13969" extrusionOk="0">
                <a:moveTo>
                  <a:pt x="3556" y="6858"/>
                </a:moveTo>
                <a:cubicBezTo>
                  <a:pt x="3542" y="6837"/>
                  <a:pt x="3542" y="6823"/>
                  <a:pt x="3525" y="6804"/>
                </a:cubicBezTo>
                <a:cubicBezTo>
                  <a:pt x="3201" y="6448"/>
                  <a:pt x="2916" y="6074"/>
                  <a:pt x="2702" y="5638"/>
                </a:cubicBezTo>
                <a:cubicBezTo>
                  <a:pt x="2553" y="5335"/>
                  <a:pt x="2344" y="4897"/>
                  <a:pt x="2390" y="4544"/>
                </a:cubicBezTo>
                <a:cubicBezTo>
                  <a:pt x="2393" y="4520"/>
                  <a:pt x="2409" y="4509"/>
                  <a:pt x="2412" y="4498"/>
                </a:cubicBezTo>
              </a:path>
              <a:path w="6811" h="13969" extrusionOk="0">
                <a:moveTo>
                  <a:pt x="3908" y="5410"/>
                </a:moveTo>
                <a:cubicBezTo>
                  <a:pt x="3855" y="5316"/>
                  <a:pt x="3789" y="5236"/>
                  <a:pt x="3722" y="5150"/>
                </a:cubicBezTo>
                <a:cubicBezTo>
                  <a:pt x="3606" y="5003"/>
                  <a:pt x="3493" y="4854"/>
                  <a:pt x="3390" y="4698"/>
                </a:cubicBezTo>
                <a:cubicBezTo>
                  <a:pt x="3256" y="4494"/>
                  <a:pt x="3144" y="4278"/>
                  <a:pt x="3066" y="4047"/>
                </a:cubicBezTo>
                <a:cubicBezTo>
                  <a:pt x="3029" y="3939"/>
                  <a:pt x="3017" y="3833"/>
                  <a:pt x="2999" y="3722"/>
                </a:cubicBezTo>
                <a:cubicBezTo>
                  <a:pt x="2994" y="3690"/>
                  <a:pt x="2992" y="3696"/>
                  <a:pt x="3002" y="3665"/>
                </a:cubicBezTo>
              </a:path>
              <a:path w="6811" h="13969" extrusionOk="0">
                <a:moveTo>
                  <a:pt x="4087" y="4595"/>
                </a:moveTo>
                <a:cubicBezTo>
                  <a:pt x="4103" y="4608"/>
                  <a:pt x="4107" y="4611"/>
                  <a:pt x="4117" y="4619"/>
                </a:cubicBezTo>
                <a:cubicBezTo>
                  <a:pt x="4088" y="4587"/>
                  <a:pt x="4058" y="4552"/>
                  <a:pt x="4027" y="4520"/>
                </a:cubicBezTo>
                <a:cubicBezTo>
                  <a:pt x="3904" y="4392"/>
                  <a:pt x="3793" y="4255"/>
                  <a:pt x="3690" y="4110"/>
                </a:cubicBezTo>
                <a:cubicBezTo>
                  <a:pt x="3469" y="3800"/>
                  <a:pt x="3280" y="3455"/>
                  <a:pt x="3170" y="3089"/>
                </a:cubicBezTo>
                <a:cubicBezTo>
                  <a:pt x="3169" y="3085"/>
                  <a:pt x="3123" y="2934"/>
                  <a:pt x="3140" y="2995"/>
                </a:cubicBezTo>
                <a:cubicBezTo>
                  <a:pt x="3143" y="3003"/>
                  <a:pt x="3146" y="3012"/>
                  <a:pt x="3149" y="3020"/>
                </a:cubicBezTo>
              </a:path>
              <a:path w="6811" h="13969" extrusionOk="0">
                <a:moveTo>
                  <a:pt x="4157" y="3710"/>
                </a:moveTo>
                <a:cubicBezTo>
                  <a:pt x="4174" y="3727"/>
                  <a:pt x="4178" y="3732"/>
                  <a:pt x="4190" y="3741"/>
                </a:cubicBezTo>
                <a:cubicBezTo>
                  <a:pt x="4170" y="3695"/>
                  <a:pt x="4144" y="3648"/>
                  <a:pt x="4122" y="3602"/>
                </a:cubicBezTo>
                <a:cubicBezTo>
                  <a:pt x="4019" y="3389"/>
                  <a:pt x="3922" y="3172"/>
                  <a:pt x="3849" y="2947"/>
                </a:cubicBezTo>
                <a:cubicBezTo>
                  <a:pt x="3802" y="2802"/>
                  <a:pt x="3763" y="2655"/>
                  <a:pt x="3731" y="2506"/>
                </a:cubicBezTo>
                <a:cubicBezTo>
                  <a:pt x="3719" y="2449"/>
                  <a:pt x="3706" y="2393"/>
                  <a:pt x="3691" y="2337"/>
                </a:cubicBezTo>
              </a:path>
              <a:path w="6811" h="13969" extrusionOk="0">
                <a:moveTo>
                  <a:pt x="2450" y="11246"/>
                </a:moveTo>
                <a:cubicBezTo>
                  <a:pt x="2432" y="11257"/>
                  <a:pt x="2419" y="11269"/>
                  <a:pt x="2382" y="11271"/>
                </a:cubicBezTo>
                <a:cubicBezTo>
                  <a:pt x="2305" y="11276"/>
                  <a:pt x="2225" y="11274"/>
                  <a:pt x="2149" y="11268"/>
                </a:cubicBezTo>
                <a:cubicBezTo>
                  <a:pt x="2029" y="11258"/>
                  <a:pt x="1909" y="11245"/>
                  <a:pt x="1789" y="11235"/>
                </a:cubicBezTo>
                <a:cubicBezTo>
                  <a:pt x="1655" y="11224"/>
                  <a:pt x="1523" y="11220"/>
                  <a:pt x="1390" y="11243"/>
                </a:cubicBezTo>
                <a:cubicBezTo>
                  <a:pt x="1336" y="11252"/>
                  <a:pt x="1278" y="11266"/>
                  <a:pt x="1226" y="11284"/>
                </a:cubicBezTo>
                <a:cubicBezTo>
                  <a:pt x="1221" y="11286"/>
                  <a:pt x="1215" y="11289"/>
                  <a:pt x="1210" y="11291"/>
                </a:cubicBezTo>
              </a:path>
              <a:path w="6811" h="13969" extrusionOk="0">
                <a:moveTo>
                  <a:pt x="2071" y="10799"/>
                </a:moveTo>
                <a:cubicBezTo>
                  <a:pt x="2008" y="10789"/>
                  <a:pt x="1948" y="10772"/>
                  <a:pt x="1886" y="10755"/>
                </a:cubicBezTo>
                <a:cubicBezTo>
                  <a:pt x="1768" y="10723"/>
                  <a:pt x="1649" y="10692"/>
                  <a:pt x="1528" y="10674"/>
                </a:cubicBezTo>
                <a:cubicBezTo>
                  <a:pt x="1461" y="10664"/>
                  <a:pt x="1394" y="10661"/>
                  <a:pt x="1327" y="10655"/>
                </a:cubicBezTo>
                <a:cubicBezTo>
                  <a:pt x="1293" y="10652"/>
                  <a:pt x="1258" y="10646"/>
                  <a:pt x="1224" y="10642"/>
                </a:cubicBezTo>
              </a:path>
              <a:path w="6811" h="13969" extrusionOk="0">
                <a:moveTo>
                  <a:pt x="1655" y="10418"/>
                </a:moveTo>
                <a:cubicBezTo>
                  <a:pt x="1573" y="10414"/>
                  <a:pt x="1490" y="10412"/>
                  <a:pt x="1408" y="10413"/>
                </a:cubicBezTo>
                <a:cubicBezTo>
                  <a:pt x="1291" y="10414"/>
                  <a:pt x="1176" y="10403"/>
                  <a:pt x="1061" y="10379"/>
                </a:cubicBezTo>
                <a:cubicBezTo>
                  <a:pt x="955" y="10357"/>
                  <a:pt x="860" y="10323"/>
                  <a:pt x="765" y="10270"/>
                </a:cubicBezTo>
                <a:cubicBezTo>
                  <a:pt x="717" y="10244"/>
                  <a:pt x="671" y="10215"/>
                  <a:pt x="624" y="1018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7" name="Ink 20"/>
          <p:cNvSpPr>
            <a:spLocks noRot="1" noChangeAspect="1" noEditPoints="1" noChangeArrowheads="1" noChangeShapeType="1" noTextEdit="1"/>
          </p:cNvSpPr>
          <p:nvPr/>
        </p:nvSpPr>
        <p:spPr bwMode="auto">
          <a:xfrm>
            <a:off x="4244975" y="782638"/>
            <a:ext cx="827088" cy="1690687"/>
          </a:xfrm>
          <a:custGeom>
            <a:avLst/>
            <a:gdLst>
              <a:gd name="T0" fmla="*/ 2147483647 w 2297"/>
              <a:gd name="T1" fmla="*/ 2147483647 h 4696"/>
              <a:gd name="T2" fmla="*/ 2147483647 w 2297"/>
              <a:gd name="T3" fmla="*/ 2147483647 h 4696"/>
              <a:gd name="T4" fmla="*/ 2147483647 w 2297"/>
              <a:gd name="T5" fmla="*/ 2147483647 h 4696"/>
              <a:gd name="T6" fmla="*/ 2147483647 w 2297"/>
              <a:gd name="T7" fmla="*/ 2147483647 h 4696"/>
              <a:gd name="T8" fmla="*/ 2147483647 w 2297"/>
              <a:gd name="T9" fmla="*/ 2147483647 h 4696"/>
              <a:gd name="T10" fmla="*/ 2147483647 w 2297"/>
              <a:gd name="T11" fmla="*/ 2147483647 h 4696"/>
              <a:gd name="T12" fmla="*/ 2147483647 w 2297"/>
              <a:gd name="T13" fmla="*/ 2147483647 h 4696"/>
              <a:gd name="T14" fmla="*/ 2147483647 w 2297"/>
              <a:gd name="T15" fmla="*/ 2147483647 h 4696"/>
              <a:gd name="T16" fmla="*/ 2147483647 w 2297"/>
              <a:gd name="T17" fmla="*/ 2147483647 h 4696"/>
              <a:gd name="T18" fmla="*/ 2147483647 w 2297"/>
              <a:gd name="T19" fmla="*/ 2147483647 h 4696"/>
              <a:gd name="T20" fmla="*/ 2147483647 w 2297"/>
              <a:gd name="T21" fmla="*/ 2147483647 h 4696"/>
              <a:gd name="T22" fmla="*/ 2147483647 w 2297"/>
              <a:gd name="T23" fmla="*/ 2147483647 h 4696"/>
              <a:gd name="T24" fmla="*/ 2147483647 w 2297"/>
              <a:gd name="T25" fmla="*/ 2147483647 h 4696"/>
              <a:gd name="T26" fmla="*/ 2147483647 w 2297"/>
              <a:gd name="T27" fmla="*/ 2147483647 h 4696"/>
              <a:gd name="T28" fmla="*/ 2147483647 w 2297"/>
              <a:gd name="T29" fmla="*/ 2147483647 h 4696"/>
              <a:gd name="T30" fmla="*/ 2147483647 w 2297"/>
              <a:gd name="T31" fmla="*/ 2147483647 h 4696"/>
              <a:gd name="T32" fmla="*/ 2147483647 w 2297"/>
              <a:gd name="T33" fmla="*/ 2147483647 h 4696"/>
              <a:gd name="T34" fmla="*/ 2147483647 w 2297"/>
              <a:gd name="T35" fmla="*/ 2147483647 h 4696"/>
              <a:gd name="T36" fmla="*/ 2147483647 w 2297"/>
              <a:gd name="T37" fmla="*/ 2147483647 h 4696"/>
              <a:gd name="T38" fmla="*/ 2147483647 w 2297"/>
              <a:gd name="T39" fmla="*/ 2147483647 h 4696"/>
              <a:gd name="T40" fmla="*/ 2147483647 w 2297"/>
              <a:gd name="T41" fmla="*/ 2147483647 h 4696"/>
              <a:gd name="T42" fmla="*/ 2147483647 w 2297"/>
              <a:gd name="T43" fmla="*/ 2147483647 h 4696"/>
              <a:gd name="T44" fmla="*/ 2147483647 w 2297"/>
              <a:gd name="T45" fmla="*/ 2147483647 h 4696"/>
              <a:gd name="T46" fmla="*/ 2147483647 w 2297"/>
              <a:gd name="T47" fmla="*/ 2147483647 h 4696"/>
              <a:gd name="T48" fmla="*/ 2147483647 w 2297"/>
              <a:gd name="T49" fmla="*/ 2147483647 h 4696"/>
              <a:gd name="T50" fmla="*/ 2147483647 w 2297"/>
              <a:gd name="T51" fmla="*/ 2147483647 h 4696"/>
              <a:gd name="T52" fmla="*/ 2147483647 w 2297"/>
              <a:gd name="T53" fmla="*/ 2147483647 h 4696"/>
              <a:gd name="T54" fmla="*/ 2147483647 w 2297"/>
              <a:gd name="T55" fmla="*/ 2147483647 h 4696"/>
              <a:gd name="T56" fmla="*/ 2147483647 w 2297"/>
              <a:gd name="T57" fmla="*/ 2147483647 h 4696"/>
              <a:gd name="T58" fmla="*/ 2147483647 w 2297"/>
              <a:gd name="T59" fmla="*/ 2147483647 h 4696"/>
              <a:gd name="T60" fmla="*/ 2147483647 w 2297"/>
              <a:gd name="T61" fmla="*/ 2147483647 h 4696"/>
              <a:gd name="T62" fmla="*/ 2147483647 w 2297"/>
              <a:gd name="T63" fmla="*/ 2147483647 h 4696"/>
              <a:gd name="T64" fmla="*/ 2147483647 w 2297"/>
              <a:gd name="T65" fmla="*/ 2147483647 h 4696"/>
              <a:gd name="T66" fmla="*/ 2147483647 w 2297"/>
              <a:gd name="T67" fmla="*/ 2147483647 h 4696"/>
              <a:gd name="T68" fmla="*/ 2147483647 w 2297"/>
              <a:gd name="T69" fmla="*/ 2147483647 h 4696"/>
              <a:gd name="T70" fmla="*/ 2147483647 w 2297"/>
              <a:gd name="T71" fmla="*/ 2147483647 h 4696"/>
              <a:gd name="T72" fmla="*/ 2147483647 w 2297"/>
              <a:gd name="T73" fmla="*/ 2147483647 h 4696"/>
              <a:gd name="T74" fmla="*/ 2147483647 w 2297"/>
              <a:gd name="T75" fmla="*/ 2147483647 h 4696"/>
              <a:gd name="T76" fmla="*/ 2147483647 w 2297"/>
              <a:gd name="T77" fmla="*/ 2147483647 h 4696"/>
              <a:gd name="T78" fmla="*/ 2147483647 w 2297"/>
              <a:gd name="T79" fmla="*/ 2147483647 h 4696"/>
              <a:gd name="T80" fmla="*/ 2147483647 w 2297"/>
              <a:gd name="T81" fmla="*/ 2147483647 h 4696"/>
              <a:gd name="T82" fmla="*/ 2147483647 w 2297"/>
              <a:gd name="T83" fmla="*/ 2147483647 h 4696"/>
              <a:gd name="T84" fmla="*/ 2147483647 w 2297"/>
              <a:gd name="T85" fmla="*/ 2147483647 h 4696"/>
              <a:gd name="T86" fmla="*/ 2147483647 w 2297"/>
              <a:gd name="T87" fmla="*/ 2147483647 h 4696"/>
              <a:gd name="T88" fmla="*/ 2147483647 w 2297"/>
              <a:gd name="T89" fmla="*/ 2147483647 h 4696"/>
              <a:gd name="T90" fmla="*/ 2147483647 w 2297"/>
              <a:gd name="T91" fmla="*/ 2147483647 h 4696"/>
              <a:gd name="T92" fmla="*/ 2147483647 w 2297"/>
              <a:gd name="T93" fmla="*/ 2147483647 h 4696"/>
              <a:gd name="T94" fmla="*/ 2147483647 w 2297"/>
              <a:gd name="T95" fmla="*/ 2147483647 h 4696"/>
              <a:gd name="T96" fmla="*/ 2147483647 w 2297"/>
              <a:gd name="T97" fmla="*/ 2147483647 h 4696"/>
              <a:gd name="T98" fmla="*/ 2147483647 w 2297"/>
              <a:gd name="T99" fmla="*/ 2147483647 h 4696"/>
              <a:gd name="T100" fmla="*/ 2147483647 w 2297"/>
              <a:gd name="T101" fmla="*/ 2147483647 h 4696"/>
              <a:gd name="T102" fmla="*/ 2147483647 w 2297"/>
              <a:gd name="T103" fmla="*/ 2147483647 h 4696"/>
              <a:gd name="T104" fmla="*/ 2147483647 w 2297"/>
              <a:gd name="T105" fmla="*/ 2147483647 h 4696"/>
              <a:gd name="T106" fmla="*/ 2147483647 w 2297"/>
              <a:gd name="T107" fmla="*/ 2147483647 h 4696"/>
              <a:gd name="T108" fmla="*/ 2147483647 w 2297"/>
              <a:gd name="T109" fmla="*/ 2147483647 h 4696"/>
              <a:gd name="T110" fmla="*/ 2147483647 w 2297"/>
              <a:gd name="T111" fmla="*/ 2147483647 h 4696"/>
              <a:gd name="T112" fmla="*/ 2147483647 w 2297"/>
              <a:gd name="T113" fmla="*/ 2147483647 h 4696"/>
              <a:gd name="T114" fmla="*/ 2147483647 w 2297"/>
              <a:gd name="T115" fmla="*/ 2147483647 h 4696"/>
              <a:gd name="T116" fmla="*/ 2147483647 w 2297"/>
              <a:gd name="T117" fmla="*/ 2147483647 h 4696"/>
              <a:gd name="T118" fmla="*/ 2147483647 w 2297"/>
              <a:gd name="T119" fmla="*/ 2147483647 h 4696"/>
              <a:gd name="T120" fmla="*/ 2147483647 w 2297"/>
              <a:gd name="T121" fmla="*/ 2147483647 h 4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7"/>
              <a:gd name="T184" fmla="*/ 0 h 4696"/>
              <a:gd name="T185" fmla="*/ 2297 w 2297"/>
              <a:gd name="T186" fmla="*/ 4696 h 4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7" h="4696" extrusionOk="0">
                <a:moveTo>
                  <a:pt x="111" y="4206"/>
                </a:moveTo>
                <a:cubicBezTo>
                  <a:pt x="87" y="4209"/>
                  <a:pt x="70" y="4212"/>
                  <a:pt x="54" y="4231"/>
                </a:cubicBezTo>
                <a:cubicBezTo>
                  <a:pt x="39" y="4248"/>
                  <a:pt x="33" y="4271"/>
                  <a:pt x="34" y="4294"/>
                </a:cubicBezTo>
                <a:cubicBezTo>
                  <a:pt x="35" y="4315"/>
                  <a:pt x="51" y="4333"/>
                  <a:pt x="69" y="4343"/>
                </a:cubicBezTo>
                <a:cubicBezTo>
                  <a:pt x="85" y="4352"/>
                  <a:pt x="111" y="4354"/>
                  <a:pt x="127" y="4344"/>
                </a:cubicBezTo>
                <a:cubicBezTo>
                  <a:pt x="146" y="4332"/>
                  <a:pt x="158" y="4308"/>
                  <a:pt x="161" y="4287"/>
                </a:cubicBezTo>
                <a:cubicBezTo>
                  <a:pt x="165" y="4261"/>
                  <a:pt x="161" y="4244"/>
                  <a:pt x="145" y="4225"/>
                </a:cubicBezTo>
                <a:cubicBezTo>
                  <a:pt x="118" y="4227"/>
                  <a:pt x="102" y="4236"/>
                  <a:pt x="85" y="4259"/>
                </a:cubicBezTo>
                <a:cubicBezTo>
                  <a:pt x="65" y="4286"/>
                  <a:pt x="50" y="4318"/>
                  <a:pt x="52" y="4351"/>
                </a:cubicBezTo>
                <a:cubicBezTo>
                  <a:pt x="74" y="4362"/>
                  <a:pt x="85" y="4361"/>
                  <a:pt x="105" y="4342"/>
                </a:cubicBezTo>
                <a:cubicBezTo>
                  <a:pt x="117" y="4330"/>
                  <a:pt x="133" y="4310"/>
                  <a:pt x="127" y="4291"/>
                </a:cubicBezTo>
                <a:cubicBezTo>
                  <a:pt x="120" y="4270"/>
                  <a:pt x="92" y="4266"/>
                  <a:pt x="74" y="4267"/>
                </a:cubicBezTo>
                <a:cubicBezTo>
                  <a:pt x="53" y="4269"/>
                  <a:pt x="29" y="4275"/>
                  <a:pt x="12" y="4288"/>
                </a:cubicBezTo>
                <a:cubicBezTo>
                  <a:pt x="-21" y="4314"/>
                  <a:pt x="20" y="4285"/>
                  <a:pt x="25" y="4280"/>
                </a:cubicBezTo>
              </a:path>
              <a:path w="2297" h="4696" extrusionOk="0">
                <a:moveTo>
                  <a:pt x="422" y="4164"/>
                </a:moveTo>
                <a:cubicBezTo>
                  <a:pt x="431" y="4196"/>
                  <a:pt x="421" y="4214"/>
                  <a:pt x="416" y="4250"/>
                </a:cubicBezTo>
                <a:cubicBezTo>
                  <a:pt x="408" y="4310"/>
                  <a:pt x="394" y="4367"/>
                  <a:pt x="382" y="4426"/>
                </a:cubicBezTo>
                <a:cubicBezTo>
                  <a:pt x="369" y="4485"/>
                  <a:pt x="361" y="4551"/>
                  <a:pt x="343" y="4609"/>
                </a:cubicBezTo>
                <a:cubicBezTo>
                  <a:pt x="334" y="4639"/>
                  <a:pt x="328" y="4664"/>
                  <a:pt x="323" y="4695"/>
                </a:cubicBezTo>
              </a:path>
              <a:path w="2297" h="4696" extrusionOk="0">
                <a:moveTo>
                  <a:pt x="309" y="4351"/>
                </a:moveTo>
                <a:cubicBezTo>
                  <a:pt x="307" y="4301"/>
                  <a:pt x="314" y="4264"/>
                  <a:pt x="334" y="4218"/>
                </a:cubicBezTo>
                <a:cubicBezTo>
                  <a:pt x="358" y="4163"/>
                  <a:pt x="395" y="4119"/>
                  <a:pt x="437" y="4077"/>
                </a:cubicBezTo>
                <a:cubicBezTo>
                  <a:pt x="474" y="4040"/>
                  <a:pt x="518" y="4003"/>
                  <a:pt x="568" y="3985"/>
                </a:cubicBezTo>
                <a:cubicBezTo>
                  <a:pt x="605" y="3972"/>
                  <a:pt x="638" y="3981"/>
                  <a:pt x="659" y="4015"/>
                </a:cubicBezTo>
                <a:cubicBezTo>
                  <a:pt x="686" y="4059"/>
                  <a:pt x="684" y="4116"/>
                  <a:pt x="674" y="4164"/>
                </a:cubicBezTo>
                <a:cubicBezTo>
                  <a:pt x="656" y="4250"/>
                  <a:pt x="594" y="4341"/>
                  <a:pt x="509" y="4371"/>
                </a:cubicBezTo>
                <a:cubicBezTo>
                  <a:pt x="495" y="4375"/>
                  <a:pt x="490" y="4377"/>
                  <a:pt x="481" y="4379"/>
                </a:cubicBezTo>
                <a:cubicBezTo>
                  <a:pt x="488" y="4398"/>
                  <a:pt x="494" y="4409"/>
                  <a:pt x="510" y="4426"/>
                </a:cubicBezTo>
                <a:cubicBezTo>
                  <a:pt x="536" y="4453"/>
                  <a:pt x="567" y="4476"/>
                  <a:pt x="601" y="4492"/>
                </a:cubicBezTo>
                <a:cubicBezTo>
                  <a:pt x="641" y="4511"/>
                  <a:pt x="691" y="4516"/>
                  <a:pt x="735" y="4515"/>
                </a:cubicBezTo>
                <a:cubicBezTo>
                  <a:pt x="760" y="4515"/>
                  <a:pt x="783" y="4505"/>
                  <a:pt x="806" y="4496"/>
                </a:cubicBezTo>
              </a:path>
              <a:path w="2297" h="4696" extrusionOk="0">
                <a:moveTo>
                  <a:pt x="128" y="3784"/>
                </a:moveTo>
                <a:cubicBezTo>
                  <a:pt x="138" y="3756"/>
                  <a:pt x="151" y="3731"/>
                  <a:pt x="162" y="3704"/>
                </a:cubicBezTo>
                <a:cubicBezTo>
                  <a:pt x="189" y="3636"/>
                  <a:pt x="216" y="3569"/>
                  <a:pt x="244" y="3502"/>
                </a:cubicBezTo>
                <a:cubicBezTo>
                  <a:pt x="276" y="3425"/>
                  <a:pt x="309" y="3350"/>
                  <a:pt x="341" y="3273"/>
                </a:cubicBezTo>
                <a:cubicBezTo>
                  <a:pt x="358" y="3231"/>
                  <a:pt x="379" y="3192"/>
                  <a:pt x="398" y="3151"/>
                </a:cubicBezTo>
                <a:cubicBezTo>
                  <a:pt x="408" y="3129"/>
                  <a:pt x="418" y="3106"/>
                  <a:pt x="429" y="3085"/>
                </a:cubicBezTo>
                <a:cubicBezTo>
                  <a:pt x="432" y="3080"/>
                  <a:pt x="436" y="3075"/>
                  <a:pt x="439" y="3070"/>
                </a:cubicBezTo>
              </a:path>
              <a:path w="2297" h="4696" extrusionOk="0">
                <a:moveTo>
                  <a:pt x="599" y="2843"/>
                </a:moveTo>
                <a:cubicBezTo>
                  <a:pt x="608" y="2814"/>
                  <a:pt x="598" y="2819"/>
                  <a:pt x="579" y="2840"/>
                </a:cubicBezTo>
                <a:cubicBezTo>
                  <a:pt x="564" y="2856"/>
                  <a:pt x="553" y="2884"/>
                  <a:pt x="587" y="2876"/>
                </a:cubicBezTo>
                <a:cubicBezTo>
                  <a:pt x="590" y="2874"/>
                  <a:pt x="593" y="2873"/>
                  <a:pt x="596" y="2871"/>
                </a:cubicBezTo>
                <a:cubicBezTo>
                  <a:pt x="591" y="2846"/>
                  <a:pt x="571" y="2867"/>
                  <a:pt x="558" y="2882"/>
                </a:cubicBezTo>
                <a:cubicBezTo>
                  <a:pt x="550" y="2891"/>
                  <a:pt x="550" y="2900"/>
                  <a:pt x="549" y="2911"/>
                </a:cubicBezTo>
                <a:cubicBezTo>
                  <a:pt x="568" y="2930"/>
                  <a:pt x="577" y="2928"/>
                  <a:pt x="603" y="2917"/>
                </a:cubicBezTo>
                <a:cubicBezTo>
                  <a:pt x="632" y="2905"/>
                  <a:pt x="652" y="2881"/>
                  <a:pt x="668" y="2855"/>
                </a:cubicBezTo>
                <a:cubicBezTo>
                  <a:pt x="684" y="2829"/>
                  <a:pt x="689" y="2801"/>
                  <a:pt x="676" y="2772"/>
                </a:cubicBezTo>
                <a:cubicBezTo>
                  <a:pt x="668" y="2754"/>
                  <a:pt x="646" y="2738"/>
                  <a:pt x="626" y="2738"/>
                </a:cubicBezTo>
                <a:cubicBezTo>
                  <a:pt x="615" y="2738"/>
                  <a:pt x="588" y="2752"/>
                  <a:pt x="588" y="2766"/>
                </a:cubicBezTo>
                <a:cubicBezTo>
                  <a:pt x="588" y="2792"/>
                  <a:pt x="610" y="2794"/>
                  <a:pt x="629" y="2790"/>
                </a:cubicBezTo>
                <a:cubicBezTo>
                  <a:pt x="641" y="2787"/>
                  <a:pt x="646" y="2785"/>
                  <a:pt x="651" y="2776"/>
                </a:cubicBezTo>
                <a:cubicBezTo>
                  <a:pt x="650" y="2771"/>
                  <a:pt x="650" y="2767"/>
                  <a:pt x="649" y="2762"/>
                </a:cubicBezTo>
                <a:cubicBezTo>
                  <a:pt x="625" y="2759"/>
                  <a:pt x="618" y="2764"/>
                  <a:pt x="601" y="2783"/>
                </a:cubicBezTo>
                <a:cubicBezTo>
                  <a:pt x="590" y="2796"/>
                  <a:pt x="588" y="2807"/>
                  <a:pt x="583" y="2823"/>
                </a:cubicBezTo>
                <a:cubicBezTo>
                  <a:pt x="603" y="2842"/>
                  <a:pt x="612" y="2845"/>
                  <a:pt x="637" y="2834"/>
                </a:cubicBezTo>
                <a:cubicBezTo>
                  <a:pt x="653" y="2827"/>
                  <a:pt x="674" y="2816"/>
                  <a:pt x="673" y="2795"/>
                </a:cubicBezTo>
                <a:cubicBezTo>
                  <a:pt x="672" y="2792"/>
                  <a:pt x="670" y="2789"/>
                  <a:pt x="669" y="2786"/>
                </a:cubicBezTo>
                <a:cubicBezTo>
                  <a:pt x="650" y="2774"/>
                  <a:pt x="632" y="2773"/>
                  <a:pt x="608" y="2774"/>
                </a:cubicBezTo>
                <a:cubicBezTo>
                  <a:pt x="589" y="2775"/>
                  <a:pt x="550" y="2777"/>
                  <a:pt x="535" y="2789"/>
                </a:cubicBezTo>
                <a:cubicBezTo>
                  <a:pt x="518" y="2803"/>
                  <a:pt x="530" y="2790"/>
                  <a:pt x="538" y="2777"/>
                </a:cubicBezTo>
              </a:path>
              <a:path w="2297" h="4696" extrusionOk="0">
                <a:moveTo>
                  <a:pt x="1037" y="2351"/>
                </a:moveTo>
                <a:cubicBezTo>
                  <a:pt x="1029" y="2378"/>
                  <a:pt x="1017" y="2408"/>
                  <a:pt x="1007" y="2437"/>
                </a:cubicBezTo>
                <a:cubicBezTo>
                  <a:pt x="988" y="2491"/>
                  <a:pt x="973" y="2546"/>
                  <a:pt x="959" y="2601"/>
                </a:cubicBezTo>
                <a:cubicBezTo>
                  <a:pt x="949" y="2638"/>
                  <a:pt x="936" y="2681"/>
                  <a:pt x="938" y="2720"/>
                </a:cubicBezTo>
                <a:cubicBezTo>
                  <a:pt x="942" y="2731"/>
                  <a:pt x="943" y="2735"/>
                  <a:pt x="940" y="2719"/>
                </a:cubicBezTo>
                <a:cubicBezTo>
                  <a:pt x="939" y="2682"/>
                  <a:pt x="939" y="2649"/>
                  <a:pt x="931" y="2612"/>
                </a:cubicBezTo>
                <a:cubicBezTo>
                  <a:pt x="919" y="2558"/>
                  <a:pt x="898" y="2506"/>
                  <a:pt x="871" y="2457"/>
                </a:cubicBezTo>
                <a:cubicBezTo>
                  <a:pt x="847" y="2414"/>
                  <a:pt x="820" y="2374"/>
                  <a:pt x="798" y="2331"/>
                </a:cubicBezTo>
                <a:cubicBezTo>
                  <a:pt x="781" y="2297"/>
                  <a:pt x="773" y="2268"/>
                  <a:pt x="793" y="2233"/>
                </a:cubicBezTo>
                <a:cubicBezTo>
                  <a:pt x="815" y="2195"/>
                  <a:pt x="866" y="2166"/>
                  <a:pt x="906" y="2151"/>
                </a:cubicBezTo>
                <a:cubicBezTo>
                  <a:pt x="961" y="2130"/>
                  <a:pt x="1023" y="2122"/>
                  <a:pt x="1081" y="2132"/>
                </a:cubicBezTo>
                <a:cubicBezTo>
                  <a:pt x="1135" y="2141"/>
                  <a:pt x="1186" y="2163"/>
                  <a:pt x="1227" y="2200"/>
                </a:cubicBezTo>
                <a:cubicBezTo>
                  <a:pt x="1260" y="2229"/>
                  <a:pt x="1281" y="2264"/>
                  <a:pt x="1267" y="2309"/>
                </a:cubicBezTo>
                <a:cubicBezTo>
                  <a:pt x="1249" y="2365"/>
                  <a:pt x="1194" y="2399"/>
                  <a:pt x="1151" y="2432"/>
                </a:cubicBezTo>
                <a:cubicBezTo>
                  <a:pt x="1103" y="2468"/>
                  <a:pt x="1052" y="2495"/>
                  <a:pt x="1003" y="2528"/>
                </a:cubicBezTo>
                <a:cubicBezTo>
                  <a:pt x="989" y="2539"/>
                  <a:pt x="986" y="2543"/>
                  <a:pt x="975" y="2545"/>
                </a:cubicBezTo>
              </a:path>
              <a:path w="2297" h="4696" extrusionOk="0">
                <a:moveTo>
                  <a:pt x="1229" y="2665"/>
                </a:moveTo>
                <a:cubicBezTo>
                  <a:pt x="1214" y="2681"/>
                  <a:pt x="1197" y="2693"/>
                  <a:pt x="1180" y="2704"/>
                </a:cubicBezTo>
                <a:cubicBezTo>
                  <a:pt x="1157" y="2719"/>
                  <a:pt x="1141" y="2730"/>
                  <a:pt x="1128" y="2755"/>
                </a:cubicBezTo>
                <a:cubicBezTo>
                  <a:pt x="1112" y="2786"/>
                  <a:pt x="1153" y="2786"/>
                  <a:pt x="1172" y="2785"/>
                </a:cubicBezTo>
                <a:cubicBezTo>
                  <a:pt x="1204" y="2784"/>
                  <a:pt x="1240" y="2771"/>
                  <a:pt x="1266" y="2752"/>
                </a:cubicBezTo>
                <a:cubicBezTo>
                  <a:pt x="1291" y="2734"/>
                  <a:pt x="1306" y="2712"/>
                  <a:pt x="1292" y="2682"/>
                </a:cubicBezTo>
                <a:cubicBezTo>
                  <a:pt x="1281" y="2658"/>
                  <a:pt x="1257" y="2641"/>
                  <a:pt x="1235" y="2629"/>
                </a:cubicBezTo>
                <a:cubicBezTo>
                  <a:pt x="1216" y="2618"/>
                  <a:pt x="1211" y="2618"/>
                  <a:pt x="1200" y="2602"/>
                </a:cubicBezTo>
              </a:path>
              <a:path w="2297" h="4696" extrusionOk="0">
                <a:moveTo>
                  <a:pt x="1489" y="2413"/>
                </a:moveTo>
                <a:cubicBezTo>
                  <a:pt x="1494" y="2434"/>
                  <a:pt x="1495" y="2454"/>
                  <a:pt x="1491" y="2476"/>
                </a:cubicBezTo>
                <a:cubicBezTo>
                  <a:pt x="1484" y="2516"/>
                  <a:pt x="1485" y="2557"/>
                  <a:pt x="1481" y="2598"/>
                </a:cubicBezTo>
                <a:cubicBezTo>
                  <a:pt x="1477" y="2641"/>
                  <a:pt x="1471" y="2684"/>
                  <a:pt x="1471" y="2727"/>
                </a:cubicBezTo>
                <a:cubicBezTo>
                  <a:pt x="1471" y="2771"/>
                  <a:pt x="1469" y="2770"/>
                  <a:pt x="1467" y="2728"/>
                </a:cubicBezTo>
              </a:path>
              <a:path w="2297" h="4696" extrusionOk="0">
                <a:moveTo>
                  <a:pt x="1422" y="2385"/>
                </a:moveTo>
                <a:cubicBezTo>
                  <a:pt x="1430" y="2341"/>
                  <a:pt x="1441" y="2292"/>
                  <a:pt x="1475" y="2259"/>
                </a:cubicBezTo>
                <a:cubicBezTo>
                  <a:pt x="1510" y="2226"/>
                  <a:pt x="1561" y="2206"/>
                  <a:pt x="1607" y="2197"/>
                </a:cubicBezTo>
                <a:cubicBezTo>
                  <a:pt x="1645" y="2190"/>
                  <a:pt x="1702" y="2189"/>
                  <a:pt x="1715" y="2235"/>
                </a:cubicBezTo>
                <a:cubicBezTo>
                  <a:pt x="1726" y="2272"/>
                  <a:pt x="1705" y="2314"/>
                  <a:pt x="1691" y="2347"/>
                </a:cubicBezTo>
                <a:cubicBezTo>
                  <a:pt x="1671" y="2393"/>
                  <a:pt x="1643" y="2435"/>
                  <a:pt x="1624" y="2482"/>
                </a:cubicBezTo>
                <a:cubicBezTo>
                  <a:pt x="1606" y="2528"/>
                  <a:pt x="1603" y="2574"/>
                  <a:pt x="1633" y="2615"/>
                </a:cubicBezTo>
                <a:cubicBezTo>
                  <a:pt x="1666" y="2659"/>
                  <a:pt x="1723" y="2684"/>
                  <a:pt x="1771" y="2706"/>
                </a:cubicBezTo>
                <a:cubicBezTo>
                  <a:pt x="1816" y="2727"/>
                  <a:pt x="1863" y="2735"/>
                  <a:pt x="1909" y="2750"/>
                </a:cubicBezTo>
                <a:cubicBezTo>
                  <a:pt x="1947" y="2763"/>
                  <a:pt x="1985" y="2776"/>
                  <a:pt x="2025" y="2764"/>
                </a:cubicBezTo>
                <a:cubicBezTo>
                  <a:pt x="2031" y="2761"/>
                  <a:pt x="2038" y="2758"/>
                  <a:pt x="2044" y="2755"/>
                </a:cubicBezTo>
              </a:path>
              <a:path w="2297" h="4696" extrusionOk="0">
                <a:moveTo>
                  <a:pt x="901" y="1900"/>
                </a:moveTo>
                <a:cubicBezTo>
                  <a:pt x="874" y="1923"/>
                  <a:pt x="847" y="1945"/>
                  <a:pt x="820" y="1966"/>
                </a:cubicBezTo>
                <a:cubicBezTo>
                  <a:pt x="808" y="1976"/>
                  <a:pt x="798" y="1988"/>
                  <a:pt x="786" y="1998"/>
                </a:cubicBezTo>
                <a:cubicBezTo>
                  <a:pt x="786" y="1991"/>
                  <a:pt x="787" y="1961"/>
                  <a:pt x="799" y="1933"/>
                </a:cubicBezTo>
                <a:cubicBezTo>
                  <a:pt x="834" y="1853"/>
                  <a:pt x="881" y="1779"/>
                  <a:pt x="926" y="1705"/>
                </a:cubicBezTo>
                <a:cubicBezTo>
                  <a:pt x="999" y="1584"/>
                  <a:pt x="1076" y="1467"/>
                  <a:pt x="1158" y="1352"/>
                </a:cubicBezTo>
                <a:cubicBezTo>
                  <a:pt x="1239" y="1237"/>
                  <a:pt x="1324" y="1125"/>
                  <a:pt x="1410" y="1013"/>
                </a:cubicBezTo>
                <a:cubicBezTo>
                  <a:pt x="1466" y="941"/>
                  <a:pt x="1527" y="869"/>
                  <a:pt x="1588" y="804"/>
                </a:cubicBezTo>
                <a:cubicBezTo>
                  <a:pt x="1601" y="790"/>
                  <a:pt x="1614" y="772"/>
                  <a:pt x="1628" y="757"/>
                </a:cubicBezTo>
              </a:path>
              <a:path w="2297" h="4696" extrusionOk="0">
                <a:moveTo>
                  <a:pt x="1951" y="438"/>
                </a:moveTo>
                <a:cubicBezTo>
                  <a:pt x="1979" y="421"/>
                  <a:pt x="1948" y="474"/>
                  <a:pt x="1943" y="491"/>
                </a:cubicBezTo>
                <a:cubicBezTo>
                  <a:pt x="1907" y="604"/>
                  <a:pt x="1880" y="722"/>
                  <a:pt x="1853" y="837"/>
                </a:cubicBezTo>
                <a:cubicBezTo>
                  <a:pt x="1836" y="909"/>
                  <a:pt x="1827" y="985"/>
                  <a:pt x="1808" y="1056"/>
                </a:cubicBezTo>
                <a:cubicBezTo>
                  <a:pt x="1804" y="1070"/>
                  <a:pt x="1798" y="1063"/>
                  <a:pt x="1808" y="1074"/>
                </a:cubicBezTo>
                <a:cubicBezTo>
                  <a:pt x="1817" y="1050"/>
                  <a:pt x="1821" y="1037"/>
                  <a:pt x="1820" y="1017"/>
                </a:cubicBezTo>
              </a:path>
              <a:path w="2297" h="4696" extrusionOk="0">
                <a:moveTo>
                  <a:pt x="1782" y="545"/>
                </a:moveTo>
                <a:cubicBezTo>
                  <a:pt x="1764" y="470"/>
                  <a:pt x="1733" y="383"/>
                  <a:pt x="1739" y="304"/>
                </a:cubicBezTo>
                <a:cubicBezTo>
                  <a:pt x="1744" y="234"/>
                  <a:pt x="1785" y="173"/>
                  <a:pt x="1834" y="126"/>
                </a:cubicBezTo>
                <a:cubicBezTo>
                  <a:pt x="1918" y="45"/>
                  <a:pt x="2032" y="-4"/>
                  <a:pt x="2149" y="0"/>
                </a:cubicBezTo>
                <a:cubicBezTo>
                  <a:pt x="2220" y="2"/>
                  <a:pt x="2285" y="38"/>
                  <a:pt x="2296" y="113"/>
                </a:cubicBezTo>
                <a:cubicBezTo>
                  <a:pt x="2308" y="194"/>
                  <a:pt x="2256" y="276"/>
                  <a:pt x="2207" y="335"/>
                </a:cubicBezTo>
                <a:cubicBezTo>
                  <a:pt x="2160" y="392"/>
                  <a:pt x="2110" y="444"/>
                  <a:pt x="2059" y="496"/>
                </a:cubicBezTo>
                <a:cubicBezTo>
                  <a:pt x="2031" y="523"/>
                  <a:pt x="2023" y="530"/>
                  <a:pt x="2012" y="5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8" name="Ink 21"/>
          <p:cNvSpPr>
            <a:spLocks noRot="1" noChangeAspect="1" noEditPoints="1" noChangeArrowheads="1" noChangeShapeType="1" noTextEdit="1"/>
          </p:cNvSpPr>
          <p:nvPr/>
        </p:nvSpPr>
        <p:spPr bwMode="auto">
          <a:xfrm>
            <a:off x="4956175" y="779463"/>
            <a:ext cx="696913" cy="995362"/>
          </a:xfrm>
          <a:custGeom>
            <a:avLst/>
            <a:gdLst>
              <a:gd name="T0" fmla="*/ 2147483647 w 1935"/>
              <a:gd name="T1" fmla="*/ 2147483647 h 2765"/>
              <a:gd name="T2" fmla="*/ 2147483647 w 1935"/>
              <a:gd name="T3" fmla="*/ 2147483647 h 2765"/>
              <a:gd name="T4" fmla="*/ 2147483647 w 1935"/>
              <a:gd name="T5" fmla="*/ 2147483647 h 2765"/>
              <a:gd name="T6" fmla="*/ 2147483647 w 1935"/>
              <a:gd name="T7" fmla="*/ 2147483647 h 2765"/>
              <a:gd name="T8" fmla="*/ 2147483647 w 1935"/>
              <a:gd name="T9" fmla="*/ 2147483647 h 2765"/>
              <a:gd name="T10" fmla="*/ 2147483647 w 1935"/>
              <a:gd name="T11" fmla="*/ 2147483647 h 2765"/>
              <a:gd name="T12" fmla="*/ 2147483647 w 1935"/>
              <a:gd name="T13" fmla="*/ 2147483647 h 2765"/>
              <a:gd name="T14" fmla="*/ 2147483647 w 1935"/>
              <a:gd name="T15" fmla="*/ 2147483647 h 2765"/>
              <a:gd name="T16" fmla="*/ 2147483647 w 1935"/>
              <a:gd name="T17" fmla="*/ 2147483647 h 2765"/>
              <a:gd name="T18" fmla="*/ 2147483647 w 1935"/>
              <a:gd name="T19" fmla="*/ 2147483647 h 2765"/>
              <a:gd name="T20" fmla="*/ 2147483647 w 1935"/>
              <a:gd name="T21" fmla="*/ 2147483647 h 2765"/>
              <a:gd name="T22" fmla="*/ 2147483647 w 1935"/>
              <a:gd name="T23" fmla="*/ 2147483647 h 2765"/>
              <a:gd name="T24" fmla="*/ 2147483647 w 1935"/>
              <a:gd name="T25" fmla="*/ 2147483647 h 2765"/>
              <a:gd name="T26" fmla="*/ 2147483647 w 1935"/>
              <a:gd name="T27" fmla="*/ 2147483647 h 2765"/>
              <a:gd name="T28" fmla="*/ 2147483647 w 1935"/>
              <a:gd name="T29" fmla="*/ 2147483647 h 2765"/>
              <a:gd name="T30" fmla="*/ 2147483647 w 1935"/>
              <a:gd name="T31" fmla="*/ 2147483647 h 2765"/>
              <a:gd name="T32" fmla="*/ 2147483647 w 1935"/>
              <a:gd name="T33" fmla="*/ 2147483647 h 2765"/>
              <a:gd name="T34" fmla="*/ 2147483647 w 1935"/>
              <a:gd name="T35" fmla="*/ 2147483647 h 2765"/>
              <a:gd name="T36" fmla="*/ 2147483647 w 1935"/>
              <a:gd name="T37" fmla="*/ 2147483647 h 2765"/>
              <a:gd name="T38" fmla="*/ 2147483647 w 1935"/>
              <a:gd name="T39" fmla="*/ 2147483647 h 2765"/>
              <a:gd name="T40" fmla="*/ 2147483647 w 1935"/>
              <a:gd name="T41" fmla="*/ 2147483647 h 2765"/>
              <a:gd name="T42" fmla="*/ 2147483647 w 1935"/>
              <a:gd name="T43" fmla="*/ 2147483647 h 2765"/>
              <a:gd name="T44" fmla="*/ 2147483647 w 1935"/>
              <a:gd name="T45" fmla="*/ 2147483647 h 2765"/>
              <a:gd name="T46" fmla="*/ 2147483647 w 1935"/>
              <a:gd name="T47" fmla="*/ 2147483647 h 2765"/>
              <a:gd name="T48" fmla="*/ 2147483647 w 1935"/>
              <a:gd name="T49" fmla="*/ 2147483647 h 2765"/>
              <a:gd name="T50" fmla="*/ 2147483647 w 1935"/>
              <a:gd name="T51" fmla="*/ 2147483647 h 2765"/>
              <a:gd name="T52" fmla="*/ 2147483647 w 1935"/>
              <a:gd name="T53" fmla="*/ 2147483647 h 2765"/>
              <a:gd name="T54" fmla="*/ 2147483647 w 1935"/>
              <a:gd name="T55" fmla="*/ 2147483647 h 2765"/>
              <a:gd name="T56" fmla="*/ 2147483647 w 1935"/>
              <a:gd name="T57" fmla="*/ 2147483647 h 2765"/>
              <a:gd name="T58" fmla="*/ 2147483647 w 1935"/>
              <a:gd name="T59" fmla="*/ 2147483647 h 2765"/>
              <a:gd name="T60" fmla="*/ 2147483647 w 1935"/>
              <a:gd name="T61" fmla="*/ 2147483647 h 2765"/>
              <a:gd name="T62" fmla="*/ 2147483647 w 1935"/>
              <a:gd name="T63" fmla="*/ 2147483647 h 2765"/>
              <a:gd name="T64" fmla="*/ 2147483647 w 1935"/>
              <a:gd name="T65" fmla="*/ 2147483647 h 2765"/>
              <a:gd name="T66" fmla="*/ 2147483647 w 1935"/>
              <a:gd name="T67" fmla="*/ 2147483647 h 2765"/>
              <a:gd name="T68" fmla="*/ 2147483647 w 1935"/>
              <a:gd name="T69" fmla="*/ 2147483647 h 2765"/>
              <a:gd name="T70" fmla="*/ 2147483647 w 1935"/>
              <a:gd name="T71" fmla="*/ 2147483647 h 2765"/>
              <a:gd name="T72" fmla="*/ 2147483647 w 1935"/>
              <a:gd name="T73" fmla="*/ 2147483647 h 2765"/>
              <a:gd name="T74" fmla="*/ 2147483647 w 1935"/>
              <a:gd name="T75" fmla="*/ 2147483647 h 2765"/>
              <a:gd name="T76" fmla="*/ 2147483647 w 1935"/>
              <a:gd name="T77" fmla="*/ 2147483647 h 2765"/>
              <a:gd name="T78" fmla="*/ 2147483647 w 1935"/>
              <a:gd name="T79" fmla="*/ 2147483647 h 2765"/>
              <a:gd name="T80" fmla="*/ 2147483647 w 1935"/>
              <a:gd name="T81" fmla="*/ 2147483647 h 2765"/>
              <a:gd name="T82" fmla="*/ 2147483647 w 1935"/>
              <a:gd name="T83" fmla="*/ 2147483647 h 2765"/>
              <a:gd name="T84" fmla="*/ 2147483647 w 1935"/>
              <a:gd name="T85" fmla="*/ 2147483647 h 2765"/>
              <a:gd name="T86" fmla="*/ 2147483647 w 1935"/>
              <a:gd name="T87" fmla="*/ 2147483647 h 2765"/>
              <a:gd name="T88" fmla="*/ 2147483647 w 1935"/>
              <a:gd name="T89" fmla="*/ 2147483647 h 2765"/>
              <a:gd name="T90" fmla="*/ 2147483647 w 1935"/>
              <a:gd name="T91" fmla="*/ 2147483647 h 2765"/>
              <a:gd name="T92" fmla="*/ 2147483647 w 1935"/>
              <a:gd name="T93" fmla="*/ 2147483647 h 2765"/>
              <a:gd name="T94" fmla="*/ 2147483647 w 1935"/>
              <a:gd name="T95" fmla="*/ 2147483647 h 2765"/>
              <a:gd name="T96" fmla="*/ 0 w 1935"/>
              <a:gd name="T97" fmla="*/ 2147483647 h 2765"/>
              <a:gd name="T98" fmla="*/ 2147483647 w 1935"/>
              <a:gd name="T99" fmla="*/ 2147483647 h 2765"/>
              <a:gd name="T100" fmla="*/ 2147483647 w 1935"/>
              <a:gd name="T101" fmla="*/ 2147483647 h 2765"/>
              <a:gd name="T102" fmla="*/ 2147483647 w 1935"/>
              <a:gd name="T103" fmla="*/ 2147483647 h 2765"/>
              <a:gd name="T104" fmla="*/ 2147483647 w 1935"/>
              <a:gd name="T105" fmla="*/ 2147483647 h 2765"/>
              <a:gd name="T106" fmla="*/ 2147483647 w 1935"/>
              <a:gd name="T107" fmla="*/ 2147483647 h 27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35"/>
              <a:gd name="T163" fmla="*/ 0 h 2765"/>
              <a:gd name="T164" fmla="*/ 1935 w 1935"/>
              <a:gd name="T165" fmla="*/ 2765 h 27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35" h="2765" extrusionOk="0">
                <a:moveTo>
                  <a:pt x="280" y="757"/>
                </a:moveTo>
                <a:cubicBezTo>
                  <a:pt x="284" y="782"/>
                  <a:pt x="263" y="803"/>
                  <a:pt x="246" y="826"/>
                </a:cubicBezTo>
                <a:cubicBezTo>
                  <a:pt x="217" y="864"/>
                  <a:pt x="198" y="898"/>
                  <a:pt x="182" y="943"/>
                </a:cubicBezTo>
                <a:cubicBezTo>
                  <a:pt x="174" y="966"/>
                  <a:pt x="168" y="1005"/>
                  <a:pt x="206" y="1004"/>
                </a:cubicBezTo>
                <a:cubicBezTo>
                  <a:pt x="246" y="1003"/>
                  <a:pt x="292" y="968"/>
                  <a:pt x="319" y="942"/>
                </a:cubicBezTo>
                <a:cubicBezTo>
                  <a:pt x="358" y="905"/>
                  <a:pt x="386" y="858"/>
                  <a:pt x="387" y="803"/>
                </a:cubicBezTo>
                <a:cubicBezTo>
                  <a:pt x="387" y="756"/>
                  <a:pt x="361" y="716"/>
                  <a:pt x="331" y="683"/>
                </a:cubicBezTo>
                <a:cubicBezTo>
                  <a:pt x="316" y="666"/>
                  <a:pt x="278" y="644"/>
                  <a:pt x="284" y="616"/>
                </a:cubicBezTo>
                <a:cubicBezTo>
                  <a:pt x="287" y="611"/>
                  <a:pt x="291" y="605"/>
                  <a:pt x="294" y="600"/>
                </a:cubicBezTo>
              </a:path>
              <a:path w="1935" h="2765" extrusionOk="0">
                <a:moveTo>
                  <a:pt x="750" y="95"/>
                </a:moveTo>
                <a:cubicBezTo>
                  <a:pt x="739" y="153"/>
                  <a:pt x="733" y="210"/>
                  <a:pt x="723" y="267"/>
                </a:cubicBezTo>
                <a:cubicBezTo>
                  <a:pt x="707" y="365"/>
                  <a:pt x="687" y="463"/>
                  <a:pt x="671" y="562"/>
                </a:cubicBezTo>
                <a:cubicBezTo>
                  <a:pt x="655" y="660"/>
                  <a:pt x="645" y="759"/>
                  <a:pt x="636" y="858"/>
                </a:cubicBezTo>
                <a:cubicBezTo>
                  <a:pt x="633" y="886"/>
                  <a:pt x="623" y="910"/>
                  <a:pt x="648" y="882"/>
                </a:cubicBezTo>
                <a:cubicBezTo>
                  <a:pt x="655" y="826"/>
                  <a:pt x="659" y="769"/>
                  <a:pt x="657" y="712"/>
                </a:cubicBezTo>
                <a:cubicBezTo>
                  <a:pt x="654" y="618"/>
                  <a:pt x="634" y="523"/>
                  <a:pt x="619" y="431"/>
                </a:cubicBezTo>
                <a:cubicBezTo>
                  <a:pt x="605" y="346"/>
                  <a:pt x="586" y="255"/>
                  <a:pt x="600" y="168"/>
                </a:cubicBezTo>
                <a:cubicBezTo>
                  <a:pt x="611" y="104"/>
                  <a:pt x="646" y="48"/>
                  <a:pt x="705" y="19"/>
                </a:cubicBezTo>
                <a:cubicBezTo>
                  <a:pt x="772" y="-13"/>
                  <a:pt x="863" y="-4"/>
                  <a:pt x="929" y="26"/>
                </a:cubicBezTo>
                <a:cubicBezTo>
                  <a:pt x="1017" y="67"/>
                  <a:pt x="1042" y="153"/>
                  <a:pt x="1016" y="241"/>
                </a:cubicBezTo>
                <a:cubicBezTo>
                  <a:pt x="995" y="315"/>
                  <a:pt x="948" y="369"/>
                  <a:pt x="899" y="426"/>
                </a:cubicBezTo>
                <a:cubicBezTo>
                  <a:pt x="857" y="474"/>
                  <a:pt x="806" y="506"/>
                  <a:pt x="750" y="536"/>
                </a:cubicBezTo>
                <a:cubicBezTo>
                  <a:pt x="727" y="547"/>
                  <a:pt x="721" y="551"/>
                  <a:pt x="705" y="551"/>
                </a:cubicBezTo>
              </a:path>
              <a:path w="1935" h="2765" extrusionOk="0">
                <a:moveTo>
                  <a:pt x="1048" y="755"/>
                </a:moveTo>
                <a:cubicBezTo>
                  <a:pt x="1021" y="745"/>
                  <a:pt x="1007" y="739"/>
                  <a:pt x="980" y="753"/>
                </a:cubicBezTo>
                <a:cubicBezTo>
                  <a:pt x="948" y="769"/>
                  <a:pt x="928" y="799"/>
                  <a:pt x="915" y="831"/>
                </a:cubicBezTo>
                <a:cubicBezTo>
                  <a:pt x="900" y="867"/>
                  <a:pt x="900" y="910"/>
                  <a:pt x="934" y="936"/>
                </a:cubicBezTo>
                <a:cubicBezTo>
                  <a:pt x="971" y="964"/>
                  <a:pt x="1036" y="956"/>
                  <a:pt x="1077" y="943"/>
                </a:cubicBezTo>
                <a:cubicBezTo>
                  <a:pt x="1124" y="928"/>
                  <a:pt x="1178" y="896"/>
                  <a:pt x="1198" y="848"/>
                </a:cubicBezTo>
                <a:cubicBezTo>
                  <a:pt x="1215" y="808"/>
                  <a:pt x="1196" y="766"/>
                  <a:pt x="1169" y="736"/>
                </a:cubicBezTo>
                <a:cubicBezTo>
                  <a:pt x="1145" y="710"/>
                  <a:pt x="1108" y="699"/>
                  <a:pt x="1087" y="670"/>
                </a:cubicBezTo>
                <a:cubicBezTo>
                  <a:pt x="1085" y="666"/>
                  <a:pt x="1083" y="661"/>
                  <a:pt x="1081" y="657"/>
                </a:cubicBezTo>
              </a:path>
              <a:path w="1935" h="2765" extrusionOk="0">
                <a:moveTo>
                  <a:pt x="1498" y="274"/>
                </a:moveTo>
                <a:cubicBezTo>
                  <a:pt x="1477" y="353"/>
                  <a:pt x="1450" y="431"/>
                  <a:pt x="1432" y="510"/>
                </a:cubicBezTo>
                <a:cubicBezTo>
                  <a:pt x="1409" y="612"/>
                  <a:pt x="1386" y="714"/>
                  <a:pt x="1366" y="817"/>
                </a:cubicBezTo>
                <a:cubicBezTo>
                  <a:pt x="1356" y="869"/>
                  <a:pt x="1347" y="922"/>
                  <a:pt x="1338" y="974"/>
                </a:cubicBezTo>
                <a:cubicBezTo>
                  <a:pt x="1329" y="941"/>
                  <a:pt x="1329" y="906"/>
                  <a:pt x="1326" y="868"/>
                </a:cubicBezTo>
                <a:cubicBezTo>
                  <a:pt x="1318" y="772"/>
                  <a:pt x="1306" y="677"/>
                  <a:pt x="1297" y="581"/>
                </a:cubicBezTo>
                <a:cubicBezTo>
                  <a:pt x="1287" y="478"/>
                  <a:pt x="1265" y="366"/>
                  <a:pt x="1279" y="263"/>
                </a:cubicBezTo>
                <a:cubicBezTo>
                  <a:pt x="1289" y="183"/>
                  <a:pt x="1316" y="107"/>
                  <a:pt x="1392" y="67"/>
                </a:cubicBezTo>
                <a:cubicBezTo>
                  <a:pt x="1459" y="32"/>
                  <a:pt x="1551" y="34"/>
                  <a:pt x="1623" y="47"/>
                </a:cubicBezTo>
                <a:cubicBezTo>
                  <a:pt x="1678" y="57"/>
                  <a:pt x="1750" y="82"/>
                  <a:pt x="1765" y="144"/>
                </a:cubicBezTo>
                <a:cubicBezTo>
                  <a:pt x="1781" y="208"/>
                  <a:pt x="1730" y="277"/>
                  <a:pt x="1698" y="327"/>
                </a:cubicBezTo>
                <a:cubicBezTo>
                  <a:pt x="1638" y="421"/>
                  <a:pt x="1535" y="513"/>
                  <a:pt x="1529" y="631"/>
                </a:cubicBezTo>
                <a:cubicBezTo>
                  <a:pt x="1523" y="738"/>
                  <a:pt x="1608" y="829"/>
                  <a:pt x="1685" y="891"/>
                </a:cubicBezTo>
                <a:cubicBezTo>
                  <a:pt x="1731" y="928"/>
                  <a:pt x="1784" y="965"/>
                  <a:pt x="1840" y="983"/>
                </a:cubicBezTo>
                <a:cubicBezTo>
                  <a:pt x="1871" y="993"/>
                  <a:pt x="1902" y="990"/>
                  <a:pt x="1934" y="990"/>
                </a:cubicBezTo>
              </a:path>
              <a:path w="1935" h="2765" extrusionOk="0">
                <a:moveTo>
                  <a:pt x="65" y="1195"/>
                </a:moveTo>
                <a:cubicBezTo>
                  <a:pt x="43" y="1170"/>
                  <a:pt x="21" y="1144"/>
                  <a:pt x="0" y="1118"/>
                </a:cubicBezTo>
                <a:cubicBezTo>
                  <a:pt x="11" y="1146"/>
                  <a:pt x="22" y="1172"/>
                  <a:pt x="36" y="1199"/>
                </a:cubicBezTo>
                <a:cubicBezTo>
                  <a:pt x="159" y="1443"/>
                  <a:pt x="301" y="1678"/>
                  <a:pt x="429" y="1920"/>
                </a:cubicBezTo>
                <a:cubicBezTo>
                  <a:pt x="562" y="2171"/>
                  <a:pt x="688" y="2425"/>
                  <a:pt x="848" y="2660"/>
                </a:cubicBezTo>
                <a:cubicBezTo>
                  <a:pt x="879" y="2706"/>
                  <a:pt x="908" y="2751"/>
                  <a:pt x="932" y="2746"/>
                </a:cubicBezTo>
                <a:cubicBezTo>
                  <a:pt x="934" y="2741"/>
                  <a:pt x="937" y="2735"/>
                  <a:pt x="939" y="273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9" name="Ink 22"/>
          <p:cNvSpPr>
            <a:spLocks noRot="1" noChangeAspect="1" noEditPoints="1" noChangeArrowheads="1" noChangeShapeType="1" noTextEdit="1"/>
          </p:cNvSpPr>
          <p:nvPr/>
        </p:nvSpPr>
        <p:spPr bwMode="auto">
          <a:xfrm>
            <a:off x="5284788" y="1530350"/>
            <a:ext cx="1298575" cy="515938"/>
          </a:xfrm>
          <a:custGeom>
            <a:avLst/>
            <a:gdLst>
              <a:gd name="T0" fmla="*/ 2147483647 w 3608"/>
              <a:gd name="T1" fmla="*/ 2147483647 h 1431"/>
              <a:gd name="T2" fmla="*/ 2147483647 w 3608"/>
              <a:gd name="T3" fmla="*/ 2147483647 h 1431"/>
              <a:gd name="T4" fmla="*/ 2147483647 w 3608"/>
              <a:gd name="T5" fmla="*/ 2147483647 h 1431"/>
              <a:gd name="T6" fmla="*/ 2147483647 w 3608"/>
              <a:gd name="T7" fmla="*/ 2147483647 h 1431"/>
              <a:gd name="T8" fmla="*/ 2147483647 w 3608"/>
              <a:gd name="T9" fmla="*/ 2147483647 h 1431"/>
              <a:gd name="T10" fmla="*/ 2147483647 w 3608"/>
              <a:gd name="T11" fmla="*/ 2147483647 h 1431"/>
              <a:gd name="T12" fmla="*/ 2147483647 w 3608"/>
              <a:gd name="T13" fmla="*/ 2147483647 h 1431"/>
              <a:gd name="T14" fmla="*/ 2147483647 w 3608"/>
              <a:gd name="T15" fmla="*/ 2147483647 h 1431"/>
              <a:gd name="T16" fmla="*/ 2147483647 w 3608"/>
              <a:gd name="T17" fmla="*/ 2147483647 h 1431"/>
              <a:gd name="T18" fmla="*/ 2147483647 w 3608"/>
              <a:gd name="T19" fmla="*/ 2147483647 h 1431"/>
              <a:gd name="T20" fmla="*/ 2147483647 w 3608"/>
              <a:gd name="T21" fmla="*/ 2147483647 h 1431"/>
              <a:gd name="T22" fmla="*/ 2147483647 w 3608"/>
              <a:gd name="T23" fmla="*/ 2147483647 h 1431"/>
              <a:gd name="T24" fmla="*/ 2147483647 w 3608"/>
              <a:gd name="T25" fmla="*/ 2147483647 h 1431"/>
              <a:gd name="T26" fmla="*/ 2147483647 w 3608"/>
              <a:gd name="T27" fmla="*/ 2147483647 h 1431"/>
              <a:gd name="T28" fmla="*/ 2147483647 w 3608"/>
              <a:gd name="T29" fmla="*/ 2147483647 h 1431"/>
              <a:gd name="T30" fmla="*/ 2147483647 w 3608"/>
              <a:gd name="T31" fmla="*/ 2147483647 h 1431"/>
              <a:gd name="T32" fmla="*/ 2147483647 w 3608"/>
              <a:gd name="T33" fmla="*/ 2147483647 h 1431"/>
              <a:gd name="T34" fmla="*/ 2147483647 w 3608"/>
              <a:gd name="T35" fmla="*/ 2147483647 h 1431"/>
              <a:gd name="T36" fmla="*/ 2147483647 w 3608"/>
              <a:gd name="T37" fmla="*/ 2147483647 h 1431"/>
              <a:gd name="T38" fmla="*/ 2147483647 w 3608"/>
              <a:gd name="T39" fmla="*/ 2147483647 h 1431"/>
              <a:gd name="T40" fmla="*/ 2147483647 w 3608"/>
              <a:gd name="T41" fmla="*/ 2147483647 h 1431"/>
              <a:gd name="T42" fmla="*/ 2147483647 w 3608"/>
              <a:gd name="T43" fmla="*/ 2147483647 h 1431"/>
              <a:gd name="T44" fmla="*/ 2147483647 w 3608"/>
              <a:gd name="T45" fmla="*/ 2147483647 h 1431"/>
              <a:gd name="T46" fmla="*/ 2147483647 w 3608"/>
              <a:gd name="T47" fmla="*/ 2147483647 h 1431"/>
              <a:gd name="T48" fmla="*/ 2147483647 w 3608"/>
              <a:gd name="T49" fmla="*/ 2147483647 h 1431"/>
              <a:gd name="T50" fmla="*/ 2147483647 w 3608"/>
              <a:gd name="T51" fmla="*/ 2147483647 h 1431"/>
              <a:gd name="T52" fmla="*/ 2147483647 w 3608"/>
              <a:gd name="T53" fmla="*/ 2147483647 h 1431"/>
              <a:gd name="T54" fmla="*/ 2147483647 w 3608"/>
              <a:gd name="T55" fmla="*/ 2147483647 h 1431"/>
              <a:gd name="T56" fmla="*/ 2147483647 w 3608"/>
              <a:gd name="T57" fmla="*/ 2147483647 h 1431"/>
              <a:gd name="T58" fmla="*/ 2147483647 w 3608"/>
              <a:gd name="T59" fmla="*/ 2147483647 h 1431"/>
              <a:gd name="T60" fmla="*/ 2147483647 w 3608"/>
              <a:gd name="T61" fmla="*/ 2147483647 h 1431"/>
              <a:gd name="T62" fmla="*/ 2147483647 w 3608"/>
              <a:gd name="T63" fmla="*/ 2147483647 h 1431"/>
              <a:gd name="T64" fmla="*/ 2147483647 w 3608"/>
              <a:gd name="T65" fmla="*/ 2147483647 h 1431"/>
              <a:gd name="T66" fmla="*/ 2147483647 w 3608"/>
              <a:gd name="T67" fmla="*/ 2147483647 h 1431"/>
              <a:gd name="T68" fmla="*/ 2147483647 w 3608"/>
              <a:gd name="T69" fmla="*/ 2147483647 h 1431"/>
              <a:gd name="T70" fmla="*/ 2147483647 w 3608"/>
              <a:gd name="T71" fmla="*/ 2147483647 h 1431"/>
              <a:gd name="T72" fmla="*/ 2147483647 w 3608"/>
              <a:gd name="T73" fmla="*/ 2147483647 h 1431"/>
              <a:gd name="T74" fmla="*/ 2147483647 w 3608"/>
              <a:gd name="T75" fmla="*/ 2147483647 h 1431"/>
              <a:gd name="T76" fmla="*/ 2147483647 w 3608"/>
              <a:gd name="T77" fmla="*/ 2147483647 h 1431"/>
              <a:gd name="T78" fmla="*/ 2147483647 w 3608"/>
              <a:gd name="T79" fmla="*/ 2147483647 h 1431"/>
              <a:gd name="T80" fmla="*/ 2147483647 w 3608"/>
              <a:gd name="T81" fmla="*/ 2147483647 h 1431"/>
              <a:gd name="T82" fmla="*/ 2147483647 w 3608"/>
              <a:gd name="T83" fmla="*/ 2147483647 h 1431"/>
              <a:gd name="T84" fmla="*/ 2147483647 w 3608"/>
              <a:gd name="T85" fmla="*/ 2147483647 h 1431"/>
              <a:gd name="T86" fmla="*/ 2147483647 w 3608"/>
              <a:gd name="T87" fmla="*/ 2147483647 h 1431"/>
              <a:gd name="T88" fmla="*/ 2147483647 w 3608"/>
              <a:gd name="T89" fmla="*/ 2147483647 h 1431"/>
              <a:gd name="T90" fmla="*/ 2147483647 w 3608"/>
              <a:gd name="T91" fmla="*/ 2147483647 h 1431"/>
              <a:gd name="T92" fmla="*/ 2147483647 w 3608"/>
              <a:gd name="T93" fmla="*/ 2147483647 h 1431"/>
              <a:gd name="T94" fmla="*/ 2147483647 w 3608"/>
              <a:gd name="T95" fmla="*/ 2147483647 h 1431"/>
              <a:gd name="T96" fmla="*/ 2147483647 w 3608"/>
              <a:gd name="T97" fmla="*/ 2147483647 h 1431"/>
              <a:gd name="T98" fmla="*/ 2147483647 w 3608"/>
              <a:gd name="T99" fmla="*/ 2147483647 h 1431"/>
              <a:gd name="T100" fmla="*/ 2147483647 w 3608"/>
              <a:gd name="T101" fmla="*/ 2147483647 h 1431"/>
              <a:gd name="T102" fmla="*/ 2147483647 w 3608"/>
              <a:gd name="T103" fmla="*/ 2147483647 h 14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08"/>
              <a:gd name="T157" fmla="*/ 0 h 1431"/>
              <a:gd name="T158" fmla="*/ 3608 w 3608"/>
              <a:gd name="T159" fmla="*/ 1431 h 14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08" h="1431" extrusionOk="0">
                <a:moveTo>
                  <a:pt x="211" y="712"/>
                </a:moveTo>
                <a:cubicBezTo>
                  <a:pt x="212" y="681"/>
                  <a:pt x="212" y="674"/>
                  <a:pt x="182" y="686"/>
                </a:cubicBezTo>
                <a:cubicBezTo>
                  <a:pt x="144" y="701"/>
                  <a:pt x="112" y="727"/>
                  <a:pt x="84" y="757"/>
                </a:cubicBezTo>
                <a:cubicBezTo>
                  <a:pt x="59" y="783"/>
                  <a:pt x="42" y="811"/>
                  <a:pt x="31" y="845"/>
                </a:cubicBezTo>
                <a:cubicBezTo>
                  <a:pt x="62" y="849"/>
                  <a:pt x="71" y="824"/>
                  <a:pt x="91" y="798"/>
                </a:cubicBezTo>
                <a:cubicBezTo>
                  <a:pt x="117" y="764"/>
                  <a:pt x="137" y="729"/>
                  <a:pt x="148" y="687"/>
                </a:cubicBezTo>
                <a:cubicBezTo>
                  <a:pt x="154" y="666"/>
                  <a:pt x="152" y="655"/>
                  <a:pt x="144" y="636"/>
                </a:cubicBezTo>
                <a:cubicBezTo>
                  <a:pt x="111" y="632"/>
                  <a:pt x="90" y="645"/>
                  <a:pt x="67" y="671"/>
                </a:cubicBezTo>
                <a:cubicBezTo>
                  <a:pt x="40" y="701"/>
                  <a:pt x="11" y="742"/>
                  <a:pt x="1" y="781"/>
                </a:cubicBezTo>
                <a:cubicBezTo>
                  <a:pt x="0" y="802"/>
                  <a:pt x="-1" y="809"/>
                  <a:pt x="8" y="821"/>
                </a:cubicBezTo>
                <a:cubicBezTo>
                  <a:pt x="38" y="832"/>
                  <a:pt x="57" y="831"/>
                  <a:pt x="87" y="817"/>
                </a:cubicBezTo>
                <a:cubicBezTo>
                  <a:pt x="116" y="804"/>
                  <a:pt x="141" y="784"/>
                  <a:pt x="149" y="752"/>
                </a:cubicBezTo>
                <a:cubicBezTo>
                  <a:pt x="150" y="735"/>
                  <a:pt x="150" y="730"/>
                  <a:pt x="143" y="720"/>
                </a:cubicBezTo>
                <a:cubicBezTo>
                  <a:pt x="117" y="704"/>
                  <a:pt x="92" y="701"/>
                  <a:pt x="64" y="721"/>
                </a:cubicBezTo>
                <a:cubicBezTo>
                  <a:pt x="33" y="743"/>
                  <a:pt x="20" y="773"/>
                  <a:pt x="13" y="808"/>
                </a:cubicBezTo>
                <a:cubicBezTo>
                  <a:pt x="41" y="841"/>
                  <a:pt x="72" y="841"/>
                  <a:pt x="116" y="827"/>
                </a:cubicBezTo>
                <a:cubicBezTo>
                  <a:pt x="167" y="811"/>
                  <a:pt x="221" y="782"/>
                  <a:pt x="262" y="748"/>
                </a:cubicBezTo>
                <a:cubicBezTo>
                  <a:pt x="292" y="723"/>
                  <a:pt x="298" y="703"/>
                  <a:pt x="263" y="700"/>
                </a:cubicBezTo>
                <a:cubicBezTo>
                  <a:pt x="242" y="698"/>
                  <a:pt x="225" y="699"/>
                  <a:pt x="205" y="697"/>
                </a:cubicBezTo>
              </a:path>
              <a:path w="3608" h="1431" extrusionOk="0">
                <a:moveTo>
                  <a:pt x="790" y="505"/>
                </a:moveTo>
                <a:cubicBezTo>
                  <a:pt x="811" y="507"/>
                  <a:pt x="811" y="524"/>
                  <a:pt x="806" y="489"/>
                </a:cubicBezTo>
                <a:cubicBezTo>
                  <a:pt x="803" y="469"/>
                  <a:pt x="790" y="435"/>
                  <a:pt x="773" y="422"/>
                </a:cubicBezTo>
                <a:cubicBezTo>
                  <a:pt x="742" y="398"/>
                  <a:pt x="710" y="424"/>
                  <a:pt x="686" y="449"/>
                </a:cubicBezTo>
                <a:cubicBezTo>
                  <a:pt x="617" y="524"/>
                  <a:pt x="575" y="623"/>
                  <a:pt x="537" y="716"/>
                </a:cubicBezTo>
                <a:cubicBezTo>
                  <a:pt x="477" y="865"/>
                  <a:pt x="418" y="1053"/>
                  <a:pt x="474" y="1213"/>
                </a:cubicBezTo>
                <a:cubicBezTo>
                  <a:pt x="494" y="1271"/>
                  <a:pt x="540" y="1319"/>
                  <a:pt x="598" y="1339"/>
                </a:cubicBezTo>
                <a:cubicBezTo>
                  <a:pt x="645" y="1355"/>
                  <a:pt x="696" y="1336"/>
                  <a:pt x="730" y="1302"/>
                </a:cubicBezTo>
                <a:cubicBezTo>
                  <a:pt x="755" y="1270"/>
                  <a:pt x="763" y="1259"/>
                  <a:pt x="774" y="1233"/>
                </a:cubicBezTo>
              </a:path>
              <a:path w="3608" h="1431" extrusionOk="0">
                <a:moveTo>
                  <a:pt x="994" y="1014"/>
                </a:moveTo>
                <a:cubicBezTo>
                  <a:pt x="967" y="1038"/>
                  <a:pt x="927" y="1063"/>
                  <a:pt x="904" y="1090"/>
                </a:cubicBezTo>
                <a:cubicBezTo>
                  <a:pt x="889" y="1107"/>
                  <a:pt x="858" y="1148"/>
                  <a:pt x="869" y="1174"/>
                </a:cubicBezTo>
                <a:cubicBezTo>
                  <a:pt x="883" y="1209"/>
                  <a:pt x="932" y="1207"/>
                  <a:pt x="962" y="1208"/>
                </a:cubicBezTo>
                <a:cubicBezTo>
                  <a:pt x="1003" y="1209"/>
                  <a:pt x="1043" y="1205"/>
                  <a:pt x="1078" y="1182"/>
                </a:cubicBezTo>
                <a:cubicBezTo>
                  <a:pt x="1106" y="1164"/>
                  <a:pt x="1103" y="1139"/>
                  <a:pt x="1084" y="1114"/>
                </a:cubicBezTo>
                <a:cubicBezTo>
                  <a:pt x="1062" y="1084"/>
                  <a:pt x="1028" y="1063"/>
                  <a:pt x="1003" y="1036"/>
                </a:cubicBezTo>
                <a:cubicBezTo>
                  <a:pt x="981" y="1013"/>
                  <a:pt x="982" y="1005"/>
                  <a:pt x="981" y="975"/>
                </a:cubicBezTo>
              </a:path>
              <a:path w="3608" h="1431" extrusionOk="0">
                <a:moveTo>
                  <a:pt x="1351" y="781"/>
                </a:moveTo>
                <a:cubicBezTo>
                  <a:pt x="1349" y="846"/>
                  <a:pt x="1337" y="907"/>
                  <a:pt x="1331" y="971"/>
                </a:cubicBezTo>
                <a:cubicBezTo>
                  <a:pt x="1324" y="1043"/>
                  <a:pt x="1314" y="1112"/>
                  <a:pt x="1300" y="1183"/>
                </a:cubicBezTo>
                <a:cubicBezTo>
                  <a:pt x="1292" y="1222"/>
                  <a:pt x="1284" y="1249"/>
                  <a:pt x="1267" y="1281"/>
                </a:cubicBezTo>
                <a:cubicBezTo>
                  <a:pt x="1248" y="1255"/>
                  <a:pt x="1240" y="1232"/>
                  <a:pt x="1232" y="1195"/>
                </a:cubicBezTo>
                <a:cubicBezTo>
                  <a:pt x="1206" y="1071"/>
                  <a:pt x="1196" y="943"/>
                  <a:pt x="1190" y="817"/>
                </a:cubicBezTo>
                <a:cubicBezTo>
                  <a:pt x="1185" y="704"/>
                  <a:pt x="1185" y="594"/>
                  <a:pt x="1214" y="484"/>
                </a:cubicBezTo>
                <a:cubicBezTo>
                  <a:pt x="1232" y="416"/>
                  <a:pt x="1265" y="351"/>
                  <a:pt x="1340" y="337"/>
                </a:cubicBezTo>
                <a:cubicBezTo>
                  <a:pt x="1397" y="326"/>
                  <a:pt x="1458" y="350"/>
                  <a:pt x="1503" y="383"/>
                </a:cubicBezTo>
                <a:cubicBezTo>
                  <a:pt x="1577" y="438"/>
                  <a:pt x="1582" y="545"/>
                  <a:pt x="1524" y="615"/>
                </a:cubicBezTo>
                <a:cubicBezTo>
                  <a:pt x="1494" y="652"/>
                  <a:pt x="1459" y="683"/>
                  <a:pt x="1431" y="723"/>
                </a:cubicBezTo>
                <a:cubicBezTo>
                  <a:pt x="1425" y="731"/>
                  <a:pt x="1419" y="740"/>
                  <a:pt x="1413" y="748"/>
                </a:cubicBezTo>
              </a:path>
              <a:path w="3608" h="1431" extrusionOk="0">
                <a:moveTo>
                  <a:pt x="1608" y="1107"/>
                </a:moveTo>
                <a:cubicBezTo>
                  <a:pt x="1612" y="1127"/>
                  <a:pt x="1612" y="1143"/>
                  <a:pt x="1603" y="1163"/>
                </a:cubicBezTo>
                <a:cubicBezTo>
                  <a:pt x="1594" y="1183"/>
                  <a:pt x="1585" y="1203"/>
                  <a:pt x="1584" y="1225"/>
                </a:cubicBezTo>
                <a:cubicBezTo>
                  <a:pt x="1583" y="1251"/>
                  <a:pt x="1606" y="1266"/>
                  <a:pt x="1628" y="1274"/>
                </a:cubicBezTo>
                <a:cubicBezTo>
                  <a:pt x="1652" y="1282"/>
                  <a:pt x="1676" y="1276"/>
                  <a:pt x="1696" y="1261"/>
                </a:cubicBezTo>
                <a:cubicBezTo>
                  <a:pt x="1722" y="1241"/>
                  <a:pt x="1725" y="1213"/>
                  <a:pt x="1723" y="1183"/>
                </a:cubicBezTo>
                <a:cubicBezTo>
                  <a:pt x="1720" y="1150"/>
                  <a:pt x="1706" y="1122"/>
                  <a:pt x="1684" y="1098"/>
                </a:cubicBezTo>
                <a:cubicBezTo>
                  <a:pt x="1683" y="1097"/>
                  <a:pt x="1622" y="1057"/>
                  <a:pt x="1636" y="1084"/>
                </a:cubicBezTo>
                <a:cubicBezTo>
                  <a:pt x="1641" y="1088"/>
                  <a:pt x="1646" y="1093"/>
                  <a:pt x="1651" y="1097"/>
                </a:cubicBezTo>
              </a:path>
              <a:path w="3608" h="1431" extrusionOk="0">
                <a:moveTo>
                  <a:pt x="2040" y="714"/>
                </a:moveTo>
                <a:cubicBezTo>
                  <a:pt x="2047" y="763"/>
                  <a:pt x="2041" y="807"/>
                  <a:pt x="2035" y="857"/>
                </a:cubicBezTo>
                <a:cubicBezTo>
                  <a:pt x="2024" y="942"/>
                  <a:pt x="2005" y="1028"/>
                  <a:pt x="1999" y="1114"/>
                </a:cubicBezTo>
                <a:cubicBezTo>
                  <a:pt x="1999" y="1121"/>
                  <a:pt x="2003" y="1210"/>
                  <a:pt x="1991" y="1149"/>
                </a:cubicBezTo>
              </a:path>
              <a:path w="3608" h="1431" extrusionOk="0">
                <a:moveTo>
                  <a:pt x="1977" y="796"/>
                </a:moveTo>
                <a:cubicBezTo>
                  <a:pt x="1980" y="702"/>
                  <a:pt x="1975" y="588"/>
                  <a:pt x="2010" y="499"/>
                </a:cubicBezTo>
                <a:cubicBezTo>
                  <a:pt x="2035" y="435"/>
                  <a:pt x="2090" y="369"/>
                  <a:pt x="2157" y="348"/>
                </a:cubicBezTo>
                <a:cubicBezTo>
                  <a:pt x="2205" y="333"/>
                  <a:pt x="2271" y="340"/>
                  <a:pt x="2306" y="380"/>
                </a:cubicBezTo>
                <a:cubicBezTo>
                  <a:pt x="2343" y="422"/>
                  <a:pt x="2323" y="497"/>
                  <a:pt x="2306" y="543"/>
                </a:cubicBezTo>
                <a:cubicBezTo>
                  <a:pt x="2253" y="685"/>
                  <a:pt x="2107" y="801"/>
                  <a:pt x="2100" y="960"/>
                </a:cubicBezTo>
                <a:cubicBezTo>
                  <a:pt x="2095" y="1064"/>
                  <a:pt x="2179" y="1138"/>
                  <a:pt x="2262" y="1182"/>
                </a:cubicBezTo>
                <a:cubicBezTo>
                  <a:pt x="2302" y="1203"/>
                  <a:pt x="2345" y="1216"/>
                  <a:pt x="2386" y="1234"/>
                </a:cubicBezTo>
                <a:cubicBezTo>
                  <a:pt x="2406" y="1243"/>
                  <a:pt x="2423" y="1253"/>
                  <a:pt x="2442" y="1263"/>
                </a:cubicBezTo>
              </a:path>
              <a:path w="3608" h="1431" extrusionOk="0">
                <a:moveTo>
                  <a:pt x="2185" y="792"/>
                </a:moveTo>
                <a:cubicBezTo>
                  <a:pt x="2145" y="822"/>
                  <a:pt x="2097" y="858"/>
                  <a:pt x="2068" y="900"/>
                </a:cubicBezTo>
                <a:cubicBezTo>
                  <a:pt x="2032" y="952"/>
                  <a:pt x="2009" y="1021"/>
                  <a:pt x="1998" y="1083"/>
                </a:cubicBezTo>
                <a:cubicBezTo>
                  <a:pt x="1985" y="1160"/>
                  <a:pt x="1982" y="1240"/>
                  <a:pt x="1983" y="1318"/>
                </a:cubicBezTo>
                <a:cubicBezTo>
                  <a:pt x="1984" y="1355"/>
                  <a:pt x="1987" y="1392"/>
                  <a:pt x="1990" y="1429"/>
                </a:cubicBezTo>
                <a:cubicBezTo>
                  <a:pt x="2004" y="1402"/>
                  <a:pt x="2016" y="1357"/>
                  <a:pt x="2022" y="1313"/>
                </a:cubicBezTo>
                <a:cubicBezTo>
                  <a:pt x="2039" y="1197"/>
                  <a:pt x="2048" y="1081"/>
                  <a:pt x="2055" y="964"/>
                </a:cubicBezTo>
                <a:cubicBezTo>
                  <a:pt x="2068" y="744"/>
                  <a:pt x="2074" y="522"/>
                  <a:pt x="2112" y="304"/>
                </a:cubicBezTo>
                <a:cubicBezTo>
                  <a:pt x="2128" y="212"/>
                  <a:pt x="2153" y="104"/>
                  <a:pt x="2225" y="37"/>
                </a:cubicBezTo>
                <a:cubicBezTo>
                  <a:pt x="2278" y="-13"/>
                  <a:pt x="2348" y="-8"/>
                  <a:pt x="2400" y="40"/>
                </a:cubicBezTo>
                <a:cubicBezTo>
                  <a:pt x="2471" y="105"/>
                  <a:pt x="2488" y="215"/>
                  <a:pt x="2490" y="306"/>
                </a:cubicBezTo>
                <a:cubicBezTo>
                  <a:pt x="2494" y="486"/>
                  <a:pt x="2411" y="665"/>
                  <a:pt x="2279" y="784"/>
                </a:cubicBezTo>
                <a:cubicBezTo>
                  <a:pt x="2231" y="827"/>
                  <a:pt x="2179" y="853"/>
                  <a:pt x="2119" y="865"/>
                </a:cubicBezTo>
                <a:cubicBezTo>
                  <a:pt x="2102" y="872"/>
                  <a:pt x="2098" y="875"/>
                  <a:pt x="2086" y="872"/>
                </a:cubicBezTo>
              </a:path>
              <a:path w="3608" h="1431" extrusionOk="0">
                <a:moveTo>
                  <a:pt x="2282" y="936"/>
                </a:moveTo>
                <a:cubicBezTo>
                  <a:pt x="2277" y="958"/>
                  <a:pt x="2265" y="976"/>
                  <a:pt x="2257" y="997"/>
                </a:cubicBezTo>
                <a:cubicBezTo>
                  <a:pt x="2246" y="1024"/>
                  <a:pt x="2234" y="1062"/>
                  <a:pt x="2247" y="1090"/>
                </a:cubicBezTo>
                <a:cubicBezTo>
                  <a:pt x="2265" y="1131"/>
                  <a:pt x="2307" y="1138"/>
                  <a:pt x="2346" y="1138"/>
                </a:cubicBezTo>
                <a:cubicBezTo>
                  <a:pt x="2397" y="1138"/>
                  <a:pt x="2451" y="1118"/>
                  <a:pt x="2489" y="1084"/>
                </a:cubicBezTo>
                <a:cubicBezTo>
                  <a:pt x="2522" y="1054"/>
                  <a:pt x="2525" y="1015"/>
                  <a:pt x="2495" y="982"/>
                </a:cubicBezTo>
                <a:cubicBezTo>
                  <a:pt x="2459" y="943"/>
                  <a:pt x="2406" y="932"/>
                  <a:pt x="2359" y="916"/>
                </a:cubicBezTo>
                <a:cubicBezTo>
                  <a:pt x="2332" y="907"/>
                  <a:pt x="2273" y="904"/>
                  <a:pt x="2299" y="888"/>
                </a:cubicBezTo>
              </a:path>
              <a:path w="3608" h="1431" extrusionOk="0">
                <a:moveTo>
                  <a:pt x="2804" y="980"/>
                </a:moveTo>
                <a:cubicBezTo>
                  <a:pt x="2809" y="1074"/>
                  <a:pt x="2815" y="1170"/>
                  <a:pt x="2828" y="1263"/>
                </a:cubicBezTo>
                <a:cubicBezTo>
                  <a:pt x="2833" y="1285"/>
                  <a:pt x="2833" y="1289"/>
                  <a:pt x="2837" y="1301"/>
                </a:cubicBezTo>
                <a:cubicBezTo>
                  <a:pt x="2832" y="1259"/>
                  <a:pt x="2830" y="1218"/>
                  <a:pt x="2829" y="1175"/>
                </a:cubicBezTo>
                <a:cubicBezTo>
                  <a:pt x="2826" y="1072"/>
                  <a:pt x="2824" y="969"/>
                  <a:pt x="2832" y="867"/>
                </a:cubicBezTo>
                <a:cubicBezTo>
                  <a:pt x="2845" y="695"/>
                  <a:pt x="2860" y="497"/>
                  <a:pt x="2931" y="338"/>
                </a:cubicBezTo>
                <a:cubicBezTo>
                  <a:pt x="2953" y="289"/>
                  <a:pt x="2969" y="277"/>
                  <a:pt x="3014" y="258"/>
                </a:cubicBezTo>
                <a:cubicBezTo>
                  <a:pt x="3072" y="286"/>
                  <a:pt x="3084" y="326"/>
                  <a:pt x="3083" y="394"/>
                </a:cubicBezTo>
                <a:cubicBezTo>
                  <a:pt x="3082" y="502"/>
                  <a:pt x="3044" y="609"/>
                  <a:pt x="3014" y="711"/>
                </a:cubicBezTo>
                <a:cubicBezTo>
                  <a:pt x="2987" y="802"/>
                  <a:pt x="2943" y="915"/>
                  <a:pt x="2990" y="1008"/>
                </a:cubicBezTo>
                <a:cubicBezTo>
                  <a:pt x="3037" y="1101"/>
                  <a:pt x="3166" y="1140"/>
                  <a:pt x="3258" y="1164"/>
                </a:cubicBezTo>
                <a:cubicBezTo>
                  <a:pt x="3373" y="1194"/>
                  <a:pt x="3489" y="1197"/>
                  <a:pt x="3607" y="120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90" name="Ink 23"/>
          <p:cNvSpPr>
            <a:spLocks noRot="1" noChangeAspect="1" noEditPoints="1" noChangeArrowheads="1" noChangeShapeType="1" noTextEdit="1"/>
          </p:cNvSpPr>
          <p:nvPr/>
        </p:nvSpPr>
        <p:spPr bwMode="auto">
          <a:xfrm>
            <a:off x="1776413" y="3016250"/>
            <a:ext cx="2901950" cy="1014413"/>
          </a:xfrm>
          <a:custGeom>
            <a:avLst/>
            <a:gdLst>
              <a:gd name="T0" fmla="*/ 2147483647 w 8061"/>
              <a:gd name="T1" fmla="*/ 2147483647 h 2819"/>
              <a:gd name="T2" fmla="*/ 0 w 8061"/>
              <a:gd name="T3" fmla="*/ 2147483647 h 2819"/>
              <a:gd name="T4" fmla="*/ 2147483647 w 8061"/>
              <a:gd name="T5" fmla="*/ 2147483647 h 2819"/>
              <a:gd name="T6" fmla="*/ 2147483647 w 8061"/>
              <a:gd name="T7" fmla="*/ 2147483647 h 2819"/>
              <a:gd name="T8" fmla="*/ 2147483647 w 8061"/>
              <a:gd name="T9" fmla="*/ 2147483647 h 2819"/>
              <a:gd name="T10" fmla="*/ 2147483647 w 8061"/>
              <a:gd name="T11" fmla="*/ 2147483647 h 2819"/>
              <a:gd name="T12" fmla="*/ 2147483647 w 8061"/>
              <a:gd name="T13" fmla="*/ 2147483647 h 2819"/>
              <a:gd name="T14" fmla="*/ 2147483647 w 8061"/>
              <a:gd name="T15" fmla="*/ 2147483647 h 2819"/>
              <a:gd name="T16" fmla="*/ 2147483647 w 8061"/>
              <a:gd name="T17" fmla="*/ 2147483647 h 2819"/>
              <a:gd name="T18" fmla="*/ 2147483647 w 8061"/>
              <a:gd name="T19" fmla="*/ 2147483647 h 2819"/>
              <a:gd name="T20" fmla="*/ 2147483647 w 8061"/>
              <a:gd name="T21" fmla="*/ 2147483647 h 2819"/>
              <a:gd name="T22" fmla="*/ 2147483647 w 8061"/>
              <a:gd name="T23" fmla="*/ 2147483647 h 2819"/>
              <a:gd name="T24" fmla="*/ 2147483647 w 8061"/>
              <a:gd name="T25" fmla="*/ 2147483647 h 2819"/>
              <a:gd name="T26" fmla="*/ 2147483647 w 8061"/>
              <a:gd name="T27" fmla="*/ 2147483647 h 2819"/>
              <a:gd name="T28" fmla="*/ 2147483647 w 8061"/>
              <a:gd name="T29" fmla="*/ 2147483647 h 2819"/>
              <a:gd name="T30" fmla="*/ 2147483647 w 8061"/>
              <a:gd name="T31" fmla="*/ 2147483647 h 2819"/>
              <a:gd name="T32" fmla="*/ 2147483647 w 8061"/>
              <a:gd name="T33" fmla="*/ 2147483647 h 2819"/>
              <a:gd name="T34" fmla="*/ 2147483647 w 8061"/>
              <a:gd name="T35" fmla="*/ 2147483647 h 2819"/>
              <a:gd name="T36" fmla="*/ 2147483647 w 8061"/>
              <a:gd name="T37" fmla="*/ 2147483647 h 2819"/>
              <a:gd name="T38" fmla="*/ 2147483647 w 8061"/>
              <a:gd name="T39" fmla="*/ 2147483647 h 2819"/>
              <a:gd name="T40" fmla="*/ 2147483647 w 8061"/>
              <a:gd name="T41" fmla="*/ 2147483647 h 2819"/>
              <a:gd name="T42" fmla="*/ 2147483647 w 8061"/>
              <a:gd name="T43" fmla="*/ 2147483647 h 2819"/>
              <a:gd name="T44" fmla="*/ 2147483647 w 8061"/>
              <a:gd name="T45" fmla="*/ 2147483647 h 2819"/>
              <a:gd name="T46" fmla="*/ 2147483647 w 8061"/>
              <a:gd name="T47" fmla="*/ 2147483647 h 2819"/>
              <a:gd name="T48" fmla="*/ 2147483647 w 8061"/>
              <a:gd name="T49" fmla="*/ 2147483647 h 2819"/>
              <a:gd name="T50" fmla="*/ 2147483647 w 8061"/>
              <a:gd name="T51" fmla="*/ 2147483647 h 2819"/>
              <a:gd name="T52" fmla="*/ 2147483647 w 8061"/>
              <a:gd name="T53" fmla="*/ 2147483647 h 2819"/>
              <a:gd name="T54" fmla="*/ 2147483647 w 8061"/>
              <a:gd name="T55" fmla="*/ 2147483647 h 2819"/>
              <a:gd name="T56" fmla="*/ 2147483647 w 8061"/>
              <a:gd name="T57" fmla="*/ 2147483647 h 2819"/>
              <a:gd name="T58" fmla="*/ 2147483647 w 8061"/>
              <a:gd name="T59" fmla="*/ 2147483647 h 2819"/>
              <a:gd name="T60" fmla="*/ 2147483647 w 8061"/>
              <a:gd name="T61" fmla="*/ 2147483647 h 2819"/>
              <a:gd name="T62" fmla="*/ 2147483647 w 8061"/>
              <a:gd name="T63" fmla="*/ 2147483647 h 2819"/>
              <a:gd name="T64" fmla="*/ 2147483647 w 8061"/>
              <a:gd name="T65" fmla="*/ 2147483647 h 2819"/>
              <a:gd name="T66" fmla="*/ 2147483647 w 8061"/>
              <a:gd name="T67" fmla="*/ 2147483647 h 2819"/>
              <a:gd name="T68" fmla="*/ 2147483647 w 8061"/>
              <a:gd name="T69" fmla="*/ 2147483647 h 2819"/>
              <a:gd name="T70" fmla="*/ 2147483647 w 8061"/>
              <a:gd name="T71" fmla="*/ 2147483647 h 2819"/>
              <a:gd name="T72" fmla="*/ 2147483647 w 8061"/>
              <a:gd name="T73" fmla="*/ 2147483647 h 2819"/>
              <a:gd name="T74" fmla="*/ 2147483647 w 8061"/>
              <a:gd name="T75" fmla="*/ 2147483647 h 2819"/>
              <a:gd name="T76" fmla="*/ 2147483647 w 8061"/>
              <a:gd name="T77" fmla="*/ 2147483647 h 2819"/>
              <a:gd name="T78" fmla="*/ 2147483647 w 8061"/>
              <a:gd name="T79" fmla="*/ 2147483647 h 2819"/>
              <a:gd name="T80" fmla="*/ 2147483647 w 8061"/>
              <a:gd name="T81" fmla="*/ 2147483647 h 2819"/>
              <a:gd name="T82" fmla="*/ 2147483647 w 8061"/>
              <a:gd name="T83" fmla="*/ 2147483647 h 2819"/>
              <a:gd name="T84" fmla="*/ 2147483647 w 8061"/>
              <a:gd name="T85" fmla="*/ 2147483647 h 2819"/>
              <a:gd name="T86" fmla="*/ 2147483647 w 8061"/>
              <a:gd name="T87" fmla="*/ 2147483647 h 2819"/>
              <a:gd name="T88" fmla="*/ 2147483647 w 8061"/>
              <a:gd name="T89" fmla="*/ 2147483647 h 2819"/>
              <a:gd name="T90" fmla="*/ 2147483647 w 8061"/>
              <a:gd name="T91" fmla="*/ 2147483647 h 2819"/>
              <a:gd name="T92" fmla="*/ 2147483647 w 8061"/>
              <a:gd name="T93" fmla="*/ 2147483647 h 2819"/>
              <a:gd name="T94" fmla="*/ 2147483647 w 8061"/>
              <a:gd name="T95" fmla="*/ 2147483647 h 2819"/>
              <a:gd name="T96" fmla="*/ 2147483647 w 8061"/>
              <a:gd name="T97" fmla="*/ 2147483647 h 2819"/>
              <a:gd name="T98" fmla="*/ 2147483647 w 8061"/>
              <a:gd name="T99" fmla="*/ 2147483647 h 2819"/>
              <a:gd name="T100" fmla="*/ 2147483647 w 8061"/>
              <a:gd name="T101" fmla="*/ 2147483647 h 2819"/>
              <a:gd name="T102" fmla="*/ 2147483647 w 8061"/>
              <a:gd name="T103" fmla="*/ 2147483647 h 2819"/>
              <a:gd name="T104" fmla="*/ 2147483647 w 8061"/>
              <a:gd name="T105" fmla="*/ 2147483647 h 2819"/>
              <a:gd name="T106" fmla="*/ 2147483647 w 8061"/>
              <a:gd name="T107" fmla="*/ 2147483647 h 2819"/>
              <a:gd name="T108" fmla="*/ 2147483647 w 8061"/>
              <a:gd name="T109" fmla="*/ 2147483647 h 28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61"/>
              <a:gd name="T166" fmla="*/ 0 h 2819"/>
              <a:gd name="T167" fmla="*/ 8061 w 8061"/>
              <a:gd name="T168" fmla="*/ 2819 h 28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61" h="2819" extrusionOk="0">
                <a:moveTo>
                  <a:pt x="536" y="579"/>
                </a:moveTo>
                <a:cubicBezTo>
                  <a:pt x="565" y="624"/>
                  <a:pt x="578" y="662"/>
                  <a:pt x="585" y="715"/>
                </a:cubicBezTo>
                <a:cubicBezTo>
                  <a:pt x="600" y="830"/>
                  <a:pt x="605" y="945"/>
                  <a:pt x="605" y="1061"/>
                </a:cubicBezTo>
                <a:cubicBezTo>
                  <a:pt x="604" y="1283"/>
                  <a:pt x="593" y="1504"/>
                  <a:pt x="564" y="1724"/>
                </a:cubicBezTo>
                <a:cubicBezTo>
                  <a:pt x="547" y="1849"/>
                  <a:pt x="525" y="1955"/>
                  <a:pt x="468" y="2066"/>
                </a:cubicBezTo>
              </a:path>
              <a:path w="8061" h="2819" extrusionOk="0">
                <a:moveTo>
                  <a:pt x="0" y="776"/>
                </a:moveTo>
                <a:cubicBezTo>
                  <a:pt x="98" y="671"/>
                  <a:pt x="181" y="613"/>
                  <a:pt x="324" y="575"/>
                </a:cubicBezTo>
                <a:cubicBezTo>
                  <a:pt x="504" y="527"/>
                  <a:pt x="699" y="523"/>
                  <a:pt x="880" y="569"/>
                </a:cubicBezTo>
                <a:cubicBezTo>
                  <a:pt x="940" y="584"/>
                  <a:pt x="1063" y="622"/>
                  <a:pt x="1064" y="704"/>
                </a:cubicBezTo>
                <a:cubicBezTo>
                  <a:pt x="1065" y="784"/>
                  <a:pt x="952" y="841"/>
                  <a:pt x="895" y="870"/>
                </a:cubicBezTo>
                <a:cubicBezTo>
                  <a:pt x="795" y="922"/>
                  <a:pt x="675" y="956"/>
                  <a:pt x="563" y="969"/>
                </a:cubicBezTo>
                <a:cubicBezTo>
                  <a:pt x="498" y="977"/>
                  <a:pt x="464" y="969"/>
                  <a:pt x="407" y="945"/>
                </a:cubicBezTo>
              </a:path>
              <a:path w="8061" h="2819" extrusionOk="0">
                <a:moveTo>
                  <a:pt x="999" y="514"/>
                </a:moveTo>
                <a:cubicBezTo>
                  <a:pt x="1064" y="495"/>
                  <a:pt x="1158" y="451"/>
                  <a:pt x="1226" y="487"/>
                </a:cubicBezTo>
                <a:cubicBezTo>
                  <a:pt x="1284" y="517"/>
                  <a:pt x="1304" y="585"/>
                  <a:pt x="1322" y="643"/>
                </a:cubicBezTo>
                <a:cubicBezTo>
                  <a:pt x="1348" y="726"/>
                  <a:pt x="1361" y="829"/>
                  <a:pt x="1336" y="911"/>
                </a:cubicBezTo>
                <a:cubicBezTo>
                  <a:pt x="1331" y="914"/>
                  <a:pt x="1326" y="917"/>
                  <a:pt x="1321" y="920"/>
                </a:cubicBezTo>
                <a:cubicBezTo>
                  <a:pt x="1274" y="910"/>
                  <a:pt x="1226" y="899"/>
                  <a:pt x="1178" y="889"/>
                </a:cubicBezTo>
                <a:cubicBezTo>
                  <a:pt x="1045" y="860"/>
                  <a:pt x="971" y="861"/>
                  <a:pt x="860" y="915"/>
                </a:cubicBezTo>
                <a:cubicBezTo>
                  <a:pt x="890" y="929"/>
                  <a:pt x="899" y="954"/>
                  <a:pt x="956" y="955"/>
                </a:cubicBezTo>
                <a:cubicBezTo>
                  <a:pt x="1155" y="960"/>
                  <a:pt x="1332" y="892"/>
                  <a:pt x="1518" y="991"/>
                </a:cubicBezTo>
                <a:cubicBezTo>
                  <a:pt x="1541" y="1003"/>
                  <a:pt x="1571" y="1019"/>
                  <a:pt x="1591" y="1029"/>
                </a:cubicBezTo>
                <a:cubicBezTo>
                  <a:pt x="1594" y="974"/>
                  <a:pt x="1595" y="920"/>
                  <a:pt x="1595" y="864"/>
                </a:cubicBezTo>
                <a:cubicBezTo>
                  <a:pt x="1595" y="810"/>
                  <a:pt x="1576" y="613"/>
                  <a:pt x="1640" y="580"/>
                </a:cubicBezTo>
                <a:cubicBezTo>
                  <a:pt x="1692" y="553"/>
                  <a:pt x="1715" y="583"/>
                  <a:pt x="1763" y="607"/>
                </a:cubicBezTo>
                <a:cubicBezTo>
                  <a:pt x="1887" y="668"/>
                  <a:pt x="1978" y="751"/>
                  <a:pt x="2124" y="730"/>
                </a:cubicBezTo>
                <a:cubicBezTo>
                  <a:pt x="2132" y="726"/>
                  <a:pt x="2141" y="721"/>
                  <a:pt x="2149" y="717"/>
                </a:cubicBezTo>
                <a:cubicBezTo>
                  <a:pt x="2140" y="670"/>
                  <a:pt x="2180" y="613"/>
                  <a:pt x="2084" y="607"/>
                </a:cubicBezTo>
                <a:cubicBezTo>
                  <a:pt x="1970" y="600"/>
                  <a:pt x="1785" y="789"/>
                  <a:pt x="1893" y="893"/>
                </a:cubicBezTo>
                <a:cubicBezTo>
                  <a:pt x="1984" y="980"/>
                  <a:pt x="2153" y="888"/>
                  <a:pt x="2244" y="850"/>
                </a:cubicBezTo>
                <a:cubicBezTo>
                  <a:pt x="2251" y="847"/>
                  <a:pt x="2258" y="844"/>
                  <a:pt x="2265" y="841"/>
                </a:cubicBezTo>
                <a:cubicBezTo>
                  <a:pt x="2266" y="843"/>
                  <a:pt x="2282" y="882"/>
                  <a:pt x="2288" y="887"/>
                </a:cubicBezTo>
                <a:cubicBezTo>
                  <a:pt x="2338" y="933"/>
                  <a:pt x="2378" y="914"/>
                  <a:pt x="2441" y="901"/>
                </a:cubicBezTo>
                <a:cubicBezTo>
                  <a:pt x="2522" y="884"/>
                  <a:pt x="2555" y="887"/>
                  <a:pt x="2624" y="892"/>
                </a:cubicBezTo>
                <a:cubicBezTo>
                  <a:pt x="2664" y="895"/>
                  <a:pt x="2684" y="896"/>
                  <a:pt x="2723" y="874"/>
                </a:cubicBezTo>
                <a:cubicBezTo>
                  <a:pt x="2981" y="732"/>
                  <a:pt x="3143" y="384"/>
                  <a:pt x="3224" y="117"/>
                </a:cubicBezTo>
                <a:cubicBezTo>
                  <a:pt x="3236" y="77"/>
                  <a:pt x="3240" y="40"/>
                  <a:pt x="3247" y="0"/>
                </a:cubicBezTo>
                <a:cubicBezTo>
                  <a:pt x="3228" y="54"/>
                  <a:pt x="3206" y="108"/>
                  <a:pt x="3194" y="169"/>
                </a:cubicBezTo>
                <a:cubicBezTo>
                  <a:pt x="3154" y="378"/>
                  <a:pt x="3120" y="683"/>
                  <a:pt x="3221" y="882"/>
                </a:cubicBezTo>
                <a:cubicBezTo>
                  <a:pt x="3240" y="905"/>
                  <a:pt x="3239" y="917"/>
                  <a:pt x="3257" y="910"/>
                </a:cubicBezTo>
                <a:cubicBezTo>
                  <a:pt x="3260" y="850"/>
                  <a:pt x="3267" y="794"/>
                  <a:pt x="3244" y="719"/>
                </a:cubicBezTo>
                <a:cubicBezTo>
                  <a:pt x="3186" y="534"/>
                  <a:pt x="3052" y="413"/>
                  <a:pt x="2965" y="248"/>
                </a:cubicBezTo>
                <a:cubicBezTo>
                  <a:pt x="2966" y="243"/>
                  <a:pt x="2968" y="237"/>
                  <a:pt x="2969" y="232"/>
                </a:cubicBezTo>
                <a:cubicBezTo>
                  <a:pt x="3043" y="230"/>
                  <a:pt x="3117" y="236"/>
                  <a:pt x="3192" y="239"/>
                </a:cubicBezTo>
                <a:cubicBezTo>
                  <a:pt x="3338" y="245"/>
                  <a:pt x="3521" y="254"/>
                  <a:pt x="3652" y="178"/>
                </a:cubicBezTo>
                <a:cubicBezTo>
                  <a:pt x="3707" y="146"/>
                  <a:pt x="3707" y="122"/>
                  <a:pt x="3731" y="68"/>
                </a:cubicBezTo>
                <a:cubicBezTo>
                  <a:pt x="3733" y="60"/>
                  <a:pt x="3734" y="53"/>
                  <a:pt x="3736" y="45"/>
                </a:cubicBezTo>
              </a:path>
              <a:path w="8061" h="2819" extrusionOk="0">
                <a:moveTo>
                  <a:pt x="4373" y="578"/>
                </a:moveTo>
                <a:cubicBezTo>
                  <a:pt x="4347" y="610"/>
                  <a:pt x="4333" y="603"/>
                  <a:pt x="4296" y="621"/>
                </a:cubicBezTo>
                <a:cubicBezTo>
                  <a:pt x="4254" y="641"/>
                  <a:pt x="4168" y="694"/>
                  <a:pt x="4194" y="754"/>
                </a:cubicBezTo>
                <a:cubicBezTo>
                  <a:pt x="4216" y="804"/>
                  <a:pt x="4295" y="797"/>
                  <a:pt x="4335" y="787"/>
                </a:cubicBezTo>
                <a:cubicBezTo>
                  <a:pt x="4410" y="769"/>
                  <a:pt x="4462" y="722"/>
                  <a:pt x="4497" y="655"/>
                </a:cubicBezTo>
                <a:cubicBezTo>
                  <a:pt x="4526" y="599"/>
                  <a:pt x="4535" y="530"/>
                  <a:pt x="4535" y="467"/>
                </a:cubicBezTo>
                <a:cubicBezTo>
                  <a:pt x="4533" y="442"/>
                  <a:pt x="4533" y="437"/>
                  <a:pt x="4533" y="422"/>
                </a:cubicBezTo>
                <a:cubicBezTo>
                  <a:pt x="4557" y="474"/>
                  <a:pt x="4575" y="529"/>
                  <a:pt x="4602" y="580"/>
                </a:cubicBezTo>
                <a:cubicBezTo>
                  <a:pt x="4635" y="642"/>
                  <a:pt x="4687" y="718"/>
                  <a:pt x="4755" y="745"/>
                </a:cubicBezTo>
                <a:cubicBezTo>
                  <a:pt x="4821" y="771"/>
                  <a:pt x="4887" y="734"/>
                  <a:pt x="4940" y="698"/>
                </a:cubicBezTo>
                <a:cubicBezTo>
                  <a:pt x="5003" y="655"/>
                  <a:pt x="5054" y="591"/>
                  <a:pt x="5120" y="553"/>
                </a:cubicBezTo>
                <a:cubicBezTo>
                  <a:pt x="5184" y="517"/>
                  <a:pt x="5243" y="503"/>
                  <a:pt x="5316" y="508"/>
                </a:cubicBezTo>
                <a:cubicBezTo>
                  <a:pt x="5379" y="516"/>
                  <a:pt x="5401" y="519"/>
                  <a:pt x="5443" y="525"/>
                </a:cubicBezTo>
              </a:path>
              <a:path w="8061" h="2819" extrusionOk="0">
                <a:moveTo>
                  <a:pt x="2224" y="1730"/>
                </a:moveTo>
                <a:cubicBezTo>
                  <a:pt x="2213" y="1769"/>
                  <a:pt x="2216" y="1779"/>
                  <a:pt x="2211" y="1819"/>
                </a:cubicBezTo>
                <a:cubicBezTo>
                  <a:pt x="2198" y="1919"/>
                  <a:pt x="2183" y="2020"/>
                  <a:pt x="2168" y="2120"/>
                </a:cubicBezTo>
                <a:cubicBezTo>
                  <a:pt x="2151" y="2238"/>
                  <a:pt x="2136" y="2360"/>
                  <a:pt x="2111" y="2476"/>
                </a:cubicBezTo>
                <a:cubicBezTo>
                  <a:pt x="2096" y="2545"/>
                  <a:pt x="2081" y="2630"/>
                  <a:pt x="2045" y="2692"/>
                </a:cubicBezTo>
                <a:cubicBezTo>
                  <a:pt x="2039" y="2698"/>
                  <a:pt x="2034" y="2705"/>
                  <a:pt x="2028" y="2711"/>
                </a:cubicBezTo>
              </a:path>
              <a:path w="8061" h="2819" extrusionOk="0">
                <a:moveTo>
                  <a:pt x="1845" y="2119"/>
                </a:moveTo>
                <a:cubicBezTo>
                  <a:pt x="1849" y="1991"/>
                  <a:pt x="1853" y="1877"/>
                  <a:pt x="1917" y="1762"/>
                </a:cubicBezTo>
                <a:cubicBezTo>
                  <a:pt x="1975" y="1657"/>
                  <a:pt x="2064" y="1590"/>
                  <a:pt x="2177" y="1553"/>
                </a:cubicBezTo>
                <a:cubicBezTo>
                  <a:pt x="2266" y="1524"/>
                  <a:pt x="2369" y="1515"/>
                  <a:pt x="2457" y="1552"/>
                </a:cubicBezTo>
                <a:cubicBezTo>
                  <a:pt x="2518" y="1577"/>
                  <a:pt x="2559" y="1630"/>
                  <a:pt x="2552" y="1697"/>
                </a:cubicBezTo>
                <a:cubicBezTo>
                  <a:pt x="2543" y="1782"/>
                  <a:pt x="2461" y="1854"/>
                  <a:pt x="2394" y="1897"/>
                </a:cubicBezTo>
                <a:cubicBezTo>
                  <a:pt x="2340" y="1931"/>
                  <a:pt x="2271" y="1966"/>
                  <a:pt x="2210" y="1984"/>
                </a:cubicBezTo>
                <a:cubicBezTo>
                  <a:pt x="2185" y="1991"/>
                  <a:pt x="2158" y="1992"/>
                  <a:pt x="2133" y="1996"/>
                </a:cubicBezTo>
              </a:path>
              <a:path w="8061" h="2819" extrusionOk="0">
                <a:moveTo>
                  <a:pt x="2568" y="1694"/>
                </a:moveTo>
                <a:cubicBezTo>
                  <a:pt x="2599" y="1680"/>
                  <a:pt x="2629" y="1659"/>
                  <a:pt x="2663" y="1678"/>
                </a:cubicBezTo>
                <a:cubicBezTo>
                  <a:pt x="2692" y="1695"/>
                  <a:pt x="2703" y="1735"/>
                  <a:pt x="2713" y="1764"/>
                </a:cubicBezTo>
                <a:cubicBezTo>
                  <a:pt x="2728" y="1809"/>
                  <a:pt x="2741" y="1854"/>
                  <a:pt x="2749" y="1900"/>
                </a:cubicBezTo>
                <a:cubicBezTo>
                  <a:pt x="2753" y="1921"/>
                  <a:pt x="2756" y="1941"/>
                  <a:pt x="2759" y="1962"/>
                </a:cubicBezTo>
                <a:cubicBezTo>
                  <a:pt x="2732" y="1948"/>
                  <a:pt x="2701" y="1927"/>
                  <a:pt x="2671" y="1917"/>
                </a:cubicBezTo>
                <a:cubicBezTo>
                  <a:pt x="2615" y="1898"/>
                  <a:pt x="2557" y="1897"/>
                  <a:pt x="2501" y="1916"/>
                </a:cubicBezTo>
                <a:cubicBezTo>
                  <a:pt x="2444" y="1935"/>
                  <a:pt x="2400" y="1974"/>
                  <a:pt x="2375" y="2028"/>
                </a:cubicBezTo>
                <a:cubicBezTo>
                  <a:pt x="2358" y="2065"/>
                  <a:pt x="2363" y="2105"/>
                  <a:pt x="2406" y="2119"/>
                </a:cubicBezTo>
                <a:cubicBezTo>
                  <a:pt x="2458" y="2135"/>
                  <a:pt x="2522" y="2104"/>
                  <a:pt x="2568" y="2084"/>
                </a:cubicBezTo>
                <a:cubicBezTo>
                  <a:pt x="2622" y="2060"/>
                  <a:pt x="2671" y="2029"/>
                  <a:pt x="2721" y="1998"/>
                </a:cubicBezTo>
                <a:cubicBezTo>
                  <a:pt x="2739" y="1986"/>
                  <a:pt x="2761" y="1968"/>
                  <a:pt x="2784" y="1981"/>
                </a:cubicBezTo>
                <a:cubicBezTo>
                  <a:pt x="2794" y="1987"/>
                  <a:pt x="2811" y="2003"/>
                  <a:pt x="2820" y="2009"/>
                </a:cubicBezTo>
                <a:cubicBezTo>
                  <a:pt x="2842" y="1969"/>
                  <a:pt x="2853" y="1931"/>
                  <a:pt x="2862" y="1885"/>
                </a:cubicBezTo>
                <a:cubicBezTo>
                  <a:pt x="2873" y="1830"/>
                  <a:pt x="2877" y="1774"/>
                  <a:pt x="2885" y="1718"/>
                </a:cubicBezTo>
                <a:cubicBezTo>
                  <a:pt x="2891" y="1678"/>
                  <a:pt x="2899" y="1654"/>
                  <a:pt x="2921" y="1623"/>
                </a:cubicBezTo>
                <a:cubicBezTo>
                  <a:pt x="2940" y="1597"/>
                  <a:pt x="2969" y="1601"/>
                  <a:pt x="3000" y="1601"/>
                </a:cubicBezTo>
                <a:cubicBezTo>
                  <a:pt x="3009" y="1601"/>
                  <a:pt x="3018" y="1601"/>
                  <a:pt x="3027" y="1601"/>
                </a:cubicBezTo>
              </a:path>
              <a:path w="8061" h="2819" extrusionOk="0">
                <a:moveTo>
                  <a:pt x="3241" y="1867"/>
                </a:moveTo>
                <a:cubicBezTo>
                  <a:pt x="3299" y="1867"/>
                  <a:pt x="3308" y="1875"/>
                  <a:pt x="3362" y="1830"/>
                </a:cubicBezTo>
                <a:cubicBezTo>
                  <a:pt x="3417" y="1784"/>
                  <a:pt x="3425" y="1750"/>
                  <a:pt x="3434" y="1690"/>
                </a:cubicBezTo>
                <a:cubicBezTo>
                  <a:pt x="3398" y="1683"/>
                  <a:pt x="3384" y="1657"/>
                  <a:pt x="3339" y="1690"/>
                </a:cubicBezTo>
                <a:cubicBezTo>
                  <a:pt x="3237" y="1764"/>
                  <a:pt x="3242" y="2015"/>
                  <a:pt x="3387" y="2039"/>
                </a:cubicBezTo>
                <a:cubicBezTo>
                  <a:pt x="3482" y="2054"/>
                  <a:pt x="3590" y="1937"/>
                  <a:pt x="3652" y="1881"/>
                </a:cubicBezTo>
                <a:cubicBezTo>
                  <a:pt x="3679" y="1856"/>
                  <a:pt x="3707" y="1834"/>
                  <a:pt x="3735" y="1813"/>
                </a:cubicBezTo>
                <a:cubicBezTo>
                  <a:pt x="3729" y="1848"/>
                  <a:pt x="3724" y="1885"/>
                  <a:pt x="3718" y="1921"/>
                </a:cubicBezTo>
                <a:cubicBezTo>
                  <a:pt x="3736" y="1915"/>
                  <a:pt x="3777" y="1892"/>
                  <a:pt x="3796" y="1889"/>
                </a:cubicBezTo>
                <a:cubicBezTo>
                  <a:pt x="3841" y="1883"/>
                  <a:pt x="3841" y="1903"/>
                  <a:pt x="3870" y="1935"/>
                </a:cubicBezTo>
                <a:cubicBezTo>
                  <a:pt x="3903" y="1972"/>
                  <a:pt x="3922" y="2036"/>
                  <a:pt x="3979" y="2045"/>
                </a:cubicBezTo>
                <a:cubicBezTo>
                  <a:pt x="4074" y="2060"/>
                  <a:pt x="4146" y="1937"/>
                  <a:pt x="4176" y="1868"/>
                </a:cubicBezTo>
                <a:cubicBezTo>
                  <a:pt x="4219" y="1771"/>
                  <a:pt x="4232" y="1665"/>
                  <a:pt x="4237" y="1560"/>
                </a:cubicBezTo>
                <a:cubicBezTo>
                  <a:pt x="4240" y="1482"/>
                  <a:pt x="4238" y="1401"/>
                  <a:pt x="4209" y="1328"/>
                </a:cubicBezTo>
                <a:cubicBezTo>
                  <a:pt x="4204" y="1325"/>
                  <a:pt x="4198" y="1321"/>
                  <a:pt x="4193" y="1318"/>
                </a:cubicBezTo>
                <a:cubicBezTo>
                  <a:pt x="4162" y="1377"/>
                  <a:pt x="4146" y="1424"/>
                  <a:pt x="4139" y="1497"/>
                </a:cubicBezTo>
                <a:cubicBezTo>
                  <a:pt x="4128" y="1609"/>
                  <a:pt x="4131" y="1728"/>
                  <a:pt x="4152" y="1839"/>
                </a:cubicBezTo>
                <a:cubicBezTo>
                  <a:pt x="4163" y="1900"/>
                  <a:pt x="4181" y="1973"/>
                  <a:pt x="4209" y="2030"/>
                </a:cubicBezTo>
                <a:cubicBezTo>
                  <a:pt x="4213" y="2033"/>
                  <a:pt x="4216" y="2035"/>
                  <a:pt x="4220" y="2038"/>
                </a:cubicBezTo>
                <a:cubicBezTo>
                  <a:pt x="4201" y="2001"/>
                  <a:pt x="4183" y="1965"/>
                  <a:pt x="4161" y="1929"/>
                </a:cubicBezTo>
                <a:cubicBezTo>
                  <a:pt x="4126" y="1871"/>
                  <a:pt x="4079" y="1813"/>
                  <a:pt x="4053" y="1751"/>
                </a:cubicBezTo>
                <a:cubicBezTo>
                  <a:pt x="4053" y="1745"/>
                  <a:pt x="4054" y="1739"/>
                  <a:pt x="4054" y="1733"/>
                </a:cubicBezTo>
                <a:cubicBezTo>
                  <a:pt x="4096" y="1741"/>
                  <a:pt x="4131" y="1744"/>
                  <a:pt x="4176" y="1759"/>
                </a:cubicBezTo>
                <a:cubicBezTo>
                  <a:pt x="4299" y="1801"/>
                  <a:pt x="4383" y="1919"/>
                  <a:pt x="4505" y="1955"/>
                </a:cubicBezTo>
                <a:cubicBezTo>
                  <a:pt x="4567" y="1973"/>
                  <a:pt x="4627" y="1961"/>
                  <a:pt x="4686" y="1936"/>
                </a:cubicBezTo>
                <a:cubicBezTo>
                  <a:pt x="4885" y="1851"/>
                  <a:pt x="4952" y="1637"/>
                  <a:pt x="4961" y="1438"/>
                </a:cubicBezTo>
                <a:cubicBezTo>
                  <a:pt x="4961" y="1410"/>
                  <a:pt x="4961" y="1404"/>
                  <a:pt x="4960" y="1387"/>
                </a:cubicBezTo>
                <a:cubicBezTo>
                  <a:pt x="4960" y="1499"/>
                  <a:pt x="4960" y="1611"/>
                  <a:pt x="4957" y="1723"/>
                </a:cubicBezTo>
                <a:cubicBezTo>
                  <a:pt x="4949" y="2038"/>
                  <a:pt x="4893" y="2366"/>
                  <a:pt x="4909" y="2680"/>
                </a:cubicBezTo>
                <a:cubicBezTo>
                  <a:pt x="4912" y="2747"/>
                  <a:pt x="4944" y="2788"/>
                  <a:pt x="4955" y="2812"/>
                </a:cubicBezTo>
              </a:path>
              <a:path w="8061" h="2819" extrusionOk="0">
                <a:moveTo>
                  <a:pt x="5363" y="2107"/>
                </a:moveTo>
                <a:cubicBezTo>
                  <a:pt x="5372" y="2078"/>
                  <a:pt x="5380" y="2046"/>
                  <a:pt x="5394" y="2019"/>
                </a:cubicBezTo>
                <a:cubicBezTo>
                  <a:pt x="5426" y="1956"/>
                  <a:pt x="5459" y="1892"/>
                  <a:pt x="5497" y="1832"/>
                </a:cubicBezTo>
                <a:cubicBezTo>
                  <a:pt x="5526" y="1786"/>
                  <a:pt x="5563" y="1718"/>
                  <a:pt x="5618" y="1698"/>
                </a:cubicBezTo>
                <a:cubicBezTo>
                  <a:pt x="5665" y="1681"/>
                  <a:pt x="5701" y="1738"/>
                  <a:pt x="5719" y="1772"/>
                </a:cubicBezTo>
                <a:cubicBezTo>
                  <a:pt x="5751" y="1833"/>
                  <a:pt x="5798" y="1947"/>
                  <a:pt x="5754" y="2012"/>
                </a:cubicBezTo>
                <a:cubicBezTo>
                  <a:pt x="5727" y="2052"/>
                  <a:pt x="5668" y="2051"/>
                  <a:pt x="5626" y="2044"/>
                </a:cubicBezTo>
                <a:cubicBezTo>
                  <a:pt x="5573" y="2035"/>
                  <a:pt x="5512" y="2013"/>
                  <a:pt x="5466" y="1984"/>
                </a:cubicBezTo>
                <a:cubicBezTo>
                  <a:pt x="5440" y="1963"/>
                  <a:pt x="5432" y="1959"/>
                  <a:pt x="5427" y="1937"/>
                </a:cubicBezTo>
                <a:cubicBezTo>
                  <a:pt x="5464" y="1934"/>
                  <a:pt x="5498" y="1941"/>
                  <a:pt x="5536" y="1941"/>
                </a:cubicBezTo>
                <a:cubicBezTo>
                  <a:pt x="5597" y="1941"/>
                  <a:pt x="5668" y="1944"/>
                  <a:pt x="5727" y="1928"/>
                </a:cubicBezTo>
                <a:cubicBezTo>
                  <a:pt x="5780" y="1913"/>
                  <a:pt x="5829" y="1891"/>
                  <a:pt x="5878" y="1865"/>
                </a:cubicBezTo>
                <a:cubicBezTo>
                  <a:pt x="5910" y="1848"/>
                  <a:pt x="5938" y="1833"/>
                  <a:pt x="5975" y="1843"/>
                </a:cubicBezTo>
                <a:cubicBezTo>
                  <a:pt x="6017" y="1855"/>
                  <a:pt x="6052" y="1884"/>
                  <a:pt x="6089" y="1905"/>
                </a:cubicBezTo>
                <a:cubicBezTo>
                  <a:pt x="6131" y="1930"/>
                  <a:pt x="6189" y="1964"/>
                  <a:pt x="6236" y="1931"/>
                </a:cubicBezTo>
                <a:cubicBezTo>
                  <a:pt x="6274" y="1904"/>
                  <a:pt x="6282" y="1840"/>
                  <a:pt x="6287" y="1798"/>
                </a:cubicBezTo>
                <a:cubicBezTo>
                  <a:pt x="6293" y="1743"/>
                  <a:pt x="6292" y="1687"/>
                  <a:pt x="6297" y="1633"/>
                </a:cubicBezTo>
                <a:cubicBezTo>
                  <a:pt x="6301" y="1589"/>
                  <a:pt x="6304" y="1600"/>
                  <a:pt x="6334" y="1617"/>
                </a:cubicBezTo>
              </a:path>
              <a:path w="8061" h="2819" extrusionOk="0">
                <a:moveTo>
                  <a:pt x="6638" y="2102"/>
                </a:moveTo>
                <a:cubicBezTo>
                  <a:pt x="6671" y="2111"/>
                  <a:pt x="6688" y="2094"/>
                  <a:pt x="6699" y="2058"/>
                </a:cubicBezTo>
                <a:cubicBezTo>
                  <a:pt x="6717" y="1999"/>
                  <a:pt x="6723" y="1933"/>
                  <a:pt x="6734" y="1873"/>
                </a:cubicBezTo>
                <a:cubicBezTo>
                  <a:pt x="6740" y="1841"/>
                  <a:pt x="6744" y="1809"/>
                  <a:pt x="6752" y="1778"/>
                </a:cubicBezTo>
                <a:cubicBezTo>
                  <a:pt x="6793" y="1798"/>
                  <a:pt x="6803" y="1837"/>
                  <a:pt x="6825" y="1879"/>
                </a:cubicBezTo>
                <a:cubicBezTo>
                  <a:pt x="6856" y="1938"/>
                  <a:pt x="6892" y="1992"/>
                  <a:pt x="6927" y="2048"/>
                </a:cubicBezTo>
                <a:cubicBezTo>
                  <a:pt x="6945" y="2077"/>
                  <a:pt x="6965" y="2104"/>
                  <a:pt x="6972" y="2138"/>
                </a:cubicBezTo>
                <a:cubicBezTo>
                  <a:pt x="6937" y="2147"/>
                  <a:pt x="6913" y="2141"/>
                  <a:pt x="6877" y="2130"/>
                </a:cubicBezTo>
                <a:cubicBezTo>
                  <a:pt x="6839" y="2119"/>
                  <a:pt x="6799" y="2107"/>
                  <a:pt x="6762" y="2092"/>
                </a:cubicBezTo>
                <a:cubicBezTo>
                  <a:pt x="6754" y="2089"/>
                  <a:pt x="6702" y="2079"/>
                  <a:pt x="6705" y="2063"/>
                </a:cubicBezTo>
                <a:cubicBezTo>
                  <a:pt x="6708" y="2060"/>
                  <a:pt x="6711" y="2058"/>
                  <a:pt x="6714" y="2055"/>
                </a:cubicBezTo>
              </a:path>
              <a:path w="8061" h="2819" extrusionOk="0">
                <a:moveTo>
                  <a:pt x="7009" y="2126"/>
                </a:moveTo>
                <a:cubicBezTo>
                  <a:pt x="7045" y="2116"/>
                  <a:pt x="7046" y="2101"/>
                  <a:pt x="7057" y="2064"/>
                </a:cubicBezTo>
                <a:cubicBezTo>
                  <a:pt x="7075" y="2007"/>
                  <a:pt x="7083" y="1950"/>
                  <a:pt x="7091" y="1891"/>
                </a:cubicBezTo>
                <a:cubicBezTo>
                  <a:pt x="7112" y="1908"/>
                  <a:pt x="7131" y="1937"/>
                  <a:pt x="7154" y="1965"/>
                </a:cubicBezTo>
                <a:cubicBezTo>
                  <a:pt x="7196" y="2018"/>
                  <a:pt x="7266" y="2106"/>
                  <a:pt x="7342" y="2105"/>
                </a:cubicBezTo>
                <a:cubicBezTo>
                  <a:pt x="7386" y="2104"/>
                  <a:pt x="7394" y="2063"/>
                  <a:pt x="7399" y="2029"/>
                </a:cubicBezTo>
                <a:cubicBezTo>
                  <a:pt x="7407" y="1980"/>
                  <a:pt x="7396" y="1927"/>
                  <a:pt x="7406" y="1879"/>
                </a:cubicBezTo>
                <a:cubicBezTo>
                  <a:pt x="7415" y="1836"/>
                  <a:pt x="7438" y="1805"/>
                  <a:pt x="7480" y="1791"/>
                </a:cubicBezTo>
                <a:cubicBezTo>
                  <a:pt x="7517" y="1779"/>
                  <a:pt x="7550" y="1785"/>
                  <a:pt x="7584" y="1797"/>
                </a:cubicBezTo>
                <a:cubicBezTo>
                  <a:pt x="7594" y="1839"/>
                  <a:pt x="7569" y="1863"/>
                  <a:pt x="7543" y="1897"/>
                </a:cubicBezTo>
                <a:cubicBezTo>
                  <a:pt x="7504" y="1948"/>
                  <a:pt x="7440" y="2007"/>
                  <a:pt x="7417" y="2068"/>
                </a:cubicBezTo>
                <a:cubicBezTo>
                  <a:pt x="7392" y="2135"/>
                  <a:pt x="7430" y="2146"/>
                  <a:pt x="7482" y="2160"/>
                </a:cubicBezTo>
              </a:path>
              <a:path w="8061" h="2819" extrusionOk="0">
                <a:moveTo>
                  <a:pt x="8020" y="2221"/>
                </a:moveTo>
                <a:cubicBezTo>
                  <a:pt x="8044" y="2255"/>
                  <a:pt x="8032" y="2284"/>
                  <a:pt x="8060" y="22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19800"/>
            <a:ext cx="81105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ChangeArrowheads="1"/>
          </p:cNvSpPr>
          <p:nvPr/>
        </p:nvSpPr>
        <p:spPr bwMode="auto">
          <a:xfrm>
            <a:off x="549275" y="990600"/>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00" name="Rectangle 4"/>
          <p:cNvSpPr>
            <a:spLocks noChangeArrowheads="1"/>
          </p:cNvSpPr>
          <p:nvPr/>
        </p:nvSpPr>
        <p:spPr bwMode="auto">
          <a:xfrm>
            <a:off x="549275" y="1095375"/>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01"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not just numbers</a:t>
            </a:r>
          </a:p>
        </p:txBody>
      </p:sp>
      <p:sp>
        <p:nvSpPr>
          <p:cNvPr id="80902" name="Text Box 6"/>
          <p:cNvSpPr txBox="1">
            <a:spLocks noChangeArrowheads="1"/>
          </p:cNvSpPr>
          <p:nvPr/>
        </p:nvSpPr>
        <p:spPr bwMode="auto">
          <a:xfrm>
            <a:off x="533400" y="2057400"/>
            <a:ext cx="2322513"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Relationships</a:t>
            </a:r>
            <a:endParaRPr lang="en-US">
              <a:latin typeface="Times" pitchFamily="-106" charset="0"/>
            </a:endParaRPr>
          </a:p>
        </p:txBody>
      </p:sp>
      <p:sp>
        <p:nvSpPr>
          <p:cNvPr id="80903" name="Text Box 7"/>
          <p:cNvSpPr txBox="1">
            <a:spLocks noChangeArrowheads="1"/>
          </p:cNvSpPr>
          <p:nvPr/>
        </p:nvSpPr>
        <p:spPr bwMode="auto">
          <a:xfrm>
            <a:off x="457200" y="12954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a:latin typeface="Times" pitchFamily="-106" charset="0"/>
              </a:rPr>
              <a:t>Self-similarity elsewhere...</a:t>
            </a:r>
          </a:p>
        </p:txBody>
      </p:sp>
      <p:sp>
        <p:nvSpPr>
          <p:cNvPr id="80904" name="Text Box 8"/>
          <p:cNvSpPr txBox="1">
            <a:spLocks noChangeArrowheads="1"/>
          </p:cNvSpPr>
          <p:nvPr/>
        </p:nvSpPr>
        <p:spPr bwMode="auto">
          <a:xfrm>
            <a:off x="5105400" y="1295400"/>
            <a:ext cx="2819400"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Natural phenomena</a:t>
            </a:r>
          </a:p>
        </p:txBody>
      </p:sp>
      <p:sp>
        <p:nvSpPr>
          <p:cNvPr id="80905" name="Text Box 9"/>
          <p:cNvSpPr txBox="1">
            <a:spLocks noChangeArrowheads="1"/>
          </p:cNvSpPr>
          <p:nvPr/>
        </p:nvSpPr>
        <p:spPr bwMode="auto">
          <a:xfrm>
            <a:off x="896938" y="4889500"/>
            <a:ext cx="3400425"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Names / Acronyms</a:t>
            </a:r>
          </a:p>
        </p:txBody>
      </p:sp>
      <p:pic>
        <p:nvPicPr>
          <p:cNvPr id="80906" name="Picture 10"/>
          <p:cNvPicPr>
            <a:picLocks noChangeAspect="1" noChangeArrowheads="1"/>
          </p:cNvPicPr>
          <p:nvPr/>
        </p:nvPicPr>
        <p:blipFill>
          <a:blip r:embed="rId4">
            <a:extLst>
              <a:ext uri="{28A0092B-C50C-407E-A947-70E740481C1C}">
                <a14:useLocalDpi xmlns:a14="http://schemas.microsoft.com/office/drawing/2010/main" val="0"/>
              </a:ext>
            </a:extLst>
          </a:blip>
          <a:srcRect l="7823" t="2814" r="8781" b="5634"/>
          <a:stretch>
            <a:fillRect/>
          </a:stretch>
        </p:blipFill>
        <p:spPr bwMode="auto">
          <a:xfrm>
            <a:off x="6389688" y="1143000"/>
            <a:ext cx="26400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7" name="Text Box 11"/>
          <p:cNvSpPr txBox="1">
            <a:spLocks noChangeArrowheads="1"/>
          </p:cNvSpPr>
          <p:nvPr/>
        </p:nvSpPr>
        <p:spPr bwMode="auto">
          <a:xfrm>
            <a:off x="152400" y="2667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chemeClr val="accent2"/>
                </a:solidFill>
                <a:latin typeface="Times" pitchFamily="-106" charset="0"/>
              </a:rPr>
              <a:t>What is an “ancestor” ?</a:t>
            </a:r>
          </a:p>
        </p:txBody>
      </p:sp>
      <p:sp>
        <p:nvSpPr>
          <p:cNvPr id="80908" name="Text Box 13"/>
          <p:cNvSpPr txBox="1">
            <a:spLocks noChangeArrowheads="1"/>
          </p:cNvSpPr>
          <p:nvPr/>
        </p:nvSpPr>
        <p:spPr bwMode="auto">
          <a:xfrm>
            <a:off x="8153400" y="6019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a:solidFill>
                  <a:srgbClr val="FF0000"/>
                </a:solidFill>
              </a:rPr>
              <a:t>all stem!</a:t>
            </a:r>
          </a:p>
        </p:txBody>
      </p:sp>
      <p:sp>
        <p:nvSpPr>
          <p:cNvPr id="80909" name="Text Box 14"/>
          <p:cNvSpPr txBox="1">
            <a:spLocks noChangeArrowheads="1"/>
          </p:cNvSpPr>
          <p:nvPr/>
        </p:nvSpPr>
        <p:spPr bwMode="auto">
          <a:xfrm>
            <a:off x="990600" y="3429000"/>
            <a:ext cx="3352800" cy="669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a:latin typeface="Comic Sans MS" pitchFamily="66" charset="0"/>
              </a:rPr>
              <a:t>An </a:t>
            </a:r>
            <a:r>
              <a:rPr lang="en-US" sz="1800">
                <a:solidFill>
                  <a:schemeClr val="accent2"/>
                </a:solidFill>
                <a:latin typeface="Comic Sans MS" pitchFamily="66" charset="0"/>
              </a:rPr>
              <a:t>ancestor</a:t>
            </a:r>
            <a:r>
              <a:rPr lang="en-US" sz="1800">
                <a:latin typeface="Comic Sans MS" pitchFamily="66" charset="0"/>
              </a:rPr>
              <a:t> is a parent OR an </a:t>
            </a:r>
            <a:r>
              <a:rPr lang="en-US" sz="1800">
                <a:solidFill>
                  <a:schemeClr val="accent2"/>
                </a:solidFill>
                <a:latin typeface="Comic Sans MS" pitchFamily="66" charset="0"/>
              </a:rPr>
              <a:t>ancestor</a:t>
            </a:r>
            <a:r>
              <a:rPr lang="en-US" sz="1800">
                <a:latin typeface="Comic Sans MS" pitchFamily="66" charset="0"/>
              </a:rPr>
              <a:t> of a parent…</a:t>
            </a:r>
          </a:p>
        </p:txBody>
      </p:sp>
      <p:sp>
        <p:nvSpPr>
          <p:cNvPr id="80910" name="Text Box 20"/>
          <p:cNvSpPr txBox="1">
            <a:spLocks noChangeArrowheads="1"/>
          </p:cNvSpPr>
          <p:nvPr/>
        </p:nvSpPr>
        <p:spPr bwMode="auto">
          <a:xfrm>
            <a:off x="881063" y="548640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a:solidFill>
                  <a:schemeClr val="accent2"/>
                </a:solidFill>
              </a:rPr>
              <a:t>TTP  ==  “</a:t>
            </a:r>
            <a:r>
              <a:rPr lang="en-US" sz="2000" b="1">
                <a:solidFill>
                  <a:srgbClr val="FF0000"/>
                </a:solidFill>
              </a:rPr>
              <a:t>T</a:t>
            </a:r>
            <a:r>
              <a:rPr lang="en-US" sz="2000">
                <a:solidFill>
                  <a:schemeClr val="accent2"/>
                </a:solidFill>
              </a:rPr>
              <a:t>he  </a:t>
            </a:r>
            <a:r>
              <a:rPr lang="en-US" sz="2000" b="1">
                <a:solidFill>
                  <a:srgbClr val="FF0000"/>
                </a:solidFill>
              </a:rPr>
              <a:t>T</a:t>
            </a:r>
            <a:r>
              <a:rPr lang="en-US" sz="2000">
                <a:solidFill>
                  <a:schemeClr val="accent2"/>
                </a:solidFill>
              </a:rPr>
              <a:t>TP  </a:t>
            </a:r>
            <a:r>
              <a:rPr lang="en-US" sz="2000" b="1">
                <a:solidFill>
                  <a:srgbClr val="FF0000"/>
                </a:solidFill>
              </a:rPr>
              <a:t>P</a:t>
            </a:r>
            <a:r>
              <a:rPr lang="en-US" sz="2000">
                <a:solidFill>
                  <a:schemeClr val="accent2"/>
                </a:solidFill>
              </a:rPr>
              <a:t>roject”</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7"/>
          <p:cNvSpPr txBox="1">
            <a:spLocks noChangeArrowheads="1"/>
          </p:cNvSpPr>
          <p:nvPr/>
        </p:nvSpPr>
        <p:spPr bwMode="auto">
          <a:xfrm>
            <a:off x="152400" y="465138"/>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libri" pitchFamily="34" charset="0"/>
              </a:rPr>
              <a:t>This week's reading:  </a:t>
            </a:r>
            <a:r>
              <a:rPr lang="en-US" sz="3600" i="1" dirty="0">
                <a:solidFill>
                  <a:srgbClr val="0000DF"/>
                </a:solidFill>
                <a:latin typeface="Calibri" pitchFamily="34" charset="0"/>
              </a:rPr>
              <a:t>the $10</a:t>
            </a:r>
            <a:r>
              <a:rPr lang="en-US" sz="3600" i="1" baseline="42000" dirty="0">
                <a:solidFill>
                  <a:srgbClr val="0000DF"/>
                </a:solidFill>
                <a:latin typeface="Calibri" pitchFamily="34" charset="0"/>
              </a:rPr>
              <a:t>6</a:t>
            </a:r>
            <a:r>
              <a:rPr lang="en-US" sz="3600" i="1" dirty="0">
                <a:solidFill>
                  <a:srgbClr val="0000DF"/>
                </a:solidFill>
                <a:latin typeface="Calibri" pitchFamily="34" charset="0"/>
              </a:rPr>
              <a:t> problem</a:t>
            </a:r>
          </a:p>
        </p:txBody>
      </p:sp>
      <p:pic>
        <p:nvPicPr>
          <p:cNvPr id="3075" name="Picture 6" descr="Picture 4.png"/>
          <p:cNvPicPr>
            <a:picLocks noChangeAspect="1"/>
          </p:cNvPicPr>
          <p:nvPr/>
        </p:nvPicPr>
        <p:blipFill>
          <a:blip r:embed="rId2">
            <a:extLst>
              <a:ext uri="{28A0092B-C50C-407E-A947-70E740481C1C}">
                <a14:useLocalDpi xmlns:a14="http://schemas.microsoft.com/office/drawing/2010/main" val="0"/>
              </a:ext>
            </a:extLst>
          </a:blip>
          <a:srcRect b="83122"/>
          <a:stretch>
            <a:fillRect/>
          </a:stretch>
        </p:blipFill>
        <p:spPr bwMode="auto">
          <a:xfrm>
            <a:off x="358775" y="1352550"/>
            <a:ext cx="649605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Picture 4.png"/>
          <p:cNvPicPr>
            <a:picLocks noChangeAspect="1"/>
          </p:cNvPicPr>
          <p:nvPr/>
        </p:nvPicPr>
        <p:blipFill>
          <a:blip r:embed="rId2">
            <a:extLst>
              <a:ext uri="{28A0092B-C50C-407E-A947-70E740481C1C}">
                <a14:useLocalDpi xmlns:a14="http://schemas.microsoft.com/office/drawing/2010/main" val="0"/>
              </a:ext>
            </a:extLst>
          </a:blip>
          <a:srcRect t="38094"/>
          <a:stretch>
            <a:fillRect/>
          </a:stretch>
        </p:blipFill>
        <p:spPr bwMode="auto">
          <a:xfrm>
            <a:off x="358775" y="2508250"/>
            <a:ext cx="64960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p:cNvSpPr>
            <a:spLocks noChangeArrowheads="1"/>
          </p:cNvSpPr>
          <p:nvPr/>
        </p:nvSpPr>
        <p:spPr bwMode="auto">
          <a:xfrm>
            <a:off x="5334000" y="3352800"/>
            <a:ext cx="1447800" cy="2743200"/>
          </a:xfrm>
          <a:prstGeom prst="rect">
            <a:avLst/>
          </a:prstGeom>
          <a:solidFill>
            <a:schemeClr val="bg1"/>
          </a:solidFill>
          <a:ln w="28575">
            <a:solidFill>
              <a:srgbClr val="FFFFFF"/>
            </a:solidFill>
            <a:round/>
            <a:headEnd/>
            <a:tailEnd/>
          </a:ln>
        </p:spPr>
        <p:txBody>
          <a:bodyPr>
            <a:spAutoFit/>
          </a:bodyPr>
          <a:lstStyle/>
          <a:p>
            <a:endParaRPr lang="en-US"/>
          </a:p>
        </p:txBody>
      </p:sp>
      <p:sp>
        <p:nvSpPr>
          <p:cNvPr id="3078" name="Rectangle 8"/>
          <p:cNvSpPr>
            <a:spLocks noChangeArrowheads="1"/>
          </p:cNvSpPr>
          <p:nvPr/>
        </p:nvSpPr>
        <p:spPr bwMode="auto">
          <a:xfrm>
            <a:off x="6327775" y="4443413"/>
            <a:ext cx="1920875"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200">
                <a:solidFill>
                  <a:srgbClr val="800000"/>
                </a:solidFill>
                <a:latin typeface="Calibri" pitchFamily="34" charset="0"/>
              </a:rPr>
              <a:t>P vs. NP</a:t>
            </a:r>
            <a:endParaRPr lang="en-US" sz="4200">
              <a:solidFill>
                <a:srgbClr val="800000"/>
              </a:solidFill>
            </a:endParaRPr>
          </a:p>
        </p:txBody>
      </p:sp>
      <p:sp>
        <p:nvSpPr>
          <p:cNvPr id="3079" name="Rectangle 14"/>
          <p:cNvSpPr>
            <a:spLocks noChangeArrowheads="1"/>
          </p:cNvSpPr>
          <p:nvPr/>
        </p:nvSpPr>
        <p:spPr bwMode="auto">
          <a:xfrm>
            <a:off x="5715000" y="3124200"/>
            <a:ext cx="1709738"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latin typeface="Calibri" pitchFamily="34" charset="0"/>
              </a:rPr>
              <a:t>polynomially-</a:t>
            </a:r>
            <a:r>
              <a:rPr lang="en-US" sz="1800" b="1" i="1">
                <a:latin typeface="Calibri" pitchFamily="34" charset="0"/>
              </a:rPr>
              <a:t>solvable </a:t>
            </a:r>
            <a:r>
              <a:rPr lang="en-US" sz="1800">
                <a:latin typeface="Calibri" pitchFamily="34" charset="0"/>
              </a:rPr>
              <a:t>problems</a:t>
            </a:r>
            <a:endParaRPr lang="en-US" sz="1800"/>
          </a:p>
        </p:txBody>
      </p:sp>
      <p:sp>
        <p:nvSpPr>
          <p:cNvPr id="3080" name="Rectangle 17"/>
          <p:cNvSpPr>
            <a:spLocks noChangeArrowheads="1"/>
          </p:cNvSpPr>
          <p:nvPr/>
        </p:nvSpPr>
        <p:spPr bwMode="auto">
          <a:xfrm>
            <a:off x="7297738" y="2227263"/>
            <a:ext cx="1709737"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latin typeface="Calibri" pitchFamily="34" charset="0"/>
              </a:rPr>
              <a:t>polynomially-</a:t>
            </a:r>
            <a:r>
              <a:rPr lang="en-US" sz="1800" b="1" i="1">
                <a:latin typeface="Calibri" pitchFamily="34" charset="0"/>
              </a:rPr>
              <a:t>checkable </a:t>
            </a:r>
            <a:r>
              <a:rPr lang="en-US" sz="1800">
                <a:latin typeface="Calibri" pitchFamily="34" charset="0"/>
              </a:rPr>
              <a:t>problems</a:t>
            </a:r>
            <a:endParaRPr lang="en-US" sz="1800"/>
          </a:p>
        </p:txBody>
      </p:sp>
      <p:cxnSp>
        <p:nvCxnSpPr>
          <p:cNvPr id="3081" name="Straight Arrow Connector 11"/>
          <p:cNvCxnSpPr>
            <a:cxnSpLocks noChangeShapeType="1"/>
          </p:cNvCxnSpPr>
          <p:nvPr/>
        </p:nvCxnSpPr>
        <p:spPr bwMode="auto">
          <a:xfrm rot="16200000" flipH="1">
            <a:off x="6232525" y="4283075"/>
            <a:ext cx="571500" cy="82550"/>
          </a:xfrm>
          <a:prstGeom prst="straightConnector1">
            <a:avLst/>
          </a:prstGeom>
          <a:noFill/>
          <a:ln w="28575">
            <a:solidFill>
              <a:srgbClr val="990000"/>
            </a:solidFill>
            <a:round/>
            <a:headEnd/>
            <a:tailEnd type="arrow" w="med" len="med"/>
          </a:ln>
          <a:extLst>
            <a:ext uri="{909E8E84-426E-40DD-AFC4-6F175D3DCCD1}">
              <a14:hiddenFill xmlns:a14="http://schemas.microsoft.com/office/drawing/2010/main">
                <a:noFill/>
              </a14:hiddenFill>
            </a:ext>
          </a:extLst>
        </p:spPr>
      </p:cxnSp>
      <p:cxnSp>
        <p:nvCxnSpPr>
          <p:cNvPr id="3082" name="Straight Arrow Connector 12"/>
          <p:cNvCxnSpPr>
            <a:cxnSpLocks noChangeShapeType="1"/>
            <a:stCxn id="3080" idx="2"/>
          </p:cNvCxnSpPr>
          <p:nvPr/>
        </p:nvCxnSpPr>
        <p:spPr bwMode="auto">
          <a:xfrm rot="5400000">
            <a:off x="7267576" y="3713162"/>
            <a:ext cx="1446212" cy="322263"/>
          </a:xfrm>
          <a:prstGeom prst="straightConnector1">
            <a:avLst/>
          </a:prstGeom>
          <a:noFill/>
          <a:ln w="28575">
            <a:solidFill>
              <a:srgbClr val="990000"/>
            </a:solidFill>
            <a:round/>
            <a:headEnd/>
            <a:tailEnd type="arrow" w="med" len="med"/>
          </a:ln>
          <a:extLst>
            <a:ext uri="{909E8E84-426E-40DD-AFC4-6F175D3DCCD1}">
              <a14:hiddenFill xmlns:a14="http://schemas.microsoft.com/office/drawing/2010/main">
                <a:noFill/>
              </a14:hiddenFill>
            </a:ext>
          </a:extLst>
        </p:spPr>
      </p:cxnSp>
      <p:sp>
        <p:nvSpPr>
          <p:cNvPr id="3083" name="Rectangle 27"/>
          <p:cNvSpPr>
            <a:spLocks noChangeArrowheads="1"/>
          </p:cNvSpPr>
          <p:nvPr/>
        </p:nvSpPr>
        <p:spPr bwMode="auto">
          <a:xfrm>
            <a:off x="5449888" y="5424488"/>
            <a:ext cx="3529012" cy="461962"/>
          </a:xfrm>
          <a:prstGeom prst="rect">
            <a:avLst/>
          </a:prstGeom>
          <a:solidFill>
            <a:srgbClr val="FFFFFF"/>
          </a:solidFill>
          <a:ln w="9525">
            <a:solidFill>
              <a:srgbClr val="0000DF"/>
            </a:solidFill>
            <a:miter lim="800000"/>
            <a:headEnd/>
            <a:tailEnd/>
          </a:ln>
        </p:spPr>
        <p:txBody>
          <a:bodyPr wrap="none">
            <a:spAutoFit/>
          </a:bodyPr>
          <a:lstStyle/>
          <a:p>
            <a:r>
              <a:rPr lang="en-US">
                <a:solidFill>
                  <a:srgbClr val="0000DF"/>
                </a:solidFill>
                <a:latin typeface="Calibri" pitchFamily="34" charset="0"/>
              </a:rPr>
              <a:t>factoring N-digit numbers?</a:t>
            </a:r>
            <a:endParaRPr lang="en-US">
              <a:solidFill>
                <a:srgbClr val="0000DF"/>
              </a:solidFill>
            </a:endParaRPr>
          </a:p>
        </p:txBody>
      </p:sp>
      <p:pic>
        <p:nvPicPr>
          <p:cNvPr id="3084" name="Picture 30" descr="Vinay-Deolalik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2913" y="133350"/>
            <a:ext cx="8636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31"/>
          <p:cNvSpPr>
            <a:spLocks noChangeArrowheads="1"/>
          </p:cNvSpPr>
          <p:nvPr/>
        </p:nvSpPr>
        <p:spPr bwMode="auto">
          <a:xfrm>
            <a:off x="7415213" y="1406525"/>
            <a:ext cx="1620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a:latin typeface="Calibri" pitchFamily="34" charset="0"/>
              </a:rPr>
              <a:t>Vinay Deolalikar, HP Labs</a:t>
            </a:r>
            <a:endParaRPr lang="en-US" sz="1100"/>
          </a:p>
        </p:txBody>
      </p:sp>
      <p:sp>
        <p:nvSpPr>
          <p:cNvPr id="3086" name="Rectangle 32"/>
          <p:cNvSpPr>
            <a:spLocks noChangeArrowheads="1"/>
          </p:cNvSpPr>
          <p:nvPr/>
        </p:nvSpPr>
        <p:spPr bwMode="auto">
          <a:xfrm>
            <a:off x="5654675" y="1325563"/>
            <a:ext cx="1447800" cy="438150"/>
          </a:xfrm>
          <a:prstGeom prst="rect">
            <a:avLst/>
          </a:prstGeom>
          <a:solidFill>
            <a:schemeClr val="bg1"/>
          </a:solidFill>
          <a:ln w="28575">
            <a:solidFill>
              <a:srgbClr val="FFFFFF"/>
            </a:solidFill>
            <a:round/>
            <a:headEnd/>
            <a:tailEnd/>
          </a:ln>
        </p:spPr>
        <p:txBody>
          <a:bodyPr>
            <a:spAutoFit/>
          </a:bodyPr>
          <a:lstStyle/>
          <a:p>
            <a:endParaRPr lang="en-US"/>
          </a:p>
        </p:txBody>
      </p:sp>
    </p:spTree>
    <p:extLst>
      <p:ext uri="{BB962C8B-B14F-4D97-AF65-F5344CB8AC3E}">
        <p14:creationId xmlns:p14="http://schemas.microsoft.com/office/powerpoint/2010/main" val="191805477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17">
            <a:extLst>
              <a:ext uri="{28A0092B-C50C-407E-A947-70E740481C1C}">
                <a14:useLocalDpi xmlns:a14="http://schemas.microsoft.com/office/drawing/2010/main" val="0"/>
              </a:ext>
            </a:extLst>
          </a:blip>
          <a:srcRect l="16800" r="18401"/>
          <a:stretch>
            <a:fillRect/>
          </a:stretch>
        </p:blipFill>
        <p:spPr bwMode="auto">
          <a:xfrm>
            <a:off x="685800" y="430344"/>
            <a:ext cx="2819400" cy="434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descr="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4953000"/>
            <a:ext cx="88392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7"/>
          <p:cNvSpPr txBox="1">
            <a:spLocks noChangeArrowheads="1"/>
          </p:cNvSpPr>
          <p:nvPr/>
        </p:nvSpPr>
        <p:spPr bwMode="auto">
          <a:xfrm>
            <a:off x="3979113" y="304800"/>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Douglas Adams's </a:t>
            </a:r>
            <a:r>
              <a:rPr lang="en-US" sz="3600" dirty="0" smtClean="0">
                <a:latin typeface="Cambria" pitchFamily="18" charset="0"/>
              </a:rPr>
              <a:t> 42</a:t>
            </a:r>
            <a:endParaRPr lang="en-US" sz="3600" dirty="0">
              <a:latin typeface="Cambria" pitchFamily="18" charset="0"/>
            </a:endParaRPr>
          </a:p>
        </p:txBody>
      </p:sp>
      <p:sp>
        <p:nvSpPr>
          <p:cNvPr id="24582" name="Text Box 8"/>
          <p:cNvSpPr txBox="1">
            <a:spLocks noChangeArrowheads="1"/>
          </p:cNvSpPr>
          <p:nvPr/>
        </p:nvSpPr>
        <p:spPr bwMode="auto">
          <a:xfrm>
            <a:off x="4226104" y="4614712"/>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dirty="0">
                <a:solidFill>
                  <a:srgbClr val="0C0BC6"/>
                </a:solidFill>
                <a:latin typeface="Cambria" pitchFamily="18" charset="0"/>
              </a:rPr>
              <a:t>answer:</a:t>
            </a:r>
            <a:r>
              <a:rPr lang="en-US" sz="1800" dirty="0">
                <a:latin typeface="Cambria" pitchFamily="18" charset="0"/>
              </a:rPr>
              <a:t> 42     </a:t>
            </a:r>
            <a:r>
              <a:rPr lang="en-US" sz="1800" b="1" dirty="0">
                <a:solidFill>
                  <a:srgbClr val="0C0BC6"/>
                </a:solidFill>
                <a:latin typeface="Cambria" pitchFamily="18" charset="0"/>
              </a:rPr>
              <a:t>question:</a:t>
            </a:r>
            <a:r>
              <a:rPr lang="en-US" sz="1800" dirty="0">
                <a:latin typeface="Cambria" pitchFamily="18" charset="0"/>
              </a:rPr>
              <a:t> </a:t>
            </a:r>
            <a:r>
              <a:rPr lang="en-US" sz="1800" i="1" dirty="0">
                <a:latin typeface="Cambria" pitchFamily="18" charset="0"/>
              </a:rPr>
              <a:t>unknown</a:t>
            </a:r>
          </a:p>
        </p:txBody>
      </p:sp>
      <p:grpSp>
        <p:nvGrpSpPr>
          <p:cNvPr id="7" name="Group 11"/>
          <p:cNvGrpSpPr>
            <a:grpSpLocks/>
          </p:cNvGrpSpPr>
          <p:nvPr>
            <p:custDataLst>
              <p:tags r:id="rId1"/>
            </p:custDataLst>
          </p:nvPr>
        </p:nvGrpSpPr>
        <p:grpSpPr bwMode="auto">
          <a:xfrm>
            <a:off x="3727312" y="1859336"/>
            <a:ext cx="859808" cy="990600"/>
            <a:chOff x="2928" y="1051"/>
            <a:chExt cx="840" cy="957"/>
          </a:xfrm>
        </p:grpSpPr>
        <p:sp>
          <p:nvSpPr>
            <p:cNvPr id="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 name="Text Box 25"/>
          <p:cNvSpPr txBox="1">
            <a:spLocks noChangeArrowheads="1"/>
          </p:cNvSpPr>
          <p:nvPr/>
        </p:nvSpPr>
        <p:spPr bwMode="auto">
          <a:xfrm>
            <a:off x="4697589" y="1930698"/>
            <a:ext cx="1752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smtClean="0">
                <a:solidFill>
                  <a:srgbClr val="0B9520"/>
                </a:solidFill>
                <a:latin typeface="Cambria" pitchFamily="18" charset="0"/>
              </a:rPr>
              <a:t>Those zero-eyed aliens are a bit much… </a:t>
            </a:r>
            <a:endParaRPr lang="en-US" sz="1200" dirty="0">
              <a:solidFill>
                <a:srgbClr val="0B9520"/>
              </a:solidFill>
              <a:latin typeface="Cambria" pitchFamily="18" charset="0"/>
            </a:endParaRPr>
          </a:p>
        </p:txBody>
      </p:sp>
    </p:spTree>
    <p:extLst>
      <p:ext uri="{BB962C8B-B14F-4D97-AF65-F5344CB8AC3E}">
        <p14:creationId xmlns:p14="http://schemas.microsoft.com/office/powerpoint/2010/main" val="334363838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549275" y="990600"/>
            <a:ext cx="8043863" cy="180975"/>
            <a:chOff x="295" y="1311"/>
            <a:chExt cx="5177" cy="114"/>
          </a:xfrm>
        </p:grpSpPr>
        <p:sp>
          <p:nvSpPr>
            <p:cNvPr id="8193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193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192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Examples</a:t>
            </a:r>
          </a:p>
        </p:txBody>
      </p:sp>
      <p:sp>
        <p:nvSpPr>
          <p:cNvPr id="81924" name="Rectangle 10"/>
          <p:cNvSpPr>
            <a:spLocks noChangeArrowheads="1"/>
          </p:cNvSpPr>
          <p:nvPr/>
        </p:nvSpPr>
        <p:spPr bwMode="auto">
          <a:xfrm>
            <a:off x="304800" y="1398588"/>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a:solidFill>
                  <a:srgbClr val="FEA30F"/>
                </a:solidFill>
                <a:latin typeface="Courier New" pitchFamily="49" charset="0"/>
              </a:rPr>
              <a:t>def</a:t>
            </a:r>
            <a:r>
              <a:rPr lang="en-US" b="1">
                <a:latin typeface="Courier New" pitchFamily="49" charset="0"/>
              </a:rPr>
              <a:t> mylen(s):</a:t>
            </a:r>
          </a:p>
          <a:p>
            <a:pPr eaLnBrk="1" hangingPunct="1">
              <a:lnSpc>
                <a:spcPct val="80000"/>
              </a:lnSpc>
              <a:spcBef>
                <a:spcPct val="50000"/>
              </a:spcBef>
            </a:pPr>
            <a:r>
              <a:rPr lang="en-US" b="1">
                <a:solidFill>
                  <a:srgbClr val="9103B9"/>
                </a:solidFill>
                <a:latin typeface="Courier New" pitchFamily="49" charset="0"/>
              </a:rPr>
              <a:t>    </a:t>
            </a:r>
            <a:r>
              <a:rPr lang="en-US" b="1">
                <a:solidFill>
                  <a:srgbClr val="0B9520"/>
                </a:solidFill>
                <a:latin typeface="Courier New" pitchFamily="49" charset="0"/>
              </a:rPr>
              <a:t>""" input: any string, s</a:t>
            </a:r>
          </a:p>
          <a:p>
            <a:pPr eaLnBrk="1" hangingPunct="1">
              <a:lnSpc>
                <a:spcPct val="80000"/>
              </a:lnSpc>
              <a:spcBef>
                <a:spcPct val="50000"/>
              </a:spcBef>
            </a:pPr>
            <a:r>
              <a:rPr lang="en-US" b="1">
                <a:solidFill>
                  <a:srgbClr val="0B9520"/>
                </a:solidFill>
                <a:latin typeface="Courier New" pitchFamily="49" charset="0"/>
              </a:rPr>
              <a:t>        output: the number of characters in s</a:t>
            </a:r>
          </a:p>
          <a:p>
            <a:pPr eaLnBrk="1" hangingPunct="1">
              <a:lnSpc>
                <a:spcPct val="80000"/>
              </a:lnSpc>
              <a:spcBef>
                <a:spcPct val="50000"/>
              </a:spcBef>
            </a:pPr>
            <a:r>
              <a:rPr lang="en-US" b="1">
                <a:solidFill>
                  <a:srgbClr val="0B9520"/>
                </a:solidFill>
                <a:latin typeface="Courier New" pitchFamily="49" charset="0"/>
              </a:rPr>
              <a:t>    """</a:t>
            </a: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if</a:t>
            </a:r>
            <a:r>
              <a:rPr lang="en-US" b="1">
                <a:solidFill>
                  <a:srgbClr val="9103B9"/>
                </a:solidFill>
                <a:latin typeface="Courier New" pitchFamily="49" charset="0"/>
              </a:rPr>
              <a:t>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else</a:t>
            </a:r>
            <a:r>
              <a:rPr lang="en-US" b="1">
                <a:latin typeface="Courier New" pitchFamily="49" charset="0"/>
              </a:rPr>
              <a:t>:</a:t>
            </a:r>
          </a:p>
        </p:txBody>
      </p:sp>
      <p:sp>
        <p:nvSpPr>
          <p:cNvPr id="81925" name="Line 38"/>
          <p:cNvSpPr>
            <a:spLocks noChangeShapeType="1"/>
          </p:cNvSpPr>
          <p:nvPr/>
        </p:nvSpPr>
        <p:spPr bwMode="auto">
          <a:xfrm>
            <a:off x="1660525"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26" name="Text Box 39"/>
          <p:cNvSpPr txBox="1">
            <a:spLocks noChangeArrowheads="1"/>
          </p:cNvSpPr>
          <p:nvPr/>
        </p:nvSpPr>
        <p:spPr bwMode="auto">
          <a:xfrm>
            <a:off x="1555750"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mc:AlternateContent xmlns:mc="http://schemas.openxmlformats.org/markup-compatibility/2006" xmlns:p14="http://schemas.microsoft.com/office/powerpoint/2010/main">
        <mc:Choice Requires="p14">
          <p:contentPart p14:bwMode="auto" r:id="rId3">
            <p14:nvContentPartPr>
              <p14:cNvPr id="11266" name="Ink 0"/>
              <p14:cNvContentPartPr>
                <a14:cpLocks xmlns:a14="http://schemas.microsoft.com/office/drawing/2010/main" noRot="1" noChangeAspect="1" noEditPoints="1" noChangeArrowheads="1" noChangeShapeType="1"/>
              </p14:cNvContentPartPr>
              <p14:nvPr/>
            </p14:nvContentPartPr>
            <p14:xfrm>
              <a:off x="1828800" y="3124200"/>
              <a:ext cx="1023938" cy="460375"/>
            </p14:xfrm>
          </p:contentPart>
        </mc:Choice>
        <mc:Fallback xmlns="">
          <p:pic>
            <p:nvPicPr>
              <p:cNvPr id="11266" name="Ink 0"/>
              <p:cNvPicPr>
                <a:picLocks noRot="1" noChangeAspect="1" noEditPoints="1" noChangeArrowheads="1" noChangeShapeType="1"/>
              </p:cNvPicPr>
              <p:nvPr/>
            </p:nvPicPr>
            <p:blipFill>
              <a:blip r:embed="rId4"/>
              <a:stretch>
                <a:fillRect/>
              </a:stretch>
            </p:blipFill>
            <p:spPr>
              <a:xfrm>
                <a:off x="1815465" y="3110871"/>
                <a:ext cx="1049527" cy="48703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7" name="Ink 1"/>
              <p14:cNvContentPartPr>
                <a14:cpLocks xmlns:a14="http://schemas.microsoft.com/office/drawing/2010/main" noRot="1" noChangeAspect="1" noEditPoints="1" noChangeArrowheads="1" noChangeShapeType="1"/>
              </p14:cNvContentPartPr>
              <p14:nvPr/>
            </p14:nvContentPartPr>
            <p14:xfrm>
              <a:off x="3081338" y="3014663"/>
              <a:ext cx="236537" cy="195262"/>
            </p14:xfrm>
          </p:contentPart>
        </mc:Choice>
        <mc:Fallback xmlns="">
          <p:pic>
            <p:nvPicPr>
              <p:cNvPr id="11267" name="Ink 1"/>
              <p:cNvPicPr>
                <a:picLocks noRot="1" noChangeAspect="1" noEditPoints="1" noChangeArrowheads="1" noChangeShapeType="1"/>
              </p:cNvPicPr>
              <p:nvPr/>
            </p:nvPicPr>
            <p:blipFill>
              <a:blip r:embed="rId6"/>
              <a:stretch>
                <a:fillRect/>
              </a:stretch>
            </p:blipFill>
            <p:spPr>
              <a:xfrm>
                <a:off x="3073417" y="3008539"/>
                <a:ext cx="254178" cy="21399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8" name="Ink 2"/>
              <p14:cNvContentPartPr>
                <a14:cpLocks xmlns:a14="http://schemas.microsoft.com/office/drawing/2010/main" noRot="1" noChangeAspect="1" noEditPoints="1" noChangeArrowheads="1" noChangeShapeType="1"/>
              </p14:cNvContentPartPr>
              <p14:nvPr/>
            </p14:nvContentPartPr>
            <p14:xfrm>
              <a:off x="2387600" y="3916363"/>
              <a:ext cx="1312863" cy="557212"/>
            </p14:xfrm>
          </p:contentPart>
        </mc:Choice>
        <mc:Fallback xmlns="">
          <p:pic>
            <p:nvPicPr>
              <p:cNvPr id="11268" name="Ink 2"/>
              <p:cNvPicPr>
                <a:picLocks noRot="1" noChangeAspect="1" noEditPoints="1" noChangeArrowheads="1" noChangeShapeType="1"/>
              </p:cNvPicPr>
              <p:nvPr/>
            </p:nvPicPr>
            <p:blipFill>
              <a:blip r:embed="rId8"/>
              <a:stretch>
                <a:fillRect/>
              </a:stretch>
            </p:blipFill>
            <p:spPr>
              <a:xfrm>
                <a:off x="2378600" y="3903045"/>
                <a:ext cx="1337342" cy="58240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9" name="Ink 3"/>
              <p14:cNvContentPartPr>
                <a14:cpLocks xmlns:a14="http://schemas.microsoft.com/office/drawing/2010/main" noRot="1" noChangeAspect="1" noEditPoints="1" noChangeArrowheads="1" noChangeShapeType="1"/>
              </p14:cNvContentPartPr>
              <p14:nvPr/>
            </p14:nvContentPartPr>
            <p14:xfrm>
              <a:off x="3998913" y="3914775"/>
              <a:ext cx="508000" cy="431800"/>
            </p14:xfrm>
          </p:contentPart>
        </mc:Choice>
        <mc:Fallback xmlns="">
          <p:pic>
            <p:nvPicPr>
              <p:cNvPr id="11269" name="Ink 3"/>
              <p:cNvPicPr>
                <a:picLocks noRot="1" noChangeAspect="1" noEditPoints="1" noChangeArrowheads="1" noChangeShapeType="1"/>
              </p:cNvPicPr>
              <p:nvPr/>
            </p:nvPicPr>
            <p:blipFill>
              <a:blip r:embed="rId10"/>
              <a:stretch>
                <a:fillRect/>
              </a:stretch>
            </p:blipFill>
            <p:spPr>
              <a:xfrm>
                <a:off x="3985592" y="3899289"/>
                <a:ext cx="536442" cy="4606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70" name="Ink 4"/>
              <p14:cNvContentPartPr>
                <a14:cpLocks xmlns:a14="http://schemas.microsoft.com/office/drawing/2010/main" noRot="1" noChangeAspect="1" noEditPoints="1" noChangeArrowheads="1" noChangeShapeType="1"/>
              </p14:cNvContentPartPr>
              <p14:nvPr/>
            </p14:nvContentPartPr>
            <p14:xfrm>
              <a:off x="7681913" y="5357813"/>
              <a:ext cx="22225" cy="153987"/>
            </p14:xfrm>
          </p:contentPart>
        </mc:Choice>
        <mc:Fallback xmlns="">
          <p:pic>
            <p:nvPicPr>
              <p:cNvPr id="11270" name="Ink 4"/>
              <p:cNvPicPr>
                <a:picLocks noRot="1" noChangeAspect="1" noEditPoints="1" noChangeArrowheads="1" noChangeShapeType="1"/>
              </p:cNvPicPr>
              <p:nvPr/>
            </p:nvPicPr>
            <p:blipFill>
              <a:blip r:embed="rId12"/>
              <a:stretch>
                <a:fillRect/>
              </a:stretch>
            </p:blipFill>
            <p:spPr>
              <a:xfrm>
                <a:off x="7672076" y="5345580"/>
                <a:ext cx="40807" cy="17953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1" name="Ink 5"/>
              <p14:cNvContentPartPr>
                <a14:cpLocks xmlns:a14="http://schemas.microsoft.com/office/drawing/2010/main" noRot="1" noChangeAspect="1" noEditPoints="1" noChangeArrowheads="1" noChangeShapeType="1"/>
              </p14:cNvContentPartPr>
              <p14:nvPr/>
            </p14:nvContentPartPr>
            <p14:xfrm>
              <a:off x="2576513" y="5162550"/>
              <a:ext cx="1187450" cy="555625"/>
            </p14:xfrm>
          </p:contentPart>
        </mc:Choice>
        <mc:Fallback xmlns="">
          <p:pic>
            <p:nvPicPr>
              <p:cNvPr id="11271" name="Ink 5"/>
              <p:cNvPicPr>
                <a:picLocks noRot="1" noChangeAspect="1" noEditPoints="1" noChangeArrowheads="1" noChangeShapeType="1"/>
              </p:cNvPicPr>
              <p:nvPr/>
            </p:nvPicPr>
            <p:blipFill>
              <a:blip r:embed="rId14"/>
              <a:stretch>
                <a:fillRect/>
              </a:stretch>
            </p:blipFill>
            <p:spPr>
              <a:xfrm>
                <a:off x="2572552" y="5150307"/>
                <a:ext cx="1205453" cy="57939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2" name="Ink 6"/>
              <p14:cNvContentPartPr>
                <a14:cpLocks xmlns:a14="http://schemas.microsoft.com/office/drawing/2010/main" noRot="1" noChangeAspect="1" noEditPoints="1" noChangeArrowheads="1" noChangeShapeType="1"/>
              </p14:cNvContentPartPr>
              <p14:nvPr/>
            </p14:nvContentPartPr>
            <p14:xfrm>
              <a:off x="4413250" y="5086350"/>
              <a:ext cx="46038" cy="681038"/>
            </p14:xfrm>
          </p:contentPart>
        </mc:Choice>
        <mc:Fallback xmlns="">
          <p:pic>
            <p:nvPicPr>
              <p:cNvPr id="11272" name="Ink 6"/>
              <p:cNvPicPr>
                <a:picLocks noRot="1" noChangeAspect="1" noEditPoints="1" noChangeArrowheads="1" noChangeShapeType="1"/>
              </p:cNvPicPr>
              <p:nvPr/>
            </p:nvPicPr>
            <p:blipFill>
              <a:blip r:embed="rId16"/>
              <a:stretch>
                <a:fillRect/>
              </a:stretch>
            </p:blipFill>
            <p:spPr>
              <a:xfrm>
                <a:off x="4398503" y="5072672"/>
                <a:ext cx="65820" cy="70659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3" name="Ink 7"/>
              <p14:cNvContentPartPr>
                <a14:cpLocks xmlns:a14="http://schemas.microsoft.com/office/drawing/2010/main" noRot="1" noChangeAspect="1" noEditPoints="1" noChangeArrowheads="1" noChangeShapeType="1"/>
              </p14:cNvContentPartPr>
              <p14:nvPr/>
            </p14:nvContentPartPr>
            <p14:xfrm>
              <a:off x="4778375" y="5256213"/>
              <a:ext cx="404813" cy="342900"/>
            </p14:xfrm>
          </p:contentPart>
        </mc:Choice>
        <mc:Fallback xmlns="">
          <p:pic>
            <p:nvPicPr>
              <p:cNvPr id="11273" name="Ink 7"/>
              <p:cNvPicPr>
                <a:picLocks noRot="1" noChangeAspect="1" noEditPoints="1" noChangeArrowheads="1" noChangeShapeType="1"/>
              </p:cNvPicPr>
              <p:nvPr/>
            </p:nvPicPr>
            <p:blipFill>
              <a:blip r:embed="rId18"/>
              <a:stretch>
                <a:fillRect/>
              </a:stretch>
            </p:blipFill>
            <p:spPr>
              <a:xfrm>
                <a:off x="4766490" y="5243620"/>
                <a:ext cx="421740" cy="36412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4" name="Ink 8"/>
              <p14:cNvContentPartPr>
                <a14:cpLocks xmlns:a14="http://schemas.microsoft.com/office/drawing/2010/main" noRot="1" noChangeAspect="1" noEditPoints="1" noChangeArrowheads="1" noChangeShapeType="1"/>
              </p14:cNvContentPartPr>
              <p14:nvPr/>
            </p14:nvContentPartPr>
            <p14:xfrm>
              <a:off x="5559425" y="5067300"/>
              <a:ext cx="1966913" cy="985838"/>
            </p14:xfrm>
          </p:contentPart>
        </mc:Choice>
        <mc:Fallback xmlns="">
          <p:pic>
            <p:nvPicPr>
              <p:cNvPr id="11274" name="Ink 8"/>
              <p:cNvPicPr>
                <a:picLocks noRot="1" noChangeAspect="1" noEditPoints="1" noChangeArrowheads="1" noChangeShapeType="1"/>
              </p:cNvPicPr>
              <p:nvPr/>
            </p:nvPicPr>
            <p:blipFill>
              <a:blip r:embed="rId20"/>
              <a:stretch>
                <a:fillRect/>
              </a:stretch>
            </p:blipFill>
            <p:spPr>
              <a:xfrm>
                <a:off x="5554025" y="5057938"/>
                <a:ext cx="1984552" cy="999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75" name="Ink 9"/>
              <p14:cNvContentPartPr>
                <a14:cpLocks xmlns:a14="http://schemas.microsoft.com/office/drawing/2010/main" noRot="1" noChangeAspect="1" noEditPoints="1" noChangeArrowheads="1" noChangeShapeType="1"/>
              </p14:cNvContentPartPr>
              <p14:nvPr/>
            </p14:nvContentPartPr>
            <p14:xfrm>
              <a:off x="7827963" y="4981575"/>
              <a:ext cx="403225" cy="900113"/>
            </p14:xfrm>
          </p:contentPart>
        </mc:Choice>
        <mc:Fallback xmlns="">
          <p:pic>
            <p:nvPicPr>
              <p:cNvPr id="11275" name="Ink 9"/>
              <p:cNvPicPr>
                <a:picLocks noRot="1" noChangeAspect="1" noEditPoints="1" noChangeArrowheads="1" noChangeShapeType="1"/>
              </p:cNvPicPr>
              <p:nvPr/>
            </p:nvPicPr>
            <p:blipFill>
              <a:blip r:embed="rId22"/>
              <a:stretch>
                <a:fillRect/>
              </a:stretch>
            </p:blipFill>
            <p:spPr>
              <a:xfrm>
                <a:off x="7818602" y="4968253"/>
                <a:ext cx="426986" cy="923516"/>
              </a:xfrm>
              <a:prstGeom prst="rect">
                <a:avLst/>
              </a:prstGeom>
            </p:spPr>
          </p:pic>
        </mc:Fallback>
      </mc:AlternateContent>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549275" y="990600"/>
            <a:ext cx="8043863" cy="180975"/>
            <a:chOff x="295" y="1311"/>
            <a:chExt cx="5177" cy="114"/>
          </a:xfrm>
        </p:grpSpPr>
        <p:sp>
          <p:nvSpPr>
            <p:cNvPr id="8296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296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2947"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Examples</a:t>
            </a:r>
          </a:p>
        </p:txBody>
      </p:sp>
      <p:sp>
        <p:nvSpPr>
          <p:cNvPr id="82948" name="Rectangle 6"/>
          <p:cNvSpPr>
            <a:spLocks noChangeArrowheads="1"/>
          </p:cNvSpPr>
          <p:nvPr/>
        </p:nvSpPr>
        <p:spPr bwMode="auto">
          <a:xfrm>
            <a:off x="304800" y="1398588"/>
            <a:ext cx="6648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a:solidFill>
                  <a:srgbClr val="FEA30F"/>
                </a:solidFill>
                <a:latin typeface="Courier New" pitchFamily="49" charset="0"/>
              </a:rPr>
              <a:t>def</a:t>
            </a:r>
            <a:r>
              <a:rPr lang="en-US" b="1">
                <a:latin typeface="Courier New" pitchFamily="49" charset="0"/>
              </a:rPr>
              <a:t> mymax(L):</a:t>
            </a:r>
          </a:p>
          <a:p>
            <a:pPr eaLnBrk="1" hangingPunct="1">
              <a:lnSpc>
                <a:spcPct val="80000"/>
              </a:lnSpc>
              <a:spcBef>
                <a:spcPct val="50000"/>
              </a:spcBef>
            </a:pPr>
            <a:r>
              <a:rPr lang="en-US" b="1">
                <a:solidFill>
                  <a:srgbClr val="9103B9"/>
                </a:solidFill>
                <a:latin typeface="Courier New" pitchFamily="49" charset="0"/>
              </a:rPr>
              <a:t>    </a:t>
            </a:r>
            <a:r>
              <a:rPr lang="en-US" b="1">
                <a:solidFill>
                  <a:srgbClr val="0B9520"/>
                </a:solidFill>
                <a:latin typeface="Courier New" pitchFamily="49" charset="0"/>
              </a:rPr>
              <a:t>""" input: a NONEMPTY list, L</a:t>
            </a:r>
          </a:p>
          <a:p>
            <a:pPr eaLnBrk="1" hangingPunct="1">
              <a:lnSpc>
                <a:spcPct val="80000"/>
              </a:lnSpc>
              <a:spcBef>
                <a:spcPct val="50000"/>
              </a:spcBef>
            </a:pPr>
            <a:r>
              <a:rPr lang="en-US" b="1">
                <a:solidFill>
                  <a:srgbClr val="0B9520"/>
                </a:solidFill>
                <a:latin typeface="Courier New" pitchFamily="49" charset="0"/>
              </a:rPr>
              <a:t>        output: L's maximum element</a:t>
            </a:r>
          </a:p>
          <a:p>
            <a:pPr eaLnBrk="1" hangingPunct="1">
              <a:lnSpc>
                <a:spcPct val="80000"/>
              </a:lnSpc>
              <a:spcBef>
                <a:spcPct val="50000"/>
              </a:spcBef>
            </a:pPr>
            <a:r>
              <a:rPr lang="en-US" b="1">
                <a:solidFill>
                  <a:srgbClr val="0B9520"/>
                </a:solidFill>
                <a:latin typeface="Courier New" pitchFamily="49" charset="0"/>
              </a:rPr>
              <a:t>    """</a:t>
            </a:r>
          </a:p>
          <a:p>
            <a:pPr eaLnBrk="1" hangingPunct="1">
              <a:lnSpc>
                <a:spcPct val="80000"/>
              </a:lnSpc>
              <a:spcBef>
                <a:spcPct val="50000"/>
              </a:spcBef>
            </a:pPr>
            <a:r>
              <a:rPr lang="en-US" b="1">
                <a:solidFill>
                  <a:srgbClr val="FEA30F"/>
                </a:solidFill>
                <a:latin typeface="Courier New" pitchFamily="49" charset="0"/>
              </a:rPr>
              <a:t>    if</a:t>
            </a:r>
            <a:r>
              <a:rPr lang="en-US" b="1">
                <a:solidFill>
                  <a:srgbClr val="9103B9"/>
                </a:solidFill>
                <a:latin typeface="Courier New" pitchFamily="49" charset="0"/>
              </a:rPr>
              <a:t>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elif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FEA30F"/>
                </a:solidFill>
                <a:latin typeface="Courier New" pitchFamily="49" charset="0"/>
              </a:rPr>
              <a:t>    else</a:t>
            </a:r>
            <a:r>
              <a:rPr lang="en-US" b="1">
                <a:latin typeface="Courier New" pitchFamily="49" charset="0"/>
              </a:rPr>
              <a:t>:</a:t>
            </a:r>
          </a:p>
        </p:txBody>
      </p:sp>
      <p:sp>
        <p:nvSpPr>
          <p:cNvPr id="82949"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0"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82951"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2"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mc:AlternateContent xmlns:mc="http://schemas.openxmlformats.org/markup-compatibility/2006" xmlns:p14="http://schemas.microsoft.com/office/powerpoint/2010/main">
        <mc:Choice Requires="p14">
          <p:contentPart p14:bwMode="auto" r:id="rId3">
            <p14:nvContentPartPr>
              <p14:cNvPr id="12290" name="Ink 0"/>
              <p14:cNvContentPartPr>
                <a14:cpLocks xmlns:a14="http://schemas.microsoft.com/office/drawing/2010/main" noRot="1" noChangeAspect="1" noEditPoints="1" noChangeArrowheads="1" noChangeShapeType="1"/>
              </p14:cNvContentPartPr>
              <p14:nvPr/>
            </p14:nvContentPartPr>
            <p14:xfrm>
              <a:off x="1728788" y="2932113"/>
              <a:ext cx="1406525" cy="773112"/>
            </p14:xfrm>
          </p:contentPart>
        </mc:Choice>
        <mc:Fallback xmlns="">
          <p:pic>
            <p:nvPicPr>
              <p:cNvPr id="12290" name="Ink 0"/>
              <p:cNvPicPr>
                <a:picLocks noRot="1" noChangeAspect="1" noEditPoints="1" noChangeArrowheads="1" noChangeShapeType="1"/>
              </p:cNvPicPr>
              <p:nvPr/>
            </p:nvPicPr>
            <p:blipFill>
              <a:blip r:embed="rId4"/>
              <a:stretch>
                <a:fillRect/>
              </a:stretch>
            </p:blipFill>
            <p:spPr>
              <a:xfrm>
                <a:off x="1716188" y="2921675"/>
                <a:ext cx="1422725" cy="79686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291" name="Ink 1"/>
              <p14:cNvContentPartPr>
                <a14:cpLocks xmlns:a14="http://schemas.microsoft.com/office/drawing/2010/main" noRot="1" noChangeAspect="1" noEditPoints="1" noChangeArrowheads="1" noChangeShapeType="1"/>
              </p14:cNvContentPartPr>
              <p14:nvPr/>
            </p14:nvContentPartPr>
            <p14:xfrm>
              <a:off x="3317875" y="3059113"/>
              <a:ext cx="277813" cy="392112"/>
            </p14:xfrm>
          </p:contentPart>
        </mc:Choice>
        <mc:Fallback xmlns="">
          <p:pic>
            <p:nvPicPr>
              <p:cNvPr id="12291" name="Ink 1"/>
              <p:cNvPicPr>
                <a:picLocks noRot="1" noChangeAspect="1" noEditPoints="1" noChangeArrowheads="1" noChangeShapeType="1"/>
              </p:cNvPicPr>
              <p:nvPr/>
            </p:nvPicPr>
            <p:blipFill>
              <a:blip r:embed="rId6"/>
              <a:stretch>
                <a:fillRect/>
              </a:stretch>
            </p:blipFill>
            <p:spPr>
              <a:xfrm>
                <a:off x="3312837" y="3044350"/>
                <a:ext cx="287169" cy="42127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292" name="Ink 2"/>
              <p14:cNvContentPartPr>
                <a14:cpLocks xmlns:a14="http://schemas.microsoft.com/office/drawing/2010/main" noRot="1" noChangeAspect="1" noEditPoints="1" noChangeArrowheads="1" noChangeShapeType="1"/>
              </p14:cNvContentPartPr>
              <p14:nvPr/>
            </p14:nvContentPartPr>
            <p14:xfrm>
              <a:off x="3306763" y="3768725"/>
              <a:ext cx="1323975" cy="574675"/>
            </p14:xfrm>
          </p:contentPart>
        </mc:Choice>
        <mc:Fallback xmlns="">
          <p:pic>
            <p:nvPicPr>
              <p:cNvPr id="12292" name="Ink 2"/>
              <p:cNvPicPr>
                <a:picLocks noRot="1" noChangeAspect="1" noEditPoints="1" noChangeArrowheads="1" noChangeShapeType="1"/>
              </p:cNvPicPr>
              <p:nvPr/>
            </p:nvPicPr>
            <p:blipFill>
              <a:blip r:embed="rId8"/>
              <a:stretch>
                <a:fillRect/>
              </a:stretch>
            </p:blipFill>
            <p:spPr>
              <a:xfrm>
                <a:off x="3302083" y="3760443"/>
                <a:ext cx="1344493" cy="59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293" name="Ink 3"/>
              <p14:cNvContentPartPr>
                <a14:cpLocks xmlns:a14="http://schemas.microsoft.com/office/drawing/2010/main" noRot="1" noChangeAspect="1" noEditPoints="1" noChangeArrowheads="1" noChangeShapeType="1"/>
              </p14:cNvContentPartPr>
              <p14:nvPr/>
            </p14:nvContentPartPr>
            <p14:xfrm>
              <a:off x="5045075" y="3738563"/>
              <a:ext cx="1081088" cy="546100"/>
            </p14:xfrm>
          </p:contentPart>
        </mc:Choice>
        <mc:Fallback xmlns="">
          <p:pic>
            <p:nvPicPr>
              <p:cNvPr id="12293" name="Ink 3"/>
              <p:cNvPicPr>
                <a:picLocks noRot="1" noChangeAspect="1" noEditPoints="1" noChangeArrowheads="1" noChangeShapeType="1"/>
              </p:cNvPicPr>
              <p:nvPr/>
            </p:nvPicPr>
            <p:blipFill>
              <a:blip r:embed="rId10"/>
              <a:stretch>
                <a:fillRect/>
              </a:stretch>
            </p:blipFill>
            <p:spPr>
              <a:xfrm>
                <a:off x="5030315" y="3723084"/>
                <a:ext cx="1111328" cy="5763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294" name="Ink 4"/>
              <p14:cNvContentPartPr>
                <a14:cpLocks xmlns:a14="http://schemas.microsoft.com/office/drawing/2010/main" noRot="1" noChangeAspect="1" noEditPoints="1" noChangeArrowheads="1" noChangeShapeType="1"/>
              </p14:cNvContentPartPr>
              <p14:nvPr/>
            </p14:nvContentPartPr>
            <p14:xfrm>
              <a:off x="2325688" y="4543425"/>
              <a:ext cx="898525" cy="550863"/>
            </p14:xfrm>
          </p:contentPart>
        </mc:Choice>
        <mc:Fallback xmlns="">
          <p:pic>
            <p:nvPicPr>
              <p:cNvPr id="12294" name="Ink 4"/>
              <p:cNvPicPr>
                <a:picLocks noRot="1" noChangeAspect="1" noEditPoints="1" noChangeArrowheads="1" noChangeShapeType="1"/>
              </p:cNvPicPr>
              <p:nvPr/>
            </p:nvPicPr>
            <p:blipFill>
              <a:blip r:embed="rId12"/>
              <a:stretch>
                <a:fillRect/>
              </a:stretch>
            </p:blipFill>
            <p:spPr>
              <a:xfrm>
                <a:off x="2314528" y="4529743"/>
                <a:ext cx="922644" cy="57786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295" name="Ink 5"/>
              <p14:cNvContentPartPr>
                <a14:cpLocks xmlns:a14="http://schemas.microsoft.com/office/drawing/2010/main" noRot="1" noChangeAspect="1" noEditPoints="1" noChangeArrowheads="1" noChangeShapeType="1"/>
              </p14:cNvContentPartPr>
              <p14:nvPr/>
            </p14:nvContentPartPr>
            <p14:xfrm>
              <a:off x="3432175" y="4616450"/>
              <a:ext cx="1112838" cy="514350"/>
            </p14:xfrm>
          </p:contentPart>
        </mc:Choice>
        <mc:Fallback xmlns="">
          <p:pic>
            <p:nvPicPr>
              <p:cNvPr id="12295" name="Ink 5"/>
              <p:cNvPicPr>
                <a:picLocks noRot="1" noChangeAspect="1" noEditPoints="1" noChangeArrowheads="1" noChangeShapeType="1"/>
              </p:cNvPicPr>
              <p:nvPr/>
            </p:nvPicPr>
            <p:blipFill>
              <a:blip r:embed="rId14"/>
              <a:stretch>
                <a:fillRect/>
              </a:stretch>
            </p:blipFill>
            <p:spPr>
              <a:xfrm>
                <a:off x="3419214" y="4603870"/>
                <a:ext cx="1139840" cy="54022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296" name="Ink 6"/>
              <p14:cNvContentPartPr>
                <a14:cpLocks xmlns:a14="http://schemas.microsoft.com/office/drawing/2010/main" noRot="1" noChangeAspect="1" noEditPoints="1" noChangeArrowheads="1" noChangeShapeType="1"/>
              </p14:cNvContentPartPr>
              <p14:nvPr/>
            </p14:nvContentPartPr>
            <p14:xfrm>
              <a:off x="3389313" y="5330825"/>
              <a:ext cx="1306512" cy="515938"/>
            </p14:xfrm>
          </p:contentPart>
        </mc:Choice>
        <mc:Fallback xmlns="">
          <p:pic>
            <p:nvPicPr>
              <p:cNvPr id="12296" name="Ink 6"/>
              <p:cNvPicPr>
                <a:picLocks noRot="1" noChangeAspect="1" noEditPoints="1" noChangeArrowheads="1" noChangeShapeType="1"/>
              </p:cNvPicPr>
              <p:nvPr/>
            </p:nvPicPr>
            <p:blipFill>
              <a:blip r:embed="rId16"/>
              <a:stretch>
                <a:fillRect/>
              </a:stretch>
            </p:blipFill>
            <p:spPr>
              <a:xfrm>
                <a:off x="3383553" y="5320384"/>
                <a:ext cx="1321993" cy="5379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297" name="Ink 7"/>
              <p14:cNvContentPartPr>
                <a14:cpLocks xmlns:a14="http://schemas.microsoft.com/office/drawing/2010/main" noRot="1" noChangeAspect="1" noEditPoints="1" noChangeArrowheads="1" noChangeShapeType="1"/>
              </p14:cNvContentPartPr>
              <p14:nvPr/>
            </p14:nvContentPartPr>
            <p14:xfrm>
              <a:off x="4911725" y="5183188"/>
              <a:ext cx="1543050" cy="874712"/>
            </p14:xfrm>
          </p:contentPart>
        </mc:Choice>
        <mc:Fallback xmlns="">
          <p:pic>
            <p:nvPicPr>
              <p:cNvPr id="12297" name="Ink 7"/>
              <p:cNvPicPr>
                <a:picLocks noRot="1" noChangeAspect="1" noEditPoints="1" noChangeArrowheads="1" noChangeShapeType="1"/>
              </p:cNvPicPr>
              <p:nvPr/>
            </p:nvPicPr>
            <p:blipFill>
              <a:blip r:embed="rId18"/>
              <a:stretch>
                <a:fillRect/>
              </a:stretch>
            </p:blipFill>
            <p:spPr>
              <a:xfrm>
                <a:off x="4897324" y="5170229"/>
                <a:ext cx="1570052" cy="89127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298" name="Ink 8"/>
              <p14:cNvContentPartPr>
                <a14:cpLocks xmlns:a14="http://schemas.microsoft.com/office/drawing/2010/main" noRot="1" noChangeAspect="1" noEditPoints="1" noChangeArrowheads="1" noChangeShapeType="1"/>
              </p14:cNvContentPartPr>
              <p14:nvPr/>
            </p14:nvContentPartPr>
            <p14:xfrm>
              <a:off x="6602413" y="5022850"/>
              <a:ext cx="384175" cy="742950"/>
            </p14:xfrm>
          </p:contentPart>
        </mc:Choice>
        <mc:Fallback xmlns="">
          <p:pic>
            <p:nvPicPr>
              <p:cNvPr id="12298" name="Ink 8"/>
              <p:cNvPicPr>
                <a:picLocks noRot="1" noChangeAspect="1" noEditPoints="1" noChangeArrowheads="1" noChangeShapeType="1"/>
              </p:cNvPicPr>
              <p:nvPr/>
            </p:nvPicPr>
            <p:blipFill>
              <a:blip r:embed="rId20"/>
              <a:stretch>
                <a:fillRect/>
              </a:stretch>
            </p:blipFill>
            <p:spPr>
              <a:xfrm>
                <a:off x="6593772" y="5016371"/>
                <a:ext cx="404698" cy="7537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299" name="Ink 9"/>
              <p14:cNvContentPartPr>
                <a14:cpLocks xmlns:a14="http://schemas.microsoft.com/office/drawing/2010/main" noRot="1" noChangeAspect="1" noEditPoints="1" noChangeArrowheads="1" noChangeShapeType="1"/>
              </p14:cNvContentPartPr>
              <p14:nvPr/>
            </p14:nvContentPartPr>
            <p14:xfrm>
              <a:off x="2524125" y="6226175"/>
              <a:ext cx="1068388" cy="415925"/>
            </p14:xfrm>
          </p:contentPart>
        </mc:Choice>
        <mc:Fallback xmlns="">
          <p:pic>
            <p:nvPicPr>
              <p:cNvPr id="12299" name="Ink 9"/>
              <p:cNvPicPr>
                <a:picLocks noRot="1" noChangeAspect="1" noEditPoints="1" noChangeArrowheads="1" noChangeShapeType="1"/>
              </p:cNvPicPr>
              <p:nvPr/>
            </p:nvPicPr>
            <p:blipFill>
              <a:blip r:embed="rId22"/>
              <a:stretch>
                <a:fillRect/>
              </a:stretch>
            </p:blipFill>
            <p:spPr>
              <a:xfrm>
                <a:off x="2512246" y="6216092"/>
                <a:ext cx="1093226" cy="43789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300" name="Ink 10"/>
              <p14:cNvContentPartPr>
                <a14:cpLocks xmlns:a14="http://schemas.microsoft.com/office/drawing/2010/main" noRot="1" noChangeAspect="1" noEditPoints="1" noChangeArrowheads="1" noChangeShapeType="1"/>
              </p14:cNvContentPartPr>
              <p14:nvPr/>
            </p14:nvContentPartPr>
            <p14:xfrm>
              <a:off x="3798888" y="6072188"/>
              <a:ext cx="2011362" cy="573087"/>
            </p14:xfrm>
          </p:contentPart>
        </mc:Choice>
        <mc:Fallback xmlns="">
          <p:pic>
            <p:nvPicPr>
              <p:cNvPr id="12300" name="Ink 10"/>
              <p:cNvPicPr>
                <a:picLocks noRot="1" noChangeAspect="1" noEditPoints="1" noChangeArrowheads="1" noChangeShapeType="1"/>
              </p:cNvPicPr>
              <p:nvPr/>
            </p:nvPicPr>
            <p:blipFill>
              <a:blip r:embed="rId24"/>
              <a:stretch>
                <a:fillRect/>
              </a:stretch>
            </p:blipFill>
            <p:spPr>
              <a:xfrm>
                <a:off x="3790608" y="6063189"/>
                <a:ext cx="2032962" cy="58712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301" name="Ink 11"/>
              <p14:cNvContentPartPr>
                <a14:cpLocks xmlns:a14="http://schemas.microsoft.com/office/drawing/2010/main" noRot="1" noChangeAspect="1" noEditPoints="1" noChangeArrowheads="1" noChangeShapeType="1"/>
              </p14:cNvContentPartPr>
              <p14:nvPr/>
            </p14:nvContentPartPr>
            <p14:xfrm>
              <a:off x="6192838" y="6323013"/>
              <a:ext cx="180975" cy="158750"/>
            </p14:xfrm>
          </p:contentPart>
        </mc:Choice>
        <mc:Fallback xmlns="">
          <p:pic>
            <p:nvPicPr>
              <p:cNvPr id="12301" name="Ink 11"/>
              <p:cNvPicPr>
                <a:picLocks noRot="1" noChangeAspect="1" noEditPoints="1" noChangeArrowheads="1" noChangeShapeType="1"/>
              </p:cNvPicPr>
              <p:nvPr/>
            </p:nvPicPr>
            <p:blipFill>
              <a:blip r:embed="rId26"/>
              <a:stretch>
                <a:fillRect/>
              </a:stretch>
            </p:blipFill>
            <p:spPr>
              <a:xfrm>
                <a:off x="6183843" y="6311854"/>
                <a:ext cx="193208" cy="17458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302" name="Ink 12"/>
              <p14:cNvContentPartPr>
                <a14:cpLocks xmlns:a14="http://schemas.microsoft.com/office/drawing/2010/main" noRot="1" noChangeAspect="1" noEditPoints="1" noChangeArrowheads="1" noChangeShapeType="1"/>
              </p14:cNvContentPartPr>
              <p14:nvPr/>
            </p14:nvContentPartPr>
            <p14:xfrm>
              <a:off x="6675438" y="6129338"/>
              <a:ext cx="1143000" cy="531812"/>
            </p14:xfrm>
          </p:contentPart>
        </mc:Choice>
        <mc:Fallback xmlns="">
          <p:pic>
            <p:nvPicPr>
              <p:cNvPr id="12302" name="Ink 12"/>
              <p:cNvPicPr>
                <a:picLocks noRot="1" noChangeAspect="1" noEditPoints="1" noChangeArrowheads="1" noChangeShapeType="1"/>
              </p:cNvPicPr>
              <p:nvPr/>
            </p:nvPicPr>
            <p:blipFill>
              <a:blip r:embed="rId28"/>
              <a:stretch>
                <a:fillRect/>
              </a:stretch>
            </p:blipFill>
            <p:spPr>
              <a:xfrm>
                <a:off x="6663198" y="6118536"/>
                <a:ext cx="1167840" cy="545854"/>
              </a:xfrm>
              <a:prstGeom prst="rect">
                <a:avLst/>
              </a:prstGeom>
            </p:spPr>
          </p:pic>
        </mc:Fallback>
      </mc:AlternateContent>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532188" y="168275"/>
            <a:ext cx="17494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a:latin typeface="Times" pitchFamily="-106" charset="0"/>
              </a:rPr>
              <a:t>Try it!</a:t>
            </a:r>
          </a:p>
        </p:txBody>
      </p:sp>
      <p:sp>
        <p:nvSpPr>
          <p:cNvPr id="83971" name="Text Box 3"/>
          <p:cNvSpPr txBox="1">
            <a:spLocks noChangeArrowheads="1"/>
          </p:cNvSpPr>
          <p:nvPr/>
        </p:nvSpPr>
        <p:spPr bwMode="auto">
          <a:xfrm>
            <a:off x="152400" y="9144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83972" name="Text Box 20"/>
          <p:cNvSpPr txBox="1">
            <a:spLocks noChangeArrowheads="1"/>
          </p:cNvSpPr>
          <p:nvPr/>
        </p:nvSpPr>
        <p:spPr bwMode="auto">
          <a:xfrm>
            <a:off x="5545138" y="142875"/>
            <a:ext cx="342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b="1">
                <a:latin typeface="Comic Sans MS" pitchFamily="66" charset="0"/>
              </a:rPr>
              <a:t>Do not hand this one in…</a:t>
            </a:r>
            <a:endParaRPr lang="en-US" sz="1200">
              <a:latin typeface="Comic Sans MS" pitchFamily="66" charset="0"/>
            </a:endParaRPr>
          </a:p>
        </p:txBody>
      </p:sp>
      <p:sp>
        <p:nvSpPr>
          <p:cNvPr id="83973" name="Text Box 25"/>
          <p:cNvSpPr txBox="1">
            <a:spLocks noChangeArrowheads="1"/>
          </p:cNvSpPr>
          <p:nvPr/>
        </p:nvSpPr>
        <p:spPr bwMode="auto">
          <a:xfrm>
            <a:off x="1784350" y="6296025"/>
            <a:ext cx="2339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000">
                <a:latin typeface="Comic Sans MS" pitchFamily="66" charset="0"/>
              </a:rPr>
              <a:t>Handle negative values of </a:t>
            </a:r>
            <a:r>
              <a:rPr lang="en-US" sz="1000" b="1">
                <a:latin typeface="Courier New" pitchFamily="49" charset="0"/>
              </a:rPr>
              <a:t>p</a:t>
            </a:r>
            <a:r>
              <a:rPr lang="en-US" sz="1000">
                <a:latin typeface="Comic Sans MS" pitchFamily="66" charset="0"/>
              </a:rPr>
              <a:t>, as well.</a:t>
            </a:r>
          </a:p>
        </p:txBody>
      </p:sp>
      <p:sp>
        <p:nvSpPr>
          <p:cNvPr id="83974" name="Rectangle 27"/>
          <p:cNvSpPr>
            <a:spLocks noChangeArrowheads="1"/>
          </p:cNvSpPr>
          <p:nvPr/>
        </p:nvSpPr>
        <p:spPr bwMode="auto">
          <a:xfrm>
            <a:off x="482600" y="1371600"/>
            <a:ext cx="31718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b to the p power</a:t>
            </a:r>
          </a:p>
          <a:p>
            <a:r>
              <a:rPr lang="en-US" sz="1400" b="1">
                <a:solidFill>
                  <a:srgbClr val="0B9520"/>
                </a:solidFill>
                <a:latin typeface="Courier New" pitchFamily="49" charset="0"/>
              </a:rPr>
              <a:t>    using </a:t>
            </a:r>
            <a:r>
              <a:rPr lang="en-US" sz="1400" b="1" i="1">
                <a:solidFill>
                  <a:srgbClr val="0B9520"/>
                </a:solidFill>
                <a:latin typeface="Courier New" pitchFamily="49" charset="0"/>
              </a:rPr>
              <a:t>recursion</a:t>
            </a:r>
            <a:r>
              <a:rPr lang="en-US" sz="1400" b="1">
                <a:solidFill>
                  <a:srgbClr val="0B9520"/>
                </a:solidFill>
                <a:latin typeface="Courier New" pitchFamily="49" charset="0"/>
              </a:rPr>
              <a:t>, not ** </a:t>
            </a:r>
          </a:p>
          <a:p>
            <a:r>
              <a:rPr lang="en-US" sz="1400" b="1">
                <a:solidFill>
                  <a:srgbClr val="0B9520"/>
                </a:solidFill>
                <a:latin typeface="Courier New" pitchFamily="49" charset="0"/>
              </a:rPr>
              <a:t>       inputs: int b, int p</a:t>
            </a:r>
          </a:p>
          <a:p>
            <a:r>
              <a:rPr lang="en-US" sz="1400" b="1">
                <a:solidFill>
                  <a:srgbClr val="0B9520"/>
                </a:solidFill>
                <a:latin typeface="Courier New" pitchFamily="49" charset="0"/>
              </a:rPr>
              <a:t>       output: a </a:t>
            </a:r>
            <a:r>
              <a:rPr lang="en-US" sz="1400" b="1" i="1">
                <a:solidFill>
                  <a:srgbClr val="0B9520"/>
                </a:solidFill>
                <a:latin typeface="Courier New" pitchFamily="49" charset="0"/>
              </a:rPr>
              <a:t>float</a:t>
            </a:r>
            <a:endParaRPr lang="en-US" sz="1400" b="1">
              <a:solidFill>
                <a:srgbClr val="0B9520"/>
              </a:solidFill>
              <a:latin typeface="Courier New" pitchFamily="49" charset="0"/>
            </a:endParaRPr>
          </a:p>
          <a:p>
            <a:r>
              <a:rPr lang="en-US" sz="1400" b="1">
                <a:solidFill>
                  <a:srgbClr val="0B9520"/>
                </a:solidFill>
                <a:latin typeface="Courier New" pitchFamily="49" charset="0"/>
              </a:rPr>
              <a:t>"""</a:t>
            </a:r>
          </a:p>
        </p:txBody>
      </p:sp>
      <p:sp>
        <p:nvSpPr>
          <p:cNvPr id="83975" name="Rectangle 29"/>
          <p:cNvSpPr>
            <a:spLocks noChangeArrowheads="1"/>
          </p:cNvSpPr>
          <p:nvPr/>
        </p:nvSpPr>
        <p:spPr bwMode="auto">
          <a:xfrm>
            <a:off x="457200" y="6296025"/>
            <a:ext cx="132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a:t>
            </a:r>
            <a:r>
              <a:rPr lang="en-US" sz="1000" b="1">
                <a:solidFill>
                  <a:srgbClr val="0C0BC6"/>
                </a:solidFill>
                <a:latin typeface="Courier New" pitchFamily="49" charset="0"/>
              </a:rPr>
              <a:t>power</a:t>
            </a:r>
            <a:r>
              <a:rPr lang="en-US" sz="1000">
                <a:solidFill>
                  <a:srgbClr val="0C0BC6"/>
                </a:solidFill>
                <a:latin typeface="Comic Sans MS" pitchFamily="66" charset="0"/>
              </a:rPr>
              <a:t>?</a:t>
            </a:r>
          </a:p>
        </p:txBody>
      </p:sp>
      <p:sp>
        <p:nvSpPr>
          <p:cNvPr id="83976" name="Text Box 30"/>
          <p:cNvSpPr txBox="1">
            <a:spLocks noChangeArrowheads="1"/>
          </p:cNvSpPr>
          <p:nvPr/>
        </p:nvSpPr>
        <p:spPr bwMode="auto">
          <a:xfrm>
            <a:off x="457200" y="5915025"/>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power(</a:t>
            </a:r>
            <a:r>
              <a:rPr lang="en-US" sz="1400" b="1">
                <a:solidFill>
                  <a:srgbClr val="0B9520"/>
                </a:solidFill>
                <a:latin typeface="Courier New" pitchFamily="49" charset="0"/>
              </a:rPr>
              <a:t>5,2</a:t>
            </a:r>
            <a:r>
              <a:rPr lang="en-US" sz="1400" b="1">
                <a:latin typeface="Courier New" pitchFamily="49" charset="0"/>
              </a:rPr>
              <a:t>) == 25.0</a:t>
            </a:r>
            <a:endParaRPr lang="en-US" sz="1400" b="1">
              <a:solidFill>
                <a:schemeClr val="accent2"/>
              </a:solidFill>
              <a:latin typeface="Courier New" pitchFamily="49" charset="0"/>
            </a:endParaRPr>
          </a:p>
        </p:txBody>
      </p:sp>
      <p:sp>
        <p:nvSpPr>
          <p:cNvPr id="83977" name="Text Box 31"/>
          <p:cNvSpPr txBox="1">
            <a:spLocks noChangeArrowheads="1"/>
          </p:cNvSpPr>
          <p:nvPr/>
        </p:nvSpPr>
        <p:spPr bwMode="auto">
          <a:xfrm>
            <a:off x="466725" y="6448425"/>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200">
                <a:latin typeface="Times New Roman" pitchFamily="18" charset="0"/>
              </a:rPr>
              <a:t>For example,</a:t>
            </a:r>
            <a:r>
              <a:rPr lang="en-US" sz="1400" b="1">
                <a:latin typeface="Courier New" pitchFamily="49" charset="0"/>
              </a:rPr>
              <a:t> </a:t>
            </a:r>
            <a:r>
              <a:rPr lang="en-US" sz="1000" b="1">
                <a:latin typeface="Courier New" pitchFamily="49" charset="0"/>
              </a:rPr>
              <a:t>power(</a:t>
            </a:r>
            <a:r>
              <a:rPr lang="en-US" sz="1000" b="1">
                <a:solidFill>
                  <a:srgbClr val="0B9520"/>
                </a:solidFill>
                <a:latin typeface="Courier New" pitchFamily="49" charset="0"/>
              </a:rPr>
              <a:t>5,-1</a:t>
            </a:r>
            <a:r>
              <a:rPr lang="en-US" sz="1000" b="1">
                <a:latin typeface="Courier New" pitchFamily="49" charset="0"/>
              </a:rPr>
              <a:t>) == 0.2</a:t>
            </a:r>
            <a:r>
              <a:rPr lang="en-US" sz="1400" b="1">
                <a:latin typeface="Courier New" pitchFamily="49" charset="0"/>
              </a:rPr>
              <a:t>   </a:t>
            </a:r>
            <a:r>
              <a:rPr lang="en-US" sz="1200">
                <a:latin typeface="Times New Roman" pitchFamily="18" charset="0"/>
              </a:rPr>
              <a:t>(or so)</a:t>
            </a:r>
          </a:p>
        </p:txBody>
      </p:sp>
      <p:sp>
        <p:nvSpPr>
          <p:cNvPr id="83978" name="Text Box 32"/>
          <p:cNvSpPr txBox="1">
            <a:spLocks noChangeArrowheads="1"/>
          </p:cNvSpPr>
          <p:nvPr/>
        </p:nvSpPr>
        <p:spPr bwMode="auto">
          <a:xfrm>
            <a:off x="4584700" y="914400"/>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r>
              <a:rPr lang="en-US" sz="2800">
                <a:latin typeface="Times New Roman" pitchFamily="18" charset="0"/>
              </a:rPr>
              <a:t> </a:t>
            </a:r>
          </a:p>
        </p:txBody>
      </p:sp>
      <p:sp>
        <p:nvSpPr>
          <p:cNvPr id="83979" name="Text Box 33"/>
          <p:cNvSpPr txBox="1">
            <a:spLocks noChangeArrowheads="1"/>
          </p:cNvSpPr>
          <p:nvPr/>
        </p:nvSpPr>
        <p:spPr bwMode="auto">
          <a:xfrm>
            <a:off x="4830763" y="5864225"/>
            <a:ext cx="3443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sajak(</a:t>
            </a:r>
            <a:r>
              <a:rPr lang="en-US" sz="1400" b="1">
                <a:solidFill>
                  <a:srgbClr val="0B9520"/>
                </a:solidFill>
                <a:latin typeface="Courier New" pitchFamily="49" charset="0"/>
              </a:rPr>
              <a:t>'wheel of fortune'</a:t>
            </a:r>
            <a:r>
              <a:rPr lang="en-US" sz="1400" b="1">
                <a:latin typeface="Courier New" pitchFamily="49" charset="0"/>
              </a:rPr>
              <a:t>) == 6</a:t>
            </a:r>
            <a:endParaRPr lang="en-US" sz="1400" b="1">
              <a:solidFill>
                <a:schemeClr val="accent2"/>
              </a:solidFill>
              <a:latin typeface="Courier New" pitchFamily="49" charset="0"/>
            </a:endParaRPr>
          </a:p>
        </p:txBody>
      </p:sp>
      <p:sp>
        <p:nvSpPr>
          <p:cNvPr id="83980" name="Text Box 34"/>
          <p:cNvSpPr txBox="1">
            <a:spLocks noChangeArrowheads="1"/>
          </p:cNvSpPr>
          <p:nvPr/>
        </p:nvSpPr>
        <p:spPr bwMode="auto">
          <a:xfrm>
            <a:off x="6005513" y="6384925"/>
            <a:ext cx="195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a:latin typeface="Comic Sans MS" pitchFamily="66" charset="0"/>
              </a:rPr>
              <a:t>What seven-letter English word </a:t>
            </a:r>
            <a:r>
              <a:rPr lang="en-US" sz="1000" b="1">
                <a:latin typeface="Courier New" pitchFamily="49" charset="0"/>
              </a:rPr>
              <a:t>w</a:t>
            </a:r>
            <a:r>
              <a:rPr lang="en-US" sz="1000">
                <a:latin typeface="Comic Sans MS" pitchFamily="66" charset="0"/>
              </a:rPr>
              <a:t> maximizes sajak(</a:t>
            </a:r>
            <a:r>
              <a:rPr lang="en-US" sz="1000" b="1">
                <a:latin typeface="Courier New" pitchFamily="49" charset="0"/>
              </a:rPr>
              <a:t>w</a:t>
            </a:r>
            <a:r>
              <a:rPr lang="en-US" sz="1000">
                <a:latin typeface="Comic Sans MS" pitchFamily="66" charset="0"/>
              </a:rPr>
              <a:t>) ? </a:t>
            </a:r>
          </a:p>
        </p:txBody>
      </p:sp>
      <p:pic>
        <p:nvPicPr>
          <p:cNvPr id="8398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584676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2" name="Text Box 36"/>
          <p:cNvSpPr txBox="1">
            <a:spLocks noChangeArrowheads="1"/>
          </p:cNvSpPr>
          <p:nvPr/>
        </p:nvSpPr>
        <p:spPr bwMode="auto">
          <a:xfrm>
            <a:off x="4830763" y="60960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a:latin typeface="Times New Roman" pitchFamily="18" charset="0"/>
              </a:rPr>
              <a:t>What about</a:t>
            </a:r>
            <a:r>
              <a:rPr lang="en-US" sz="1400" b="1">
                <a:latin typeface="Courier New" pitchFamily="49" charset="0"/>
              </a:rPr>
              <a:t> y</a:t>
            </a:r>
            <a:r>
              <a:rPr lang="en-US" sz="1400">
                <a:latin typeface="Times New Roman" pitchFamily="18" charset="0"/>
              </a:rPr>
              <a:t>?    You decide…</a:t>
            </a:r>
          </a:p>
        </p:txBody>
      </p:sp>
      <p:sp>
        <p:nvSpPr>
          <p:cNvPr id="83983" name="Rectangle 37"/>
          <p:cNvSpPr>
            <a:spLocks noChangeArrowheads="1"/>
          </p:cNvSpPr>
          <p:nvPr/>
        </p:nvSpPr>
        <p:spPr bwMode="auto">
          <a:xfrm>
            <a:off x="4994275" y="1400175"/>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83984" name="Rectangle 38"/>
          <p:cNvSpPr>
            <a:spLocks noChangeArrowheads="1"/>
          </p:cNvSpPr>
          <p:nvPr/>
        </p:nvSpPr>
        <p:spPr bwMode="auto">
          <a:xfrm>
            <a:off x="4830763" y="6461125"/>
            <a:ext cx="1136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Pat?</a:t>
            </a:r>
          </a:p>
        </p:txBody>
      </p:sp>
      <p:sp>
        <p:nvSpPr>
          <p:cNvPr id="83985" name="Rectangle 39"/>
          <p:cNvSpPr>
            <a:spLocks noChangeArrowheads="1"/>
          </p:cNvSpPr>
          <p:nvPr/>
        </p:nvSpPr>
        <p:spPr bwMode="auto">
          <a:xfrm>
            <a:off x="482600" y="2525713"/>
            <a:ext cx="2516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83986" name="Line 40"/>
          <p:cNvSpPr>
            <a:spLocks noChangeShapeType="1"/>
          </p:cNvSpPr>
          <p:nvPr/>
        </p:nvSpPr>
        <p:spPr bwMode="auto">
          <a:xfrm>
            <a:off x="990600" y="28194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7" name="Line 41"/>
          <p:cNvSpPr>
            <a:spLocks noChangeShapeType="1"/>
          </p:cNvSpPr>
          <p:nvPr/>
        </p:nvSpPr>
        <p:spPr bwMode="auto">
          <a:xfrm>
            <a:off x="4419600" y="11430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8" name="Rectangle 42"/>
          <p:cNvSpPr>
            <a:spLocks noChangeArrowheads="1"/>
          </p:cNvSpPr>
          <p:nvPr/>
        </p:nvSpPr>
        <p:spPr bwMode="auto">
          <a:xfrm>
            <a:off x="4994275" y="2103438"/>
            <a:ext cx="2516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83989" name="Line 43"/>
          <p:cNvSpPr>
            <a:spLocks noChangeShapeType="1"/>
          </p:cNvSpPr>
          <p:nvPr/>
        </p:nvSpPr>
        <p:spPr bwMode="auto">
          <a:xfrm>
            <a:off x="5564188" y="2397125"/>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90" name="Text Box 44"/>
          <p:cNvSpPr txBox="1">
            <a:spLocks noChangeArrowheads="1"/>
          </p:cNvSpPr>
          <p:nvPr/>
        </p:nvSpPr>
        <p:spPr bwMode="auto">
          <a:xfrm>
            <a:off x="981075" y="2800350"/>
            <a:ext cx="1600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83991" name="Rectangle 46"/>
          <p:cNvSpPr>
            <a:spLocks noChangeArrowheads="1"/>
          </p:cNvSpPr>
          <p:nvPr/>
        </p:nvSpPr>
        <p:spPr bwMode="auto">
          <a:xfrm>
            <a:off x="4994275" y="3138488"/>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83992" name="Rectangle 47"/>
          <p:cNvSpPr>
            <a:spLocks noChangeArrowheads="1"/>
          </p:cNvSpPr>
          <p:nvPr/>
        </p:nvSpPr>
        <p:spPr bwMode="auto">
          <a:xfrm>
            <a:off x="4994275" y="42672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83993" name="Text Box 48"/>
          <p:cNvSpPr txBox="1">
            <a:spLocks noChangeArrowheads="1"/>
          </p:cNvSpPr>
          <p:nvPr/>
        </p:nvSpPr>
        <p:spPr bwMode="auto">
          <a:xfrm>
            <a:off x="5510213" y="2393950"/>
            <a:ext cx="1600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mc:AlternateContent xmlns:mc="http://schemas.openxmlformats.org/markup-compatibility/2006" xmlns:p14="http://schemas.microsoft.com/office/powerpoint/2010/main">
        <mc:Choice Requires="p14">
          <p:contentPart p14:bwMode="auto" r:id="rId4">
            <p14:nvContentPartPr>
              <p14:cNvPr id="13314" name="Ink 0"/>
              <p14:cNvContentPartPr>
                <a14:cpLocks xmlns:a14="http://schemas.microsoft.com/office/drawing/2010/main" noRot="1" noChangeAspect="1" noEditPoints="1" noChangeArrowheads="1" noChangeShapeType="1"/>
              </p14:cNvContentPartPr>
              <p14:nvPr/>
            </p14:nvContentPartPr>
            <p14:xfrm>
              <a:off x="2341563" y="371475"/>
              <a:ext cx="195262" cy="614363"/>
            </p14:xfrm>
          </p:contentPart>
        </mc:Choice>
        <mc:Fallback xmlns="">
          <p:pic>
            <p:nvPicPr>
              <p:cNvPr id="13314" name="Ink 0"/>
              <p:cNvPicPr>
                <a:picLocks noRot="1" noChangeAspect="1" noEditPoints="1" noChangeArrowheads="1" noChangeShapeType="1"/>
              </p:cNvPicPr>
              <p:nvPr/>
            </p:nvPicPr>
            <p:blipFill>
              <a:blip r:embed="rId5"/>
              <a:stretch>
                <a:fillRect/>
              </a:stretch>
            </p:blipFill>
            <p:spPr>
              <a:xfrm>
                <a:off x="2328233" y="362477"/>
                <a:ext cx="212915" cy="63703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15" name="Ink 1"/>
              <p14:cNvContentPartPr>
                <a14:cpLocks xmlns:a14="http://schemas.microsoft.com/office/drawing/2010/main" noRot="1" noChangeAspect="1" noEditPoints="1" noChangeArrowheads="1" noChangeShapeType="1"/>
              </p14:cNvContentPartPr>
              <p14:nvPr/>
            </p14:nvContentPartPr>
            <p14:xfrm>
              <a:off x="2844800" y="314325"/>
              <a:ext cx="158750" cy="588963"/>
            </p14:xfrm>
          </p:contentPart>
        </mc:Choice>
        <mc:Fallback xmlns="">
          <p:pic>
            <p:nvPicPr>
              <p:cNvPr id="13315" name="Ink 1"/>
              <p:cNvPicPr>
                <a:picLocks noRot="1" noChangeAspect="1" noEditPoints="1" noChangeArrowheads="1" noChangeShapeType="1"/>
              </p:cNvPicPr>
              <p:nvPr/>
            </p:nvPicPr>
            <p:blipFill>
              <a:blip r:embed="rId7"/>
              <a:stretch>
                <a:fillRect/>
              </a:stretch>
            </p:blipFill>
            <p:spPr>
              <a:xfrm>
                <a:off x="2831481" y="306765"/>
                <a:ext cx="176029" cy="61020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316" name="Ink 2"/>
              <p14:cNvContentPartPr>
                <a14:cpLocks xmlns:a14="http://schemas.microsoft.com/office/drawing/2010/main" noRot="1" noChangeAspect="1" noEditPoints="1" noChangeArrowheads="1" noChangeShapeType="1"/>
              </p14:cNvContentPartPr>
              <p14:nvPr/>
            </p14:nvContentPartPr>
            <p14:xfrm>
              <a:off x="6819900" y="371475"/>
              <a:ext cx="1752600" cy="731838"/>
            </p14:xfrm>
          </p:contentPart>
        </mc:Choice>
        <mc:Fallback xmlns="">
          <p:pic>
            <p:nvPicPr>
              <p:cNvPr id="13316" name="Ink 2"/>
              <p:cNvPicPr>
                <a:picLocks noRot="1" noChangeAspect="1" noEditPoints="1" noChangeArrowheads="1" noChangeShapeType="1"/>
              </p:cNvPicPr>
              <p:nvPr/>
            </p:nvPicPr>
            <p:blipFill>
              <a:blip r:embed="rId9"/>
              <a:stretch>
                <a:fillRect/>
              </a:stretch>
            </p:blipFill>
            <p:spPr>
              <a:xfrm>
                <a:off x="6808019" y="361756"/>
                <a:ext cx="1773121" cy="74875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317" name="Ink 3"/>
              <p14:cNvContentPartPr>
                <a14:cpLocks xmlns:a14="http://schemas.microsoft.com/office/drawing/2010/main" noRot="1" noChangeAspect="1" noEditPoints="1" noChangeArrowheads="1" noChangeShapeType="1"/>
              </p14:cNvContentPartPr>
              <p14:nvPr/>
            </p14:nvContentPartPr>
            <p14:xfrm>
              <a:off x="1095375" y="2481263"/>
              <a:ext cx="1044575" cy="644525"/>
            </p14:xfrm>
          </p:contentPart>
        </mc:Choice>
        <mc:Fallback xmlns="">
          <p:pic>
            <p:nvPicPr>
              <p:cNvPr id="13317" name="Ink 3"/>
              <p:cNvPicPr>
                <a:picLocks noRot="1" noChangeAspect="1" noEditPoints="1" noChangeArrowheads="1" noChangeShapeType="1"/>
              </p:cNvPicPr>
              <p:nvPr/>
            </p:nvPicPr>
            <p:blipFill>
              <a:blip r:embed="rId11"/>
              <a:stretch>
                <a:fillRect/>
              </a:stretch>
            </p:blipFill>
            <p:spPr>
              <a:xfrm>
                <a:off x="1088536" y="2465429"/>
                <a:ext cx="1067252" cy="67367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8" name="Ink 4"/>
              <p14:cNvContentPartPr>
                <a14:cpLocks xmlns:a14="http://schemas.microsoft.com/office/drawing/2010/main" noRot="1" noChangeAspect="1" noEditPoints="1" noChangeArrowheads="1" noChangeShapeType="1"/>
              </p14:cNvContentPartPr>
              <p14:nvPr/>
            </p14:nvContentPartPr>
            <p14:xfrm>
              <a:off x="3714750" y="1839913"/>
              <a:ext cx="1087438" cy="703262"/>
            </p14:xfrm>
          </p:contentPart>
        </mc:Choice>
        <mc:Fallback xmlns="">
          <p:pic>
            <p:nvPicPr>
              <p:cNvPr id="13318" name="Ink 4"/>
              <p:cNvPicPr>
                <a:picLocks noRot="1" noChangeAspect="1" noEditPoints="1" noChangeArrowheads="1" noChangeShapeType="1"/>
              </p:cNvPicPr>
              <p:nvPr/>
            </p:nvPicPr>
            <p:blipFill>
              <a:blip r:embed="rId13"/>
              <a:stretch>
                <a:fillRect/>
              </a:stretch>
            </p:blipFill>
            <p:spPr>
              <a:xfrm>
                <a:off x="3711150" y="1826956"/>
                <a:ext cx="1095717" cy="7284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19" name="Ink 5"/>
              <p14:cNvContentPartPr>
                <a14:cpLocks xmlns:a14="http://schemas.microsoft.com/office/drawing/2010/main" noRot="1" noChangeAspect="1" noEditPoints="1" noChangeArrowheads="1" noChangeShapeType="1"/>
              </p14:cNvContentPartPr>
              <p14:nvPr/>
            </p14:nvContentPartPr>
            <p14:xfrm>
              <a:off x="1470025" y="3049588"/>
              <a:ext cx="835025" cy="311150"/>
            </p14:xfrm>
          </p:contentPart>
        </mc:Choice>
        <mc:Fallback xmlns="">
          <p:pic>
            <p:nvPicPr>
              <p:cNvPr id="13319" name="Ink 5"/>
              <p:cNvPicPr>
                <a:picLocks noRot="1" noChangeAspect="1" noEditPoints="1" noChangeArrowheads="1" noChangeShapeType="1"/>
              </p:cNvPicPr>
              <p:nvPr/>
            </p:nvPicPr>
            <p:blipFill>
              <a:blip r:embed="rId15"/>
              <a:stretch>
                <a:fillRect/>
              </a:stretch>
            </p:blipFill>
            <p:spPr>
              <a:xfrm>
                <a:off x="1454548" y="3035543"/>
                <a:ext cx="866338" cy="33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0" name="Ink 6"/>
              <p14:cNvContentPartPr>
                <a14:cpLocks xmlns:a14="http://schemas.microsoft.com/office/drawing/2010/main" noRot="1" noChangeAspect="1" noEditPoints="1" noChangeArrowheads="1" noChangeShapeType="1"/>
              </p14:cNvContentPartPr>
              <p14:nvPr/>
            </p14:nvContentPartPr>
            <p14:xfrm>
              <a:off x="2592388" y="2971800"/>
              <a:ext cx="460375" cy="309563"/>
            </p14:xfrm>
          </p:contentPart>
        </mc:Choice>
        <mc:Fallback xmlns="">
          <p:pic>
            <p:nvPicPr>
              <p:cNvPr id="13320" name="Ink 6"/>
              <p:cNvPicPr>
                <a:picLocks noRot="1" noChangeAspect="1" noEditPoints="1" noChangeArrowheads="1" noChangeShapeType="1"/>
              </p:cNvPicPr>
              <p:nvPr/>
            </p:nvPicPr>
            <p:blipFill>
              <a:blip r:embed="rId17"/>
              <a:stretch>
                <a:fillRect/>
              </a:stretch>
            </p:blipFill>
            <p:spPr>
              <a:xfrm>
                <a:off x="2580150" y="2956682"/>
                <a:ext cx="487371" cy="337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1" name="Ink 7"/>
              <p14:cNvContentPartPr>
                <a14:cpLocks xmlns:a14="http://schemas.microsoft.com/office/drawing/2010/main" noRot="1" noChangeAspect="1" noEditPoints="1" noChangeArrowheads="1" noChangeShapeType="1"/>
              </p14:cNvContentPartPr>
              <p14:nvPr/>
            </p14:nvContentPartPr>
            <p14:xfrm>
              <a:off x="541338" y="2887663"/>
              <a:ext cx="3541712" cy="1239837"/>
            </p14:xfrm>
          </p:contentPart>
        </mc:Choice>
        <mc:Fallback xmlns="">
          <p:pic>
            <p:nvPicPr>
              <p:cNvPr id="13321" name="Ink 7"/>
              <p:cNvPicPr>
                <a:picLocks noRot="1" noChangeAspect="1" noEditPoints="1" noChangeArrowheads="1" noChangeShapeType="1"/>
              </p:cNvPicPr>
              <p:nvPr/>
            </p:nvPicPr>
            <p:blipFill>
              <a:blip r:embed="rId19"/>
              <a:stretch>
                <a:fillRect/>
              </a:stretch>
            </p:blipFill>
            <p:spPr>
              <a:xfrm>
                <a:off x="527298" y="2879023"/>
                <a:ext cx="3560432" cy="12614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22" name="Ink 8"/>
              <p14:cNvContentPartPr>
                <a14:cpLocks xmlns:a14="http://schemas.microsoft.com/office/drawing/2010/main" noRot="1" noChangeAspect="1" noEditPoints="1" noChangeArrowheads="1" noChangeShapeType="1"/>
              </p14:cNvContentPartPr>
              <p14:nvPr/>
            </p14:nvContentPartPr>
            <p14:xfrm>
              <a:off x="3484563" y="2238375"/>
              <a:ext cx="1590675" cy="1196975"/>
            </p14:xfrm>
          </p:contentPart>
        </mc:Choice>
        <mc:Fallback xmlns="">
          <p:pic>
            <p:nvPicPr>
              <p:cNvPr id="13322" name="Ink 8"/>
              <p:cNvPicPr>
                <a:picLocks noRot="1" noChangeAspect="1" noEditPoints="1" noChangeArrowheads="1" noChangeShapeType="1"/>
              </p:cNvPicPr>
              <p:nvPr/>
            </p:nvPicPr>
            <p:blipFill>
              <a:blip r:embed="rId21"/>
              <a:stretch>
                <a:fillRect/>
              </a:stretch>
            </p:blipFill>
            <p:spPr>
              <a:xfrm>
                <a:off x="3472324" y="2235495"/>
                <a:ext cx="1606153" cy="120597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23" name="Ink 9"/>
              <p14:cNvContentPartPr>
                <a14:cpLocks xmlns:a14="http://schemas.microsoft.com/office/drawing/2010/main" noRot="1" noChangeAspect="1" noEditPoints="1" noChangeArrowheads="1" noChangeShapeType="1"/>
              </p14:cNvContentPartPr>
              <p14:nvPr/>
            </p14:nvContentPartPr>
            <p14:xfrm>
              <a:off x="1230313" y="3740150"/>
              <a:ext cx="1111250" cy="547688"/>
            </p14:xfrm>
          </p:contentPart>
        </mc:Choice>
        <mc:Fallback xmlns="">
          <p:pic>
            <p:nvPicPr>
              <p:cNvPr id="13323" name="Ink 9"/>
              <p:cNvPicPr>
                <a:picLocks noRot="1" noChangeAspect="1" noEditPoints="1" noChangeArrowheads="1" noChangeShapeType="1"/>
              </p:cNvPicPr>
              <p:nvPr/>
            </p:nvPicPr>
            <p:blipFill>
              <a:blip r:embed="rId23"/>
              <a:stretch>
                <a:fillRect/>
              </a:stretch>
            </p:blipFill>
            <p:spPr>
              <a:xfrm>
                <a:off x="1220234" y="3730788"/>
                <a:ext cx="1135728" cy="56353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24" name="Ink 10"/>
              <p14:cNvContentPartPr>
                <a14:cpLocks xmlns:a14="http://schemas.microsoft.com/office/drawing/2010/main" noRot="1" noChangeAspect="1" noEditPoints="1" noChangeArrowheads="1" noChangeShapeType="1"/>
              </p14:cNvContentPartPr>
              <p14:nvPr/>
            </p14:nvContentPartPr>
            <p14:xfrm>
              <a:off x="2514600" y="3730625"/>
              <a:ext cx="1917700" cy="636588"/>
            </p14:xfrm>
          </p:contentPart>
        </mc:Choice>
        <mc:Fallback xmlns="">
          <p:pic>
            <p:nvPicPr>
              <p:cNvPr id="13324" name="Ink 10"/>
              <p:cNvPicPr>
                <a:picLocks noRot="1" noChangeAspect="1" noEditPoints="1" noChangeArrowheads="1" noChangeShapeType="1"/>
              </p:cNvPicPr>
              <p:nvPr/>
            </p:nvPicPr>
            <p:blipFill>
              <a:blip r:embed="rId25"/>
              <a:stretch>
                <a:fillRect/>
              </a:stretch>
            </p:blipFill>
            <p:spPr>
              <a:xfrm>
                <a:off x="2507760" y="3718023"/>
                <a:ext cx="1939660" cy="66215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25" name="Ink 11"/>
              <p14:cNvContentPartPr>
                <a14:cpLocks xmlns:a14="http://schemas.microsoft.com/office/drawing/2010/main" noRot="1" noChangeAspect="1" noEditPoints="1" noChangeArrowheads="1" noChangeShapeType="1"/>
              </p14:cNvContentPartPr>
              <p14:nvPr/>
            </p14:nvContentPartPr>
            <p14:xfrm>
              <a:off x="612775" y="4692650"/>
              <a:ext cx="788988" cy="560388"/>
            </p14:xfrm>
          </p:contentPart>
        </mc:Choice>
        <mc:Fallback xmlns="">
          <p:pic>
            <p:nvPicPr>
              <p:cNvPr id="13325" name="Ink 11"/>
              <p:cNvPicPr>
                <a:picLocks noRot="1" noChangeAspect="1" noEditPoints="1" noChangeArrowheads="1" noChangeShapeType="1"/>
              </p:cNvPicPr>
              <p:nvPr/>
            </p:nvPicPr>
            <p:blipFill>
              <a:blip r:embed="rId27"/>
              <a:stretch>
                <a:fillRect/>
              </a:stretch>
            </p:blipFill>
            <p:spPr>
              <a:xfrm>
                <a:off x="599091" y="4684012"/>
                <a:ext cx="813115" cy="58198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26" name="Ink 12"/>
              <p14:cNvContentPartPr>
                <a14:cpLocks xmlns:a14="http://schemas.microsoft.com/office/drawing/2010/main" noRot="1" noChangeAspect="1" noEditPoints="1" noChangeArrowheads="1" noChangeShapeType="1"/>
              </p14:cNvContentPartPr>
              <p14:nvPr/>
            </p14:nvContentPartPr>
            <p14:xfrm>
              <a:off x="5661025" y="2043113"/>
              <a:ext cx="165100" cy="280987"/>
            </p14:xfrm>
          </p:contentPart>
        </mc:Choice>
        <mc:Fallback xmlns="">
          <p:pic>
            <p:nvPicPr>
              <p:cNvPr id="13326" name="Ink 12"/>
              <p:cNvPicPr>
                <a:picLocks noRot="1" noChangeAspect="1" noEditPoints="1" noChangeArrowheads="1" noChangeShapeType="1"/>
              </p:cNvPicPr>
              <p:nvPr/>
            </p:nvPicPr>
            <p:blipFill>
              <a:blip r:embed="rId29"/>
              <a:stretch>
                <a:fillRect/>
              </a:stretch>
            </p:blipFill>
            <p:spPr>
              <a:xfrm>
                <a:off x="5650234" y="2031960"/>
                <a:ext cx="187041" cy="30329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27" name="Ink 13"/>
              <p14:cNvContentPartPr>
                <a14:cpLocks xmlns:a14="http://schemas.microsoft.com/office/drawing/2010/main" noRot="1" noChangeAspect="1" noEditPoints="1" noChangeArrowheads="1" noChangeShapeType="1"/>
              </p14:cNvContentPartPr>
              <p14:nvPr/>
            </p14:nvContentPartPr>
            <p14:xfrm>
              <a:off x="5991225" y="2106613"/>
              <a:ext cx="381000" cy="142875"/>
            </p14:xfrm>
          </p:contentPart>
        </mc:Choice>
        <mc:Fallback xmlns="">
          <p:pic>
            <p:nvPicPr>
              <p:cNvPr id="13327" name="Ink 13"/>
              <p:cNvPicPr>
                <a:picLocks noRot="1" noChangeAspect="1" noEditPoints="1" noChangeArrowheads="1" noChangeShapeType="1"/>
              </p:cNvPicPr>
              <p:nvPr/>
            </p:nvPicPr>
            <p:blipFill>
              <a:blip r:embed="rId31"/>
              <a:stretch>
                <a:fillRect/>
              </a:stretch>
            </p:blipFill>
            <p:spPr>
              <a:xfrm>
                <a:off x="5979701" y="2102654"/>
                <a:ext cx="396125" cy="15583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28" name="Ink 14"/>
              <p14:cNvContentPartPr>
                <a14:cpLocks xmlns:a14="http://schemas.microsoft.com/office/drawing/2010/main" noRot="1" noChangeAspect="1" noEditPoints="1" noChangeArrowheads="1" noChangeShapeType="1"/>
              </p14:cNvContentPartPr>
              <p14:nvPr/>
            </p14:nvContentPartPr>
            <p14:xfrm>
              <a:off x="6519863" y="1955800"/>
              <a:ext cx="195262" cy="168275"/>
            </p14:xfrm>
          </p:contentPart>
        </mc:Choice>
        <mc:Fallback xmlns="">
          <p:pic>
            <p:nvPicPr>
              <p:cNvPr id="13328" name="Ink 14"/>
              <p:cNvPicPr>
                <a:picLocks noRot="1" noChangeAspect="1" noEditPoints="1" noChangeArrowheads="1" noChangeShapeType="1"/>
              </p:cNvPicPr>
              <p:nvPr/>
            </p:nvPicPr>
            <p:blipFill>
              <a:blip r:embed="rId33"/>
              <a:stretch>
                <a:fillRect/>
              </a:stretch>
            </p:blipFill>
            <p:spPr>
              <a:xfrm>
                <a:off x="6510496" y="1944654"/>
                <a:ext cx="215797" cy="18984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29" name="Ink 15"/>
              <p14:cNvContentPartPr>
                <a14:cpLocks xmlns:a14="http://schemas.microsoft.com/office/drawing/2010/main" noRot="1" noChangeAspect="1" noEditPoints="1" noChangeArrowheads="1" noChangeShapeType="1"/>
              </p14:cNvContentPartPr>
              <p14:nvPr/>
            </p14:nvContentPartPr>
            <p14:xfrm>
              <a:off x="6111875" y="2535238"/>
              <a:ext cx="1028700" cy="373062"/>
            </p14:xfrm>
          </p:contentPart>
        </mc:Choice>
        <mc:Fallback xmlns="">
          <p:pic>
            <p:nvPicPr>
              <p:cNvPr id="13329" name="Ink 15"/>
              <p:cNvPicPr>
                <a:picLocks noRot="1" noChangeAspect="1" noEditPoints="1" noChangeArrowheads="1" noChangeShapeType="1"/>
              </p:cNvPicPr>
              <p:nvPr/>
            </p:nvPicPr>
            <p:blipFill>
              <a:blip r:embed="rId35"/>
              <a:stretch>
                <a:fillRect/>
              </a:stretch>
            </p:blipFill>
            <p:spPr>
              <a:xfrm>
                <a:off x="6106836" y="2526956"/>
                <a:ext cx="1047417" cy="39430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30" name="Ink 16"/>
              <p14:cNvContentPartPr>
                <a14:cpLocks xmlns:a14="http://schemas.microsoft.com/office/drawing/2010/main" noRot="1" noChangeAspect="1" noEditPoints="1" noChangeArrowheads="1" noChangeShapeType="1"/>
              </p14:cNvContentPartPr>
              <p14:nvPr/>
            </p14:nvContentPartPr>
            <p14:xfrm>
              <a:off x="7478713" y="2449513"/>
              <a:ext cx="373062" cy="379412"/>
            </p14:xfrm>
          </p:contentPart>
        </mc:Choice>
        <mc:Fallback xmlns="">
          <p:pic>
            <p:nvPicPr>
              <p:cNvPr id="13330" name="Ink 16"/>
              <p:cNvPicPr>
                <a:picLocks noRot="1" noChangeAspect="1" noEditPoints="1" noChangeArrowheads="1" noChangeShapeType="1"/>
              </p:cNvPicPr>
              <p:nvPr/>
            </p:nvPicPr>
            <p:blipFill>
              <a:blip r:embed="rId37"/>
              <a:stretch>
                <a:fillRect/>
              </a:stretch>
            </p:blipFill>
            <p:spPr>
              <a:xfrm>
                <a:off x="7466841" y="2435834"/>
                <a:ext cx="398964" cy="40569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31" name="Ink 17"/>
              <p14:cNvContentPartPr>
                <a14:cpLocks xmlns:a14="http://schemas.microsoft.com/office/drawing/2010/main" noRot="1" noChangeAspect="1" noEditPoints="1" noChangeArrowheads="1" noChangeShapeType="1"/>
              </p14:cNvContentPartPr>
              <p14:nvPr/>
            </p14:nvContentPartPr>
            <p14:xfrm>
              <a:off x="8791575" y="3295650"/>
              <a:ext cx="141288" cy="244475"/>
            </p14:xfrm>
          </p:contentPart>
        </mc:Choice>
        <mc:Fallback xmlns="">
          <p:pic>
            <p:nvPicPr>
              <p:cNvPr id="13331" name="Ink 17"/>
              <p:cNvPicPr>
                <a:picLocks noRot="1" noChangeAspect="1" noEditPoints="1" noChangeArrowheads="1" noChangeShapeType="1"/>
              </p:cNvPicPr>
              <p:nvPr/>
            </p:nvPicPr>
            <p:blipFill>
              <a:blip r:embed="rId39"/>
              <a:stretch>
                <a:fillRect/>
              </a:stretch>
            </p:blipFill>
            <p:spPr>
              <a:xfrm>
                <a:off x="8785087" y="3285209"/>
                <a:ext cx="157507" cy="25959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32" name="Ink 18"/>
              <p14:cNvContentPartPr>
                <a14:cpLocks xmlns:a14="http://schemas.microsoft.com/office/drawing/2010/main" noRot="1" noChangeAspect="1" noEditPoints="1" noChangeArrowheads="1" noChangeShapeType="1"/>
              </p14:cNvContentPartPr>
              <p14:nvPr/>
            </p14:nvContentPartPr>
            <p14:xfrm>
              <a:off x="5845175" y="3316288"/>
              <a:ext cx="754063" cy="463550"/>
            </p14:xfrm>
          </p:contentPart>
        </mc:Choice>
        <mc:Fallback xmlns="">
          <p:pic>
            <p:nvPicPr>
              <p:cNvPr id="13332" name="Ink 18"/>
              <p:cNvPicPr>
                <a:picLocks noRot="1" noChangeAspect="1" noEditPoints="1" noChangeArrowheads="1" noChangeShapeType="1"/>
              </p:cNvPicPr>
              <p:nvPr/>
            </p:nvPicPr>
            <p:blipFill>
              <a:blip r:embed="rId41"/>
              <a:stretch>
                <a:fillRect/>
              </a:stretch>
            </p:blipFill>
            <p:spPr>
              <a:xfrm>
                <a:off x="5830771" y="3301532"/>
                <a:ext cx="782511" cy="49270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33" name="Ink 19"/>
              <p14:cNvContentPartPr>
                <a14:cpLocks xmlns:a14="http://schemas.microsoft.com/office/drawing/2010/main" noRot="1" noChangeAspect="1" noEditPoints="1" noChangeArrowheads="1" noChangeShapeType="1"/>
              </p14:cNvContentPartPr>
              <p14:nvPr/>
            </p14:nvContentPartPr>
            <p14:xfrm>
              <a:off x="6942138" y="3379788"/>
              <a:ext cx="230187" cy="280987"/>
            </p14:xfrm>
          </p:contentPart>
        </mc:Choice>
        <mc:Fallback xmlns="">
          <p:pic>
            <p:nvPicPr>
              <p:cNvPr id="13333" name="Ink 19"/>
              <p:cNvPicPr>
                <a:picLocks noRot="1" noChangeAspect="1" noEditPoints="1" noChangeArrowheads="1" noChangeShapeType="1"/>
              </p:cNvPicPr>
              <p:nvPr/>
            </p:nvPicPr>
            <p:blipFill>
              <a:blip r:embed="rId43"/>
              <a:stretch>
                <a:fillRect/>
              </a:stretch>
            </p:blipFill>
            <p:spPr>
              <a:xfrm>
                <a:off x="6928089" y="3366836"/>
                <a:ext cx="259366" cy="30689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34" name="Ink 20"/>
              <p14:cNvContentPartPr>
                <a14:cpLocks xmlns:a14="http://schemas.microsoft.com/office/drawing/2010/main" noRot="1" noChangeAspect="1" noEditPoints="1" noChangeArrowheads="1" noChangeShapeType="1"/>
              </p14:cNvContentPartPr>
              <p14:nvPr/>
            </p14:nvContentPartPr>
            <p14:xfrm>
              <a:off x="7439025" y="3209925"/>
              <a:ext cx="1135063" cy="490538"/>
            </p14:xfrm>
          </p:contentPart>
        </mc:Choice>
        <mc:Fallback xmlns="">
          <p:pic>
            <p:nvPicPr>
              <p:cNvPr id="13334" name="Ink 20"/>
              <p:cNvPicPr>
                <a:picLocks noRot="1" noChangeAspect="1" noEditPoints="1" noChangeArrowheads="1" noChangeShapeType="1"/>
              </p:cNvPicPr>
              <p:nvPr/>
            </p:nvPicPr>
            <p:blipFill>
              <a:blip r:embed="rId45"/>
              <a:stretch>
                <a:fillRect/>
              </a:stretch>
            </p:blipFill>
            <p:spPr>
              <a:xfrm>
                <a:off x="7424985" y="3204527"/>
                <a:ext cx="1157023" cy="50997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35" name="Ink 21"/>
              <p14:cNvContentPartPr>
                <a14:cpLocks xmlns:a14="http://schemas.microsoft.com/office/drawing/2010/main" noRot="1" noChangeAspect="1" noEditPoints="1" noChangeArrowheads="1" noChangeShapeType="1"/>
              </p14:cNvContentPartPr>
              <p14:nvPr/>
            </p14:nvContentPartPr>
            <p14:xfrm>
              <a:off x="8712200" y="3359150"/>
              <a:ext cx="71438" cy="234950"/>
            </p14:xfrm>
          </p:contentPart>
        </mc:Choice>
        <mc:Fallback xmlns="">
          <p:pic>
            <p:nvPicPr>
              <p:cNvPr id="13335" name="Ink 21"/>
              <p:cNvPicPr>
                <a:picLocks noRot="1" noChangeAspect="1" noEditPoints="1" noChangeArrowheads="1" noChangeShapeType="1"/>
              </p:cNvPicPr>
              <p:nvPr/>
            </p:nvPicPr>
            <p:blipFill>
              <a:blip r:embed="rId47"/>
              <a:stretch>
                <a:fillRect/>
              </a:stretch>
            </p:blipFill>
            <p:spPr>
              <a:xfrm>
                <a:off x="8698850" y="3351954"/>
                <a:ext cx="99941" cy="25653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336" name="Ink 22"/>
              <p14:cNvContentPartPr>
                <a14:cpLocks xmlns:a14="http://schemas.microsoft.com/office/drawing/2010/main" noRot="1" noChangeAspect="1" noEditPoints="1" noChangeArrowheads="1" noChangeShapeType="1"/>
              </p14:cNvContentPartPr>
              <p14:nvPr/>
            </p14:nvContentPartPr>
            <p14:xfrm>
              <a:off x="8510588" y="4170363"/>
              <a:ext cx="3175" cy="4762"/>
            </p14:xfrm>
          </p:contentPart>
        </mc:Choice>
        <mc:Fallback xmlns="">
          <p:pic>
            <p:nvPicPr>
              <p:cNvPr id="13336" name="Ink 22"/>
              <p:cNvPicPr>
                <a:picLocks noRot="1" noChangeAspect="1" noEditPoints="1" noChangeArrowheads="1" noChangeShapeType="1"/>
              </p:cNvPicPr>
              <p:nvPr/>
            </p:nvPicPr>
            <p:blipFill>
              <a:blip r:embed="rId49"/>
              <a:stretch>
                <a:fillRect/>
              </a:stretch>
            </p:blipFill>
            <p:spPr>
              <a:xfrm>
                <a:off x="8497888" y="4159740"/>
                <a:ext cx="31353" cy="2967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337" name="Ink 23"/>
              <p14:cNvContentPartPr>
                <a14:cpLocks xmlns:a14="http://schemas.microsoft.com/office/drawing/2010/main" noRot="1" noChangeAspect="1" noEditPoints="1" noChangeArrowheads="1" noChangeShapeType="1"/>
              </p14:cNvContentPartPr>
              <p14:nvPr/>
            </p14:nvContentPartPr>
            <p14:xfrm>
              <a:off x="5694363" y="3865563"/>
              <a:ext cx="822325" cy="306387"/>
            </p14:xfrm>
          </p:contentPart>
        </mc:Choice>
        <mc:Fallback xmlns="">
          <p:pic>
            <p:nvPicPr>
              <p:cNvPr id="13337" name="Ink 23"/>
              <p:cNvPicPr>
                <a:picLocks noRot="1" noChangeAspect="1" noEditPoints="1" noChangeArrowheads="1" noChangeShapeType="1"/>
              </p:cNvPicPr>
              <p:nvPr/>
            </p:nvPicPr>
            <p:blipFill>
              <a:blip r:embed="rId51"/>
              <a:stretch>
                <a:fillRect/>
              </a:stretch>
            </p:blipFill>
            <p:spPr>
              <a:xfrm>
                <a:off x="5683562" y="3853322"/>
                <a:ext cx="847528" cy="332309"/>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338" name="Ink 24"/>
              <p14:cNvContentPartPr>
                <a14:cpLocks xmlns:a14="http://schemas.microsoft.com/office/drawing/2010/main" noRot="1" noChangeAspect="1" noEditPoints="1" noChangeArrowheads="1" noChangeShapeType="1"/>
              </p14:cNvContentPartPr>
              <p14:nvPr/>
            </p14:nvContentPartPr>
            <p14:xfrm>
              <a:off x="6865938" y="3792538"/>
              <a:ext cx="1955800" cy="671512"/>
            </p14:xfrm>
          </p:contentPart>
        </mc:Choice>
        <mc:Fallback xmlns="">
          <p:pic>
            <p:nvPicPr>
              <p:cNvPr id="13338" name="Ink 24"/>
              <p:cNvPicPr>
                <a:picLocks noRot="1" noChangeAspect="1" noEditPoints="1" noChangeArrowheads="1" noChangeShapeType="1"/>
              </p:cNvPicPr>
              <p:nvPr/>
            </p:nvPicPr>
            <p:blipFill>
              <a:blip r:embed="rId53"/>
              <a:stretch>
                <a:fillRect/>
              </a:stretch>
            </p:blipFill>
            <p:spPr>
              <a:xfrm>
                <a:off x="6853339" y="3779576"/>
                <a:ext cx="1982439" cy="696356"/>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339" name="Ink 25"/>
              <p14:cNvContentPartPr>
                <a14:cpLocks xmlns:a14="http://schemas.microsoft.com/office/drawing/2010/main" noRot="1" noChangeAspect="1" noEditPoints="1" noChangeArrowheads="1" noChangeShapeType="1"/>
              </p14:cNvContentPartPr>
              <p14:nvPr/>
            </p14:nvContentPartPr>
            <p14:xfrm>
              <a:off x="7421563" y="4730750"/>
              <a:ext cx="1555750" cy="709613"/>
            </p14:xfrm>
          </p:contentPart>
        </mc:Choice>
        <mc:Fallback xmlns="">
          <p:pic>
            <p:nvPicPr>
              <p:cNvPr id="13339" name="Ink 25"/>
              <p:cNvPicPr>
                <a:picLocks noRot="1" noChangeAspect="1" noEditPoints="1" noChangeArrowheads="1" noChangeShapeType="1"/>
              </p:cNvPicPr>
              <p:nvPr/>
            </p:nvPicPr>
            <p:blipFill>
              <a:blip r:embed="rId55"/>
              <a:stretch>
                <a:fillRect/>
              </a:stretch>
            </p:blipFill>
            <p:spPr>
              <a:xfrm>
                <a:off x="7408964" y="4716349"/>
                <a:ext cx="1580947" cy="73697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340" name="Ink 26"/>
              <p14:cNvContentPartPr>
                <a14:cpLocks xmlns:a14="http://schemas.microsoft.com/office/drawing/2010/main" noRot="1" noChangeAspect="1" noEditPoints="1" noChangeArrowheads="1" noChangeShapeType="1"/>
              </p14:cNvContentPartPr>
              <p14:nvPr/>
            </p14:nvContentPartPr>
            <p14:xfrm>
              <a:off x="5691188" y="4673600"/>
              <a:ext cx="969962" cy="360363"/>
            </p14:xfrm>
          </p:contentPart>
        </mc:Choice>
        <mc:Fallback xmlns="">
          <p:pic>
            <p:nvPicPr>
              <p:cNvPr id="13340" name="Ink 26"/>
              <p:cNvPicPr>
                <a:picLocks noRot="1" noChangeAspect="1" noEditPoints="1" noChangeArrowheads="1" noChangeShapeType="1"/>
              </p:cNvPicPr>
              <p:nvPr/>
            </p:nvPicPr>
            <p:blipFill>
              <a:blip r:embed="rId57"/>
              <a:stretch>
                <a:fillRect/>
              </a:stretch>
            </p:blipFill>
            <p:spPr>
              <a:xfrm>
                <a:off x="5679307" y="4659920"/>
                <a:ext cx="996605" cy="386643"/>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341" name="Ink 27"/>
              <p14:cNvContentPartPr>
                <a14:cpLocks xmlns:a14="http://schemas.microsoft.com/office/drawing/2010/main" noRot="1" noChangeAspect="1" noEditPoints="1" noChangeArrowheads="1" noChangeShapeType="1"/>
              </p14:cNvContentPartPr>
              <p14:nvPr/>
            </p14:nvContentPartPr>
            <p14:xfrm>
              <a:off x="5434013" y="4927600"/>
              <a:ext cx="14287" cy="19050"/>
            </p14:xfrm>
          </p:contentPart>
        </mc:Choice>
        <mc:Fallback xmlns="">
          <p:pic>
            <p:nvPicPr>
              <p:cNvPr id="13341" name="Ink 27"/>
              <p:cNvPicPr>
                <a:picLocks noRot="1" noChangeAspect="1" noEditPoints="1" noChangeArrowheads="1" noChangeShapeType="1"/>
              </p:cNvPicPr>
              <p:nvPr/>
            </p:nvPicPr>
            <p:blipFill>
              <a:blip r:embed="rId59"/>
              <a:stretch>
                <a:fillRect/>
              </a:stretch>
            </p:blipFill>
            <p:spPr>
              <a:xfrm>
                <a:off x="5420825" y="4914660"/>
                <a:ext cx="33703" cy="3738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342" name="Ink 28"/>
              <p14:cNvContentPartPr>
                <a14:cpLocks xmlns:a14="http://schemas.microsoft.com/office/drawing/2010/main" noRot="1" noChangeAspect="1" noEditPoints="1" noChangeArrowheads="1" noChangeShapeType="1"/>
              </p14:cNvContentPartPr>
              <p14:nvPr/>
            </p14:nvContentPartPr>
            <p14:xfrm>
              <a:off x="1355725" y="5029200"/>
              <a:ext cx="2935288" cy="674688"/>
            </p14:xfrm>
          </p:contentPart>
        </mc:Choice>
        <mc:Fallback xmlns="">
          <p:pic>
            <p:nvPicPr>
              <p:cNvPr id="13342" name="Ink 28"/>
              <p:cNvPicPr>
                <a:picLocks noRot="1" noChangeAspect="1" noEditPoints="1" noChangeArrowheads="1" noChangeShapeType="1"/>
              </p:cNvPicPr>
              <p:nvPr/>
            </p:nvPicPr>
            <p:blipFill>
              <a:blip r:embed="rId61"/>
              <a:stretch>
                <a:fillRect/>
              </a:stretch>
            </p:blipFill>
            <p:spPr>
              <a:xfrm>
                <a:off x="1344206" y="5022720"/>
                <a:ext cx="2957607" cy="686569"/>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343" name="Ink 29"/>
              <p14:cNvContentPartPr>
                <a14:cpLocks xmlns:a14="http://schemas.microsoft.com/office/drawing/2010/main" noRot="1" noChangeAspect="1" noEditPoints="1" noChangeArrowheads="1" noChangeShapeType="1"/>
              </p14:cNvContentPartPr>
              <p14:nvPr/>
            </p14:nvContentPartPr>
            <p14:xfrm>
              <a:off x="4729163" y="4960938"/>
              <a:ext cx="1393825" cy="728662"/>
            </p14:xfrm>
          </p:contentPart>
        </mc:Choice>
        <mc:Fallback xmlns="">
          <p:pic>
            <p:nvPicPr>
              <p:cNvPr id="13343" name="Ink 29"/>
              <p:cNvPicPr>
                <a:picLocks noRot="1" noChangeAspect="1" noEditPoints="1" noChangeArrowheads="1" noChangeShapeType="1"/>
              </p:cNvPicPr>
              <p:nvPr/>
            </p:nvPicPr>
            <p:blipFill>
              <a:blip r:embed="rId63"/>
              <a:stretch>
                <a:fillRect/>
              </a:stretch>
            </p:blipFill>
            <p:spPr>
              <a:xfrm>
                <a:off x="4717284" y="4947258"/>
                <a:ext cx="1409304" cy="752783"/>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344" name="Ink 30"/>
              <p14:cNvContentPartPr>
                <a14:cpLocks xmlns:a14="http://schemas.microsoft.com/office/drawing/2010/main" noRot="1" noChangeAspect="1" noEditPoints="1" noChangeArrowheads="1" noChangeShapeType="1"/>
              </p14:cNvContentPartPr>
              <p14:nvPr/>
            </p14:nvContentPartPr>
            <p14:xfrm>
              <a:off x="5334000" y="5032375"/>
              <a:ext cx="47625" cy="58738"/>
            </p14:xfrm>
          </p:contentPart>
        </mc:Choice>
        <mc:Fallback xmlns="">
          <p:pic>
            <p:nvPicPr>
              <p:cNvPr id="13344" name="Ink 30"/>
              <p:cNvPicPr>
                <a:picLocks noRot="1" noChangeAspect="1" noEditPoints="1" noChangeArrowheads="1" noChangeShapeType="1"/>
              </p:cNvPicPr>
              <p:nvPr/>
            </p:nvPicPr>
            <p:blipFill>
              <a:blip r:embed="rId65"/>
              <a:stretch>
                <a:fillRect/>
              </a:stretch>
            </p:blipFill>
            <p:spPr>
              <a:xfrm>
                <a:off x="5324259" y="5019763"/>
                <a:ext cx="69994" cy="76756"/>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345" name="Ink 31"/>
              <p14:cNvContentPartPr>
                <a14:cpLocks xmlns:a14="http://schemas.microsoft.com/office/drawing/2010/main" noRot="1" noChangeAspect="1" noEditPoints="1" noChangeArrowheads="1" noChangeShapeType="1"/>
              </p14:cNvContentPartPr>
              <p14:nvPr/>
            </p14:nvContentPartPr>
            <p14:xfrm>
              <a:off x="5478463" y="4951413"/>
              <a:ext cx="176212" cy="182562"/>
            </p14:xfrm>
          </p:contentPart>
        </mc:Choice>
        <mc:Fallback xmlns="">
          <p:pic>
            <p:nvPicPr>
              <p:cNvPr id="13345" name="Ink 31"/>
              <p:cNvPicPr>
                <a:picLocks noRot="1" noChangeAspect="1" noEditPoints="1" noChangeArrowheads="1" noChangeShapeType="1"/>
              </p:cNvPicPr>
              <p:nvPr/>
            </p:nvPicPr>
            <p:blipFill>
              <a:blip r:embed="rId67"/>
              <a:stretch>
                <a:fillRect/>
              </a:stretch>
            </p:blipFill>
            <p:spPr>
              <a:xfrm>
                <a:off x="5465851" y="4937370"/>
                <a:ext cx="202518" cy="210288"/>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a:t>
            </a:r>
            <a:r>
              <a:rPr lang="en-US" sz="2000" b="1" dirty="0" smtClean="0">
                <a:solidFill>
                  <a:srgbClr val="FF0000"/>
                </a:solidFill>
                <a:latin typeface="Courier New" pitchFamily="49" charset="0"/>
              </a:rPr>
              <a:t>?????</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16" name="Rectangle 2"/>
          <p:cNvSpPr>
            <a:spLocks noChangeArrowheads="1"/>
          </p:cNvSpPr>
          <p:nvPr/>
        </p:nvSpPr>
        <p:spPr bwMode="auto">
          <a:xfrm>
            <a:off x="4685271" y="35052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5656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419100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5</a:t>
            </a:r>
          </a:p>
          <a:p>
            <a:pPr>
              <a:spcBef>
                <a:spcPts val="0"/>
              </a:spcBef>
            </a:pPr>
            <a:r>
              <a:rPr lang="en-US" sz="2000" b="1" dirty="0" smtClean="0">
                <a:latin typeface="Courier New" pitchFamily="49" charset="0"/>
              </a:rPr>
              <a:t>result = 22</a:t>
            </a:r>
          </a:p>
          <a:p>
            <a:pPr>
              <a:spcBef>
                <a:spcPts val="0"/>
              </a:spcBef>
            </a:pPr>
            <a:r>
              <a:rPr lang="en-US" sz="2000" b="1" dirty="0" smtClean="0">
                <a:solidFill>
                  <a:srgbClr val="FF0000"/>
                </a:solidFill>
                <a:latin typeface="Calibri" panose="020F0502020204030204" pitchFamily="34" charset="0"/>
              </a:rPr>
              <a:t>returns</a:t>
            </a:r>
            <a:r>
              <a:rPr lang="en-US" sz="2000" b="1" dirty="0" smtClean="0">
                <a:latin typeface="Courier New" pitchFamily="49" charset="0"/>
              </a:rPr>
              <a:t> 22</a:t>
            </a:r>
          </a:p>
        </p:txBody>
      </p:sp>
      <p:sp>
        <p:nvSpPr>
          <p:cNvPr id="19" name="Text Box 8"/>
          <p:cNvSpPr txBox="1">
            <a:spLocks noChangeArrowheads="1"/>
          </p:cNvSpPr>
          <p:nvPr/>
        </p:nvSpPr>
        <p:spPr bwMode="auto">
          <a:xfrm>
            <a:off x="4783496" y="36014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g(5)</a:t>
            </a:r>
            <a:endParaRPr lang="en-US" sz="2000" b="1" dirty="0">
              <a:latin typeface="Courier New" pitchFamily="49" charset="0"/>
            </a:endParaRPr>
          </a:p>
        </p:txBody>
      </p:sp>
      <p:sp>
        <p:nvSpPr>
          <p:cNvPr id="20" name="Text Box 8"/>
          <p:cNvSpPr txBox="1">
            <a:spLocks noChangeArrowheads="1"/>
          </p:cNvSpPr>
          <p:nvPr/>
        </p:nvSpPr>
        <p:spPr bwMode="auto">
          <a:xfrm>
            <a:off x="4785156" y="39813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Tree>
    <p:extLst>
      <p:ext uri="{BB962C8B-B14F-4D97-AF65-F5344CB8AC3E}">
        <p14:creationId xmlns:p14="http://schemas.microsoft.com/office/powerpoint/2010/main" val="83514337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custDataLst>
              <p:tags r:id="rId1"/>
            </p:custDataLst>
          </p:nvPr>
        </p:nvSpPr>
        <p:spPr bwMode="auto">
          <a:xfrm>
            <a:off x="838200" y="1143000"/>
            <a:ext cx="746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200">
                <a:latin typeface="Arial Rounded MT Bold" pitchFamily="34" charset="0"/>
              </a:rPr>
              <a:t>Recursion is the root of all computation since it trades description for time.</a:t>
            </a:r>
          </a:p>
        </p:txBody>
      </p:sp>
      <p:sp>
        <p:nvSpPr>
          <p:cNvPr id="84995" name="Text Box 3"/>
          <p:cNvSpPr txBox="1">
            <a:spLocks noChangeArrowheads="1"/>
          </p:cNvSpPr>
          <p:nvPr>
            <p:custDataLst>
              <p:tags r:id="rId2"/>
            </p:custDataLst>
          </p:nvPr>
        </p:nvSpPr>
        <p:spPr bwMode="auto">
          <a:xfrm>
            <a:off x="5945188" y="3328988"/>
            <a:ext cx="236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b="1"/>
              <a:t>- Alan Perlis</a:t>
            </a:r>
          </a:p>
        </p:txBody>
      </p:sp>
      <p:sp>
        <p:nvSpPr>
          <p:cNvPr id="84996" name="Text Box 4"/>
          <p:cNvSpPr txBox="1">
            <a:spLocks noChangeArrowheads="1"/>
          </p:cNvSpPr>
          <p:nvPr>
            <p:custDataLst>
              <p:tags r:id="rId3"/>
            </p:custDataLst>
          </p:nvPr>
        </p:nvSpPr>
        <p:spPr bwMode="auto">
          <a:xfrm>
            <a:off x="1447800" y="51816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i="1">
                <a:solidFill>
                  <a:srgbClr val="4648D8"/>
                </a:solidFill>
                <a:latin typeface="Times New Roman" pitchFamily="18" charset="0"/>
              </a:rPr>
              <a:t>Recursion is the secret to all happiness in writing short, powerful functional programs!</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41313" y="228600"/>
            <a:ext cx="8458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a:latin typeface="Courier New" pitchFamily="49" charset="0"/>
              </a:rPr>
              <a:t>while </a:t>
            </a:r>
            <a:r>
              <a:rPr lang="en-US" sz="4200">
                <a:latin typeface="Times New Roman" pitchFamily="18" charset="0"/>
              </a:rPr>
              <a:t>we're here…</a:t>
            </a:r>
            <a:endParaRPr lang="en-US" sz="4200">
              <a:latin typeface="Times" pitchFamily="-106" charset="0"/>
            </a:endParaRPr>
          </a:p>
        </p:txBody>
      </p:sp>
      <p:grpSp>
        <p:nvGrpSpPr>
          <p:cNvPr id="86019" name="Group 3"/>
          <p:cNvGrpSpPr>
            <a:grpSpLocks/>
          </p:cNvGrpSpPr>
          <p:nvPr/>
        </p:nvGrpSpPr>
        <p:grpSpPr bwMode="auto">
          <a:xfrm>
            <a:off x="609600" y="1114425"/>
            <a:ext cx="7924800" cy="180975"/>
            <a:chOff x="295" y="1311"/>
            <a:chExt cx="5177" cy="114"/>
          </a:xfrm>
        </p:grpSpPr>
        <p:sp>
          <p:nvSpPr>
            <p:cNvPr id="8602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602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6020" name="Text Box 6"/>
          <p:cNvSpPr txBox="1">
            <a:spLocks noChangeArrowheads="1"/>
          </p:cNvSpPr>
          <p:nvPr/>
        </p:nvSpPr>
        <p:spPr bwMode="auto">
          <a:xfrm>
            <a:off x="1306513" y="1612900"/>
            <a:ext cx="6923087"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solidFill>
                  <a:srgbClr val="FF890C"/>
                </a:solidFill>
                <a:latin typeface="Courier New" pitchFamily="49" charset="0"/>
              </a:rPr>
              <a:t>import</a:t>
            </a:r>
            <a:r>
              <a:rPr lang="en-US" b="1">
                <a:latin typeface="Courier New" pitchFamily="49" charset="0"/>
              </a:rPr>
              <a:t> random</a:t>
            </a:r>
          </a:p>
          <a:p>
            <a:pPr>
              <a:lnSpc>
                <a:spcPct val="70000"/>
              </a:lnSpc>
              <a:spcBef>
                <a:spcPct val="50000"/>
              </a:spcBef>
            </a:pPr>
            <a:r>
              <a:rPr lang="en-US" b="1">
                <a:latin typeface="Courier New" pitchFamily="49" charset="0"/>
              </a:rPr>
              <a:t>comp = random.choice( range(0,100) )</a:t>
            </a:r>
          </a:p>
          <a:p>
            <a:pPr>
              <a:lnSpc>
                <a:spcPct val="70000"/>
              </a:lnSpc>
              <a:spcBef>
                <a:spcPct val="50000"/>
              </a:spcBef>
            </a:pPr>
            <a:endParaRPr lang="en-US" b="1">
              <a:latin typeface="Courier New" pitchFamily="49" charset="0"/>
            </a:endParaRPr>
          </a:p>
          <a:p>
            <a:pPr>
              <a:lnSpc>
                <a:spcPct val="70000"/>
              </a:lnSpc>
              <a:spcBef>
                <a:spcPct val="50000"/>
              </a:spcBef>
            </a:pPr>
            <a:r>
              <a:rPr lang="en-US" b="1">
                <a:solidFill>
                  <a:srgbClr val="FF890C"/>
                </a:solidFill>
                <a:latin typeface="Courier New" pitchFamily="49" charset="0"/>
              </a:rPr>
              <a:t>while</a:t>
            </a:r>
            <a:r>
              <a:rPr lang="en-US" b="1">
                <a:latin typeface="Courier New" pitchFamily="49" charset="0"/>
              </a:rPr>
              <a:t> </a:t>
            </a:r>
            <a:r>
              <a:rPr lang="en-US" b="1">
                <a:solidFill>
                  <a:srgbClr val="BA12BF"/>
                </a:solidFill>
                <a:latin typeface="Courier New" pitchFamily="49" charset="0"/>
              </a:rPr>
              <a:t>True</a:t>
            </a:r>
            <a:r>
              <a:rPr lang="en-US" b="1">
                <a:latin typeface="Courier New" pitchFamily="49" charset="0"/>
              </a:rPr>
              <a:t>:</a:t>
            </a:r>
          </a:p>
          <a:p>
            <a:pPr>
              <a:lnSpc>
                <a:spcPct val="70000"/>
              </a:lnSpc>
              <a:spcBef>
                <a:spcPct val="50000"/>
              </a:spcBef>
            </a:pPr>
            <a:r>
              <a:rPr lang="en-US" b="1">
                <a:latin typeface="Courier New" pitchFamily="49" charset="0"/>
              </a:rPr>
              <a:t>    user = input('Your choice: ')</a:t>
            </a:r>
          </a:p>
          <a:p>
            <a:pPr>
              <a:lnSpc>
                <a:spcPct val="70000"/>
              </a:lnSpc>
              <a:spcBef>
                <a:spcPct val="50000"/>
              </a:spcBef>
            </a:pPr>
            <a:r>
              <a:rPr lang="en-US" b="1">
                <a:latin typeface="Courier New" pitchFamily="49" charset="0"/>
              </a:rPr>
              <a:t>    print user, '?'</a:t>
            </a:r>
          </a:p>
          <a:p>
            <a:pPr>
              <a:lnSpc>
                <a:spcPct val="70000"/>
              </a:lnSpc>
              <a:spcBef>
                <a:spcPct val="50000"/>
              </a:spcBef>
            </a:pPr>
            <a:r>
              <a:rPr lang="en-US" b="1">
                <a:latin typeface="Courier New" pitchFamily="49" charset="0"/>
              </a:rPr>
              <a:t>    </a:t>
            </a:r>
            <a:r>
              <a:rPr lang="en-US" b="1">
                <a:solidFill>
                  <a:srgbClr val="FF890C"/>
                </a:solidFill>
                <a:latin typeface="Courier New" pitchFamily="49" charset="0"/>
              </a:rPr>
              <a:t>if </a:t>
            </a:r>
            <a:r>
              <a:rPr lang="en-US" b="1">
                <a:latin typeface="Courier New" pitchFamily="49" charset="0"/>
              </a:rPr>
              <a:t>user == comp:</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print</a:t>
            </a:r>
            <a:r>
              <a:rPr lang="en-US" b="1">
                <a:latin typeface="Courier New" pitchFamily="49" charset="0"/>
              </a:rPr>
              <a:t> </a:t>
            </a:r>
            <a:r>
              <a:rPr lang="en-US" b="1">
                <a:solidFill>
                  <a:srgbClr val="0B9520"/>
                </a:solidFill>
                <a:latin typeface="Courier New" pitchFamily="49" charset="0"/>
              </a:rPr>
              <a:t>'Yes!'</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break</a:t>
            </a:r>
          </a:p>
          <a:p>
            <a:pPr>
              <a:lnSpc>
                <a:spcPct val="70000"/>
              </a:lnSpc>
              <a:spcBef>
                <a:spcPct val="50000"/>
              </a:spcBef>
            </a:pPr>
            <a:r>
              <a:rPr lang="en-US" b="1">
                <a:solidFill>
                  <a:srgbClr val="FEA30F"/>
                </a:solidFill>
                <a:latin typeface="Courier New" pitchFamily="49" charset="0"/>
              </a:rPr>
              <a:t>    else: </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print</a:t>
            </a:r>
            <a:r>
              <a:rPr lang="en-US" b="1">
                <a:latin typeface="Courier New" pitchFamily="49" charset="0"/>
              </a:rPr>
              <a:t> </a:t>
            </a:r>
            <a:r>
              <a:rPr lang="en-US" b="1">
                <a:solidFill>
                  <a:srgbClr val="0B9520"/>
                </a:solidFill>
                <a:latin typeface="Courier New" pitchFamily="49" charset="0"/>
              </a:rPr>
              <a:t>'No...'</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048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a:latin typeface="Times" pitchFamily="-106" charset="0"/>
              </a:rPr>
              <a:t>"Quiz" on recursion</a:t>
            </a:r>
          </a:p>
        </p:txBody>
      </p:sp>
      <p:sp>
        <p:nvSpPr>
          <p:cNvPr id="87043" name="Text Box 3"/>
          <p:cNvSpPr txBox="1">
            <a:spLocks noChangeArrowheads="1"/>
          </p:cNvSpPr>
          <p:nvPr/>
        </p:nvSpPr>
        <p:spPr bwMode="auto">
          <a:xfrm>
            <a:off x="4572000" y="12954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87044" name="Text Box 4"/>
          <p:cNvSpPr txBox="1">
            <a:spLocks noChangeArrowheads="1"/>
          </p:cNvSpPr>
          <p:nvPr/>
        </p:nvSpPr>
        <p:spPr bwMode="auto">
          <a:xfrm>
            <a:off x="152400" y="1295400"/>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r>
              <a:rPr lang="en-US" sz="2800">
                <a:latin typeface="Times New Roman" pitchFamily="18" charset="0"/>
              </a:rPr>
              <a:t> </a:t>
            </a:r>
          </a:p>
        </p:txBody>
      </p:sp>
      <p:sp>
        <p:nvSpPr>
          <p:cNvPr id="87045" name="Text Box 5"/>
          <p:cNvSpPr txBox="1">
            <a:spLocks noChangeArrowheads="1"/>
          </p:cNvSpPr>
          <p:nvPr/>
        </p:nvSpPr>
        <p:spPr bwMode="auto">
          <a:xfrm>
            <a:off x="227013" y="5864225"/>
            <a:ext cx="3443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sajak(</a:t>
            </a:r>
            <a:r>
              <a:rPr lang="en-US" sz="1400" b="1">
                <a:solidFill>
                  <a:srgbClr val="0B9520"/>
                </a:solidFill>
                <a:latin typeface="Courier New" pitchFamily="49" charset="0"/>
              </a:rPr>
              <a:t>'wheel of fortune'</a:t>
            </a:r>
            <a:r>
              <a:rPr lang="en-US" sz="1400" b="1">
                <a:latin typeface="Courier New" pitchFamily="49" charset="0"/>
              </a:rPr>
              <a:t>) == 6</a:t>
            </a:r>
            <a:endParaRPr lang="en-US" sz="1400" b="1">
              <a:solidFill>
                <a:schemeClr val="accent2"/>
              </a:solidFill>
              <a:latin typeface="Courier New" pitchFamily="49" charset="0"/>
            </a:endParaRPr>
          </a:p>
        </p:txBody>
      </p:sp>
      <p:sp>
        <p:nvSpPr>
          <p:cNvPr id="87046" name="Text Box 6"/>
          <p:cNvSpPr txBox="1">
            <a:spLocks noChangeArrowheads="1"/>
          </p:cNvSpPr>
          <p:nvPr/>
        </p:nvSpPr>
        <p:spPr bwMode="auto">
          <a:xfrm>
            <a:off x="1401763" y="6384925"/>
            <a:ext cx="195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a:latin typeface="Comic Sans MS" pitchFamily="66" charset="0"/>
              </a:rPr>
              <a:t>What five-letter English word </a:t>
            </a:r>
            <a:r>
              <a:rPr lang="en-US" sz="1000" b="1">
                <a:latin typeface="Courier New" pitchFamily="49" charset="0"/>
              </a:rPr>
              <a:t>w</a:t>
            </a:r>
            <a:r>
              <a:rPr lang="en-US" sz="1000">
                <a:latin typeface="Comic Sans MS" pitchFamily="66" charset="0"/>
              </a:rPr>
              <a:t> maximizes sajak(</a:t>
            </a:r>
            <a:r>
              <a:rPr lang="en-US" sz="1000" b="1">
                <a:latin typeface="Courier New" pitchFamily="49" charset="0"/>
              </a:rPr>
              <a:t>w</a:t>
            </a:r>
            <a:r>
              <a:rPr lang="en-US" sz="1000">
                <a:latin typeface="Comic Sans MS" pitchFamily="66" charset="0"/>
              </a:rPr>
              <a:t>) ? </a:t>
            </a:r>
          </a:p>
        </p:txBody>
      </p:sp>
      <p:sp>
        <p:nvSpPr>
          <p:cNvPr id="87047" name="Text Box 7"/>
          <p:cNvSpPr txBox="1">
            <a:spLocks noChangeArrowheads="1"/>
          </p:cNvSpPr>
          <p:nvPr/>
        </p:nvSpPr>
        <p:spPr bwMode="auto">
          <a:xfrm>
            <a:off x="4953000" y="442913"/>
            <a:ext cx="76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latin typeface="Comic Sans MS" pitchFamily="66" charset="0"/>
              </a:rPr>
              <a:t>Names:</a:t>
            </a:r>
            <a:endParaRPr lang="en-US" sz="1200">
              <a:latin typeface="Comic Sans MS" pitchFamily="66" charset="0"/>
            </a:endParaRPr>
          </a:p>
        </p:txBody>
      </p:sp>
      <p:sp>
        <p:nvSpPr>
          <p:cNvPr id="87048" name="Line 8"/>
          <p:cNvSpPr>
            <a:spLocks noChangeShapeType="1"/>
          </p:cNvSpPr>
          <p:nvPr/>
        </p:nvSpPr>
        <p:spPr bwMode="auto">
          <a:xfrm>
            <a:off x="5683250" y="727075"/>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70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0" y="584676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0" name="Text Box 10"/>
          <p:cNvSpPr txBox="1">
            <a:spLocks noChangeArrowheads="1"/>
          </p:cNvSpPr>
          <p:nvPr/>
        </p:nvSpPr>
        <p:spPr bwMode="auto">
          <a:xfrm>
            <a:off x="227013" y="60960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a:latin typeface="Times New Roman" pitchFamily="18" charset="0"/>
              </a:rPr>
              <a:t>What about</a:t>
            </a:r>
            <a:r>
              <a:rPr lang="en-US" sz="1400" b="1">
                <a:latin typeface="Courier New" pitchFamily="49" charset="0"/>
              </a:rPr>
              <a:t> y</a:t>
            </a:r>
            <a:r>
              <a:rPr lang="en-US" sz="1400">
                <a:latin typeface="Times New Roman" pitchFamily="18" charset="0"/>
              </a:rPr>
              <a:t>?    You decide…</a:t>
            </a:r>
          </a:p>
        </p:txBody>
      </p:sp>
      <p:sp>
        <p:nvSpPr>
          <p:cNvPr id="87051" name="Text Box 11"/>
          <p:cNvSpPr txBox="1">
            <a:spLocks noChangeArrowheads="1"/>
          </p:cNvSpPr>
          <p:nvPr/>
        </p:nvSpPr>
        <p:spPr bwMode="auto">
          <a:xfrm>
            <a:off x="6356350" y="6296025"/>
            <a:ext cx="2339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000">
                <a:latin typeface="Comic Sans MS" pitchFamily="66" charset="0"/>
              </a:rPr>
              <a:t>Handle negative values of </a:t>
            </a:r>
            <a:r>
              <a:rPr lang="en-US" sz="1000" b="1">
                <a:latin typeface="Courier New" pitchFamily="49" charset="0"/>
              </a:rPr>
              <a:t>p</a:t>
            </a:r>
            <a:r>
              <a:rPr lang="en-US" sz="1000">
                <a:latin typeface="Comic Sans MS" pitchFamily="66" charset="0"/>
              </a:rPr>
              <a:t>, as well.</a:t>
            </a:r>
          </a:p>
        </p:txBody>
      </p:sp>
      <p:sp>
        <p:nvSpPr>
          <p:cNvPr id="87052" name="Rectangle 12"/>
          <p:cNvSpPr>
            <a:spLocks noChangeArrowheads="1"/>
          </p:cNvSpPr>
          <p:nvPr/>
        </p:nvSpPr>
        <p:spPr bwMode="auto">
          <a:xfrm>
            <a:off x="561975" y="1781175"/>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87053" name="Rectangle 13"/>
          <p:cNvSpPr>
            <a:spLocks noChangeArrowheads="1"/>
          </p:cNvSpPr>
          <p:nvPr/>
        </p:nvSpPr>
        <p:spPr bwMode="auto">
          <a:xfrm>
            <a:off x="5054600" y="1752600"/>
            <a:ext cx="35988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b to the p power</a:t>
            </a:r>
          </a:p>
          <a:p>
            <a:r>
              <a:rPr lang="en-US" sz="1400" b="1">
                <a:solidFill>
                  <a:srgbClr val="0B9520"/>
                </a:solidFill>
                <a:latin typeface="Courier New" pitchFamily="49" charset="0"/>
              </a:rPr>
              <a:t>    using recursion and not ** </a:t>
            </a:r>
          </a:p>
          <a:p>
            <a:r>
              <a:rPr lang="en-US" sz="1400" b="1">
                <a:solidFill>
                  <a:srgbClr val="0B9520"/>
                </a:solidFill>
                <a:latin typeface="Courier New" pitchFamily="49" charset="0"/>
              </a:rPr>
              <a:t>       inputs: b and p are ints</a:t>
            </a:r>
          </a:p>
          <a:p>
            <a:r>
              <a:rPr lang="en-US" sz="1400" b="1">
                <a:solidFill>
                  <a:srgbClr val="0B9520"/>
                </a:solidFill>
                <a:latin typeface="Courier New" pitchFamily="49" charset="0"/>
              </a:rPr>
              <a:t>       output: should be a float</a:t>
            </a:r>
          </a:p>
          <a:p>
            <a:r>
              <a:rPr lang="en-US" sz="1400" b="1">
                <a:solidFill>
                  <a:srgbClr val="0B9520"/>
                </a:solidFill>
                <a:latin typeface="Courier New" pitchFamily="49" charset="0"/>
              </a:rPr>
              <a:t>"""</a:t>
            </a:r>
          </a:p>
        </p:txBody>
      </p:sp>
      <p:sp>
        <p:nvSpPr>
          <p:cNvPr id="87054" name="Rectangle 14"/>
          <p:cNvSpPr>
            <a:spLocks noChangeArrowheads="1"/>
          </p:cNvSpPr>
          <p:nvPr/>
        </p:nvSpPr>
        <p:spPr bwMode="auto">
          <a:xfrm>
            <a:off x="227013" y="6461125"/>
            <a:ext cx="1136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Pat?</a:t>
            </a:r>
          </a:p>
        </p:txBody>
      </p:sp>
      <p:sp>
        <p:nvSpPr>
          <p:cNvPr id="87055" name="Rectangle 15"/>
          <p:cNvSpPr>
            <a:spLocks noChangeArrowheads="1"/>
          </p:cNvSpPr>
          <p:nvPr/>
        </p:nvSpPr>
        <p:spPr bwMode="auto">
          <a:xfrm>
            <a:off x="5029200" y="6296025"/>
            <a:ext cx="132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a:t>
            </a:r>
            <a:r>
              <a:rPr lang="en-US" sz="1000" b="1">
                <a:solidFill>
                  <a:srgbClr val="0C0BC6"/>
                </a:solidFill>
                <a:latin typeface="Courier New" pitchFamily="49" charset="0"/>
              </a:rPr>
              <a:t>power</a:t>
            </a:r>
            <a:r>
              <a:rPr lang="en-US" sz="1000">
                <a:solidFill>
                  <a:srgbClr val="0C0BC6"/>
                </a:solidFill>
                <a:latin typeface="Comic Sans MS" pitchFamily="66" charset="0"/>
              </a:rPr>
              <a:t>?</a:t>
            </a:r>
          </a:p>
        </p:txBody>
      </p:sp>
      <p:sp>
        <p:nvSpPr>
          <p:cNvPr id="87056" name="Text Box 16"/>
          <p:cNvSpPr txBox="1">
            <a:spLocks noChangeArrowheads="1"/>
          </p:cNvSpPr>
          <p:nvPr/>
        </p:nvSpPr>
        <p:spPr bwMode="auto">
          <a:xfrm>
            <a:off x="5029200" y="5915025"/>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power(</a:t>
            </a:r>
            <a:r>
              <a:rPr lang="en-US" sz="1400" b="1">
                <a:solidFill>
                  <a:srgbClr val="0B9520"/>
                </a:solidFill>
                <a:latin typeface="Courier New" pitchFamily="49" charset="0"/>
              </a:rPr>
              <a:t>5,2</a:t>
            </a:r>
            <a:r>
              <a:rPr lang="en-US" sz="1400" b="1">
                <a:latin typeface="Courier New" pitchFamily="49" charset="0"/>
              </a:rPr>
              <a:t>) == 25.0</a:t>
            </a:r>
            <a:endParaRPr lang="en-US" sz="1400" b="1">
              <a:solidFill>
                <a:schemeClr val="accent2"/>
              </a:solidFill>
              <a:latin typeface="Courier New" pitchFamily="49" charset="0"/>
            </a:endParaRPr>
          </a:p>
        </p:txBody>
      </p:sp>
      <p:sp>
        <p:nvSpPr>
          <p:cNvPr id="87057" name="Text Box 17"/>
          <p:cNvSpPr txBox="1">
            <a:spLocks noChangeArrowheads="1"/>
          </p:cNvSpPr>
          <p:nvPr/>
        </p:nvSpPr>
        <p:spPr bwMode="auto">
          <a:xfrm>
            <a:off x="5038725" y="6448425"/>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200">
                <a:latin typeface="Times New Roman" pitchFamily="18" charset="0"/>
              </a:rPr>
              <a:t>For example,</a:t>
            </a:r>
            <a:r>
              <a:rPr lang="en-US" sz="1400" b="1">
                <a:latin typeface="Courier New" pitchFamily="49" charset="0"/>
              </a:rPr>
              <a:t> </a:t>
            </a:r>
            <a:r>
              <a:rPr lang="en-US" sz="1000" b="1">
                <a:latin typeface="Courier New" pitchFamily="49" charset="0"/>
              </a:rPr>
              <a:t>power(</a:t>
            </a:r>
            <a:r>
              <a:rPr lang="en-US" sz="1000" b="1">
                <a:solidFill>
                  <a:srgbClr val="0B9520"/>
                </a:solidFill>
                <a:latin typeface="Courier New" pitchFamily="49" charset="0"/>
              </a:rPr>
              <a:t>5,-1</a:t>
            </a:r>
            <a:r>
              <a:rPr lang="en-US" sz="1000" b="1">
                <a:latin typeface="Courier New" pitchFamily="49" charset="0"/>
              </a:rPr>
              <a:t>) == 0.2</a:t>
            </a:r>
            <a:r>
              <a:rPr lang="en-US" sz="1400" b="1">
                <a:latin typeface="Courier New" pitchFamily="49" charset="0"/>
              </a:rPr>
              <a:t>   </a:t>
            </a:r>
            <a:r>
              <a:rPr lang="en-US" sz="1200">
                <a:latin typeface="Times New Roman" pitchFamily="18" charset="0"/>
              </a:rPr>
              <a:t>(or so)</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s == </a:t>
            </a:r>
            <a:r>
              <a:rPr lang="en-US" sz="2800" b="1">
                <a:solidFill>
                  <a:srgbClr val="0B9520"/>
                </a:solidFill>
                <a:latin typeface="Courier New" pitchFamily="49" charset="0"/>
              </a:rPr>
              <a:t>''</a:t>
            </a:r>
            <a:r>
              <a:rPr lang="en-US" sz="2800" b="1">
                <a:latin typeface="Courier New" pitchFamily="49" charset="0"/>
              </a:rPr>
              <a:t>:</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p>
        </p:txBody>
      </p:sp>
      <p:sp>
        <p:nvSpPr>
          <p:cNvPr id="88067" name="Text Box 3"/>
          <p:cNvSpPr txBox="1">
            <a:spLocks noChangeArrowheads="1"/>
          </p:cNvSpPr>
          <p:nvPr/>
        </p:nvSpPr>
        <p:spPr bwMode="auto">
          <a:xfrm>
            <a:off x="2438400" y="3962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#1 </a:t>
            </a:r>
            <a:endParaRPr lang="en-US" b="1">
              <a:latin typeface="Courier New" pitchFamily="49" charset="0"/>
            </a:endParaRPr>
          </a:p>
        </p:txBody>
      </p:sp>
      <p:pic>
        <p:nvPicPr>
          <p:cNvPr id="88068" name="Picture 4">
            <a:hlinkClick r:id="rId10" action="ppaction://program"/>
          </p:cNvPr>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304800" y="4724400"/>
            <a:ext cx="2133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 Box 5"/>
          <p:cNvSpPr txBox="1">
            <a:spLocks noChangeArrowheads="1"/>
          </p:cNvSpPr>
          <p:nvPr>
            <p:custDataLst>
              <p:tags r:id="rId2"/>
            </p:custDataLst>
          </p:nvPr>
        </p:nvSpPr>
        <p:spPr bwMode="auto">
          <a:xfrm>
            <a:off x="2590800" y="5181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and</a:t>
            </a:r>
          </a:p>
        </p:txBody>
      </p:sp>
      <p:sp>
        <p:nvSpPr>
          <p:cNvPr id="88070" name="Text Box 6"/>
          <p:cNvSpPr txBox="1">
            <a:spLocks noChangeArrowheads="1"/>
          </p:cNvSpPr>
          <p:nvPr>
            <p:custDataLst>
              <p:tags r:id="rId3"/>
            </p:custDataLst>
          </p:nvPr>
        </p:nvSpPr>
        <p:spPr bwMode="auto">
          <a:xfrm>
            <a:off x="2590800" y="562292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or</a:t>
            </a:r>
          </a:p>
        </p:txBody>
      </p:sp>
      <p:sp>
        <p:nvSpPr>
          <p:cNvPr id="88071" name="Text Box 7"/>
          <p:cNvSpPr txBox="1">
            <a:spLocks noChangeArrowheads="1"/>
          </p:cNvSpPr>
          <p:nvPr>
            <p:custDataLst>
              <p:tags r:id="rId4"/>
            </p:custDataLst>
          </p:nvPr>
        </p:nvSpPr>
        <p:spPr bwMode="auto">
          <a:xfrm>
            <a:off x="2590800" y="60626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not</a:t>
            </a:r>
          </a:p>
        </p:txBody>
      </p:sp>
      <p:sp>
        <p:nvSpPr>
          <p:cNvPr id="88072" name="AutoShape 8"/>
          <p:cNvSpPr>
            <a:spLocks/>
          </p:cNvSpPr>
          <p:nvPr>
            <p:custDataLst>
              <p:tags r:id="rId5"/>
            </p:custDataLst>
          </p:nvPr>
        </p:nvSpPr>
        <p:spPr bwMode="auto">
          <a:xfrm>
            <a:off x="3430588" y="5259388"/>
            <a:ext cx="176212" cy="1214437"/>
          </a:xfrm>
          <a:prstGeom prst="rightBrace">
            <a:avLst>
              <a:gd name="adj1" fmla="val 57433"/>
              <a:gd name="adj2" fmla="val 49671"/>
            </a:avLst>
          </a:prstGeom>
          <a:noFill/>
          <a:ln w="19050">
            <a:solidFill>
              <a:srgbClr val="4648D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73" name="Text Box 9"/>
          <p:cNvSpPr txBox="1">
            <a:spLocks noChangeArrowheads="1"/>
          </p:cNvSpPr>
          <p:nvPr>
            <p:custDataLst>
              <p:tags r:id="rId6"/>
            </p:custDataLst>
          </p:nvPr>
        </p:nvSpPr>
        <p:spPr bwMode="auto">
          <a:xfrm>
            <a:off x="3675063" y="559752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i="1">
                <a:solidFill>
                  <a:srgbClr val="4648D8"/>
                </a:solidFill>
                <a:latin typeface="Times New Roman" pitchFamily="18" charset="0"/>
              </a:rPr>
              <a:t>same</a:t>
            </a:r>
            <a:r>
              <a:rPr lang="en-US">
                <a:solidFill>
                  <a:srgbClr val="4648D8"/>
                </a:solidFill>
                <a:latin typeface="Times New Roman" pitchFamily="18" charset="0"/>
              </a:rPr>
              <a:t> as in English!</a:t>
            </a:r>
          </a:p>
        </p:txBody>
      </p:sp>
      <p:sp>
        <p:nvSpPr>
          <p:cNvPr id="88074" name="Text Box 10"/>
          <p:cNvSpPr txBox="1">
            <a:spLocks noChangeArrowheads="1"/>
          </p:cNvSpPr>
          <p:nvPr>
            <p:custDataLst>
              <p:tags r:id="rId7"/>
            </p:custDataLst>
          </p:nvPr>
        </p:nvSpPr>
        <p:spPr bwMode="auto">
          <a:xfrm>
            <a:off x="6189663" y="5597525"/>
            <a:ext cx="217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solidFill>
                  <a:srgbClr val="4648D8"/>
                </a:solidFill>
                <a:latin typeface="Times New Roman" pitchFamily="18" charset="0"/>
              </a:rPr>
              <a:t>but each side has to be a </a:t>
            </a:r>
            <a:r>
              <a:rPr lang="en-US" sz="1200" b="1" i="1">
                <a:solidFill>
                  <a:srgbClr val="4648D8"/>
                </a:solidFill>
                <a:latin typeface="Times New Roman" pitchFamily="18" charset="0"/>
              </a:rPr>
              <a:t>complete</a:t>
            </a:r>
            <a:r>
              <a:rPr lang="en-US" sz="1200">
                <a:solidFill>
                  <a:srgbClr val="4648D8"/>
                </a:solidFill>
                <a:latin typeface="Times New Roman" pitchFamily="18" charset="0"/>
              </a:rPr>
              <a:t> boolean value!</a:t>
            </a:r>
          </a:p>
        </p:txBody>
      </p:sp>
      <p:sp>
        <p:nvSpPr>
          <p:cNvPr id="88075" name="Text Box 12"/>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88076" name="Rectangle 13"/>
          <p:cNvSpPr>
            <a:spLocks noChangeArrowheads="1"/>
          </p:cNvSpPr>
          <p:nvPr/>
        </p:nvSpPr>
        <p:spPr bwMode="auto">
          <a:xfrm>
            <a:off x="2278063" y="3771900"/>
            <a:ext cx="5132387" cy="830263"/>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endParaRPr lang="en-US" sz="2800">
              <a:latin typeface="Times New Roman" pitchFamily="18" charset="0"/>
            </a:endParaRPr>
          </a:p>
        </p:txBody>
      </p:sp>
      <p:sp>
        <p:nvSpPr>
          <p:cNvPr id="89091" name="Text Box 3"/>
          <p:cNvSpPr txBox="1">
            <a:spLocks noChangeArrowheads="1"/>
          </p:cNvSpPr>
          <p:nvPr/>
        </p:nvSpPr>
        <p:spPr bwMode="auto">
          <a:xfrm>
            <a:off x="2438400" y="3962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#1 </a:t>
            </a:r>
            <a:endParaRPr lang="en-US" b="1">
              <a:latin typeface="Courier New" pitchFamily="49" charset="0"/>
            </a:endParaRPr>
          </a:p>
        </p:txBody>
      </p:sp>
      <p:pic>
        <p:nvPicPr>
          <p:cNvPr id="89092" name="Picture 4">
            <a:hlinkClick r:id="rId11" action="ppaction://program"/>
          </p:cNvPr>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304800" y="4724400"/>
            <a:ext cx="2133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 Box 5"/>
          <p:cNvSpPr txBox="1">
            <a:spLocks noChangeArrowheads="1"/>
          </p:cNvSpPr>
          <p:nvPr>
            <p:custDataLst>
              <p:tags r:id="rId2"/>
            </p:custDataLst>
          </p:nvPr>
        </p:nvSpPr>
        <p:spPr bwMode="auto">
          <a:xfrm>
            <a:off x="2590800" y="5181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and</a:t>
            </a:r>
          </a:p>
        </p:txBody>
      </p:sp>
      <p:sp>
        <p:nvSpPr>
          <p:cNvPr id="89094" name="Text Box 6"/>
          <p:cNvSpPr txBox="1">
            <a:spLocks noChangeArrowheads="1"/>
          </p:cNvSpPr>
          <p:nvPr>
            <p:custDataLst>
              <p:tags r:id="rId3"/>
            </p:custDataLst>
          </p:nvPr>
        </p:nvSpPr>
        <p:spPr bwMode="auto">
          <a:xfrm>
            <a:off x="2590800" y="562292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or</a:t>
            </a:r>
          </a:p>
        </p:txBody>
      </p:sp>
      <p:sp>
        <p:nvSpPr>
          <p:cNvPr id="89095" name="Text Box 7"/>
          <p:cNvSpPr txBox="1">
            <a:spLocks noChangeArrowheads="1"/>
          </p:cNvSpPr>
          <p:nvPr>
            <p:custDataLst>
              <p:tags r:id="rId4"/>
            </p:custDataLst>
          </p:nvPr>
        </p:nvSpPr>
        <p:spPr bwMode="auto">
          <a:xfrm>
            <a:off x="2590800" y="60626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not</a:t>
            </a:r>
          </a:p>
        </p:txBody>
      </p:sp>
      <p:sp>
        <p:nvSpPr>
          <p:cNvPr id="89096" name="AutoShape 8"/>
          <p:cNvSpPr>
            <a:spLocks/>
          </p:cNvSpPr>
          <p:nvPr>
            <p:custDataLst>
              <p:tags r:id="rId5"/>
            </p:custDataLst>
          </p:nvPr>
        </p:nvSpPr>
        <p:spPr bwMode="auto">
          <a:xfrm>
            <a:off x="3430588" y="5259388"/>
            <a:ext cx="176212" cy="1214437"/>
          </a:xfrm>
          <a:prstGeom prst="rightBrace">
            <a:avLst>
              <a:gd name="adj1" fmla="val 57433"/>
              <a:gd name="adj2" fmla="val 49671"/>
            </a:avLst>
          </a:prstGeom>
          <a:noFill/>
          <a:ln w="19050">
            <a:solidFill>
              <a:srgbClr val="4648D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7" name="Text Box 9"/>
          <p:cNvSpPr txBox="1">
            <a:spLocks noChangeArrowheads="1"/>
          </p:cNvSpPr>
          <p:nvPr>
            <p:custDataLst>
              <p:tags r:id="rId6"/>
            </p:custDataLst>
          </p:nvPr>
        </p:nvSpPr>
        <p:spPr bwMode="auto">
          <a:xfrm>
            <a:off x="3675063" y="559752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i="1">
                <a:solidFill>
                  <a:srgbClr val="4648D8"/>
                </a:solidFill>
                <a:latin typeface="Times New Roman" pitchFamily="18" charset="0"/>
              </a:rPr>
              <a:t>same</a:t>
            </a:r>
            <a:r>
              <a:rPr lang="en-US">
                <a:solidFill>
                  <a:srgbClr val="4648D8"/>
                </a:solidFill>
                <a:latin typeface="Times New Roman" pitchFamily="18" charset="0"/>
              </a:rPr>
              <a:t> as in English!</a:t>
            </a:r>
          </a:p>
        </p:txBody>
      </p:sp>
      <p:sp>
        <p:nvSpPr>
          <p:cNvPr id="89098" name="Text Box 10"/>
          <p:cNvSpPr txBox="1">
            <a:spLocks noChangeArrowheads="1"/>
          </p:cNvSpPr>
          <p:nvPr>
            <p:custDataLst>
              <p:tags r:id="rId7"/>
            </p:custDataLst>
          </p:nvPr>
        </p:nvSpPr>
        <p:spPr bwMode="auto">
          <a:xfrm>
            <a:off x="6189663" y="5597525"/>
            <a:ext cx="217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solidFill>
                  <a:srgbClr val="4648D8"/>
                </a:solidFill>
                <a:latin typeface="Times New Roman" pitchFamily="18" charset="0"/>
              </a:rPr>
              <a:t>but each side has to be a </a:t>
            </a:r>
            <a:r>
              <a:rPr lang="en-US" sz="1200" b="1" i="1">
                <a:solidFill>
                  <a:srgbClr val="4648D8"/>
                </a:solidFill>
                <a:latin typeface="Times New Roman" pitchFamily="18" charset="0"/>
              </a:rPr>
              <a:t>complete</a:t>
            </a:r>
            <a:r>
              <a:rPr lang="en-US" sz="1200">
                <a:solidFill>
                  <a:srgbClr val="4648D8"/>
                </a:solidFill>
                <a:latin typeface="Times New Roman" pitchFamily="18" charset="0"/>
              </a:rPr>
              <a:t> boolean value!</a:t>
            </a:r>
          </a:p>
        </p:txBody>
      </p:sp>
      <p:sp>
        <p:nvSpPr>
          <p:cNvPr id="89099" name="Text Box 11"/>
          <p:cNvSpPr txBox="1">
            <a:spLocks noChangeArrowheads="1"/>
          </p:cNvSpPr>
          <p:nvPr>
            <p:custDataLst>
              <p:tags r:id="rId8"/>
            </p:custDataLst>
          </p:nvPr>
        </p:nvSpPr>
        <p:spPr bwMode="auto">
          <a:xfrm>
            <a:off x="2057400" y="3048000"/>
            <a:ext cx="683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a:solidFill>
                  <a:srgbClr val="FEA30F"/>
                </a:solidFill>
                <a:latin typeface="Courier New" pitchFamily="49" charset="0"/>
              </a:rPr>
              <a:t>if</a:t>
            </a:r>
            <a:r>
              <a:rPr lang="en-US" b="1">
                <a:latin typeface="Courier New" pitchFamily="49" charset="0"/>
              </a:rPr>
              <a:t> s[0] == 'a' </a:t>
            </a:r>
            <a:r>
              <a:rPr lang="en-US" b="1">
                <a:solidFill>
                  <a:srgbClr val="FEA30F"/>
                </a:solidFill>
                <a:latin typeface="Courier New" pitchFamily="49" charset="0"/>
              </a:rPr>
              <a:t>or</a:t>
            </a:r>
            <a:r>
              <a:rPr lang="en-US" b="1">
                <a:latin typeface="Courier New" pitchFamily="49" charset="0"/>
              </a:rPr>
              <a:t> s[0] == 'e' or…</a:t>
            </a:r>
          </a:p>
        </p:txBody>
      </p:sp>
      <p:sp>
        <p:nvSpPr>
          <p:cNvPr id="89100" name="Text Box 12"/>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89101" name="Rectangle 13"/>
          <p:cNvSpPr>
            <a:spLocks noChangeArrowheads="1"/>
          </p:cNvSpPr>
          <p:nvPr/>
        </p:nvSpPr>
        <p:spPr bwMode="auto">
          <a:xfrm>
            <a:off x="2278063" y="3771900"/>
            <a:ext cx="5132387" cy="830263"/>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2"/>
          <p:cNvSpPr txBox="1">
            <a:spLocks noChangeArrowheads="1"/>
          </p:cNvSpPr>
          <p:nvPr/>
        </p:nvSpPr>
        <p:spPr bwMode="auto">
          <a:xfrm>
            <a:off x="6019800" y="5237163"/>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a:solidFill>
                  <a:srgbClr val="FF0000"/>
                </a:solidFill>
                <a:latin typeface="Courier New" pitchFamily="49" charset="0"/>
              </a:rPr>
              <a:t>in</a:t>
            </a:r>
            <a:endParaRPr lang="en-US" sz="3200" b="1">
              <a:latin typeface="Courier New" pitchFamily="49" charset="0"/>
            </a:endParaRPr>
          </a:p>
        </p:txBody>
      </p:sp>
      <p:sp>
        <p:nvSpPr>
          <p:cNvPr id="90115" name="Text Box 21"/>
          <p:cNvSpPr txBox="1">
            <a:spLocks noChangeArrowheads="1"/>
          </p:cNvSpPr>
          <p:nvPr/>
        </p:nvSpPr>
        <p:spPr bwMode="auto">
          <a:xfrm>
            <a:off x="1455738" y="5303838"/>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#2 </a:t>
            </a:r>
            <a:endParaRPr lang="en-US" b="1">
              <a:latin typeface="Courier New" pitchFamily="49" charset="0"/>
            </a:endParaRPr>
          </a:p>
        </p:txBody>
      </p:sp>
      <p:sp>
        <p:nvSpPr>
          <p:cNvPr id="90116" name="Rectangle 22"/>
          <p:cNvSpPr>
            <a:spLocks noChangeArrowheads="1"/>
          </p:cNvSpPr>
          <p:nvPr/>
        </p:nvSpPr>
        <p:spPr bwMode="auto">
          <a:xfrm>
            <a:off x="1295400" y="5113338"/>
            <a:ext cx="6172200" cy="830262"/>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
        <p:nvSpPr>
          <p:cNvPr id="90117" name="Text Box 23"/>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endParaRPr lang="en-US" sz="2800">
              <a:latin typeface="Times New Roman" pitchFamily="18" charset="0"/>
            </a:endParaRPr>
          </a:p>
        </p:txBody>
      </p:sp>
      <p:sp>
        <p:nvSpPr>
          <p:cNvPr id="90118" name="Text Box 24"/>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a:t>
            </a:r>
            <a:r>
              <a:rPr lang="en-US" sz="2000" b="1" dirty="0" smtClean="0">
                <a:solidFill>
                  <a:srgbClr val="FF0000"/>
                </a:solidFill>
                <a:latin typeface="Courier New" pitchFamily="49" charset="0"/>
              </a:rPr>
              <a:t>?????</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16" name="Rectangle 2"/>
          <p:cNvSpPr>
            <a:spLocks noChangeArrowheads="1"/>
          </p:cNvSpPr>
          <p:nvPr/>
        </p:nvSpPr>
        <p:spPr bwMode="auto">
          <a:xfrm>
            <a:off x="4685271" y="35052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5656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419100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5</a:t>
            </a:r>
          </a:p>
          <a:p>
            <a:pPr>
              <a:spcBef>
                <a:spcPts val="0"/>
              </a:spcBef>
            </a:pPr>
            <a:r>
              <a:rPr lang="en-US" sz="2000" b="1" dirty="0" smtClean="0">
                <a:latin typeface="Courier New" pitchFamily="49" charset="0"/>
              </a:rPr>
              <a:t>result = 22</a:t>
            </a:r>
          </a:p>
          <a:p>
            <a:pPr>
              <a:spcBef>
                <a:spcPts val="0"/>
              </a:spcBef>
            </a:pPr>
            <a:r>
              <a:rPr lang="en-US" sz="2000" b="1" dirty="0" smtClean="0">
                <a:solidFill>
                  <a:srgbClr val="FF0000"/>
                </a:solidFill>
                <a:latin typeface="Calibri" panose="020F0502020204030204" pitchFamily="34" charset="0"/>
              </a:rPr>
              <a:t>returns</a:t>
            </a:r>
            <a:r>
              <a:rPr lang="en-US" sz="2000" b="1" dirty="0" smtClean="0">
                <a:latin typeface="Courier New" pitchFamily="49" charset="0"/>
              </a:rPr>
              <a:t> 22</a:t>
            </a:r>
          </a:p>
        </p:txBody>
      </p:sp>
      <p:sp>
        <p:nvSpPr>
          <p:cNvPr id="19" name="Text Box 8"/>
          <p:cNvSpPr txBox="1">
            <a:spLocks noChangeArrowheads="1"/>
          </p:cNvSpPr>
          <p:nvPr/>
        </p:nvSpPr>
        <p:spPr bwMode="auto">
          <a:xfrm>
            <a:off x="4783496" y="36014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g(5)</a:t>
            </a:r>
            <a:endParaRPr lang="en-US" sz="2000" b="1" dirty="0">
              <a:latin typeface="Courier New" pitchFamily="49" charset="0"/>
            </a:endParaRPr>
          </a:p>
        </p:txBody>
      </p:sp>
      <p:sp>
        <p:nvSpPr>
          <p:cNvPr id="20" name="Text Box 8"/>
          <p:cNvSpPr txBox="1">
            <a:spLocks noChangeArrowheads="1"/>
          </p:cNvSpPr>
          <p:nvPr/>
        </p:nvSpPr>
        <p:spPr bwMode="auto">
          <a:xfrm>
            <a:off x="4785156" y="39813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2" name="Down Arrow 1"/>
          <p:cNvSpPr/>
          <p:nvPr/>
        </p:nvSpPr>
        <p:spPr bwMode="auto">
          <a:xfrm rot="10297176">
            <a:off x="7332468" y="2989666"/>
            <a:ext cx="698356" cy="1820099"/>
          </a:xfrm>
          <a:prstGeom prst="downArrow">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56245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a:t>
            </a:r>
            <a:r>
              <a:rPr lang="en-US" sz="2000" b="1" dirty="0" smtClean="0">
                <a:solidFill>
                  <a:srgbClr val="FF0000"/>
                </a:solidFill>
                <a:latin typeface="Courier New" pitchFamily="49" charset="0"/>
              </a:rPr>
              <a:t>22</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Tree>
    <p:extLst>
      <p:ext uri="{BB962C8B-B14F-4D97-AF65-F5344CB8AC3E}">
        <p14:creationId xmlns:p14="http://schemas.microsoft.com/office/powerpoint/2010/main" val="672720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984022"/>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22</a:t>
            </a:r>
          </a:p>
          <a:p>
            <a:pPr>
              <a:spcBef>
                <a:spcPts val="0"/>
              </a:spcBef>
            </a:pPr>
            <a:r>
              <a:rPr lang="en-US" sz="2000" b="1" dirty="0" smtClean="0">
                <a:solidFill>
                  <a:srgbClr val="FF0000"/>
                </a:solidFill>
                <a:latin typeface="Calibri" panose="020F0502020204030204" pitchFamily="34" charset="0"/>
              </a:rPr>
              <a:t>return</a:t>
            </a:r>
            <a:r>
              <a:rPr lang="en-US" sz="2000" b="1" dirty="0" smtClean="0">
                <a:solidFill>
                  <a:srgbClr val="FF0000"/>
                </a:solidFill>
                <a:latin typeface="Courier New" pitchFamily="49" charset="0"/>
              </a:rPr>
              <a:t> 42 </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16" name="Down Arrow 15"/>
          <p:cNvSpPr/>
          <p:nvPr/>
        </p:nvSpPr>
        <p:spPr bwMode="auto">
          <a:xfrm rot="6023628">
            <a:off x="4715949" y="1279425"/>
            <a:ext cx="698356" cy="3043809"/>
          </a:xfrm>
          <a:prstGeom prst="downArrow">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05389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2" name="TextBox 1"/>
          <p:cNvSpPr txBox="1"/>
          <p:nvPr/>
        </p:nvSpPr>
        <p:spPr>
          <a:xfrm>
            <a:off x="2712156" y="1007477"/>
            <a:ext cx="990600" cy="738664"/>
          </a:xfrm>
          <a:prstGeom prst="rect">
            <a:avLst/>
          </a:prstGeom>
          <a:solidFill>
            <a:schemeClr val="bg1">
              <a:lumMod val="85000"/>
            </a:schemeClr>
          </a:solidFill>
        </p:spPr>
        <p:txBody>
          <a:bodyPr wrap="square" rtlCol="0">
            <a:spAutoFit/>
          </a:bodyPr>
          <a:lstStyle/>
          <a:p>
            <a:pPr algn="ctr"/>
            <a:r>
              <a:rPr lang="en-US" sz="4200" b="1" dirty="0" smtClean="0">
                <a:solidFill>
                  <a:srgbClr val="FF0000"/>
                </a:solidFill>
                <a:latin typeface="Cambria" panose="02040503050406030204" pitchFamily="18" charset="0"/>
              </a:rPr>
              <a:t>42</a:t>
            </a:r>
          </a:p>
        </p:txBody>
      </p:sp>
      <p:sp>
        <p:nvSpPr>
          <p:cNvPr id="4" name="TextBox 3"/>
          <p:cNvSpPr txBox="1"/>
          <p:nvPr/>
        </p:nvSpPr>
        <p:spPr>
          <a:xfrm>
            <a:off x="2602089" y="1707444"/>
            <a:ext cx="1143000" cy="307777"/>
          </a:xfrm>
          <a:prstGeom prst="rect">
            <a:avLst/>
          </a:prstGeom>
          <a:noFill/>
        </p:spPr>
        <p:txBody>
          <a:bodyPr wrap="square" rtlCol="0">
            <a:spAutoFit/>
          </a:bodyPr>
          <a:lstStyle/>
          <a:p>
            <a:pPr algn="ctr"/>
            <a:r>
              <a:rPr lang="en-US" sz="1400" dirty="0" smtClean="0">
                <a:latin typeface="Cambria" panose="02040503050406030204" pitchFamily="18" charset="0"/>
              </a:rPr>
              <a:t>output</a:t>
            </a:r>
          </a:p>
        </p:txBody>
      </p:sp>
      <p:sp>
        <p:nvSpPr>
          <p:cNvPr id="18" name="Rectangle 28"/>
          <p:cNvSpPr>
            <a:spLocks noChangeArrowheads="1"/>
          </p:cNvSpPr>
          <p:nvPr/>
        </p:nvSpPr>
        <p:spPr bwMode="auto">
          <a:xfrm rot="21014770">
            <a:off x="4521533" y="1353501"/>
            <a:ext cx="2952665" cy="1015663"/>
          </a:xfrm>
          <a:prstGeom prst="rect">
            <a:avLst/>
          </a:prstGeom>
          <a:solidFill>
            <a:schemeClr val="bg1"/>
          </a:solidFill>
          <a:ln>
            <a:noFill/>
          </a:ln>
          <a:extLst/>
        </p:spPr>
        <p:txBody>
          <a:bodyPr wrap="square">
            <a:spAutoFit/>
          </a:bodyPr>
          <a:lstStyle/>
          <a:p>
            <a:pPr algn="ctr"/>
            <a:r>
              <a:rPr lang="en-US" sz="2000" i="1" dirty="0" smtClean="0">
                <a:latin typeface="Cambria" pitchFamily="18" charset="0"/>
              </a:rPr>
              <a:t>afterwards, the stack is empty…, but ready if another function is called </a:t>
            </a:r>
            <a:endParaRPr lang="en-US" sz="2000" i="1" dirty="0">
              <a:latin typeface="Cambria" pitchFamily="18" charset="0"/>
            </a:endParaRPr>
          </a:p>
        </p:txBody>
      </p:sp>
    </p:spTree>
    <p:extLst>
      <p:ext uri="{BB962C8B-B14F-4D97-AF65-F5344CB8AC3E}">
        <p14:creationId xmlns:p14="http://schemas.microsoft.com/office/powerpoint/2010/main" val="3739881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30" name="Rectangle 28"/>
          <p:cNvSpPr>
            <a:spLocks noChangeArrowheads="1"/>
          </p:cNvSpPr>
          <p:nvPr/>
        </p:nvSpPr>
        <p:spPr bwMode="auto">
          <a:xfrm>
            <a:off x="1981200" y="543524"/>
            <a:ext cx="2024400" cy="461665"/>
          </a:xfrm>
          <a:prstGeom prst="rect">
            <a:avLst/>
          </a:prstGeom>
          <a:solidFill>
            <a:srgbClr val="CCECFF"/>
          </a:solidFill>
          <a:ln>
            <a:noFill/>
          </a:ln>
          <a:extLst/>
        </p:spPr>
        <p:txBody>
          <a:bodyPr wrap="none">
            <a:spAutoFit/>
          </a:bodyPr>
          <a:lstStyle/>
          <a:p>
            <a:r>
              <a:rPr lang="en-US" i="1" dirty="0" smtClean="0">
                <a:latin typeface="Cambria" pitchFamily="18" charset="0"/>
              </a:rPr>
              <a:t>what's </a:t>
            </a:r>
            <a:r>
              <a:rPr lang="en-US" b="1" dirty="0" smtClean="0">
                <a:latin typeface="Courier New" panose="02070309020205020404" pitchFamily="49" charset="0"/>
                <a:cs typeface="Courier New" panose="02070309020205020404" pitchFamily="49" charset="0"/>
              </a:rPr>
              <a:t>f(2)</a:t>
            </a:r>
            <a:r>
              <a:rPr lang="en-US" i="1" dirty="0" smtClean="0">
                <a:latin typeface="Cambria" pitchFamily="18" charset="0"/>
              </a:rPr>
              <a:t> </a:t>
            </a:r>
            <a:r>
              <a:rPr lang="en-US" dirty="0" smtClean="0">
                <a:latin typeface="Cambria" pitchFamily="18" charset="0"/>
              </a:rPr>
              <a:t>?</a:t>
            </a:r>
            <a:endParaRPr lang="en-US" dirty="0">
              <a:latin typeface="Cambria" pitchFamily="18" charset="0"/>
            </a:endParaRPr>
          </a:p>
        </p:txBody>
      </p:sp>
    </p:spTree>
    <p:extLst>
      <p:ext uri="{BB962C8B-B14F-4D97-AF65-F5344CB8AC3E}">
        <p14:creationId xmlns:p14="http://schemas.microsoft.com/office/powerpoint/2010/main" val="4250377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Tree>
    <p:extLst>
      <p:ext uri="{BB962C8B-B14F-4D97-AF65-F5344CB8AC3E}">
        <p14:creationId xmlns:p14="http://schemas.microsoft.com/office/powerpoint/2010/main" val="3261003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FFCCCC"/>
          </a:solidFill>
          <a:ln>
            <a:solidFill>
              <a:srgbClr val="FF0000"/>
            </a:solidFill>
          </a:ln>
        </p:spPr>
        <p:txBody>
          <a:bodyPr wrap="none">
            <a:spAutoFit/>
          </a:bodyPr>
          <a:lstStyle/>
          <a:p>
            <a:r>
              <a:rPr lang="en-US" sz="1600" b="1" dirty="0">
                <a:latin typeface="Cambria" pitchFamily="18" charset="0"/>
              </a:rPr>
              <a:t>1</a:t>
            </a:r>
            <a:endParaRPr lang="en-US" sz="1600" dirty="0"/>
          </a:p>
        </p:txBody>
      </p:sp>
      <p:sp>
        <p:nvSpPr>
          <p:cNvPr id="16" name="Rectangle 2"/>
          <p:cNvSpPr>
            <a:spLocks noChangeArrowheads="1"/>
          </p:cNvSpPr>
          <p:nvPr/>
        </p:nvSpPr>
        <p:spPr bwMode="auto">
          <a:xfrm>
            <a:off x="4685271" y="3010929"/>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need f(0)</a:t>
            </a:r>
            <a:endParaRPr lang="en-US" sz="2000" b="1" dirty="0">
              <a:solidFill>
                <a:srgbClr val="000000"/>
              </a:solidFill>
              <a:latin typeface="Courier New"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Tree>
    <p:extLst>
      <p:ext uri="{BB962C8B-B14F-4D97-AF65-F5344CB8AC3E}">
        <p14:creationId xmlns:p14="http://schemas.microsoft.com/office/powerpoint/2010/main" val="2166627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chemeClr val="bg1">
              <a:lumMod val="95000"/>
            </a:schemeClr>
          </a:solidFill>
          <a:ln>
            <a:solidFill>
              <a:schemeClr val="tx1"/>
            </a:solidFill>
          </a:ln>
        </p:spPr>
        <p:txBody>
          <a:bodyPr wrap="none">
            <a:spAutoFit/>
          </a:bodyPr>
          <a:lstStyle/>
          <a:p>
            <a:r>
              <a:rPr lang="en-US" sz="1600" b="1" dirty="0" smtClean="0">
                <a:latin typeface="Cambria" pitchFamily="18" charset="0"/>
              </a:rPr>
              <a:t>0</a:t>
            </a:r>
            <a:endParaRPr lang="en-US" sz="1600" dirty="0"/>
          </a:p>
        </p:txBody>
      </p:sp>
      <p:sp>
        <p:nvSpPr>
          <p:cNvPr id="16" name="Rectangle 2"/>
          <p:cNvSpPr>
            <a:spLocks noChangeArrowheads="1"/>
          </p:cNvSpPr>
          <p:nvPr/>
        </p:nvSpPr>
        <p:spPr bwMode="auto">
          <a:xfrm>
            <a:off x="4685271" y="3010929"/>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need f(0)</a:t>
            </a:r>
            <a:endParaRPr lang="en-US" sz="2000" b="1" dirty="0">
              <a:solidFill>
                <a:srgbClr val="000000"/>
              </a:solidFill>
              <a:latin typeface="Courier New"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Rectangle 2"/>
          <p:cNvSpPr>
            <a:spLocks noChangeArrowheads="1"/>
          </p:cNvSpPr>
          <p:nvPr/>
        </p:nvSpPr>
        <p:spPr bwMode="auto">
          <a:xfrm>
            <a:off x="4687329" y="4672914"/>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23" name="TextBox 22"/>
          <p:cNvSpPr txBox="1"/>
          <p:nvPr/>
        </p:nvSpPr>
        <p:spPr>
          <a:xfrm>
            <a:off x="7027304" y="4733360"/>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24" name="Text Box 8"/>
          <p:cNvSpPr txBox="1">
            <a:spLocks noChangeArrowheads="1"/>
          </p:cNvSpPr>
          <p:nvPr/>
        </p:nvSpPr>
        <p:spPr bwMode="auto">
          <a:xfrm>
            <a:off x="6680052" y="5348415"/>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0</a:t>
            </a:r>
          </a:p>
          <a:p>
            <a:pPr lvl="0">
              <a:spcBef>
                <a:spcPts val="0"/>
              </a:spcBef>
            </a:pPr>
            <a:r>
              <a:rPr lang="en-US" sz="2000" b="1" dirty="0">
                <a:solidFill>
                  <a:srgbClr val="FF0000"/>
                </a:solidFill>
                <a:latin typeface="Calibri" panose="020F0502020204030204" pitchFamily="34" charset="0"/>
              </a:rPr>
              <a:t>returns</a:t>
            </a:r>
            <a:r>
              <a:rPr lang="en-US" sz="2000" b="1" dirty="0">
                <a:solidFill>
                  <a:srgbClr val="000000"/>
                </a:solidFill>
                <a:latin typeface="Courier New" pitchFamily="49" charset="0"/>
              </a:rPr>
              <a:t> 1</a:t>
            </a:r>
            <a:r>
              <a:rPr lang="en-US" sz="2000" b="1" dirty="0" smtClean="0">
                <a:solidFill>
                  <a:srgbClr val="000000"/>
                </a:solidFill>
                <a:latin typeface="Courier New" pitchFamily="49" charset="0"/>
              </a:rPr>
              <a:t>2</a:t>
            </a:r>
            <a:endParaRPr lang="en-US" sz="2000" b="1" dirty="0">
              <a:solidFill>
                <a:srgbClr val="000000"/>
              </a:solidFill>
              <a:latin typeface="Courier New" pitchFamily="49" charset="0"/>
            </a:endParaRPr>
          </a:p>
        </p:txBody>
      </p:sp>
      <p:sp>
        <p:nvSpPr>
          <p:cNvPr id="25" name="Text Box 8"/>
          <p:cNvSpPr txBox="1">
            <a:spLocks noChangeArrowheads="1"/>
          </p:cNvSpPr>
          <p:nvPr/>
        </p:nvSpPr>
        <p:spPr bwMode="auto">
          <a:xfrm>
            <a:off x="4785554" y="4769133"/>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f(0)</a:t>
            </a:r>
            <a:endParaRPr lang="en-US" sz="2000" b="1" dirty="0">
              <a:latin typeface="Courier New" pitchFamily="49" charset="0"/>
            </a:endParaRPr>
          </a:p>
        </p:txBody>
      </p:sp>
      <p:sp>
        <p:nvSpPr>
          <p:cNvPr id="26" name="Text Box 8"/>
          <p:cNvSpPr txBox="1">
            <a:spLocks noChangeArrowheads="1"/>
          </p:cNvSpPr>
          <p:nvPr/>
        </p:nvSpPr>
        <p:spPr bwMode="auto">
          <a:xfrm>
            <a:off x="4787214" y="5149104"/>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Tree>
    <p:extLst>
      <p:ext uri="{BB962C8B-B14F-4D97-AF65-F5344CB8AC3E}">
        <p14:creationId xmlns:p14="http://schemas.microsoft.com/office/powerpoint/2010/main" val="246207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57175" y="1676400"/>
            <a:ext cx="8658225" cy="2114586"/>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050" name="Picture 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45" y="53622"/>
            <a:ext cx="5555255" cy="146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ounded Rectangle 1"/>
          <p:cNvSpPr>
            <a:spLocks noChangeArrowheads="1"/>
          </p:cNvSpPr>
          <p:nvPr/>
        </p:nvSpPr>
        <p:spPr bwMode="auto">
          <a:xfrm>
            <a:off x="514526" y="1921582"/>
            <a:ext cx="4011613" cy="1597025"/>
          </a:xfrm>
          <a:prstGeom prst="roundRect">
            <a:avLst>
              <a:gd name="adj" fmla="val 16667"/>
            </a:avLst>
          </a:prstGeom>
          <a:solidFill>
            <a:srgbClr val="CCFFCC"/>
          </a:solidFill>
          <a:ln w="28575">
            <a:solidFill>
              <a:schemeClr val="bg1"/>
            </a:solidFill>
            <a:round/>
            <a:headEnd/>
            <a:tailEnd/>
          </a:ln>
        </p:spPr>
        <p:txBody>
          <a:bodyPr/>
          <a:lstStyle/>
          <a:p>
            <a:endParaRPr lang="en-US">
              <a:latin typeface="Cambria" pitchFamily="18" charset="0"/>
            </a:endParaRPr>
          </a:p>
        </p:txBody>
      </p:sp>
      <p:sp>
        <p:nvSpPr>
          <p:cNvPr id="2052" name="Line 34"/>
          <p:cNvSpPr>
            <a:spLocks noChangeShapeType="1"/>
          </p:cNvSpPr>
          <p:nvPr/>
        </p:nvSpPr>
        <p:spPr bwMode="auto">
          <a:xfrm>
            <a:off x="457200" y="5616575"/>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2053" name="Rounded Rectangle 1"/>
          <p:cNvSpPr>
            <a:spLocks noChangeArrowheads="1"/>
          </p:cNvSpPr>
          <p:nvPr/>
        </p:nvSpPr>
        <p:spPr bwMode="auto">
          <a:xfrm>
            <a:off x="2235200" y="4260712"/>
            <a:ext cx="5799138" cy="517525"/>
          </a:xfrm>
          <a:prstGeom prst="roundRect">
            <a:avLst>
              <a:gd name="adj" fmla="val 16667"/>
            </a:avLst>
          </a:prstGeom>
          <a:solidFill>
            <a:srgbClr val="CCECFF"/>
          </a:solidFill>
          <a:ln>
            <a:noFill/>
          </a:ln>
          <a:extLst/>
        </p:spPr>
        <p:txBody>
          <a:bodyPr/>
          <a:lstStyle/>
          <a:p>
            <a:endParaRPr lang="en-US">
              <a:latin typeface="Cambria" pitchFamily="18" charset="0"/>
            </a:endParaRPr>
          </a:p>
        </p:txBody>
      </p:sp>
      <p:sp>
        <p:nvSpPr>
          <p:cNvPr id="2054" name="Text Box 6"/>
          <p:cNvSpPr txBox="1">
            <a:spLocks noChangeArrowheads="1"/>
          </p:cNvSpPr>
          <p:nvPr/>
        </p:nvSpPr>
        <p:spPr bwMode="auto">
          <a:xfrm>
            <a:off x="2286000" y="5421313"/>
            <a:ext cx="4851400" cy="369887"/>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dirty="0">
                <a:latin typeface="Cambria" pitchFamily="18" charset="0"/>
              </a:rPr>
              <a:t>This is the </a:t>
            </a:r>
            <a:r>
              <a:rPr lang="en-US" sz="1800" b="1" i="1" dirty="0">
                <a:latin typeface="Cambria" pitchFamily="18" charset="0"/>
              </a:rPr>
              <a:t>last</a:t>
            </a:r>
            <a:r>
              <a:rPr lang="en-US" sz="1800" dirty="0">
                <a:latin typeface="Cambria" pitchFamily="18" charset="0"/>
              </a:rPr>
              <a:t> CS 5 lecture you’ll ever </a:t>
            </a:r>
            <a:r>
              <a:rPr lang="en-US" sz="1800" dirty="0" smtClean="0">
                <a:latin typeface="Cambria" pitchFamily="18" charset="0"/>
              </a:rPr>
              <a:t>"need"!</a:t>
            </a:r>
            <a:r>
              <a:rPr lang="en-US" sz="1800" b="1" dirty="0" smtClean="0">
                <a:latin typeface="Cambria" pitchFamily="18" charset="0"/>
                <a:cs typeface="Courier New" pitchFamily="49" charset="0"/>
              </a:rPr>
              <a:t>*</a:t>
            </a:r>
            <a:endParaRPr lang="en-US" sz="1800" b="1" dirty="0">
              <a:latin typeface="Cambria" pitchFamily="18" charset="0"/>
              <a:cs typeface="Courier New" pitchFamily="49" charset="0"/>
            </a:endParaRPr>
          </a:p>
        </p:txBody>
      </p:sp>
      <p:sp>
        <p:nvSpPr>
          <p:cNvPr id="2055" name="Text Box 13"/>
          <p:cNvSpPr txBox="1">
            <a:spLocks noChangeArrowheads="1"/>
          </p:cNvSpPr>
          <p:nvPr/>
        </p:nvSpPr>
        <p:spPr bwMode="auto">
          <a:xfrm>
            <a:off x="733425" y="6189663"/>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latin typeface="Cambria" pitchFamily="18" charset="0"/>
              </a:rPr>
              <a:t>On </a:t>
            </a:r>
            <a:r>
              <a:rPr lang="en-US" sz="1200" b="1">
                <a:latin typeface="Cambria" pitchFamily="18" charset="0"/>
              </a:rPr>
              <a:t>Warner Brothers</a:t>
            </a:r>
            <a:r>
              <a:rPr lang="en-US" sz="1200">
                <a:latin typeface="Cambria" pitchFamily="18" charset="0"/>
              </a:rPr>
              <a:t>' insistence, we affirm that this 'C' does not stand for 'Chamber' and 'S'  does not stand for 'Secrets.'</a:t>
            </a:r>
          </a:p>
        </p:txBody>
      </p:sp>
      <p:sp>
        <p:nvSpPr>
          <p:cNvPr id="2057" name="Text Box 16"/>
          <p:cNvSpPr txBox="1">
            <a:spLocks noChangeArrowheads="1"/>
          </p:cNvSpPr>
          <p:nvPr/>
        </p:nvSpPr>
        <p:spPr bwMode="auto">
          <a:xfrm>
            <a:off x="733425" y="6434138"/>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solidFill>
                  <a:srgbClr val="C00000"/>
                </a:solidFill>
                <a:latin typeface="Cambria" pitchFamily="18" charset="0"/>
              </a:rPr>
              <a:t>Caution</a:t>
            </a:r>
            <a:r>
              <a:rPr lang="en-US" sz="1200">
                <a:latin typeface="Cambria" pitchFamily="18" charset="0"/>
              </a:rPr>
              <a:t>: do not take this statement too literally or it is possible find yourself in </a:t>
            </a:r>
            <a:r>
              <a:rPr lang="en-US" sz="1200" b="1" i="1">
                <a:latin typeface="Cambria" pitchFamily="18" charset="0"/>
              </a:rPr>
              <a:t>twice </a:t>
            </a:r>
            <a:r>
              <a:rPr lang="en-US" sz="1200">
                <a:latin typeface="Cambria" pitchFamily="18" charset="0"/>
              </a:rPr>
              <a:t>as many CS 5 lectures as you need! </a:t>
            </a:r>
          </a:p>
        </p:txBody>
      </p:sp>
      <p:pic>
        <p:nvPicPr>
          <p:cNvPr id="20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6161088"/>
            <a:ext cx="1778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35"/>
          <p:cNvSpPr txBox="1">
            <a:spLocks noChangeArrowheads="1"/>
          </p:cNvSpPr>
          <p:nvPr/>
        </p:nvSpPr>
        <p:spPr bwMode="auto">
          <a:xfrm>
            <a:off x="381000" y="5872163"/>
            <a:ext cx="487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i="1">
                <a:latin typeface="Cambria" pitchFamily="18" charset="0"/>
              </a:rPr>
              <a:t>HMC's legal counsel requires us to include these footnotes…</a:t>
            </a:r>
          </a:p>
        </p:txBody>
      </p:sp>
      <p:sp>
        <p:nvSpPr>
          <p:cNvPr id="2060" name="Text Box 36"/>
          <p:cNvSpPr txBox="1">
            <a:spLocks noChangeArrowheads="1"/>
          </p:cNvSpPr>
          <p:nvPr/>
        </p:nvSpPr>
        <p:spPr bwMode="auto">
          <a:xfrm>
            <a:off x="1981200" y="4315685"/>
            <a:ext cx="632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err="1">
                <a:latin typeface="Cambria" pitchFamily="18" charset="0"/>
              </a:rPr>
              <a:t>Hw</a:t>
            </a:r>
            <a:r>
              <a:rPr lang="en-US" sz="2000" dirty="0">
                <a:latin typeface="Cambria" pitchFamily="18" charset="0"/>
              </a:rPr>
              <a:t> #1</a:t>
            </a:r>
            <a:r>
              <a:rPr lang="en-US" sz="2000" b="1" dirty="0">
                <a:latin typeface="Cambria" pitchFamily="18" charset="0"/>
              </a:rPr>
              <a:t>  </a:t>
            </a:r>
            <a:r>
              <a:rPr lang="en-US" sz="2000" dirty="0">
                <a:latin typeface="Cambria" pitchFamily="18" charset="0"/>
              </a:rPr>
              <a:t>due this </a:t>
            </a:r>
            <a:r>
              <a:rPr lang="en-US" sz="2000" dirty="0" smtClean="0">
                <a:latin typeface="Cambria" pitchFamily="18" charset="0"/>
              </a:rPr>
              <a:t>Monday,  1/30,  </a:t>
            </a:r>
            <a:r>
              <a:rPr lang="en-US" sz="2000" dirty="0">
                <a:latin typeface="Cambria" pitchFamily="18" charset="0"/>
              </a:rPr>
              <a:t>at 11:59 pm</a:t>
            </a:r>
          </a:p>
        </p:txBody>
      </p:sp>
      <p:sp>
        <p:nvSpPr>
          <p:cNvPr id="2062" name="Text Box 42"/>
          <p:cNvSpPr txBox="1">
            <a:spLocks noChangeArrowheads="1"/>
          </p:cNvSpPr>
          <p:nvPr/>
        </p:nvSpPr>
        <p:spPr bwMode="auto">
          <a:xfrm>
            <a:off x="560388" y="63531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atin typeface="Cambria" pitchFamily="18" charset="0"/>
              </a:rPr>
              <a:t>*</a:t>
            </a:r>
          </a:p>
        </p:txBody>
      </p:sp>
      <p:sp>
        <p:nvSpPr>
          <p:cNvPr id="2063" name="Text Box 43"/>
          <p:cNvSpPr txBox="1">
            <a:spLocks noChangeArrowheads="1"/>
          </p:cNvSpPr>
          <p:nvPr/>
        </p:nvSpPr>
        <p:spPr bwMode="auto">
          <a:xfrm rot="21031648">
            <a:off x="1109734" y="4102031"/>
            <a:ext cx="1438275" cy="584200"/>
          </a:xfrm>
          <a:prstGeom prst="rect">
            <a:avLst/>
          </a:prstGeom>
          <a:solidFill>
            <a:srgbClr val="CCECFF"/>
          </a:solidFill>
          <a:ln w="19050">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600" b="1" dirty="0">
                <a:latin typeface="Cambria" pitchFamily="18" charset="0"/>
              </a:rPr>
              <a:t>Tutoring hours: LOTS!</a:t>
            </a:r>
          </a:p>
        </p:txBody>
      </p:sp>
      <p:sp>
        <p:nvSpPr>
          <p:cNvPr id="2067" name="Text Box 41"/>
          <p:cNvSpPr txBox="1">
            <a:spLocks noChangeArrowheads="1"/>
          </p:cNvSpPr>
          <p:nvPr/>
        </p:nvSpPr>
        <p:spPr bwMode="auto">
          <a:xfrm>
            <a:off x="944739" y="3381375"/>
            <a:ext cx="318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dirty="0">
                <a:latin typeface="Cambria" pitchFamily="18" charset="0"/>
              </a:rPr>
              <a:t>a.k.a.,  CS's version of mathematical induction</a:t>
            </a:r>
          </a:p>
        </p:txBody>
      </p:sp>
      <p:sp>
        <p:nvSpPr>
          <p:cNvPr id="2070" name="Text Box 37"/>
          <p:cNvSpPr txBox="1">
            <a:spLocks noChangeArrowheads="1"/>
          </p:cNvSpPr>
          <p:nvPr/>
        </p:nvSpPr>
        <p:spPr bwMode="auto">
          <a:xfrm>
            <a:off x="5410200" y="2132360"/>
            <a:ext cx="3087687" cy="1077218"/>
          </a:xfrm>
          <a:prstGeom prst="rect">
            <a:avLst/>
          </a:prstGeom>
          <a:solidFill>
            <a:srgbClr val="CCFFCC"/>
          </a:solidFill>
          <a:ln w="28575">
            <a:solidFill>
              <a:schemeClr val="bg1"/>
            </a:solid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latin typeface="Cambria" pitchFamily="18" charset="0"/>
              </a:rPr>
              <a:t>As close as CS gets to magic</a:t>
            </a:r>
            <a:endParaRPr lang="en-US" sz="3200" b="1" dirty="0">
              <a:latin typeface="Cambria" pitchFamily="18" charset="0"/>
            </a:endParaRPr>
          </a:p>
        </p:txBody>
      </p:sp>
      <p:pic>
        <p:nvPicPr>
          <p:cNvPr id="2073" name="Picture 43"/>
          <p:cNvPicPr>
            <a:picLocks noChangeAspect="1" noChangeArrowheads="1"/>
          </p:cNvPicPr>
          <p:nvPr/>
        </p:nvPicPr>
        <p:blipFill>
          <a:blip r:embed="rId5">
            <a:extLst>
              <a:ext uri="{28A0092B-C50C-407E-A947-70E740481C1C}">
                <a14:useLocalDpi xmlns:a14="http://schemas.microsoft.com/office/drawing/2010/main" val="0"/>
              </a:ext>
            </a:extLst>
          </a:blip>
          <a:srcRect l="39465" t="37932" r="33150" b="47105"/>
          <a:stretch>
            <a:fillRect/>
          </a:stretch>
        </p:blipFill>
        <p:spPr bwMode="auto">
          <a:xfrm>
            <a:off x="955851" y="2062163"/>
            <a:ext cx="3349625"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rot="20945936">
            <a:off x="6276066" y="388178"/>
            <a:ext cx="2362200" cy="738664"/>
          </a:xfrm>
          <a:prstGeom prst="rect">
            <a:avLst/>
          </a:prstGeom>
          <a:solidFill>
            <a:srgbClr val="0B9520"/>
          </a:solidFill>
        </p:spPr>
        <p:txBody>
          <a:bodyPr wrap="square" rtlCol="0">
            <a:spAutoFit/>
          </a:bodyPr>
          <a:lstStyle/>
          <a:p>
            <a:pPr algn="ctr"/>
            <a:r>
              <a:rPr lang="en-US" sz="4200" i="1" dirty="0" smtClean="0">
                <a:solidFill>
                  <a:schemeClr val="bg1"/>
                </a:solidFill>
                <a:latin typeface="Cambria" panose="02040503050406030204" pitchFamily="18" charset="0"/>
              </a:rPr>
              <a:t>MAGIC!?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sp>
        <p:nvSpPr>
          <p:cNvPr id="16" name="Rectangle 2"/>
          <p:cNvSpPr>
            <a:spLocks noChangeArrowheads="1"/>
          </p:cNvSpPr>
          <p:nvPr/>
        </p:nvSpPr>
        <p:spPr bwMode="auto">
          <a:xfrm>
            <a:off x="4685271" y="3010929"/>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need f(0)</a:t>
            </a:r>
            <a:endParaRPr lang="en-US" sz="2000" b="1" dirty="0">
              <a:solidFill>
                <a:srgbClr val="000000"/>
              </a:solidFill>
              <a:latin typeface="Courier New"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Rectangle 2"/>
          <p:cNvSpPr>
            <a:spLocks noChangeArrowheads="1"/>
          </p:cNvSpPr>
          <p:nvPr/>
        </p:nvSpPr>
        <p:spPr bwMode="auto">
          <a:xfrm>
            <a:off x="4687329" y="4672914"/>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23" name="TextBox 22"/>
          <p:cNvSpPr txBox="1"/>
          <p:nvPr/>
        </p:nvSpPr>
        <p:spPr>
          <a:xfrm>
            <a:off x="7027304" y="4733360"/>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24" name="Text Box 8"/>
          <p:cNvSpPr txBox="1">
            <a:spLocks noChangeArrowheads="1"/>
          </p:cNvSpPr>
          <p:nvPr/>
        </p:nvSpPr>
        <p:spPr bwMode="auto">
          <a:xfrm>
            <a:off x="6680052" y="5348415"/>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0</a:t>
            </a:r>
          </a:p>
          <a:p>
            <a:pPr lvl="0">
              <a:spcBef>
                <a:spcPts val="0"/>
              </a:spcBef>
            </a:pPr>
            <a:r>
              <a:rPr lang="en-US" sz="2000" b="1" dirty="0">
                <a:solidFill>
                  <a:srgbClr val="FF0000"/>
                </a:solidFill>
                <a:latin typeface="Calibri" panose="020F0502020204030204" pitchFamily="34" charset="0"/>
              </a:rPr>
              <a:t>returns</a:t>
            </a:r>
            <a:r>
              <a:rPr lang="en-US" sz="2000" b="1" dirty="0">
                <a:solidFill>
                  <a:srgbClr val="000000"/>
                </a:solidFill>
                <a:latin typeface="Courier New" pitchFamily="49" charset="0"/>
              </a:rPr>
              <a:t> 1</a:t>
            </a:r>
            <a:r>
              <a:rPr lang="en-US" sz="2000" b="1" dirty="0" smtClean="0">
                <a:solidFill>
                  <a:srgbClr val="000000"/>
                </a:solidFill>
                <a:latin typeface="Courier New" pitchFamily="49" charset="0"/>
              </a:rPr>
              <a:t>2</a:t>
            </a:r>
            <a:endParaRPr lang="en-US" sz="2000" b="1" dirty="0">
              <a:solidFill>
                <a:srgbClr val="000000"/>
              </a:solidFill>
              <a:latin typeface="Courier New" pitchFamily="49" charset="0"/>
            </a:endParaRPr>
          </a:p>
        </p:txBody>
      </p:sp>
      <p:sp>
        <p:nvSpPr>
          <p:cNvPr id="25" name="Text Box 8"/>
          <p:cNvSpPr txBox="1">
            <a:spLocks noChangeArrowheads="1"/>
          </p:cNvSpPr>
          <p:nvPr/>
        </p:nvSpPr>
        <p:spPr bwMode="auto">
          <a:xfrm>
            <a:off x="4785554" y="4769133"/>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f(0)</a:t>
            </a:r>
            <a:endParaRPr lang="en-US" sz="2000" b="1" dirty="0">
              <a:latin typeface="Courier New" pitchFamily="49" charset="0"/>
            </a:endParaRPr>
          </a:p>
        </p:txBody>
      </p:sp>
      <p:sp>
        <p:nvSpPr>
          <p:cNvPr id="26" name="Text Box 8"/>
          <p:cNvSpPr txBox="1">
            <a:spLocks noChangeArrowheads="1"/>
          </p:cNvSpPr>
          <p:nvPr/>
        </p:nvSpPr>
        <p:spPr bwMode="auto">
          <a:xfrm>
            <a:off x="4787214" y="5149104"/>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 name="Down Arrow 1"/>
          <p:cNvSpPr/>
          <p:nvPr/>
        </p:nvSpPr>
        <p:spPr bwMode="auto">
          <a:xfrm rot="10120607">
            <a:off x="7265355" y="4456981"/>
            <a:ext cx="762000" cy="1247649"/>
          </a:xfrm>
          <a:prstGeom prst="downArrow">
            <a:avLst/>
          </a:prstGeom>
          <a:solidFill>
            <a:srgbClr val="FFCCCC"/>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27" name="Straight Arrow Connector 26"/>
          <p:cNvCxnSpPr/>
          <p:nvPr/>
        </p:nvCxnSpPr>
        <p:spPr bwMode="auto">
          <a:xfrm>
            <a:off x="1248834" y="644783"/>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0" name="Rectangle 29"/>
          <p:cNvSpPr/>
          <p:nvPr/>
        </p:nvSpPr>
        <p:spPr>
          <a:xfrm>
            <a:off x="1103490" y="296334"/>
            <a:ext cx="306494" cy="338554"/>
          </a:xfrm>
          <a:prstGeom prst="rect">
            <a:avLst/>
          </a:prstGeom>
          <a:solidFill>
            <a:schemeClr val="bg1">
              <a:lumMod val="95000"/>
            </a:schemeClr>
          </a:solidFill>
          <a:ln>
            <a:solidFill>
              <a:schemeClr val="tx1"/>
            </a:solidFill>
          </a:ln>
        </p:spPr>
        <p:txBody>
          <a:bodyPr wrap="none">
            <a:spAutoFit/>
          </a:bodyPr>
          <a:lstStyle/>
          <a:p>
            <a:r>
              <a:rPr lang="en-US" sz="1600" b="1" dirty="0" smtClean="0">
                <a:latin typeface="Cambria" pitchFamily="18" charset="0"/>
              </a:rPr>
              <a:t>0</a:t>
            </a:r>
            <a:endParaRPr lang="en-US" sz="1600" dirty="0"/>
          </a:p>
        </p:txBody>
      </p:sp>
    </p:spTree>
    <p:extLst>
      <p:ext uri="{BB962C8B-B14F-4D97-AF65-F5344CB8AC3E}">
        <p14:creationId xmlns:p14="http://schemas.microsoft.com/office/powerpoint/2010/main" val="558926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FFCCCC"/>
          </a:solidFill>
          <a:ln>
            <a:solidFill>
              <a:srgbClr val="FF0000"/>
            </a:solidFill>
          </a:ln>
        </p:spPr>
        <p:txBody>
          <a:bodyPr wrap="none">
            <a:spAutoFit/>
          </a:bodyPr>
          <a:lstStyle/>
          <a:p>
            <a:r>
              <a:rPr lang="en-US" sz="1600" b="1" dirty="0">
                <a:latin typeface="Cambria" pitchFamily="18" charset="0"/>
              </a:rPr>
              <a:t>1</a:t>
            </a:r>
            <a:endParaRPr lang="en-US" sz="1600" dirty="0"/>
          </a:p>
        </p:txBody>
      </p:sp>
      <p:sp>
        <p:nvSpPr>
          <p:cNvPr id="16" name="Rectangle 2"/>
          <p:cNvSpPr>
            <a:spLocks noChangeArrowheads="1"/>
          </p:cNvSpPr>
          <p:nvPr/>
        </p:nvSpPr>
        <p:spPr bwMode="auto">
          <a:xfrm>
            <a:off x="4685271" y="3010928"/>
            <a:ext cx="3924300" cy="1764271"/>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f(0) </a:t>
            </a:r>
            <a:r>
              <a:rPr lang="en-US" sz="2000" b="1" dirty="0" smtClean="0">
                <a:latin typeface="Courier New" panose="02070309020205020404" pitchFamily="49" charset="0"/>
                <a:cs typeface="Courier New" panose="02070309020205020404" pitchFamily="49" charset="0"/>
              </a:rPr>
              <a:t>= 12</a:t>
            </a: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anose="02070309020205020404" pitchFamily="49" charset="0"/>
                <a:cs typeface="Courier New" panose="02070309020205020404" pitchFamily="49" charset="0"/>
              </a:rPr>
              <a:t>= </a:t>
            </a: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Box 20"/>
          <p:cNvSpPr txBox="1"/>
          <p:nvPr/>
        </p:nvSpPr>
        <p:spPr>
          <a:xfrm>
            <a:off x="6562563" y="4980057"/>
            <a:ext cx="1837031" cy="1015663"/>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How do we compute the result?</a:t>
            </a:r>
            <a:endParaRPr lang="en-US" sz="2000" b="1" dirty="0">
              <a:latin typeface="Calibri" panose="020F0502020204030204" pitchFamily="34" charset="0"/>
            </a:endParaRPr>
          </a:p>
        </p:txBody>
      </p:sp>
    </p:spTree>
    <p:extLst>
      <p:ext uri="{BB962C8B-B14F-4D97-AF65-F5344CB8AC3E}">
        <p14:creationId xmlns:p14="http://schemas.microsoft.com/office/powerpoint/2010/main" val="2871790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FFCCCC"/>
          </a:solidFill>
          <a:ln>
            <a:solidFill>
              <a:srgbClr val="FF0000"/>
            </a:solidFill>
          </a:ln>
        </p:spPr>
        <p:txBody>
          <a:bodyPr wrap="none">
            <a:spAutoFit/>
          </a:bodyPr>
          <a:lstStyle/>
          <a:p>
            <a:r>
              <a:rPr lang="en-US" sz="1600" b="1" dirty="0">
                <a:latin typeface="Cambria" pitchFamily="18" charset="0"/>
              </a:rPr>
              <a:t>1</a:t>
            </a:r>
            <a:endParaRPr lang="en-US" sz="1600" dirty="0"/>
          </a:p>
        </p:txBody>
      </p:sp>
      <p:sp>
        <p:nvSpPr>
          <p:cNvPr id="16" name="Rectangle 2"/>
          <p:cNvSpPr>
            <a:spLocks noChangeArrowheads="1"/>
          </p:cNvSpPr>
          <p:nvPr/>
        </p:nvSpPr>
        <p:spPr bwMode="auto">
          <a:xfrm>
            <a:off x="4685271" y="3010928"/>
            <a:ext cx="3924300" cy="1764271"/>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f(0) </a:t>
            </a:r>
            <a:r>
              <a:rPr lang="en-US" sz="2000" b="1" dirty="0" smtClean="0">
                <a:latin typeface="Courier New" panose="02070309020205020404" pitchFamily="49" charset="0"/>
                <a:cs typeface="Courier New" panose="02070309020205020404" pitchFamily="49" charset="0"/>
              </a:rPr>
              <a:t>= 12</a:t>
            </a: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anose="02070309020205020404" pitchFamily="49" charset="0"/>
                <a:cs typeface="Courier New" panose="02070309020205020404" pitchFamily="49" charset="0"/>
              </a:rPr>
              <a:t>= 2</a:t>
            </a:r>
            <a:r>
              <a:rPr lang="en-US" sz="2000" b="1" dirty="0" smtClean="0">
                <a:latin typeface="Courier New" panose="02070309020205020404" pitchFamily="49" charset="0"/>
                <a:cs typeface="Courier New" panose="02070309020205020404" pitchFamily="49" charset="0"/>
              </a:rPr>
              <a:t>2</a:t>
            </a:r>
            <a:endParaRPr lang="en-US" sz="2000" b="1" dirty="0">
              <a:latin typeface="Courier New" panose="02070309020205020404" pitchFamily="49" charset="0"/>
              <a:cs typeface="Courier New" panose="02070309020205020404"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3" name="TextBox 22"/>
          <p:cNvSpPr txBox="1"/>
          <p:nvPr/>
        </p:nvSpPr>
        <p:spPr>
          <a:xfrm>
            <a:off x="6562563" y="4980057"/>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Where does that result go?</a:t>
            </a:r>
            <a:endParaRPr lang="en-US" sz="2000" b="1" dirty="0">
              <a:latin typeface="Calibri" panose="020F0502020204030204" pitchFamily="34" charset="0"/>
            </a:endParaRPr>
          </a:p>
        </p:txBody>
      </p:sp>
    </p:spTree>
    <p:extLst>
      <p:ext uri="{BB962C8B-B14F-4D97-AF65-F5344CB8AC3E}">
        <p14:creationId xmlns:p14="http://schemas.microsoft.com/office/powerpoint/2010/main" val="593038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FFCCCC"/>
          </a:solidFill>
          <a:ln>
            <a:solidFill>
              <a:srgbClr val="FF0000"/>
            </a:solidFill>
          </a:ln>
        </p:spPr>
        <p:txBody>
          <a:bodyPr wrap="none">
            <a:spAutoFit/>
          </a:bodyPr>
          <a:lstStyle/>
          <a:p>
            <a:r>
              <a:rPr lang="en-US" sz="1600" b="1" dirty="0">
                <a:latin typeface="Cambria" pitchFamily="18" charset="0"/>
              </a:rPr>
              <a:t>1</a:t>
            </a:r>
            <a:endParaRPr lang="en-US" sz="1600" dirty="0"/>
          </a:p>
        </p:txBody>
      </p:sp>
      <p:sp>
        <p:nvSpPr>
          <p:cNvPr id="16" name="Rectangle 2"/>
          <p:cNvSpPr>
            <a:spLocks noChangeArrowheads="1"/>
          </p:cNvSpPr>
          <p:nvPr/>
        </p:nvSpPr>
        <p:spPr bwMode="auto">
          <a:xfrm>
            <a:off x="4685271" y="3010928"/>
            <a:ext cx="3924300" cy="1764271"/>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f(0) </a:t>
            </a:r>
            <a:r>
              <a:rPr lang="en-US" sz="2000" b="1" dirty="0" smtClean="0">
                <a:latin typeface="Courier New" panose="02070309020205020404" pitchFamily="49" charset="0"/>
                <a:cs typeface="Courier New" panose="02070309020205020404" pitchFamily="49" charset="0"/>
              </a:rPr>
              <a:t>= 12</a:t>
            </a: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anose="02070309020205020404" pitchFamily="49" charset="0"/>
                <a:cs typeface="Courier New" panose="02070309020205020404" pitchFamily="49" charset="0"/>
              </a:rPr>
              <a:t>= 2</a:t>
            </a:r>
            <a:r>
              <a:rPr lang="en-US" sz="2000" b="1" dirty="0" smtClean="0">
                <a:latin typeface="Courier New" panose="02070309020205020404" pitchFamily="49" charset="0"/>
                <a:cs typeface="Courier New" panose="02070309020205020404" pitchFamily="49" charset="0"/>
              </a:rPr>
              <a:t>2</a:t>
            </a:r>
            <a:endParaRPr lang="en-US" sz="2000" b="1" dirty="0">
              <a:latin typeface="Courier New" panose="02070309020205020404" pitchFamily="49" charset="0"/>
              <a:cs typeface="Courier New" panose="02070309020205020404"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Down Arrow 20"/>
          <p:cNvSpPr/>
          <p:nvPr/>
        </p:nvSpPr>
        <p:spPr bwMode="auto">
          <a:xfrm rot="10120607">
            <a:off x="7388967" y="2736385"/>
            <a:ext cx="762000" cy="1577825"/>
          </a:xfrm>
          <a:prstGeom prst="downArrow">
            <a:avLst/>
          </a:prstGeom>
          <a:solidFill>
            <a:srgbClr val="FFCCCC"/>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637012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f(1)  </a:t>
            </a:r>
            <a:r>
              <a:rPr lang="en-US" sz="2000" b="1" dirty="0">
                <a:latin typeface="Courier New" pitchFamily="49" charset="0"/>
              </a:rPr>
              <a:t>= </a:t>
            </a:r>
            <a:r>
              <a:rPr lang="en-US" sz="2000" b="1" dirty="0" smtClean="0">
                <a:latin typeface="Courier New" pitchFamily="49" charset="0"/>
              </a:rPr>
              <a:t>22</a:t>
            </a:r>
            <a:endParaRPr lang="en-US" sz="2000" b="1" dirty="0">
              <a:latin typeface="Courier New" pitchFamily="49" charset="0"/>
            </a:endParaRP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itchFamily="49" charset="0"/>
              </a:rPr>
              <a:t>= </a:t>
            </a: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25" name="TextBox 24"/>
          <p:cNvSpPr txBox="1"/>
          <p:nvPr/>
        </p:nvSpPr>
        <p:spPr>
          <a:xfrm>
            <a:off x="6712890" y="3429000"/>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What's </a:t>
            </a:r>
            <a:r>
              <a:rPr lang="en-US" sz="2000" b="1" i="1" dirty="0" smtClean="0">
                <a:latin typeface="Calibri" panose="020F0502020204030204" pitchFamily="34" charset="0"/>
              </a:rPr>
              <a:t>this</a:t>
            </a:r>
            <a:r>
              <a:rPr lang="en-US" sz="2000" b="1" dirty="0" smtClean="0">
                <a:latin typeface="Calibri" panose="020F0502020204030204" pitchFamily="34" charset="0"/>
              </a:rPr>
              <a:t> return value?</a:t>
            </a:r>
            <a:endParaRPr lang="en-US" sz="2000" b="1" dirty="0">
              <a:latin typeface="Calibri" panose="020F0502020204030204" pitchFamily="34" charset="0"/>
            </a:endParaRPr>
          </a:p>
        </p:txBody>
      </p:sp>
    </p:spTree>
    <p:extLst>
      <p:ext uri="{BB962C8B-B14F-4D97-AF65-F5344CB8AC3E}">
        <p14:creationId xmlns:p14="http://schemas.microsoft.com/office/powerpoint/2010/main" val="387723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f(1)  </a:t>
            </a:r>
            <a:r>
              <a:rPr lang="en-US" sz="2000" b="1" dirty="0">
                <a:latin typeface="Courier New" pitchFamily="49" charset="0"/>
              </a:rPr>
              <a:t>= </a:t>
            </a:r>
            <a:r>
              <a:rPr lang="en-US" sz="2000" b="1" dirty="0" smtClean="0">
                <a:latin typeface="Courier New" pitchFamily="49" charset="0"/>
              </a:rPr>
              <a:t>22</a:t>
            </a:r>
            <a:endParaRPr lang="en-US" sz="2000" b="1" dirty="0">
              <a:latin typeface="Courier New" pitchFamily="49" charset="0"/>
            </a:endParaRP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itchFamily="49" charset="0"/>
              </a:rPr>
              <a:t>= </a:t>
            </a:r>
            <a:r>
              <a:rPr lang="en-US" sz="2000" b="1" dirty="0" smtClean="0">
                <a:latin typeface="Courier New" pitchFamily="49" charset="0"/>
              </a:rPr>
              <a:t>42</a:t>
            </a:r>
            <a:endParaRPr lang="en-US" sz="2000" b="1" dirty="0">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25" name="TextBox 24"/>
          <p:cNvSpPr txBox="1"/>
          <p:nvPr/>
        </p:nvSpPr>
        <p:spPr>
          <a:xfrm>
            <a:off x="6712890" y="3429000"/>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which then gets returned…</a:t>
            </a:r>
            <a:endParaRPr lang="en-US" sz="2000" b="1" dirty="0">
              <a:latin typeface="Calibri" panose="020F0502020204030204" pitchFamily="34" charset="0"/>
            </a:endParaRPr>
          </a:p>
        </p:txBody>
      </p:sp>
    </p:spTree>
    <p:extLst>
      <p:ext uri="{BB962C8B-B14F-4D97-AF65-F5344CB8AC3E}">
        <p14:creationId xmlns:p14="http://schemas.microsoft.com/office/powerpoint/2010/main" val="3246452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f(1)  </a:t>
            </a:r>
            <a:r>
              <a:rPr lang="en-US" sz="2000" b="1" dirty="0">
                <a:latin typeface="Courier New" pitchFamily="49" charset="0"/>
              </a:rPr>
              <a:t>= </a:t>
            </a:r>
            <a:r>
              <a:rPr lang="en-US" sz="2000" b="1" dirty="0" smtClean="0">
                <a:latin typeface="Courier New" pitchFamily="49" charset="0"/>
              </a:rPr>
              <a:t>22</a:t>
            </a:r>
            <a:endParaRPr lang="en-US" sz="2000" b="1" dirty="0">
              <a:latin typeface="Courier New" pitchFamily="49" charset="0"/>
            </a:endParaRP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itchFamily="49" charset="0"/>
              </a:rPr>
              <a:t>= </a:t>
            </a:r>
            <a:r>
              <a:rPr lang="en-US" sz="2000" b="1" dirty="0" smtClean="0">
                <a:latin typeface="Courier New" pitchFamily="49" charset="0"/>
              </a:rPr>
              <a:t>42</a:t>
            </a:r>
            <a:endParaRPr lang="en-US" sz="2000" b="1" dirty="0">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25" name="TextBox 24"/>
          <p:cNvSpPr txBox="1"/>
          <p:nvPr/>
        </p:nvSpPr>
        <p:spPr>
          <a:xfrm>
            <a:off x="6712890" y="3429000"/>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the result then gets returned…</a:t>
            </a:r>
            <a:endParaRPr lang="en-US" sz="2000" b="1" dirty="0">
              <a:latin typeface="Calibri" panose="020F0502020204030204" pitchFamily="34" charset="0"/>
            </a:endParaRPr>
          </a:p>
        </p:txBody>
      </p:sp>
      <p:sp>
        <p:nvSpPr>
          <p:cNvPr id="16" name="Down Arrow 15"/>
          <p:cNvSpPr/>
          <p:nvPr/>
        </p:nvSpPr>
        <p:spPr bwMode="auto">
          <a:xfrm rot="6377185">
            <a:off x="5346160" y="22476"/>
            <a:ext cx="762000" cy="4256535"/>
          </a:xfrm>
          <a:prstGeom prst="downArrow">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240980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17" name="TextBox 16"/>
          <p:cNvSpPr txBox="1"/>
          <p:nvPr/>
        </p:nvSpPr>
        <p:spPr>
          <a:xfrm>
            <a:off x="2624667" y="685800"/>
            <a:ext cx="990600" cy="738664"/>
          </a:xfrm>
          <a:prstGeom prst="rect">
            <a:avLst/>
          </a:prstGeom>
          <a:solidFill>
            <a:schemeClr val="bg1">
              <a:lumMod val="85000"/>
            </a:schemeClr>
          </a:solidFill>
        </p:spPr>
        <p:txBody>
          <a:bodyPr wrap="square" rtlCol="0">
            <a:spAutoFit/>
          </a:bodyPr>
          <a:lstStyle/>
          <a:p>
            <a:pPr algn="ctr"/>
            <a:r>
              <a:rPr lang="en-US" sz="4200" b="1" dirty="0" smtClean="0">
                <a:solidFill>
                  <a:srgbClr val="0000FF"/>
                </a:solidFill>
                <a:latin typeface="Cambria" panose="02040503050406030204" pitchFamily="18" charset="0"/>
              </a:rPr>
              <a:t>42</a:t>
            </a:r>
          </a:p>
        </p:txBody>
      </p:sp>
      <p:sp>
        <p:nvSpPr>
          <p:cNvPr id="18" name="TextBox 17"/>
          <p:cNvSpPr txBox="1"/>
          <p:nvPr/>
        </p:nvSpPr>
        <p:spPr>
          <a:xfrm>
            <a:off x="2514600" y="1385767"/>
            <a:ext cx="1143000" cy="307777"/>
          </a:xfrm>
          <a:prstGeom prst="rect">
            <a:avLst/>
          </a:prstGeom>
          <a:noFill/>
        </p:spPr>
        <p:txBody>
          <a:bodyPr wrap="square" rtlCol="0">
            <a:spAutoFit/>
          </a:bodyPr>
          <a:lstStyle/>
          <a:p>
            <a:pPr algn="ctr"/>
            <a:r>
              <a:rPr lang="en-US" sz="1400" dirty="0" smtClean="0">
                <a:latin typeface="Cambria" panose="02040503050406030204" pitchFamily="18" charset="0"/>
              </a:rPr>
              <a:t>output</a:t>
            </a:r>
          </a:p>
        </p:txBody>
      </p:sp>
      <p:sp>
        <p:nvSpPr>
          <p:cNvPr id="19" name="Rectangle 28"/>
          <p:cNvSpPr>
            <a:spLocks noChangeArrowheads="1"/>
          </p:cNvSpPr>
          <p:nvPr/>
        </p:nvSpPr>
        <p:spPr bwMode="auto">
          <a:xfrm rot="21014770">
            <a:off x="4521533" y="1353501"/>
            <a:ext cx="2952665" cy="1015663"/>
          </a:xfrm>
          <a:prstGeom prst="rect">
            <a:avLst/>
          </a:prstGeom>
          <a:solidFill>
            <a:schemeClr val="bg1"/>
          </a:solidFill>
          <a:ln>
            <a:noFill/>
          </a:ln>
          <a:extLst/>
        </p:spPr>
        <p:txBody>
          <a:bodyPr wrap="square">
            <a:spAutoFit/>
          </a:bodyPr>
          <a:lstStyle/>
          <a:p>
            <a:pPr algn="ctr"/>
            <a:r>
              <a:rPr lang="en-US" sz="2000" i="1" dirty="0" smtClean="0">
                <a:latin typeface="Cambria" pitchFamily="18" charset="0"/>
              </a:rPr>
              <a:t>again, the stack is empty, but ready if another function is called… </a:t>
            </a:r>
            <a:endParaRPr lang="en-US" sz="2000" i="1" dirty="0">
              <a:latin typeface="Cambria" pitchFamily="18" charset="0"/>
            </a:endParaRPr>
          </a:p>
        </p:txBody>
      </p:sp>
      <p:sp>
        <p:nvSpPr>
          <p:cNvPr id="20" name="Rectangle 28"/>
          <p:cNvSpPr>
            <a:spLocks noChangeArrowheads="1"/>
          </p:cNvSpPr>
          <p:nvPr/>
        </p:nvSpPr>
        <p:spPr bwMode="auto">
          <a:xfrm>
            <a:off x="5126421" y="6090313"/>
            <a:ext cx="3233001" cy="646331"/>
          </a:xfrm>
          <a:prstGeom prst="rect">
            <a:avLst/>
          </a:prstGeom>
          <a:solidFill>
            <a:schemeClr val="bg1"/>
          </a:solidFill>
          <a:ln>
            <a:noFill/>
          </a:ln>
          <a:extLst/>
        </p:spPr>
        <p:txBody>
          <a:bodyPr wrap="none">
            <a:spAutoFit/>
          </a:bodyPr>
          <a:lstStyle/>
          <a:p>
            <a:r>
              <a:rPr lang="en-US" sz="3600" i="1" dirty="0" smtClean="0">
                <a:latin typeface="Cambria" pitchFamily="18" charset="0"/>
              </a:rPr>
              <a:t>functions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Tree>
    <p:extLst>
      <p:ext uri="{BB962C8B-B14F-4D97-AF65-F5344CB8AC3E}">
        <p14:creationId xmlns:p14="http://schemas.microsoft.com/office/powerpoint/2010/main" val="33861618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17" name="TextBox 16"/>
          <p:cNvSpPr txBox="1"/>
          <p:nvPr/>
        </p:nvSpPr>
        <p:spPr>
          <a:xfrm>
            <a:off x="2624667" y="685800"/>
            <a:ext cx="990600" cy="738664"/>
          </a:xfrm>
          <a:prstGeom prst="rect">
            <a:avLst/>
          </a:prstGeom>
          <a:solidFill>
            <a:schemeClr val="bg1">
              <a:lumMod val="85000"/>
            </a:schemeClr>
          </a:solidFill>
        </p:spPr>
        <p:txBody>
          <a:bodyPr wrap="square" rtlCol="0">
            <a:spAutoFit/>
          </a:bodyPr>
          <a:lstStyle/>
          <a:p>
            <a:pPr algn="ctr"/>
            <a:r>
              <a:rPr lang="en-US" sz="4200" b="1" dirty="0" smtClean="0">
                <a:solidFill>
                  <a:srgbClr val="0000FF"/>
                </a:solidFill>
                <a:latin typeface="Cambria" panose="02040503050406030204" pitchFamily="18" charset="0"/>
              </a:rPr>
              <a:t>42</a:t>
            </a:r>
          </a:p>
        </p:txBody>
      </p:sp>
      <p:sp>
        <p:nvSpPr>
          <p:cNvPr id="18" name="TextBox 17"/>
          <p:cNvSpPr txBox="1"/>
          <p:nvPr/>
        </p:nvSpPr>
        <p:spPr>
          <a:xfrm>
            <a:off x="2514600" y="1385767"/>
            <a:ext cx="1143000" cy="307777"/>
          </a:xfrm>
          <a:prstGeom prst="rect">
            <a:avLst/>
          </a:prstGeom>
          <a:noFill/>
        </p:spPr>
        <p:txBody>
          <a:bodyPr wrap="square" rtlCol="0">
            <a:spAutoFit/>
          </a:bodyPr>
          <a:lstStyle/>
          <a:p>
            <a:pPr algn="ctr"/>
            <a:r>
              <a:rPr lang="en-US" sz="1400" dirty="0" smtClean="0">
                <a:latin typeface="Cambria" panose="02040503050406030204" pitchFamily="18" charset="0"/>
              </a:rPr>
              <a:t>output</a:t>
            </a:r>
          </a:p>
        </p:txBody>
      </p:sp>
      <p:sp>
        <p:nvSpPr>
          <p:cNvPr id="19" name="Rectangle 28"/>
          <p:cNvSpPr>
            <a:spLocks noChangeArrowheads="1"/>
          </p:cNvSpPr>
          <p:nvPr/>
        </p:nvSpPr>
        <p:spPr bwMode="auto">
          <a:xfrm rot="21014770">
            <a:off x="4521533" y="1353501"/>
            <a:ext cx="2952665" cy="1015663"/>
          </a:xfrm>
          <a:prstGeom prst="rect">
            <a:avLst/>
          </a:prstGeom>
          <a:solidFill>
            <a:schemeClr val="bg1"/>
          </a:solidFill>
          <a:ln>
            <a:noFill/>
          </a:ln>
          <a:extLst/>
        </p:spPr>
        <p:txBody>
          <a:bodyPr wrap="square">
            <a:spAutoFit/>
          </a:bodyPr>
          <a:lstStyle/>
          <a:p>
            <a:pPr algn="ctr"/>
            <a:r>
              <a:rPr lang="en-US" sz="2000" i="1" dirty="0" smtClean="0">
                <a:latin typeface="Cambria" pitchFamily="18" charset="0"/>
              </a:rPr>
              <a:t>again, the stack is empty, but ready if another function is called… </a:t>
            </a:r>
            <a:endParaRPr lang="en-US" sz="2000" i="1" dirty="0">
              <a:latin typeface="Cambria" pitchFamily="18" charset="0"/>
            </a:endParaRPr>
          </a:p>
        </p:txBody>
      </p:sp>
      <p:sp>
        <p:nvSpPr>
          <p:cNvPr id="20" name="Rectangle 28"/>
          <p:cNvSpPr>
            <a:spLocks noChangeArrowheads="1"/>
          </p:cNvSpPr>
          <p:nvPr/>
        </p:nvSpPr>
        <p:spPr bwMode="auto">
          <a:xfrm>
            <a:off x="5126421" y="6090313"/>
            <a:ext cx="3233001" cy="646331"/>
          </a:xfrm>
          <a:prstGeom prst="rect">
            <a:avLst/>
          </a:prstGeom>
          <a:solidFill>
            <a:schemeClr val="bg1"/>
          </a:solidFill>
          <a:ln>
            <a:noFill/>
          </a:ln>
          <a:extLst/>
        </p:spPr>
        <p:txBody>
          <a:bodyPr wrap="none">
            <a:spAutoFit/>
          </a:bodyPr>
          <a:lstStyle/>
          <a:p>
            <a:r>
              <a:rPr lang="en-US" sz="3600" i="1" dirty="0" smtClean="0">
                <a:latin typeface="Cambria" pitchFamily="18" charset="0"/>
              </a:rPr>
              <a:t>functions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3" name="Text Box 8"/>
          <p:cNvSpPr txBox="1">
            <a:spLocks noChangeArrowheads="1"/>
          </p:cNvSpPr>
          <p:nvPr/>
        </p:nvSpPr>
        <p:spPr bwMode="auto">
          <a:xfrm rot="21219945">
            <a:off x="1376955" y="3139276"/>
            <a:ext cx="6513123" cy="2862322"/>
          </a:xfrm>
          <a:prstGeom prst="rect">
            <a:avLst/>
          </a:prstGeom>
          <a:solidFill>
            <a:srgbClr val="CCFFCC"/>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F</a:t>
            </a:r>
            <a:r>
              <a:rPr lang="en-US" sz="4000" dirty="0" smtClean="0">
                <a:latin typeface="Cambria" pitchFamily="18" charset="0"/>
              </a:rPr>
              <a:t>unctions are like </a:t>
            </a:r>
            <a:r>
              <a:rPr lang="en-US" sz="4000" dirty="0" smtClean="0">
                <a:latin typeface="Cambria" pitchFamily="18" charset="0"/>
              </a:rPr>
              <a:t>cells, i.e., </a:t>
            </a:r>
            <a:r>
              <a:rPr lang="en-US" sz="4000" i="1" dirty="0" smtClean="0">
                <a:latin typeface="Cambria" pitchFamily="18" charset="0"/>
              </a:rPr>
              <a:t>software's</a:t>
            </a:r>
            <a:r>
              <a:rPr lang="en-US" sz="4000" dirty="0" smtClean="0">
                <a:latin typeface="Cambria" pitchFamily="18" charset="0"/>
              </a:rPr>
              <a:t> building blocks…</a:t>
            </a:r>
          </a:p>
          <a:p>
            <a:pPr algn="ctr">
              <a:spcBef>
                <a:spcPct val="50000"/>
              </a:spcBef>
            </a:pPr>
            <a:r>
              <a:rPr lang="en-US" sz="4000" i="1" dirty="0" smtClean="0">
                <a:solidFill>
                  <a:srgbClr val="0B9520"/>
                </a:solidFill>
                <a:latin typeface="Cambria" pitchFamily="18" charset="0"/>
              </a:rPr>
              <a:t>… each one, a </a:t>
            </a:r>
            <a:r>
              <a:rPr lang="en-US" sz="4000" b="1" i="1" dirty="0" smtClean="0">
                <a:solidFill>
                  <a:srgbClr val="0B9520"/>
                </a:solidFill>
                <a:latin typeface="Cambria" pitchFamily="18" charset="0"/>
              </a:rPr>
              <a:t>self-contained</a:t>
            </a:r>
            <a:r>
              <a:rPr lang="en-US" sz="4000" i="1" dirty="0" smtClean="0">
                <a:solidFill>
                  <a:srgbClr val="0B9520"/>
                </a:solidFill>
                <a:latin typeface="Cambria" pitchFamily="18" charset="0"/>
              </a:rPr>
              <a:t> computational unit!</a:t>
            </a:r>
            <a:endParaRPr lang="en-US" sz="4000" i="1" dirty="0">
              <a:solidFill>
                <a:srgbClr val="0B9520"/>
              </a:solidFill>
              <a:latin typeface="Cambria" pitchFamily="18" charset="0"/>
            </a:endParaRPr>
          </a:p>
        </p:txBody>
      </p:sp>
    </p:spTree>
    <p:extLst>
      <p:ext uri="{BB962C8B-B14F-4D97-AF65-F5344CB8AC3E}">
        <p14:creationId xmlns:p14="http://schemas.microsoft.com/office/powerpoint/2010/main" val="2398315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1295400" y="5410200"/>
            <a:ext cx="739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6000" dirty="0" smtClean="0">
                <a:latin typeface="Cambria" pitchFamily="18" charset="0"/>
              </a:rPr>
              <a:t>function </a:t>
            </a:r>
            <a:r>
              <a:rPr lang="en-US" sz="6000" b="1" i="1" dirty="0">
                <a:solidFill>
                  <a:srgbClr val="CC3300"/>
                </a:solidFill>
                <a:latin typeface="Cambria" pitchFamily="18" charset="0"/>
              </a:rPr>
              <a:t>design</a:t>
            </a:r>
            <a:endParaRPr lang="en-US" sz="6000" dirty="0">
              <a:solidFill>
                <a:srgbClr val="CC3300"/>
              </a:solidFill>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05200" y="304800"/>
            <a:ext cx="1295400" cy="89255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706" name="Text Box 2"/>
          <p:cNvSpPr txBox="1">
            <a:spLocks noChangeArrowheads="1"/>
          </p:cNvSpPr>
          <p:nvPr/>
        </p:nvSpPr>
        <p:spPr bwMode="auto">
          <a:xfrm>
            <a:off x="301537" y="304800"/>
            <a:ext cx="53172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Python  is…      </a:t>
            </a:r>
            <a:r>
              <a:rPr lang="en-US" sz="5200" b="1" dirty="0" smtClean="0">
                <a:latin typeface="Courier New" pitchFamily="49" charset="0"/>
              </a:rPr>
              <a:t>in</a:t>
            </a:r>
            <a:endParaRPr lang="en-US" sz="5200" dirty="0">
              <a:latin typeface="Times" pitchFamily="-106" charset="0"/>
            </a:endParaRPr>
          </a:p>
        </p:txBody>
      </p:sp>
      <p:sp>
        <p:nvSpPr>
          <p:cNvPr id="72707" name="Text Box 6"/>
          <p:cNvSpPr txBox="1">
            <a:spLocks noChangeArrowheads="1"/>
          </p:cNvSpPr>
          <p:nvPr/>
        </p:nvSpPr>
        <p:spPr bwMode="auto">
          <a:xfrm>
            <a:off x="301537" y="1899076"/>
            <a:ext cx="33194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a:latin typeface="Courier New" pitchFamily="49" charset="0"/>
              </a:rPr>
              <a:t>&gt;&gt;&gt; </a:t>
            </a:r>
            <a:r>
              <a:rPr lang="en-US" b="1" dirty="0">
                <a:solidFill>
                  <a:srgbClr val="0B9520"/>
                </a:solidFill>
                <a:latin typeface="Courier New" pitchFamily="49" charset="0"/>
              </a:rPr>
              <a:t>'</a:t>
            </a:r>
            <a:r>
              <a:rPr lang="en-US" b="1" dirty="0" err="1">
                <a:solidFill>
                  <a:srgbClr val="0B9520"/>
                </a:solidFill>
                <a:latin typeface="Courier New" pitchFamily="49" charset="0"/>
              </a:rPr>
              <a:t>i</a:t>
            </a:r>
            <a:r>
              <a:rPr lang="en-US" b="1" dirty="0">
                <a:solidFill>
                  <a:srgbClr val="0B9520"/>
                </a:solidFill>
                <a:latin typeface="Courier New" pitchFamily="49" charset="0"/>
              </a:rPr>
              <a:t>'</a:t>
            </a:r>
            <a:r>
              <a:rPr lang="en-US" b="1" dirty="0">
                <a:solidFill>
                  <a:srgbClr val="1E16E4"/>
                </a:solidFill>
                <a:latin typeface="Courier New" pitchFamily="49" charset="0"/>
              </a:rPr>
              <a:t> </a:t>
            </a:r>
            <a:r>
              <a:rPr lang="en-US" b="1" dirty="0">
                <a:latin typeface="Courier New" pitchFamily="49" charset="0"/>
              </a:rPr>
              <a:t>in</a:t>
            </a:r>
            <a:r>
              <a:rPr lang="en-US" b="1" dirty="0">
                <a:solidFill>
                  <a:srgbClr val="1E16E4"/>
                </a:solidFill>
                <a:latin typeface="Courier New" pitchFamily="49" charset="0"/>
              </a:rPr>
              <a:t> </a:t>
            </a:r>
            <a:r>
              <a:rPr lang="en-US" b="1" dirty="0">
                <a:solidFill>
                  <a:srgbClr val="0B9520"/>
                </a:solidFill>
                <a:latin typeface="Courier New" pitchFamily="49" charset="0"/>
              </a:rPr>
              <a:t>'team'</a:t>
            </a:r>
            <a:endParaRPr lang="en-US" b="1" dirty="0">
              <a:latin typeface="Courier New" pitchFamily="49" charset="0"/>
            </a:endParaRPr>
          </a:p>
          <a:p>
            <a:pPr>
              <a:lnSpc>
                <a:spcPct val="70000"/>
              </a:lnSpc>
              <a:spcBef>
                <a:spcPct val="50000"/>
              </a:spcBef>
            </a:pPr>
            <a:r>
              <a:rPr lang="en-US" b="1" dirty="0">
                <a:solidFill>
                  <a:srgbClr val="FF0000"/>
                </a:solidFill>
                <a:latin typeface="Courier New" pitchFamily="49" charset="0"/>
              </a:rPr>
              <a:t>False</a:t>
            </a:r>
          </a:p>
        </p:txBody>
      </p:sp>
      <p:sp>
        <p:nvSpPr>
          <p:cNvPr id="72708" name="Text Box 7"/>
          <p:cNvSpPr txBox="1">
            <a:spLocks noChangeArrowheads="1"/>
          </p:cNvSpPr>
          <p:nvPr/>
        </p:nvSpPr>
        <p:spPr bwMode="auto">
          <a:xfrm>
            <a:off x="301537" y="3135739"/>
            <a:ext cx="48815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'cs'</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'physics'</a:t>
            </a:r>
          </a:p>
          <a:p>
            <a:pPr>
              <a:lnSpc>
                <a:spcPct val="70000"/>
              </a:lnSpc>
              <a:spcBef>
                <a:spcPct val="50000"/>
              </a:spcBef>
            </a:pPr>
            <a:r>
              <a:rPr lang="en-US" b="1">
                <a:latin typeface="Courier New" pitchFamily="49" charset="0"/>
              </a:rPr>
              <a:t>True</a:t>
            </a:r>
          </a:p>
        </p:txBody>
      </p:sp>
      <p:sp>
        <p:nvSpPr>
          <p:cNvPr id="72709" name="Text Box 8"/>
          <p:cNvSpPr txBox="1">
            <a:spLocks noChangeArrowheads="1"/>
          </p:cNvSpPr>
          <p:nvPr/>
        </p:nvSpPr>
        <p:spPr bwMode="auto">
          <a:xfrm>
            <a:off x="301537" y="5632876"/>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1E16E4"/>
                </a:solidFill>
                <a:latin typeface="Courier New" pitchFamily="49" charset="0"/>
              </a:rPr>
              <a:t>42 </a:t>
            </a:r>
            <a:r>
              <a:rPr lang="en-US" b="1">
                <a:latin typeface="Courier New" pitchFamily="49" charset="0"/>
              </a:rPr>
              <a:t>in</a:t>
            </a:r>
            <a:r>
              <a:rPr lang="en-US" b="1">
                <a:solidFill>
                  <a:srgbClr val="1E16E4"/>
                </a:solidFill>
                <a:latin typeface="Courier New" pitchFamily="49" charset="0"/>
              </a:rPr>
              <a:t> [41,42,43]</a:t>
            </a:r>
            <a:endParaRPr lang="en-US" b="1">
              <a:latin typeface="Courier New" pitchFamily="49" charset="0"/>
            </a:endParaRPr>
          </a:p>
          <a:p>
            <a:pPr>
              <a:lnSpc>
                <a:spcPct val="70000"/>
              </a:lnSpc>
              <a:spcBef>
                <a:spcPct val="50000"/>
              </a:spcBef>
            </a:pPr>
            <a:r>
              <a:rPr lang="en-US" b="1">
                <a:latin typeface="Courier New" pitchFamily="49" charset="0"/>
              </a:rPr>
              <a:t>True</a:t>
            </a:r>
          </a:p>
        </p:txBody>
      </p:sp>
      <p:sp>
        <p:nvSpPr>
          <p:cNvPr id="72710" name="Text Box 9"/>
          <p:cNvSpPr txBox="1">
            <a:spLocks noChangeArrowheads="1"/>
          </p:cNvSpPr>
          <p:nvPr/>
        </p:nvSpPr>
        <p:spPr bwMode="auto">
          <a:xfrm>
            <a:off x="5235538" y="5781675"/>
            <a:ext cx="36260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a:t>
            </a:r>
            <a:r>
              <a:rPr lang="en-US" sz="2000" b="1" dirty="0">
                <a:solidFill>
                  <a:srgbClr val="1E16E4"/>
                </a:solidFill>
                <a:latin typeface="Courier New" pitchFamily="49" charset="0"/>
              </a:rPr>
              <a:t>42 </a:t>
            </a:r>
            <a:r>
              <a:rPr lang="en-US" sz="2000" b="1" dirty="0">
                <a:latin typeface="Courier New" pitchFamily="49" charset="0"/>
              </a:rPr>
              <a:t>in</a:t>
            </a:r>
            <a:r>
              <a:rPr lang="en-US" sz="2000" b="1" dirty="0">
                <a:solidFill>
                  <a:srgbClr val="1E16E4"/>
                </a:solidFill>
                <a:latin typeface="Courier New" pitchFamily="49" charset="0"/>
              </a:rPr>
              <a:t> </a:t>
            </a:r>
            <a:r>
              <a:rPr lang="en-US" sz="2000" b="1" dirty="0" smtClean="0">
                <a:solidFill>
                  <a:srgbClr val="1E16E4"/>
                </a:solidFill>
                <a:latin typeface="Courier New" pitchFamily="49" charset="0"/>
              </a:rPr>
              <a:t>[[</a:t>
            </a:r>
            <a:r>
              <a:rPr lang="en-US" sz="2000" b="1" dirty="0">
                <a:solidFill>
                  <a:srgbClr val="1E16E4"/>
                </a:solidFill>
                <a:latin typeface="Courier New" pitchFamily="49" charset="0"/>
              </a:rPr>
              <a:t>42], </a:t>
            </a:r>
            <a:r>
              <a:rPr lang="en-US" sz="2000" b="1" dirty="0">
                <a:solidFill>
                  <a:srgbClr val="0B9520"/>
                </a:solidFill>
                <a:latin typeface="Courier New" pitchFamily="49" charset="0"/>
              </a:rPr>
              <a:t>'42</a:t>
            </a:r>
            <a:r>
              <a:rPr lang="en-US" sz="2000" b="1" dirty="0" smtClean="0">
                <a:solidFill>
                  <a:srgbClr val="0B9520"/>
                </a:solidFill>
                <a:latin typeface="Courier New" pitchFamily="49" charset="0"/>
              </a:rPr>
              <a:t>'</a:t>
            </a:r>
            <a:r>
              <a:rPr lang="en-US" sz="2000" b="1" dirty="0" smtClean="0">
                <a:solidFill>
                  <a:srgbClr val="1E16E4"/>
                </a:solidFill>
                <a:latin typeface="Courier New" pitchFamily="49" charset="0"/>
              </a:rPr>
              <a:t>]</a:t>
            </a:r>
            <a:endParaRPr lang="en-US" sz="2000" b="1" dirty="0">
              <a:latin typeface="Courier New" pitchFamily="49" charset="0"/>
            </a:endParaRP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
        <p:nvSpPr>
          <p:cNvPr id="72711" name="Text Box 10"/>
          <p:cNvSpPr txBox="1">
            <a:spLocks noChangeArrowheads="1"/>
          </p:cNvSpPr>
          <p:nvPr/>
        </p:nvSpPr>
        <p:spPr bwMode="auto">
          <a:xfrm>
            <a:off x="6872278" y="3135739"/>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a:solidFill>
                  <a:srgbClr val="067B0E"/>
                </a:solidFill>
                <a:latin typeface="Cambria" pitchFamily="18" charset="0"/>
              </a:rPr>
              <a:t>I guess Python's the </a:t>
            </a:r>
            <a:r>
              <a:rPr lang="en-US" sz="1500" b="1" dirty="0">
                <a:latin typeface="Cambria" pitchFamily="18" charset="0"/>
              </a:rPr>
              <a:t>in</a:t>
            </a:r>
            <a:r>
              <a:rPr lang="en-US" sz="1500" dirty="0">
                <a:solidFill>
                  <a:srgbClr val="067B0E"/>
                </a:solidFill>
                <a:latin typeface="Cambria" pitchFamily="18" charset="0"/>
              </a:rPr>
              <a:t> thing</a:t>
            </a:r>
          </a:p>
        </p:txBody>
      </p:sp>
      <p:grpSp>
        <p:nvGrpSpPr>
          <p:cNvPr id="72712" name="Group 11"/>
          <p:cNvGrpSpPr>
            <a:grpSpLocks/>
          </p:cNvGrpSpPr>
          <p:nvPr/>
        </p:nvGrpSpPr>
        <p:grpSpPr bwMode="auto">
          <a:xfrm>
            <a:off x="8227203" y="3420474"/>
            <a:ext cx="638175" cy="711200"/>
            <a:chOff x="2928" y="1051"/>
            <a:chExt cx="840" cy="957"/>
          </a:xfrm>
        </p:grpSpPr>
        <p:sp>
          <p:nvSpPr>
            <p:cNvPr id="7271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271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271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272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272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72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272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2713" name="Text Box 42"/>
          <p:cNvSpPr txBox="1">
            <a:spLocks noChangeArrowheads="1"/>
          </p:cNvSpPr>
          <p:nvPr/>
        </p:nvSpPr>
        <p:spPr bwMode="auto">
          <a:xfrm>
            <a:off x="301537" y="4370814"/>
            <a:ext cx="48815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'i'</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'alien'</a:t>
            </a:r>
          </a:p>
          <a:p>
            <a:pPr>
              <a:lnSpc>
                <a:spcPct val="70000"/>
              </a:lnSpc>
              <a:spcBef>
                <a:spcPct val="50000"/>
              </a:spcBef>
            </a:pPr>
            <a:r>
              <a:rPr lang="en-US" b="1">
                <a:latin typeface="Courier New" pitchFamily="49" charset="0"/>
              </a:rPr>
              <a:t>True</a:t>
            </a:r>
          </a:p>
        </p:txBody>
      </p:sp>
      <p:sp>
        <p:nvSpPr>
          <p:cNvPr id="72714" name="Text Box 43"/>
          <p:cNvSpPr txBox="1">
            <a:spLocks noChangeArrowheads="1"/>
          </p:cNvSpPr>
          <p:nvPr/>
        </p:nvSpPr>
        <p:spPr bwMode="auto">
          <a:xfrm>
            <a:off x="5240100" y="4648200"/>
            <a:ext cx="3384778"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3*</a:t>
            </a:r>
            <a:r>
              <a:rPr lang="en-US" sz="2000" b="1" dirty="0">
                <a:solidFill>
                  <a:srgbClr val="0B9520"/>
                </a:solidFill>
                <a:latin typeface="Courier New" pitchFamily="49" charset="0"/>
              </a:rPr>
              <a:t>'</a:t>
            </a:r>
            <a:r>
              <a:rPr lang="en-US" sz="2000" b="1" dirty="0" err="1">
                <a:solidFill>
                  <a:srgbClr val="0B9520"/>
                </a:solidFill>
                <a:latin typeface="Courier New" pitchFamily="49" charset="0"/>
              </a:rPr>
              <a:t>i</a:t>
            </a:r>
            <a:r>
              <a:rPr lang="en-US" sz="2000" b="1" dirty="0">
                <a:solidFill>
                  <a:srgbClr val="0B9520"/>
                </a:solidFill>
                <a:latin typeface="Courier New" pitchFamily="49" charset="0"/>
              </a:rPr>
              <a:t>'</a:t>
            </a:r>
            <a:r>
              <a:rPr lang="en-US" sz="2000" b="1" dirty="0">
                <a:solidFill>
                  <a:srgbClr val="1E16E4"/>
                </a:solidFill>
                <a:latin typeface="Courier New" pitchFamily="49" charset="0"/>
              </a:rPr>
              <a:t> </a:t>
            </a:r>
            <a:r>
              <a:rPr lang="en-US" sz="2000" b="1" dirty="0">
                <a:latin typeface="Courier New" pitchFamily="49" charset="0"/>
              </a:rPr>
              <a:t>in</a:t>
            </a:r>
            <a:r>
              <a:rPr lang="en-US" sz="2000" b="1" dirty="0">
                <a:solidFill>
                  <a:srgbClr val="1E16E4"/>
                </a:solidFill>
                <a:latin typeface="Courier New" pitchFamily="49" charset="0"/>
              </a:rPr>
              <a:t> </a:t>
            </a:r>
            <a:r>
              <a:rPr lang="en-US" sz="2000" b="1" dirty="0">
                <a:solidFill>
                  <a:srgbClr val="0B9520"/>
                </a:solidFill>
                <a:latin typeface="Courier New" pitchFamily="49" charset="0"/>
              </a:rPr>
              <a:t>'alien'</a:t>
            </a: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
        <p:nvSpPr>
          <p:cNvPr id="3" name="TextBox 2"/>
          <p:cNvSpPr txBox="1"/>
          <p:nvPr/>
        </p:nvSpPr>
        <p:spPr>
          <a:xfrm rot="20945936">
            <a:off x="4728315" y="852404"/>
            <a:ext cx="2362200" cy="738664"/>
          </a:xfrm>
          <a:prstGeom prst="rect">
            <a:avLst/>
          </a:prstGeom>
          <a:solidFill>
            <a:srgbClr val="CC3300"/>
          </a:solidFill>
        </p:spPr>
        <p:txBody>
          <a:bodyPr wrap="square" rtlCol="0">
            <a:spAutoFit/>
          </a:bodyPr>
          <a:lstStyle/>
          <a:p>
            <a:pPr algn="ctr"/>
            <a:r>
              <a:rPr lang="en-US" sz="4200" i="1" dirty="0" smtClean="0">
                <a:solidFill>
                  <a:schemeClr val="bg1"/>
                </a:solidFill>
                <a:latin typeface="Cambria" panose="02040503050406030204" pitchFamily="18" charset="0"/>
              </a:rPr>
              <a:t>MAGIC!</a:t>
            </a:r>
          </a:p>
        </p:txBody>
      </p:sp>
    </p:spTree>
    <p:extLst>
      <p:ext uri="{BB962C8B-B14F-4D97-AF65-F5344CB8AC3E}">
        <p14:creationId xmlns:p14="http://schemas.microsoft.com/office/powerpoint/2010/main" val="3180531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sequentially</a:t>
            </a:r>
            <a:endParaRPr lang="en-US" sz="3600" b="1" i="1" dirty="0">
              <a:latin typeface="Cambria" pitchFamily="18" charset="0"/>
            </a:endParaRPr>
          </a:p>
        </p:txBody>
      </p:sp>
      <p:sp>
        <p:nvSpPr>
          <p:cNvPr id="28675" name="Text Box 7"/>
          <p:cNvSpPr txBox="1">
            <a:spLocks noChangeArrowheads="1"/>
          </p:cNvSpPr>
          <p:nvPr/>
        </p:nvSpPr>
        <p:spPr bwMode="auto">
          <a:xfrm>
            <a:off x="990600" y="30480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(5) = 5*4*3*2*1</a:t>
            </a:r>
            <a:endParaRPr lang="en-US" sz="2800" b="1" dirty="0">
              <a:latin typeface="Calibri" pitchFamily="34" charset="0"/>
            </a:endParaRPr>
          </a:p>
        </p:txBody>
      </p:sp>
      <p:sp>
        <p:nvSpPr>
          <p:cNvPr id="28676" name="Text Box 8"/>
          <p:cNvSpPr txBox="1">
            <a:spLocks noChangeArrowheads="1"/>
          </p:cNvSpPr>
          <p:nvPr/>
        </p:nvSpPr>
        <p:spPr bwMode="auto">
          <a:xfrm>
            <a:off x="990600" y="510540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(N) </a:t>
            </a:r>
            <a:r>
              <a:rPr lang="en-US" sz="2800" b="1" dirty="0">
                <a:latin typeface="Courier New" pitchFamily="49" charset="0"/>
              </a:rPr>
              <a:t>= </a:t>
            </a:r>
            <a:r>
              <a:rPr lang="en-US" sz="2800" b="1" dirty="0" smtClean="0">
                <a:latin typeface="Courier New" pitchFamily="49" charset="0"/>
              </a:rPr>
              <a:t>N*(N-1)* … *3*2*1</a:t>
            </a:r>
            <a:endParaRPr lang="en-US" sz="2800" b="1" dirty="0">
              <a:latin typeface="Calibri" pitchFamily="34" charset="0"/>
            </a:endParaRP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smtClean="0">
                <a:solidFill>
                  <a:srgbClr val="0000FF"/>
                </a:solidFill>
                <a:latin typeface="Courier New" pitchFamily="49" charset="0"/>
              </a:rPr>
              <a:t>5</a:t>
            </a:r>
            <a:r>
              <a:rPr lang="en-US" sz="2800" b="1" dirty="0">
                <a:solidFill>
                  <a:srgbClr val="0000FF"/>
                </a:solidFill>
                <a:latin typeface="Cambria" pitchFamily="18" charset="0"/>
              </a:rPr>
              <a:t> </a:t>
            </a:r>
            <a:r>
              <a:rPr lang="en-US" sz="2800" b="1" dirty="0" smtClean="0">
                <a:solidFill>
                  <a:srgbClr val="0000FF"/>
                </a:solidFill>
                <a:latin typeface="Cambria" pitchFamily="18" charset="0"/>
              </a:rPr>
              <a:t>!</a:t>
            </a:r>
            <a:r>
              <a:rPr lang="en-US" sz="2800" b="1" dirty="0" smtClean="0">
                <a:solidFill>
                  <a:srgbClr val="0000FF"/>
                </a:solidFill>
                <a:latin typeface="Courier New" pitchFamily="49" charset="0"/>
              </a:rPr>
              <a:t>  </a:t>
            </a:r>
            <a:r>
              <a:rPr lang="en-US" sz="2800" b="1" dirty="0">
                <a:solidFill>
                  <a:srgbClr val="0000FF"/>
                </a:solidFill>
                <a:latin typeface="Courier New" pitchFamily="49" charset="0"/>
              </a:rPr>
              <a:t>=  120</a:t>
            </a:r>
          </a:p>
        </p:txBody>
      </p:sp>
      <p:sp>
        <p:nvSpPr>
          <p:cNvPr id="3" name="TextBox 2"/>
          <p:cNvSpPr txBox="1"/>
          <p:nvPr/>
        </p:nvSpPr>
        <p:spPr>
          <a:xfrm rot="20749692">
            <a:off x="183188" y="2201818"/>
            <a:ext cx="700291" cy="338554"/>
          </a:xfrm>
          <a:prstGeom prst="rect">
            <a:avLst/>
          </a:prstGeom>
          <a:noFill/>
        </p:spPr>
        <p:txBody>
          <a:bodyPr wrap="square" rtlCol="0">
            <a:spAutoFit/>
          </a:bodyPr>
          <a:lstStyle/>
          <a:p>
            <a:pPr algn="r"/>
            <a:r>
              <a:rPr lang="en-US" sz="1600" dirty="0" smtClean="0">
                <a:solidFill>
                  <a:srgbClr val="0000FF"/>
                </a:solidFill>
                <a:latin typeface="Cambria" panose="02040503050406030204" pitchFamily="18" charset="0"/>
              </a:rPr>
              <a:t>math</a:t>
            </a:r>
          </a:p>
        </p:txBody>
      </p:sp>
      <p:sp>
        <p:nvSpPr>
          <p:cNvPr id="9" name="TextBox 8"/>
          <p:cNvSpPr txBox="1"/>
          <p:nvPr/>
        </p:nvSpPr>
        <p:spPr>
          <a:xfrm rot="20749692">
            <a:off x="157876" y="3211089"/>
            <a:ext cx="604335" cy="338554"/>
          </a:xfrm>
          <a:prstGeom prst="rect">
            <a:avLst/>
          </a:prstGeom>
          <a:noFill/>
        </p:spPr>
        <p:txBody>
          <a:bodyPr wrap="square" rtlCol="0">
            <a:spAutoFit/>
          </a:bodyPr>
          <a:lstStyle/>
          <a:p>
            <a:pPr algn="r"/>
            <a:r>
              <a:rPr lang="en-US" sz="1600" b="1" dirty="0" smtClean="0">
                <a:latin typeface="Cambria" panose="02040503050406030204" pitchFamily="18" charset="0"/>
              </a:rPr>
              <a:t>CS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sequentially</a:t>
            </a:r>
            <a:endParaRPr lang="en-US" sz="3600" b="1" i="1" dirty="0">
              <a:latin typeface="Cambria" pitchFamily="18" charset="0"/>
            </a:endParaRPr>
          </a:p>
        </p:txBody>
      </p:sp>
      <p:sp>
        <p:nvSpPr>
          <p:cNvPr id="28675" name="Text Box 7"/>
          <p:cNvSpPr txBox="1">
            <a:spLocks noChangeArrowheads="1"/>
          </p:cNvSpPr>
          <p:nvPr/>
        </p:nvSpPr>
        <p:spPr bwMode="auto">
          <a:xfrm>
            <a:off x="990600" y="30480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(5) = 5*4*3*2*1</a:t>
            </a:r>
            <a:endParaRPr lang="en-US" sz="2800" b="1" dirty="0">
              <a:latin typeface="Calibri" pitchFamily="34" charset="0"/>
            </a:endParaRPr>
          </a:p>
        </p:txBody>
      </p:sp>
      <p:sp>
        <p:nvSpPr>
          <p:cNvPr id="28676" name="Text Box 8"/>
          <p:cNvSpPr txBox="1">
            <a:spLocks noChangeArrowheads="1"/>
          </p:cNvSpPr>
          <p:nvPr/>
        </p:nvSpPr>
        <p:spPr bwMode="auto">
          <a:xfrm>
            <a:off x="990600" y="510540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(N) </a:t>
            </a:r>
            <a:r>
              <a:rPr lang="en-US" sz="2800" b="1" dirty="0">
                <a:latin typeface="Courier New" pitchFamily="49" charset="0"/>
              </a:rPr>
              <a:t>= </a:t>
            </a:r>
            <a:r>
              <a:rPr lang="en-US" sz="2800" b="1" dirty="0" smtClean="0">
                <a:latin typeface="Courier New" pitchFamily="49" charset="0"/>
              </a:rPr>
              <a:t>N*(N-1)* … *3*2*1</a:t>
            </a:r>
            <a:endParaRPr lang="en-US" sz="2800" b="1" dirty="0">
              <a:latin typeface="Calibri" pitchFamily="34" charset="0"/>
            </a:endParaRP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smtClean="0">
                <a:solidFill>
                  <a:srgbClr val="0000FF"/>
                </a:solidFill>
                <a:latin typeface="Courier New" pitchFamily="49" charset="0"/>
              </a:rPr>
              <a:t>5</a:t>
            </a:r>
            <a:r>
              <a:rPr lang="en-US" sz="2800" b="1" dirty="0">
                <a:solidFill>
                  <a:srgbClr val="0000FF"/>
                </a:solidFill>
                <a:latin typeface="Cambria" pitchFamily="18" charset="0"/>
              </a:rPr>
              <a:t> </a:t>
            </a:r>
            <a:r>
              <a:rPr lang="en-US" sz="2800" b="1" dirty="0" smtClean="0">
                <a:solidFill>
                  <a:srgbClr val="0000FF"/>
                </a:solidFill>
                <a:latin typeface="Cambria" pitchFamily="18" charset="0"/>
              </a:rPr>
              <a:t>!</a:t>
            </a:r>
            <a:r>
              <a:rPr lang="en-US" sz="2800" b="1" dirty="0" smtClean="0">
                <a:solidFill>
                  <a:srgbClr val="0000FF"/>
                </a:solidFill>
                <a:latin typeface="Courier New" pitchFamily="49" charset="0"/>
              </a:rPr>
              <a:t>  </a:t>
            </a:r>
            <a:r>
              <a:rPr lang="en-US" sz="2800" b="1" dirty="0">
                <a:solidFill>
                  <a:srgbClr val="0000FF"/>
                </a:solidFill>
                <a:latin typeface="Courier New" pitchFamily="49" charset="0"/>
              </a:rPr>
              <a:t>=  120</a:t>
            </a:r>
          </a:p>
        </p:txBody>
      </p:sp>
      <p:sp>
        <p:nvSpPr>
          <p:cNvPr id="3" name="TextBox 2"/>
          <p:cNvSpPr txBox="1"/>
          <p:nvPr/>
        </p:nvSpPr>
        <p:spPr>
          <a:xfrm rot="20749692">
            <a:off x="183188" y="2201818"/>
            <a:ext cx="700291" cy="338554"/>
          </a:xfrm>
          <a:prstGeom prst="rect">
            <a:avLst/>
          </a:prstGeom>
          <a:noFill/>
        </p:spPr>
        <p:txBody>
          <a:bodyPr wrap="square" rtlCol="0">
            <a:spAutoFit/>
          </a:bodyPr>
          <a:lstStyle/>
          <a:p>
            <a:pPr algn="r"/>
            <a:r>
              <a:rPr lang="en-US" sz="1600" dirty="0" smtClean="0">
                <a:solidFill>
                  <a:srgbClr val="0000FF"/>
                </a:solidFill>
                <a:latin typeface="Cambria" panose="02040503050406030204" pitchFamily="18" charset="0"/>
              </a:rPr>
              <a:t>math</a:t>
            </a:r>
          </a:p>
        </p:txBody>
      </p:sp>
      <p:sp>
        <p:nvSpPr>
          <p:cNvPr id="9" name="TextBox 8"/>
          <p:cNvSpPr txBox="1"/>
          <p:nvPr/>
        </p:nvSpPr>
        <p:spPr>
          <a:xfrm rot="20749692">
            <a:off x="157876" y="3211089"/>
            <a:ext cx="604335" cy="338554"/>
          </a:xfrm>
          <a:prstGeom prst="rect">
            <a:avLst/>
          </a:prstGeom>
          <a:noFill/>
        </p:spPr>
        <p:txBody>
          <a:bodyPr wrap="square" rtlCol="0">
            <a:spAutoFit/>
          </a:bodyPr>
          <a:lstStyle/>
          <a:p>
            <a:pPr algn="r"/>
            <a:r>
              <a:rPr lang="en-US" sz="1600" b="1" dirty="0" smtClean="0">
                <a:latin typeface="Cambria" panose="02040503050406030204" pitchFamily="18" charset="0"/>
              </a:rPr>
              <a:t>CS</a:t>
            </a:r>
          </a:p>
        </p:txBody>
      </p:sp>
      <p:sp>
        <p:nvSpPr>
          <p:cNvPr id="10" name="TextBox 9"/>
          <p:cNvSpPr txBox="1">
            <a:spLocks noChangeArrowheads="1"/>
          </p:cNvSpPr>
          <p:nvPr/>
        </p:nvSpPr>
        <p:spPr bwMode="auto">
          <a:xfrm rot="1131803">
            <a:off x="4241360" y="2721779"/>
            <a:ext cx="4495800" cy="2308324"/>
          </a:xfrm>
          <a:prstGeom prst="rect">
            <a:avLst/>
          </a:prstGeom>
          <a:solidFill>
            <a:srgbClr val="FF0000"/>
          </a:solidFill>
          <a:ln w="76200">
            <a:solidFill>
              <a:schemeClr val="bg1"/>
            </a:solid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7200" dirty="0" smtClean="0">
                <a:solidFill>
                  <a:schemeClr val="bg1"/>
                </a:solidFill>
                <a:latin typeface="Cambria" pitchFamily="18" charset="0"/>
              </a:rPr>
              <a:t>March + beyond</a:t>
            </a:r>
            <a:r>
              <a:rPr lang="en-US" sz="7200" dirty="0">
                <a:solidFill>
                  <a:schemeClr val="bg1"/>
                </a:solidFill>
                <a:latin typeface="Cambria" pitchFamily="18" charset="0"/>
              </a:rPr>
              <a:t>…</a:t>
            </a:r>
          </a:p>
        </p:txBody>
      </p:sp>
    </p:spTree>
    <p:extLst>
      <p:ext uri="{BB962C8B-B14F-4D97-AF65-F5344CB8AC3E}">
        <p14:creationId xmlns:p14="http://schemas.microsoft.com/office/powerpoint/2010/main" val="2335293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90600" y="3569043"/>
            <a:ext cx="5791200" cy="724929"/>
          </a:xfrm>
          <a:prstGeom prst="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Rectangle 11"/>
          <p:cNvSpPr/>
          <p:nvPr/>
        </p:nvSpPr>
        <p:spPr bwMode="auto">
          <a:xfrm>
            <a:off x="990600" y="5624325"/>
            <a:ext cx="7543799" cy="724929"/>
          </a:xfrm>
          <a:prstGeom prst="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recursively</a:t>
            </a:r>
            <a:endParaRPr lang="en-US" sz="3600" b="1" i="1" dirty="0">
              <a:latin typeface="Cambria" pitchFamily="18" charset="0"/>
            </a:endParaRPr>
          </a:p>
        </p:txBody>
      </p:sp>
      <p:sp>
        <p:nvSpPr>
          <p:cNvPr id="28675" name="Text Box 7"/>
          <p:cNvSpPr txBox="1">
            <a:spLocks noChangeArrowheads="1"/>
          </p:cNvSpPr>
          <p:nvPr/>
        </p:nvSpPr>
        <p:spPr bwMode="auto">
          <a:xfrm>
            <a:off x="990600" y="30480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solidFill>
                  <a:schemeClr val="bg1">
                    <a:lumMod val="75000"/>
                  </a:schemeClr>
                </a:solidFill>
                <a:latin typeface="Courier New" pitchFamily="49" charset="0"/>
              </a:rPr>
              <a:t>fac</a:t>
            </a:r>
            <a:r>
              <a:rPr lang="en-US" sz="2800" b="1" dirty="0" smtClean="0">
                <a:solidFill>
                  <a:schemeClr val="bg1">
                    <a:lumMod val="75000"/>
                  </a:schemeClr>
                </a:solidFill>
                <a:latin typeface="Courier New" pitchFamily="49" charset="0"/>
              </a:rPr>
              <a:t>(5) = 5*4*3*2*1</a:t>
            </a:r>
            <a:endParaRPr lang="en-US" sz="2800" b="1" dirty="0">
              <a:solidFill>
                <a:schemeClr val="bg1">
                  <a:lumMod val="75000"/>
                </a:schemeClr>
              </a:solidFill>
              <a:latin typeface="Calibri" pitchFamily="34" charset="0"/>
            </a:endParaRPr>
          </a:p>
        </p:txBody>
      </p:sp>
      <p:sp>
        <p:nvSpPr>
          <p:cNvPr id="28676" name="Text Box 8"/>
          <p:cNvSpPr txBox="1">
            <a:spLocks noChangeArrowheads="1"/>
          </p:cNvSpPr>
          <p:nvPr/>
        </p:nvSpPr>
        <p:spPr bwMode="auto">
          <a:xfrm>
            <a:off x="990600" y="510540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solidFill>
                  <a:schemeClr val="bg1">
                    <a:lumMod val="75000"/>
                  </a:schemeClr>
                </a:solidFill>
                <a:latin typeface="Courier New" pitchFamily="49" charset="0"/>
              </a:rPr>
              <a:t>fac</a:t>
            </a:r>
            <a:r>
              <a:rPr lang="en-US" sz="2800" b="1" dirty="0" smtClean="0">
                <a:solidFill>
                  <a:schemeClr val="bg1">
                    <a:lumMod val="75000"/>
                  </a:schemeClr>
                </a:solidFill>
                <a:latin typeface="Courier New" pitchFamily="49" charset="0"/>
              </a:rPr>
              <a:t>(N) </a:t>
            </a:r>
            <a:r>
              <a:rPr lang="en-US" sz="2800" b="1" dirty="0">
                <a:solidFill>
                  <a:schemeClr val="bg1">
                    <a:lumMod val="75000"/>
                  </a:schemeClr>
                </a:solidFill>
                <a:latin typeface="Courier New" pitchFamily="49" charset="0"/>
              </a:rPr>
              <a:t>= </a:t>
            </a:r>
            <a:r>
              <a:rPr lang="en-US" sz="2800" b="1" dirty="0" smtClean="0">
                <a:solidFill>
                  <a:schemeClr val="bg1">
                    <a:lumMod val="75000"/>
                  </a:schemeClr>
                </a:solidFill>
                <a:latin typeface="Courier New" pitchFamily="49" charset="0"/>
              </a:rPr>
              <a:t>N*(N-1)* … *3*2*1</a:t>
            </a:r>
            <a:endParaRPr lang="en-US" sz="2800" b="1" dirty="0">
              <a:solidFill>
                <a:schemeClr val="bg1">
                  <a:lumMod val="75000"/>
                </a:schemeClr>
              </a:solidFill>
              <a:latin typeface="Calibri" pitchFamily="34" charset="0"/>
            </a:endParaRP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smtClean="0">
                <a:solidFill>
                  <a:srgbClr val="0000FF"/>
                </a:solidFill>
                <a:latin typeface="Courier New" pitchFamily="49" charset="0"/>
              </a:rPr>
              <a:t>5</a:t>
            </a:r>
            <a:r>
              <a:rPr lang="en-US" sz="2800" b="1" dirty="0">
                <a:solidFill>
                  <a:srgbClr val="0000FF"/>
                </a:solidFill>
                <a:latin typeface="Cambria" pitchFamily="18" charset="0"/>
              </a:rPr>
              <a:t> </a:t>
            </a:r>
            <a:r>
              <a:rPr lang="en-US" sz="2800" b="1" dirty="0" smtClean="0">
                <a:solidFill>
                  <a:srgbClr val="0000FF"/>
                </a:solidFill>
                <a:latin typeface="Cambria" pitchFamily="18" charset="0"/>
              </a:rPr>
              <a:t>!</a:t>
            </a:r>
            <a:r>
              <a:rPr lang="en-US" sz="2800" b="1" dirty="0" smtClean="0">
                <a:solidFill>
                  <a:srgbClr val="0000FF"/>
                </a:solidFill>
                <a:latin typeface="Courier New" pitchFamily="49" charset="0"/>
              </a:rPr>
              <a:t>  </a:t>
            </a:r>
            <a:r>
              <a:rPr lang="en-US" sz="2800" b="1" dirty="0">
                <a:solidFill>
                  <a:srgbClr val="0000FF"/>
                </a:solidFill>
                <a:latin typeface="Courier New" pitchFamily="49" charset="0"/>
              </a:rPr>
              <a:t>=  120</a:t>
            </a:r>
          </a:p>
        </p:txBody>
      </p:sp>
      <p:sp>
        <p:nvSpPr>
          <p:cNvPr id="10" name="Text Box 7"/>
          <p:cNvSpPr txBox="1">
            <a:spLocks noChangeArrowheads="1"/>
          </p:cNvSpPr>
          <p:nvPr/>
        </p:nvSpPr>
        <p:spPr bwMode="auto">
          <a:xfrm>
            <a:off x="990600" y="366778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(5) = </a:t>
            </a:r>
            <a:endParaRPr lang="en-US" sz="2800" b="1" dirty="0">
              <a:latin typeface="Calibri" pitchFamily="34" charset="0"/>
            </a:endParaRPr>
          </a:p>
        </p:txBody>
      </p:sp>
      <p:sp>
        <p:nvSpPr>
          <p:cNvPr id="11" name="Text Box 8"/>
          <p:cNvSpPr txBox="1">
            <a:spLocks noChangeArrowheads="1"/>
          </p:cNvSpPr>
          <p:nvPr/>
        </p:nvSpPr>
        <p:spPr bwMode="auto">
          <a:xfrm>
            <a:off x="990600" y="572518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(N) =</a:t>
            </a:r>
            <a:endParaRPr lang="en-US" sz="2800" b="1" dirty="0">
              <a:latin typeface="Calibri" pitchFamily="34" charset="0"/>
            </a:endParaRPr>
          </a:p>
        </p:txBody>
      </p:sp>
      <p:sp>
        <p:nvSpPr>
          <p:cNvPr id="4" name="TextBox 3"/>
          <p:cNvSpPr txBox="1"/>
          <p:nvPr/>
        </p:nvSpPr>
        <p:spPr>
          <a:xfrm>
            <a:off x="6357551" y="3810000"/>
            <a:ext cx="2590800" cy="1200329"/>
          </a:xfrm>
          <a:prstGeom prst="rect">
            <a:avLst/>
          </a:prstGeom>
          <a:solidFill>
            <a:srgbClr val="FFCC99"/>
          </a:solidFill>
          <a:ln>
            <a:solidFill>
              <a:schemeClr val="bg1"/>
            </a:solidFill>
          </a:ln>
        </p:spPr>
        <p:txBody>
          <a:bodyPr wrap="square" rtlCol="0">
            <a:spAutoFit/>
          </a:bodyPr>
          <a:lstStyle/>
          <a:p>
            <a:pPr algn="ctr"/>
            <a:r>
              <a:rPr lang="en-US" dirty="0" smtClean="0">
                <a:latin typeface="Cambria" panose="02040503050406030204" pitchFamily="18" charset="0"/>
              </a:rPr>
              <a:t>can we express </a:t>
            </a:r>
            <a:r>
              <a:rPr lang="en-US" b="1" dirty="0" err="1" smtClean="0">
                <a:latin typeface="Courier New" panose="02070309020205020404" pitchFamily="49" charset="0"/>
                <a:cs typeface="Courier New" panose="02070309020205020404" pitchFamily="49" charset="0"/>
              </a:rPr>
              <a:t>fac</a:t>
            </a:r>
            <a:r>
              <a:rPr lang="en-US" dirty="0" smtClean="0">
                <a:latin typeface="Cambria" panose="02040503050406030204" pitchFamily="18" charset="0"/>
              </a:rPr>
              <a:t>  </a:t>
            </a:r>
            <a:r>
              <a:rPr lang="en-US" i="1" dirty="0" smtClean="0">
                <a:latin typeface="Cambria" panose="02040503050406030204" pitchFamily="18" charset="0"/>
              </a:rPr>
              <a:t>w/ a smaller version of itself?</a:t>
            </a:r>
            <a:endParaRPr lang="en-US" dirty="0" smtClean="0">
              <a:latin typeface="Cambria" panose="02040503050406030204" pitchFamily="18" charset="0"/>
            </a:endParaRPr>
          </a:p>
        </p:txBody>
      </p:sp>
    </p:spTree>
    <p:extLst>
      <p:ext uri="{BB962C8B-B14F-4D97-AF65-F5344CB8AC3E}">
        <p14:creationId xmlns:p14="http://schemas.microsoft.com/office/powerpoint/2010/main" val="2131493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90600" y="3569043"/>
            <a:ext cx="5791200" cy="724929"/>
          </a:xfrm>
          <a:prstGeom prst="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Rectangle 11"/>
          <p:cNvSpPr/>
          <p:nvPr/>
        </p:nvSpPr>
        <p:spPr bwMode="auto">
          <a:xfrm>
            <a:off x="990600" y="5624325"/>
            <a:ext cx="7543799" cy="724929"/>
          </a:xfrm>
          <a:prstGeom prst="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recursively</a:t>
            </a:r>
            <a:endParaRPr lang="en-US" sz="3600" b="1" i="1" dirty="0">
              <a:latin typeface="Cambria" pitchFamily="18" charset="0"/>
            </a:endParaRPr>
          </a:p>
        </p:txBody>
      </p:sp>
      <p:sp>
        <p:nvSpPr>
          <p:cNvPr id="28675" name="Text Box 7"/>
          <p:cNvSpPr txBox="1">
            <a:spLocks noChangeArrowheads="1"/>
          </p:cNvSpPr>
          <p:nvPr/>
        </p:nvSpPr>
        <p:spPr bwMode="auto">
          <a:xfrm>
            <a:off x="990600" y="30480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solidFill>
                  <a:schemeClr val="bg1">
                    <a:lumMod val="75000"/>
                  </a:schemeClr>
                </a:solidFill>
                <a:latin typeface="Courier New" pitchFamily="49" charset="0"/>
              </a:rPr>
              <a:t>fac</a:t>
            </a:r>
            <a:r>
              <a:rPr lang="en-US" sz="2800" b="1" dirty="0" smtClean="0">
                <a:solidFill>
                  <a:schemeClr val="bg1">
                    <a:lumMod val="75000"/>
                  </a:schemeClr>
                </a:solidFill>
                <a:latin typeface="Courier New" pitchFamily="49" charset="0"/>
              </a:rPr>
              <a:t>(5) = 5*4*3*2*1</a:t>
            </a:r>
            <a:endParaRPr lang="en-US" sz="2800" b="1" dirty="0">
              <a:solidFill>
                <a:schemeClr val="bg1">
                  <a:lumMod val="75000"/>
                </a:schemeClr>
              </a:solidFill>
              <a:latin typeface="Calibri" pitchFamily="34" charset="0"/>
            </a:endParaRPr>
          </a:p>
        </p:txBody>
      </p:sp>
      <p:sp>
        <p:nvSpPr>
          <p:cNvPr id="28676" name="Text Box 8"/>
          <p:cNvSpPr txBox="1">
            <a:spLocks noChangeArrowheads="1"/>
          </p:cNvSpPr>
          <p:nvPr/>
        </p:nvSpPr>
        <p:spPr bwMode="auto">
          <a:xfrm>
            <a:off x="990600" y="510540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solidFill>
                  <a:schemeClr val="bg1">
                    <a:lumMod val="75000"/>
                  </a:schemeClr>
                </a:solidFill>
                <a:latin typeface="Courier New" pitchFamily="49" charset="0"/>
              </a:rPr>
              <a:t>fac</a:t>
            </a:r>
            <a:r>
              <a:rPr lang="en-US" sz="2800" b="1" dirty="0" smtClean="0">
                <a:solidFill>
                  <a:schemeClr val="bg1">
                    <a:lumMod val="75000"/>
                  </a:schemeClr>
                </a:solidFill>
                <a:latin typeface="Courier New" pitchFamily="49" charset="0"/>
              </a:rPr>
              <a:t>(N) </a:t>
            </a:r>
            <a:r>
              <a:rPr lang="en-US" sz="2800" b="1" dirty="0">
                <a:solidFill>
                  <a:schemeClr val="bg1">
                    <a:lumMod val="75000"/>
                  </a:schemeClr>
                </a:solidFill>
                <a:latin typeface="Courier New" pitchFamily="49" charset="0"/>
              </a:rPr>
              <a:t>= </a:t>
            </a:r>
            <a:r>
              <a:rPr lang="en-US" sz="2800" b="1" dirty="0" smtClean="0">
                <a:solidFill>
                  <a:schemeClr val="bg1">
                    <a:lumMod val="75000"/>
                  </a:schemeClr>
                </a:solidFill>
                <a:latin typeface="Courier New" pitchFamily="49" charset="0"/>
              </a:rPr>
              <a:t>N*(N-1)* … *3*2*1</a:t>
            </a:r>
            <a:endParaRPr lang="en-US" sz="2800" b="1" dirty="0">
              <a:solidFill>
                <a:schemeClr val="bg1">
                  <a:lumMod val="75000"/>
                </a:schemeClr>
              </a:solidFill>
              <a:latin typeface="Calibri" pitchFamily="34" charset="0"/>
            </a:endParaRP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smtClean="0">
                <a:solidFill>
                  <a:srgbClr val="0000FF"/>
                </a:solidFill>
                <a:latin typeface="Courier New" pitchFamily="49" charset="0"/>
              </a:rPr>
              <a:t>5</a:t>
            </a:r>
            <a:r>
              <a:rPr lang="en-US" sz="2800" b="1" dirty="0">
                <a:solidFill>
                  <a:srgbClr val="0000FF"/>
                </a:solidFill>
                <a:latin typeface="Cambria" pitchFamily="18" charset="0"/>
              </a:rPr>
              <a:t> </a:t>
            </a:r>
            <a:r>
              <a:rPr lang="en-US" sz="2800" b="1" dirty="0" smtClean="0">
                <a:solidFill>
                  <a:srgbClr val="0000FF"/>
                </a:solidFill>
                <a:latin typeface="Cambria" pitchFamily="18" charset="0"/>
              </a:rPr>
              <a:t>!</a:t>
            </a:r>
            <a:r>
              <a:rPr lang="en-US" sz="2800" b="1" dirty="0" smtClean="0">
                <a:solidFill>
                  <a:srgbClr val="0000FF"/>
                </a:solidFill>
                <a:latin typeface="Courier New" pitchFamily="49" charset="0"/>
              </a:rPr>
              <a:t>  </a:t>
            </a:r>
            <a:r>
              <a:rPr lang="en-US" sz="2800" b="1" dirty="0">
                <a:solidFill>
                  <a:srgbClr val="0000FF"/>
                </a:solidFill>
                <a:latin typeface="Courier New" pitchFamily="49" charset="0"/>
              </a:rPr>
              <a:t>=  120</a:t>
            </a:r>
          </a:p>
        </p:txBody>
      </p:sp>
      <p:sp>
        <p:nvSpPr>
          <p:cNvPr id="10" name="Text Box 7"/>
          <p:cNvSpPr txBox="1">
            <a:spLocks noChangeArrowheads="1"/>
          </p:cNvSpPr>
          <p:nvPr/>
        </p:nvSpPr>
        <p:spPr bwMode="auto">
          <a:xfrm>
            <a:off x="990600" y="366778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(5) = 5 * </a:t>
            </a:r>
            <a:r>
              <a:rPr lang="en-US" sz="2800" b="1" dirty="0" err="1" smtClean="0">
                <a:latin typeface="Courier New" pitchFamily="49" charset="0"/>
              </a:rPr>
              <a:t>fac</a:t>
            </a:r>
            <a:r>
              <a:rPr lang="en-US" sz="2800" b="1" dirty="0" smtClean="0">
                <a:latin typeface="Courier New" pitchFamily="49" charset="0"/>
              </a:rPr>
              <a:t>(4) </a:t>
            </a:r>
            <a:endParaRPr lang="en-US" sz="2800" b="1" dirty="0">
              <a:latin typeface="Calibri" pitchFamily="34" charset="0"/>
            </a:endParaRPr>
          </a:p>
        </p:txBody>
      </p:sp>
      <p:sp>
        <p:nvSpPr>
          <p:cNvPr id="11" name="Text Box 8"/>
          <p:cNvSpPr txBox="1">
            <a:spLocks noChangeArrowheads="1"/>
          </p:cNvSpPr>
          <p:nvPr/>
        </p:nvSpPr>
        <p:spPr bwMode="auto">
          <a:xfrm>
            <a:off x="990600" y="572518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(N) = N * </a:t>
            </a:r>
            <a:r>
              <a:rPr lang="en-US" sz="2800" b="1" dirty="0" err="1" smtClean="0">
                <a:latin typeface="Courier New" pitchFamily="49" charset="0"/>
              </a:rPr>
              <a:t>fac</a:t>
            </a:r>
            <a:r>
              <a:rPr lang="en-US" sz="2800" b="1" dirty="0" smtClean="0">
                <a:latin typeface="Courier New" pitchFamily="49" charset="0"/>
              </a:rPr>
              <a:t>(N-1)</a:t>
            </a:r>
            <a:endParaRPr lang="en-US" sz="2800" b="1" dirty="0">
              <a:latin typeface="Calibri" pitchFamily="34" charset="0"/>
            </a:endParaRPr>
          </a:p>
        </p:txBody>
      </p:sp>
      <p:sp>
        <p:nvSpPr>
          <p:cNvPr id="4" name="TextBox 3"/>
          <p:cNvSpPr txBox="1"/>
          <p:nvPr/>
        </p:nvSpPr>
        <p:spPr>
          <a:xfrm>
            <a:off x="6357551" y="3810000"/>
            <a:ext cx="2590800" cy="1200329"/>
          </a:xfrm>
          <a:prstGeom prst="rect">
            <a:avLst/>
          </a:prstGeom>
          <a:solidFill>
            <a:srgbClr val="FFCC99"/>
          </a:solidFill>
          <a:ln>
            <a:solidFill>
              <a:schemeClr val="bg1"/>
            </a:solidFill>
          </a:ln>
        </p:spPr>
        <p:txBody>
          <a:bodyPr wrap="square" rtlCol="0">
            <a:spAutoFit/>
          </a:bodyPr>
          <a:lstStyle/>
          <a:p>
            <a:pPr algn="ctr"/>
            <a:r>
              <a:rPr lang="en-US" dirty="0" smtClean="0">
                <a:latin typeface="Cambria" panose="02040503050406030204" pitchFamily="18" charset="0"/>
              </a:rPr>
              <a:t>can we express </a:t>
            </a:r>
            <a:r>
              <a:rPr lang="en-US" b="1" dirty="0" err="1" smtClean="0">
                <a:latin typeface="Courier New" panose="02070309020205020404" pitchFamily="49" charset="0"/>
                <a:cs typeface="Courier New" panose="02070309020205020404" pitchFamily="49" charset="0"/>
              </a:rPr>
              <a:t>fac</a:t>
            </a:r>
            <a:r>
              <a:rPr lang="en-US" dirty="0" smtClean="0">
                <a:latin typeface="Cambria" panose="02040503050406030204" pitchFamily="18" charset="0"/>
              </a:rPr>
              <a:t>  </a:t>
            </a:r>
            <a:r>
              <a:rPr lang="en-US" i="1" dirty="0" smtClean="0">
                <a:latin typeface="Cambria" panose="02040503050406030204" pitchFamily="18" charset="0"/>
              </a:rPr>
              <a:t>w/ a smaller version of itself?</a:t>
            </a:r>
            <a:endParaRPr lang="en-US" dirty="0" smtClean="0">
              <a:latin typeface="Cambria" panose="02040503050406030204" pitchFamily="18" charset="0"/>
            </a:endParaRPr>
          </a:p>
        </p:txBody>
      </p:sp>
      <p:sp>
        <p:nvSpPr>
          <p:cNvPr id="3" name="TextBox 2"/>
          <p:cNvSpPr txBox="1"/>
          <p:nvPr/>
        </p:nvSpPr>
        <p:spPr>
          <a:xfrm rot="21155082">
            <a:off x="275547" y="618829"/>
            <a:ext cx="6172200" cy="2308324"/>
          </a:xfrm>
          <a:prstGeom prst="rect">
            <a:avLst/>
          </a:prstGeom>
          <a:solidFill>
            <a:schemeClr val="bg1"/>
          </a:solidFill>
          <a:ln>
            <a:solidFill>
              <a:srgbClr val="CC3300"/>
            </a:solidFill>
          </a:ln>
        </p:spPr>
        <p:txBody>
          <a:bodyPr wrap="square" rtlCol="0">
            <a:spAutoFit/>
          </a:bodyPr>
          <a:lstStyle/>
          <a:p>
            <a:pPr algn="ctr"/>
            <a:r>
              <a:rPr lang="en-US" sz="7200" b="1" i="1" dirty="0" smtClean="0">
                <a:solidFill>
                  <a:srgbClr val="CC3300"/>
                </a:solidFill>
                <a:latin typeface="Cambria" panose="02040503050406030204" pitchFamily="18" charset="0"/>
              </a:rPr>
              <a:t>Recursion ~ </a:t>
            </a:r>
            <a:r>
              <a:rPr lang="en-US" sz="7200" b="1" dirty="0" smtClean="0">
                <a:solidFill>
                  <a:schemeClr val="bg1">
                    <a:lumMod val="50000"/>
                  </a:schemeClr>
                </a:solidFill>
                <a:latin typeface="Cambria" panose="02040503050406030204" pitchFamily="18" charset="0"/>
              </a:rPr>
              <a:t>self-similarity</a:t>
            </a:r>
          </a:p>
        </p:txBody>
      </p:sp>
    </p:spTree>
    <p:extLst>
      <p:ext uri="{BB962C8B-B14F-4D97-AF65-F5344CB8AC3E}">
        <p14:creationId xmlns:p14="http://schemas.microsoft.com/office/powerpoint/2010/main" val="4254500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output value of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5*4*3*2*1</a:t>
            </a:r>
          </a:p>
        </p:txBody>
      </p:sp>
      <p:sp>
        <p:nvSpPr>
          <p:cNvPr id="25" name="Rectangle 24"/>
          <p:cNvSpPr/>
          <p:nvPr/>
        </p:nvSpPr>
        <p:spPr>
          <a:xfrm>
            <a:off x="2877312" y="217790"/>
            <a:ext cx="113954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overall goal</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8" name="Rectangle 7"/>
          <p:cNvSpPr/>
          <p:nvPr/>
        </p:nvSpPr>
        <p:spPr>
          <a:xfrm>
            <a:off x="3208911" y="1824335"/>
            <a:ext cx="905889" cy="461665"/>
          </a:xfrm>
          <a:prstGeom prst="rect">
            <a:avLst/>
          </a:prstGeom>
          <a:solidFill>
            <a:schemeClr val="bg1"/>
          </a:solidFill>
          <a:ln>
            <a:solidFill>
              <a:srgbClr val="0B952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7" name="Rectangle 26"/>
          <p:cNvSpPr/>
          <p:nvPr/>
        </p:nvSpPr>
        <p:spPr>
          <a:xfrm>
            <a:off x="3722217" y="5702808"/>
            <a:ext cx="1447191" cy="738664"/>
          </a:xfrm>
          <a:prstGeom prst="rect">
            <a:avLst/>
          </a:prstGeom>
          <a:solidFill>
            <a:schemeClr val="bg1"/>
          </a:solidFill>
          <a:ln>
            <a:solidFill>
              <a:srgbClr val="0B952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42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(5)</a:t>
            </a:r>
            <a:endParaRPr kumimoji="0" lang="en-US" sz="42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11" name="Right Brace 10"/>
          <p:cNvSpPr/>
          <p:nvPr/>
        </p:nvSpPr>
        <p:spPr bwMode="auto">
          <a:xfrm rot="5400000">
            <a:off x="4038600" y="2971800"/>
            <a:ext cx="838200" cy="4495800"/>
          </a:xfrm>
          <a:prstGeom prst="rightBrace">
            <a:avLst>
              <a:gd name="adj1" fmla="val 50515"/>
              <a:gd name="adj2" fmla="val 50000"/>
            </a:avLst>
          </a:prstGeom>
          <a:no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6" name="Rectangle 15"/>
          <p:cNvSpPr/>
          <p:nvPr/>
        </p:nvSpPr>
        <p:spPr>
          <a:xfrm>
            <a:off x="2947295" y="3345739"/>
            <a:ext cx="3098925" cy="73866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5*4*3*2*1</a:t>
            </a:r>
            <a:endParaRPr kumimoji="0" lang="en-US" sz="4200" b="1" i="0" u="none" strike="noStrike" kern="1200" cap="none" spc="0" normalizeH="0" baseline="0" noProof="0" dirty="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21" name="TextBox 20"/>
          <p:cNvSpPr txBox="1"/>
          <p:nvPr/>
        </p:nvSpPr>
        <p:spPr>
          <a:xfrm>
            <a:off x="2667958" y="4191000"/>
            <a:ext cx="365760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integers from 5 down to 1, multiplied together</a:t>
            </a:r>
          </a:p>
        </p:txBody>
      </p:sp>
      <p:cxnSp>
        <p:nvCxnSpPr>
          <p:cNvPr id="29" name="Straight Arrow Connector 28"/>
          <p:cNvCxnSpPr/>
          <p:nvPr/>
        </p:nvCxnSpPr>
        <p:spPr bwMode="auto">
          <a:xfrm flipH="1">
            <a:off x="5943600" y="2819400"/>
            <a:ext cx="685800" cy="609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p:cNvSpPr/>
          <p:nvPr/>
        </p:nvSpPr>
        <p:spPr>
          <a:xfrm>
            <a:off x="6678169" y="2438400"/>
            <a:ext cx="3227832"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starting from 5, decreasing to 1</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12" name="Rectangle 11"/>
          <p:cNvSpPr/>
          <p:nvPr/>
        </p:nvSpPr>
        <p:spPr>
          <a:xfrm>
            <a:off x="7467600" y="187012"/>
            <a:ext cx="1447191" cy="738664"/>
          </a:xfrm>
          <a:prstGeom prst="rect">
            <a:avLst/>
          </a:prstGeom>
          <a:solidFill>
            <a:schemeClr val="bg1"/>
          </a:solidFill>
          <a:ln>
            <a:solidFill>
              <a:schemeClr val="bg1"/>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42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(5)</a:t>
            </a:r>
            <a:endParaRPr kumimoji="0" lang="en-US" sz="42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13" name="TextBox 12"/>
          <p:cNvSpPr txBox="1"/>
          <p:nvPr/>
        </p:nvSpPr>
        <p:spPr>
          <a:xfrm rot="20951383">
            <a:off x="4264097" y="980491"/>
            <a:ext cx="3308314" cy="1384995"/>
          </a:xfrm>
          <a:prstGeom prst="rect">
            <a:avLst/>
          </a:prstGeom>
          <a:solidFill>
            <a:srgbClr val="FFCC99"/>
          </a:solidFill>
        </p:spPr>
        <p:txBody>
          <a:bodyPr wrap="square" rtlCol="0">
            <a:spAutoFit/>
          </a:bodyPr>
          <a:lstStyle/>
          <a:p>
            <a:pPr algn="ctr"/>
            <a:r>
              <a:rPr lang="en-US" sz="4200" dirty="0" smtClean="0">
                <a:latin typeface="Cambria" panose="02040503050406030204" pitchFamily="18" charset="0"/>
              </a:rPr>
              <a:t>Recursion, </a:t>
            </a:r>
            <a:r>
              <a:rPr lang="en-US" sz="4200" b="1" i="1" dirty="0" smtClean="0">
                <a:latin typeface="Cambria" panose="02040503050406030204" pitchFamily="18" charset="0"/>
              </a:rPr>
              <a:t>the process</a:t>
            </a:r>
          </a:p>
        </p:txBody>
      </p:sp>
    </p:spTree>
    <p:extLst>
      <p:ext uri="{BB962C8B-B14F-4D97-AF65-F5344CB8AC3E}">
        <p14:creationId xmlns:p14="http://schemas.microsoft.com/office/powerpoint/2010/main" val="18164885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15696" y="2296271"/>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5" name="Rectangle 14"/>
          <p:cNvSpPr/>
          <p:nvPr/>
        </p:nvSpPr>
        <p:spPr bwMode="auto">
          <a:xfrm>
            <a:off x="3680151" y="2983274"/>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TextBox 3"/>
          <p:cNvSpPr txBox="1"/>
          <p:nvPr/>
        </p:nvSpPr>
        <p:spPr>
          <a:xfrm>
            <a:off x="240792" y="429768"/>
            <a:ext cx="3721608" cy="1384995"/>
          </a:xfrm>
          <a:prstGeom prst="rect">
            <a:avLst/>
          </a:prstGeom>
          <a:solidFill>
            <a:srgbClr val="CCFFCC"/>
          </a:solidFill>
          <a:ln w="28575">
            <a:solidFill>
              <a:srgbClr val="0B952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output value of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5*4*3*2*1</a:t>
            </a:r>
          </a:p>
        </p:txBody>
      </p:sp>
      <p:sp>
        <p:nvSpPr>
          <p:cNvPr id="5" name="TextBox 4"/>
          <p:cNvSpPr txBox="1"/>
          <p:nvPr/>
        </p:nvSpPr>
        <p:spPr>
          <a:xfrm>
            <a:off x="1225296" y="2611923"/>
            <a:ext cx="2133600" cy="1384995"/>
          </a:xfrm>
          <a:prstGeom prst="rect">
            <a:avLst/>
          </a:prstGeom>
          <a:solidFill>
            <a:schemeClr val="bg1"/>
          </a:solidFill>
          <a:ln w="28575">
            <a:solidFill>
              <a:schemeClr val="bg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4200" b="1" i="0" u="none" strike="noStrike" kern="1200" cap="none" spc="0" normalizeH="0" baseline="0" noProof="0" dirty="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5</a:t>
            </a: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p>
        </p:txBody>
      </p:sp>
      <p:sp>
        <p:nvSpPr>
          <p:cNvPr id="6" name="TextBox 5"/>
          <p:cNvSpPr txBox="1"/>
          <p:nvPr/>
        </p:nvSpPr>
        <p:spPr>
          <a:xfrm>
            <a:off x="4678680" y="2601071"/>
            <a:ext cx="3627120" cy="1384995"/>
          </a:xfrm>
          <a:prstGeom prst="rect">
            <a:avLst/>
          </a:prstGeom>
          <a:solidFill>
            <a:schemeClr val="bg1">
              <a:lumMod val="95000"/>
            </a:schemeClr>
          </a:solidFill>
          <a:ln w="28575">
            <a:solidFill>
              <a:schemeClr val="bg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output value of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4*3*2*1</a:t>
            </a:r>
            <a:endPar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10" name="Rectangle 9"/>
          <p:cNvSpPr/>
          <p:nvPr/>
        </p:nvSpPr>
        <p:spPr>
          <a:xfrm>
            <a:off x="4273006" y="614433"/>
            <a:ext cx="679994"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1"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ＭＳ Ｐゴシック" pitchFamily="34" charset="-128"/>
                <a:cs typeface="Courier New" panose="02070309020205020404" pitchFamily="49" charset="0"/>
              </a:rPr>
              <a:t>is</a:t>
            </a:r>
            <a:endParaRPr kumimoji="0" lang="en-US" sz="6000" b="0" i="1" u="none" strike="noStrike" kern="1200" cap="none" spc="0" normalizeH="0" baseline="0" noProof="0" dirty="0">
              <a:ln>
                <a:noFill/>
              </a:ln>
              <a:solidFill>
                <a:srgbClr val="FFFFFF">
                  <a:lumMod val="65000"/>
                </a:srgbClr>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12" name="Rectangle 11"/>
          <p:cNvSpPr/>
          <p:nvPr/>
        </p:nvSpPr>
        <p:spPr>
          <a:xfrm>
            <a:off x="1538486" y="4027309"/>
            <a:ext cx="155523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one, small piece</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13" name="Rectangle 12"/>
          <p:cNvSpPr/>
          <p:nvPr/>
        </p:nvSpPr>
        <p:spPr>
          <a:xfrm>
            <a:off x="5657620" y="4027309"/>
            <a:ext cx="1669240"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self-similar "rest"</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14" name="Rectangle 13"/>
          <p:cNvSpPr/>
          <p:nvPr/>
        </p:nvSpPr>
        <p:spPr>
          <a:xfrm>
            <a:off x="3447288" y="3805472"/>
            <a:ext cx="111205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combined with</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7" name="Rectangle 6"/>
          <p:cNvSpPr/>
          <p:nvPr/>
        </p:nvSpPr>
        <p:spPr>
          <a:xfrm>
            <a:off x="3680151" y="2995466"/>
            <a:ext cx="646331"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t>
            </a:r>
          </a:p>
        </p:txBody>
      </p:sp>
      <p:sp>
        <p:nvSpPr>
          <p:cNvPr id="25" name="Rectangle 24"/>
          <p:cNvSpPr/>
          <p:nvPr/>
        </p:nvSpPr>
        <p:spPr>
          <a:xfrm>
            <a:off x="2889504" y="76200"/>
            <a:ext cx="113954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overall goal</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26" name="Rectangle 25"/>
          <p:cNvSpPr/>
          <p:nvPr/>
        </p:nvSpPr>
        <p:spPr>
          <a:xfrm>
            <a:off x="7489586" y="1957717"/>
            <a:ext cx="113954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overall goal</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27" name="Rectangle 26"/>
          <p:cNvSpPr/>
          <p:nvPr/>
        </p:nvSpPr>
        <p:spPr>
          <a:xfrm>
            <a:off x="3299843" y="1705463"/>
            <a:ext cx="905890" cy="461665"/>
          </a:xfrm>
          <a:prstGeom prst="rect">
            <a:avLst/>
          </a:prstGeom>
          <a:solidFill>
            <a:schemeClr val="bg1"/>
          </a:solidFill>
          <a:ln>
            <a:solidFill>
              <a:srgbClr val="0B952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492453" y="3867026"/>
            <a:ext cx="905890" cy="461665"/>
          </a:xfrm>
          <a:prstGeom prst="rect">
            <a:avLst/>
          </a:prstGeom>
          <a:solidFill>
            <a:schemeClr val="bg1"/>
          </a:solidFill>
          <a:ln>
            <a:solidFill>
              <a:srgbClr val="0B952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(4)</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9" name="Rectangle 28"/>
          <p:cNvSpPr/>
          <p:nvPr/>
        </p:nvSpPr>
        <p:spPr>
          <a:xfrm>
            <a:off x="7467600" y="187012"/>
            <a:ext cx="1447191" cy="738664"/>
          </a:xfrm>
          <a:prstGeom prst="rect">
            <a:avLst/>
          </a:prstGeom>
          <a:solidFill>
            <a:schemeClr val="bg1"/>
          </a:solidFill>
          <a:ln>
            <a:solidFill>
              <a:schemeClr val="bg1"/>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42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(5)</a:t>
            </a:r>
            <a:endParaRPr kumimoji="0" lang="en-US" sz="42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17" name="TextBox 16"/>
          <p:cNvSpPr txBox="1"/>
          <p:nvPr/>
        </p:nvSpPr>
        <p:spPr>
          <a:xfrm>
            <a:off x="1720886" y="5791200"/>
            <a:ext cx="6019800" cy="738664"/>
          </a:xfrm>
          <a:prstGeom prst="rect">
            <a:avLst/>
          </a:prstGeom>
          <a:solidFill>
            <a:srgbClr val="FFCC99"/>
          </a:solidFill>
        </p:spPr>
        <p:txBody>
          <a:bodyPr wrap="square" rtlCol="0">
            <a:spAutoFit/>
          </a:bodyPr>
          <a:lstStyle/>
          <a:p>
            <a:pPr algn="ctr"/>
            <a:r>
              <a:rPr lang="en-US" sz="4200" dirty="0" smtClean="0">
                <a:latin typeface="Cambria" panose="02040503050406030204" pitchFamily="18" charset="0"/>
              </a:rPr>
              <a:t>Recursion, </a:t>
            </a:r>
            <a:r>
              <a:rPr lang="en-US" sz="4200" b="1" i="1" dirty="0" smtClean="0">
                <a:latin typeface="Cambria" panose="02040503050406030204" pitchFamily="18" charset="0"/>
              </a:rPr>
              <a:t>the process</a:t>
            </a:r>
          </a:p>
        </p:txBody>
      </p:sp>
      <p:sp>
        <p:nvSpPr>
          <p:cNvPr id="2" name="Rectangle 1"/>
          <p:cNvSpPr/>
          <p:nvPr/>
        </p:nvSpPr>
        <p:spPr bwMode="auto">
          <a:xfrm>
            <a:off x="8001000" y="4504316"/>
            <a:ext cx="913791" cy="446929"/>
          </a:xfrm>
          <a:prstGeom prst="rect">
            <a:avLst/>
          </a:prstGeom>
          <a:solidFill>
            <a:schemeClr val="bg1"/>
          </a:solidFill>
          <a:ln w="952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lumMod val="50000"/>
                  <a:lumOff val="50000"/>
                </a:schemeClr>
              </a:solidFill>
              <a:effectLst/>
              <a:latin typeface="Arial" charset="0"/>
              <a:ea typeface="ＭＳ Ｐゴシック" pitchFamily="1" charset="-128"/>
            </a:endParaRPr>
          </a:p>
        </p:txBody>
      </p:sp>
    </p:spTree>
    <p:extLst>
      <p:ext uri="{BB962C8B-B14F-4D97-AF65-F5344CB8AC3E}">
        <p14:creationId xmlns:p14="http://schemas.microsoft.com/office/powerpoint/2010/main" val="2256240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615696" y="2296271"/>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2" name="Rectangle 21"/>
          <p:cNvSpPr/>
          <p:nvPr/>
        </p:nvSpPr>
        <p:spPr bwMode="auto">
          <a:xfrm>
            <a:off x="3680151" y="2983274"/>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5" name="TextBox 24"/>
          <p:cNvSpPr txBox="1"/>
          <p:nvPr/>
        </p:nvSpPr>
        <p:spPr>
          <a:xfrm>
            <a:off x="240792" y="506849"/>
            <a:ext cx="3721608" cy="1169551"/>
          </a:xfrm>
          <a:prstGeom prst="rect">
            <a:avLst/>
          </a:prstGeom>
          <a:solidFill>
            <a:srgbClr val="CCFFCC"/>
          </a:solidFill>
          <a:ln w="28575">
            <a:solidFill>
              <a:srgbClr val="0B952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34" charset="-128"/>
                <a:cs typeface="+mn-cs"/>
              </a:rPr>
              <a:t>output </a:t>
            </a: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28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N*(N-1)*...*2*1</a:t>
            </a:r>
          </a:p>
        </p:txBody>
      </p:sp>
      <p:sp>
        <p:nvSpPr>
          <p:cNvPr id="26" name="TextBox 25"/>
          <p:cNvSpPr txBox="1"/>
          <p:nvPr/>
        </p:nvSpPr>
        <p:spPr>
          <a:xfrm>
            <a:off x="1225296" y="2611923"/>
            <a:ext cx="2133600" cy="1384995"/>
          </a:xfrm>
          <a:prstGeom prst="rect">
            <a:avLst/>
          </a:prstGeom>
          <a:solidFill>
            <a:schemeClr val="bg1"/>
          </a:solidFill>
          <a:ln w="28575">
            <a:solidFill>
              <a:schemeClr val="bg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N</a:t>
            </a: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p>
        </p:txBody>
      </p:sp>
      <p:sp>
        <p:nvSpPr>
          <p:cNvPr id="27" name="TextBox 26"/>
          <p:cNvSpPr txBox="1"/>
          <p:nvPr/>
        </p:nvSpPr>
        <p:spPr>
          <a:xfrm>
            <a:off x="4678680" y="2703576"/>
            <a:ext cx="3550920" cy="1231106"/>
          </a:xfrm>
          <a:prstGeom prst="rect">
            <a:avLst/>
          </a:prstGeom>
          <a:solidFill>
            <a:schemeClr val="bg1">
              <a:lumMod val="95000"/>
            </a:schemeClr>
          </a:solidFill>
          <a:ln w="28575">
            <a:solidFill>
              <a:schemeClr val="bg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output value of </a:t>
            </a:r>
            <a:r>
              <a:rPr kumimoji="0" lang="en-US" sz="3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(N-1)*...*2*1</a:t>
            </a:r>
            <a:endPar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28" name="Rectangle 27"/>
          <p:cNvSpPr/>
          <p:nvPr/>
        </p:nvSpPr>
        <p:spPr>
          <a:xfrm>
            <a:off x="4196806" y="489465"/>
            <a:ext cx="679994"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1"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ＭＳ Ｐゴシック" pitchFamily="34" charset="-128"/>
                <a:cs typeface="Courier New" panose="02070309020205020404" pitchFamily="49" charset="0"/>
              </a:rPr>
              <a:t>is</a:t>
            </a:r>
            <a:endParaRPr kumimoji="0" lang="en-US" sz="6000" b="0" i="1" u="none" strike="noStrike" kern="1200" cap="none" spc="0" normalizeH="0" baseline="0" noProof="0" dirty="0">
              <a:ln>
                <a:noFill/>
              </a:ln>
              <a:solidFill>
                <a:srgbClr val="FFFFFF">
                  <a:lumMod val="65000"/>
                </a:srgbClr>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31" name="Rectangle 30"/>
          <p:cNvSpPr/>
          <p:nvPr/>
        </p:nvSpPr>
        <p:spPr>
          <a:xfrm>
            <a:off x="3447288" y="3805472"/>
            <a:ext cx="111205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combined with</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2" name="Rectangle 31"/>
          <p:cNvSpPr/>
          <p:nvPr/>
        </p:nvSpPr>
        <p:spPr>
          <a:xfrm>
            <a:off x="3680151" y="2995466"/>
            <a:ext cx="646331"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t>
            </a:r>
          </a:p>
        </p:txBody>
      </p:sp>
      <p:sp>
        <p:nvSpPr>
          <p:cNvPr id="33" name="Rectangle 32"/>
          <p:cNvSpPr/>
          <p:nvPr/>
        </p:nvSpPr>
        <p:spPr>
          <a:xfrm>
            <a:off x="2889504" y="113096"/>
            <a:ext cx="113954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overall goal</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5" name="Rectangle 34"/>
          <p:cNvSpPr/>
          <p:nvPr/>
        </p:nvSpPr>
        <p:spPr>
          <a:xfrm>
            <a:off x="7489586" y="1957717"/>
            <a:ext cx="113954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overall goal</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6" name="Rectangle 35"/>
          <p:cNvSpPr/>
          <p:nvPr/>
        </p:nvSpPr>
        <p:spPr>
          <a:xfrm>
            <a:off x="3238623" y="1595735"/>
            <a:ext cx="952377" cy="461665"/>
          </a:xfrm>
          <a:prstGeom prst="rect">
            <a:avLst/>
          </a:prstGeom>
          <a:solidFill>
            <a:schemeClr val="bg1"/>
          </a:solidFill>
          <a:ln>
            <a:solidFill>
              <a:srgbClr val="0B952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7281815" y="3867026"/>
            <a:ext cx="1202445" cy="461665"/>
          </a:xfrm>
          <a:prstGeom prst="rect">
            <a:avLst/>
          </a:prstGeom>
          <a:solidFill>
            <a:schemeClr val="bg1"/>
          </a:solidFill>
          <a:ln>
            <a:solidFill>
              <a:srgbClr val="0B952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(N-1)</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8" name="Rectangle 37"/>
          <p:cNvSpPr/>
          <p:nvPr/>
        </p:nvSpPr>
        <p:spPr>
          <a:xfrm>
            <a:off x="1123497" y="3962400"/>
            <a:ext cx="155523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one, small piece</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9" name="Rectangle 38"/>
          <p:cNvSpPr/>
          <p:nvPr/>
        </p:nvSpPr>
        <p:spPr>
          <a:xfrm>
            <a:off x="4564689" y="3962400"/>
            <a:ext cx="1669240"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self-similar "rest"</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41" name="Rectangle 40"/>
          <p:cNvSpPr/>
          <p:nvPr/>
        </p:nvSpPr>
        <p:spPr>
          <a:xfrm>
            <a:off x="7426723" y="187012"/>
            <a:ext cx="1528945" cy="738664"/>
          </a:xfrm>
          <a:prstGeom prst="rect">
            <a:avLst/>
          </a:prstGeom>
          <a:solidFill>
            <a:schemeClr val="bg1"/>
          </a:solidFill>
          <a:ln>
            <a:solidFill>
              <a:schemeClr val="bg1"/>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42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a:t>
            </a:r>
            <a:endParaRPr kumimoji="0" lang="en-US" sz="42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9" name="TextBox 28"/>
          <p:cNvSpPr txBox="1"/>
          <p:nvPr/>
        </p:nvSpPr>
        <p:spPr>
          <a:xfrm>
            <a:off x="1720886" y="5791200"/>
            <a:ext cx="6019800" cy="738664"/>
          </a:xfrm>
          <a:prstGeom prst="rect">
            <a:avLst/>
          </a:prstGeom>
          <a:solidFill>
            <a:srgbClr val="FFCC99"/>
          </a:solidFill>
        </p:spPr>
        <p:txBody>
          <a:bodyPr wrap="square" rtlCol="0">
            <a:spAutoFit/>
          </a:bodyPr>
          <a:lstStyle/>
          <a:p>
            <a:pPr algn="ctr"/>
            <a:r>
              <a:rPr lang="en-US" sz="4200" dirty="0" smtClean="0">
                <a:latin typeface="Cambria" panose="02040503050406030204" pitchFamily="18" charset="0"/>
              </a:rPr>
              <a:t>Recursion, </a:t>
            </a:r>
            <a:r>
              <a:rPr lang="en-US" sz="4200" b="1" i="1" dirty="0" smtClean="0">
                <a:latin typeface="Cambria" panose="02040503050406030204" pitchFamily="18" charset="0"/>
              </a:rPr>
              <a:t>the process</a:t>
            </a:r>
          </a:p>
        </p:txBody>
      </p:sp>
      <p:sp>
        <p:nvSpPr>
          <p:cNvPr id="3" name="Right Arrow 2"/>
          <p:cNvSpPr/>
          <p:nvPr/>
        </p:nvSpPr>
        <p:spPr bwMode="auto">
          <a:xfrm>
            <a:off x="8001000" y="5833872"/>
            <a:ext cx="838200" cy="586264"/>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0" name="Rectangle 29"/>
          <p:cNvSpPr/>
          <p:nvPr/>
        </p:nvSpPr>
        <p:spPr bwMode="auto">
          <a:xfrm>
            <a:off x="7925409" y="4506071"/>
            <a:ext cx="913791" cy="446929"/>
          </a:xfrm>
          <a:prstGeom prst="rect">
            <a:avLst/>
          </a:prstGeom>
          <a:solidFill>
            <a:schemeClr val="bg1"/>
          </a:solidFill>
          <a:ln w="952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940544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ern.jpg"/>
          <p:cNvPicPr>
            <a:picLocks noChangeAspect="1"/>
          </p:cNvPicPr>
          <p:nvPr/>
        </p:nvPicPr>
        <p:blipFill rotWithShape="1">
          <a:blip r:embed="rId2"/>
          <a:srcRect l="4266" r="3421" b="5548"/>
          <a:stretch/>
        </p:blipFill>
        <p:spPr>
          <a:xfrm>
            <a:off x="152400" y="1263372"/>
            <a:ext cx="8610600" cy="5049349"/>
          </a:xfrm>
          <a:prstGeom prst="rect">
            <a:avLst/>
          </a:prstGeom>
        </p:spPr>
      </p:pic>
      <p:sp>
        <p:nvSpPr>
          <p:cNvPr id="5" name="Rectangle 4"/>
          <p:cNvSpPr/>
          <p:nvPr/>
        </p:nvSpPr>
        <p:spPr>
          <a:xfrm>
            <a:off x="772820" y="5928155"/>
            <a:ext cx="2457248" cy="307777"/>
          </a:xfrm>
          <a:prstGeom prst="rect">
            <a:avLst/>
          </a:prstGeom>
        </p:spPr>
        <p:txBody>
          <a:bodyPr wrap="square">
            <a:spAutoFit/>
          </a:bodyPr>
          <a:lstStyle/>
          <a:p>
            <a:pPr defTabSz="457200" eaLnBrk="1" fontAlgn="auto" hangingPunct="1">
              <a:spcBef>
                <a:spcPts val="0"/>
              </a:spcBef>
              <a:spcAft>
                <a:spcPts val="0"/>
              </a:spcAft>
            </a:pPr>
            <a:r>
              <a:rPr lang="en-US" sz="1400" i="1" dirty="0" smtClean="0">
                <a:solidFill>
                  <a:srgbClr val="008000"/>
                </a:solidFill>
                <a:latin typeface="Calibri"/>
                <a:ea typeface="ＭＳ Ｐゴシック"/>
              </a:rPr>
              <a:t>Nature loves recursion!</a:t>
            </a:r>
            <a:endParaRPr lang="en-US" sz="1400" i="1" dirty="0">
              <a:solidFill>
                <a:prstClr val="black"/>
              </a:solidFill>
              <a:latin typeface="Calibri"/>
              <a:ea typeface="ＭＳ Ｐゴシック"/>
            </a:endParaRPr>
          </a:p>
        </p:txBody>
      </p:sp>
      <p:sp>
        <p:nvSpPr>
          <p:cNvPr id="6" name="Text Box 6"/>
          <p:cNvSpPr txBox="1">
            <a:spLocks noChangeArrowheads="1"/>
          </p:cNvSpPr>
          <p:nvPr/>
        </p:nvSpPr>
        <p:spPr bwMode="auto">
          <a:xfrm>
            <a:off x="457200" y="176212"/>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smtClean="0">
                <a:solidFill>
                  <a:srgbClr val="000000"/>
                </a:solidFill>
                <a:latin typeface="Cambria" pitchFamily="18" charset="0"/>
              </a:rPr>
              <a:t>Recursion's </a:t>
            </a:r>
            <a:r>
              <a:rPr lang="en-US" sz="4200" i="1" dirty="0" smtClean="0">
                <a:solidFill>
                  <a:srgbClr val="000000"/>
                </a:solidFill>
                <a:latin typeface="Cambria" pitchFamily="18" charset="0"/>
              </a:rPr>
              <a:t>conceptual</a:t>
            </a:r>
            <a:r>
              <a:rPr lang="en-US" sz="4200" dirty="0" smtClean="0">
                <a:solidFill>
                  <a:srgbClr val="000000"/>
                </a:solidFill>
                <a:latin typeface="Cambria" pitchFamily="18" charset="0"/>
              </a:rPr>
              <a:t> challenge?</a:t>
            </a:r>
            <a:endParaRPr lang="en-US" sz="4200" dirty="0">
              <a:solidFill>
                <a:srgbClr val="000000"/>
              </a:solidFill>
              <a:latin typeface="Cambria" pitchFamily="18" charset="0"/>
            </a:endParaRPr>
          </a:p>
        </p:txBody>
      </p:sp>
      <p:sp>
        <p:nvSpPr>
          <p:cNvPr id="8" name="Rectangle 2"/>
          <p:cNvSpPr>
            <a:spLocks noChangeArrowheads="1"/>
          </p:cNvSpPr>
          <p:nvPr/>
        </p:nvSpPr>
        <p:spPr bwMode="auto">
          <a:xfrm>
            <a:off x="5302877" y="1143000"/>
            <a:ext cx="363784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100" dirty="0" smtClean="0">
                <a:solidFill>
                  <a:srgbClr val="000000"/>
                </a:solidFill>
                <a:latin typeface="Cambria" pitchFamily="18" charset="0"/>
              </a:rPr>
              <a:t>You need </a:t>
            </a:r>
            <a:r>
              <a:rPr lang="en-US" sz="2100" dirty="0">
                <a:solidFill>
                  <a:srgbClr val="000000"/>
                </a:solidFill>
                <a:latin typeface="Cambria" pitchFamily="18" charset="0"/>
              </a:rPr>
              <a:t>to see BOTH the </a:t>
            </a:r>
            <a:r>
              <a:rPr lang="en-US" sz="2100" b="1" i="1" dirty="0">
                <a:solidFill>
                  <a:srgbClr val="008000"/>
                </a:solidFill>
                <a:latin typeface="Cambria" pitchFamily="18" charset="0"/>
              </a:rPr>
              <a:t>self-similar </a:t>
            </a:r>
            <a:r>
              <a:rPr lang="en-US" sz="2100" b="1" i="1" dirty="0" smtClean="0">
                <a:solidFill>
                  <a:srgbClr val="008000"/>
                </a:solidFill>
                <a:latin typeface="Cambria" pitchFamily="18" charset="0"/>
              </a:rPr>
              <a:t>pieces  </a:t>
            </a:r>
            <a:r>
              <a:rPr lang="en-US" sz="2100" dirty="0" smtClean="0">
                <a:solidFill>
                  <a:srgbClr val="000000"/>
                </a:solidFill>
                <a:latin typeface="Cambria" pitchFamily="18" charset="0"/>
              </a:rPr>
              <a:t>AND </a:t>
            </a:r>
            <a:r>
              <a:rPr lang="en-US" sz="2100" dirty="0">
                <a:solidFill>
                  <a:srgbClr val="000000"/>
                </a:solidFill>
                <a:latin typeface="Cambria" pitchFamily="18" charset="0"/>
              </a:rPr>
              <a:t>the </a:t>
            </a:r>
            <a:r>
              <a:rPr lang="en-US" sz="2100" b="1" i="1" dirty="0" smtClean="0">
                <a:solidFill>
                  <a:srgbClr val="008000"/>
                </a:solidFill>
                <a:latin typeface="Cambria" pitchFamily="18" charset="0"/>
              </a:rPr>
              <a:t>whole thing  </a:t>
            </a:r>
            <a:r>
              <a:rPr lang="en-US" sz="2100" dirty="0">
                <a:solidFill>
                  <a:srgbClr val="000000"/>
                </a:solidFill>
                <a:latin typeface="Cambria" pitchFamily="18" charset="0"/>
              </a:rPr>
              <a:t>simultaneously!</a:t>
            </a:r>
          </a:p>
        </p:txBody>
      </p:sp>
      <p:grpSp>
        <p:nvGrpSpPr>
          <p:cNvPr id="10" name="Group 11"/>
          <p:cNvGrpSpPr>
            <a:grpSpLocks/>
          </p:cNvGrpSpPr>
          <p:nvPr/>
        </p:nvGrpSpPr>
        <p:grpSpPr bwMode="auto">
          <a:xfrm>
            <a:off x="140605" y="6005207"/>
            <a:ext cx="638175" cy="711200"/>
            <a:chOff x="2928" y="1051"/>
            <a:chExt cx="840" cy="957"/>
          </a:xfrm>
        </p:grpSpPr>
        <p:sp>
          <p:nvSpPr>
            <p:cNvPr id="11"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2"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13"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5"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6"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7"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8"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9"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20"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1"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2"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23"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Tree>
    <p:extLst>
      <p:ext uri="{BB962C8B-B14F-4D97-AF65-F5344CB8AC3E}">
        <p14:creationId xmlns:p14="http://schemas.microsoft.com/office/powerpoint/2010/main" val="2136077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615696" y="2296271"/>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2" name="Rectangle 21"/>
          <p:cNvSpPr/>
          <p:nvPr/>
        </p:nvSpPr>
        <p:spPr bwMode="auto">
          <a:xfrm>
            <a:off x="3680151" y="2983274"/>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5" name="TextBox 24"/>
          <p:cNvSpPr txBox="1"/>
          <p:nvPr/>
        </p:nvSpPr>
        <p:spPr>
          <a:xfrm>
            <a:off x="240792" y="506849"/>
            <a:ext cx="3721608" cy="1169551"/>
          </a:xfrm>
          <a:prstGeom prst="rect">
            <a:avLst/>
          </a:prstGeom>
          <a:solidFill>
            <a:srgbClr val="CCFFCC"/>
          </a:solidFill>
          <a:ln w="28575">
            <a:solidFill>
              <a:srgbClr val="0B952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34" charset="-128"/>
                <a:cs typeface="+mn-cs"/>
              </a:rPr>
              <a:t>output </a:t>
            </a: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28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N*(N-1)*...*2*1</a:t>
            </a:r>
          </a:p>
        </p:txBody>
      </p:sp>
      <p:sp>
        <p:nvSpPr>
          <p:cNvPr id="26" name="TextBox 25"/>
          <p:cNvSpPr txBox="1"/>
          <p:nvPr/>
        </p:nvSpPr>
        <p:spPr>
          <a:xfrm>
            <a:off x="1225296" y="2611923"/>
            <a:ext cx="2133600" cy="1384995"/>
          </a:xfrm>
          <a:prstGeom prst="rect">
            <a:avLst/>
          </a:prstGeom>
          <a:solidFill>
            <a:schemeClr val="bg1"/>
          </a:solidFill>
          <a:ln w="28575">
            <a:solidFill>
              <a:schemeClr val="bg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N</a:t>
            </a: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p>
        </p:txBody>
      </p:sp>
      <p:sp>
        <p:nvSpPr>
          <p:cNvPr id="27" name="TextBox 26"/>
          <p:cNvSpPr txBox="1"/>
          <p:nvPr/>
        </p:nvSpPr>
        <p:spPr>
          <a:xfrm>
            <a:off x="4678680" y="2703576"/>
            <a:ext cx="3550920" cy="1231106"/>
          </a:xfrm>
          <a:prstGeom prst="rect">
            <a:avLst/>
          </a:prstGeom>
          <a:solidFill>
            <a:schemeClr val="bg1">
              <a:lumMod val="95000"/>
            </a:schemeClr>
          </a:solidFill>
          <a:ln w="28575">
            <a:solidFill>
              <a:schemeClr val="bg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output value of </a:t>
            </a:r>
            <a:r>
              <a:rPr kumimoji="0" lang="en-US" sz="3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(N-1)*...*2*1</a:t>
            </a:r>
            <a:endPar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28" name="Rectangle 27"/>
          <p:cNvSpPr/>
          <p:nvPr/>
        </p:nvSpPr>
        <p:spPr>
          <a:xfrm>
            <a:off x="4196806" y="489465"/>
            <a:ext cx="679994"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1"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ＭＳ Ｐゴシック" pitchFamily="34" charset="-128"/>
                <a:cs typeface="Courier New" panose="02070309020205020404" pitchFamily="49" charset="0"/>
              </a:rPr>
              <a:t>is</a:t>
            </a:r>
            <a:endParaRPr kumimoji="0" lang="en-US" sz="6000" b="0" i="1" u="none" strike="noStrike" kern="1200" cap="none" spc="0" normalizeH="0" baseline="0" noProof="0" dirty="0">
              <a:ln>
                <a:noFill/>
              </a:ln>
              <a:solidFill>
                <a:srgbClr val="FFFFFF">
                  <a:lumMod val="65000"/>
                </a:srgbClr>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31" name="Rectangle 30"/>
          <p:cNvSpPr/>
          <p:nvPr/>
        </p:nvSpPr>
        <p:spPr>
          <a:xfrm>
            <a:off x="3447288" y="3805472"/>
            <a:ext cx="111205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combined with</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2" name="Rectangle 31"/>
          <p:cNvSpPr/>
          <p:nvPr/>
        </p:nvSpPr>
        <p:spPr>
          <a:xfrm>
            <a:off x="3680151" y="2995466"/>
            <a:ext cx="646331"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t>
            </a:r>
          </a:p>
        </p:txBody>
      </p:sp>
      <p:sp>
        <p:nvSpPr>
          <p:cNvPr id="33" name="Rectangle 32"/>
          <p:cNvSpPr/>
          <p:nvPr/>
        </p:nvSpPr>
        <p:spPr>
          <a:xfrm>
            <a:off x="2889504" y="113096"/>
            <a:ext cx="113954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overall goal</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5" name="Rectangle 34"/>
          <p:cNvSpPr/>
          <p:nvPr/>
        </p:nvSpPr>
        <p:spPr>
          <a:xfrm>
            <a:off x="7489586" y="1957717"/>
            <a:ext cx="113954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overall goal</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6" name="Rectangle 35"/>
          <p:cNvSpPr/>
          <p:nvPr/>
        </p:nvSpPr>
        <p:spPr>
          <a:xfrm>
            <a:off x="3238623" y="1595735"/>
            <a:ext cx="952377" cy="461665"/>
          </a:xfrm>
          <a:prstGeom prst="rect">
            <a:avLst/>
          </a:prstGeom>
          <a:solidFill>
            <a:srgbClr val="FFCC99"/>
          </a:solidFill>
          <a:ln>
            <a:solidFill>
              <a:srgbClr val="CC330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7281815" y="3867026"/>
            <a:ext cx="1202445" cy="461665"/>
          </a:xfrm>
          <a:prstGeom prst="rect">
            <a:avLst/>
          </a:prstGeom>
          <a:solidFill>
            <a:schemeClr val="bg1"/>
          </a:solidFill>
          <a:ln>
            <a:solidFill>
              <a:srgbClr val="0B952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(N-1)</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8" name="Rectangle 37"/>
          <p:cNvSpPr/>
          <p:nvPr/>
        </p:nvSpPr>
        <p:spPr>
          <a:xfrm>
            <a:off x="1123497" y="3962400"/>
            <a:ext cx="155523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one, small piece</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9" name="Rectangle 38"/>
          <p:cNvSpPr/>
          <p:nvPr/>
        </p:nvSpPr>
        <p:spPr>
          <a:xfrm>
            <a:off x="4564689" y="3962400"/>
            <a:ext cx="1669240"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self-similar "rest"</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41" name="Rectangle 40"/>
          <p:cNvSpPr/>
          <p:nvPr/>
        </p:nvSpPr>
        <p:spPr>
          <a:xfrm>
            <a:off x="7426723" y="187012"/>
            <a:ext cx="1528945" cy="738664"/>
          </a:xfrm>
          <a:prstGeom prst="rect">
            <a:avLst/>
          </a:prstGeom>
          <a:solidFill>
            <a:schemeClr val="bg1"/>
          </a:solidFill>
          <a:ln>
            <a:solidFill>
              <a:schemeClr val="bg1"/>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42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a:t>
            </a:r>
            <a:endParaRPr kumimoji="0" lang="en-US" sz="42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9" name="TextBox 28"/>
          <p:cNvSpPr txBox="1"/>
          <p:nvPr/>
        </p:nvSpPr>
        <p:spPr>
          <a:xfrm>
            <a:off x="1720886" y="5791200"/>
            <a:ext cx="6019800" cy="738664"/>
          </a:xfrm>
          <a:prstGeom prst="rect">
            <a:avLst/>
          </a:prstGeom>
          <a:solidFill>
            <a:srgbClr val="FFCC99"/>
          </a:solidFill>
        </p:spPr>
        <p:txBody>
          <a:bodyPr wrap="square" rtlCol="0">
            <a:spAutoFit/>
          </a:bodyPr>
          <a:lstStyle/>
          <a:p>
            <a:pPr algn="ctr"/>
            <a:r>
              <a:rPr lang="en-US" sz="4200" dirty="0" smtClean="0">
                <a:latin typeface="Cambria" panose="02040503050406030204" pitchFamily="18" charset="0"/>
              </a:rPr>
              <a:t>Recursion, </a:t>
            </a:r>
            <a:r>
              <a:rPr lang="en-US" sz="4200" b="1" i="1" dirty="0" smtClean="0">
                <a:latin typeface="Cambria" panose="02040503050406030204" pitchFamily="18" charset="0"/>
              </a:rPr>
              <a:t>the </a:t>
            </a:r>
            <a:r>
              <a:rPr lang="en-US" sz="4200" b="1" i="1" dirty="0" smtClean="0">
                <a:solidFill>
                  <a:srgbClr val="CC3300"/>
                </a:solidFill>
                <a:latin typeface="Cambria" panose="02040503050406030204" pitchFamily="18" charset="0"/>
              </a:rPr>
              <a:t>code</a:t>
            </a:r>
            <a:r>
              <a:rPr lang="en-US" sz="4200" b="1" i="1" dirty="0" smtClean="0">
                <a:latin typeface="Cambria" panose="02040503050406030204" pitchFamily="18" charset="0"/>
              </a:rPr>
              <a:t>!</a:t>
            </a:r>
          </a:p>
        </p:txBody>
      </p:sp>
      <p:sp>
        <p:nvSpPr>
          <p:cNvPr id="3" name="Right Arrow 2"/>
          <p:cNvSpPr/>
          <p:nvPr/>
        </p:nvSpPr>
        <p:spPr bwMode="auto">
          <a:xfrm>
            <a:off x="8001000" y="5833872"/>
            <a:ext cx="838200" cy="586264"/>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0" name="Rectangle 19"/>
          <p:cNvSpPr/>
          <p:nvPr/>
        </p:nvSpPr>
        <p:spPr>
          <a:xfrm>
            <a:off x="8034528" y="4445111"/>
            <a:ext cx="952377" cy="461665"/>
          </a:xfrm>
          <a:prstGeom prst="rect">
            <a:avLst/>
          </a:prstGeom>
          <a:solidFill>
            <a:srgbClr val="FFCC99"/>
          </a:solidFill>
          <a:ln>
            <a:solidFill>
              <a:srgbClr val="CC330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7865821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cs typeface="Times New Roman" pitchFamily="18" charset="0"/>
              </a:rPr>
              <a:t>Warning:  </a:t>
            </a:r>
            <a:r>
              <a:rPr lang="en-US" sz="4000" b="1" i="1" dirty="0">
                <a:latin typeface="Cambria" pitchFamily="18" charset="0"/>
                <a:cs typeface="Times New Roman" pitchFamily="18" charset="0"/>
              </a:rPr>
              <a:t>this is legal!</a:t>
            </a:r>
            <a:endParaRPr lang="en-US" sz="4000" b="1" dirty="0">
              <a:latin typeface="Cambria" pitchFamily="18" charset="0"/>
              <a:cs typeface="Times New Roman" pitchFamily="18" charset="0"/>
            </a:endParaRPr>
          </a:p>
        </p:txBody>
      </p:sp>
      <p:sp>
        <p:nvSpPr>
          <p:cNvPr id="31747" name="Text Box 6"/>
          <p:cNvSpPr txBox="1">
            <a:spLocks noChangeArrowheads="1"/>
          </p:cNvSpPr>
          <p:nvPr/>
        </p:nvSpPr>
        <p:spPr bwMode="auto">
          <a:xfrm>
            <a:off x="990600" y="1676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smtClean="0">
                <a:solidFill>
                  <a:srgbClr val="800080"/>
                </a:solidFill>
                <a:latin typeface="Courier New" pitchFamily="49" charset="0"/>
              </a:rPr>
              <a:t>fac</a:t>
            </a:r>
            <a:r>
              <a:rPr lang="en-US" sz="3200" b="1" dirty="0" smtClean="0">
                <a:latin typeface="Courier New" pitchFamily="49" charset="0"/>
              </a:rPr>
              <a:t>(N</a:t>
            </a:r>
            <a:r>
              <a:rPr lang="en-US" sz="3200" b="1" dirty="0">
                <a:latin typeface="Courier New" pitchFamily="49" charset="0"/>
              </a:rPr>
              <a:t>):</a:t>
            </a:r>
          </a:p>
          <a:p>
            <a:pPr eaLnBrk="1" hangingPunct="1"/>
            <a:r>
              <a:rPr lang="en-US" sz="3200" b="1" dirty="0">
                <a:solidFill>
                  <a:srgbClr val="FF6600"/>
                </a:solidFill>
                <a:latin typeface="Courier New" pitchFamily="49" charset="0"/>
              </a:rPr>
              <a:t>    </a:t>
            </a:r>
            <a:r>
              <a:rPr lang="en-US" sz="3200" b="1" dirty="0">
                <a:solidFill>
                  <a:srgbClr val="7030A0"/>
                </a:solidFill>
                <a:latin typeface="Courier New" pitchFamily="49" charset="0"/>
              </a:rPr>
              <a:t>return </a:t>
            </a:r>
            <a:r>
              <a:rPr lang="en-US" sz="3200" b="1" dirty="0">
                <a:latin typeface="Courier New" pitchFamily="49" charset="0"/>
              </a:rPr>
              <a:t>N * </a:t>
            </a:r>
            <a:r>
              <a:rPr lang="en-US" sz="3200" b="1" dirty="0" err="1" smtClean="0">
                <a:solidFill>
                  <a:srgbClr val="800080"/>
                </a:solidFill>
                <a:latin typeface="Courier New" pitchFamily="49" charset="0"/>
              </a:rPr>
              <a:t>fac</a:t>
            </a:r>
            <a:r>
              <a:rPr lang="en-US" sz="3200" b="1" dirty="0" smtClean="0">
                <a:latin typeface="Courier New" pitchFamily="49" charset="0"/>
              </a:rPr>
              <a:t>(N-1</a:t>
            </a:r>
            <a:r>
              <a:rPr lang="en-US" sz="3200" b="1" dirty="0">
                <a:latin typeface="Courier New" pitchFamily="49" charset="0"/>
              </a:rPr>
              <a:t>)</a:t>
            </a:r>
          </a:p>
        </p:txBody>
      </p:sp>
      <p:grpSp>
        <p:nvGrpSpPr>
          <p:cNvPr id="31748" name="Group 13"/>
          <p:cNvGrpSpPr>
            <a:grpSpLocks/>
          </p:cNvGrpSpPr>
          <p:nvPr/>
        </p:nvGrpSpPr>
        <p:grpSpPr bwMode="auto">
          <a:xfrm>
            <a:off x="7885289" y="4053538"/>
            <a:ext cx="685800" cy="696913"/>
            <a:chOff x="2928" y="1051"/>
            <a:chExt cx="840" cy="957"/>
          </a:xfrm>
        </p:grpSpPr>
        <p:sp>
          <p:nvSpPr>
            <p:cNvPr id="31750"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1751"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1752"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3"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4"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5"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6"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7"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8"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759"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760"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761"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762"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1749" name="Rectangle 27"/>
          <p:cNvSpPr>
            <a:spLocks noChangeArrowheads="1"/>
          </p:cNvSpPr>
          <p:nvPr/>
        </p:nvSpPr>
        <p:spPr bwMode="auto">
          <a:xfrm>
            <a:off x="5521325" y="3733800"/>
            <a:ext cx="2860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solidFill>
                  <a:srgbClr val="0B9520"/>
                </a:solidFill>
                <a:latin typeface="Cambria" pitchFamily="18" charset="0"/>
              </a:rPr>
              <a:t>I wonder how this code will </a:t>
            </a:r>
            <a:r>
              <a:rPr lang="en-US" sz="2000" b="1" dirty="0">
                <a:solidFill>
                  <a:srgbClr val="0B9520"/>
                </a:solidFill>
                <a:latin typeface="Cambria" pitchFamily="18" charset="0"/>
              </a:rPr>
              <a:t>STACK</a:t>
            </a:r>
            <a:r>
              <a:rPr lang="en-US" sz="2000" dirty="0">
                <a:solidFill>
                  <a:srgbClr val="0B9520"/>
                </a:solidFill>
                <a:latin typeface="Cambria" pitchFamily="18" charset="0"/>
              </a:rPr>
              <a:t> up!?</a:t>
            </a:r>
          </a:p>
        </p:txBody>
      </p:sp>
      <p:sp>
        <p:nvSpPr>
          <p:cNvPr id="19" name="Text Box 6"/>
          <p:cNvSpPr txBox="1">
            <a:spLocks noChangeArrowheads="1"/>
          </p:cNvSpPr>
          <p:nvPr/>
        </p:nvSpPr>
        <p:spPr bwMode="auto">
          <a:xfrm>
            <a:off x="996626" y="5407323"/>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chemeClr val="bg1">
                    <a:lumMod val="85000"/>
                  </a:schemeClr>
                </a:solidFill>
                <a:latin typeface="Courier New" pitchFamily="49" charset="0"/>
              </a:rPr>
              <a:t>def</a:t>
            </a:r>
            <a:r>
              <a:rPr lang="en-US" sz="3200" b="1" dirty="0">
                <a:solidFill>
                  <a:schemeClr val="bg1">
                    <a:lumMod val="85000"/>
                  </a:schemeClr>
                </a:solidFill>
                <a:latin typeface="Courier New" pitchFamily="49" charset="0"/>
              </a:rPr>
              <a:t> </a:t>
            </a:r>
            <a:r>
              <a:rPr lang="en-US" sz="3200" b="1" dirty="0" err="1" smtClean="0">
                <a:solidFill>
                  <a:schemeClr val="bg1">
                    <a:lumMod val="85000"/>
                  </a:schemeClr>
                </a:solidFill>
                <a:latin typeface="Courier New" pitchFamily="49" charset="0"/>
              </a:rPr>
              <a:t>facBad</a:t>
            </a:r>
            <a:r>
              <a:rPr lang="en-US" sz="3200" b="1" dirty="0" smtClean="0">
                <a:solidFill>
                  <a:schemeClr val="bg1">
                    <a:lumMod val="85000"/>
                  </a:schemeClr>
                </a:solidFill>
                <a:latin typeface="Courier New" pitchFamily="49" charset="0"/>
              </a:rPr>
              <a:t>(N</a:t>
            </a:r>
            <a:r>
              <a:rPr lang="en-US" sz="3200" b="1" dirty="0">
                <a:solidFill>
                  <a:schemeClr val="bg1">
                    <a:lumMod val="85000"/>
                  </a:schemeClr>
                </a:solidFill>
                <a:latin typeface="Courier New" pitchFamily="49" charset="0"/>
              </a:rPr>
              <a:t>):</a:t>
            </a:r>
          </a:p>
          <a:p>
            <a:pPr eaLnBrk="1" hangingPunct="1"/>
            <a:r>
              <a:rPr lang="en-US" sz="3200" b="1" dirty="0">
                <a:solidFill>
                  <a:schemeClr val="bg1">
                    <a:lumMod val="85000"/>
                  </a:schemeClr>
                </a:solidFill>
                <a:latin typeface="Courier New" pitchFamily="49" charset="0"/>
              </a:rPr>
              <a:t>    return N * </a:t>
            </a:r>
            <a:r>
              <a:rPr lang="en-US" sz="3200" b="1" dirty="0" err="1" smtClean="0">
                <a:solidFill>
                  <a:schemeClr val="bg1">
                    <a:lumMod val="85000"/>
                  </a:schemeClr>
                </a:solidFill>
                <a:latin typeface="Courier New" pitchFamily="49" charset="0"/>
              </a:rPr>
              <a:t>facBad</a:t>
            </a:r>
            <a:r>
              <a:rPr lang="en-US" sz="3200" b="1" dirty="0" smtClean="0">
                <a:solidFill>
                  <a:schemeClr val="bg1">
                    <a:lumMod val="85000"/>
                  </a:schemeClr>
                </a:solidFill>
                <a:latin typeface="Courier New" pitchFamily="49" charset="0"/>
              </a:rPr>
              <a:t>(N-1</a:t>
            </a:r>
            <a:r>
              <a:rPr lang="en-US" sz="3200" b="1" dirty="0">
                <a:solidFill>
                  <a:schemeClr val="bg1">
                    <a:lumMod val="85000"/>
                  </a:schemeClr>
                </a:solidFill>
                <a:latin typeface="Courier New" pitchFamily="49"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886372" y="3025422"/>
            <a:ext cx="1251214" cy="4572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99" name="Text Box 2"/>
          <p:cNvSpPr txBox="1">
            <a:spLocks noChangeArrowheads="1"/>
          </p:cNvSpPr>
          <p:nvPr/>
        </p:nvSpPr>
        <p:spPr bwMode="auto">
          <a:xfrm>
            <a:off x="5105400" y="76200"/>
            <a:ext cx="38465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4800" b="1" dirty="0">
                <a:latin typeface="Cambria" pitchFamily="18" charset="0"/>
              </a:rPr>
              <a:t>hw1</a:t>
            </a:r>
            <a:endParaRPr lang="en-US" sz="4800" dirty="0">
              <a:latin typeface="Cambria" pitchFamily="18" charset="0"/>
            </a:endParaRPr>
          </a:p>
        </p:txBody>
      </p:sp>
      <p:sp>
        <p:nvSpPr>
          <p:cNvPr id="4100" name="Text Box 25"/>
          <p:cNvSpPr txBox="1">
            <a:spLocks noChangeArrowheads="1"/>
          </p:cNvSpPr>
          <p:nvPr/>
        </p:nvSpPr>
        <p:spPr bwMode="auto">
          <a:xfrm>
            <a:off x="457200" y="381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FF9900"/>
                </a:solidFill>
                <a:latin typeface="Courier New" pitchFamily="49" charset="0"/>
                <a:cs typeface="Courier New" pitchFamily="49" charset="0"/>
              </a:rPr>
              <a:t>if</a:t>
            </a:r>
            <a:r>
              <a:rPr lang="en-US" dirty="0">
                <a:latin typeface="Cambria" pitchFamily="18" charset="0"/>
              </a:rPr>
              <a:t>  you attended </a:t>
            </a:r>
            <a:r>
              <a:rPr lang="en-US" dirty="0" smtClean="0">
                <a:latin typeface="Cambria" pitchFamily="18" charset="0"/>
              </a:rPr>
              <a:t>lab and submit pr1+pr2 </a:t>
            </a:r>
            <a:endParaRPr lang="en-US" dirty="0">
              <a:latin typeface="Cambria" pitchFamily="18" charset="0"/>
            </a:endParaRPr>
          </a:p>
        </p:txBody>
      </p:sp>
      <p:sp>
        <p:nvSpPr>
          <p:cNvPr id="4101" name="Text Box 28"/>
          <p:cNvSpPr txBox="1">
            <a:spLocks noChangeArrowheads="1"/>
          </p:cNvSpPr>
          <p:nvPr/>
        </p:nvSpPr>
        <p:spPr bwMode="auto">
          <a:xfrm>
            <a:off x="956733" y="739422"/>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you get full credit </a:t>
            </a:r>
            <a:r>
              <a:rPr lang="en-US" dirty="0">
                <a:latin typeface="Cambria" pitchFamily="18" charset="0"/>
              </a:rPr>
              <a:t>for </a:t>
            </a:r>
            <a:r>
              <a:rPr lang="en-US" dirty="0" smtClean="0">
                <a:latin typeface="Cambria" pitchFamily="18" charset="0"/>
              </a:rPr>
              <a:t>hw1pr1 and hw1pr2</a:t>
            </a:r>
            <a:endParaRPr lang="en-US" sz="1800" b="1" i="1" dirty="0">
              <a:solidFill>
                <a:srgbClr val="0C0BC6"/>
              </a:solidFill>
              <a:latin typeface="Cambria" pitchFamily="18" charset="0"/>
            </a:endParaRPr>
          </a:p>
        </p:txBody>
      </p:sp>
      <p:sp>
        <p:nvSpPr>
          <p:cNvPr id="4102" name="Text Box 29"/>
          <p:cNvSpPr txBox="1">
            <a:spLocks noChangeArrowheads="1"/>
          </p:cNvSpPr>
          <p:nvPr/>
        </p:nvSpPr>
        <p:spPr bwMode="auto">
          <a:xfrm>
            <a:off x="457200" y="1371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FF9900"/>
                </a:solidFill>
                <a:latin typeface="Courier New" pitchFamily="49" charset="0"/>
                <a:cs typeface="Courier New" pitchFamily="49" charset="0"/>
              </a:rPr>
              <a:t>else </a:t>
            </a:r>
            <a:endParaRPr lang="en-US" dirty="0">
              <a:latin typeface="Cambria" pitchFamily="18" charset="0"/>
            </a:endParaRPr>
          </a:p>
        </p:txBody>
      </p:sp>
      <p:sp>
        <p:nvSpPr>
          <p:cNvPr id="4103" name="Rectangle 30"/>
          <p:cNvSpPr>
            <a:spLocks noChangeArrowheads="1"/>
          </p:cNvSpPr>
          <p:nvPr/>
        </p:nvSpPr>
        <p:spPr bwMode="auto">
          <a:xfrm>
            <a:off x="5791200" y="369711"/>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a:t>
            </a:r>
          </a:p>
        </p:txBody>
      </p:sp>
      <p:sp>
        <p:nvSpPr>
          <p:cNvPr id="4104" name="Text Box 31"/>
          <p:cNvSpPr txBox="1">
            <a:spLocks noChangeArrowheads="1"/>
          </p:cNvSpPr>
          <p:nvPr/>
        </p:nvSpPr>
        <p:spPr bwMode="auto">
          <a:xfrm>
            <a:off x="956733" y="1684866"/>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you </a:t>
            </a:r>
            <a:r>
              <a:rPr lang="en-US" dirty="0">
                <a:latin typeface="Cambria" pitchFamily="18" charset="0"/>
              </a:rPr>
              <a:t>should complete the two lab </a:t>
            </a:r>
            <a:r>
              <a:rPr lang="en-US" dirty="0" smtClean="0">
                <a:latin typeface="Cambria" pitchFamily="18" charset="0"/>
              </a:rPr>
              <a:t>problems, pr1 + pr2</a:t>
            </a:r>
            <a:endParaRPr lang="en-US" sz="1800" b="1" i="1" dirty="0">
              <a:solidFill>
                <a:srgbClr val="0C0BC6"/>
              </a:solidFill>
              <a:latin typeface="Cambria" pitchFamily="18" charset="0"/>
            </a:endParaRPr>
          </a:p>
        </p:txBody>
      </p:sp>
      <p:sp>
        <p:nvSpPr>
          <p:cNvPr id="4105" name="Text Box 32"/>
          <p:cNvSpPr txBox="1">
            <a:spLocks noChangeArrowheads="1"/>
          </p:cNvSpPr>
          <p:nvPr/>
        </p:nvSpPr>
        <p:spPr bwMode="auto">
          <a:xfrm>
            <a:off x="1143000" y="2528887"/>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FF9900"/>
                </a:solidFill>
                <a:latin typeface="Cambria" pitchFamily="18" charset="0"/>
              </a:rPr>
              <a:t>either way</a:t>
            </a:r>
            <a:r>
              <a:rPr lang="en-US" b="1" dirty="0">
                <a:latin typeface="Cambria" pitchFamily="18" charset="0"/>
              </a:rPr>
              <a:t>:</a:t>
            </a:r>
            <a:r>
              <a:rPr lang="en-US" dirty="0" smtClean="0">
                <a:latin typeface="Cambria" pitchFamily="18" charset="0"/>
              </a:rPr>
              <a:t>    submit pr1 + pr2</a:t>
            </a:r>
            <a:endParaRPr lang="en-US" dirty="0">
              <a:latin typeface="Cambria" pitchFamily="18" charset="0"/>
            </a:endParaRPr>
          </a:p>
        </p:txBody>
      </p:sp>
      <p:sp>
        <p:nvSpPr>
          <p:cNvPr id="4110" name="Rectangle 46"/>
          <p:cNvSpPr>
            <a:spLocks noChangeArrowheads="1"/>
          </p:cNvSpPr>
          <p:nvPr/>
        </p:nvSpPr>
        <p:spPr bwMode="auto">
          <a:xfrm>
            <a:off x="1798638" y="1460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pSp>
        <p:nvGrpSpPr>
          <p:cNvPr id="4111" name="Group 47"/>
          <p:cNvGrpSpPr>
            <a:grpSpLocks/>
          </p:cNvGrpSpPr>
          <p:nvPr/>
        </p:nvGrpSpPr>
        <p:grpSpPr bwMode="auto">
          <a:xfrm>
            <a:off x="87256" y="2516779"/>
            <a:ext cx="371475" cy="468312"/>
            <a:chOff x="2928" y="1051"/>
            <a:chExt cx="840" cy="957"/>
          </a:xfrm>
        </p:grpSpPr>
        <p:sp>
          <p:nvSpPr>
            <p:cNvPr id="4114"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15"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16"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23"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24"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25"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26"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12" name="Rectangle 61"/>
          <p:cNvSpPr>
            <a:spLocks noChangeArrowheads="1"/>
          </p:cNvSpPr>
          <p:nvPr/>
        </p:nvSpPr>
        <p:spPr bwMode="auto">
          <a:xfrm>
            <a:off x="465051" y="2456035"/>
            <a:ext cx="8723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dirty="0">
                <a:solidFill>
                  <a:srgbClr val="0B9520"/>
                </a:solidFill>
                <a:latin typeface="Cambria" pitchFamily="18" charset="0"/>
              </a:rPr>
              <a:t>Is this Python??</a:t>
            </a:r>
          </a:p>
        </p:txBody>
      </p:sp>
      <p:sp>
        <p:nvSpPr>
          <p:cNvPr id="3" name="Down Arrow 2"/>
          <p:cNvSpPr/>
          <p:nvPr/>
        </p:nvSpPr>
        <p:spPr bwMode="auto">
          <a:xfrm>
            <a:off x="6480935" y="3465865"/>
            <a:ext cx="609600" cy="629835"/>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3" name="Down Arrow 32"/>
          <p:cNvSpPr/>
          <p:nvPr/>
        </p:nvSpPr>
        <p:spPr bwMode="auto">
          <a:xfrm rot="2521135">
            <a:off x="5409416" y="3290135"/>
            <a:ext cx="609600" cy="881068"/>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ectangle 30"/>
          <p:cNvSpPr>
            <a:spLocks noChangeArrowheads="1"/>
          </p:cNvSpPr>
          <p:nvPr/>
        </p:nvSpPr>
        <p:spPr bwMode="auto">
          <a:xfrm>
            <a:off x="1247094" y="13716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a:t>
            </a:r>
          </a:p>
        </p:txBody>
      </p:sp>
      <p:sp>
        <p:nvSpPr>
          <p:cNvPr id="29" name="Text Box 32"/>
          <p:cNvSpPr txBox="1">
            <a:spLocks noChangeArrowheads="1"/>
          </p:cNvSpPr>
          <p:nvPr/>
        </p:nvSpPr>
        <p:spPr bwMode="auto">
          <a:xfrm>
            <a:off x="2950632" y="2985912"/>
            <a:ext cx="49515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complete and submit   hw1pr3</a:t>
            </a:r>
            <a:endParaRPr lang="en-US" dirty="0">
              <a:latin typeface="Cambria" pitchFamily="18" charset="0"/>
            </a:endParaRPr>
          </a:p>
        </p:txBody>
      </p:sp>
      <p:sp>
        <p:nvSpPr>
          <p:cNvPr id="30" name="Text Box 33"/>
          <p:cNvSpPr txBox="1">
            <a:spLocks noChangeArrowheads="1"/>
          </p:cNvSpPr>
          <p:nvPr/>
        </p:nvSpPr>
        <p:spPr bwMode="auto">
          <a:xfrm>
            <a:off x="4648200" y="5761473"/>
            <a:ext cx="3810000" cy="369887"/>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dirty="0">
                <a:latin typeface="Cambria" pitchFamily="18" charset="0"/>
              </a:rPr>
              <a:t>Extra </a:t>
            </a:r>
            <a:r>
              <a:rPr lang="en-US" sz="1800" b="1" dirty="0" smtClean="0">
                <a:latin typeface="Cambria" pitchFamily="18" charset="0"/>
              </a:rPr>
              <a:t>Credit:  </a:t>
            </a:r>
            <a:r>
              <a:rPr lang="en-US" sz="1800" i="1" dirty="0" smtClean="0">
                <a:latin typeface="Cambria" pitchFamily="18" charset="0"/>
              </a:rPr>
              <a:t>Pig Latin / </a:t>
            </a:r>
            <a:r>
              <a:rPr lang="en-US" sz="1800" i="1" dirty="0" err="1" smtClean="0">
                <a:latin typeface="Cambria" pitchFamily="18" charset="0"/>
              </a:rPr>
              <a:t>CodingBat</a:t>
            </a:r>
            <a:endParaRPr lang="en-US" sz="1800" dirty="0">
              <a:latin typeface="Cambria" pitchFamily="18" charset="0"/>
            </a:endParaRPr>
          </a:p>
        </p:txBody>
      </p:sp>
      <p:pic>
        <p:nvPicPr>
          <p:cNvPr id="31" name="Picture 4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648200" y="4191000"/>
            <a:ext cx="3842014" cy="1570473"/>
          </a:xfrm>
          <a:prstGeom prst="rect">
            <a:avLst/>
          </a:prstGeom>
          <a:noFill/>
          <a:ln w="12700">
            <a:solidFill>
              <a:srgbClr val="4648D8"/>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31"/>
          <p:cNvPicPr>
            <a:picLocks noChangeAspect="1" noChangeArrowheads="1"/>
          </p:cNvPicPr>
          <p:nvPr/>
        </p:nvPicPr>
        <p:blipFill rotWithShape="1">
          <a:blip r:embed="rId5">
            <a:extLst>
              <a:ext uri="{28A0092B-C50C-407E-A947-70E740481C1C}">
                <a14:useLocalDpi xmlns:a14="http://schemas.microsoft.com/office/drawing/2010/main" val="0"/>
              </a:ext>
            </a:extLst>
          </a:blip>
          <a:srcRect l="2879" b="13750"/>
          <a:stretch/>
        </p:blipFill>
        <p:spPr bwMode="auto">
          <a:xfrm>
            <a:off x="762000" y="3810000"/>
            <a:ext cx="3173413" cy="2879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 Box 33"/>
          <p:cNvSpPr txBox="1">
            <a:spLocks noChangeArrowheads="1"/>
          </p:cNvSpPr>
          <p:nvPr/>
        </p:nvSpPr>
        <p:spPr bwMode="auto">
          <a:xfrm>
            <a:off x="4051772" y="6319277"/>
            <a:ext cx="2209800" cy="369887"/>
          </a:xfrm>
          <a:prstGeom prst="rect">
            <a:avLst/>
          </a:prstGeom>
          <a:solidFill>
            <a:srgbClr val="CCECFF"/>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b="1" dirty="0" smtClean="0">
                <a:latin typeface="Cambria" pitchFamily="18" charset="0"/>
              </a:rPr>
              <a:t>DNA transcription</a:t>
            </a:r>
            <a:endParaRPr lang="en-US" sz="1800" dirty="0">
              <a:latin typeface="Cambria" pitchFamily="18" charset="0"/>
            </a:endParaRPr>
          </a:p>
        </p:txBody>
      </p:sp>
    </p:spTree>
    <p:extLst>
      <p:ext uri="{BB962C8B-B14F-4D97-AF65-F5344CB8AC3E}">
        <p14:creationId xmlns:p14="http://schemas.microsoft.com/office/powerpoint/2010/main" val="479524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990600" y="1676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smtClean="0">
                <a:solidFill>
                  <a:srgbClr val="800080"/>
                </a:solidFill>
                <a:latin typeface="Courier New" pitchFamily="49" charset="0"/>
              </a:rPr>
              <a:t>facBad</a:t>
            </a:r>
            <a:r>
              <a:rPr lang="en-US" sz="3200" b="1" dirty="0" smtClean="0">
                <a:latin typeface="Courier New" pitchFamily="49" charset="0"/>
              </a:rPr>
              <a:t>(N</a:t>
            </a:r>
            <a:r>
              <a:rPr lang="en-US" sz="3200" b="1" dirty="0">
                <a:latin typeface="Courier New" pitchFamily="49" charset="0"/>
              </a:rPr>
              <a:t>):</a:t>
            </a:r>
          </a:p>
          <a:p>
            <a:pPr eaLnBrk="1" hangingPunct="1"/>
            <a:r>
              <a:rPr lang="en-US" sz="3200" b="1" dirty="0">
                <a:solidFill>
                  <a:srgbClr val="FF6600"/>
                </a:solidFill>
                <a:latin typeface="Courier New" pitchFamily="49" charset="0"/>
              </a:rPr>
              <a:t>    </a:t>
            </a:r>
            <a:r>
              <a:rPr lang="en-US" sz="3200" b="1" dirty="0">
                <a:solidFill>
                  <a:srgbClr val="7030A0"/>
                </a:solidFill>
                <a:latin typeface="Courier New" pitchFamily="49" charset="0"/>
              </a:rPr>
              <a:t>return </a:t>
            </a:r>
            <a:r>
              <a:rPr lang="en-US" sz="3200" b="1" dirty="0">
                <a:latin typeface="Courier New" pitchFamily="49" charset="0"/>
              </a:rPr>
              <a:t>N * </a:t>
            </a:r>
            <a:r>
              <a:rPr lang="en-US" sz="3200" b="1" dirty="0" err="1" smtClean="0">
                <a:solidFill>
                  <a:srgbClr val="800080"/>
                </a:solidFill>
                <a:latin typeface="Courier New" pitchFamily="49" charset="0"/>
              </a:rPr>
              <a:t>facBad</a:t>
            </a:r>
            <a:r>
              <a:rPr lang="en-US" sz="3200" b="1" dirty="0" smtClean="0">
                <a:latin typeface="Courier New" pitchFamily="49" charset="0"/>
              </a:rPr>
              <a:t>(N-1</a:t>
            </a:r>
            <a:r>
              <a:rPr lang="en-US" sz="3200" b="1" dirty="0">
                <a:latin typeface="Courier New" pitchFamily="49" charset="0"/>
              </a:rPr>
              <a:t>)</a:t>
            </a:r>
          </a:p>
        </p:txBody>
      </p:sp>
      <p:sp>
        <p:nvSpPr>
          <p:cNvPr id="32771" name="Text Box 8"/>
          <p:cNvSpPr txBox="1">
            <a:spLocks noChangeArrowheads="1"/>
          </p:cNvSpPr>
          <p:nvPr/>
        </p:nvSpPr>
        <p:spPr bwMode="auto">
          <a:xfrm>
            <a:off x="533400" y="3230562"/>
            <a:ext cx="8153400" cy="584775"/>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smtClean="0">
                <a:latin typeface="Cambria" pitchFamily="18" charset="0"/>
              </a:rPr>
              <a:t>calls </a:t>
            </a:r>
            <a:r>
              <a:rPr lang="en-US" dirty="0">
                <a:latin typeface="Cambria" pitchFamily="18" charset="0"/>
              </a:rPr>
              <a:t>to </a:t>
            </a:r>
            <a:r>
              <a:rPr lang="en-US" sz="3200" b="1" dirty="0" err="1" smtClean="0">
                <a:solidFill>
                  <a:srgbClr val="800080"/>
                </a:solidFill>
                <a:latin typeface="Courier New" pitchFamily="49" charset="0"/>
              </a:rPr>
              <a:t>facBad</a:t>
            </a:r>
            <a:r>
              <a:rPr lang="en-US" dirty="0" smtClean="0">
                <a:latin typeface="Cambria" pitchFamily="18" charset="0"/>
              </a:rPr>
              <a:t> </a:t>
            </a:r>
            <a:r>
              <a:rPr lang="en-US" dirty="0">
                <a:latin typeface="Cambria" pitchFamily="18" charset="0"/>
              </a:rPr>
              <a:t>will never </a:t>
            </a:r>
            <a:r>
              <a:rPr lang="en-US" dirty="0" smtClean="0">
                <a:latin typeface="Cambria" pitchFamily="18" charset="0"/>
              </a:rPr>
              <a:t>stop: there's no </a:t>
            </a:r>
            <a:r>
              <a:rPr lang="en-US" b="1" dirty="0" smtClean="0">
                <a:latin typeface="Cambria" pitchFamily="18" charset="0"/>
              </a:rPr>
              <a:t>BASE CASE</a:t>
            </a:r>
            <a:endParaRPr lang="en-US" b="1" dirty="0">
              <a:latin typeface="Cambria" pitchFamily="18" charset="0"/>
            </a:endParaRPr>
          </a:p>
        </p:txBody>
      </p:sp>
      <p:sp>
        <p:nvSpPr>
          <p:cNvPr id="32772" name="Text Box 9"/>
          <p:cNvSpPr txBox="1">
            <a:spLocks noChangeArrowheads="1"/>
          </p:cNvSpPr>
          <p:nvPr/>
        </p:nvSpPr>
        <p:spPr bwMode="auto">
          <a:xfrm>
            <a:off x="1295400" y="4267200"/>
            <a:ext cx="6400800" cy="1446550"/>
          </a:xfrm>
          <a:prstGeom prst="rect">
            <a:avLst/>
          </a:prstGeom>
          <a:solidFill>
            <a:srgbClr val="FFCC99"/>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400" dirty="0">
                <a:latin typeface="Cambria" pitchFamily="18" charset="0"/>
              </a:rPr>
              <a:t>Make sure you </a:t>
            </a:r>
            <a:r>
              <a:rPr lang="en-US" sz="4400" dirty="0" smtClean="0">
                <a:latin typeface="Cambria" pitchFamily="18" charset="0"/>
              </a:rPr>
              <a:t>have a </a:t>
            </a:r>
            <a:r>
              <a:rPr lang="en-US" sz="4400" b="1" dirty="0" smtClean="0">
                <a:latin typeface="Cambria" pitchFamily="18" charset="0"/>
              </a:rPr>
              <a:t>base case</a:t>
            </a:r>
            <a:endParaRPr lang="en-US" sz="4400" dirty="0">
              <a:latin typeface="Cambria" pitchFamily="18" charset="0"/>
            </a:endParaRPr>
          </a:p>
        </p:txBody>
      </p:sp>
      <p:sp>
        <p:nvSpPr>
          <p:cNvPr id="3277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i="1" dirty="0" smtClean="0">
                <a:latin typeface="Cambria" pitchFamily="18" charset="0"/>
              </a:rPr>
              <a:t>legal</a:t>
            </a:r>
            <a:r>
              <a:rPr lang="en-US" sz="4000" dirty="0" smtClean="0">
                <a:latin typeface="Cambria" pitchFamily="18" charset="0"/>
              </a:rPr>
              <a:t>    </a:t>
            </a:r>
            <a:r>
              <a:rPr lang="en-US" sz="4000" dirty="0">
                <a:latin typeface="Cambria" pitchFamily="18" charset="0"/>
                <a:cs typeface="Courier New" pitchFamily="49" charset="0"/>
              </a:rPr>
              <a:t>!=</a:t>
            </a:r>
            <a:r>
              <a:rPr lang="en-US" sz="4000" dirty="0">
                <a:latin typeface="Cambria" pitchFamily="18" charset="0"/>
              </a:rPr>
              <a:t>  </a:t>
            </a:r>
            <a:r>
              <a:rPr lang="en-US" sz="4000" dirty="0" smtClean="0">
                <a:latin typeface="Cambria" pitchFamily="18" charset="0"/>
              </a:rPr>
              <a:t>  </a:t>
            </a:r>
            <a:r>
              <a:rPr lang="en-US" sz="4000" i="1" dirty="0">
                <a:latin typeface="Cambria" pitchFamily="18" charset="0"/>
              </a:rPr>
              <a:t>recommended</a:t>
            </a:r>
          </a:p>
        </p:txBody>
      </p:sp>
      <p:sp>
        <p:nvSpPr>
          <p:cNvPr id="2" name="Rectangle 1"/>
          <p:cNvSpPr/>
          <p:nvPr/>
        </p:nvSpPr>
        <p:spPr>
          <a:xfrm>
            <a:off x="5257800" y="5786065"/>
            <a:ext cx="2850396" cy="461665"/>
          </a:xfrm>
          <a:prstGeom prst="rect">
            <a:avLst/>
          </a:prstGeom>
        </p:spPr>
        <p:txBody>
          <a:bodyPr wrap="none">
            <a:spAutoFit/>
          </a:bodyPr>
          <a:lstStyle/>
          <a:p>
            <a:r>
              <a:rPr lang="en-US" dirty="0" smtClean="0">
                <a:latin typeface="Cambria" pitchFamily="18" charset="0"/>
              </a:rPr>
              <a:t>a.k.a. </a:t>
            </a:r>
            <a:r>
              <a:rPr lang="en-US" i="1" dirty="0" smtClean="0">
                <a:latin typeface="Cambria" pitchFamily="18" charset="0"/>
              </a:rPr>
              <a:t>"escape hatch"</a:t>
            </a:r>
            <a:endParaRPr lang="en-US" i="1" dirty="0"/>
          </a:p>
        </p:txBody>
      </p:sp>
      <p:grpSp>
        <p:nvGrpSpPr>
          <p:cNvPr id="7" name="Group 13"/>
          <p:cNvGrpSpPr>
            <a:grpSpLocks/>
          </p:cNvGrpSpPr>
          <p:nvPr/>
        </p:nvGrpSpPr>
        <p:grpSpPr bwMode="auto">
          <a:xfrm>
            <a:off x="149701" y="6328387"/>
            <a:ext cx="375266" cy="395263"/>
            <a:chOff x="2928" y="1051"/>
            <a:chExt cx="840" cy="957"/>
          </a:xfrm>
        </p:grpSpPr>
        <p:sp>
          <p:nvSpPr>
            <p:cNvPr id="8"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 name="Rectangle 27"/>
          <p:cNvSpPr>
            <a:spLocks noChangeArrowheads="1"/>
          </p:cNvSpPr>
          <p:nvPr/>
        </p:nvSpPr>
        <p:spPr bwMode="auto">
          <a:xfrm>
            <a:off x="500167" y="6198653"/>
            <a:ext cx="1430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900" dirty="0" smtClean="0">
                <a:solidFill>
                  <a:srgbClr val="0B9520"/>
                </a:solidFill>
                <a:latin typeface="Cambria" pitchFamily="18" charset="0"/>
              </a:rPr>
              <a:t>How about an escape from recursion itself!?!</a:t>
            </a:r>
            <a:endParaRPr lang="en-US" sz="900" dirty="0">
              <a:solidFill>
                <a:srgbClr val="0B9520"/>
              </a:solidFill>
              <a:latin typeface="Cambria"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5064801" y="842080"/>
            <a:ext cx="3429000" cy="830997"/>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b="1" dirty="0" err="1">
                <a:solidFill>
                  <a:srgbClr val="FF6600"/>
                </a:solidFill>
                <a:latin typeface="Courier New" pitchFamily="49" charset="0"/>
              </a:rPr>
              <a:t>def</a:t>
            </a:r>
            <a:r>
              <a:rPr lang="en-US" b="1" dirty="0">
                <a:latin typeface="Courier New" pitchFamily="49" charset="0"/>
              </a:rPr>
              <a:t> </a:t>
            </a:r>
            <a:r>
              <a:rPr lang="en-US" b="1" dirty="0" err="1">
                <a:solidFill>
                  <a:srgbClr val="800080"/>
                </a:solidFill>
                <a:latin typeface="Courier New" pitchFamily="49" charset="0"/>
              </a:rPr>
              <a:t>fac</a:t>
            </a:r>
            <a:r>
              <a:rPr lang="en-US" b="1" dirty="0">
                <a:latin typeface="Courier New" pitchFamily="49" charset="0"/>
              </a:rPr>
              <a:t>(N):</a:t>
            </a:r>
          </a:p>
          <a:p>
            <a:pPr eaLnBrk="1" hangingPunct="1"/>
            <a:r>
              <a:rPr lang="en-US" b="1" dirty="0">
                <a:solidFill>
                  <a:srgbClr val="FF6600"/>
                </a:solidFill>
                <a:latin typeface="Courier New" pitchFamily="49" charset="0"/>
              </a:rPr>
              <a:t>    return</a:t>
            </a:r>
            <a:r>
              <a:rPr lang="en-US" b="1" dirty="0">
                <a:latin typeface="Courier New" pitchFamily="49" charset="0"/>
              </a:rPr>
              <a:t> </a:t>
            </a:r>
            <a:r>
              <a:rPr lang="en-US" b="1" dirty="0" err="1">
                <a:solidFill>
                  <a:srgbClr val="800080"/>
                </a:solidFill>
                <a:latin typeface="Courier New" pitchFamily="49" charset="0"/>
              </a:rPr>
              <a:t>fac</a:t>
            </a:r>
            <a:r>
              <a:rPr lang="en-US" b="1" dirty="0">
                <a:latin typeface="Courier New" pitchFamily="49" charset="0"/>
              </a:rPr>
              <a:t>(N)</a:t>
            </a:r>
          </a:p>
        </p:txBody>
      </p:sp>
      <p:sp>
        <p:nvSpPr>
          <p:cNvPr id="33796" name="Text Box 11"/>
          <p:cNvSpPr txBox="1">
            <a:spLocks noChangeArrowheads="1"/>
          </p:cNvSpPr>
          <p:nvPr/>
        </p:nvSpPr>
        <p:spPr bwMode="auto">
          <a:xfrm>
            <a:off x="723900" y="4841896"/>
            <a:ext cx="3352800" cy="1508105"/>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dirty="0">
                <a:latin typeface="Cambria" pitchFamily="18" charset="0"/>
              </a:rPr>
              <a:t>R</a:t>
            </a:r>
            <a:r>
              <a:rPr lang="en-US" sz="3200" b="1" dirty="0" smtClean="0">
                <a:latin typeface="Cambria" pitchFamily="18" charset="0"/>
              </a:rPr>
              <a:t>ecursion</a:t>
            </a:r>
            <a:endParaRPr lang="en-US" sz="3200" b="1" dirty="0">
              <a:latin typeface="Cambria" pitchFamily="18" charset="0"/>
            </a:endParaRPr>
          </a:p>
          <a:p>
            <a:pPr algn="ctr">
              <a:spcBef>
                <a:spcPct val="50000"/>
              </a:spcBef>
            </a:pPr>
            <a:r>
              <a:rPr lang="en-US" dirty="0" smtClean="0">
                <a:latin typeface="Cambria" pitchFamily="18" charset="0"/>
              </a:rPr>
              <a:t>the dizzying dangers of having no base case!</a:t>
            </a:r>
            <a:endParaRPr lang="en-US" dirty="0">
              <a:latin typeface="Cambria" pitchFamily="18" charset="0"/>
            </a:endParaRPr>
          </a:p>
        </p:txBody>
      </p:sp>
      <p:sp>
        <p:nvSpPr>
          <p:cNvPr id="2" name="Rectangle 1"/>
          <p:cNvSpPr/>
          <p:nvPr/>
        </p:nvSpPr>
        <p:spPr>
          <a:xfrm>
            <a:off x="5029439" y="476955"/>
            <a:ext cx="3501023" cy="369332"/>
          </a:xfrm>
          <a:prstGeom prst="rect">
            <a:avLst/>
          </a:prstGeom>
          <a:solidFill>
            <a:schemeClr val="bg1">
              <a:lumMod val="95000"/>
            </a:schemeClr>
          </a:solidFill>
        </p:spPr>
        <p:txBody>
          <a:bodyPr wrap="none">
            <a:spAutoFit/>
          </a:bodyPr>
          <a:lstStyle/>
          <a:p>
            <a:pPr algn="ctr"/>
            <a:r>
              <a:rPr lang="en-US" sz="1800" dirty="0" smtClean="0">
                <a:latin typeface="Cambria" pitchFamily="18" charset="0"/>
              </a:rPr>
              <a:t>This "works"  ~  </a:t>
            </a:r>
            <a:r>
              <a:rPr lang="en-US" sz="1800" i="1" dirty="0" smtClean="0">
                <a:latin typeface="Cambria" pitchFamily="18" charset="0"/>
              </a:rPr>
              <a:t>but doesn't work!</a:t>
            </a:r>
            <a:endParaRPr lang="en-US" sz="1800" i="1" dirty="0"/>
          </a:p>
        </p:txBody>
      </p:sp>
      <p:pic>
        <p:nvPicPr>
          <p:cNvPr id="9" name="Picture 13" descr="infiniteRecursionPos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44455"/>
            <a:ext cx="3616274" cy="424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l="17885" t="9535" r="18077" b="2216"/>
          <a:stretch>
            <a:fillRect/>
          </a:stretch>
        </p:blipFill>
        <p:spPr bwMode="auto">
          <a:xfrm>
            <a:off x="381000" y="433051"/>
            <a:ext cx="4038600" cy="395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3" name="Picture 2"/>
          <p:cNvPicPr>
            <a:picLocks noChangeAspect="1"/>
          </p:cNvPicPr>
          <p:nvPr/>
        </p:nvPicPr>
        <p:blipFill rotWithShape="1">
          <a:blip r:embed="rId6"/>
          <a:srcRect b="5049"/>
          <a:stretch/>
        </p:blipFill>
        <p:spPr>
          <a:xfrm>
            <a:off x="1752600" y="152400"/>
            <a:ext cx="5791200" cy="6634300"/>
          </a:xfrm>
          <a:prstGeom prst="rect">
            <a:avLst/>
          </a:prstGeom>
          <a:ln>
            <a:solidFill>
              <a:srgbClr val="0000FF"/>
            </a:solid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5064801" y="842080"/>
            <a:ext cx="3429000" cy="830997"/>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b="1" dirty="0" err="1">
                <a:solidFill>
                  <a:srgbClr val="FF6600"/>
                </a:solidFill>
                <a:latin typeface="Courier New" pitchFamily="49" charset="0"/>
              </a:rPr>
              <a:t>def</a:t>
            </a:r>
            <a:r>
              <a:rPr lang="en-US" b="1" dirty="0">
                <a:latin typeface="Courier New" pitchFamily="49" charset="0"/>
              </a:rPr>
              <a:t> </a:t>
            </a:r>
            <a:r>
              <a:rPr lang="en-US" b="1" dirty="0" err="1">
                <a:solidFill>
                  <a:srgbClr val="800080"/>
                </a:solidFill>
                <a:latin typeface="Courier New" pitchFamily="49" charset="0"/>
              </a:rPr>
              <a:t>fac</a:t>
            </a:r>
            <a:r>
              <a:rPr lang="en-US" b="1" dirty="0">
                <a:latin typeface="Courier New" pitchFamily="49" charset="0"/>
              </a:rPr>
              <a:t>(N):</a:t>
            </a:r>
          </a:p>
          <a:p>
            <a:pPr eaLnBrk="1" hangingPunct="1"/>
            <a:r>
              <a:rPr lang="en-US" b="1" dirty="0">
                <a:solidFill>
                  <a:srgbClr val="FF6600"/>
                </a:solidFill>
                <a:latin typeface="Courier New" pitchFamily="49" charset="0"/>
              </a:rPr>
              <a:t>    return</a:t>
            </a:r>
            <a:r>
              <a:rPr lang="en-US" b="1" dirty="0">
                <a:latin typeface="Courier New" pitchFamily="49" charset="0"/>
              </a:rPr>
              <a:t> </a:t>
            </a:r>
            <a:r>
              <a:rPr lang="en-US" b="1" dirty="0" err="1">
                <a:solidFill>
                  <a:srgbClr val="800080"/>
                </a:solidFill>
                <a:latin typeface="Courier New" pitchFamily="49" charset="0"/>
              </a:rPr>
              <a:t>fac</a:t>
            </a:r>
            <a:r>
              <a:rPr lang="en-US" b="1" dirty="0">
                <a:latin typeface="Courier New" pitchFamily="49" charset="0"/>
              </a:rPr>
              <a:t>(N)</a:t>
            </a:r>
          </a:p>
        </p:txBody>
      </p:sp>
      <p:sp>
        <p:nvSpPr>
          <p:cNvPr id="33796" name="Text Box 11"/>
          <p:cNvSpPr txBox="1">
            <a:spLocks noChangeArrowheads="1"/>
          </p:cNvSpPr>
          <p:nvPr/>
        </p:nvSpPr>
        <p:spPr bwMode="auto">
          <a:xfrm>
            <a:off x="723900" y="4841896"/>
            <a:ext cx="3352800" cy="1508105"/>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dirty="0">
                <a:latin typeface="Cambria" pitchFamily="18" charset="0"/>
              </a:rPr>
              <a:t>R</a:t>
            </a:r>
            <a:r>
              <a:rPr lang="en-US" sz="3200" b="1" dirty="0" smtClean="0">
                <a:latin typeface="Cambria" pitchFamily="18" charset="0"/>
              </a:rPr>
              <a:t>ecursion</a:t>
            </a:r>
            <a:endParaRPr lang="en-US" sz="3200" b="1" dirty="0">
              <a:latin typeface="Cambria" pitchFamily="18" charset="0"/>
            </a:endParaRPr>
          </a:p>
          <a:p>
            <a:pPr algn="ctr">
              <a:spcBef>
                <a:spcPct val="50000"/>
              </a:spcBef>
            </a:pPr>
            <a:r>
              <a:rPr lang="en-US" dirty="0" smtClean="0">
                <a:latin typeface="Cambria" pitchFamily="18" charset="0"/>
              </a:rPr>
              <a:t>the dizzying dangers of having no base case!</a:t>
            </a:r>
            <a:endParaRPr lang="en-US" dirty="0">
              <a:latin typeface="Cambria" pitchFamily="18" charset="0"/>
            </a:endParaRPr>
          </a:p>
        </p:txBody>
      </p:sp>
      <p:sp>
        <p:nvSpPr>
          <p:cNvPr id="2" name="Rectangle 1"/>
          <p:cNvSpPr/>
          <p:nvPr/>
        </p:nvSpPr>
        <p:spPr>
          <a:xfrm>
            <a:off x="5029439" y="476955"/>
            <a:ext cx="3501023" cy="369332"/>
          </a:xfrm>
          <a:prstGeom prst="rect">
            <a:avLst/>
          </a:prstGeom>
          <a:solidFill>
            <a:schemeClr val="bg1">
              <a:lumMod val="95000"/>
            </a:schemeClr>
          </a:solidFill>
        </p:spPr>
        <p:txBody>
          <a:bodyPr wrap="none">
            <a:spAutoFit/>
          </a:bodyPr>
          <a:lstStyle/>
          <a:p>
            <a:pPr algn="ctr"/>
            <a:r>
              <a:rPr lang="en-US" sz="1800" dirty="0" smtClean="0">
                <a:latin typeface="Cambria" pitchFamily="18" charset="0"/>
              </a:rPr>
              <a:t>This "works"  ~  </a:t>
            </a:r>
            <a:r>
              <a:rPr lang="en-US" sz="1800" i="1" dirty="0" smtClean="0">
                <a:latin typeface="Cambria" pitchFamily="18" charset="0"/>
              </a:rPr>
              <a:t>but doesn't work!</a:t>
            </a:r>
            <a:endParaRPr lang="en-US" sz="1800" i="1" dirty="0"/>
          </a:p>
        </p:txBody>
      </p:sp>
      <p:pic>
        <p:nvPicPr>
          <p:cNvPr id="9" name="Picture 13" descr="infiniteRecursionPos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44455"/>
            <a:ext cx="3616274" cy="424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l="17885" t="9535" r="18077" b="2216"/>
          <a:stretch>
            <a:fillRect/>
          </a:stretch>
        </p:blipFill>
        <p:spPr bwMode="auto">
          <a:xfrm>
            <a:off x="381000" y="433051"/>
            <a:ext cx="4038600" cy="395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1202002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344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6538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79704" y="5334000"/>
            <a:ext cx="7854696" cy="9144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ectangle 16"/>
          <p:cNvSpPr/>
          <p:nvPr/>
        </p:nvSpPr>
        <p:spPr>
          <a:xfrm>
            <a:off x="985841" y="5502424"/>
            <a:ext cx="1903663" cy="584775"/>
          </a:xfrm>
          <a:prstGeom prst="rect">
            <a:avLst/>
          </a:prstGeom>
        </p:spPr>
        <p:txBody>
          <a:bodyPr wrap="none">
            <a:spAutoFit/>
          </a:bodyPr>
          <a:lstStyle/>
          <a:p>
            <a:r>
              <a:rPr lang="en-US" sz="3200" i="1" dirty="0" smtClean="0">
                <a:solidFill>
                  <a:srgbClr val="FF0000"/>
                </a:solidFill>
                <a:latin typeface="Calibri" panose="020F0502020204030204" pitchFamily="34" charset="0"/>
                <a:cs typeface="Courier New" panose="02070309020205020404" pitchFamily="49" charset="0"/>
              </a:rPr>
              <a:t>base case:</a:t>
            </a:r>
            <a:endParaRPr lang="en-US" sz="3200" i="1" dirty="0">
              <a:solidFill>
                <a:srgbClr val="FF0000"/>
              </a:solidFill>
              <a:latin typeface="Calibri" panose="020F0502020204030204" pitchFamily="34" charset="0"/>
              <a:cs typeface="Courier New" panose="02070309020205020404" pitchFamily="49" charset="0"/>
            </a:endParaRPr>
          </a:p>
        </p:txBody>
      </p:sp>
      <p:sp>
        <p:nvSpPr>
          <p:cNvPr id="18" name="TextBox 17"/>
          <p:cNvSpPr txBox="1"/>
          <p:nvPr/>
        </p:nvSpPr>
        <p:spPr>
          <a:xfrm>
            <a:off x="3118104" y="5425668"/>
            <a:ext cx="5105400" cy="738664"/>
          </a:xfrm>
          <a:prstGeom prst="rect">
            <a:avLst/>
          </a:prstGeom>
          <a:solidFill>
            <a:srgbClr val="CCFFCC"/>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for </a:t>
            </a:r>
            <a:r>
              <a:rPr lang="en-US" sz="4200" dirty="0" err="1" smtClean="0">
                <a:latin typeface="Calibri" panose="020F0502020204030204" pitchFamily="34" charset="0"/>
              </a:rPr>
              <a:t>fac</a:t>
            </a:r>
            <a:r>
              <a:rPr lang="en-US" sz="4200" dirty="0" smtClean="0">
                <a:latin typeface="Calibri" panose="020F0502020204030204" pitchFamily="34" charset="0"/>
              </a:rPr>
              <a:t>(</a:t>
            </a:r>
            <a:r>
              <a:rPr lang="en-US" sz="4200" b="1" dirty="0" smtClean="0">
                <a:solidFill>
                  <a:srgbClr val="0B9520"/>
                </a:solidFill>
                <a:latin typeface="Courier New" panose="02070309020205020404" pitchFamily="49" charset="0"/>
                <a:cs typeface="Courier New" panose="02070309020205020404" pitchFamily="49" charset="0"/>
              </a:rPr>
              <a:t>0</a:t>
            </a:r>
            <a:r>
              <a:rPr lang="en-US" sz="4200" dirty="0" smtClean="0">
                <a:latin typeface="Calibri" panose="020F0502020204030204" pitchFamily="34" charset="0"/>
              </a:rPr>
              <a:t>) is </a:t>
            </a:r>
            <a:r>
              <a:rPr lang="en-US" sz="4200" b="1" dirty="0" smtClean="0">
                <a:solidFill>
                  <a:srgbClr val="0B9520"/>
                </a:solidFill>
                <a:latin typeface="Courier New" panose="02070309020205020404" pitchFamily="49" charset="0"/>
                <a:cs typeface="Courier New" panose="02070309020205020404" pitchFamily="49" charset="0"/>
              </a:rPr>
              <a:t>1</a:t>
            </a:r>
          </a:p>
        </p:txBody>
      </p:sp>
      <p:sp>
        <p:nvSpPr>
          <p:cNvPr id="19" name="Rectangle 18"/>
          <p:cNvSpPr/>
          <p:nvPr/>
        </p:nvSpPr>
        <p:spPr>
          <a:xfrm>
            <a:off x="4864608" y="6304996"/>
            <a:ext cx="2078711"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smallest possible input</a:t>
            </a:r>
            <a:endParaRPr lang="en-US" sz="1600" dirty="0">
              <a:solidFill>
                <a:srgbClr val="0B9520"/>
              </a:solidFill>
              <a:latin typeface="Calibri" panose="020F0502020204030204" pitchFamily="34" charset="0"/>
            </a:endParaRPr>
          </a:p>
        </p:txBody>
      </p:sp>
      <p:sp>
        <p:nvSpPr>
          <p:cNvPr id="20" name="Rectangle 19"/>
          <p:cNvSpPr/>
          <p:nvPr/>
        </p:nvSpPr>
        <p:spPr>
          <a:xfrm>
            <a:off x="7772400" y="6304996"/>
            <a:ext cx="995786"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its output</a:t>
            </a:r>
            <a:endParaRPr lang="en-US" sz="1600" dirty="0">
              <a:solidFill>
                <a:srgbClr val="0B9520"/>
              </a:solidFill>
              <a:latin typeface="Calibri" panose="020F0502020204030204" pitchFamily="34" charset="0"/>
            </a:endParaRPr>
          </a:p>
        </p:txBody>
      </p:sp>
      <p:cxnSp>
        <p:nvCxnSpPr>
          <p:cNvPr id="23" name="Straight Arrow Connector 22"/>
          <p:cNvCxnSpPr/>
          <p:nvPr/>
        </p:nvCxnSpPr>
        <p:spPr bwMode="auto">
          <a:xfrm flipV="1">
            <a:off x="6592824" y="6075007"/>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cxnSp>
        <p:nvCxnSpPr>
          <p:cNvPr id="24" name="Straight Arrow Connector 23"/>
          <p:cNvCxnSpPr/>
          <p:nvPr/>
        </p:nvCxnSpPr>
        <p:spPr bwMode="auto">
          <a:xfrm flipH="1" flipV="1">
            <a:off x="7831381" y="6060445"/>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sp>
        <p:nvSpPr>
          <p:cNvPr id="21" name="Rectangle 20"/>
          <p:cNvSpPr/>
          <p:nvPr/>
        </p:nvSpPr>
        <p:spPr bwMode="auto">
          <a:xfrm>
            <a:off x="615696" y="2296271"/>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Rectangle 21"/>
          <p:cNvSpPr/>
          <p:nvPr/>
        </p:nvSpPr>
        <p:spPr bwMode="auto">
          <a:xfrm>
            <a:off x="3680151" y="2983274"/>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TextBox 24"/>
          <p:cNvSpPr txBox="1"/>
          <p:nvPr/>
        </p:nvSpPr>
        <p:spPr>
          <a:xfrm>
            <a:off x="240792" y="506849"/>
            <a:ext cx="3721608" cy="1169551"/>
          </a:xfrm>
          <a:prstGeom prst="rect">
            <a:avLst/>
          </a:prstGeom>
          <a:solidFill>
            <a:srgbClr val="CCFFCC"/>
          </a:solidFill>
          <a:ln w="28575">
            <a:solidFill>
              <a:srgbClr val="0B9520"/>
            </a:solidFill>
          </a:ln>
        </p:spPr>
        <p:txBody>
          <a:bodyPr wrap="square" rtlCol="0">
            <a:spAutoFit/>
          </a:bodyPr>
          <a:lstStyle/>
          <a:p>
            <a:pPr algn="ctr"/>
            <a:r>
              <a:rPr lang="en-US" sz="4200" smtClean="0">
                <a:latin typeface="Calibri" panose="020F0502020204030204" pitchFamily="34" charset="0"/>
              </a:rPr>
              <a:t>output </a:t>
            </a:r>
            <a:r>
              <a:rPr lang="en-US" sz="4200" dirty="0" smtClean="0">
                <a:latin typeface="Calibri" panose="020F0502020204030204" pitchFamily="34" charset="0"/>
              </a:rPr>
              <a:t>value of  </a:t>
            </a:r>
            <a:r>
              <a:rPr lang="en-US" sz="2800" b="1" dirty="0" smtClean="0">
                <a:solidFill>
                  <a:srgbClr val="0B9520"/>
                </a:solidFill>
                <a:latin typeface="Courier New" panose="02070309020205020404" pitchFamily="49" charset="0"/>
                <a:cs typeface="Courier New" panose="02070309020205020404" pitchFamily="49" charset="0"/>
              </a:rPr>
              <a:t>N*(N-1)*...*2*1</a:t>
            </a:r>
          </a:p>
        </p:txBody>
      </p:sp>
      <p:sp>
        <p:nvSpPr>
          <p:cNvPr id="26" name="TextBox 25"/>
          <p:cNvSpPr txBox="1"/>
          <p:nvPr/>
        </p:nvSpPr>
        <p:spPr>
          <a:xfrm>
            <a:off x="1225296" y="2611923"/>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N</a:t>
            </a:r>
            <a:r>
              <a:rPr lang="en-US" sz="4200" dirty="0" smtClean="0">
                <a:latin typeface="Calibri" panose="020F0502020204030204" pitchFamily="34" charset="0"/>
              </a:rPr>
              <a:t> </a:t>
            </a:r>
          </a:p>
        </p:txBody>
      </p:sp>
      <p:sp>
        <p:nvSpPr>
          <p:cNvPr id="27" name="TextBox 26"/>
          <p:cNvSpPr txBox="1"/>
          <p:nvPr/>
        </p:nvSpPr>
        <p:spPr>
          <a:xfrm>
            <a:off x="4678680" y="2703576"/>
            <a:ext cx="3550920" cy="1231106"/>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value of </a:t>
            </a:r>
            <a:r>
              <a:rPr lang="en-US" sz="3200" b="1" dirty="0" smtClean="0">
                <a:solidFill>
                  <a:srgbClr val="0B9520"/>
                </a:solidFill>
                <a:latin typeface="Courier New" panose="02070309020205020404" pitchFamily="49" charset="0"/>
                <a:cs typeface="Courier New" panose="02070309020205020404" pitchFamily="49" charset="0"/>
              </a:rPr>
              <a:t>(N-1)*...*2*1</a:t>
            </a:r>
            <a:endParaRPr lang="en-US" sz="3200" dirty="0" smtClean="0">
              <a:latin typeface="Calibri" panose="020F0502020204030204" pitchFamily="34" charset="0"/>
            </a:endParaRPr>
          </a:p>
        </p:txBody>
      </p:sp>
      <p:sp>
        <p:nvSpPr>
          <p:cNvPr id="28" name="Rectangle 27"/>
          <p:cNvSpPr/>
          <p:nvPr/>
        </p:nvSpPr>
        <p:spPr>
          <a:xfrm>
            <a:off x="4196806" y="489465"/>
            <a:ext cx="679994" cy="1015663"/>
          </a:xfrm>
          <a:prstGeom prst="rect">
            <a:avLst/>
          </a:prstGeom>
        </p:spPr>
        <p:txBody>
          <a:bodyPr wrap="none">
            <a:spAutoFit/>
          </a:bodyPr>
          <a:lstStyle/>
          <a:p>
            <a:r>
              <a:rPr lang="en-US" sz="6000" i="1" dirty="0" smtClean="0">
                <a:solidFill>
                  <a:schemeClr val="bg1">
                    <a:lumMod val="65000"/>
                  </a:schemeClr>
                </a:solidFill>
                <a:latin typeface="Calibri" panose="020F0502020204030204" pitchFamily="34" charset="0"/>
                <a:cs typeface="Courier New" panose="02070309020205020404" pitchFamily="49" charset="0"/>
              </a:rPr>
              <a:t>is</a:t>
            </a:r>
            <a:endParaRPr lang="en-US" sz="6000" i="1" dirty="0">
              <a:solidFill>
                <a:schemeClr val="bg1">
                  <a:lumMod val="65000"/>
                </a:schemeClr>
              </a:solidFill>
              <a:latin typeface="Calibri" panose="020F0502020204030204" pitchFamily="34" charset="0"/>
              <a:cs typeface="Courier New" panose="02070309020205020404" pitchFamily="49" charset="0"/>
            </a:endParaRPr>
          </a:p>
        </p:txBody>
      </p:sp>
      <p:sp>
        <p:nvSpPr>
          <p:cNvPr id="31" name="Rectangle 30"/>
          <p:cNvSpPr/>
          <p:nvPr/>
        </p:nvSpPr>
        <p:spPr>
          <a:xfrm>
            <a:off x="3447288" y="3805472"/>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32" name="Rectangle 31"/>
          <p:cNvSpPr/>
          <p:nvPr/>
        </p:nvSpPr>
        <p:spPr>
          <a:xfrm>
            <a:off x="3680151" y="2995466"/>
            <a:ext cx="646331" cy="1015663"/>
          </a:xfrm>
          <a:prstGeom prst="rect">
            <a:avLst/>
          </a:prstGeom>
        </p:spPr>
        <p:txBody>
          <a:bodyPr wrap="none">
            <a:spAutoFit/>
          </a:bodyPr>
          <a:lstStyle/>
          <a:p>
            <a:r>
              <a:rPr lang="en-US" sz="6000" b="1" dirty="0">
                <a:solidFill>
                  <a:srgbClr val="0B9520"/>
                </a:solidFill>
                <a:latin typeface="Courier New" panose="02070309020205020404" pitchFamily="49" charset="0"/>
                <a:cs typeface="Courier New" panose="02070309020205020404" pitchFamily="49" charset="0"/>
              </a:rPr>
              <a:t>*</a:t>
            </a:r>
          </a:p>
        </p:txBody>
      </p:sp>
      <p:sp>
        <p:nvSpPr>
          <p:cNvPr id="33" name="Rectangle 32"/>
          <p:cNvSpPr/>
          <p:nvPr/>
        </p:nvSpPr>
        <p:spPr>
          <a:xfrm>
            <a:off x="2889504" y="113096"/>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35" name="Rectangle 34"/>
          <p:cNvSpPr/>
          <p:nvPr/>
        </p:nvSpPr>
        <p:spPr>
          <a:xfrm>
            <a:off x="7489586" y="1957717"/>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36" name="Rectangle 35"/>
          <p:cNvSpPr/>
          <p:nvPr/>
        </p:nvSpPr>
        <p:spPr>
          <a:xfrm>
            <a:off x="3238623" y="1595735"/>
            <a:ext cx="952377"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(N)</a:t>
            </a:r>
            <a:endParaRPr lang="en-US" b="1" dirty="0"/>
          </a:p>
        </p:txBody>
      </p:sp>
      <p:sp>
        <p:nvSpPr>
          <p:cNvPr id="37" name="Rectangle 36"/>
          <p:cNvSpPr/>
          <p:nvPr/>
        </p:nvSpPr>
        <p:spPr>
          <a:xfrm>
            <a:off x="7281815" y="3867026"/>
            <a:ext cx="1202445"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(N-1)</a:t>
            </a:r>
            <a:endParaRPr lang="en-US" b="1" dirty="0"/>
          </a:p>
        </p:txBody>
      </p:sp>
      <p:sp>
        <p:nvSpPr>
          <p:cNvPr id="38" name="Rectangle 37"/>
          <p:cNvSpPr/>
          <p:nvPr/>
        </p:nvSpPr>
        <p:spPr>
          <a:xfrm>
            <a:off x="1123497" y="3962400"/>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39" name="Rectangle 38"/>
          <p:cNvSpPr/>
          <p:nvPr/>
        </p:nvSpPr>
        <p:spPr>
          <a:xfrm>
            <a:off x="4564689" y="3962400"/>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41" name="Rectangle 40"/>
          <p:cNvSpPr/>
          <p:nvPr/>
        </p:nvSpPr>
        <p:spPr>
          <a:xfrm>
            <a:off x="7426723" y="187012"/>
            <a:ext cx="1528945" cy="738664"/>
          </a:xfrm>
          <a:prstGeom prst="rect">
            <a:avLst/>
          </a:prstGeom>
          <a:solidFill>
            <a:schemeClr val="bg1"/>
          </a:solidFill>
          <a:ln>
            <a:solidFill>
              <a:schemeClr val="bg1"/>
            </a:solidFill>
          </a:ln>
        </p:spPr>
        <p:txBody>
          <a:bodyPr wrap="none">
            <a:spAutoFit/>
          </a:bodyPr>
          <a:lstStyle/>
          <a:p>
            <a:pPr algn="ctr"/>
            <a:r>
              <a:rPr lang="en-US" sz="4200" b="1" dirty="0" err="1" smtClean="0">
                <a:latin typeface="Calibri" panose="020F0502020204030204" pitchFamily="34" charset="0"/>
              </a:rPr>
              <a:t>fac</a:t>
            </a:r>
            <a:r>
              <a:rPr lang="en-US" sz="4200" b="1" dirty="0" smtClean="0">
                <a:latin typeface="Calibri" panose="020F0502020204030204" pitchFamily="34" charset="0"/>
              </a:rPr>
              <a:t>(N)</a:t>
            </a:r>
            <a:endParaRPr lang="en-US" sz="4200" b="1" dirty="0"/>
          </a:p>
        </p:txBody>
      </p:sp>
      <p:sp>
        <p:nvSpPr>
          <p:cNvPr id="29" name="Rectangle 28"/>
          <p:cNvSpPr/>
          <p:nvPr/>
        </p:nvSpPr>
        <p:spPr>
          <a:xfrm>
            <a:off x="7953301" y="4560933"/>
            <a:ext cx="952377"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(N)</a:t>
            </a:r>
            <a:endParaRPr lang="en-US" b="1" dirty="0"/>
          </a:p>
        </p:txBody>
      </p:sp>
    </p:spTree>
    <p:extLst>
      <p:ext uri="{BB962C8B-B14F-4D97-AF65-F5344CB8AC3E}">
        <p14:creationId xmlns:p14="http://schemas.microsoft.com/office/powerpoint/2010/main" val="9694374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1692275"/>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N </a:t>
            </a:r>
            <a:r>
              <a:rPr lang="en-US" sz="3200" b="1" dirty="0" smtClean="0">
                <a:latin typeface="Courier New" pitchFamily="49" charset="0"/>
              </a:rPr>
              <a:t>== </a:t>
            </a:r>
            <a:r>
              <a:rPr lang="en-US" sz="3200" b="1" dirty="0">
                <a:latin typeface="Courier New" pitchFamily="49" charset="0"/>
              </a:rPr>
              <a:t>0</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1</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a:latin typeface="Courier New" pitchFamily="49" charset="0"/>
              </a:rPr>
              <a:t>:</a:t>
            </a:r>
          </a:p>
          <a:p>
            <a:pPr eaLnBrk="1" hangingPunct="1"/>
            <a:r>
              <a:rPr lang="en-US" sz="3200" b="1" dirty="0">
                <a:solidFill>
                  <a:srgbClr val="FF6600"/>
                </a:solidFill>
                <a:latin typeface="Courier New" pitchFamily="49" charset="0"/>
              </a:rPr>
              <a:t>        return</a:t>
            </a:r>
            <a:r>
              <a:rPr lang="en-US" sz="3200" b="1" dirty="0">
                <a:latin typeface="Courier New" pitchFamily="49" charset="0"/>
              </a:rPr>
              <a:t> </a:t>
            </a:r>
            <a:r>
              <a:rPr lang="en-US" sz="3200" b="1" dirty="0" smtClean="0">
                <a:latin typeface="Courier New" pitchFamily="49" charset="0"/>
              </a:rPr>
              <a:t>N*</a:t>
            </a:r>
            <a:r>
              <a:rPr lang="en-US" sz="3200" b="1" dirty="0" err="1" smtClean="0">
                <a:solidFill>
                  <a:srgbClr val="800080"/>
                </a:solidFill>
                <a:latin typeface="Courier New" pitchFamily="49" charset="0"/>
              </a:rPr>
              <a:t>fac</a:t>
            </a:r>
            <a:r>
              <a:rPr lang="en-US" sz="3200" b="1" dirty="0" smtClean="0">
                <a:latin typeface="Courier New" pitchFamily="49" charset="0"/>
              </a:rPr>
              <a:t>(N-1</a:t>
            </a:r>
            <a:r>
              <a:rPr lang="en-US" sz="3200" b="1" dirty="0">
                <a:latin typeface="Courier New" pitchFamily="49" charset="0"/>
              </a:rPr>
              <a:t>)</a:t>
            </a:r>
          </a:p>
        </p:txBody>
      </p:sp>
      <p:sp>
        <p:nvSpPr>
          <p:cNvPr id="37894" name="AutoShape 9"/>
          <p:cNvSpPr>
            <a:spLocks/>
          </p:cNvSpPr>
          <p:nvPr/>
        </p:nvSpPr>
        <p:spPr bwMode="auto">
          <a:xfrm>
            <a:off x="7086600" y="4419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405688" y="4490862"/>
            <a:ext cx="143351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Recursive case </a:t>
            </a:r>
            <a:endParaRPr lang="en-US" sz="2000" b="1" dirty="0" smtClean="0">
              <a:latin typeface="Cambria" pitchFamily="18" charset="0"/>
            </a:endParaRPr>
          </a:p>
          <a:p>
            <a:pPr algn="ctr">
              <a:spcBef>
                <a:spcPct val="50000"/>
              </a:spcBef>
            </a:pPr>
            <a:r>
              <a:rPr lang="en-US" sz="1400" dirty="0" smtClean="0">
                <a:latin typeface="Cambria" pitchFamily="18" charset="0"/>
              </a:rPr>
              <a:t>(</a:t>
            </a:r>
            <a:r>
              <a:rPr lang="en-US" sz="1400" i="1" dirty="0" smtClean="0">
                <a:latin typeface="Cambria" pitchFamily="18" charset="0"/>
              </a:rPr>
              <a:t>too</a:t>
            </a:r>
            <a:r>
              <a:rPr lang="en-US" sz="1400" dirty="0" smtClean="0">
                <a:latin typeface="Cambria" pitchFamily="18" charset="0"/>
              </a:rPr>
              <a:t> short?)</a:t>
            </a:r>
            <a:endParaRPr lang="en-US" sz="2000" dirty="0">
              <a:latin typeface="Cambria" pitchFamily="18" charset="0"/>
            </a:endParaRPr>
          </a:p>
        </p:txBody>
      </p:sp>
      <p:sp>
        <p:nvSpPr>
          <p:cNvPr id="12"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Tree>
    <p:extLst>
      <p:ext uri="{BB962C8B-B14F-4D97-AF65-F5344CB8AC3E}">
        <p14:creationId xmlns:p14="http://schemas.microsoft.com/office/powerpoint/2010/main" val="27038776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800600" y="1676400"/>
            <a:ext cx="441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6600"/>
                </a:solidFill>
                <a:effectLst/>
                <a:uLnTx/>
                <a:uFillTx/>
                <a:latin typeface="Courier New" pitchFamily="49" charset="0"/>
                <a:ea typeface="ＭＳ Ｐゴシック" pitchFamily="34" charset="-128"/>
                <a:cs typeface="+mn-cs"/>
              </a:rPr>
              <a:t>def</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err="1">
                <a:ln>
                  <a:noFill/>
                </a:ln>
                <a:solidFill>
                  <a:srgbClr val="7030A0"/>
                </a:solidFill>
                <a:effectLst/>
                <a:uLnTx/>
                <a:uFillTx/>
                <a:latin typeface="Courier New" pitchFamily="49" charset="0"/>
                <a:ea typeface="ＭＳ Ｐゴシック" pitchFamily="34" charset="-128"/>
                <a:cs typeface="+mn-cs"/>
              </a:rPr>
              <a:t>fac</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if</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N &lt;=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return</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else</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0000FF"/>
                </a:solidFill>
                <a:effectLst/>
                <a:uLnTx/>
                <a:uFillTx/>
                <a:latin typeface="Courier New" pitchFamily="49" charset="0"/>
                <a:ea typeface="ＭＳ Ｐゴシック" pitchFamily="34" charset="-128"/>
                <a:cs typeface="+mn-cs"/>
              </a:rPr>
              <a:t>rest</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 </a:t>
            </a:r>
            <a:r>
              <a:rPr kumimoji="0" lang="en-US" sz="2800" b="1" i="0" u="none" strike="noStrike" kern="1200" cap="none" spc="0" normalizeH="0" baseline="0" noProof="0" dirty="0" err="1">
                <a:ln>
                  <a:noFill/>
                </a:ln>
                <a:solidFill>
                  <a:srgbClr val="7030A0"/>
                </a:solidFill>
                <a:effectLst/>
                <a:uLnTx/>
                <a:uFillTx/>
                <a:latin typeface="Courier New" pitchFamily="49" charset="0"/>
                <a:ea typeface="ＭＳ Ｐゴシック" pitchFamily="34" charset="-128"/>
                <a:cs typeface="+mn-cs"/>
              </a:rPr>
              <a:t>fac</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(N-1)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66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return</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N*</a:t>
            </a:r>
            <a:r>
              <a:rPr kumimoji="0" lang="en-US" sz="2800" b="1" i="0" u="none" strike="noStrike" kern="1200" cap="none" spc="0" normalizeH="0" baseline="0" noProof="0" dirty="0" smtClean="0">
                <a:ln>
                  <a:noFill/>
                </a:ln>
                <a:solidFill>
                  <a:srgbClr val="0000FF"/>
                </a:solidFill>
                <a:effectLst/>
                <a:uLnTx/>
                <a:uFillTx/>
                <a:latin typeface="Courier New" pitchFamily="49" charset="0"/>
                <a:ea typeface="ＭＳ Ｐゴシック" pitchFamily="34" charset="-128"/>
                <a:cs typeface="+mn-cs"/>
              </a:rPr>
              <a:t>rest</a:t>
            </a:r>
            <a:endParaRPr kumimoji="0" lang="en-US" sz="2800" b="1" i="0" u="none" strike="noStrike" kern="1200" cap="none" spc="0" normalizeH="0" baseline="0" noProof="0" dirty="0">
              <a:ln>
                <a:noFill/>
              </a:ln>
              <a:solidFill>
                <a:srgbClr val="0000FF"/>
              </a:solidFill>
              <a:effectLst/>
              <a:uLnTx/>
              <a:uFillTx/>
              <a:latin typeface="Courier New" pitchFamily="49" charset="0"/>
              <a:ea typeface="ＭＳ Ｐゴシック" pitchFamily="34" charset="-128"/>
              <a:cs typeface="+mn-cs"/>
            </a:endParaRPr>
          </a:p>
        </p:txBody>
      </p:sp>
      <p:sp>
        <p:nvSpPr>
          <p:cNvPr id="10" name="Text Box 12"/>
          <p:cNvSpPr txBox="1">
            <a:spLocks noChangeArrowheads="1"/>
          </p:cNvSpPr>
          <p:nvPr/>
        </p:nvSpPr>
        <p:spPr bwMode="auto">
          <a:xfrm>
            <a:off x="457200" y="6172200"/>
            <a:ext cx="3657600" cy="415925"/>
          </a:xfrm>
          <a:prstGeom prst="rect">
            <a:avLst/>
          </a:prstGeom>
          <a:solidFill>
            <a:srgbClr val="FFCC99"/>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100" b="1"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Conceptual</a:t>
            </a:r>
            <a:endParaRPr kumimoji="0" lang="en-US" sz="21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11" name="Text Box 13"/>
          <p:cNvSpPr txBox="1">
            <a:spLocks noChangeArrowheads="1"/>
          </p:cNvSpPr>
          <p:nvPr/>
        </p:nvSpPr>
        <p:spPr bwMode="auto">
          <a:xfrm>
            <a:off x="5257800" y="6172200"/>
            <a:ext cx="3505200" cy="415498"/>
          </a:xfrm>
          <a:prstGeom prst="rect">
            <a:avLst/>
          </a:prstGeom>
          <a:solidFill>
            <a:srgbClr val="E1E1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100" b="1"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Actual</a:t>
            </a:r>
            <a:endParaRPr kumimoji="0" lang="en-US" sz="2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p:txBody>
      </p:sp>
      <p:sp>
        <p:nvSpPr>
          <p:cNvPr id="14" name="Text Box 6"/>
          <p:cNvSpPr txBox="1">
            <a:spLocks noChangeArrowheads="1"/>
          </p:cNvSpPr>
          <p:nvPr/>
        </p:nvSpPr>
        <p:spPr bwMode="auto">
          <a:xfrm>
            <a:off x="9144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Acting</a:t>
            </a:r>
            <a:r>
              <a:rPr kumimoji="0" lang="en-US" sz="40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recursively</a:t>
            </a:r>
            <a:endParaRPr kumimoji="0" lang="en-US" sz="40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16" name="Text Box 2"/>
          <p:cNvSpPr txBox="1">
            <a:spLocks noChangeArrowheads="1"/>
          </p:cNvSpPr>
          <p:nvPr/>
        </p:nvSpPr>
        <p:spPr bwMode="auto">
          <a:xfrm>
            <a:off x="152400" y="1676400"/>
            <a:ext cx="477316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6600"/>
                </a:solidFill>
                <a:effectLst/>
                <a:uLnTx/>
                <a:uFillTx/>
                <a:latin typeface="Courier New" pitchFamily="49" charset="0"/>
                <a:ea typeface="ＭＳ Ｐゴシック" pitchFamily="34" charset="-128"/>
                <a:cs typeface="+mn-cs"/>
              </a:rPr>
              <a:t>def</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err="1">
                <a:ln>
                  <a:noFill/>
                </a:ln>
                <a:solidFill>
                  <a:srgbClr val="7030A0"/>
                </a:solidFill>
                <a:effectLst/>
                <a:uLnTx/>
                <a:uFillTx/>
                <a:latin typeface="Courier New" pitchFamily="49" charset="0"/>
                <a:ea typeface="ＭＳ Ｐゴシック" pitchFamily="34" charset="-128"/>
                <a:cs typeface="+mn-cs"/>
              </a:rPr>
              <a:t>fac</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if</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N &lt;=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return</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else</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noProof="0" dirty="0" smtClean="0">
                <a:ln>
                  <a:noFill/>
                </a:ln>
                <a:solidFill>
                  <a:srgbClr val="FF6600"/>
                </a:solidFill>
                <a:effectLst/>
                <a:uLnTx/>
                <a:uFillTx/>
                <a:latin typeface="Courier New" pitchFamily="49" charset="0"/>
                <a:ea typeface="ＭＳ Ｐゴシック"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baseline="0" dirty="0">
                <a:solidFill>
                  <a:srgbClr val="FF6600"/>
                </a:solidFill>
                <a:latin typeface="Courier New" pitchFamily="49" charset="0"/>
              </a:rPr>
              <a:t> </a:t>
            </a:r>
            <a:r>
              <a:rPr lang="en-US" sz="2800" b="1" baseline="0" dirty="0" smtClean="0">
                <a:solidFill>
                  <a:srgbClr val="FF6600"/>
                </a:solidFill>
                <a:latin typeface="Courier New" pitchFamily="49" charset="0"/>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return</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N*</a:t>
            </a:r>
            <a:r>
              <a:rPr kumimoji="0" lang="en-US" sz="2800" b="1" i="0" u="none" strike="noStrike" kern="1200" cap="none" spc="0" normalizeH="0" baseline="0" noProof="0" dirty="0" err="1" smtClean="0">
                <a:ln>
                  <a:noFill/>
                </a:ln>
                <a:solidFill>
                  <a:srgbClr val="7030A0"/>
                </a:solidFill>
                <a:effectLst/>
                <a:uLnTx/>
                <a:uFillTx/>
                <a:latin typeface="Courier New" pitchFamily="49" charset="0"/>
                <a:ea typeface="ＭＳ Ｐゴシック" pitchFamily="34" charset="-128"/>
                <a:cs typeface="+mn-cs"/>
              </a:rPr>
              <a:t>fac</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(N-1)</a:t>
            </a:r>
            <a:endPar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5" name="Rectangle 4"/>
          <p:cNvSpPr/>
          <p:nvPr/>
        </p:nvSpPr>
        <p:spPr>
          <a:xfrm>
            <a:off x="3224528" y="5484168"/>
            <a:ext cx="1576072" cy="230832"/>
          </a:xfrm>
          <a:prstGeom prst="rect">
            <a:avLst/>
          </a:prstGeom>
        </p:spPr>
        <p:txBody>
          <a:bodyPr wrap="none">
            <a:spAutoFit/>
          </a:bodyPr>
          <a:lstStyle/>
          <a:p>
            <a:r>
              <a:rPr lang="en-US" sz="900" dirty="0" smtClean="0">
                <a:solidFill>
                  <a:srgbClr val="000000"/>
                </a:solidFill>
                <a:latin typeface="Cambria" pitchFamily="18" charset="0"/>
              </a:rPr>
              <a:t>this recursion happens first!</a:t>
            </a:r>
            <a:endParaRPr lang="en-US" sz="900" dirty="0"/>
          </a:p>
        </p:txBody>
      </p:sp>
      <p:sp>
        <p:nvSpPr>
          <p:cNvPr id="8" name="Left Brace 7"/>
          <p:cNvSpPr/>
          <p:nvPr/>
        </p:nvSpPr>
        <p:spPr bwMode="auto">
          <a:xfrm>
            <a:off x="4925568" y="4343400"/>
            <a:ext cx="179832" cy="872430"/>
          </a:xfrm>
          <a:prstGeom prst="leftBrace">
            <a:avLst>
              <a:gd name="adj1" fmla="val 66248"/>
              <a:gd name="adj2" fmla="val 67468"/>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9" name="Rectangle 18"/>
          <p:cNvSpPr/>
          <p:nvPr/>
        </p:nvSpPr>
        <p:spPr>
          <a:xfrm>
            <a:off x="7699704" y="5491348"/>
            <a:ext cx="1212191" cy="230832"/>
          </a:xfrm>
          <a:prstGeom prst="rect">
            <a:avLst/>
          </a:prstGeom>
        </p:spPr>
        <p:txBody>
          <a:bodyPr wrap="none">
            <a:spAutoFit/>
          </a:bodyPr>
          <a:lstStyle/>
          <a:p>
            <a:r>
              <a:rPr lang="en-US" sz="900" dirty="0" smtClean="0">
                <a:solidFill>
                  <a:srgbClr val="000000"/>
                </a:solidFill>
                <a:latin typeface="Cambria" pitchFamily="18" charset="0"/>
              </a:rPr>
              <a:t>hooray for variables!</a:t>
            </a:r>
            <a:endParaRPr lang="en-US" sz="900" dirty="0"/>
          </a:p>
        </p:txBody>
      </p:sp>
      <p:cxnSp>
        <p:nvCxnSpPr>
          <p:cNvPr id="17" name="Straight Arrow Connector 16"/>
          <p:cNvCxnSpPr/>
          <p:nvPr/>
        </p:nvCxnSpPr>
        <p:spPr bwMode="auto">
          <a:xfrm flipH="1" flipV="1">
            <a:off x="3352800" y="5135115"/>
            <a:ext cx="304800" cy="4053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p:cNvCxnSpPr/>
          <p:nvPr/>
        </p:nvCxnSpPr>
        <p:spPr bwMode="auto">
          <a:xfrm flipH="1" flipV="1">
            <a:off x="8001000" y="5086015"/>
            <a:ext cx="304800" cy="4053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 name="Rectangle 1"/>
          <p:cNvSpPr/>
          <p:nvPr/>
        </p:nvSpPr>
        <p:spPr>
          <a:xfrm rot="20501737">
            <a:off x="163648" y="228922"/>
            <a:ext cx="955711" cy="461665"/>
          </a:xfrm>
          <a:prstGeom prst="rect">
            <a:avLst/>
          </a:prstGeom>
          <a:solidFill>
            <a:schemeClr val="bg1">
              <a:lumMod val="85000"/>
            </a:schemeClr>
          </a:solidFill>
          <a:ln>
            <a:solidFill>
              <a:schemeClr val="bg1">
                <a:lumMod val="85000"/>
              </a:schemeClr>
            </a:solidFill>
          </a:ln>
        </p:spPr>
        <p:txBody>
          <a:bodyPr wrap="none">
            <a:spAutoFit/>
          </a:bodyPr>
          <a:lstStyle/>
          <a:p>
            <a:r>
              <a:rPr lang="en-US" i="1" dirty="0" smtClean="0">
                <a:solidFill>
                  <a:srgbClr val="000000"/>
                </a:solidFill>
                <a:latin typeface="Cambria" pitchFamily="18" charset="0"/>
              </a:rPr>
              <a:t>Aside!</a:t>
            </a:r>
            <a:endParaRPr lang="en-US" dirty="0"/>
          </a:p>
        </p:txBody>
      </p:sp>
    </p:spTree>
    <p:extLst>
      <p:ext uri="{BB962C8B-B14F-4D97-AF65-F5344CB8AC3E}">
        <p14:creationId xmlns:p14="http://schemas.microsoft.com/office/powerpoint/2010/main" val="16903366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23"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24"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5"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5</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(4)</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6"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4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(3)</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7"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3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(2)</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8"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2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(1)</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9" name="Left Brace 28"/>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0" name="Left Brace 29"/>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1" name="Left Brace 30"/>
          <p:cNvSpPr/>
          <p:nvPr/>
        </p:nvSpPr>
        <p:spPr bwMode="auto">
          <a:xfrm rot="5400000">
            <a:off x="2685403" y="2983851"/>
            <a:ext cx="457201" cy="184420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2" name="Left Brace 31"/>
          <p:cNvSpPr/>
          <p:nvPr/>
        </p:nvSpPr>
        <p:spPr bwMode="auto">
          <a:xfrm rot="5400000">
            <a:off x="3375379" y="3856568"/>
            <a:ext cx="457200" cy="1902178"/>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3" name="Down Arrow 32"/>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4" name="Down Arrow 33"/>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5" name="Down Arrow 34"/>
          <p:cNvSpPr/>
          <p:nvPr/>
        </p:nvSpPr>
        <p:spPr bwMode="auto">
          <a:xfrm>
            <a:off x="3353858" y="338019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Down Arrow 35"/>
          <p:cNvSpPr/>
          <p:nvPr/>
        </p:nvSpPr>
        <p:spPr bwMode="auto">
          <a:xfrm rot="5400000">
            <a:off x="4880681" y="58798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7" name="Down Arrow 36"/>
          <p:cNvSpPr/>
          <p:nvPr/>
        </p:nvSpPr>
        <p:spPr bwMode="auto">
          <a:xfrm>
            <a:off x="4063293" y="42756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8" name="Text Box 3"/>
          <p:cNvSpPr txBox="1">
            <a:spLocks noChangeArrowheads="1"/>
          </p:cNvSpPr>
          <p:nvPr/>
        </p:nvSpPr>
        <p:spPr bwMode="auto">
          <a:xfrm>
            <a:off x="443090" y="58629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1.0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39" name="Left Brace 38"/>
          <p:cNvSpPr/>
          <p:nvPr/>
        </p:nvSpPr>
        <p:spPr bwMode="auto">
          <a:xfrm rot="5400000">
            <a:off x="3762024" y="5185835"/>
            <a:ext cx="457200" cy="970845"/>
          </a:xfrm>
          <a:prstGeom prst="leftBrace">
            <a:avLst>
              <a:gd name="adj1" fmla="val 46193"/>
              <a:gd name="adj2" fmla="val 499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31645299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5" name="Rounded Rectangle 24"/>
          <p:cNvSpPr/>
          <p:nvPr/>
        </p:nvSpPr>
        <p:spPr bwMode="auto">
          <a:xfrm>
            <a:off x="2472267" y="4971516"/>
            <a:ext cx="6214533"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6" name="Rounded Rectangle 25"/>
          <p:cNvSpPr/>
          <p:nvPr/>
        </p:nvSpPr>
        <p:spPr bwMode="auto">
          <a:xfrm>
            <a:off x="3364089" y="5853459"/>
            <a:ext cx="53227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5</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(4)</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4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(3)</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3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(2)</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9"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2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(1)</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2" name="Left Brace 11"/>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3" name="Left Brace 12"/>
          <p:cNvSpPr/>
          <p:nvPr/>
        </p:nvSpPr>
        <p:spPr bwMode="auto">
          <a:xfrm rot="5400000">
            <a:off x="2685403" y="2983851"/>
            <a:ext cx="457201" cy="184420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4" name="Left Brace 13"/>
          <p:cNvSpPr/>
          <p:nvPr/>
        </p:nvSpPr>
        <p:spPr bwMode="auto">
          <a:xfrm rot="5400000">
            <a:off x="3375379" y="3856568"/>
            <a:ext cx="457200" cy="1902178"/>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6" name="Down Arrow 15"/>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7" name="Down Arrow 16"/>
          <p:cNvSpPr/>
          <p:nvPr/>
        </p:nvSpPr>
        <p:spPr bwMode="auto">
          <a:xfrm>
            <a:off x="3353858" y="338019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8" name="Down Arrow 17"/>
          <p:cNvSpPr/>
          <p:nvPr/>
        </p:nvSpPr>
        <p:spPr bwMode="auto">
          <a:xfrm rot="5400000">
            <a:off x="4880681" y="58798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20" name="Down Arrow 19"/>
          <p:cNvSpPr/>
          <p:nvPr/>
        </p:nvSpPr>
        <p:spPr bwMode="auto">
          <a:xfrm>
            <a:off x="4063293" y="42756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1" name="Text Box 3"/>
          <p:cNvSpPr txBox="1">
            <a:spLocks noChangeArrowheads="1"/>
          </p:cNvSpPr>
          <p:nvPr/>
        </p:nvSpPr>
        <p:spPr bwMode="auto">
          <a:xfrm>
            <a:off x="443090" y="58629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1.0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2" name="Left Brace 21"/>
          <p:cNvSpPr/>
          <p:nvPr/>
        </p:nvSpPr>
        <p:spPr bwMode="auto">
          <a:xfrm rot="5400000">
            <a:off x="3762024" y="5185835"/>
            <a:ext cx="457200" cy="970845"/>
          </a:xfrm>
          <a:prstGeom prst="leftBrace">
            <a:avLst>
              <a:gd name="adj1" fmla="val 46193"/>
              <a:gd name="adj2" fmla="val 499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TextBox 4"/>
          <p:cNvSpPr txBox="1"/>
          <p:nvPr/>
        </p:nvSpPr>
        <p:spPr>
          <a:xfrm>
            <a:off x="4066824" y="2369024"/>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5</a:t>
            </a:r>
          </a:p>
        </p:txBody>
      </p:sp>
      <p:sp>
        <p:nvSpPr>
          <p:cNvPr id="27" name="TextBox 26"/>
          <p:cNvSpPr txBox="1"/>
          <p:nvPr/>
        </p:nvSpPr>
        <p:spPr>
          <a:xfrm>
            <a:off x="4066824" y="3249557"/>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4</a:t>
            </a:r>
          </a:p>
        </p:txBody>
      </p:sp>
      <p:sp>
        <p:nvSpPr>
          <p:cNvPr id="28" name="TextBox 27"/>
          <p:cNvSpPr txBox="1"/>
          <p:nvPr/>
        </p:nvSpPr>
        <p:spPr>
          <a:xfrm>
            <a:off x="4066824" y="4087757"/>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3</a:t>
            </a:r>
          </a:p>
        </p:txBody>
      </p:sp>
      <p:sp>
        <p:nvSpPr>
          <p:cNvPr id="29" name="TextBox 28"/>
          <p:cNvSpPr txBox="1"/>
          <p:nvPr/>
        </p:nvSpPr>
        <p:spPr>
          <a:xfrm>
            <a:off x="4066824" y="4982402"/>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2</a:t>
            </a:r>
          </a:p>
        </p:txBody>
      </p:sp>
      <p:sp>
        <p:nvSpPr>
          <p:cNvPr id="30" name="TextBox 29"/>
          <p:cNvSpPr txBox="1"/>
          <p:nvPr/>
        </p:nvSpPr>
        <p:spPr>
          <a:xfrm>
            <a:off x="4066824" y="5858934"/>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1</a:t>
            </a:r>
          </a:p>
        </p:txBody>
      </p:sp>
    </p:spTree>
    <p:extLst>
      <p:ext uri="{BB962C8B-B14F-4D97-AF65-F5344CB8AC3E}">
        <p14:creationId xmlns:p14="http://schemas.microsoft.com/office/powerpoint/2010/main" val="38725317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5" name="Rounded Rectangle 24"/>
          <p:cNvSpPr/>
          <p:nvPr/>
        </p:nvSpPr>
        <p:spPr bwMode="auto">
          <a:xfrm>
            <a:off x="2472267" y="4971516"/>
            <a:ext cx="6214533"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5</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(4)</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4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(3)</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3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(2)</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9"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2 * 1.0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2" name="Left Brace 11"/>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3" name="Left Brace 12"/>
          <p:cNvSpPr/>
          <p:nvPr/>
        </p:nvSpPr>
        <p:spPr bwMode="auto">
          <a:xfrm rot="5400000">
            <a:off x="2685403" y="2983851"/>
            <a:ext cx="457201" cy="184420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4" name="Left Brace 13"/>
          <p:cNvSpPr/>
          <p:nvPr/>
        </p:nvSpPr>
        <p:spPr bwMode="auto">
          <a:xfrm rot="5400000">
            <a:off x="3375379" y="3856568"/>
            <a:ext cx="457200" cy="1902178"/>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6" name="Down Arrow 15"/>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7" name="Down Arrow 16"/>
          <p:cNvSpPr/>
          <p:nvPr/>
        </p:nvSpPr>
        <p:spPr bwMode="auto">
          <a:xfrm>
            <a:off x="3353858" y="338019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20" name="Down Arrow 19"/>
          <p:cNvSpPr/>
          <p:nvPr/>
        </p:nvSpPr>
        <p:spPr bwMode="auto">
          <a:xfrm>
            <a:off x="4063293" y="42756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TextBox 4"/>
          <p:cNvSpPr txBox="1"/>
          <p:nvPr/>
        </p:nvSpPr>
        <p:spPr>
          <a:xfrm>
            <a:off x="4066824" y="2369024"/>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5</a:t>
            </a:r>
          </a:p>
        </p:txBody>
      </p:sp>
      <p:sp>
        <p:nvSpPr>
          <p:cNvPr id="27" name="TextBox 26"/>
          <p:cNvSpPr txBox="1"/>
          <p:nvPr/>
        </p:nvSpPr>
        <p:spPr>
          <a:xfrm>
            <a:off x="4066824" y="3249557"/>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4</a:t>
            </a:r>
          </a:p>
        </p:txBody>
      </p:sp>
      <p:sp>
        <p:nvSpPr>
          <p:cNvPr id="28" name="TextBox 27"/>
          <p:cNvSpPr txBox="1"/>
          <p:nvPr/>
        </p:nvSpPr>
        <p:spPr>
          <a:xfrm>
            <a:off x="4066824" y="4087757"/>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3</a:t>
            </a:r>
          </a:p>
        </p:txBody>
      </p:sp>
      <p:sp>
        <p:nvSpPr>
          <p:cNvPr id="29" name="TextBox 28"/>
          <p:cNvSpPr txBox="1"/>
          <p:nvPr/>
        </p:nvSpPr>
        <p:spPr>
          <a:xfrm>
            <a:off x="4066824" y="4982402"/>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2</a:t>
            </a:r>
          </a:p>
        </p:txBody>
      </p:sp>
    </p:spTree>
    <p:extLst>
      <p:ext uri="{BB962C8B-B14F-4D97-AF65-F5344CB8AC3E}">
        <p14:creationId xmlns:p14="http://schemas.microsoft.com/office/powerpoint/2010/main" val="258513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99261"/>
            <a:ext cx="8229600" cy="3139339"/>
          </a:xfrm>
          <a:prstGeom prst="rect">
            <a:avLst/>
          </a:prstGeom>
        </p:spPr>
      </p:pic>
      <p:sp>
        <p:nvSpPr>
          <p:cNvPr id="5125" name="TextBox 72"/>
          <p:cNvSpPr txBox="1">
            <a:spLocks noChangeArrowheads="1"/>
          </p:cNvSpPr>
          <p:nvPr/>
        </p:nvSpPr>
        <p:spPr bwMode="auto">
          <a:xfrm>
            <a:off x="152400" y="76200"/>
            <a:ext cx="3160712" cy="738664"/>
          </a:xfrm>
          <a:prstGeom prst="rect">
            <a:avLst/>
          </a:prstGeom>
          <a:solidFill>
            <a:schemeClr val="bg1"/>
          </a:solidFill>
          <a:ln w="9525">
            <a:no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4200" dirty="0" smtClean="0">
                <a:latin typeface="Cambria" pitchFamily="18" charset="0"/>
              </a:rPr>
              <a:t>Piazza!</a:t>
            </a:r>
            <a:endParaRPr lang="en-US" sz="4200" dirty="0">
              <a:latin typeface="Cambria" pitchFamily="18" charset="0"/>
            </a:endParaRPr>
          </a:p>
        </p:txBody>
      </p:sp>
      <p:sp>
        <p:nvSpPr>
          <p:cNvPr id="9" name="TextBox 8"/>
          <p:cNvSpPr txBox="1"/>
          <p:nvPr/>
        </p:nvSpPr>
        <p:spPr>
          <a:xfrm rot="367328">
            <a:off x="5099847" y="374159"/>
            <a:ext cx="3344867" cy="646331"/>
          </a:xfrm>
          <a:prstGeom prst="rect">
            <a:avLst/>
          </a:prstGeom>
          <a:solidFill>
            <a:srgbClr val="CCECFF"/>
          </a:solidFill>
        </p:spPr>
        <p:txBody>
          <a:bodyPr wrap="square" rtlCol="0">
            <a:spAutoFit/>
          </a:bodyPr>
          <a:lstStyle/>
          <a:p>
            <a:pPr algn="ctr"/>
            <a:r>
              <a:rPr lang="en-US" sz="3600" b="1" dirty="0" smtClean="0">
                <a:latin typeface="Cambria" panose="02040503050406030204" pitchFamily="18" charset="0"/>
              </a:rPr>
              <a:t>Questions?</a:t>
            </a:r>
            <a:endParaRPr lang="en-US" sz="3600" dirty="0">
              <a:latin typeface="Cambria" panose="020405030504060302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039" b="33980"/>
          <a:stretch/>
        </p:blipFill>
        <p:spPr bwMode="auto">
          <a:xfrm>
            <a:off x="533400" y="4495800"/>
            <a:ext cx="8191500" cy="208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72"/>
          <p:cNvSpPr txBox="1">
            <a:spLocks noChangeArrowheads="1"/>
          </p:cNvSpPr>
          <p:nvPr/>
        </p:nvSpPr>
        <p:spPr bwMode="auto">
          <a:xfrm>
            <a:off x="5105400" y="4061447"/>
            <a:ext cx="3843867" cy="646331"/>
          </a:xfrm>
          <a:prstGeom prst="rect">
            <a:avLst/>
          </a:prstGeom>
          <a:solidFill>
            <a:schemeClr val="bg1"/>
          </a:solidFill>
          <a:ln w="9525">
            <a:no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sz="3600" dirty="0" smtClean="0">
                <a:latin typeface="Cambria" pitchFamily="18" charset="0"/>
              </a:rPr>
              <a:t>+ </a:t>
            </a:r>
            <a:r>
              <a:rPr lang="en-US" sz="3600" dirty="0" err="1" smtClean="0">
                <a:latin typeface="Cambria" pitchFamily="18" charset="0"/>
              </a:rPr>
              <a:t>add'l</a:t>
            </a:r>
            <a:r>
              <a:rPr lang="en-US" sz="3600" dirty="0" smtClean="0">
                <a:latin typeface="Cambria" pitchFamily="18" charset="0"/>
              </a:rPr>
              <a:t> 4C grading</a:t>
            </a:r>
            <a:endParaRPr lang="en-US" sz="3600" dirty="0">
              <a:latin typeface="Cambria" pitchFamily="18" charset="0"/>
            </a:endParaRPr>
          </a:p>
        </p:txBody>
      </p:sp>
      <p:sp>
        <p:nvSpPr>
          <p:cNvPr id="12" name="TextBox 11"/>
          <p:cNvSpPr txBox="1"/>
          <p:nvPr/>
        </p:nvSpPr>
        <p:spPr>
          <a:xfrm rot="399138">
            <a:off x="-13934" y="5770545"/>
            <a:ext cx="2156385" cy="830997"/>
          </a:xfrm>
          <a:prstGeom prst="rect">
            <a:avLst/>
          </a:prstGeom>
          <a:solidFill>
            <a:srgbClr val="FFCC99"/>
          </a:solidFill>
        </p:spPr>
        <p:txBody>
          <a:bodyPr wrap="square" rtlCol="0">
            <a:spAutoFit/>
          </a:bodyPr>
          <a:lstStyle/>
          <a:p>
            <a:pPr algn="ctr"/>
            <a:r>
              <a:rPr lang="en-US" b="1" dirty="0" smtClean="0">
                <a:latin typeface="Cambria" panose="02040503050406030204" pitchFamily="18" charset="0"/>
              </a:rPr>
              <a:t>see online hours!</a:t>
            </a:r>
            <a:endParaRPr lang="en-US" dirty="0">
              <a:latin typeface="Cambria" panose="02040503050406030204" pitchFamily="18" charset="0"/>
            </a:endParaRPr>
          </a:p>
        </p:txBody>
      </p:sp>
    </p:spTree>
    <p:extLst>
      <p:ext uri="{BB962C8B-B14F-4D97-AF65-F5344CB8AC3E}">
        <p14:creationId xmlns:p14="http://schemas.microsoft.com/office/powerpoint/2010/main" val="11328717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5</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(4)</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4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(3)</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3 * 2.0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2" name="Left Brace 11"/>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3" name="Left Brace 12"/>
          <p:cNvSpPr/>
          <p:nvPr/>
        </p:nvSpPr>
        <p:spPr bwMode="auto">
          <a:xfrm rot="5400000">
            <a:off x="2685403" y="2983851"/>
            <a:ext cx="457201" cy="184420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6" name="Down Arrow 15"/>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7" name="Down Arrow 16"/>
          <p:cNvSpPr/>
          <p:nvPr/>
        </p:nvSpPr>
        <p:spPr bwMode="auto">
          <a:xfrm>
            <a:off x="3353858" y="338019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5" name="TextBox 4"/>
          <p:cNvSpPr txBox="1"/>
          <p:nvPr/>
        </p:nvSpPr>
        <p:spPr>
          <a:xfrm>
            <a:off x="4066824" y="2369024"/>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5</a:t>
            </a:r>
          </a:p>
        </p:txBody>
      </p:sp>
      <p:sp>
        <p:nvSpPr>
          <p:cNvPr id="27" name="TextBox 26"/>
          <p:cNvSpPr txBox="1"/>
          <p:nvPr/>
        </p:nvSpPr>
        <p:spPr>
          <a:xfrm>
            <a:off x="4066824" y="3249557"/>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4</a:t>
            </a:r>
          </a:p>
        </p:txBody>
      </p:sp>
      <p:sp>
        <p:nvSpPr>
          <p:cNvPr id="28" name="TextBox 27"/>
          <p:cNvSpPr txBox="1"/>
          <p:nvPr/>
        </p:nvSpPr>
        <p:spPr>
          <a:xfrm>
            <a:off x="4066824" y="4087757"/>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3</a:t>
            </a:r>
          </a:p>
        </p:txBody>
      </p:sp>
    </p:spTree>
    <p:extLst>
      <p:ext uri="{BB962C8B-B14F-4D97-AF65-F5344CB8AC3E}">
        <p14:creationId xmlns:p14="http://schemas.microsoft.com/office/powerpoint/2010/main" val="5973659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5</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(4)</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4 * 6.0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2" name="Left Brace 11"/>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6" name="Down Arrow 15"/>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5" name="TextBox 4"/>
          <p:cNvSpPr txBox="1"/>
          <p:nvPr/>
        </p:nvSpPr>
        <p:spPr>
          <a:xfrm>
            <a:off x="4066824" y="2369024"/>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5</a:t>
            </a:r>
          </a:p>
        </p:txBody>
      </p:sp>
      <p:sp>
        <p:nvSpPr>
          <p:cNvPr id="27" name="TextBox 26"/>
          <p:cNvSpPr txBox="1"/>
          <p:nvPr/>
        </p:nvSpPr>
        <p:spPr>
          <a:xfrm>
            <a:off x="4066824" y="3249557"/>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4</a:t>
            </a:r>
          </a:p>
        </p:txBody>
      </p:sp>
    </p:spTree>
    <p:extLst>
      <p:ext uri="{BB962C8B-B14F-4D97-AF65-F5344CB8AC3E}">
        <p14:creationId xmlns:p14="http://schemas.microsoft.com/office/powerpoint/2010/main" val="18906844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5</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 24.0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5" name="TextBox 4"/>
          <p:cNvSpPr txBox="1"/>
          <p:nvPr/>
        </p:nvSpPr>
        <p:spPr>
          <a:xfrm>
            <a:off x="4066824" y="2369024"/>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5</a:t>
            </a:r>
          </a:p>
        </p:txBody>
      </p:sp>
    </p:spTree>
    <p:extLst>
      <p:ext uri="{BB962C8B-B14F-4D97-AF65-F5344CB8AC3E}">
        <p14:creationId xmlns:p14="http://schemas.microsoft.com/office/powerpoint/2010/main" val="12861484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120.0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5" name="TextBox 4"/>
          <p:cNvSpPr txBox="1"/>
          <p:nvPr/>
        </p:nvSpPr>
        <p:spPr>
          <a:xfrm rot="21030511">
            <a:off x="2227526" y="2352206"/>
            <a:ext cx="1648176"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complete!</a:t>
            </a:r>
            <a:endPar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endParaRPr>
          </a:p>
        </p:txBody>
      </p:sp>
    </p:spTree>
    <p:extLst>
      <p:ext uri="{BB962C8B-B14F-4D97-AF65-F5344CB8AC3E}">
        <p14:creationId xmlns:p14="http://schemas.microsoft.com/office/powerpoint/2010/main" val="16166925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bwMode="auto">
          <a:xfrm>
            <a:off x="8032805" y="5638800"/>
            <a:ext cx="838200" cy="499195"/>
          </a:xfrm>
          <a:prstGeom prst="rightArrow">
            <a:avLst/>
          </a:prstGeom>
          <a:solidFill>
            <a:srgbClr val="FFCC99"/>
          </a:solidFill>
          <a:ln w="952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120.0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5" name="TextBox 4"/>
          <p:cNvSpPr txBox="1"/>
          <p:nvPr/>
        </p:nvSpPr>
        <p:spPr>
          <a:xfrm rot="21030511">
            <a:off x="2227526" y="2352206"/>
            <a:ext cx="1648176"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complete!</a:t>
            </a:r>
            <a:endPar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8" name="TextBox 7"/>
          <p:cNvSpPr txBox="1"/>
          <p:nvPr/>
        </p:nvSpPr>
        <p:spPr>
          <a:xfrm>
            <a:off x="577967" y="4800600"/>
            <a:ext cx="7722303" cy="738664"/>
          </a:xfrm>
          <a:prstGeom prst="rect">
            <a:avLst/>
          </a:prstGeom>
          <a:solidFill>
            <a:srgbClr val="FFCC99"/>
          </a:solidFill>
        </p:spPr>
        <p:txBody>
          <a:bodyPr wrap="square" rtlCol="0">
            <a:spAutoFit/>
          </a:bodyPr>
          <a:lstStyle/>
          <a:p>
            <a:pPr algn="ctr"/>
            <a:r>
              <a:rPr lang="en-US" sz="4200" dirty="0" smtClean="0">
                <a:latin typeface="Cambria" panose="02040503050406030204" pitchFamily="18" charset="0"/>
              </a:rPr>
              <a:t>Recursion, </a:t>
            </a:r>
            <a:r>
              <a:rPr lang="en-US" sz="4200" b="1" i="1" dirty="0" smtClean="0">
                <a:latin typeface="Cambria" panose="02040503050406030204" pitchFamily="18" charset="0"/>
              </a:rPr>
              <a:t>the </a:t>
            </a:r>
            <a:r>
              <a:rPr lang="en-US" sz="4200" b="1" i="1" u="sng" dirty="0" smtClean="0">
                <a:latin typeface="Cambria" panose="02040503050406030204" pitchFamily="18" charset="0"/>
              </a:rPr>
              <a:t>design</a:t>
            </a:r>
            <a:r>
              <a:rPr lang="en-US" sz="4200" b="1" i="1" dirty="0" smtClean="0">
                <a:latin typeface="Cambria" panose="02040503050406030204" pitchFamily="18" charset="0"/>
              </a:rPr>
              <a:t> process</a:t>
            </a:r>
          </a:p>
        </p:txBody>
      </p:sp>
    </p:spTree>
    <p:extLst>
      <p:ext uri="{BB962C8B-B14F-4D97-AF65-F5344CB8AC3E}">
        <p14:creationId xmlns:p14="http://schemas.microsoft.com/office/powerpoint/2010/main" val="19814923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b="1" dirty="0" smtClean="0">
                <a:latin typeface="Cambria" pitchFamily="18" charset="0"/>
              </a:rPr>
              <a:t>i</a:t>
            </a:r>
            <a:r>
              <a:rPr lang="en-US" dirty="0" smtClean="0">
                <a:latin typeface="Cambria" pitchFamily="18" charset="0"/>
              </a:rPr>
              <a:t>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grpSp>
        <p:nvGrpSpPr>
          <p:cNvPr id="13" name="Group 13"/>
          <p:cNvGrpSpPr>
            <a:grpSpLocks/>
          </p:cNvGrpSpPr>
          <p:nvPr/>
        </p:nvGrpSpPr>
        <p:grpSpPr bwMode="auto">
          <a:xfrm>
            <a:off x="8438445" y="214011"/>
            <a:ext cx="523254" cy="559278"/>
            <a:chOff x="2928" y="1051"/>
            <a:chExt cx="840" cy="957"/>
          </a:xfrm>
        </p:grpSpPr>
        <p:sp>
          <p:nvSpPr>
            <p:cNvPr id="14"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Eye  approve!</a:t>
            </a:r>
          </a:p>
        </p:txBody>
      </p:sp>
      <p:sp>
        <p:nvSpPr>
          <p:cNvPr id="4" name="Rectangle 3"/>
          <p:cNvSpPr/>
          <p:nvPr/>
        </p:nvSpPr>
        <p:spPr>
          <a:xfrm>
            <a:off x="1057745" y="6390691"/>
            <a:ext cx="1335622" cy="461665"/>
          </a:xfrm>
          <a:prstGeom prst="rect">
            <a:avLst/>
          </a:prstGeom>
          <a:solidFill>
            <a:schemeClr val="bg1"/>
          </a:solidFill>
        </p:spPr>
        <p:txBody>
          <a:bodyPr wrap="none">
            <a:spAutoFit/>
          </a:bodyPr>
          <a:lstStyle/>
          <a:p>
            <a:pPr algn="ctr"/>
            <a:r>
              <a:rPr lang="en-US" b="1" dirty="0" smtClean="0">
                <a:latin typeface="Cambria" panose="02040503050406030204" pitchFamily="18" charset="0"/>
              </a:rPr>
              <a:t>i</a:t>
            </a:r>
            <a:r>
              <a:rPr lang="en-US" dirty="0" smtClean="0">
                <a:latin typeface="Cambria" panose="02040503050406030204" pitchFamily="18" charset="0"/>
              </a:rPr>
              <a:t>ntuition</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a:t>
            </a:r>
            <a:r>
              <a:rPr lang="en-US" b="1" dirty="0" smtClean="0">
                <a:latin typeface="Cambria" pitchFamily="18" charset="0"/>
              </a:rPr>
              <a:t>i</a:t>
            </a:r>
            <a:r>
              <a:rPr lang="en-US" dirty="0" smtClean="0">
                <a:latin typeface="Cambria" pitchFamily="18" charset="0"/>
              </a:rPr>
              <a:t>mplement </a:t>
            </a:r>
            <a:endParaRPr lang="en-US" dirty="0"/>
          </a:p>
        </p:txBody>
      </p:sp>
    </p:spTree>
    <p:extLst>
      <p:ext uri="{BB962C8B-B14F-4D97-AF65-F5344CB8AC3E}">
        <p14:creationId xmlns:p14="http://schemas.microsoft.com/office/powerpoint/2010/main" val="31586802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b="1" dirty="0" smtClean="0">
                <a:latin typeface="Cambria" pitchFamily="18" charset="0"/>
              </a:rPr>
              <a:t>i</a:t>
            </a:r>
            <a:r>
              <a:rPr lang="en-US" dirty="0" smtClean="0">
                <a:latin typeface="Cambria" pitchFamily="18" charset="0"/>
              </a:rPr>
              <a:t>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grpSp>
        <p:nvGrpSpPr>
          <p:cNvPr id="13" name="Group 13"/>
          <p:cNvGrpSpPr>
            <a:grpSpLocks/>
          </p:cNvGrpSpPr>
          <p:nvPr/>
        </p:nvGrpSpPr>
        <p:grpSpPr bwMode="auto">
          <a:xfrm>
            <a:off x="8438445" y="214011"/>
            <a:ext cx="523254" cy="559278"/>
            <a:chOff x="2928" y="1051"/>
            <a:chExt cx="840" cy="957"/>
          </a:xfrm>
        </p:grpSpPr>
        <p:sp>
          <p:nvSpPr>
            <p:cNvPr id="14"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Eye  approve!</a:t>
            </a:r>
          </a:p>
        </p:txBody>
      </p:sp>
      <p:sp>
        <p:nvSpPr>
          <p:cNvPr id="4" name="Rectangle 3"/>
          <p:cNvSpPr/>
          <p:nvPr/>
        </p:nvSpPr>
        <p:spPr>
          <a:xfrm>
            <a:off x="1057745" y="6390691"/>
            <a:ext cx="1335622" cy="461665"/>
          </a:xfrm>
          <a:prstGeom prst="rect">
            <a:avLst/>
          </a:prstGeom>
          <a:solidFill>
            <a:schemeClr val="bg1"/>
          </a:solidFill>
        </p:spPr>
        <p:txBody>
          <a:bodyPr wrap="none">
            <a:spAutoFit/>
          </a:bodyPr>
          <a:lstStyle/>
          <a:p>
            <a:pPr algn="ctr"/>
            <a:r>
              <a:rPr lang="en-US" b="1" dirty="0" smtClean="0">
                <a:latin typeface="Cambria" panose="02040503050406030204" pitchFamily="18" charset="0"/>
              </a:rPr>
              <a:t>i</a:t>
            </a:r>
            <a:r>
              <a:rPr lang="en-US" dirty="0" smtClean="0">
                <a:latin typeface="Cambria" panose="02040503050406030204" pitchFamily="18" charset="0"/>
              </a:rPr>
              <a:t>ntuition</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a:t>
            </a:r>
            <a:r>
              <a:rPr lang="en-US" b="1" dirty="0" smtClean="0">
                <a:latin typeface="Cambria" pitchFamily="18" charset="0"/>
              </a:rPr>
              <a:t>i</a:t>
            </a:r>
            <a:r>
              <a:rPr lang="en-US" dirty="0" smtClean="0">
                <a:latin typeface="Cambria" pitchFamily="18" charset="0"/>
              </a:rPr>
              <a:t>mplement </a:t>
            </a:r>
            <a:endParaRPr lang="en-US" dirty="0"/>
          </a:p>
        </p:txBody>
      </p:sp>
      <p:sp>
        <p:nvSpPr>
          <p:cNvPr id="27" name="Rectangle 26"/>
          <p:cNvSpPr/>
          <p:nvPr/>
        </p:nvSpPr>
        <p:spPr>
          <a:xfrm rot="20635722">
            <a:off x="354507" y="2938020"/>
            <a:ext cx="2742097" cy="738664"/>
          </a:xfrm>
          <a:prstGeom prst="rect">
            <a:avLst/>
          </a:prstGeom>
          <a:solidFill>
            <a:srgbClr val="0B9520"/>
          </a:solidFill>
        </p:spPr>
        <p:txBody>
          <a:bodyPr wrap="none">
            <a:spAutoFit/>
          </a:bodyPr>
          <a:lstStyle/>
          <a:p>
            <a:pPr algn="ctr"/>
            <a:r>
              <a:rPr lang="en-US" sz="4200" b="1" dirty="0" smtClean="0">
                <a:solidFill>
                  <a:schemeClr val="bg1">
                    <a:lumMod val="85000"/>
                  </a:schemeClr>
                </a:solidFill>
                <a:latin typeface="Cambria" panose="02040503050406030204" pitchFamily="18" charset="0"/>
              </a:rPr>
              <a:t>Examples!</a:t>
            </a:r>
            <a:endParaRPr lang="en-US" sz="4200" dirty="0">
              <a:solidFill>
                <a:schemeClr val="bg1">
                  <a:lumMod val="85000"/>
                </a:schemeClr>
              </a:solidFill>
              <a:latin typeface="Cambria" panose="02040503050406030204" pitchFamily="18" charset="0"/>
            </a:endParaRPr>
          </a:p>
        </p:txBody>
      </p:sp>
      <p:sp>
        <p:nvSpPr>
          <p:cNvPr id="28" name="Rectangle 27"/>
          <p:cNvSpPr/>
          <p:nvPr/>
        </p:nvSpPr>
        <p:spPr>
          <a:xfrm rot="20635722">
            <a:off x="4111331" y="2428318"/>
            <a:ext cx="3881191" cy="461665"/>
          </a:xfrm>
          <a:prstGeom prst="rect">
            <a:avLst/>
          </a:prstGeom>
          <a:solidFill>
            <a:srgbClr val="FF9900"/>
          </a:solidFill>
        </p:spPr>
        <p:txBody>
          <a:bodyPr wrap="none">
            <a:spAutoFit/>
          </a:bodyPr>
          <a:lstStyle/>
          <a:p>
            <a:pPr algn="ctr"/>
            <a:r>
              <a:rPr lang="en-US" b="1" dirty="0" smtClean="0">
                <a:solidFill>
                  <a:schemeClr val="bg1">
                    <a:lumMod val="85000"/>
                  </a:schemeClr>
                </a:solidFill>
                <a:latin typeface="Cambria" panose="02040503050406030204" pitchFamily="18" charset="0"/>
              </a:rPr>
              <a:t>What's the self-similarity?</a:t>
            </a:r>
            <a:endParaRPr lang="en-US" dirty="0">
              <a:solidFill>
                <a:schemeClr val="bg1">
                  <a:lumMod val="85000"/>
                </a:schemeClr>
              </a:solidFill>
              <a:latin typeface="Cambria" panose="02040503050406030204" pitchFamily="18" charset="0"/>
            </a:endParaRPr>
          </a:p>
        </p:txBody>
      </p:sp>
      <p:sp>
        <p:nvSpPr>
          <p:cNvPr id="30" name="Rectangle 29"/>
          <p:cNvSpPr/>
          <p:nvPr/>
        </p:nvSpPr>
        <p:spPr>
          <a:xfrm rot="20635722">
            <a:off x="5467017" y="5299020"/>
            <a:ext cx="2324675" cy="738664"/>
          </a:xfrm>
          <a:prstGeom prst="rect">
            <a:avLst/>
          </a:prstGeom>
          <a:solidFill>
            <a:schemeClr val="bg1">
              <a:lumMod val="50000"/>
            </a:schemeClr>
          </a:solidFill>
        </p:spPr>
        <p:txBody>
          <a:bodyPr wrap="none">
            <a:spAutoFit/>
          </a:bodyPr>
          <a:lstStyle/>
          <a:p>
            <a:pPr algn="ctr"/>
            <a:r>
              <a:rPr lang="en-US" sz="4200" b="1" dirty="0" smtClean="0">
                <a:solidFill>
                  <a:schemeClr val="bg1">
                    <a:lumMod val="85000"/>
                  </a:schemeClr>
                </a:solidFill>
                <a:latin typeface="Cambria" panose="02040503050406030204" pitchFamily="18" charset="0"/>
              </a:rPr>
              <a:t>Python...</a:t>
            </a:r>
            <a:endParaRPr lang="en-US" sz="4200" dirty="0">
              <a:solidFill>
                <a:schemeClr val="bg1">
                  <a:lumMod val="85000"/>
                </a:schemeClr>
              </a:solidFill>
              <a:latin typeface="Cambria" panose="02040503050406030204" pitchFamily="18" charset="0"/>
            </a:endParaRPr>
          </a:p>
        </p:txBody>
      </p:sp>
    </p:spTree>
    <p:extLst>
      <p:ext uri="{BB962C8B-B14F-4D97-AF65-F5344CB8AC3E}">
        <p14:creationId xmlns:p14="http://schemas.microsoft.com/office/powerpoint/2010/main" val="1280794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5*4*3*2*1</a:t>
            </a: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3208911" y="1824335"/>
            <a:ext cx="905889"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(5)</a:t>
            </a:r>
            <a:endParaRPr lang="en-US" b="1" dirty="0"/>
          </a:p>
        </p:txBody>
      </p:sp>
      <p:sp>
        <p:nvSpPr>
          <p:cNvPr id="27" name="Rectangle 26"/>
          <p:cNvSpPr/>
          <p:nvPr/>
        </p:nvSpPr>
        <p:spPr>
          <a:xfrm>
            <a:off x="3722217" y="5702808"/>
            <a:ext cx="1447191" cy="738664"/>
          </a:xfrm>
          <a:prstGeom prst="rect">
            <a:avLst/>
          </a:prstGeom>
          <a:solidFill>
            <a:schemeClr val="bg1"/>
          </a:solidFill>
          <a:ln>
            <a:solidFill>
              <a:srgbClr val="0B9520"/>
            </a:solidFill>
          </a:ln>
        </p:spPr>
        <p:txBody>
          <a:bodyPr wrap="none">
            <a:spAutoFit/>
          </a:bodyPr>
          <a:lstStyle/>
          <a:p>
            <a:pPr algn="ctr"/>
            <a:r>
              <a:rPr lang="en-US" sz="4200" b="1" dirty="0" err="1" smtClean="0">
                <a:latin typeface="Calibri" panose="020F0502020204030204" pitchFamily="34" charset="0"/>
              </a:rPr>
              <a:t>fac</a:t>
            </a:r>
            <a:r>
              <a:rPr lang="en-US" sz="4200" b="1" dirty="0" smtClean="0">
                <a:latin typeface="Calibri" panose="020F0502020204030204" pitchFamily="34" charset="0"/>
              </a:rPr>
              <a:t>(5)</a:t>
            </a:r>
            <a:endParaRPr lang="en-US" sz="4200" b="1" dirty="0"/>
          </a:p>
        </p:txBody>
      </p:sp>
      <p:sp>
        <p:nvSpPr>
          <p:cNvPr id="11" name="Right Brace 10"/>
          <p:cNvSpPr/>
          <p:nvPr/>
        </p:nvSpPr>
        <p:spPr bwMode="auto">
          <a:xfrm rot="5400000">
            <a:off x="4038600" y="2971800"/>
            <a:ext cx="838200" cy="4495800"/>
          </a:xfrm>
          <a:prstGeom prst="rightBrace">
            <a:avLst>
              <a:gd name="adj1" fmla="val 50515"/>
              <a:gd name="adj2" fmla="val 50000"/>
            </a:avLst>
          </a:prstGeom>
          <a:no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a:xfrm>
            <a:off x="2947295" y="3345739"/>
            <a:ext cx="3098925" cy="738664"/>
          </a:xfrm>
          <a:prstGeom prst="rect">
            <a:avLst/>
          </a:prstGeom>
        </p:spPr>
        <p:txBody>
          <a:bodyPr wrap="none">
            <a:spAutoFit/>
          </a:bodyPr>
          <a:lstStyle/>
          <a:p>
            <a:pPr algn="ctr"/>
            <a:r>
              <a:rPr lang="en-US" sz="4200" b="1" dirty="0" smtClean="0">
                <a:solidFill>
                  <a:srgbClr val="0B9520"/>
                </a:solidFill>
                <a:latin typeface="Courier New" panose="02070309020205020404" pitchFamily="49" charset="0"/>
                <a:cs typeface="Courier New" panose="02070309020205020404" pitchFamily="49" charset="0"/>
              </a:rPr>
              <a:t>5*4*3*2*1</a:t>
            </a:r>
            <a:endParaRPr lang="en-US" sz="4200" b="1" dirty="0">
              <a:solidFill>
                <a:srgbClr val="0B9520"/>
              </a:solidFill>
              <a:latin typeface="Courier New" panose="02070309020205020404" pitchFamily="49" charset="0"/>
              <a:cs typeface="Courier New" panose="02070309020205020404" pitchFamily="49" charset="0"/>
            </a:endParaRPr>
          </a:p>
        </p:txBody>
      </p:sp>
      <p:sp>
        <p:nvSpPr>
          <p:cNvPr id="21" name="TextBox 20"/>
          <p:cNvSpPr txBox="1"/>
          <p:nvPr/>
        </p:nvSpPr>
        <p:spPr>
          <a:xfrm>
            <a:off x="2667958" y="4191000"/>
            <a:ext cx="3657600" cy="830997"/>
          </a:xfrm>
          <a:prstGeom prst="rect">
            <a:avLst/>
          </a:prstGeom>
          <a:noFill/>
        </p:spPr>
        <p:txBody>
          <a:bodyPr wrap="square" rtlCol="0">
            <a:spAutoFit/>
          </a:bodyPr>
          <a:lstStyle/>
          <a:p>
            <a:pPr algn="ctr"/>
            <a:r>
              <a:rPr lang="en-US" dirty="0" smtClean="0">
                <a:latin typeface="Cambria" panose="02040503050406030204" pitchFamily="18" charset="0"/>
              </a:rPr>
              <a:t>integers from 5 down to 1, multiplied together</a:t>
            </a:r>
          </a:p>
        </p:txBody>
      </p:sp>
      <p:cxnSp>
        <p:nvCxnSpPr>
          <p:cNvPr id="29" name="Straight Arrow Connector 28"/>
          <p:cNvCxnSpPr/>
          <p:nvPr/>
        </p:nvCxnSpPr>
        <p:spPr bwMode="auto">
          <a:xfrm flipH="1">
            <a:off x="5943600" y="2819400"/>
            <a:ext cx="685800" cy="609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p:cNvSpPr/>
          <p:nvPr/>
        </p:nvSpPr>
        <p:spPr>
          <a:xfrm>
            <a:off x="6678169" y="2438400"/>
            <a:ext cx="3227832" cy="830997"/>
          </a:xfrm>
          <a:prstGeom prst="rect">
            <a:avLst/>
          </a:prstGeom>
        </p:spPr>
        <p:txBody>
          <a:bodyPr wrap="square">
            <a:spAutoFit/>
          </a:bodyPr>
          <a:lstStyle/>
          <a:p>
            <a:r>
              <a:rPr lang="en-US" dirty="0" smtClean="0">
                <a:latin typeface="Cambria" panose="02040503050406030204" pitchFamily="18" charset="0"/>
              </a:rPr>
              <a:t>starting from 5, decreasing to 1</a:t>
            </a:r>
            <a:endParaRPr lang="en-US" dirty="0"/>
          </a:p>
        </p:txBody>
      </p:sp>
      <p:sp>
        <p:nvSpPr>
          <p:cNvPr id="12" name="Rectangle 11"/>
          <p:cNvSpPr/>
          <p:nvPr/>
        </p:nvSpPr>
        <p:spPr>
          <a:xfrm>
            <a:off x="7467600" y="187012"/>
            <a:ext cx="1447191" cy="738664"/>
          </a:xfrm>
          <a:prstGeom prst="rect">
            <a:avLst/>
          </a:prstGeom>
          <a:solidFill>
            <a:schemeClr val="bg1"/>
          </a:solidFill>
          <a:ln>
            <a:solidFill>
              <a:schemeClr val="bg1"/>
            </a:solidFill>
          </a:ln>
        </p:spPr>
        <p:txBody>
          <a:bodyPr wrap="none">
            <a:spAutoFit/>
          </a:bodyPr>
          <a:lstStyle/>
          <a:p>
            <a:pPr algn="ctr"/>
            <a:r>
              <a:rPr lang="en-US" sz="4200" b="1" dirty="0" err="1" smtClean="0">
                <a:latin typeface="Calibri" panose="020F0502020204030204" pitchFamily="34" charset="0"/>
              </a:rPr>
              <a:t>fac</a:t>
            </a:r>
            <a:r>
              <a:rPr lang="en-US" sz="4200" b="1" dirty="0" smtClean="0">
                <a:latin typeface="Calibri" panose="020F0502020204030204" pitchFamily="34" charset="0"/>
              </a:rPr>
              <a:t>(5)</a:t>
            </a:r>
            <a:endParaRPr lang="en-US" sz="4200" b="1" dirty="0"/>
          </a:p>
        </p:txBody>
      </p:sp>
      <p:sp>
        <p:nvSpPr>
          <p:cNvPr id="14" name="Rectangle 13"/>
          <p:cNvSpPr/>
          <p:nvPr/>
        </p:nvSpPr>
        <p:spPr>
          <a:xfrm rot="20635722">
            <a:off x="354507" y="2938020"/>
            <a:ext cx="2742097" cy="738664"/>
          </a:xfrm>
          <a:prstGeom prst="rect">
            <a:avLst/>
          </a:prstGeom>
          <a:solidFill>
            <a:srgbClr val="0B9520"/>
          </a:solidFill>
        </p:spPr>
        <p:txBody>
          <a:bodyPr wrap="none">
            <a:spAutoFit/>
          </a:bodyPr>
          <a:lstStyle/>
          <a:p>
            <a:pPr algn="ctr"/>
            <a:r>
              <a:rPr lang="en-US" sz="4200" b="1" dirty="0" smtClean="0">
                <a:solidFill>
                  <a:schemeClr val="bg1">
                    <a:lumMod val="85000"/>
                  </a:schemeClr>
                </a:solidFill>
                <a:latin typeface="Cambria" panose="02040503050406030204" pitchFamily="18" charset="0"/>
              </a:rPr>
              <a:t>Examples!</a:t>
            </a:r>
            <a:endParaRPr lang="en-US" sz="4200" dirty="0">
              <a:solidFill>
                <a:schemeClr val="bg1">
                  <a:lumMod val="85000"/>
                </a:schemeClr>
              </a:solidFill>
              <a:latin typeface="Cambria" panose="02040503050406030204" pitchFamily="18" charset="0"/>
            </a:endParaRPr>
          </a:p>
        </p:txBody>
      </p:sp>
    </p:spTree>
    <p:extLst>
      <p:ext uri="{BB962C8B-B14F-4D97-AF65-F5344CB8AC3E}">
        <p14:creationId xmlns:p14="http://schemas.microsoft.com/office/powerpoint/2010/main" val="32564013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15696" y="2296271"/>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680151" y="2983274"/>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240792" y="42976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5*4*3*2*1</a:t>
            </a:r>
          </a:p>
        </p:txBody>
      </p:sp>
      <p:sp>
        <p:nvSpPr>
          <p:cNvPr id="5" name="TextBox 4"/>
          <p:cNvSpPr txBox="1"/>
          <p:nvPr/>
        </p:nvSpPr>
        <p:spPr>
          <a:xfrm>
            <a:off x="1225296" y="2611923"/>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a:solidFill>
                  <a:srgbClr val="0B9520"/>
                </a:solidFill>
                <a:latin typeface="Courier New" panose="02070309020205020404" pitchFamily="49" charset="0"/>
                <a:cs typeface="Courier New" panose="02070309020205020404" pitchFamily="49" charset="0"/>
              </a:rPr>
              <a:t>5</a:t>
            </a:r>
            <a:r>
              <a:rPr lang="en-US" sz="4200" dirty="0" smtClean="0">
                <a:latin typeface="Calibri" panose="020F0502020204030204" pitchFamily="34" charset="0"/>
              </a:rPr>
              <a:t> </a:t>
            </a:r>
          </a:p>
        </p:txBody>
      </p:sp>
      <p:sp>
        <p:nvSpPr>
          <p:cNvPr id="6" name="TextBox 5"/>
          <p:cNvSpPr txBox="1"/>
          <p:nvPr/>
        </p:nvSpPr>
        <p:spPr>
          <a:xfrm>
            <a:off x="4678680" y="2601071"/>
            <a:ext cx="3627120"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4*3*2*1</a:t>
            </a:r>
            <a:endParaRPr lang="en-US" sz="4200" dirty="0" smtClean="0">
              <a:latin typeface="Calibri" panose="020F0502020204030204" pitchFamily="34" charset="0"/>
            </a:endParaRPr>
          </a:p>
        </p:txBody>
      </p:sp>
      <p:sp>
        <p:nvSpPr>
          <p:cNvPr id="10" name="Rectangle 9"/>
          <p:cNvSpPr/>
          <p:nvPr/>
        </p:nvSpPr>
        <p:spPr>
          <a:xfrm>
            <a:off x="4273006" y="614433"/>
            <a:ext cx="679994" cy="1015663"/>
          </a:xfrm>
          <a:prstGeom prst="rect">
            <a:avLst/>
          </a:prstGeom>
        </p:spPr>
        <p:txBody>
          <a:bodyPr wrap="none">
            <a:spAutoFit/>
          </a:bodyPr>
          <a:lstStyle/>
          <a:p>
            <a:r>
              <a:rPr lang="en-US" sz="6000" i="1" dirty="0" smtClean="0">
                <a:solidFill>
                  <a:schemeClr val="bg1">
                    <a:lumMod val="65000"/>
                  </a:schemeClr>
                </a:solidFill>
                <a:latin typeface="Calibri" panose="020F0502020204030204" pitchFamily="34" charset="0"/>
                <a:cs typeface="Courier New" panose="02070309020205020404" pitchFamily="49" charset="0"/>
              </a:rPr>
              <a:t>is</a:t>
            </a:r>
            <a:endParaRPr lang="en-US" sz="6000" i="1" dirty="0">
              <a:solidFill>
                <a:schemeClr val="bg1">
                  <a:lumMod val="65000"/>
                </a:schemeClr>
              </a:solidFill>
              <a:latin typeface="Calibri" panose="020F0502020204030204" pitchFamily="34" charset="0"/>
              <a:cs typeface="Courier New" panose="02070309020205020404" pitchFamily="49" charset="0"/>
            </a:endParaRPr>
          </a:p>
        </p:txBody>
      </p:sp>
      <p:sp>
        <p:nvSpPr>
          <p:cNvPr id="12" name="Rectangle 11"/>
          <p:cNvSpPr/>
          <p:nvPr/>
        </p:nvSpPr>
        <p:spPr>
          <a:xfrm>
            <a:off x="1538486" y="402730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5657620" y="402730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447288" y="3805472"/>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680151" y="2995466"/>
            <a:ext cx="646331" cy="1015663"/>
          </a:xfrm>
          <a:prstGeom prst="rect">
            <a:avLst/>
          </a:prstGeom>
        </p:spPr>
        <p:txBody>
          <a:bodyPr wrap="none">
            <a:spAutoFit/>
          </a:bodyPr>
          <a:lstStyle/>
          <a:p>
            <a:r>
              <a:rPr lang="en-US" sz="6000" b="1" dirty="0">
                <a:solidFill>
                  <a:srgbClr val="0B9520"/>
                </a:solidFill>
                <a:latin typeface="Courier New" panose="02070309020205020404" pitchFamily="49" charset="0"/>
                <a:cs typeface="Courier New" panose="02070309020205020404" pitchFamily="49" charset="0"/>
              </a:rPr>
              <a:t>*</a:t>
            </a:r>
          </a:p>
        </p:txBody>
      </p:sp>
      <p:sp>
        <p:nvSpPr>
          <p:cNvPr id="25" name="Rectangle 24"/>
          <p:cNvSpPr/>
          <p:nvPr/>
        </p:nvSpPr>
        <p:spPr>
          <a:xfrm>
            <a:off x="2889504" y="7620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6" name="Rectangle 25"/>
          <p:cNvSpPr/>
          <p:nvPr/>
        </p:nvSpPr>
        <p:spPr>
          <a:xfrm>
            <a:off x="7489586" y="1957717"/>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7" name="Rectangle 26"/>
          <p:cNvSpPr/>
          <p:nvPr/>
        </p:nvSpPr>
        <p:spPr>
          <a:xfrm>
            <a:off x="3299843" y="1705463"/>
            <a:ext cx="905890"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(5)</a:t>
            </a:r>
            <a:endParaRPr lang="en-US" b="1" dirty="0"/>
          </a:p>
        </p:txBody>
      </p:sp>
      <p:sp>
        <p:nvSpPr>
          <p:cNvPr id="28" name="Rectangle 27"/>
          <p:cNvSpPr/>
          <p:nvPr/>
        </p:nvSpPr>
        <p:spPr>
          <a:xfrm>
            <a:off x="7492453" y="3867026"/>
            <a:ext cx="905890"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(4)</a:t>
            </a:r>
            <a:endParaRPr lang="en-US" b="1" dirty="0"/>
          </a:p>
        </p:txBody>
      </p:sp>
      <p:sp>
        <p:nvSpPr>
          <p:cNvPr id="29" name="Rectangle 28"/>
          <p:cNvSpPr/>
          <p:nvPr/>
        </p:nvSpPr>
        <p:spPr>
          <a:xfrm>
            <a:off x="7467600" y="187012"/>
            <a:ext cx="1447191" cy="738664"/>
          </a:xfrm>
          <a:prstGeom prst="rect">
            <a:avLst/>
          </a:prstGeom>
          <a:solidFill>
            <a:schemeClr val="bg1"/>
          </a:solidFill>
          <a:ln>
            <a:solidFill>
              <a:schemeClr val="bg1"/>
            </a:solidFill>
          </a:ln>
        </p:spPr>
        <p:txBody>
          <a:bodyPr wrap="none">
            <a:spAutoFit/>
          </a:bodyPr>
          <a:lstStyle/>
          <a:p>
            <a:pPr algn="ctr"/>
            <a:r>
              <a:rPr lang="en-US" sz="4200" b="1" dirty="0" err="1" smtClean="0">
                <a:latin typeface="Calibri" panose="020F0502020204030204" pitchFamily="34" charset="0"/>
              </a:rPr>
              <a:t>fac</a:t>
            </a:r>
            <a:r>
              <a:rPr lang="en-US" sz="4200" b="1" dirty="0" smtClean="0">
                <a:latin typeface="Calibri" panose="020F0502020204030204" pitchFamily="34" charset="0"/>
              </a:rPr>
              <a:t>(5)</a:t>
            </a:r>
            <a:endParaRPr lang="en-US" sz="4200" b="1" dirty="0"/>
          </a:p>
        </p:txBody>
      </p:sp>
      <p:sp>
        <p:nvSpPr>
          <p:cNvPr id="30" name="Rectangle 29"/>
          <p:cNvSpPr/>
          <p:nvPr/>
        </p:nvSpPr>
        <p:spPr>
          <a:xfrm rot="20635722">
            <a:off x="889394" y="5209742"/>
            <a:ext cx="2742097" cy="738664"/>
          </a:xfrm>
          <a:prstGeom prst="rect">
            <a:avLst/>
          </a:prstGeom>
          <a:solidFill>
            <a:srgbClr val="0B9520"/>
          </a:solidFill>
        </p:spPr>
        <p:txBody>
          <a:bodyPr wrap="none">
            <a:spAutoFit/>
          </a:bodyPr>
          <a:lstStyle/>
          <a:p>
            <a:pPr algn="ctr"/>
            <a:r>
              <a:rPr lang="en-US" sz="4200" b="1" dirty="0" smtClean="0">
                <a:solidFill>
                  <a:schemeClr val="bg1">
                    <a:lumMod val="85000"/>
                  </a:schemeClr>
                </a:solidFill>
                <a:latin typeface="Cambria" panose="02040503050406030204" pitchFamily="18" charset="0"/>
              </a:rPr>
              <a:t>Examples!</a:t>
            </a:r>
            <a:endParaRPr lang="en-US" sz="4200" dirty="0">
              <a:solidFill>
                <a:schemeClr val="bg1">
                  <a:lumMod val="85000"/>
                </a:schemeClr>
              </a:solidFill>
              <a:latin typeface="Cambria" panose="02040503050406030204" pitchFamily="18" charset="0"/>
            </a:endParaRPr>
          </a:p>
        </p:txBody>
      </p:sp>
      <p:sp>
        <p:nvSpPr>
          <p:cNvPr id="31" name="Rectangle 30"/>
          <p:cNvSpPr/>
          <p:nvPr/>
        </p:nvSpPr>
        <p:spPr>
          <a:xfrm rot="20635722">
            <a:off x="3991375" y="5555034"/>
            <a:ext cx="3881191" cy="461665"/>
          </a:xfrm>
          <a:prstGeom prst="rect">
            <a:avLst/>
          </a:prstGeom>
          <a:solidFill>
            <a:srgbClr val="FF9900"/>
          </a:solidFill>
        </p:spPr>
        <p:txBody>
          <a:bodyPr wrap="none">
            <a:spAutoFit/>
          </a:bodyPr>
          <a:lstStyle/>
          <a:p>
            <a:pPr algn="ctr"/>
            <a:r>
              <a:rPr lang="en-US" b="1" dirty="0" smtClean="0">
                <a:solidFill>
                  <a:schemeClr val="bg1">
                    <a:lumMod val="85000"/>
                  </a:schemeClr>
                </a:solidFill>
                <a:latin typeface="Cambria" panose="02040503050406030204" pitchFamily="18" charset="0"/>
              </a:rPr>
              <a:t>What's the self-similarity?</a:t>
            </a:r>
            <a:endParaRPr lang="en-US" dirty="0">
              <a:solidFill>
                <a:schemeClr val="bg1">
                  <a:lumMod val="85000"/>
                </a:schemeClr>
              </a:solidFill>
              <a:latin typeface="Cambria" panose="02040503050406030204" pitchFamily="18" charset="0"/>
            </a:endParaRPr>
          </a:p>
        </p:txBody>
      </p:sp>
    </p:spTree>
    <p:extLst>
      <p:ext uri="{BB962C8B-B14F-4D97-AF65-F5344CB8AC3E}">
        <p14:creationId xmlns:p14="http://schemas.microsoft.com/office/powerpoint/2010/main" val="6142727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79704" y="5334000"/>
            <a:ext cx="7854696" cy="9144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ectangle 16"/>
          <p:cNvSpPr/>
          <p:nvPr/>
        </p:nvSpPr>
        <p:spPr>
          <a:xfrm>
            <a:off x="985841" y="5502424"/>
            <a:ext cx="1903663"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base case:</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8" name="TextBox 17"/>
          <p:cNvSpPr txBox="1"/>
          <p:nvPr/>
        </p:nvSpPr>
        <p:spPr>
          <a:xfrm>
            <a:off x="3118104" y="5425668"/>
            <a:ext cx="5105400" cy="738664"/>
          </a:xfrm>
          <a:prstGeom prst="rect">
            <a:avLst/>
          </a:prstGeom>
          <a:solidFill>
            <a:srgbClr val="CCFFCC"/>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for </a:t>
            </a:r>
            <a:r>
              <a:rPr lang="en-US" sz="4200" dirty="0" err="1" smtClean="0">
                <a:latin typeface="Calibri" panose="020F0502020204030204" pitchFamily="34" charset="0"/>
              </a:rPr>
              <a:t>fac</a:t>
            </a:r>
            <a:r>
              <a:rPr lang="en-US" sz="4200" dirty="0" smtClean="0">
                <a:latin typeface="Calibri" panose="020F0502020204030204" pitchFamily="34" charset="0"/>
              </a:rPr>
              <a:t>(</a:t>
            </a:r>
            <a:r>
              <a:rPr lang="en-US" sz="4200" b="1" dirty="0" smtClean="0">
                <a:solidFill>
                  <a:srgbClr val="0B9520"/>
                </a:solidFill>
                <a:latin typeface="Courier New" panose="02070309020205020404" pitchFamily="49" charset="0"/>
                <a:cs typeface="Courier New" panose="02070309020205020404" pitchFamily="49" charset="0"/>
              </a:rPr>
              <a:t>0</a:t>
            </a:r>
            <a:r>
              <a:rPr lang="en-US" sz="4200" dirty="0" smtClean="0">
                <a:latin typeface="Calibri" panose="020F0502020204030204" pitchFamily="34" charset="0"/>
              </a:rPr>
              <a:t>) is </a:t>
            </a:r>
            <a:r>
              <a:rPr lang="en-US" sz="4200" b="1" dirty="0" smtClean="0">
                <a:solidFill>
                  <a:srgbClr val="0B9520"/>
                </a:solidFill>
                <a:latin typeface="Courier New" panose="02070309020205020404" pitchFamily="49" charset="0"/>
                <a:cs typeface="Courier New" panose="02070309020205020404" pitchFamily="49" charset="0"/>
              </a:rPr>
              <a:t>1</a:t>
            </a:r>
          </a:p>
        </p:txBody>
      </p:sp>
      <p:sp>
        <p:nvSpPr>
          <p:cNvPr id="19" name="Rectangle 18"/>
          <p:cNvSpPr/>
          <p:nvPr/>
        </p:nvSpPr>
        <p:spPr>
          <a:xfrm>
            <a:off x="4864608" y="6304996"/>
            <a:ext cx="2078711"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smallest possible input</a:t>
            </a:r>
            <a:endParaRPr lang="en-US" sz="1600" dirty="0">
              <a:solidFill>
                <a:srgbClr val="0B9520"/>
              </a:solidFill>
              <a:latin typeface="Calibri" panose="020F0502020204030204" pitchFamily="34" charset="0"/>
            </a:endParaRPr>
          </a:p>
        </p:txBody>
      </p:sp>
      <p:sp>
        <p:nvSpPr>
          <p:cNvPr id="20" name="Rectangle 19"/>
          <p:cNvSpPr/>
          <p:nvPr/>
        </p:nvSpPr>
        <p:spPr>
          <a:xfrm>
            <a:off x="7772400" y="6304996"/>
            <a:ext cx="995786"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its output</a:t>
            </a:r>
            <a:endParaRPr lang="en-US" sz="1600" dirty="0">
              <a:solidFill>
                <a:srgbClr val="0B9520"/>
              </a:solidFill>
              <a:latin typeface="Calibri" panose="020F0502020204030204" pitchFamily="34" charset="0"/>
            </a:endParaRPr>
          </a:p>
        </p:txBody>
      </p:sp>
      <p:cxnSp>
        <p:nvCxnSpPr>
          <p:cNvPr id="23" name="Straight Arrow Connector 22"/>
          <p:cNvCxnSpPr/>
          <p:nvPr/>
        </p:nvCxnSpPr>
        <p:spPr bwMode="auto">
          <a:xfrm flipV="1">
            <a:off x="6592824" y="6075007"/>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cxnSp>
        <p:nvCxnSpPr>
          <p:cNvPr id="24" name="Straight Arrow Connector 23"/>
          <p:cNvCxnSpPr/>
          <p:nvPr/>
        </p:nvCxnSpPr>
        <p:spPr bwMode="auto">
          <a:xfrm flipH="1" flipV="1">
            <a:off x="7831381" y="6060445"/>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sp>
        <p:nvSpPr>
          <p:cNvPr id="21" name="Rectangle 20"/>
          <p:cNvSpPr/>
          <p:nvPr/>
        </p:nvSpPr>
        <p:spPr bwMode="auto">
          <a:xfrm>
            <a:off x="615696" y="2296271"/>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Rectangle 21"/>
          <p:cNvSpPr/>
          <p:nvPr/>
        </p:nvSpPr>
        <p:spPr bwMode="auto">
          <a:xfrm>
            <a:off x="3680151" y="2983274"/>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TextBox 24"/>
          <p:cNvSpPr txBox="1"/>
          <p:nvPr/>
        </p:nvSpPr>
        <p:spPr>
          <a:xfrm>
            <a:off x="240792" y="506849"/>
            <a:ext cx="3721608" cy="1169551"/>
          </a:xfrm>
          <a:prstGeom prst="rect">
            <a:avLst/>
          </a:prstGeom>
          <a:solidFill>
            <a:srgbClr val="CCFFCC"/>
          </a:solidFill>
          <a:ln w="28575">
            <a:solidFill>
              <a:srgbClr val="0B9520"/>
            </a:solidFill>
          </a:ln>
        </p:spPr>
        <p:txBody>
          <a:bodyPr wrap="square" rtlCol="0">
            <a:spAutoFit/>
          </a:bodyPr>
          <a:lstStyle/>
          <a:p>
            <a:pPr algn="ctr"/>
            <a:r>
              <a:rPr lang="en-US" sz="4200" smtClean="0">
                <a:latin typeface="Calibri" panose="020F0502020204030204" pitchFamily="34" charset="0"/>
              </a:rPr>
              <a:t>output </a:t>
            </a:r>
            <a:r>
              <a:rPr lang="en-US" sz="4200" dirty="0" smtClean="0">
                <a:latin typeface="Calibri" panose="020F0502020204030204" pitchFamily="34" charset="0"/>
              </a:rPr>
              <a:t>value of  </a:t>
            </a:r>
            <a:r>
              <a:rPr lang="en-US" sz="2800" b="1" dirty="0" smtClean="0">
                <a:solidFill>
                  <a:srgbClr val="0B9520"/>
                </a:solidFill>
                <a:latin typeface="Courier New" panose="02070309020205020404" pitchFamily="49" charset="0"/>
                <a:cs typeface="Courier New" panose="02070309020205020404" pitchFamily="49" charset="0"/>
              </a:rPr>
              <a:t>N*(N-1)*...*2*1</a:t>
            </a:r>
          </a:p>
        </p:txBody>
      </p:sp>
      <p:sp>
        <p:nvSpPr>
          <p:cNvPr id="26" name="TextBox 25"/>
          <p:cNvSpPr txBox="1"/>
          <p:nvPr/>
        </p:nvSpPr>
        <p:spPr>
          <a:xfrm>
            <a:off x="1225296" y="2611923"/>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N</a:t>
            </a:r>
            <a:r>
              <a:rPr lang="en-US" sz="4200" dirty="0" smtClean="0">
                <a:latin typeface="Calibri" panose="020F0502020204030204" pitchFamily="34" charset="0"/>
              </a:rPr>
              <a:t> </a:t>
            </a:r>
          </a:p>
        </p:txBody>
      </p:sp>
      <p:sp>
        <p:nvSpPr>
          <p:cNvPr id="27" name="TextBox 26"/>
          <p:cNvSpPr txBox="1"/>
          <p:nvPr/>
        </p:nvSpPr>
        <p:spPr>
          <a:xfrm>
            <a:off x="4678680" y="2703576"/>
            <a:ext cx="3550920" cy="1231106"/>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value of </a:t>
            </a:r>
            <a:r>
              <a:rPr lang="en-US" sz="3200" b="1" dirty="0" smtClean="0">
                <a:solidFill>
                  <a:srgbClr val="0B9520"/>
                </a:solidFill>
                <a:latin typeface="Courier New" panose="02070309020205020404" pitchFamily="49" charset="0"/>
                <a:cs typeface="Courier New" panose="02070309020205020404" pitchFamily="49" charset="0"/>
              </a:rPr>
              <a:t>(N-1)*...*2*1</a:t>
            </a:r>
            <a:endParaRPr lang="en-US" sz="3200" dirty="0" smtClean="0">
              <a:latin typeface="Calibri" panose="020F0502020204030204" pitchFamily="34" charset="0"/>
            </a:endParaRPr>
          </a:p>
        </p:txBody>
      </p:sp>
      <p:sp>
        <p:nvSpPr>
          <p:cNvPr id="28" name="Rectangle 27"/>
          <p:cNvSpPr/>
          <p:nvPr/>
        </p:nvSpPr>
        <p:spPr>
          <a:xfrm>
            <a:off x="4196806" y="489465"/>
            <a:ext cx="679994" cy="1015663"/>
          </a:xfrm>
          <a:prstGeom prst="rect">
            <a:avLst/>
          </a:prstGeom>
        </p:spPr>
        <p:txBody>
          <a:bodyPr wrap="none">
            <a:spAutoFit/>
          </a:bodyPr>
          <a:lstStyle/>
          <a:p>
            <a:r>
              <a:rPr lang="en-US" sz="6000" i="1" dirty="0" smtClean="0">
                <a:solidFill>
                  <a:schemeClr val="bg1">
                    <a:lumMod val="65000"/>
                  </a:schemeClr>
                </a:solidFill>
                <a:latin typeface="Calibri" panose="020F0502020204030204" pitchFamily="34" charset="0"/>
                <a:cs typeface="Courier New" panose="02070309020205020404" pitchFamily="49" charset="0"/>
              </a:rPr>
              <a:t>is</a:t>
            </a:r>
            <a:endParaRPr lang="en-US" sz="6000" i="1" dirty="0">
              <a:solidFill>
                <a:schemeClr val="bg1">
                  <a:lumMod val="65000"/>
                </a:schemeClr>
              </a:solidFill>
              <a:latin typeface="Calibri" panose="020F0502020204030204" pitchFamily="34" charset="0"/>
              <a:cs typeface="Courier New" panose="02070309020205020404" pitchFamily="49" charset="0"/>
            </a:endParaRPr>
          </a:p>
        </p:txBody>
      </p:sp>
      <p:sp>
        <p:nvSpPr>
          <p:cNvPr id="31" name="Rectangle 30"/>
          <p:cNvSpPr/>
          <p:nvPr/>
        </p:nvSpPr>
        <p:spPr>
          <a:xfrm>
            <a:off x="3447288" y="3805472"/>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32" name="Rectangle 31"/>
          <p:cNvSpPr/>
          <p:nvPr/>
        </p:nvSpPr>
        <p:spPr>
          <a:xfrm>
            <a:off x="3680151" y="2995466"/>
            <a:ext cx="646331" cy="1015663"/>
          </a:xfrm>
          <a:prstGeom prst="rect">
            <a:avLst/>
          </a:prstGeom>
        </p:spPr>
        <p:txBody>
          <a:bodyPr wrap="none">
            <a:spAutoFit/>
          </a:bodyPr>
          <a:lstStyle/>
          <a:p>
            <a:r>
              <a:rPr lang="en-US" sz="6000" b="1" dirty="0">
                <a:solidFill>
                  <a:srgbClr val="0B9520"/>
                </a:solidFill>
                <a:latin typeface="Courier New" panose="02070309020205020404" pitchFamily="49" charset="0"/>
                <a:cs typeface="Courier New" panose="02070309020205020404" pitchFamily="49" charset="0"/>
              </a:rPr>
              <a:t>*</a:t>
            </a:r>
          </a:p>
        </p:txBody>
      </p:sp>
      <p:sp>
        <p:nvSpPr>
          <p:cNvPr id="33" name="Rectangle 32"/>
          <p:cNvSpPr/>
          <p:nvPr/>
        </p:nvSpPr>
        <p:spPr>
          <a:xfrm>
            <a:off x="2889504" y="113096"/>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35" name="Rectangle 34"/>
          <p:cNvSpPr/>
          <p:nvPr/>
        </p:nvSpPr>
        <p:spPr>
          <a:xfrm>
            <a:off x="7489586" y="1957717"/>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36" name="Rectangle 35"/>
          <p:cNvSpPr/>
          <p:nvPr/>
        </p:nvSpPr>
        <p:spPr>
          <a:xfrm>
            <a:off x="3238623" y="1595735"/>
            <a:ext cx="952377"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(N)</a:t>
            </a:r>
            <a:endParaRPr lang="en-US" b="1" dirty="0"/>
          </a:p>
        </p:txBody>
      </p:sp>
      <p:sp>
        <p:nvSpPr>
          <p:cNvPr id="37" name="Rectangle 36"/>
          <p:cNvSpPr/>
          <p:nvPr/>
        </p:nvSpPr>
        <p:spPr>
          <a:xfrm>
            <a:off x="7281815" y="3867026"/>
            <a:ext cx="1202445"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(N-1)</a:t>
            </a:r>
            <a:endParaRPr lang="en-US" b="1" dirty="0"/>
          </a:p>
        </p:txBody>
      </p:sp>
      <p:sp>
        <p:nvSpPr>
          <p:cNvPr id="38" name="Rectangle 37"/>
          <p:cNvSpPr/>
          <p:nvPr/>
        </p:nvSpPr>
        <p:spPr>
          <a:xfrm>
            <a:off x="1123497" y="3962400"/>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39" name="Rectangle 38"/>
          <p:cNvSpPr/>
          <p:nvPr/>
        </p:nvSpPr>
        <p:spPr>
          <a:xfrm>
            <a:off x="4564689" y="3962400"/>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41" name="Rectangle 40"/>
          <p:cNvSpPr/>
          <p:nvPr/>
        </p:nvSpPr>
        <p:spPr>
          <a:xfrm>
            <a:off x="7426723" y="187012"/>
            <a:ext cx="1528945" cy="738664"/>
          </a:xfrm>
          <a:prstGeom prst="rect">
            <a:avLst/>
          </a:prstGeom>
          <a:solidFill>
            <a:schemeClr val="bg1"/>
          </a:solidFill>
          <a:ln>
            <a:solidFill>
              <a:schemeClr val="bg1"/>
            </a:solidFill>
          </a:ln>
        </p:spPr>
        <p:txBody>
          <a:bodyPr wrap="none">
            <a:spAutoFit/>
          </a:bodyPr>
          <a:lstStyle/>
          <a:p>
            <a:pPr algn="ctr"/>
            <a:r>
              <a:rPr lang="en-US" sz="4200" b="1" dirty="0" err="1" smtClean="0">
                <a:latin typeface="Calibri" panose="020F0502020204030204" pitchFamily="34" charset="0"/>
              </a:rPr>
              <a:t>fac</a:t>
            </a:r>
            <a:r>
              <a:rPr lang="en-US" sz="4200" b="1" dirty="0" smtClean="0">
                <a:latin typeface="Calibri" panose="020F0502020204030204" pitchFamily="34" charset="0"/>
              </a:rPr>
              <a:t>(N)</a:t>
            </a:r>
            <a:endParaRPr lang="en-US" sz="4200" b="1" dirty="0"/>
          </a:p>
        </p:txBody>
      </p:sp>
      <p:sp>
        <p:nvSpPr>
          <p:cNvPr id="42" name="Rectangle 41"/>
          <p:cNvSpPr/>
          <p:nvPr/>
        </p:nvSpPr>
        <p:spPr>
          <a:xfrm rot="20635722">
            <a:off x="3730208" y="1764928"/>
            <a:ext cx="3881191" cy="461665"/>
          </a:xfrm>
          <a:prstGeom prst="rect">
            <a:avLst/>
          </a:prstGeom>
          <a:solidFill>
            <a:srgbClr val="FF9900"/>
          </a:solidFill>
        </p:spPr>
        <p:txBody>
          <a:bodyPr wrap="none">
            <a:spAutoFit/>
          </a:bodyPr>
          <a:lstStyle/>
          <a:p>
            <a:pPr algn="ctr"/>
            <a:r>
              <a:rPr lang="en-US" b="1" dirty="0" smtClean="0">
                <a:solidFill>
                  <a:schemeClr val="bg1">
                    <a:lumMod val="85000"/>
                  </a:schemeClr>
                </a:solidFill>
                <a:latin typeface="Cambria" panose="02040503050406030204" pitchFamily="18" charset="0"/>
              </a:rPr>
              <a:t>What's the self-similarity?</a:t>
            </a:r>
            <a:endParaRPr lang="en-US" dirty="0">
              <a:solidFill>
                <a:schemeClr val="bg1">
                  <a:lumMod val="85000"/>
                </a:schemeClr>
              </a:solidFill>
              <a:latin typeface="Cambria" panose="02040503050406030204" pitchFamily="18" charset="0"/>
            </a:endParaRPr>
          </a:p>
        </p:txBody>
      </p:sp>
      <p:sp>
        <p:nvSpPr>
          <p:cNvPr id="43" name="Rectangle 42"/>
          <p:cNvSpPr/>
          <p:nvPr/>
        </p:nvSpPr>
        <p:spPr>
          <a:xfrm rot="20635722">
            <a:off x="129317" y="4956989"/>
            <a:ext cx="3228769" cy="461665"/>
          </a:xfrm>
          <a:prstGeom prst="rect">
            <a:avLst/>
          </a:prstGeom>
          <a:solidFill>
            <a:srgbClr val="FF9900"/>
          </a:solidFill>
        </p:spPr>
        <p:txBody>
          <a:bodyPr wrap="none">
            <a:spAutoFit/>
          </a:bodyPr>
          <a:lstStyle/>
          <a:p>
            <a:pPr algn="ctr"/>
            <a:r>
              <a:rPr lang="en-US" b="1" dirty="0" smtClean="0">
                <a:solidFill>
                  <a:schemeClr val="bg1">
                    <a:lumMod val="85000"/>
                  </a:schemeClr>
                </a:solidFill>
                <a:latin typeface="Cambria" panose="02040503050406030204" pitchFamily="18" charset="0"/>
              </a:rPr>
              <a:t>What's the base case?</a:t>
            </a:r>
            <a:endParaRPr lang="en-US" dirty="0">
              <a:solidFill>
                <a:schemeClr val="bg1">
                  <a:lumMod val="85000"/>
                </a:schemeClr>
              </a:solidFill>
              <a:latin typeface="Cambria" panose="02040503050406030204" pitchFamily="18" charset="0"/>
            </a:endParaRPr>
          </a:p>
        </p:txBody>
      </p:sp>
    </p:spTree>
    <p:extLst>
      <p:ext uri="{BB962C8B-B14F-4D97-AF65-F5344CB8AC3E}">
        <p14:creationId xmlns:p14="http://schemas.microsoft.com/office/powerpoint/2010/main" val="765301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357512" y="228600"/>
            <a:ext cx="2057400" cy="6477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853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99" t="10989" r="39165" b="17111"/>
          <a:stretch/>
        </p:blipFill>
        <p:spPr bwMode="auto">
          <a:xfrm>
            <a:off x="1669075" y="1143000"/>
            <a:ext cx="59509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027"/>
          <p:cNvSpPr txBox="1">
            <a:spLocks noChangeArrowheads="1"/>
          </p:cNvSpPr>
          <p:nvPr/>
        </p:nvSpPr>
        <p:spPr bwMode="auto">
          <a:xfrm>
            <a:off x="172156"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a:latin typeface="Cambria" pitchFamily="18" charset="0"/>
              </a:rPr>
              <a:t>This week's </a:t>
            </a:r>
            <a:r>
              <a:rPr lang="en-US" sz="3600" dirty="0" smtClean="0">
                <a:latin typeface="Cambria" pitchFamily="18" charset="0"/>
              </a:rPr>
              <a:t>reading   </a:t>
            </a:r>
            <a:r>
              <a:rPr lang="en-US" sz="3600" b="1" i="1" dirty="0" smtClean="0">
                <a:latin typeface="Cambria" pitchFamily="18" charset="0"/>
              </a:rPr>
              <a:t>on data</a:t>
            </a:r>
            <a:r>
              <a:rPr lang="en-US" sz="3600" dirty="0" smtClean="0">
                <a:latin typeface="Cambria" pitchFamily="18" charset="0"/>
              </a:rPr>
              <a:t>…</a:t>
            </a:r>
            <a:endParaRPr lang="en-US" sz="3600" i="1" dirty="0">
              <a:solidFill>
                <a:srgbClr val="0000DF"/>
              </a:solidFill>
              <a:latin typeface="Cambria" pitchFamily="18" charset="0"/>
            </a:endParaRPr>
          </a:p>
        </p:txBody>
      </p:sp>
      <p:sp>
        <p:nvSpPr>
          <p:cNvPr id="2" name="Right Arrow 1"/>
          <p:cNvSpPr/>
          <p:nvPr/>
        </p:nvSpPr>
        <p:spPr bwMode="auto">
          <a:xfrm rot="10800000">
            <a:off x="7315200" y="4297284"/>
            <a:ext cx="762000" cy="533400"/>
          </a:xfrm>
          <a:prstGeom prst="rightArrow">
            <a:avLst/>
          </a:prstGeom>
          <a:solidFill>
            <a:schemeClr val="bg1"/>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TextBox 2"/>
          <p:cNvSpPr txBox="1"/>
          <p:nvPr/>
        </p:nvSpPr>
        <p:spPr>
          <a:xfrm>
            <a:off x="228600" y="4951296"/>
            <a:ext cx="1302724" cy="646331"/>
          </a:xfrm>
          <a:prstGeom prst="rect">
            <a:avLst/>
          </a:prstGeom>
          <a:noFill/>
        </p:spPr>
        <p:txBody>
          <a:bodyPr wrap="square" rtlCol="0">
            <a:spAutoFit/>
          </a:bodyPr>
          <a:lstStyle/>
          <a:p>
            <a:pPr algn="ctr"/>
            <a:r>
              <a:rPr lang="en-US" sz="1200" i="1" dirty="0">
                <a:solidFill>
                  <a:srgbClr val="0B9520"/>
                </a:solidFill>
                <a:latin typeface="Cambria" panose="02040503050406030204" pitchFamily="18" charset="0"/>
              </a:rPr>
              <a:t>P</a:t>
            </a:r>
            <a:r>
              <a:rPr lang="en-US" sz="1200" i="1" dirty="0" smtClean="0">
                <a:solidFill>
                  <a:srgbClr val="0B9520"/>
                </a:solidFill>
                <a:latin typeface="Cambria" panose="02040503050406030204" pitchFamily="18" charset="0"/>
              </a:rPr>
              <a:t>etabytes? This article is old-school!</a:t>
            </a:r>
          </a:p>
        </p:txBody>
      </p:sp>
      <p:grpSp>
        <p:nvGrpSpPr>
          <p:cNvPr id="24" name="Group 11"/>
          <p:cNvGrpSpPr>
            <a:grpSpLocks/>
          </p:cNvGrpSpPr>
          <p:nvPr/>
        </p:nvGrpSpPr>
        <p:grpSpPr bwMode="auto">
          <a:xfrm>
            <a:off x="560874" y="5689600"/>
            <a:ext cx="638175" cy="711200"/>
            <a:chOff x="2928" y="1051"/>
            <a:chExt cx="840" cy="957"/>
          </a:xfrm>
        </p:grpSpPr>
        <p:sp>
          <p:nvSpPr>
            <p:cNvPr id="2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2" name="Right Arrow 21"/>
          <p:cNvSpPr/>
          <p:nvPr/>
        </p:nvSpPr>
        <p:spPr bwMode="auto">
          <a:xfrm>
            <a:off x="884899" y="4376280"/>
            <a:ext cx="762000" cy="533400"/>
          </a:xfrm>
          <a:prstGeom prst="rightArrow">
            <a:avLst/>
          </a:prstGeom>
          <a:solidFill>
            <a:srgbClr val="CCFFCC"/>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4164768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1692275"/>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N </a:t>
            </a:r>
            <a:r>
              <a:rPr lang="en-US" sz="3200" b="1" dirty="0" smtClean="0">
                <a:latin typeface="Courier New" pitchFamily="49" charset="0"/>
              </a:rPr>
              <a:t>== </a:t>
            </a:r>
            <a:r>
              <a:rPr lang="en-US" sz="3200" b="1" dirty="0">
                <a:latin typeface="Courier New" pitchFamily="49" charset="0"/>
              </a:rPr>
              <a:t>0</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1</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a:latin typeface="Courier New" pitchFamily="49" charset="0"/>
              </a:rPr>
              <a:t>:</a:t>
            </a:r>
          </a:p>
          <a:p>
            <a:pPr eaLnBrk="1" hangingPunct="1"/>
            <a:r>
              <a:rPr lang="en-US" sz="3200" b="1" dirty="0">
                <a:solidFill>
                  <a:srgbClr val="FF6600"/>
                </a:solidFill>
                <a:latin typeface="Courier New" pitchFamily="49" charset="0"/>
              </a:rPr>
              <a:t>        return</a:t>
            </a:r>
            <a:r>
              <a:rPr lang="en-US" sz="3200" b="1" dirty="0">
                <a:latin typeface="Courier New" pitchFamily="49" charset="0"/>
              </a:rPr>
              <a:t> </a:t>
            </a:r>
            <a:r>
              <a:rPr lang="en-US" sz="3200" b="1" dirty="0" smtClean="0">
                <a:latin typeface="Courier New" pitchFamily="49" charset="0"/>
              </a:rPr>
              <a:t>N*</a:t>
            </a:r>
            <a:r>
              <a:rPr lang="en-US" sz="3200" b="1" dirty="0" err="1" smtClean="0">
                <a:solidFill>
                  <a:srgbClr val="800080"/>
                </a:solidFill>
                <a:latin typeface="Courier New" pitchFamily="49" charset="0"/>
              </a:rPr>
              <a:t>fac</a:t>
            </a:r>
            <a:r>
              <a:rPr lang="en-US" sz="3200" b="1" dirty="0" smtClean="0">
                <a:latin typeface="Courier New" pitchFamily="49" charset="0"/>
              </a:rPr>
              <a:t>(N-1</a:t>
            </a:r>
            <a:r>
              <a:rPr lang="en-US" sz="3200" b="1" dirty="0">
                <a:latin typeface="Courier New" pitchFamily="49" charset="0"/>
              </a:rPr>
              <a:t>)</a:t>
            </a:r>
          </a:p>
        </p:txBody>
      </p:sp>
      <p:sp>
        <p:nvSpPr>
          <p:cNvPr id="37894" name="AutoShape 9"/>
          <p:cNvSpPr>
            <a:spLocks/>
          </p:cNvSpPr>
          <p:nvPr/>
        </p:nvSpPr>
        <p:spPr bwMode="auto">
          <a:xfrm>
            <a:off x="7086600" y="4419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405688" y="4490862"/>
            <a:ext cx="143351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Recursive case </a:t>
            </a:r>
            <a:endParaRPr lang="en-US" sz="2000" b="1" dirty="0" smtClean="0">
              <a:latin typeface="Cambria" pitchFamily="18" charset="0"/>
            </a:endParaRPr>
          </a:p>
          <a:p>
            <a:pPr algn="ctr">
              <a:spcBef>
                <a:spcPct val="50000"/>
              </a:spcBef>
            </a:pPr>
            <a:r>
              <a:rPr lang="en-US" sz="1400" dirty="0" smtClean="0">
                <a:latin typeface="Cambria" pitchFamily="18" charset="0"/>
              </a:rPr>
              <a:t>(</a:t>
            </a:r>
            <a:r>
              <a:rPr lang="en-US" sz="1400" i="1" dirty="0" smtClean="0">
                <a:latin typeface="Cambria" pitchFamily="18" charset="0"/>
              </a:rPr>
              <a:t>too</a:t>
            </a:r>
            <a:r>
              <a:rPr lang="en-US" sz="1400" dirty="0" smtClean="0">
                <a:latin typeface="Cambria" pitchFamily="18" charset="0"/>
              </a:rPr>
              <a:t> short?)</a:t>
            </a:r>
            <a:endParaRPr lang="en-US" sz="2000" dirty="0">
              <a:latin typeface="Cambria" pitchFamily="18" charset="0"/>
            </a:endParaRPr>
          </a:p>
        </p:txBody>
      </p:sp>
      <p:sp>
        <p:nvSpPr>
          <p:cNvPr id="12"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5" name="Rectangle 14"/>
          <p:cNvSpPr/>
          <p:nvPr/>
        </p:nvSpPr>
        <p:spPr>
          <a:xfrm rot="20635722">
            <a:off x="4400218" y="456963"/>
            <a:ext cx="2324675" cy="738664"/>
          </a:xfrm>
          <a:prstGeom prst="rect">
            <a:avLst/>
          </a:prstGeom>
          <a:solidFill>
            <a:schemeClr val="bg1">
              <a:lumMod val="50000"/>
            </a:schemeClr>
          </a:solidFill>
        </p:spPr>
        <p:txBody>
          <a:bodyPr wrap="none">
            <a:spAutoFit/>
          </a:bodyPr>
          <a:lstStyle/>
          <a:p>
            <a:pPr algn="ctr"/>
            <a:r>
              <a:rPr lang="en-US" sz="4200" b="1" dirty="0" smtClean="0">
                <a:solidFill>
                  <a:schemeClr val="bg1">
                    <a:lumMod val="85000"/>
                  </a:schemeClr>
                </a:solidFill>
                <a:latin typeface="Cambria" panose="02040503050406030204" pitchFamily="18" charset="0"/>
              </a:rPr>
              <a:t>Python...</a:t>
            </a:r>
            <a:endParaRPr lang="en-US" sz="4200" dirty="0">
              <a:solidFill>
                <a:schemeClr val="bg1">
                  <a:lumMod val="85000"/>
                </a:schemeClr>
              </a:solidFill>
              <a:latin typeface="Cambria" panose="02040503050406030204" pitchFamily="18" charset="0"/>
            </a:endParaRPr>
          </a:p>
        </p:txBody>
      </p:sp>
    </p:spTree>
    <p:extLst>
      <p:ext uri="{BB962C8B-B14F-4D97-AF65-F5344CB8AC3E}">
        <p14:creationId xmlns:p14="http://schemas.microsoft.com/office/powerpoint/2010/main" val="12124385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is</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fac</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N &lt;= 1:</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1.0</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(N-1</a:t>
            </a:r>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6677030" y="476266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20343" y="5385820"/>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4639269"/>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84707" y="5240201"/>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4" name="Rectangle 63"/>
          <p:cNvSpPr/>
          <p:nvPr/>
        </p:nvSpPr>
        <p:spPr>
          <a:xfrm>
            <a:off x="746568" y="3385740"/>
            <a:ext cx="199484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(3) is 3*2*1</a:t>
            </a:r>
            <a:endParaRPr lang="en-US" dirty="0">
              <a:latin typeface="Calibri" panose="020F0502020204030204" pitchFamily="34" charset="0"/>
            </a:endParaRPr>
          </a:p>
        </p:txBody>
      </p:sp>
      <p:sp>
        <p:nvSpPr>
          <p:cNvPr id="65" name="Rectangle 64"/>
          <p:cNvSpPr/>
          <p:nvPr/>
        </p:nvSpPr>
        <p:spPr>
          <a:xfrm>
            <a:off x="901258" y="3999805"/>
            <a:ext cx="168546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(2) is 2*1</a:t>
            </a:r>
            <a:endParaRPr lang="en-US" dirty="0">
              <a:latin typeface="Calibri" panose="020F0502020204030204" pitchFamily="34" charset="0"/>
            </a:endParaRPr>
          </a:p>
        </p:txBody>
      </p:sp>
      <p:sp>
        <p:nvSpPr>
          <p:cNvPr id="66" name="Rectangle 65"/>
          <p:cNvSpPr/>
          <p:nvPr/>
        </p:nvSpPr>
        <p:spPr>
          <a:xfrm>
            <a:off x="1055948" y="4639270"/>
            <a:ext cx="1376082"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(1) is 1</a:t>
            </a:r>
            <a:endParaRPr lang="en-US" dirty="0">
              <a:latin typeface="Calibri" panose="020F0502020204030204" pitchFamily="34" charset="0"/>
            </a:endParaRPr>
          </a:p>
        </p:txBody>
      </p:sp>
      <p:sp>
        <p:nvSpPr>
          <p:cNvPr id="69" name="Down Arrow 68"/>
          <p:cNvSpPr/>
          <p:nvPr/>
        </p:nvSpPr>
        <p:spPr bwMode="auto">
          <a:xfrm rot="15302307">
            <a:off x="709833" y="1589098"/>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27431" y="5800536"/>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5" name="Down Arrow 34"/>
          <p:cNvSpPr/>
          <p:nvPr/>
        </p:nvSpPr>
        <p:spPr bwMode="auto">
          <a:xfrm rot="17353320">
            <a:off x="683700" y="2095420"/>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192024" y="1985162"/>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34" name="Rectangle 33"/>
          <p:cNvSpPr/>
          <p:nvPr/>
        </p:nvSpPr>
        <p:spPr>
          <a:xfrm>
            <a:off x="403109" y="1290935"/>
            <a:ext cx="261360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(5) is 5*4*3*2*1</a:t>
            </a:r>
            <a:endParaRPr lang="en-US" dirty="0">
              <a:latin typeface="Calibri" panose="020F0502020204030204" pitchFamily="34" charset="0"/>
            </a:endParaRPr>
          </a:p>
        </p:txBody>
      </p:sp>
      <p:sp>
        <p:nvSpPr>
          <p:cNvPr id="36" name="Rectangle 35"/>
          <p:cNvSpPr/>
          <p:nvPr/>
        </p:nvSpPr>
        <p:spPr>
          <a:xfrm>
            <a:off x="553791" y="2776140"/>
            <a:ext cx="230422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(4) is 4*3*2*1</a:t>
            </a:r>
            <a:endParaRPr lang="en-US" dirty="0">
              <a:latin typeface="Calibri" panose="020F0502020204030204" pitchFamily="34" charset="0"/>
            </a:endParaRPr>
          </a:p>
        </p:txBody>
      </p:sp>
      <p:sp>
        <p:nvSpPr>
          <p:cNvPr id="37" name="Rectangle 36"/>
          <p:cNvSpPr/>
          <p:nvPr/>
        </p:nvSpPr>
        <p:spPr>
          <a:xfrm>
            <a:off x="1055948" y="5253335"/>
            <a:ext cx="1376082"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(0) is 1</a:t>
            </a:r>
            <a:endParaRPr lang="en-US" dirty="0">
              <a:latin typeface="Calibri" panose="020F0502020204030204" pitchFamily="34" charset="0"/>
            </a:endParaRPr>
          </a:p>
        </p:txBody>
      </p:sp>
      <p:grpSp>
        <p:nvGrpSpPr>
          <p:cNvPr id="38" name="Group 13"/>
          <p:cNvGrpSpPr>
            <a:grpSpLocks/>
          </p:cNvGrpSpPr>
          <p:nvPr/>
        </p:nvGrpSpPr>
        <p:grpSpPr bwMode="auto">
          <a:xfrm>
            <a:off x="8438445" y="214011"/>
            <a:ext cx="523254" cy="559278"/>
            <a:chOff x="2928" y="1051"/>
            <a:chExt cx="840" cy="957"/>
          </a:xfrm>
        </p:grpSpPr>
        <p:sp>
          <p:nvSpPr>
            <p:cNvPr id="39"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3"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4"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6"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3"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6"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7"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8"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9"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0" name="TextBox 79"/>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Aye, aye, eye!</a:t>
            </a:r>
          </a:p>
        </p:txBody>
      </p:sp>
    </p:spTree>
    <p:extLst>
      <p:ext uri="{BB962C8B-B14F-4D97-AF65-F5344CB8AC3E}">
        <p14:creationId xmlns:p14="http://schemas.microsoft.com/office/powerpoint/2010/main" val="7386735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is  </a:t>
            </a:r>
            <a:r>
              <a:rPr lang="en-US" sz="3600" dirty="0" smtClean="0">
                <a:solidFill>
                  <a:srgbClr val="0000FF"/>
                </a:solidFill>
                <a:latin typeface="Calibri" panose="020F0502020204030204" pitchFamily="34" charset="0"/>
              </a:rPr>
              <a:t>N*</a:t>
            </a:r>
            <a:r>
              <a:rPr lang="en-US" sz="3600" dirty="0" err="1" smtClean="0">
                <a:solidFill>
                  <a:srgbClr val="0000FF"/>
                </a:solidFill>
                <a:latin typeface="Calibri" panose="020F0502020204030204" pitchFamily="34" charset="0"/>
              </a:rPr>
              <a:t>fac</a:t>
            </a:r>
            <a:r>
              <a:rPr lang="en-US" sz="3600" dirty="0" smtClean="0">
                <a:solidFill>
                  <a:srgbClr val="0000FF"/>
                </a:solidFill>
                <a:latin typeface="Calibri" panose="020F0502020204030204" pitchFamily="34" charset="0"/>
              </a:rPr>
              <a:t>(N-1)</a:t>
            </a:r>
            <a:endParaRPr lang="en-US" sz="3600" dirty="0">
              <a:solidFill>
                <a:srgbClr val="0000FF"/>
              </a:solidFill>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fac</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N </a:t>
            </a:r>
            <a:r>
              <a:rPr lang="en-US" sz="2000" b="1" dirty="0">
                <a:latin typeface="Courier New" panose="02070309020205020404" pitchFamily="49" charset="0"/>
                <a:cs typeface="Courier New" panose="02070309020205020404" pitchFamily="49" charset="0"/>
              </a:rPr>
              <a:t>&gt;</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0</a:t>
            </a:r>
            <a:r>
              <a:rPr lang="en-US" sz="2000" b="1" dirty="0" smtClean="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(N-1)</a:t>
            </a:r>
            <a:endParaRPr lang="en-US" sz="2000" b="1" dirty="0" smtClean="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1.0</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4604445">
            <a:off x="6649108" y="560722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870966" y="47624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5782021"/>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35330" y="46168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4" name="Rectangle 63"/>
          <p:cNvSpPr/>
          <p:nvPr/>
        </p:nvSpPr>
        <p:spPr>
          <a:xfrm>
            <a:off x="746568" y="3385740"/>
            <a:ext cx="1957972"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(3) = 3*2*1</a:t>
            </a:r>
            <a:endParaRPr lang="en-US" dirty="0">
              <a:latin typeface="Calibri" panose="020F0502020204030204" pitchFamily="34" charset="0"/>
            </a:endParaRPr>
          </a:p>
        </p:txBody>
      </p:sp>
      <p:sp>
        <p:nvSpPr>
          <p:cNvPr id="65" name="Rectangle 64"/>
          <p:cNvSpPr/>
          <p:nvPr/>
        </p:nvSpPr>
        <p:spPr>
          <a:xfrm>
            <a:off x="901258" y="3999805"/>
            <a:ext cx="1648593"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(2) = 2*1</a:t>
            </a:r>
            <a:endParaRPr lang="en-US" dirty="0">
              <a:latin typeface="Calibri" panose="020F0502020204030204" pitchFamily="34" charset="0"/>
            </a:endParaRPr>
          </a:p>
        </p:txBody>
      </p:sp>
      <p:sp>
        <p:nvSpPr>
          <p:cNvPr id="66" name="Rectangle 65"/>
          <p:cNvSpPr/>
          <p:nvPr/>
        </p:nvSpPr>
        <p:spPr>
          <a:xfrm>
            <a:off x="1055948" y="4639270"/>
            <a:ext cx="1339213"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(1) = 1</a:t>
            </a:r>
            <a:endParaRPr lang="en-US" dirty="0">
              <a:latin typeface="Calibri" panose="020F0502020204030204" pitchFamily="34" charset="0"/>
            </a:endParaRPr>
          </a:p>
        </p:txBody>
      </p:sp>
      <p:sp>
        <p:nvSpPr>
          <p:cNvPr id="69" name="Down Arrow 68"/>
          <p:cNvSpPr/>
          <p:nvPr/>
        </p:nvSpPr>
        <p:spPr bwMode="auto">
          <a:xfrm rot="15302307">
            <a:off x="709833" y="1589098"/>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27431" y="5800536"/>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5" name="Down Arrow 34"/>
          <p:cNvSpPr/>
          <p:nvPr/>
        </p:nvSpPr>
        <p:spPr bwMode="auto">
          <a:xfrm rot="17353320">
            <a:off x="683700" y="2095420"/>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192024" y="1985162"/>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36" name="Rectangle 35"/>
          <p:cNvSpPr/>
          <p:nvPr/>
        </p:nvSpPr>
        <p:spPr>
          <a:xfrm>
            <a:off x="403109" y="1290935"/>
            <a:ext cx="261360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(5) is 5*4*3*2*1</a:t>
            </a:r>
            <a:endParaRPr lang="en-US" dirty="0">
              <a:latin typeface="Calibri" panose="020F0502020204030204" pitchFamily="34" charset="0"/>
            </a:endParaRPr>
          </a:p>
        </p:txBody>
      </p:sp>
      <p:sp>
        <p:nvSpPr>
          <p:cNvPr id="37" name="Rectangle 36"/>
          <p:cNvSpPr/>
          <p:nvPr/>
        </p:nvSpPr>
        <p:spPr>
          <a:xfrm>
            <a:off x="553791" y="2776140"/>
            <a:ext cx="230422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(4) is 4*3*2*1</a:t>
            </a:r>
            <a:endParaRPr lang="en-US" dirty="0">
              <a:latin typeface="Calibri" panose="020F0502020204030204" pitchFamily="34" charset="0"/>
            </a:endParaRPr>
          </a:p>
        </p:txBody>
      </p:sp>
      <p:sp>
        <p:nvSpPr>
          <p:cNvPr id="38" name="Rectangle 37"/>
          <p:cNvSpPr/>
          <p:nvPr/>
        </p:nvSpPr>
        <p:spPr>
          <a:xfrm>
            <a:off x="1055948" y="5253335"/>
            <a:ext cx="1376082"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(0) is 1</a:t>
            </a:r>
            <a:endParaRPr lang="en-US" dirty="0">
              <a:latin typeface="Calibri" panose="020F0502020204030204" pitchFamily="34" charset="0"/>
            </a:endParaRPr>
          </a:p>
        </p:txBody>
      </p:sp>
      <p:sp>
        <p:nvSpPr>
          <p:cNvPr id="34" name="TextBox 33"/>
          <p:cNvSpPr txBox="1"/>
          <p:nvPr/>
        </p:nvSpPr>
        <p:spPr>
          <a:xfrm rot="21200825">
            <a:off x="1632630" y="2586712"/>
            <a:ext cx="5611008" cy="2031325"/>
          </a:xfrm>
          <a:prstGeom prst="rect">
            <a:avLst/>
          </a:prstGeom>
          <a:solidFill>
            <a:schemeClr val="bg1"/>
          </a:solidFill>
          <a:ln>
            <a:solidFill>
              <a:srgbClr val="0000FF"/>
            </a:solidFill>
          </a:ln>
        </p:spPr>
        <p:txBody>
          <a:bodyPr wrap="square" rtlCol="0">
            <a:spAutoFit/>
          </a:bodyPr>
          <a:lstStyle/>
          <a:p>
            <a:pPr algn="ctr"/>
            <a:r>
              <a:rPr lang="en-US" sz="4200" dirty="0" smtClean="0">
                <a:latin typeface="Cambria" panose="02040503050406030204" pitchFamily="18" charset="0"/>
              </a:rPr>
              <a:t>the </a:t>
            </a:r>
            <a:r>
              <a:rPr lang="en-US" sz="4200" b="1" dirty="0" smtClean="0">
                <a:latin typeface="Cambria" panose="02040503050406030204" pitchFamily="18" charset="0"/>
              </a:rPr>
              <a:t>order</a:t>
            </a:r>
            <a:r>
              <a:rPr lang="en-US" sz="4200" dirty="0" smtClean="0">
                <a:latin typeface="Cambria" panose="02040503050406030204" pitchFamily="18" charset="0"/>
              </a:rPr>
              <a:t> of base cases and recursive cases usually doesn't matter</a:t>
            </a:r>
          </a:p>
        </p:txBody>
      </p:sp>
    </p:spTree>
    <p:extLst>
      <p:ext uri="{BB962C8B-B14F-4D97-AF65-F5344CB8AC3E}">
        <p14:creationId xmlns:p14="http://schemas.microsoft.com/office/powerpoint/2010/main" val="13841866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is  </a:t>
            </a:r>
            <a:r>
              <a:rPr lang="en-US" sz="3600" dirty="0" smtClean="0">
                <a:solidFill>
                  <a:srgbClr val="0000FF"/>
                </a:solidFill>
                <a:latin typeface="Calibri" panose="020F0502020204030204" pitchFamily="34" charset="0"/>
              </a:rPr>
              <a:t>N*</a:t>
            </a:r>
            <a:r>
              <a:rPr lang="en-US" sz="3600" dirty="0" err="1" smtClean="0">
                <a:solidFill>
                  <a:srgbClr val="0000FF"/>
                </a:solidFill>
                <a:latin typeface="Calibri" panose="020F0502020204030204" pitchFamily="34" charset="0"/>
              </a:rPr>
              <a:t>fac</a:t>
            </a:r>
            <a:r>
              <a:rPr lang="en-US" sz="3600" dirty="0" smtClean="0">
                <a:solidFill>
                  <a:srgbClr val="0000FF"/>
                </a:solidFill>
                <a:latin typeface="Calibri" panose="020F0502020204030204" pitchFamily="34" charset="0"/>
              </a:rPr>
              <a:t>(N-1)</a:t>
            </a:r>
            <a:endParaRPr lang="en-US" sz="3600" dirty="0">
              <a:solidFill>
                <a:srgbClr val="0000FF"/>
              </a:solidFill>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fac</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N </a:t>
            </a:r>
            <a:r>
              <a:rPr lang="en-US" sz="2000" b="1" dirty="0">
                <a:latin typeface="Courier New" panose="02070309020205020404" pitchFamily="49" charset="0"/>
                <a:cs typeface="Courier New" panose="02070309020205020404" pitchFamily="49" charset="0"/>
              </a:rPr>
              <a:t>&gt;</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0</a:t>
            </a:r>
            <a:r>
              <a:rPr lang="en-US" sz="2000" b="1" dirty="0" smtClean="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(N-1)</a:t>
            </a:r>
            <a:endParaRPr lang="en-US" sz="2000" b="1" dirty="0" smtClean="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1.0</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4604445">
            <a:off x="6649108" y="560722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870966" y="47624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5782021"/>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35330" y="46168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61360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(5) is 5*4*3*2*1</a:t>
            </a:r>
            <a:endParaRPr lang="en-US" dirty="0">
              <a:latin typeface="Calibri" panose="020F0502020204030204" pitchFamily="34" charset="0"/>
            </a:endParaRPr>
          </a:p>
        </p:txBody>
      </p:sp>
      <p:sp>
        <p:nvSpPr>
          <p:cNvPr id="63" name="Rectangle 62"/>
          <p:cNvSpPr/>
          <p:nvPr/>
        </p:nvSpPr>
        <p:spPr>
          <a:xfrm>
            <a:off x="553791" y="2776140"/>
            <a:ext cx="230422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(4) is 4*3*2*1</a:t>
            </a:r>
            <a:endParaRPr lang="en-US" dirty="0">
              <a:latin typeface="Calibri" panose="020F0502020204030204" pitchFamily="34" charset="0"/>
            </a:endParaRPr>
          </a:p>
        </p:txBody>
      </p:sp>
      <p:sp>
        <p:nvSpPr>
          <p:cNvPr id="64" name="Rectangle 63"/>
          <p:cNvSpPr/>
          <p:nvPr/>
        </p:nvSpPr>
        <p:spPr>
          <a:xfrm>
            <a:off x="746568" y="3385740"/>
            <a:ext cx="1957972"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(3) = 3*2*1</a:t>
            </a:r>
            <a:endParaRPr lang="en-US" dirty="0">
              <a:latin typeface="Calibri" panose="020F0502020204030204" pitchFamily="34" charset="0"/>
            </a:endParaRPr>
          </a:p>
        </p:txBody>
      </p:sp>
      <p:sp>
        <p:nvSpPr>
          <p:cNvPr id="65" name="Rectangle 64"/>
          <p:cNvSpPr/>
          <p:nvPr/>
        </p:nvSpPr>
        <p:spPr>
          <a:xfrm>
            <a:off x="901258" y="3999805"/>
            <a:ext cx="1648593"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(2) = 2*1</a:t>
            </a:r>
            <a:endParaRPr lang="en-US" dirty="0">
              <a:latin typeface="Calibri" panose="020F0502020204030204" pitchFamily="34" charset="0"/>
            </a:endParaRPr>
          </a:p>
        </p:txBody>
      </p:sp>
      <p:sp>
        <p:nvSpPr>
          <p:cNvPr id="66" name="Rectangle 65"/>
          <p:cNvSpPr/>
          <p:nvPr/>
        </p:nvSpPr>
        <p:spPr>
          <a:xfrm>
            <a:off x="1055948" y="4639270"/>
            <a:ext cx="1339213"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(1) = 1</a:t>
            </a:r>
            <a:endParaRPr lang="en-US" dirty="0">
              <a:latin typeface="Calibri" panose="020F0502020204030204" pitchFamily="34" charset="0"/>
            </a:endParaRPr>
          </a:p>
        </p:txBody>
      </p:sp>
      <p:sp>
        <p:nvSpPr>
          <p:cNvPr id="67" name="Rectangle 66"/>
          <p:cNvSpPr/>
          <p:nvPr/>
        </p:nvSpPr>
        <p:spPr>
          <a:xfrm>
            <a:off x="1055948" y="5253335"/>
            <a:ext cx="1376082"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(0) is 1</a:t>
            </a:r>
            <a:endParaRPr lang="en-US" dirty="0">
              <a:latin typeface="Calibri" panose="020F0502020204030204" pitchFamily="34" charset="0"/>
            </a:endParaRPr>
          </a:p>
        </p:txBody>
      </p:sp>
      <p:sp>
        <p:nvSpPr>
          <p:cNvPr id="69" name="Down Arrow 68"/>
          <p:cNvSpPr/>
          <p:nvPr/>
        </p:nvSpPr>
        <p:spPr bwMode="auto">
          <a:xfrm rot="15302307">
            <a:off x="709833" y="1589098"/>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27431" y="5800536"/>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5" name="Down Arrow 34"/>
          <p:cNvSpPr/>
          <p:nvPr/>
        </p:nvSpPr>
        <p:spPr bwMode="auto">
          <a:xfrm rot="17353320">
            <a:off x="683700" y="2095420"/>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192024" y="1985162"/>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34" name="TextBox 33"/>
          <p:cNvSpPr txBox="1"/>
          <p:nvPr/>
        </p:nvSpPr>
        <p:spPr>
          <a:xfrm rot="21200825">
            <a:off x="1630484" y="2549789"/>
            <a:ext cx="6248404" cy="2031325"/>
          </a:xfrm>
          <a:prstGeom prst="rect">
            <a:avLst/>
          </a:prstGeom>
          <a:solidFill>
            <a:srgbClr val="CCCCFF"/>
          </a:solidFill>
          <a:ln>
            <a:solidFill>
              <a:srgbClr val="0000FF"/>
            </a:solidFill>
          </a:ln>
        </p:spPr>
        <p:txBody>
          <a:bodyPr wrap="square" rtlCol="0">
            <a:spAutoFit/>
          </a:bodyPr>
          <a:lstStyle/>
          <a:p>
            <a:pPr algn="ctr"/>
            <a:r>
              <a:rPr lang="en-US" sz="4200" dirty="0" smtClean="0">
                <a:latin typeface="Cambria" panose="02040503050406030204" pitchFamily="18" charset="0"/>
              </a:rPr>
              <a:t>Let's try two more examples together – and then try 2-3 on your own...</a:t>
            </a:r>
          </a:p>
        </p:txBody>
      </p:sp>
    </p:spTree>
    <p:extLst>
      <p:ext uri="{BB962C8B-B14F-4D97-AF65-F5344CB8AC3E}">
        <p14:creationId xmlns:p14="http://schemas.microsoft.com/office/powerpoint/2010/main" val="31292929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plusone</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plusone</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_______:</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___</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______________</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6677030" y="476266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32535" y="52510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4639269"/>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96899" y="51054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9" name="Down Arrow 68"/>
          <p:cNvSpPr/>
          <p:nvPr/>
        </p:nvSpPr>
        <p:spPr bwMode="auto">
          <a:xfrm rot="15302307">
            <a:off x="1352460" y="1637001"/>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8781470">
            <a:off x="2158797" y="498371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990600" y="5791200"/>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3" name="Down Arrow 32"/>
          <p:cNvSpPr/>
          <p:nvPr/>
        </p:nvSpPr>
        <p:spPr bwMode="auto">
          <a:xfrm rot="17196575">
            <a:off x="1235800" y="2128429"/>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52404" y="2054462"/>
            <a:ext cx="157318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recursion?</a:t>
            </a:r>
            <a:endParaRPr lang="en-US" dirty="0"/>
          </a:p>
        </p:txBody>
      </p:sp>
      <p:sp>
        <p:nvSpPr>
          <p:cNvPr id="34" name="Rectangle 33"/>
          <p:cNvSpPr/>
          <p:nvPr/>
        </p:nvSpPr>
        <p:spPr>
          <a:xfrm>
            <a:off x="403109" y="1290935"/>
            <a:ext cx="2930610"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(4) is 1+1+1+1</a:t>
            </a:r>
            <a:endParaRPr lang="en-US" dirty="0">
              <a:latin typeface="Calibri" panose="020F0502020204030204" pitchFamily="34" charset="0"/>
            </a:endParaRPr>
          </a:p>
        </p:txBody>
      </p:sp>
      <p:sp>
        <p:nvSpPr>
          <p:cNvPr id="35" name="Rectangle 34"/>
          <p:cNvSpPr/>
          <p:nvPr/>
        </p:nvSpPr>
        <p:spPr>
          <a:xfrm>
            <a:off x="403109" y="2776140"/>
            <a:ext cx="2621230"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(3) is 1+1+1</a:t>
            </a:r>
            <a:endParaRPr lang="en-US" dirty="0">
              <a:latin typeface="Calibri" panose="020F0502020204030204" pitchFamily="34" charset="0"/>
            </a:endParaRPr>
          </a:p>
        </p:txBody>
      </p:sp>
      <p:sp>
        <p:nvSpPr>
          <p:cNvPr id="36" name="Rectangle 35"/>
          <p:cNvSpPr/>
          <p:nvPr/>
        </p:nvSpPr>
        <p:spPr>
          <a:xfrm>
            <a:off x="403109" y="3385740"/>
            <a:ext cx="231185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(2) is 1+1</a:t>
            </a:r>
            <a:endParaRPr lang="en-US" dirty="0">
              <a:latin typeface="Calibri" panose="020F0502020204030204" pitchFamily="34" charset="0"/>
            </a:endParaRPr>
          </a:p>
        </p:txBody>
      </p:sp>
      <p:sp>
        <p:nvSpPr>
          <p:cNvPr id="37" name="Rectangle 36"/>
          <p:cNvSpPr/>
          <p:nvPr/>
        </p:nvSpPr>
        <p:spPr>
          <a:xfrm>
            <a:off x="403109" y="3999805"/>
            <a:ext cx="200247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(1) is 1</a:t>
            </a:r>
            <a:endParaRPr lang="en-US" dirty="0">
              <a:latin typeface="Calibri" panose="020F0502020204030204" pitchFamily="34" charset="0"/>
            </a:endParaRPr>
          </a:p>
        </p:txBody>
      </p:sp>
      <p:sp>
        <p:nvSpPr>
          <p:cNvPr id="38" name="Rectangle 37"/>
          <p:cNvSpPr/>
          <p:nvPr/>
        </p:nvSpPr>
        <p:spPr>
          <a:xfrm>
            <a:off x="403109" y="4639270"/>
            <a:ext cx="200247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(0) is 0</a:t>
            </a:r>
            <a:endParaRPr lang="en-US" dirty="0">
              <a:latin typeface="Calibri" panose="020F0502020204030204" pitchFamily="34" charset="0"/>
            </a:endParaRPr>
          </a:p>
        </p:txBody>
      </p:sp>
    </p:spTree>
    <p:extLst>
      <p:ext uri="{BB962C8B-B14F-4D97-AF65-F5344CB8AC3E}">
        <p14:creationId xmlns:p14="http://schemas.microsoft.com/office/powerpoint/2010/main" val="1088485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1+1+1+1</a:t>
            </a: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546323" y="1824335"/>
            <a:ext cx="154721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(4)</a:t>
            </a:r>
            <a:endParaRPr lang="en-US" b="1" dirty="0"/>
          </a:p>
        </p:txBody>
      </p:sp>
      <p:sp>
        <p:nvSpPr>
          <p:cNvPr id="27" name="Rectangle 26"/>
          <p:cNvSpPr/>
          <p:nvPr/>
        </p:nvSpPr>
        <p:spPr>
          <a:xfrm>
            <a:off x="3212592" y="5702808"/>
            <a:ext cx="2568332" cy="738664"/>
          </a:xfrm>
          <a:prstGeom prst="rect">
            <a:avLst/>
          </a:prstGeom>
          <a:solidFill>
            <a:schemeClr val="bg1"/>
          </a:solidFill>
          <a:ln>
            <a:solidFill>
              <a:srgbClr val="0B9520"/>
            </a:solidFill>
          </a:ln>
        </p:spPr>
        <p:txBody>
          <a:bodyPr wrap="none">
            <a:spAutoFit/>
          </a:bodyPr>
          <a:lstStyle/>
          <a:p>
            <a:pPr algn="ctr"/>
            <a:r>
              <a:rPr lang="en-US" sz="4200" b="1" dirty="0" err="1" smtClean="0">
                <a:latin typeface="Calibri" panose="020F0502020204030204" pitchFamily="34" charset="0"/>
              </a:rPr>
              <a:t>plusone</a:t>
            </a:r>
            <a:r>
              <a:rPr lang="en-US" sz="4200" b="1" dirty="0" smtClean="0">
                <a:latin typeface="Calibri" panose="020F0502020204030204" pitchFamily="34" charset="0"/>
              </a:rPr>
              <a:t>(4)</a:t>
            </a:r>
            <a:endParaRPr lang="en-US" sz="4200" b="1" dirty="0"/>
          </a:p>
        </p:txBody>
      </p:sp>
      <p:sp>
        <p:nvSpPr>
          <p:cNvPr id="11" name="Right Brace 10"/>
          <p:cNvSpPr/>
          <p:nvPr/>
        </p:nvSpPr>
        <p:spPr bwMode="auto">
          <a:xfrm rot="5400000">
            <a:off x="4038600" y="2971800"/>
            <a:ext cx="838200" cy="4495800"/>
          </a:xfrm>
          <a:prstGeom prst="rightBrace">
            <a:avLst>
              <a:gd name="adj1" fmla="val 50515"/>
              <a:gd name="adj2" fmla="val 50000"/>
            </a:avLst>
          </a:prstGeom>
          <a:no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a:xfrm>
            <a:off x="3271102" y="3345739"/>
            <a:ext cx="2451312" cy="738664"/>
          </a:xfrm>
          <a:prstGeom prst="rect">
            <a:avLst/>
          </a:prstGeom>
        </p:spPr>
        <p:txBody>
          <a:bodyPr wrap="none">
            <a:spAutoFit/>
          </a:bodyPr>
          <a:lstStyle/>
          <a:p>
            <a:pPr algn="ctr"/>
            <a:r>
              <a:rPr lang="en-US" sz="4200" b="1" dirty="0">
                <a:solidFill>
                  <a:srgbClr val="0B9520"/>
                </a:solidFill>
                <a:latin typeface="Courier New" panose="02070309020205020404" pitchFamily="49" charset="0"/>
                <a:cs typeface="Courier New" panose="02070309020205020404" pitchFamily="49" charset="0"/>
              </a:rPr>
              <a:t>1+1+1+1</a:t>
            </a:r>
          </a:p>
        </p:txBody>
      </p:sp>
      <p:sp>
        <p:nvSpPr>
          <p:cNvPr id="21" name="TextBox 20"/>
          <p:cNvSpPr txBox="1"/>
          <p:nvPr/>
        </p:nvSpPr>
        <p:spPr>
          <a:xfrm>
            <a:off x="2667958" y="4360316"/>
            <a:ext cx="3657600" cy="461665"/>
          </a:xfrm>
          <a:prstGeom prst="rect">
            <a:avLst/>
          </a:prstGeom>
          <a:noFill/>
        </p:spPr>
        <p:txBody>
          <a:bodyPr wrap="square" rtlCol="0">
            <a:spAutoFit/>
          </a:bodyPr>
          <a:lstStyle/>
          <a:p>
            <a:pPr algn="ctr"/>
            <a:r>
              <a:rPr lang="en-US" dirty="0" smtClean="0">
                <a:latin typeface="Cambria" panose="02040503050406030204" pitchFamily="18" charset="0"/>
              </a:rPr>
              <a:t>+1 added together, 4 times</a:t>
            </a:r>
          </a:p>
        </p:txBody>
      </p:sp>
      <p:cxnSp>
        <p:nvCxnSpPr>
          <p:cNvPr id="29" name="Straight Arrow Connector 28"/>
          <p:cNvCxnSpPr/>
          <p:nvPr/>
        </p:nvCxnSpPr>
        <p:spPr bwMode="auto">
          <a:xfrm flipH="1">
            <a:off x="5722414" y="2819400"/>
            <a:ext cx="906986" cy="685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p:cNvSpPr/>
          <p:nvPr/>
        </p:nvSpPr>
        <p:spPr>
          <a:xfrm>
            <a:off x="6678168" y="2438400"/>
            <a:ext cx="1151277" cy="461665"/>
          </a:xfrm>
          <a:prstGeom prst="rect">
            <a:avLst/>
          </a:prstGeom>
        </p:spPr>
        <p:txBody>
          <a:bodyPr wrap="none">
            <a:spAutoFit/>
          </a:bodyPr>
          <a:lstStyle/>
          <a:p>
            <a:r>
              <a:rPr lang="en-US" dirty="0">
                <a:latin typeface="Cambria" panose="02040503050406030204" pitchFamily="18" charset="0"/>
              </a:rPr>
              <a:t>4 times</a:t>
            </a:r>
            <a:endParaRPr lang="en-US" dirty="0"/>
          </a:p>
        </p:txBody>
      </p:sp>
      <p:sp>
        <p:nvSpPr>
          <p:cNvPr id="31" name="Rectangle 30"/>
          <p:cNvSpPr/>
          <p:nvPr/>
        </p:nvSpPr>
        <p:spPr>
          <a:xfrm>
            <a:off x="6325558" y="202026"/>
            <a:ext cx="2568332" cy="738664"/>
          </a:xfrm>
          <a:prstGeom prst="rect">
            <a:avLst/>
          </a:prstGeom>
          <a:solidFill>
            <a:schemeClr val="bg1"/>
          </a:solidFill>
          <a:ln>
            <a:solidFill>
              <a:schemeClr val="bg1"/>
            </a:solidFill>
          </a:ln>
        </p:spPr>
        <p:txBody>
          <a:bodyPr wrap="none">
            <a:spAutoFit/>
          </a:bodyPr>
          <a:lstStyle/>
          <a:p>
            <a:pPr algn="ctr"/>
            <a:r>
              <a:rPr lang="en-US" sz="4200" b="1" dirty="0" err="1" smtClean="0">
                <a:latin typeface="Calibri" panose="020F0502020204030204" pitchFamily="34" charset="0"/>
              </a:rPr>
              <a:t>plusone</a:t>
            </a:r>
            <a:r>
              <a:rPr lang="en-US" sz="4200" b="1" dirty="0" smtClean="0">
                <a:latin typeface="Calibri" panose="020F0502020204030204" pitchFamily="34" charset="0"/>
              </a:rPr>
              <a:t>(4)</a:t>
            </a:r>
            <a:endParaRPr lang="en-US" sz="4200" b="1" dirty="0"/>
          </a:p>
        </p:txBody>
      </p:sp>
    </p:spTree>
    <p:extLst>
      <p:ext uri="{BB962C8B-B14F-4D97-AF65-F5344CB8AC3E}">
        <p14:creationId xmlns:p14="http://schemas.microsoft.com/office/powerpoint/2010/main" val="33487243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1+1+1+1</a:t>
            </a:r>
          </a:p>
        </p:txBody>
      </p:sp>
      <p:sp>
        <p:nvSpPr>
          <p:cNvPr id="5" name="TextBox 4"/>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p>
        </p:txBody>
      </p:sp>
      <p:sp>
        <p:nvSpPr>
          <p:cNvPr id="6" name="TextBox 5"/>
          <p:cNvSpPr txBox="1"/>
          <p:nvPr/>
        </p:nvSpPr>
        <p:spPr>
          <a:xfrm>
            <a:off x="4744521" y="2921036"/>
            <a:ext cx="3627120"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1+1+1</a:t>
            </a:r>
            <a:endParaRPr lang="en-US" sz="4200" dirty="0" smtClean="0">
              <a:solidFill>
                <a:srgbClr val="0B9520"/>
              </a:solidFill>
              <a:latin typeface="Calibri" panose="020F0502020204030204" pitchFamily="34" charset="0"/>
            </a:endParaRPr>
          </a:p>
        </p:txBody>
      </p:sp>
      <p:sp>
        <p:nvSpPr>
          <p:cNvPr id="10" name="Rectangle 9"/>
          <p:cNvSpPr/>
          <p:nvPr/>
        </p:nvSpPr>
        <p:spPr>
          <a:xfrm>
            <a:off x="4648200" y="813137"/>
            <a:ext cx="679994" cy="1015663"/>
          </a:xfrm>
          <a:prstGeom prst="rect">
            <a:avLst/>
          </a:prstGeom>
        </p:spPr>
        <p:txBody>
          <a:bodyPr wrap="none">
            <a:spAutoFit/>
          </a:bodyPr>
          <a:lstStyle/>
          <a:p>
            <a:r>
              <a:rPr lang="en-US" sz="6000" i="1" dirty="0" smtClean="0">
                <a:solidFill>
                  <a:schemeClr val="bg1">
                    <a:lumMod val="65000"/>
                  </a:schemeClr>
                </a:solidFill>
                <a:latin typeface="Calibri" panose="020F0502020204030204" pitchFamily="34" charset="0"/>
                <a:cs typeface="Courier New" panose="02070309020205020404" pitchFamily="49" charset="0"/>
              </a:rPr>
              <a:t>is</a:t>
            </a:r>
            <a:endParaRPr lang="en-US" sz="6000" i="1" dirty="0">
              <a:solidFill>
                <a:schemeClr val="bg1">
                  <a:lumMod val="65000"/>
                </a:schemeClr>
              </a:solidFill>
              <a:latin typeface="Calibri" panose="020F0502020204030204" pitchFamily="34" charset="0"/>
              <a:cs typeface="Courier New" panose="02070309020205020404" pitchFamily="49" charset="0"/>
            </a:endParaRPr>
          </a:p>
        </p:txBody>
      </p:sp>
      <p:sp>
        <p:nvSpPr>
          <p:cNvPr id="12" name="Rectangle 1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745992" y="326136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6" name="Rectangle 2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546323" y="1824335"/>
            <a:ext cx="154721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(4)</a:t>
            </a:r>
            <a:endParaRPr lang="en-US" b="1" dirty="0"/>
          </a:p>
        </p:txBody>
      </p:sp>
      <p:sp>
        <p:nvSpPr>
          <p:cNvPr id="22" name="Rectangle 21"/>
          <p:cNvSpPr/>
          <p:nvPr/>
        </p:nvSpPr>
        <p:spPr>
          <a:xfrm>
            <a:off x="6989015" y="4186991"/>
            <a:ext cx="154721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(3)</a:t>
            </a:r>
            <a:endParaRPr lang="en-US" b="1" dirty="0"/>
          </a:p>
        </p:txBody>
      </p:sp>
      <p:sp>
        <p:nvSpPr>
          <p:cNvPr id="27" name="Rectangle 26"/>
          <p:cNvSpPr/>
          <p:nvPr/>
        </p:nvSpPr>
        <p:spPr>
          <a:xfrm>
            <a:off x="2143810" y="5792685"/>
            <a:ext cx="5076454"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example with concrete values</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29" name="Rectangle 28"/>
          <p:cNvSpPr/>
          <p:nvPr/>
        </p:nvSpPr>
        <p:spPr>
          <a:xfrm>
            <a:off x="7351590" y="109693"/>
            <a:ext cx="1547218"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(4)</a:t>
            </a:r>
            <a:endParaRPr lang="en-US" b="1" dirty="0"/>
          </a:p>
        </p:txBody>
      </p:sp>
    </p:spTree>
    <p:extLst>
      <p:ext uri="{BB962C8B-B14F-4D97-AF65-F5344CB8AC3E}">
        <p14:creationId xmlns:p14="http://schemas.microsoft.com/office/powerpoint/2010/main" val="12318762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33400" y="5334000"/>
            <a:ext cx="8199120" cy="9144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ectangle 2"/>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1+1+...+1</a:t>
            </a:r>
          </a:p>
        </p:txBody>
      </p:sp>
      <p:sp>
        <p:nvSpPr>
          <p:cNvPr id="5" name="TextBox 4"/>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p>
        </p:txBody>
      </p:sp>
      <p:sp>
        <p:nvSpPr>
          <p:cNvPr id="6" name="TextBox 5"/>
          <p:cNvSpPr txBox="1"/>
          <p:nvPr/>
        </p:nvSpPr>
        <p:spPr>
          <a:xfrm>
            <a:off x="4744521" y="2921036"/>
            <a:ext cx="3627120"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value of </a:t>
            </a:r>
            <a:r>
              <a:rPr lang="en-US" sz="4200" b="1" dirty="0" smtClean="0">
                <a:solidFill>
                  <a:srgbClr val="0B9520"/>
                </a:solidFill>
                <a:latin typeface="Courier New" panose="02070309020205020404" pitchFamily="49" charset="0"/>
                <a:cs typeface="Courier New" panose="02070309020205020404" pitchFamily="49" charset="0"/>
              </a:rPr>
              <a:t>1+...+1</a:t>
            </a:r>
            <a:endParaRPr lang="en-US" sz="4200" dirty="0" smtClean="0">
              <a:solidFill>
                <a:srgbClr val="0B9520"/>
              </a:solidFill>
              <a:latin typeface="Calibri" panose="020F0502020204030204" pitchFamily="34" charset="0"/>
            </a:endParaRPr>
          </a:p>
        </p:txBody>
      </p:sp>
      <p:sp>
        <p:nvSpPr>
          <p:cNvPr id="10" name="Rectangle 9"/>
          <p:cNvSpPr/>
          <p:nvPr/>
        </p:nvSpPr>
        <p:spPr>
          <a:xfrm>
            <a:off x="4648200" y="813137"/>
            <a:ext cx="679994" cy="1015663"/>
          </a:xfrm>
          <a:prstGeom prst="rect">
            <a:avLst/>
          </a:prstGeom>
        </p:spPr>
        <p:txBody>
          <a:bodyPr wrap="none">
            <a:spAutoFit/>
          </a:bodyPr>
          <a:lstStyle/>
          <a:p>
            <a:r>
              <a:rPr lang="en-US" sz="6000" i="1" dirty="0" smtClean="0">
                <a:solidFill>
                  <a:schemeClr val="bg1">
                    <a:lumMod val="65000"/>
                  </a:schemeClr>
                </a:solidFill>
                <a:latin typeface="Calibri" panose="020F0502020204030204" pitchFamily="34" charset="0"/>
                <a:cs typeface="Courier New" panose="02070309020205020404" pitchFamily="49" charset="0"/>
              </a:rPr>
              <a:t>is</a:t>
            </a:r>
            <a:endParaRPr lang="en-US" sz="6000" i="1" dirty="0">
              <a:solidFill>
                <a:schemeClr val="bg1">
                  <a:lumMod val="65000"/>
                </a:schemeClr>
              </a:solidFill>
              <a:latin typeface="Calibri" panose="020F0502020204030204" pitchFamily="34" charset="0"/>
              <a:cs typeface="Courier New" panose="02070309020205020404" pitchFamily="49" charset="0"/>
            </a:endParaRPr>
          </a:p>
        </p:txBody>
      </p:sp>
      <p:sp>
        <p:nvSpPr>
          <p:cNvPr id="12" name="Rectangle 1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745992" y="326136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17" name="Rectangle 16"/>
          <p:cNvSpPr/>
          <p:nvPr/>
        </p:nvSpPr>
        <p:spPr>
          <a:xfrm>
            <a:off x="839537" y="5502424"/>
            <a:ext cx="1903663"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base case:</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8" name="TextBox 17"/>
          <p:cNvSpPr txBox="1"/>
          <p:nvPr/>
        </p:nvSpPr>
        <p:spPr>
          <a:xfrm>
            <a:off x="2743200" y="5425668"/>
            <a:ext cx="5659870" cy="738664"/>
          </a:xfrm>
          <a:prstGeom prst="rect">
            <a:avLst/>
          </a:prstGeom>
          <a:solidFill>
            <a:srgbClr val="CCFFCC"/>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 of </a:t>
            </a:r>
            <a:r>
              <a:rPr lang="en-US" sz="4200" dirty="0" err="1" smtClean="0">
                <a:latin typeface="Calibri" panose="020F0502020204030204" pitchFamily="34" charset="0"/>
              </a:rPr>
              <a:t>plusone</a:t>
            </a:r>
            <a:r>
              <a:rPr lang="en-US" sz="4200" dirty="0" smtClean="0">
                <a:latin typeface="Calibri" panose="020F0502020204030204" pitchFamily="34" charset="0"/>
              </a:rPr>
              <a:t>(</a:t>
            </a:r>
            <a:r>
              <a:rPr lang="en-US" sz="4200" b="1" dirty="0" smtClean="0">
                <a:solidFill>
                  <a:srgbClr val="0B9520"/>
                </a:solidFill>
                <a:latin typeface="Courier New" panose="02070309020205020404" pitchFamily="49" charset="0"/>
                <a:cs typeface="Courier New" panose="02070309020205020404" pitchFamily="49" charset="0"/>
              </a:rPr>
              <a:t>0</a:t>
            </a:r>
            <a:r>
              <a:rPr lang="en-US" sz="4200" dirty="0" smtClean="0">
                <a:latin typeface="Calibri" panose="020F0502020204030204" pitchFamily="34" charset="0"/>
              </a:rPr>
              <a:t>) is </a:t>
            </a:r>
            <a:r>
              <a:rPr lang="en-US" sz="4200" b="1" dirty="0">
                <a:solidFill>
                  <a:srgbClr val="0B9520"/>
                </a:solidFill>
                <a:latin typeface="Courier New" panose="02070309020205020404" pitchFamily="49" charset="0"/>
                <a:cs typeface="Courier New" panose="02070309020205020404" pitchFamily="49" charset="0"/>
              </a:rPr>
              <a:t>0</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19" name="Rectangle 18"/>
          <p:cNvSpPr/>
          <p:nvPr/>
        </p:nvSpPr>
        <p:spPr>
          <a:xfrm>
            <a:off x="5211011" y="6317188"/>
            <a:ext cx="2078711"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smallest possible input</a:t>
            </a:r>
            <a:endParaRPr lang="en-US" sz="1600" dirty="0">
              <a:solidFill>
                <a:srgbClr val="0B9520"/>
              </a:solidFill>
              <a:latin typeface="Calibri" panose="020F0502020204030204" pitchFamily="34" charset="0"/>
            </a:endParaRPr>
          </a:p>
        </p:txBody>
      </p:sp>
      <p:sp>
        <p:nvSpPr>
          <p:cNvPr id="20" name="Rectangle 19"/>
          <p:cNvSpPr/>
          <p:nvPr/>
        </p:nvSpPr>
        <p:spPr>
          <a:xfrm>
            <a:off x="8072014" y="6325311"/>
            <a:ext cx="995786"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its output</a:t>
            </a:r>
            <a:endParaRPr lang="en-US" sz="1600" dirty="0">
              <a:solidFill>
                <a:srgbClr val="0B9520"/>
              </a:solidFill>
              <a:latin typeface="Calibri" panose="020F0502020204030204" pitchFamily="34" charset="0"/>
            </a:endParaRPr>
          </a:p>
        </p:txBody>
      </p:sp>
      <p:cxnSp>
        <p:nvCxnSpPr>
          <p:cNvPr id="23" name="Straight Arrow Connector 22"/>
          <p:cNvCxnSpPr/>
          <p:nvPr/>
        </p:nvCxnSpPr>
        <p:spPr bwMode="auto">
          <a:xfrm flipV="1">
            <a:off x="6939227" y="6087199"/>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cxnSp>
        <p:nvCxnSpPr>
          <p:cNvPr id="24" name="Straight Arrow Connector 23"/>
          <p:cNvCxnSpPr/>
          <p:nvPr/>
        </p:nvCxnSpPr>
        <p:spPr bwMode="auto">
          <a:xfrm flipH="1" flipV="1">
            <a:off x="8130995" y="6080760"/>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6" name="Rectangle 2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523079" y="1824335"/>
            <a:ext cx="1593706"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(N)</a:t>
            </a:r>
            <a:endParaRPr lang="en-US" b="1" dirty="0"/>
          </a:p>
        </p:txBody>
      </p:sp>
      <p:sp>
        <p:nvSpPr>
          <p:cNvPr id="22" name="Rectangle 21"/>
          <p:cNvSpPr/>
          <p:nvPr/>
        </p:nvSpPr>
        <p:spPr>
          <a:xfrm>
            <a:off x="6705600" y="4186991"/>
            <a:ext cx="1843774"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(N-1)</a:t>
            </a:r>
            <a:endParaRPr lang="en-US" b="1" dirty="0"/>
          </a:p>
        </p:txBody>
      </p:sp>
      <p:sp>
        <p:nvSpPr>
          <p:cNvPr id="29" name="Rectangle 28"/>
          <p:cNvSpPr/>
          <p:nvPr/>
        </p:nvSpPr>
        <p:spPr>
          <a:xfrm>
            <a:off x="7328346" y="109693"/>
            <a:ext cx="1593706"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(N)</a:t>
            </a:r>
            <a:endParaRPr lang="en-US" b="1" dirty="0"/>
          </a:p>
        </p:txBody>
      </p:sp>
    </p:spTree>
    <p:extLst>
      <p:ext uri="{BB962C8B-B14F-4D97-AF65-F5344CB8AC3E}">
        <p14:creationId xmlns:p14="http://schemas.microsoft.com/office/powerpoint/2010/main" val="40724397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plusone</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plusone</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_______:</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___</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______________</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6677030" y="476266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32535" y="52510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4639269"/>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96899" y="51054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9" name="Down Arrow 68"/>
          <p:cNvSpPr/>
          <p:nvPr/>
        </p:nvSpPr>
        <p:spPr bwMode="auto">
          <a:xfrm rot="15302307">
            <a:off x="1352460" y="1637001"/>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8781470">
            <a:off x="2158797" y="498371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990600" y="5791200"/>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3" name="Down Arrow 32"/>
          <p:cNvSpPr/>
          <p:nvPr/>
        </p:nvSpPr>
        <p:spPr bwMode="auto">
          <a:xfrm rot="17196575">
            <a:off x="1235800" y="2128429"/>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52404" y="2054462"/>
            <a:ext cx="157318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recursion?</a:t>
            </a:r>
            <a:endParaRPr lang="en-US" dirty="0"/>
          </a:p>
        </p:txBody>
      </p:sp>
      <p:sp>
        <p:nvSpPr>
          <p:cNvPr id="34" name="Rectangle 33"/>
          <p:cNvSpPr/>
          <p:nvPr/>
        </p:nvSpPr>
        <p:spPr>
          <a:xfrm>
            <a:off x="403109" y="1290935"/>
            <a:ext cx="2930610"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(4) is 1+1+1+1</a:t>
            </a:r>
            <a:endParaRPr lang="en-US" dirty="0">
              <a:latin typeface="Calibri" panose="020F0502020204030204" pitchFamily="34" charset="0"/>
            </a:endParaRPr>
          </a:p>
        </p:txBody>
      </p:sp>
      <p:sp>
        <p:nvSpPr>
          <p:cNvPr id="35" name="Rectangle 34"/>
          <p:cNvSpPr/>
          <p:nvPr/>
        </p:nvSpPr>
        <p:spPr>
          <a:xfrm>
            <a:off x="403109" y="2776140"/>
            <a:ext cx="2621230"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(3) is 1+1+1</a:t>
            </a:r>
            <a:endParaRPr lang="en-US" dirty="0">
              <a:latin typeface="Calibri" panose="020F0502020204030204" pitchFamily="34" charset="0"/>
            </a:endParaRPr>
          </a:p>
        </p:txBody>
      </p:sp>
      <p:sp>
        <p:nvSpPr>
          <p:cNvPr id="36" name="Rectangle 35"/>
          <p:cNvSpPr/>
          <p:nvPr/>
        </p:nvSpPr>
        <p:spPr>
          <a:xfrm>
            <a:off x="403109" y="3385740"/>
            <a:ext cx="231185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(2) is 1+1</a:t>
            </a:r>
            <a:endParaRPr lang="en-US" dirty="0">
              <a:latin typeface="Calibri" panose="020F0502020204030204" pitchFamily="34" charset="0"/>
            </a:endParaRPr>
          </a:p>
        </p:txBody>
      </p:sp>
      <p:sp>
        <p:nvSpPr>
          <p:cNvPr id="37" name="Rectangle 36"/>
          <p:cNvSpPr/>
          <p:nvPr/>
        </p:nvSpPr>
        <p:spPr>
          <a:xfrm>
            <a:off x="403109" y="3999805"/>
            <a:ext cx="200247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(1) is 1</a:t>
            </a:r>
            <a:endParaRPr lang="en-US" dirty="0">
              <a:latin typeface="Calibri" panose="020F0502020204030204" pitchFamily="34" charset="0"/>
            </a:endParaRPr>
          </a:p>
        </p:txBody>
      </p:sp>
      <p:sp>
        <p:nvSpPr>
          <p:cNvPr id="38" name="Rectangle 37"/>
          <p:cNvSpPr/>
          <p:nvPr/>
        </p:nvSpPr>
        <p:spPr>
          <a:xfrm>
            <a:off x="403109" y="4639270"/>
            <a:ext cx="200247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(0) is 0</a:t>
            </a:r>
            <a:endParaRPr lang="en-US" dirty="0">
              <a:latin typeface="Calibri" panose="020F0502020204030204" pitchFamily="34" charset="0"/>
            </a:endParaRPr>
          </a:p>
        </p:txBody>
      </p:sp>
    </p:spTree>
    <p:extLst>
      <p:ext uri="{BB962C8B-B14F-4D97-AF65-F5344CB8AC3E}">
        <p14:creationId xmlns:p14="http://schemas.microsoft.com/office/powerpoint/2010/main" val="6369305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399" y="1639669"/>
            <a:ext cx="4880423" cy="646331"/>
          </a:xfrm>
          <a:prstGeom prst="rect">
            <a:avLst/>
          </a:prstGeom>
        </p:spPr>
        <p:txBody>
          <a:bodyPr wrap="square">
            <a:spAutoFit/>
          </a:bodyPr>
          <a:lstStyle/>
          <a:p>
            <a:r>
              <a:rPr lang="en-US" sz="3600" dirty="0" err="1" smtClean="0">
                <a:latin typeface="Calibri" panose="020F0502020204030204" pitchFamily="34" charset="0"/>
              </a:rPr>
              <a:t>plusone</a:t>
            </a:r>
            <a:r>
              <a:rPr lang="en-US" sz="3600" dirty="0" smtClean="0">
                <a:latin typeface="Calibri" panose="020F0502020204030204" pitchFamily="34" charset="0"/>
              </a:rPr>
              <a:t>(N) is </a:t>
            </a:r>
            <a:r>
              <a:rPr lang="en-US" dirty="0" smtClean="0">
                <a:solidFill>
                  <a:srgbClr val="0000FF"/>
                </a:solidFill>
                <a:latin typeface="Calibri" panose="020F0502020204030204" pitchFamily="34" charset="0"/>
              </a:rPr>
              <a:t>1+plusone(N-1)</a:t>
            </a:r>
            <a:r>
              <a:rPr lang="en-US" sz="3600" dirty="0" smtClean="0">
                <a:latin typeface="Calibri" panose="020F0502020204030204" pitchFamily="34" charset="0"/>
              </a:rPr>
              <a:t>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plusone</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N == 0:</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0</a:t>
            </a:r>
            <a:endParaRPr lang="en-US" sz="2000" b="1" dirty="0" smtClean="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1 + </a:t>
            </a:r>
            <a:r>
              <a:rPr lang="en-US" sz="2000" b="1" dirty="0" err="1" smtClean="0">
                <a:solidFill>
                  <a:srgbClr val="0000FF"/>
                </a:solidFill>
                <a:latin typeface="Courier New" panose="02070309020205020404" pitchFamily="49" charset="0"/>
                <a:cs typeface="Courier New" panose="02070309020205020404" pitchFamily="49" charset="0"/>
              </a:rPr>
              <a:t>plusone</a:t>
            </a:r>
            <a:r>
              <a:rPr lang="en-US" sz="2000" b="1" dirty="0" smtClean="0">
                <a:latin typeface="Courier New" panose="02070309020205020404" pitchFamily="49" charset="0"/>
                <a:cs typeface="Courier New" panose="02070309020205020404" pitchFamily="49" charset="0"/>
              </a:rPr>
              <a:t>(N-1)</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6677030" y="476266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32535" y="52510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4639269"/>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96899" y="51054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930610"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(4) is 1+1+1+1</a:t>
            </a:r>
            <a:endParaRPr lang="en-US" dirty="0">
              <a:latin typeface="Calibri" panose="020F0502020204030204" pitchFamily="34" charset="0"/>
            </a:endParaRPr>
          </a:p>
        </p:txBody>
      </p:sp>
      <p:sp>
        <p:nvSpPr>
          <p:cNvPr id="69" name="Down Arrow 68"/>
          <p:cNvSpPr/>
          <p:nvPr/>
        </p:nvSpPr>
        <p:spPr bwMode="auto">
          <a:xfrm rot="15302307">
            <a:off x="1352460" y="1637001"/>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8781470">
            <a:off x="2158797" y="498371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990600" y="5791200"/>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3" name="Down Arrow 32"/>
          <p:cNvSpPr/>
          <p:nvPr/>
        </p:nvSpPr>
        <p:spPr bwMode="auto">
          <a:xfrm rot="17196575">
            <a:off x="1235800" y="2128429"/>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52404" y="2054462"/>
            <a:ext cx="157318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recursion?</a:t>
            </a:r>
            <a:endParaRPr lang="en-US" dirty="0"/>
          </a:p>
        </p:txBody>
      </p:sp>
      <p:sp>
        <p:nvSpPr>
          <p:cNvPr id="3" name="Rectangle 2"/>
          <p:cNvSpPr/>
          <p:nvPr/>
        </p:nvSpPr>
        <p:spPr>
          <a:xfrm>
            <a:off x="3873842" y="2992203"/>
            <a:ext cx="2002471" cy="461665"/>
          </a:xfrm>
          <a:prstGeom prst="rect">
            <a:avLst/>
          </a:prstGeom>
        </p:spPr>
        <p:txBody>
          <a:bodyPr wrap="none">
            <a:spAutoFit/>
          </a:bodyPr>
          <a:lstStyle/>
          <a:p>
            <a:r>
              <a:rPr lang="en-US" dirty="0" err="1" smtClean="0">
                <a:solidFill>
                  <a:srgbClr val="0000FF"/>
                </a:solidFill>
                <a:latin typeface="Calibri" panose="020F0502020204030204" pitchFamily="34" charset="0"/>
              </a:rPr>
              <a:t>plusone</a:t>
            </a:r>
            <a:r>
              <a:rPr lang="en-US" dirty="0" smtClean="0">
                <a:solidFill>
                  <a:srgbClr val="0000FF"/>
                </a:solidFill>
                <a:latin typeface="Calibri" panose="020F0502020204030204" pitchFamily="34" charset="0"/>
              </a:rPr>
              <a:t>(0) is 0</a:t>
            </a:r>
            <a:endParaRPr lang="en-US" dirty="0"/>
          </a:p>
        </p:txBody>
      </p:sp>
      <p:sp>
        <p:nvSpPr>
          <p:cNvPr id="34" name="Rectangle 33"/>
          <p:cNvSpPr/>
          <p:nvPr/>
        </p:nvSpPr>
        <p:spPr>
          <a:xfrm>
            <a:off x="403109" y="2776140"/>
            <a:ext cx="2621230"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(3) is 1+1+1</a:t>
            </a:r>
            <a:endParaRPr lang="en-US" dirty="0">
              <a:latin typeface="Calibri" panose="020F0502020204030204" pitchFamily="34" charset="0"/>
            </a:endParaRPr>
          </a:p>
        </p:txBody>
      </p:sp>
      <p:sp>
        <p:nvSpPr>
          <p:cNvPr id="35" name="Rectangle 34"/>
          <p:cNvSpPr/>
          <p:nvPr/>
        </p:nvSpPr>
        <p:spPr>
          <a:xfrm>
            <a:off x="403109" y="3385740"/>
            <a:ext cx="231185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(2) is 1+1</a:t>
            </a:r>
            <a:endParaRPr lang="en-US" dirty="0">
              <a:latin typeface="Calibri" panose="020F0502020204030204" pitchFamily="34" charset="0"/>
            </a:endParaRPr>
          </a:p>
        </p:txBody>
      </p:sp>
      <p:sp>
        <p:nvSpPr>
          <p:cNvPr id="36" name="Rectangle 35"/>
          <p:cNvSpPr/>
          <p:nvPr/>
        </p:nvSpPr>
        <p:spPr>
          <a:xfrm>
            <a:off x="403109" y="3999805"/>
            <a:ext cx="200247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(1) is 1</a:t>
            </a:r>
            <a:endParaRPr lang="en-US" dirty="0">
              <a:latin typeface="Calibri" panose="020F0502020204030204" pitchFamily="34" charset="0"/>
            </a:endParaRPr>
          </a:p>
        </p:txBody>
      </p:sp>
      <p:sp>
        <p:nvSpPr>
          <p:cNvPr id="37" name="Rectangle 36"/>
          <p:cNvSpPr/>
          <p:nvPr/>
        </p:nvSpPr>
        <p:spPr>
          <a:xfrm>
            <a:off x="403109" y="4639270"/>
            <a:ext cx="200247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(0) is 0</a:t>
            </a:r>
            <a:endParaRPr lang="en-US" dirty="0">
              <a:latin typeface="Calibri" panose="020F0502020204030204" pitchFamily="34" charset="0"/>
            </a:endParaRPr>
          </a:p>
        </p:txBody>
      </p:sp>
    </p:spTree>
    <p:extLst>
      <p:ext uri="{BB962C8B-B14F-4D97-AF65-F5344CB8AC3E}">
        <p14:creationId xmlns:p14="http://schemas.microsoft.com/office/powerpoint/2010/main" val="2692619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7"/>
          <p:cNvSpPr>
            <a:spLocks noChangeArrowheads="1"/>
          </p:cNvSpPr>
          <p:nvPr/>
        </p:nvSpPr>
        <p:spPr bwMode="auto">
          <a:xfrm>
            <a:off x="3810000" y="1828800"/>
            <a:ext cx="5029200" cy="403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 name="Text Box 5"/>
          <p:cNvSpPr txBox="1">
            <a:spLocks noChangeArrowheads="1"/>
          </p:cNvSpPr>
          <p:nvPr/>
        </p:nvSpPr>
        <p:spPr bwMode="auto">
          <a:xfrm>
            <a:off x="838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Computation's Dual Identity</a:t>
            </a:r>
          </a:p>
        </p:txBody>
      </p:sp>
      <p:sp>
        <p:nvSpPr>
          <p:cNvPr id="5124" name="AutoShape 7"/>
          <p:cNvSpPr>
            <a:spLocks noChangeArrowheads="1"/>
          </p:cNvSpPr>
          <p:nvPr/>
        </p:nvSpPr>
        <p:spPr bwMode="auto">
          <a:xfrm>
            <a:off x="4160838" y="3082925"/>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25" name="Rectangle 8"/>
          <p:cNvSpPr>
            <a:spLocks noChangeArrowheads="1"/>
          </p:cNvSpPr>
          <p:nvPr/>
        </p:nvSpPr>
        <p:spPr bwMode="auto">
          <a:xfrm>
            <a:off x="4160838" y="341312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x</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300</a:t>
            </a:r>
          </a:p>
        </p:txBody>
      </p:sp>
      <p:sp>
        <p:nvSpPr>
          <p:cNvPr id="5126" name="Text Box 9"/>
          <p:cNvSpPr txBox="1">
            <a:spLocks noChangeArrowheads="1"/>
          </p:cNvSpPr>
          <p:nvPr/>
        </p:nvSpPr>
        <p:spPr bwMode="auto">
          <a:xfrm>
            <a:off x="3922713" y="302542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latin typeface="Courier New" pitchFamily="49" charset="0"/>
              </a:rPr>
              <a:t>41</a:t>
            </a:r>
          </a:p>
        </p:txBody>
      </p:sp>
      <p:sp>
        <p:nvSpPr>
          <p:cNvPr id="5127" name="Text Box 13"/>
          <p:cNvSpPr txBox="1">
            <a:spLocks noChangeArrowheads="1"/>
          </p:cNvSpPr>
          <p:nvPr/>
        </p:nvSpPr>
        <p:spPr bwMode="auto">
          <a:xfrm>
            <a:off x="3810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300</a:t>
            </a:r>
          </a:p>
        </p:txBody>
      </p:sp>
      <p:sp>
        <p:nvSpPr>
          <p:cNvPr id="5128" name="Text Box 15"/>
          <p:cNvSpPr txBox="1">
            <a:spLocks noChangeArrowheads="1"/>
          </p:cNvSpPr>
          <p:nvPr/>
        </p:nvSpPr>
        <p:spPr bwMode="auto">
          <a:xfrm>
            <a:off x="6000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Computation</a:t>
            </a:r>
            <a:endParaRPr lang="en-US" sz="1600" b="1" dirty="0">
              <a:solidFill>
                <a:srgbClr val="990000"/>
              </a:solidFill>
              <a:latin typeface="Cambria" pitchFamily="18" charset="0"/>
            </a:endParaRPr>
          </a:p>
        </p:txBody>
      </p:sp>
      <p:pic>
        <p:nvPicPr>
          <p:cNvPr id="5129" name="Picture 16" descr="flaming_shower_curtain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039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7"/>
          <p:cNvSpPr txBox="1">
            <a:spLocks noChangeArrowheads="1"/>
          </p:cNvSpPr>
          <p:nvPr/>
        </p:nvSpPr>
        <p:spPr bwMode="auto">
          <a:xfrm>
            <a:off x="50958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Data Storage</a:t>
            </a:r>
            <a:endParaRPr lang="en-US" sz="1600" b="1" dirty="0">
              <a:solidFill>
                <a:srgbClr val="990000"/>
              </a:solidFill>
              <a:latin typeface="Cambria" pitchFamily="18" charset="0"/>
            </a:endParaRPr>
          </a:p>
        </p:txBody>
      </p:sp>
      <p:sp>
        <p:nvSpPr>
          <p:cNvPr id="5131" name="AutoShape 18"/>
          <p:cNvSpPr>
            <a:spLocks noChangeArrowheads="1"/>
          </p:cNvSpPr>
          <p:nvPr/>
        </p:nvSpPr>
        <p:spPr bwMode="auto">
          <a:xfrm>
            <a:off x="6477000" y="3065463"/>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32" name="Rectangle 19"/>
          <p:cNvSpPr>
            <a:spLocks noChangeArrowheads="1"/>
          </p:cNvSpPr>
          <p:nvPr/>
        </p:nvSpPr>
        <p:spPr bwMode="auto">
          <a:xfrm>
            <a:off x="6477000" y="3395663"/>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y</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304</a:t>
            </a:r>
          </a:p>
        </p:txBody>
      </p:sp>
      <p:sp>
        <p:nvSpPr>
          <p:cNvPr id="5133" name="Text Box 20"/>
          <p:cNvSpPr txBox="1">
            <a:spLocks noChangeArrowheads="1"/>
          </p:cNvSpPr>
          <p:nvPr/>
        </p:nvSpPr>
        <p:spPr bwMode="auto">
          <a:xfrm>
            <a:off x="6238875" y="302542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42</a:t>
            </a:r>
          </a:p>
        </p:txBody>
      </p:sp>
      <p:sp>
        <p:nvSpPr>
          <p:cNvPr id="5134" name="Text Box 21"/>
          <p:cNvSpPr txBox="1">
            <a:spLocks noChangeArrowheads="1"/>
          </p:cNvSpPr>
          <p:nvPr/>
        </p:nvSpPr>
        <p:spPr bwMode="auto">
          <a:xfrm>
            <a:off x="6096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304</a:t>
            </a:r>
          </a:p>
        </p:txBody>
      </p:sp>
      <p:sp>
        <p:nvSpPr>
          <p:cNvPr id="5135" name="Freeform 22"/>
          <p:cNvSpPr>
            <a:spLocks/>
          </p:cNvSpPr>
          <p:nvPr/>
        </p:nvSpPr>
        <p:spPr bwMode="auto">
          <a:xfrm>
            <a:off x="3170238" y="3817938"/>
            <a:ext cx="222250" cy="1549400"/>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6" name="Freeform 23"/>
          <p:cNvSpPr>
            <a:spLocks/>
          </p:cNvSpPr>
          <p:nvPr/>
        </p:nvSpPr>
        <p:spPr bwMode="auto">
          <a:xfrm flipH="1" flipV="1">
            <a:off x="3200400" y="2209800"/>
            <a:ext cx="222250" cy="1038225"/>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7" name="AutoShape 24"/>
          <p:cNvSpPr>
            <a:spLocks noChangeArrowheads="1"/>
          </p:cNvSpPr>
          <p:nvPr/>
        </p:nvSpPr>
        <p:spPr bwMode="auto">
          <a:xfrm>
            <a:off x="2943225" y="3333750"/>
            <a:ext cx="685800" cy="381000"/>
          </a:xfrm>
          <a:prstGeom prst="leftRightArrow">
            <a:avLst>
              <a:gd name="adj1" fmla="val 50000"/>
              <a:gd name="adj2" fmla="val 36000"/>
            </a:avLst>
          </a:prstGeom>
          <a:solidFill>
            <a:schemeClr val="accent1"/>
          </a:solidFill>
          <a:ln w="9525">
            <a:solidFill>
              <a:schemeClr val="tx1"/>
            </a:solidFill>
            <a:miter lim="800000"/>
            <a:headEnd/>
            <a:tailEnd/>
          </a:ln>
        </p:spPr>
        <p:txBody>
          <a:bodyPr wrap="none" anchor="ctr"/>
          <a:lstStyle/>
          <a:p>
            <a:endParaRPr lang="en-US"/>
          </a:p>
        </p:txBody>
      </p:sp>
      <p:sp>
        <p:nvSpPr>
          <p:cNvPr id="5138" name="Rectangle 21"/>
          <p:cNvSpPr>
            <a:spLocks noChangeArrowheads="1"/>
          </p:cNvSpPr>
          <p:nvPr/>
        </p:nvSpPr>
        <p:spPr bwMode="auto">
          <a:xfrm rot="20091146">
            <a:off x="7454699" y="5315099"/>
            <a:ext cx="1486304" cy="461665"/>
          </a:xfrm>
          <a:prstGeom prst="rect">
            <a:avLst/>
          </a:prstGeom>
          <a:solidFill>
            <a:schemeClr val="bg1"/>
          </a:solidFill>
          <a:ln w="9525">
            <a:solidFill>
              <a:srgbClr val="C00000"/>
            </a:solidFill>
            <a:miter lim="800000"/>
            <a:headEnd/>
            <a:tailEnd/>
          </a:ln>
        </p:spPr>
        <p:txBody>
          <a:bodyPr wrap="none">
            <a:spAutoFit/>
          </a:bodyPr>
          <a:lstStyle/>
          <a:p>
            <a:r>
              <a:rPr lang="en-US" b="1" dirty="0" smtClean="0">
                <a:latin typeface="Cambria" pitchFamily="18" charset="0"/>
              </a:rPr>
              <a:t>Last time</a:t>
            </a:r>
            <a:endParaRPr lang="en-US" b="1" dirty="0">
              <a:latin typeface="Cambria" pitchFamily="18" charset="0"/>
            </a:endParaRPr>
          </a:p>
        </p:txBody>
      </p:sp>
      <p:sp>
        <p:nvSpPr>
          <p:cNvPr id="5139" name="Text Box 9"/>
          <p:cNvSpPr txBox="1">
            <a:spLocks noChangeArrowheads="1"/>
          </p:cNvSpPr>
          <p:nvPr/>
        </p:nvSpPr>
        <p:spPr bwMode="auto">
          <a:xfrm>
            <a:off x="4143375" y="4690357"/>
            <a:ext cx="419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700" dirty="0" smtClean="0">
                <a:solidFill>
                  <a:srgbClr val="990000"/>
                </a:solidFill>
                <a:latin typeface="Cambria" pitchFamily="18" charset="0"/>
              </a:rPr>
              <a:t>variables </a:t>
            </a:r>
            <a:r>
              <a:rPr lang="en-US" sz="2700" dirty="0">
                <a:solidFill>
                  <a:srgbClr val="990000"/>
                </a:solidFill>
                <a:latin typeface="Cambria" pitchFamily="18" charset="0"/>
              </a:rPr>
              <a:t>~</a:t>
            </a:r>
            <a:r>
              <a:rPr lang="en-US" sz="2700" dirty="0" smtClean="0">
                <a:solidFill>
                  <a:srgbClr val="990000"/>
                </a:solidFill>
                <a:latin typeface="Cambria" pitchFamily="18" charset="0"/>
              </a:rPr>
              <a:t> boxes</a:t>
            </a:r>
            <a:endParaRPr lang="en-US" sz="2700" dirty="0">
              <a:solidFill>
                <a:srgbClr val="990000"/>
              </a:solidFill>
              <a:latin typeface="Cambria" pitchFamily="18" charset="0"/>
            </a:endParaRPr>
          </a:p>
        </p:txBody>
      </p:sp>
      <p:sp>
        <p:nvSpPr>
          <p:cNvPr id="20" name="Text Box 10"/>
          <p:cNvSpPr txBox="1">
            <a:spLocks noChangeArrowheads="1"/>
          </p:cNvSpPr>
          <p:nvPr/>
        </p:nvSpPr>
        <p:spPr bwMode="auto">
          <a:xfrm>
            <a:off x="1371600" y="5678216"/>
            <a:ext cx="170062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solidFill>
                  <a:srgbClr val="067B0E"/>
                </a:solidFill>
                <a:latin typeface="Cambria" pitchFamily="18" charset="0"/>
              </a:rPr>
              <a:t>But what does the stuff on this side </a:t>
            </a:r>
            <a:r>
              <a:rPr lang="en-US" sz="1500" b="1" i="1" dirty="0" smtClean="0">
                <a:solidFill>
                  <a:srgbClr val="067B0E"/>
                </a:solidFill>
                <a:latin typeface="Cambria" pitchFamily="18" charset="0"/>
              </a:rPr>
              <a:t>look like</a:t>
            </a:r>
            <a:r>
              <a:rPr lang="en-US" sz="1500" i="1" dirty="0" smtClean="0">
                <a:solidFill>
                  <a:srgbClr val="067B0E"/>
                </a:solidFill>
                <a:latin typeface="Cambria" pitchFamily="18" charset="0"/>
              </a:rPr>
              <a:t> ?</a:t>
            </a:r>
            <a:endParaRPr lang="en-US" sz="1500" dirty="0">
              <a:solidFill>
                <a:srgbClr val="067B0E"/>
              </a:solidFill>
              <a:latin typeface="Cambria" pitchFamily="18" charset="0"/>
            </a:endParaRPr>
          </a:p>
        </p:txBody>
      </p:sp>
      <p:grpSp>
        <p:nvGrpSpPr>
          <p:cNvPr id="21" name="Group 11"/>
          <p:cNvGrpSpPr>
            <a:grpSpLocks/>
          </p:cNvGrpSpPr>
          <p:nvPr/>
        </p:nvGrpSpPr>
        <p:grpSpPr bwMode="auto">
          <a:xfrm>
            <a:off x="2992437" y="5867400"/>
            <a:ext cx="638175" cy="711200"/>
            <a:chOff x="2928" y="1051"/>
            <a:chExt cx="840" cy="957"/>
          </a:xfrm>
        </p:grpSpPr>
        <p:sp>
          <p:nvSpPr>
            <p:cNvPr id="22"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3"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4"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2"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3"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4"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leng</a:t>
            </a:r>
            <a:r>
              <a:rPr lang="en-US" sz="3600" dirty="0" smtClean="0">
                <a:latin typeface="Calibri" panose="020F0502020204030204" pitchFamily="34" charset="0"/>
              </a:rPr>
              <a:t>(L)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  </a:t>
            </a:r>
            <a:r>
              <a:rPr lang="en-US" sz="3200" dirty="0" err="1" smtClean="0">
                <a:latin typeface="Calibri" panose="020F0502020204030204" pitchFamily="34" charset="0"/>
              </a:rPr>
              <a:t>leng</a:t>
            </a:r>
            <a:r>
              <a:rPr lang="en-US" sz="3200" dirty="0" smtClean="0">
                <a:latin typeface="Calibri" panose="020F0502020204030204" pitchFamily="34" charset="0"/>
              </a:rPr>
              <a:t>(L)</a:t>
            </a:r>
            <a:endParaRPr lang="en-US" sz="3200" dirty="0">
              <a:latin typeface="Calibri" panose="020F0502020204030204" pitchFamily="34"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leng</a:t>
            </a:r>
            <a:r>
              <a:rPr lang="en-US" sz="2000" b="1" dirty="0" smtClean="0">
                <a:latin typeface="Courier New" panose="02070309020205020404" pitchFamily="49" charset="0"/>
                <a:cs typeface="Courier New" panose="02070309020205020404" pitchFamily="49" charset="0"/>
              </a:rPr>
              <a:t>(L):</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______________:</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___</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______________</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7306177" y="4482294"/>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32535" y="52510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566210" y="4419600"/>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96899" y="51054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488182"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[5,42,7] ) is 3</a:t>
            </a:r>
            <a:endParaRPr lang="en-US" dirty="0">
              <a:latin typeface="Calibri" panose="020F0502020204030204" pitchFamily="34" charset="0"/>
            </a:endParaRPr>
          </a:p>
        </p:txBody>
      </p:sp>
      <p:sp>
        <p:nvSpPr>
          <p:cNvPr id="63" name="Rectangle 62"/>
          <p:cNvSpPr/>
          <p:nvPr/>
        </p:nvSpPr>
        <p:spPr>
          <a:xfrm>
            <a:off x="403109" y="2776140"/>
            <a:ext cx="2255746"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[42,7] ) is 2</a:t>
            </a:r>
            <a:endParaRPr lang="en-US" dirty="0">
              <a:latin typeface="Calibri" panose="020F0502020204030204" pitchFamily="34" charset="0"/>
            </a:endParaRPr>
          </a:p>
        </p:txBody>
      </p:sp>
      <p:sp>
        <p:nvSpPr>
          <p:cNvPr id="64" name="Rectangle 63"/>
          <p:cNvSpPr/>
          <p:nvPr/>
        </p:nvSpPr>
        <p:spPr>
          <a:xfrm>
            <a:off x="403109" y="3385740"/>
            <a:ext cx="1867819"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[7] ) is 1</a:t>
            </a:r>
            <a:endParaRPr lang="en-US" dirty="0">
              <a:latin typeface="Calibri" panose="020F0502020204030204" pitchFamily="34" charset="0"/>
            </a:endParaRPr>
          </a:p>
        </p:txBody>
      </p:sp>
      <p:sp>
        <p:nvSpPr>
          <p:cNvPr id="65" name="Rectangle 64"/>
          <p:cNvSpPr/>
          <p:nvPr/>
        </p:nvSpPr>
        <p:spPr>
          <a:xfrm>
            <a:off x="403109" y="3999805"/>
            <a:ext cx="1781257"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 ] ) is 0</a:t>
            </a:r>
            <a:endParaRPr lang="en-US" dirty="0">
              <a:latin typeface="Calibri" panose="020F0502020204030204" pitchFamily="34" charset="0"/>
            </a:endParaRPr>
          </a:p>
        </p:txBody>
      </p:sp>
      <p:sp>
        <p:nvSpPr>
          <p:cNvPr id="69" name="Down Arrow 68"/>
          <p:cNvSpPr/>
          <p:nvPr/>
        </p:nvSpPr>
        <p:spPr bwMode="auto">
          <a:xfrm rot="15302307">
            <a:off x="1352460" y="1637001"/>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8781470">
            <a:off x="1257581" y="4387115"/>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990600" y="5099412"/>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3" name="Down Arrow 32"/>
          <p:cNvSpPr/>
          <p:nvPr/>
        </p:nvSpPr>
        <p:spPr bwMode="auto">
          <a:xfrm rot="19363796">
            <a:off x="1031524" y="2140730"/>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52404" y="1981200"/>
            <a:ext cx="157318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recursion?</a:t>
            </a:r>
            <a:endParaRPr lang="en-US" dirty="0"/>
          </a:p>
        </p:txBody>
      </p:sp>
      <p:sp>
        <p:nvSpPr>
          <p:cNvPr id="34" name="Rectangle 33"/>
          <p:cNvSpPr/>
          <p:nvPr/>
        </p:nvSpPr>
        <p:spPr>
          <a:xfrm>
            <a:off x="403109" y="5786735"/>
            <a:ext cx="2282997"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a:t>
            </a:r>
            <a:r>
              <a:rPr lang="en-US" b="1" dirty="0" smtClean="0">
                <a:solidFill>
                  <a:srgbClr val="0B9520"/>
                </a:solidFill>
                <a:latin typeface="Calibri" panose="020F0502020204030204" pitchFamily="34" charset="0"/>
              </a:rPr>
              <a:t>'and me?'</a:t>
            </a:r>
            <a:r>
              <a:rPr lang="en-US"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20577896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399" y="1639669"/>
            <a:ext cx="4779765" cy="646331"/>
          </a:xfrm>
          <a:prstGeom prst="rect">
            <a:avLst/>
          </a:prstGeom>
        </p:spPr>
        <p:txBody>
          <a:bodyPr wrap="square">
            <a:spAutoFit/>
          </a:bodyPr>
          <a:lstStyle/>
          <a:p>
            <a:r>
              <a:rPr lang="en-US" sz="3600" dirty="0" err="1" smtClean="0">
                <a:latin typeface="Calibri" panose="020F0502020204030204" pitchFamily="34" charset="0"/>
              </a:rPr>
              <a:t>leng</a:t>
            </a:r>
            <a:r>
              <a:rPr lang="en-US" sz="3600" dirty="0" smtClean="0">
                <a:latin typeface="Calibri" panose="020F0502020204030204" pitchFamily="34" charset="0"/>
              </a:rPr>
              <a:t>(L) is  </a:t>
            </a:r>
            <a:r>
              <a:rPr lang="en-US" sz="3600" dirty="0" smtClean="0">
                <a:solidFill>
                  <a:srgbClr val="0000FF"/>
                </a:solidFill>
                <a:latin typeface="Calibri" panose="020F0502020204030204" pitchFamily="34" charset="0"/>
              </a:rPr>
              <a:t>1+leng(L[1:])</a:t>
            </a:r>
            <a:r>
              <a:rPr lang="en-US" sz="3600" dirty="0" smtClean="0">
                <a:latin typeface="Calibri" panose="020F0502020204030204" pitchFamily="34" charset="0"/>
              </a:rPr>
              <a:t>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  </a:t>
            </a:r>
            <a:r>
              <a:rPr lang="en-US" sz="3200" dirty="0" err="1" smtClean="0">
                <a:latin typeface="Calibri" panose="020F0502020204030204" pitchFamily="34" charset="0"/>
              </a:rPr>
              <a:t>leng</a:t>
            </a:r>
            <a:r>
              <a:rPr lang="en-US" sz="3200" dirty="0" smtClean="0">
                <a:latin typeface="Calibri" panose="020F0502020204030204" pitchFamily="34" charset="0"/>
              </a:rPr>
              <a:t>(L)</a:t>
            </a:r>
            <a:endParaRPr lang="en-US" sz="3200" dirty="0">
              <a:latin typeface="Calibri" panose="020F0502020204030204" pitchFamily="34"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leng</a:t>
            </a:r>
            <a:r>
              <a:rPr lang="en-US" sz="2000" b="1" dirty="0" smtClean="0">
                <a:latin typeface="Courier New" panose="02070309020205020404" pitchFamily="49" charset="0"/>
                <a:cs typeface="Courier New" panose="02070309020205020404" pitchFamily="49" charset="0"/>
              </a:rPr>
              <a:t>(L):</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L==[] or L=='':</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0</a:t>
            </a:r>
            <a:endParaRPr lang="en-US" sz="2000" b="1" dirty="0" smtClean="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1 + </a:t>
            </a:r>
            <a:r>
              <a:rPr lang="en-US" sz="2000" b="1" dirty="0" err="1" smtClean="0">
                <a:solidFill>
                  <a:srgbClr val="0000FF"/>
                </a:solidFill>
                <a:latin typeface="Courier New" panose="02070309020205020404" pitchFamily="49" charset="0"/>
                <a:cs typeface="Courier New" panose="02070309020205020404" pitchFamily="49" charset="0"/>
              </a:rPr>
              <a:t>leng</a:t>
            </a:r>
            <a:r>
              <a:rPr lang="en-US" sz="2000" b="1" dirty="0" smtClean="0">
                <a:latin typeface="Courier New" panose="02070309020205020404" pitchFamily="49" charset="0"/>
                <a:cs typeface="Courier New" panose="02070309020205020404" pitchFamily="49" charset="0"/>
              </a:rPr>
              <a:t>(L[1:])</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7283806" y="4480625"/>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32535" y="52510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566210" y="4419600"/>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96899" y="51054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488182"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[5,42,7] ) is 3</a:t>
            </a:r>
            <a:endParaRPr lang="en-US" dirty="0">
              <a:latin typeface="Calibri" panose="020F0502020204030204" pitchFamily="34" charset="0"/>
            </a:endParaRPr>
          </a:p>
        </p:txBody>
      </p:sp>
      <p:sp>
        <p:nvSpPr>
          <p:cNvPr id="63" name="Rectangle 62"/>
          <p:cNvSpPr/>
          <p:nvPr/>
        </p:nvSpPr>
        <p:spPr>
          <a:xfrm>
            <a:off x="403109" y="2776140"/>
            <a:ext cx="2255746"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[42,7] ) is 2</a:t>
            </a:r>
            <a:endParaRPr lang="en-US" dirty="0">
              <a:latin typeface="Calibri" panose="020F0502020204030204" pitchFamily="34" charset="0"/>
            </a:endParaRPr>
          </a:p>
        </p:txBody>
      </p:sp>
      <p:sp>
        <p:nvSpPr>
          <p:cNvPr id="64" name="Rectangle 63"/>
          <p:cNvSpPr/>
          <p:nvPr/>
        </p:nvSpPr>
        <p:spPr>
          <a:xfrm>
            <a:off x="403109" y="3385740"/>
            <a:ext cx="1867819"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[7] ) is 1</a:t>
            </a:r>
            <a:endParaRPr lang="en-US" dirty="0">
              <a:latin typeface="Calibri" panose="020F0502020204030204" pitchFamily="34" charset="0"/>
            </a:endParaRPr>
          </a:p>
        </p:txBody>
      </p:sp>
      <p:sp>
        <p:nvSpPr>
          <p:cNvPr id="65" name="Rectangle 64"/>
          <p:cNvSpPr/>
          <p:nvPr/>
        </p:nvSpPr>
        <p:spPr>
          <a:xfrm>
            <a:off x="403109" y="3999805"/>
            <a:ext cx="1781257"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 ] ) is 0</a:t>
            </a:r>
            <a:endParaRPr lang="en-US" dirty="0">
              <a:latin typeface="Calibri" panose="020F0502020204030204" pitchFamily="34" charset="0"/>
            </a:endParaRPr>
          </a:p>
        </p:txBody>
      </p:sp>
      <p:sp>
        <p:nvSpPr>
          <p:cNvPr id="66" name="Rectangle 65"/>
          <p:cNvSpPr/>
          <p:nvPr/>
        </p:nvSpPr>
        <p:spPr>
          <a:xfrm>
            <a:off x="403109" y="5786735"/>
            <a:ext cx="2282997"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a:t>
            </a:r>
            <a:r>
              <a:rPr lang="en-US" b="1" dirty="0" smtClean="0">
                <a:solidFill>
                  <a:srgbClr val="0B9520"/>
                </a:solidFill>
                <a:latin typeface="Calibri" panose="020F0502020204030204" pitchFamily="34" charset="0"/>
              </a:rPr>
              <a:t>'and me?'</a:t>
            </a:r>
            <a:r>
              <a:rPr lang="en-US" dirty="0" smtClean="0">
                <a:latin typeface="Calibri" panose="020F0502020204030204" pitchFamily="34" charset="0"/>
              </a:rPr>
              <a:t> )</a:t>
            </a:r>
            <a:endParaRPr lang="en-US" dirty="0">
              <a:latin typeface="Calibri" panose="020F0502020204030204" pitchFamily="34" charset="0"/>
            </a:endParaRPr>
          </a:p>
        </p:txBody>
      </p:sp>
      <p:sp>
        <p:nvSpPr>
          <p:cNvPr id="69" name="Down Arrow 68"/>
          <p:cNvSpPr/>
          <p:nvPr/>
        </p:nvSpPr>
        <p:spPr bwMode="auto">
          <a:xfrm rot="15302307">
            <a:off x="1352460" y="1637001"/>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8781470">
            <a:off x="1257581" y="4387115"/>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990600" y="5099412"/>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3" name="Down Arrow 32"/>
          <p:cNvSpPr/>
          <p:nvPr/>
        </p:nvSpPr>
        <p:spPr bwMode="auto">
          <a:xfrm rot="19363796">
            <a:off x="1031524" y="2140730"/>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52404" y="1981200"/>
            <a:ext cx="157318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recursion?</a:t>
            </a:r>
            <a:endParaRPr lang="en-US" dirty="0"/>
          </a:p>
        </p:txBody>
      </p:sp>
      <p:sp>
        <p:nvSpPr>
          <p:cNvPr id="3" name="Rectangle 2"/>
          <p:cNvSpPr/>
          <p:nvPr/>
        </p:nvSpPr>
        <p:spPr>
          <a:xfrm>
            <a:off x="3764996" y="2772830"/>
            <a:ext cx="1781257" cy="461665"/>
          </a:xfrm>
          <a:prstGeom prst="rect">
            <a:avLst/>
          </a:prstGeom>
        </p:spPr>
        <p:txBody>
          <a:bodyPr wrap="none">
            <a:spAutoFit/>
          </a:bodyPr>
          <a:lstStyle/>
          <a:p>
            <a:r>
              <a:rPr lang="en-US" dirty="0" err="1" smtClean="0">
                <a:solidFill>
                  <a:srgbClr val="0000FF"/>
                </a:solidFill>
                <a:latin typeface="Calibri" panose="020F0502020204030204" pitchFamily="34" charset="0"/>
              </a:rPr>
              <a:t>leng</a:t>
            </a:r>
            <a:r>
              <a:rPr lang="en-US" dirty="0" smtClean="0">
                <a:solidFill>
                  <a:srgbClr val="0000FF"/>
                </a:solidFill>
                <a:latin typeface="Calibri" panose="020F0502020204030204" pitchFamily="34" charset="0"/>
              </a:rPr>
              <a:t>( [ ] ) is 0</a:t>
            </a:r>
            <a:endParaRPr lang="en-US" dirty="0"/>
          </a:p>
        </p:txBody>
      </p:sp>
      <p:sp>
        <p:nvSpPr>
          <p:cNvPr id="34" name="Rectangle 33"/>
          <p:cNvSpPr/>
          <p:nvPr/>
        </p:nvSpPr>
        <p:spPr>
          <a:xfrm>
            <a:off x="3810000" y="3195935"/>
            <a:ext cx="1657826" cy="461665"/>
          </a:xfrm>
          <a:prstGeom prst="rect">
            <a:avLst/>
          </a:prstGeom>
        </p:spPr>
        <p:txBody>
          <a:bodyPr wrap="none">
            <a:spAutoFit/>
          </a:bodyPr>
          <a:lstStyle/>
          <a:p>
            <a:r>
              <a:rPr lang="en-US" dirty="0" err="1" smtClean="0">
                <a:solidFill>
                  <a:srgbClr val="0000FF"/>
                </a:solidFill>
                <a:latin typeface="Calibri" panose="020F0502020204030204" pitchFamily="34" charset="0"/>
              </a:rPr>
              <a:t>leng</a:t>
            </a:r>
            <a:r>
              <a:rPr lang="en-US" dirty="0" smtClean="0">
                <a:solidFill>
                  <a:srgbClr val="0000FF"/>
                </a:solidFill>
                <a:latin typeface="Calibri" panose="020F0502020204030204" pitchFamily="34" charset="0"/>
              </a:rPr>
              <a:t>( '' ) is 0</a:t>
            </a:r>
            <a:endParaRPr lang="en-US" dirty="0"/>
          </a:p>
        </p:txBody>
      </p:sp>
    </p:spTree>
    <p:extLst>
      <p:ext uri="{BB962C8B-B14F-4D97-AF65-F5344CB8AC3E}">
        <p14:creationId xmlns:p14="http://schemas.microsoft.com/office/powerpoint/2010/main" val="16096521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5051854" y="4149049"/>
            <a:ext cx="3330146" cy="58477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 name="Rounded Rectangle 2"/>
          <p:cNvSpPr/>
          <p:nvPr/>
        </p:nvSpPr>
        <p:spPr bwMode="auto">
          <a:xfrm>
            <a:off x="5029200" y="3065125"/>
            <a:ext cx="2743200" cy="58477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2" name="Text Box 6"/>
          <p:cNvSpPr txBox="1">
            <a:spLocks noChangeArrowheads="1"/>
          </p:cNvSpPr>
          <p:nvPr/>
        </p:nvSpPr>
        <p:spPr bwMode="auto">
          <a:xfrm>
            <a:off x="228600" y="228600"/>
            <a:ext cx="5638800" cy="738664"/>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Design patterns…</a:t>
            </a:r>
            <a:endParaRPr kumimoji="0" lang="en-US" sz="4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22" name="Text Box 6"/>
          <p:cNvSpPr txBox="1">
            <a:spLocks noChangeArrowheads="1"/>
          </p:cNvSpPr>
          <p:nvPr/>
        </p:nvSpPr>
        <p:spPr bwMode="auto">
          <a:xfrm>
            <a:off x="762000" y="1981200"/>
            <a:ext cx="56388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marR="0" lvl="0" indent="-45720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en-US" sz="32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Handle base cases, with </a:t>
            </a:r>
            <a:r>
              <a:rPr kumimoji="0" lang="en-US" sz="32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3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 </a:t>
            </a:r>
            <a:r>
              <a:rPr kumimoji="0" lang="en-US" sz="3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t>
            </a:r>
            <a:endParaRPr kumimoji="0" lang="en-US" sz="3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23" name="Text Box 6"/>
          <p:cNvSpPr txBox="1">
            <a:spLocks noChangeArrowheads="1"/>
          </p:cNvSpPr>
          <p:nvPr/>
        </p:nvSpPr>
        <p:spPr bwMode="auto">
          <a:xfrm>
            <a:off x="762000" y="3065125"/>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marR="0" lvl="0" indent="-45720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en-US" sz="32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Do one piece of work:   </a:t>
            </a:r>
            <a:r>
              <a:rPr kumimoji="0" lang="en-US" sz="32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L[0]</a:t>
            </a:r>
            <a:r>
              <a:rPr kumimoji="0" lang="en-US" sz="3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 </a:t>
            </a:r>
            <a:r>
              <a:rPr kumimoji="0" lang="en-US" sz="3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or </a:t>
            </a:r>
            <a:r>
              <a:rPr kumimoji="0" lang="en-US" sz="32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s[0]</a:t>
            </a:r>
            <a:endParaRPr kumimoji="0" lang="en-US" sz="3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24" name="Text Box 6"/>
          <p:cNvSpPr txBox="1">
            <a:spLocks noChangeArrowheads="1"/>
          </p:cNvSpPr>
          <p:nvPr/>
        </p:nvSpPr>
        <p:spPr bwMode="auto">
          <a:xfrm>
            <a:off x="762000" y="4149050"/>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marR="0" lvl="0" indent="-45720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en-US" sz="3200" b="0" i="1"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Recurse</a:t>
            </a:r>
            <a:r>
              <a:rPr kumimoji="0" lang="en-US" sz="32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with the rest:   </a:t>
            </a:r>
            <a:r>
              <a:rPr kumimoji="0" lang="en-US" sz="32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L[1:]</a:t>
            </a:r>
            <a:r>
              <a:rPr kumimoji="0" lang="en-US" sz="3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or </a:t>
            </a:r>
            <a:r>
              <a:rPr kumimoji="0" lang="en-US" sz="32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s[1:]</a:t>
            </a:r>
            <a:endParaRPr kumimoji="0" lang="en-US" sz="3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25" name="Text Box 6"/>
          <p:cNvSpPr txBox="1">
            <a:spLocks noChangeArrowheads="1"/>
          </p:cNvSpPr>
          <p:nvPr/>
        </p:nvSpPr>
        <p:spPr bwMode="auto">
          <a:xfrm>
            <a:off x="762000" y="5232975"/>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marR="0" lvl="0" indent="-45720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en-US" sz="32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Combine + make sure the types match!</a:t>
            </a:r>
            <a:endParaRPr kumimoji="0" lang="en-US" sz="3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26" name="Text Box 6"/>
          <p:cNvSpPr txBox="1">
            <a:spLocks noChangeArrowheads="1"/>
          </p:cNvSpPr>
          <p:nvPr/>
        </p:nvSpPr>
        <p:spPr bwMode="auto">
          <a:xfrm>
            <a:off x="4800599" y="243989"/>
            <a:ext cx="4126127" cy="707886"/>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Recursion's a design</a:t>
            </a: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 </a:t>
            </a:r>
            <a:r>
              <a:rPr kumimoji="0" lang="en-US" sz="2000" b="0"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  not a formula, </a:t>
            </a:r>
            <a:r>
              <a:rPr kumimoji="0" lang="en-US" sz="2000" b="1"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BUT</a:t>
            </a:r>
            <a:r>
              <a:rPr kumimoji="0" lang="en-US" sz="2000" b="0"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these pieces are common:</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Tree>
    <p:extLst>
      <p:ext uri="{BB962C8B-B14F-4D97-AF65-F5344CB8AC3E}">
        <p14:creationId xmlns:p14="http://schemas.microsoft.com/office/powerpoint/2010/main" val="10956227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53" y="4191000"/>
            <a:ext cx="7934947" cy="2530323"/>
          </a:xfrm>
          <a:prstGeom prst="rect">
            <a:avLst/>
          </a:prstGeom>
        </p:spPr>
      </p:pic>
      <p:sp>
        <p:nvSpPr>
          <p:cNvPr id="34818" name="Text Box 5"/>
          <p:cNvSpPr txBox="1">
            <a:spLocks noChangeArrowheads="1"/>
          </p:cNvSpPr>
          <p:nvPr/>
        </p:nvSpPr>
        <p:spPr bwMode="auto">
          <a:xfrm>
            <a:off x="140525" y="252350"/>
            <a:ext cx="453299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Recursion's advantage: </a:t>
            </a:r>
          </a:p>
        </p:txBody>
      </p:sp>
      <p:sp>
        <p:nvSpPr>
          <p:cNvPr id="34819" name="Rectangle 12"/>
          <p:cNvSpPr>
            <a:spLocks noChangeArrowheads="1"/>
          </p:cNvSpPr>
          <p:nvPr/>
        </p:nvSpPr>
        <p:spPr bwMode="auto">
          <a:xfrm>
            <a:off x="4635153" y="166688"/>
            <a:ext cx="43208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C3300"/>
                </a:solidFill>
                <a:effectLst/>
                <a:uLnTx/>
                <a:uFillTx/>
                <a:latin typeface="Calibri" pitchFamily="34" charset="0"/>
                <a:ea typeface="ＭＳ Ｐゴシック" pitchFamily="34" charset="-128"/>
                <a:cs typeface="+mn-cs"/>
              </a:rPr>
              <a:t>It handles arbitrary structural depth – </a:t>
            </a:r>
            <a:r>
              <a:rPr kumimoji="0" lang="en-US" sz="2400" b="1" i="1" u="none" strike="noStrike" kern="1200" cap="none" spc="0" normalizeH="0" baseline="0" noProof="0" dirty="0">
                <a:ln>
                  <a:noFill/>
                </a:ln>
                <a:solidFill>
                  <a:srgbClr val="CC3300"/>
                </a:solidFill>
                <a:effectLst/>
                <a:uLnTx/>
                <a:uFillTx/>
                <a:latin typeface="Calibri" pitchFamily="34" charset="0"/>
                <a:ea typeface="ＭＳ Ｐゴシック" pitchFamily="34" charset="-128"/>
                <a:cs typeface="+mn-cs"/>
              </a:rPr>
              <a:t>all at </a:t>
            </a:r>
            <a:r>
              <a:rPr kumimoji="0" lang="en-US" sz="2400" b="1" i="1" u="none" strike="noStrike" kern="1200" cap="none" spc="0" normalizeH="0" baseline="0" noProof="0" dirty="0" smtClean="0">
                <a:ln>
                  <a:noFill/>
                </a:ln>
                <a:solidFill>
                  <a:srgbClr val="CC3300"/>
                </a:solidFill>
                <a:effectLst/>
                <a:uLnTx/>
                <a:uFillTx/>
                <a:latin typeface="Calibri" pitchFamily="34" charset="0"/>
                <a:ea typeface="ＭＳ Ｐゴシック" pitchFamily="34" charset="-128"/>
                <a:cs typeface="+mn-cs"/>
              </a:rPr>
              <a:t>once + on its own</a:t>
            </a:r>
            <a:r>
              <a:rPr kumimoji="0" lang="en-US" sz="2400" b="0" i="1" u="none" strike="noStrike" kern="1200" cap="none" spc="0" normalizeH="0" baseline="0" noProof="0" dirty="0" smtClean="0">
                <a:ln>
                  <a:noFill/>
                </a:ln>
                <a:solidFill>
                  <a:srgbClr val="CC3300"/>
                </a:solidFill>
                <a:effectLst/>
                <a:uLnTx/>
                <a:uFillTx/>
                <a:latin typeface="Calibri" pitchFamily="34" charset="0"/>
                <a:ea typeface="ＭＳ Ｐゴシック" pitchFamily="34" charset="-128"/>
                <a:cs typeface="+mn-cs"/>
              </a:rPr>
              <a:t>!</a:t>
            </a:r>
            <a:endParaRPr kumimoji="0" lang="en-US" sz="2400" b="0" i="0" u="none" strike="noStrike" kern="1200" cap="none" spc="0" normalizeH="0" baseline="0" noProof="0" dirty="0">
              <a:ln>
                <a:noFill/>
              </a:ln>
              <a:solidFill>
                <a:srgbClr val="CC3300"/>
              </a:solidFill>
              <a:effectLst/>
              <a:uLnTx/>
              <a:uFillTx/>
              <a:latin typeface="Calibri" pitchFamily="34" charset="0"/>
              <a:ea typeface="ＭＳ Ｐゴシック" pitchFamily="34" charset="-128"/>
              <a:cs typeface="+mn-cs"/>
            </a:endParaRPr>
          </a:p>
        </p:txBody>
      </p:sp>
      <p:pic>
        <p:nvPicPr>
          <p:cNvPr id="34821" name="Picture 14" descr="tabletop_roleplaying_recurs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7348" y="1178785"/>
            <a:ext cx="2041030" cy="231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5" descr="Pictur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4570" y="1117600"/>
            <a:ext cx="432703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3"/>
          <p:cNvGrpSpPr>
            <a:grpSpLocks/>
          </p:cNvGrpSpPr>
          <p:nvPr/>
        </p:nvGrpSpPr>
        <p:grpSpPr bwMode="auto">
          <a:xfrm>
            <a:off x="252350" y="3872197"/>
            <a:ext cx="523254" cy="559278"/>
            <a:chOff x="2928" y="1051"/>
            <a:chExt cx="840" cy="957"/>
          </a:xfrm>
        </p:grpSpPr>
        <p:sp>
          <p:nvSpPr>
            <p:cNvPr id="8"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0"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1"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3"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4"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5"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6"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7"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9"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20"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grpSp>
      <p:sp>
        <p:nvSpPr>
          <p:cNvPr id="21" name="Rectangle 27"/>
          <p:cNvSpPr>
            <a:spLocks noChangeArrowheads="1"/>
          </p:cNvSpPr>
          <p:nvPr/>
        </p:nvSpPr>
        <p:spPr bwMode="auto">
          <a:xfrm>
            <a:off x="746762" y="3745675"/>
            <a:ext cx="28606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mbria" pitchFamily="18" charset="0"/>
                <a:ea typeface="ＭＳ Ｐゴシック" pitchFamily="34" charset="-128"/>
                <a:cs typeface="+mn-cs"/>
              </a:rPr>
              <a:t>As a hat, I'm recursive, too!</a:t>
            </a:r>
            <a:endParaRPr kumimoji="0" lang="en-US" sz="1600" b="0" i="0" u="none" strike="noStrike" kern="1200" cap="none" spc="0" normalizeH="0" baseline="0" noProof="0" dirty="0">
              <a:ln>
                <a:noFill/>
              </a:ln>
              <a:solidFill>
                <a:srgbClr val="0B9520"/>
              </a:solidFill>
              <a:effectLst/>
              <a:uLnTx/>
              <a:uFillTx/>
              <a:latin typeface="Cambria" pitchFamily="18" charset="0"/>
              <a:ea typeface="ＭＳ Ｐゴシック" pitchFamily="34" charset="-128"/>
              <a:cs typeface="+mn-cs"/>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348" y="1169416"/>
            <a:ext cx="2098556" cy="2335784"/>
          </a:xfrm>
          <a:prstGeom prst="rect">
            <a:avLst/>
          </a:prstGeom>
        </p:spPr>
      </p:pic>
      <p:sp>
        <p:nvSpPr>
          <p:cNvPr id="5" name="Rectangle 4"/>
          <p:cNvSpPr/>
          <p:nvPr/>
        </p:nvSpPr>
        <p:spPr>
          <a:xfrm>
            <a:off x="4432743" y="4172120"/>
            <a:ext cx="4572000" cy="200055"/>
          </a:xfrm>
          <a:prstGeom prst="rect">
            <a:avLst/>
          </a:prstGeom>
        </p:spPr>
        <p:txBody>
          <a:bodyPr>
            <a:spAutoFit/>
          </a:bodyPr>
          <a:lstStyle/>
          <a:p>
            <a:pPr algn="r"/>
            <a:r>
              <a:rPr lang="en-US" sz="700" dirty="0">
                <a:solidFill>
                  <a:schemeClr val="bg1">
                    <a:lumMod val="65000"/>
                  </a:schemeClr>
                </a:solidFill>
              </a:rPr>
              <a:t>https://</a:t>
            </a:r>
            <a:r>
              <a:rPr lang="en-US" sz="700" dirty="0" smtClean="0">
                <a:solidFill>
                  <a:schemeClr val="bg1">
                    <a:lumMod val="65000"/>
                  </a:schemeClr>
                </a:solidFill>
              </a:rPr>
              <a:t>www.youtube.com/watch?v=8PhiSSnaUKk  @ 1:11</a:t>
            </a:r>
            <a:endParaRPr lang="en-US" sz="700" dirty="0">
              <a:solidFill>
                <a:schemeClr val="bg1">
                  <a:lumMod val="65000"/>
                </a:schemeClr>
              </a:solidFill>
            </a:endParaRPr>
          </a:p>
        </p:txBody>
      </p:sp>
      <p:sp>
        <p:nvSpPr>
          <p:cNvPr id="6" name="Rectangle 5"/>
          <p:cNvSpPr/>
          <p:nvPr/>
        </p:nvSpPr>
        <p:spPr>
          <a:xfrm>
            <a:off x="4430242" y="4048336"/>
            <a:ext cx="4572000" cy="200055"/>
          </a:xfrm>
          <a:prstGeom prst="rect">
            <a:avLst/>
          </a:prstGeom>
        </p:spPr>
        <p:txBody>
          <a:bodyPr>
            <a:spAutoFit/>
          </a:bodyPr>
          <a:lstStyle/>
          <a:p>
            <a:pPr algn="r"/>
            <a:r>
              <a:rPr lang="en-US" sz="700" dirty="0">
                <a:solidFill>
                  <a:schemeClr val="bg1">
                    <a:lumMod val="65000"/>
                  </a:schemeClr>
                </a:solidFill>
              </a:rPr>
              <a:t>https://</a:t>
            </a:r>
            <a:r>
              <a:rPr lang="en-US" sz="700" dirty="0" smtClean="0">
                <a:solidFill>
                  <a:schemeClr val="bg1">
                    <a:lumMod val="65000"/>
                  </a:schemeClr>
                </a:solidFill>
              </a:rPr>
              <a:t>www.youtube.com/watch?v=ybX9nVLtNi4   @ 0:08</a:t>
            </a:r>
            <a:endParaRPr lang="en-US" sz="700" dirty="0">
              <a:solidFill>
                <a:schemeClr val="bg1">
                  <a:lumMod val="65000"/>
                </a:schemeClr>
              </a:solidFill>
            </a:endParaRPr>
          </a:p>
        </p:txBody>
      </p:sp>
    </p:spTree>
    <p:extLst>
      <p:ext uri="{BB962C8B-B14F-4D97-AF65-F5344CB8AC3E}">
        <p14:creationId xmlns:p14="http://schemas.microsoft.com/office/powerpoint/2010/main" val="9090814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53" y="4191000"/>
            <a:ext cx="7934947" cy="2530323"/>
          </a:xfrm>
          <a:prstGeom prst="rect">
            <a:avLst/>
          </a:prstGeom>
        </p:spPr>
      </p:pic>
      <p:sp>
        <p:nvSpPr>
          <p:cNvPr id="34818" name="Text Box 5"/>
          <p:cNvSpPr txBox="1">
            <a:spLocks noChangeArrowheads="1"/>
          </p:cNvSpPr>
          <p:nvPr/>
        </p:nvSpPr>
        <p:spPr bwMode="auto">
          <a:xfrm>
            <a:off x="140525" y="252350"/>
            <a:ext cx="453299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Recursion's advantage: </a:t>
            </a:r>
          </a:p>
        </p:txBody>
      </p:sp>
      <p:sp>
        <p:nvSpPr>
          <p:cNvPr id="34819" name="Rectangle 12"/>
          <p:cNvSpPr>
            <a:spLocks noChangeArrowheads="1"/>
          </p:cNvSpPr>
          <p:nvPr/>
        </p:nvSpPr>
        <p:spPr bwMode="auto">
          <a:xfrm>
            <a:off x="4635153" y="166688"/>
            <a:ext cx="43208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C3300"/>
                </a:solidFill>
                <a:effectLst/>
                <a:uLnTx/>
                <a:uFillTx/>
                <a:latin typeface="Calibri" pitchFamily="34" charset="0"/>
                <a:ea typeface="ＭＳ Ｐゴシック" pitchFamily="34" charset="-128"/>
                <a:cs typeface="+mn-cs"/>
              </a:rPr>
              <a:t>It handles arbitrary structural depth – </a:t>
            </a:r>
            <a:r>
              <a:rPr kumimoji="0" lang="en-US" sz="2400" b="1" i="1" u="none" strike="noStrike" kern="1200" cap="none" spc="0" normalizeH="0" baseline="0" noProof="0" dirty="0">
                <a:ln>
                  <a:noFill/>
                </a:ln>
                <a:solidFill>
                  <a:srgbClr val="CC3300"/>
                </a:solidFill>
                <a:effectLst/>
                <a:uLnTx/>
                <a:uFillTx/>
                <a:latin typeface="Calibri" pitchFamily="34" charset="0"/>
                <a:ea typeface="ＭＳ Ｐゴシック" pitchFamily="34" charset="-128"/>
                <a:cs typeface="+mn-cs"/>
              </a:rPr>
              <a:t>all at </a:t>
            </a:r>
            <a:r>
              <a:rPr kumimoji="0" lang="en-US" sz="2400" b="1" i="1" u="none" strike="noStrike" kern="1200" cap="none" spc="0" normalizeH="0" baseline="0" noProof="0" dirty="0" smtClean="0">
                <a:ln>
                  <a:noFill/>
                </a:ln>
                <a:solidFill>
                  <a:srgbClr val="CC3300"/>
                </a:solidFill>
                <a:effectLst/>
                <a:uLnTx/>
                <a:uFillTx/>
                <a:latin typeface="Calibri" pitchFamily="34" charset="0"/>
                <a:ea typeface="ＭＳ Ｐゴシック" pitchFamily="34" charset="-128"/>
                <a:cs typeface="+mn-cs"/>
              </a:rPr>
              <a:t>once + on its own</a:t>
            </a:r>
            <a:r>
              <a:rPr kumimoji="0" lang="en-US" sz="2400" b="0" i="1" u="none" strike="noStrike" kern="1200" cap="none" spc="0" normalizeH="0" baseline="0" noProof="0" dirty="0" smtClean="0">
                <a:ln>
                  <a:noFill/>
                </a:ln>
                <a:solidFill>
                  <a:srgbClr val="CC3300"/>
                </a:solidFill>
                <a:effectLst/>
                <a:uLnTx/>
                <a:uFillTx/>
                <a:latin typeface="Calibri" pitchFamily="34" charset="0"/>
                <a:ea typeface="ＭＳ Ｐゴシック" pitchFamily="34" charset="-128"/>
                <a:cs typeface="+mn-cs"/>
              </a:rPr>
              <a:t>!</a:t>
            </a:r>
            <a:endParaRPr kumimoji="0" lang="en-US" sz="2400" b="0" i="0" u="none" strike="noStrike" kern="1200" cap="none" spc="0" normalizeH="0" baseline="0" noProof="0" dirty="0">
              <a:ln>
                <a:noFill/>
              </a:ln>
              <a:solidFill>
                <a:srgbClr val="CC3300"/>
              </a:solidFill>
              <a:effectLst/>
              <a:uLnTx/>
              <a:uFillTx/>
              <a:latin typeface="Calibri" pitchFamily="34" charset="0"/>
              <a:ea typeface="ＭＳ Ｐゴシック" pitchFamily="34" charset="-128"/>
              <a:cs typeface="+mn-cs"/>
            </a:endParaRPr>
          </a:p>
        </p:txBody>
      </p:sp>
      <p:pic>
        <p:nvPicPr>
          <p:cNvPr id="34821" name="Picture 14" descr="tabletop_roleplaying_recurs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7348" y="1178785"/>
            <a:ext cx="2041030" cy="231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5" descr="Pictur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4570" y="1117600"/>
            <a:ext cx="432703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3"/>
          <p:cNvGrpSpPr>
            <a:grpSpLocks/>
          </p:cNvGrpSpPr>
          <p:nvPr/>
        </p:nvGrpSpPr>
        <p:grpSpPr bwMode="auto">
          <a:xfrm>
            <a:off x="252350" y="3872197"/>
            <a:ext cx="523254" cy="559278"/>
            <a:chOff x="2928" y="1051"/>
            <a:chExt cx="840" cy="957"/>
          </a:xfrm>
        </p:grpSpPr>
        <p:sp>
          <p:nvSpPr>
            <p:cNvPr id="8"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0"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1"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3"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4"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5"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6"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7"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9"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20"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grpSp>
      <p:sp>
        <p:nvSpPr>
          <p:cNvPr id="21" name="Rectangle 27"/>
          <p:cNvSpPr>
            <a:spLocks noChangeArrowheads="1"/>
          </p:cNvSpPr>
          <p:nvPr/>
        </p:nvSpPr>
        <p:spPr bwMode="auto">
          <a:xfrm>
            <a:off x="746762" y="3745675"/>
            <a:ext cx="28606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mbria" pitchFamily="18" charset="0"/>
                <a:ea typeface="ＭＳ Ｐゴシック" pitchFamily="34" charset="-128"/>
                <a:cs typeface="+mn-cs"/>
              </a:rPr>
              <a:t>As a hat, I'm recursive, too!</a:t>
            </a:r>
            <a:endParaRPr kumimoji="0" lang="en-US" sz="1600" b="0" i="0" u="none" strike="noStrike" kern="1200" cap="none" spc="0" normalizeH="0" baseline="0" noProof="0" dirty="0">
              <a:ln>
                <a:noFill/>
              </a:ln>
              <a:solidFill>
                <a:srgbClr val="0B9520"/>
              </a:solidFill>
              <a:effectLst/>
              <a:uLnTx/>
              <a:uFillTx/>
              <a:latin typeface="Cambria" pitchFamily="18" charset="0"/>
              <a:ea typeface="ＭＳ Ｐゴシック" pitchFamily="34" charset="-128"/>
              <a:cs typeface="+mn-cs"/>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348" y="1169416"/>
            <a:ext cx="2098556" cy="2335784"/>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9022" y="3333738"/>
            <a:ext cx="5683435" cy="3387585"/>
          </a:xfrm>
          <a:prstGeom prst="rect">
            <a:avLst/>
          </a:prstGeom>
          <a:ln w="28575">
            <a:solidFill>
              <a:srgbClr val="0000FF"/>
            </a:solidFill>
          </a:ln>
        </p:spPr>
      </p:pic>
      <p:sp>
        <p:nvSpPr>
          <p:cNvPr id="3" name="Right Arrow 2"/>
          <p:cNvSpPr/>
          <p:nvPr/>
        </p:nvSpPr>
        <p:spPr bwMode="auto">
          <a:xfrm rot="6667152">
            <a:off x="4345947" y="2380349"/>
            <a:ext cx="1371600" cy="1066800"/>
          </a:xfrm>
          <a:prstGeom prst="rightArrow">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0310934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r1.jpg"/>
          <p:cNvPicPr>
            <a:picLocks noChangeAspect="1"/>
          </p:cNvPicPr>
          <p:nvPr/>
        </p:nvPicPr>
        <p:blipFill>
          <a:blip r:embed="rId2"/>
          <a:stretch>
            <a:fillRect/>
          </a:stretch>
        </p:blipFill>
        <p:spPr>
          <a:xfrm>
            <a:off x="263661" y="0"/>
            <a:ext cx="8616677" cy="6858000"/>
          </a:xfrm>
          <a:prstGeom prst="rect">
            <a:avLst/>
          </a:prstGeom>
        </p:spPr>
      </p:pic>
      <p:sp>
        <p:nvSpPr>
          <p:cNvPr id="2" name="Rectangle 1"/>
          <p:cNvSpPr/>
          <p:nvPr/>
        </p:nvSpPr>
        <p:spPr>
          <a:xfrm>
            <a:off x="6781800" y="6468127"/>
            <a:ext cx="2220864" cy="400110"/>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34" charset="-128"/>
                <a:cs typeface="+mn-cs"/>
              </a:rPr>
              <a:t>romanesco</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 broccoli</a:t>
            </a:r>
          </a:p>
        </p:txBody>
      </p:sp>
    </p:spTree>
    <p:extLst>
      <p:ext uri="{BB962C8B-B14F-4D97-AF65-F5344CB8AC3E}">
        <p14:creationId xmlns:p14="http://schemas.microsoft.com/office/powerpoint/2010/main" val="21557577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73990" y="190500"/>
            <a:ext cx="3167560"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smtClean="0">
                <a:ln>
                  <a:noFill/>
                </a:ln>
                <a:solidFill>
                  <a:srgbClr val="008000"/>
                </a:solidFill>
                <a:effectLst/>
                <a:uLnTx/>
                <a:uFillTx/>
                <a:latin typeface="Calibri"/>
                <a:ea typeface="ＭＳ Ｐゴシック"/>
                <a:cs typeface="+mn-cs"/>
              </a:rPr>
              <a:t>Yes...  </a:t>
            </a:r>
            <a:r>
              <a:rPr kumimoji="0" lang="en-US" sz="3600" b="0" i="0" u="none" strike="noStrike" kern="1200" cap="none" spc="0" normalizeH="0" baseline="0" noProof="0" dirty="0" smtClean="0">
                <a:ln>
                  <a:noFill/>
                </a:ln>
                <a:solidFill>
                  <a:prstClr val="white">
                    <a:lumMod val="65000"/>
                  </a:prstClr>
                </a:solidFill>
                <a:effectLst/>
                <a:uLnTx/>
                <a:uFillTx/>
                <a:latin typeface="Calibri"/>
                <a:ea typeface="ＭＳ Ｐゴシック"/>
                <a:cs typeface="+mn-cs"/>
              </a:rPr>
              <a:t>and no.</a:t>
            </a:r>
            <a:endParaRPr kumimoji="0" lang="en-US" sz="3600" b="0" i="0" u="none" strike="noStrike" kern="1200" cap="none" spc="0" normalizeH="0" baseline="0" noProof="0">
              <a:ln>
                <a:noFill/>
              </a:ln>
              <a:solidFill>
                <a:prstClr val="white">
                  <a:lumMod val="65000"/>
                </a:prstClr>
              </a:solidFill>
              <a:effectLst/>
              <a:uLnTx/>
              <a:uFillTx/>
              <a:latin typeface="Calibri"/>
              <a:ea typeface="ＭＳ Ｐゴシック"/>
              <a:cs typeface="+mn-cs"/>
            </a:endParaRPr>
          </a:p>
        </p:txBody>
      </p:sp>
      <p:sp>
        <p:nvSpPr>
          <p:cNvPr id="8" name="Rectangle 7"/>
          <p:cNvSpPr/>
          <p:nvPr/>
        </p:nvSpPr>
        <p:spPr>
          <a:xfrm>
            <a:off x="597268" y="190500"/>
            <a:ext cx="4671922"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a:ea typeface="ＭＳ Ｐゴシック"/>
                <a:cs typeface="+mn-cs"/>
              </a:rPr>
              <a:t>Are these rules for real?</a:t>
            </a:r>
            <a:endParaRPr kumimoji="0" lang="en-US" sz="3600" b="0" i="0" u="none" strike="noStrike" kern="1200" cap="none" spc="0" normalizeH="0" baseline="0" noProof="0">
              <a:ln>
                <a:noFill/>
              </a:ln>
              <a:solidFill>
                <a:prstClr val="black"/>
              </a:solidFill>
              <a:effectLst/>
              <a:uLnTx/>
              <a:uFillTx/>
              <a:latin typeface="Calibri"/>
              <a:ea typeface="ＭＳ Ｐゴシック"/>
              <a:cs typeface="+mn-cs"/>
            </a:endParaRPr>
          </a:p>
        </p:txBody>
      </p:sp>
      <p:pic>
        <p:nvPicPr>
          <p:cNvPr id="9" name="Picture 8" descr="Lcr2.jpg"/>
          <p:cNvPicPr>
            <a:picLocks noChangeAspect="1"/>
          </p:cNvPicPr>
          <p:nvPr/>
        </p:nvPicPr>
        <p:blipFill>
          <a:blip r:embed="rId2"/>
          <a:stretch>
            <a:fillRect/>
          </a:stretch>
        </p:blipFill>
        <p:spPr>
          <a:xfrm>
            <a:off x="-396885" y="0"/>
            <a:ext cx="10312176" cy="6857999"/>
          </a:xfrm>
          <a:prstGeom prst="rect">
            <a:avLst/>
          </a:prstGeom>
        </p:spPr>
      </p:pic>
    </p:spTree>
    <p:extLst>
      <p:ext uri="{BB962C8B-B14F-4D97-AF65-F5344CB8AC3E}">
        <p14:creationId xmlns:p14="http://schemas.microsoft.com/office/powerpoint/2010/main" val="12798413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agon-blood-tree.jpg"/>
          <p:cNvPicPr>
            <a:picLocks noChangeAspect="1"/>
          </p:cNvPicPr>
          <p:nvPr/>
        </p:nvPicPr>
        <p:blipFill>
          <a:blip r:embed="rId2"/>
          <a:stretch>
            <a:fillRect/>
          </a:stretch>
        </p:blipFill>
        <p:spPr>
          <a:xfrm>
            <a:off x="457200" y="304800"/>
            <a:ext cx="8382000" cy="6286501"/>
          </a:xfrm>
          <a:prstGeom prst="rect">
            <a:avLst/>
          </a:prstGeom>
        </p:spPr>
      </p:pic>
      <p:pic>
        <p:nvPicPr>
          <p:cNvPr id="6" name="Picture 5" descr="dragon2.jpg"/>
          <p:cNvPicPr>
            <a:picLocks noChangeAspect="1"/>
          </p:cNvPicPr>
          <p:nvPr/>
        </p:nvPicPr>
        <p:blipFill>
          <a:blip r:embed="rId3"/>
          <a:stretch>
            <a:fillRect/>
          </a:stretch>
        </p:blipFill>
        <p:spPr>
          <a:xfrm rot="16200000">
            <a:off x="3979175" y="1701957"/>
            <a:ext cx="5374873" cy="4036824"/>
          </a:xfrm>
          <a:prstGeom prst="rect">
            <a:avLst/>
          </a:prstGeom>
          <a:ln w="38100">
            <a:solidFill>
              <a:schemeClr val="bg1"/>
            </a:solidFill>
          </a:ln>
        </p:spPr>
      </p:pic>
      <p:sp>
        <p:nvSpPr>
          <p:cNvPr id="4" name="TextBox 3"/>
          <p:cNvSpPr txBox="1"/>
          <p:nvPr/>
        </p:nvSpPr>
        <p:spPr>
          <a:xfrm>
            <a:off x="6031089" y="152400"/>
            <a:ext cx="2971800" cy="461665"/>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Dragon's-blood Tree</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2" name="Right Arrow 1"/>
          <p:cNvSpPr/>
          <p:nvPr/>
        </p:nvSpPr>
        <p:spPr bwMode="auto">
          <a:xfrm rot="888168">
            <a:off x="3825704" y="2157261"/>
            <a:ext cx="914400" cy="838200"/>
          </a:xfrm>
          <a:prstGeom prst="right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204789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08006" y="5433536"/>
            <a:ext cx="7881453" cy="73866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Cambria" pitchFamily="18" charset="0"/>
                <a:ea typeface="ＭＳ Ｐゴシック"/>
                <a:cs typeface="+mn-cs"/>
              </a:rPr>
              <a:t>T</a:t>
            </a:r>
            <a:r>
              <a:rPr kumimoji="0" lang="en-US" sz="4200" b="0" i="0" u="none" strike="noStrike" kern="1200" cap="none" spc="0" normalizeH="0" baseline="0" noProof="0" dirty="0" smtClean="0">
                <a:ln>
                  <a:noFill/>
                </a:ln>
                <a:solidFill>
                  <a:prstClr val="black"/>
                </a:solidFill>
                <a:effectLst/>
                <a:uLnTx/>
                <a:uFillTx/>
                <a:latin typeface="Cambria" pitchFamily="18" charset="0"/>
                <a:ea typeface="ＭＳ Ｐゴシック"/>
                <a:cs typeface="+mn-cs"/>
              </a:rPr>
              <a:t>here still has to be a </a:t>
            </a:r>
            <a:r>
              <a:rPr kumimoji="0" lang="en-US" sz="4200" b="1" i="1" u="none" strike="noStrike" kern="1200" cap="none" spc="0" normalizeH="0" baseline="0" noProof="0" dirty="0">
                <a:ln>
                  <a:noFill/>
                </a:ln>
                <a:solidFill>
                  <a:prstClr val="black"/>
                </a:solidFill>
                <a:effectLst/>
                <a:uLnTx/>
                <a:uFillTx/>
                <a:latin typeface="Cambria" pitchFamily="18" charset="0"/>
                <a:ea typeface="ＭＳ Ｐゴシック"/>
                <a:cs typeface="+mn-cs"/>
              </a:rPr>
              <a:t>b</a:t>
            </a:r>
            <a:r>
              <a:rPr kumimoji="0" lang="en-US" sz="4200" b="1" i="1" u="none" strike="noStrike" kern="1200" cap="none" spc="0" normalizeH="0" baseline="0" noProof="0" dirty="0" smtClean="0">
                <a:ln>
                  <a:noFill/>
                </a:ln>
                <a:solidFill>
                  <a:prstClr val="black"/>
                </a:solidFill>
                <a:effectLst/>
                <a:uLnTx/>
                <a:uFillTx/>
                <a:latin typeface="Cambria" pitchFamily="18" charset="0"/>
                <a:ea typeface="ＭＳ Ｐゴシック"/>
                <a:cs typeface="+mn-cs"/>
              </a:rPr>
              <a:t>ase case</a:t>
            </a:r>
            <a:r>
              <a:rPr kumimoji="0" lang="en-US" sz="4200" b="0" i="0" u="none" strike="noStrike" kern="1200" cap="none" spc="0" normalizeH="0" baseline="0" noProof="0" dirty="0" smtClean="0">
                <a:ln>
                  <a:noFill/>
                </a:ln>
                <a:solidFill>
                  <a:prstClr val="black"/>
                </a:solidFill>
                <a:effectLst/>
                <a:uLnTx/>
                <a:uFillTx/>
                <a:latin typeface="Cambria" pitchFamily="18" charset="0"/>
                <a:ea typeface="ＭＳ Ｐゴシック"/>
                <a:cs typeface="+mn-cs"/>
              </a:rPr>
              <a:t>…</a:t>
            </a:r>
            <a:endParaRPr kumimoji="0" lang="en-US" sz="4200" b="0" i="0" u="none" strike="noStrike" kern="1200" cap="none" spc="0" normalizeH="0" baseline="0" noProof="0" dirty="0">
              <a:ln>
                <a:noFill/>
              </a:ln>
              <a:solidFill>
                <a:prstClr val="black"/>
              </a:solidFill>
              <a:effectLst/>
              <a:uLnTx/>
              <a:uFillTx/>
              <a:latin typeface="Cambria" pitchFamily="18" charset="0"/>
              <a:ea typeface="ＭＳ Ｐゴシック"/>
              <a:cs typeface="+mn-cs"/>
            </a:endParaRPr>
          </a:p>
        </p:txBody>
      </p:sp>
      <p:pic>
        <p:nvPicPr>
          <p:cNvPr id="10" name="Picture 9" descr="dragon2.jpg"/>
          <p:cNvPicPr>
            <a:picLocks noChangeAspect="1"/>
          </p:cNvPicPr>
          <p:nvPr/>
        </p:nvPicPr>
        <p:blipFill>
          <a:blip r:embed="rId3"/>
          <a:stretch>
            <a:fillRect/>
          </a:stretch>
        </p:blipFill>
        <p:spPr>
          <a:xfrm rot="16200000">
            <a:off x="4777915" y="953654"/>
            <a:ext cx="4464606" cy="3353163"/>
          </a:xfrm>
          <a:prstGeom prst="rect">
            <a:avLst/>
          </a:prstGeom>
        </p:spPr>
      </p:pic>
    </p:spTree>
    <p:extLst>
      <p:ext uri="{BB962C8B-B14F-4D97-AF65-F5344CB8AC3E}">
        <p14:creationId xmlns:p14="http://schemas.microsoft.com/office/powerpoint/2010/main" val="9117140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936805" y="5121860"/>
            <a:ext cx="2023311" cy="73866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00" b="1" i="1" u="none" strike="noStrike" kern="1200" cap="none" spc="0" normalizeH="0" baseline="0" noProof="0" dirty="0" smtClean="0">
                <a:ln>
                  <a:noFill/>
                </a:ln>
                <a:solidFill>
                  <a:srgbClr val="C00000"/>
                </a:solidFill>
                <a:effectLst/>
                <a:uLnTx/>
                <a:uFillTx/>
                <a:latin typeface="Cambria" pitchFamily="18" charset="0"/>
                <a:ea typeface="ＭＳ Ｐゴシック"/>
                <a:cs typeface="+mn-cs"/>
              </a:rPr>
              <a:t>or else!</a:t>
            </a:r>
            <a:endParaRPr kumimoji="0" lang="en-US" sz="4200" b="1" i="1" u="none" strike="noStrike" kern="1200" cap="none" spc="0" normalizeH="0" baseline="0" noProof="0" dirty="0">
              <a:ln>
                <a:noFill/>
              </a:ln>
              <a:solidFill>
                <a:srgbClr val="C00000"/>
              </a:solidFill>
              <a:effectLst/>
              <a:uLnTx/>
              <a:uFillTx/>
              <a:latin typeface="Cambria" pitchFamily="18" charset="0"/>
              <a:ea typeface="ＭＳ Ｐゴシック"/>
              <a:cs typeface="+mn-cs"/>
            </a:endParaRPr>
          </a:p>
        </p:txBody>
      </p:sp>
      <p:pic>
        <p:nvPicPr>
          <p:cNvPr id="5" name="Picture 4" descr="hand.jpg"/>
          <p:cNvPicPr>
            <a:picLocks noChangeAspect="1"/>
          </p:cNvPicPr>
          <p:nvPr/>
        </p:nvPicPr>
        <p:blipFill>
          <a:blip r:embed="rId3"/>
          <a:srcRect l="8248" t="4830"/>
          <a:stretch>
            <a:fillRect/>
          </a:stretch>
        </p:blipFill>
        <p:spPr>
          <a:xfrm rot="5400000">
            <a:off x="4803183" y="696702"/>
            <a:ext cx="4487184" cy="3844494"/>
          </a:xfrm>
          <a:prstGeom prst="rect">
            <a:avLst/>
          </a:prstGeom>
        </p:spPr>
      </p:pic>
    </p:spTree>
    <p:extLst>
      <p:ext uri="{BB962C8B-B14F-4D97-AF65-F5344CB8AC3E}">
        <p14:creationId xmlns:p14="http://schemas.microsoft.com/office/powerpoint/2010/main" val="375441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3"/>
          <p:cNvSpPr>
            <a:spLocks noChangeArrowheads="1"/>
          </p:cNvSpPr>
          <p:nvPr/>
        </p:nvSpPr>
        <p:spPr bwMode="auto">
          <a:xfrm>
            <a:off x="381000" y="1981200"/>
            <a:ext cx="2667000" cy="403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 name="Text Box 5"/>
          <p:cNvSpPr txBox="1">
            <a:spLocks noChangeArrowheads="1"/>
          </p:cNvSpPr>
          <p:nvPr/>
        </p:nvSpPr>
        <p:spPr bwMode="auto">
          <a:xfrm>
            <a:off x="838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Computation's Dual Identity</a:t>
            </a:r>
          </a:p>
        </p:txBody>
      </p:sp>
      <p:sp>
        <p:nvSpPr>
          <p:cNvPr id="5124" name="AutoShape 7"/>
          <p:cNvSpPr>
            <a:spLocks noChangeArrowheads="1"/>
          </p:cNvSpPr>
          <p:nvPr/>
        </p:nvSpPr>
        <p:spPr bwMode="auto">
          <a:xfrm>
            <a:off x="4160838" y="3082925"/>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25" name="Rectangle 8"/>
          <p:cNvSpPr>
            <a:spLocks noChangeArrowheads="1"/>
          </p:cNvSpPr>
          <p:nvPr/>
        </p:nvSpPr>
        <p:spPr bwMode="auto">
          <a:xfrm>
            <a:off x="4160838" y="341312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x</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300</a:t>
            </a:r>
          </a:p>
        </p:txBody>
      </p:sp>
      <p:sp>
        <p:nvSpPr>
          <p:cNvPr id="5126" name="Text Box 9"/>
          <p:cNvSpPr txBox="1">
            <a:spLocks noChangeArrowheads="1"/>
          </p:cNvSpPr>
          <p:nvPr/>
        </p:nvSpPr>
        <p:spPr bwMode="auto">
          <a:xfrm>
            <a:off x="3922713" y="3011841"/>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latin typeface="Courier New" pitchFamily="49" charset="0"/>
              </a:rPr>
              <a:t>41</a:t>
            </a:r>
          </a:p>
        </p:txBody>
      </p:sp>
      <p:sp>
        <p:nvSpPr>
          <p:cNvPr id="5127" name="Text Box 13"/>
          <p:cNvSpPr txBox="1">
            <a:spLocks noChangeArrowheads="1"/>
          </p:cNvSpPr>
          <p:nvPr/>
        </p:nvSpPr>
        <p:spPr bwMode="auto">
          <a:xfrm>
            <a:off x="3810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300</a:t>
            </a:r>
          </a:p>
        </p:txBody>
      </p:sp>
      <p:sp>
        <p:nvSpPr>
          <p:cNvPr id="5128" name="Text Box 15"/>
          <p:cNvSpPr txBox="1">
            <a:spLocks noChangeArrowheads="1"/>
          </p:cNvSpPr>
          <p:nvPr/>
        </p:nvSpPr>
        <p:spPr bwMode="auto">
          <a:xfrm>
            <a:off x="6000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Computation</a:t>
            </a:r>
            <a:endParaRPr lang="en-US" sz="1600" b="1" dirty="0">
              <a:solidFill>
                <a:srgbClr val="990000"/>
              </a:solidFill>
              <a:latin typeface="Cambria" pitchFamily="18" charset="0"/>
            </a:endParaRPr>
          </a:p>
        </p:txBody>
      </p:sp>
      <p:pic>
        <p:nvPicPr>
          <p:cNvPr id="5129" name="Picture 16" descr="flaming_shower_curtain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039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7"/>
          <p:cNvSpPr txBox="1">
            <a:spLocks noChangeArrowheads="1"/>
          </p:cNvSpPr>
          <p:nvPr/>
        </p:nvSpPr>
        <p:spPr bwMode="auto">
          <a:xfrm>
            <a:off x="50958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Data Storage</a:t>
            </a:r>
            <a:endParaRPr lang="en-US" sz="1600" b="1" dirty="0">
              <a:solidFill>
                <a:srgbClr val="990000"/>
              </a:solidFill>
              <a:latin typeface="Cambria" pitchFamily="18" charset="0"/>
            </a:endParaRPr>
          </a:p>
        </p:txBody>
      </p:sp>
      <p:sp>
        <p:nvSpPr>
          <p:cNvPr id="5131" name="AutoShape 18"/>
          <p:cNvSpPr>
            <a:spLocks noChangeArrowheads="1"/>
          </p:cNvSpPr>
          <p:nvPr/>
        </p:nvSpPr>
        <p:spPr bwMode="auto">
          <a:xfrm>
            <a:off x="6477000" y="3065463"/>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32" name="Rectangle 19"/>
          <p:cNvSpPr>
            <a:spLocks noChangeArrowheads="1"/>
          </p:cNvSpPr>
          <p:nvPr/>
        </p:nvSpPr>
        <p:spPr bwMode="auto">
          <a:xfrm>
            <a:off x="6477000" y="3395663"/>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y</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304</a:t>
            </a:r>
          </a:p>
        </p:txBody>
      </p:sp>
      <p:sp>
        <p:nvSpPr>
          <p:cNvPr id="5133" name="Text Box 20"/>
          <p:cNvSpPr txBox="1">
            <a:spLocks noChangeArrowheads="1"/>
          </p:cNvSpPr>
          <p:nvPr/>
        </p:nvSpPr>
        <p:spPr bwMode="auto">
          <a:xfrm>
            <a:off x="6238875" y="299437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42</a:t>
            </a:r>
          </a:p>
        </p:txBody>
      </p:sp>
      <p:sp>
        <p:nvSpPr>
          <p:cNvPr id="5134" name="Text Box 21"/>
          <p:cNvSpPr txBox="1">
            <a:spLocks noChangeArrowheads="1"/>
          </p:cNvSpPr>
          <p:nvPr/>
        </p:nvSpPr>
        <p:spPr bwMode="auto">
          <a:xfrm>
            <a:off x="6096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304</a:t>
            </a:r>
          </a:p>
        </p:txBody>
      </p:sp>
      <p:sp>
        <p:nvSpPr>
          <p:cNvPr id="5135" name="Freeform 22"/>
          <p:cNvSpPr>
            <a:spLocks/>
          </p:cNvSpPr>
          <p:nvPr/>
        </p:nvSpPr>
        <p:spPr bwMode="auto">
          <a:xfrm>
            <a:off x="3503613" y="3817938"/>
            <a:ext cx="222250" cy="1549400"/>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6" name="Freeform 23"/>
          <p:cNvSpPr>
            <a:spLocks/>
          </p:cNvSpPr>
          <p:nvPr/>
        </p:nvSpPr>
        <p:spPr bwMode="auto">
          <a:xfrm flipH="1" flipV="1">
            <a:off x="3533775" y="2209800"/>
            <a:ext cx="222250" cy="1038225"/>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7" name="AutoShape 24"/>
          <p:cNvSpPr>
            <a:spLocks noChangeArrowheads="1"/>
          </p:cNvSpPr>
          <p:nvPr/>
        </p:nvSpPr>
        <p:spPr bwMode="auto">
          <a:xfrm>
            <a:off x="3276600" y="3333750"/>
            <a:ext cx="685800" cy="381000"/>
          </a:xfrm>
          <a:prstGeom prst="leftRightArrow">
            <a:avLst>
              <a:gd name="adj1" fmla="val 50000"/>
              <a:gd name="adj2" fmla="val 36000"/>
            </a:avLst>
          </a:prstGeom>
          <a:solidFill>
            <a:schemeClr val="accent1"/>
          </a:solidFill>
          <a:ln w="9525">
            <a:solidFill>
              <a:schemeClr val="tx1"/>
            </a:solidFill>
            <a:miter lim="800000"/>
            <a:headEnd/>
            <a:tailEnd/>
          </a:ln>
        </p:spPr>
        <p:txBody>
          <a:bodyPr wrap="none" anchor="ctr"/>
          <a:lstStyle/>
          <a:p>
            <a:endParaRPr lang="en-US"/>
          </a:p>
        </p:txBody>
      </p:sp>
      <p:sp>
        <p:nvSpPr>
          <p:cNvPr id="5139" name="Text Box 9"/>
          <p:cNvSpPr txBox="1">
            <a:spLocks noChangeArrowheads="1"/>
          </p:cNvSpPr>
          <p:nvPr/>
        </p:nvSpPr>
        <p:spPr bwMode="auto">
          <a:xfrm>
            <a:off x="4143375" y="4690357"/>
            <a:ext cx="419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700" dirty="0" smtClean="0">
                <a:solidFill>
                  <a:srgbClr val="990000"/>
                </a:solidFill>
                <a:latin typeface="Cambria" pitchFamily="18" charset="0"/>
              </a:rPr>
              <a:t>variables </a:t>
            </a:r>
            <a:r>
              <a:rPr lang="en-US" sz="2700" dirty="0">
                <a:solidFill>
                  <a:srgbClr val="990000"/>
                </a:solidFill>
                <a:latin typeface="Cambria" pitchFamily="18" charset="0"/>
              </a:rPr>
              <a:t>~</a:t>
            </a:r>
            <a:r>
              <a:rPr lang="en-US" sz="2700" dirty="0" smtClean="0">
                <a:solidFill>
                  <a:srgbClr val="990000"/>
                </a:solidFill>
                <a:latin typeface="Cambria" pitchFamily="18" charset="0"/>
              </a:rPr>
              <a:t> boxes</a:t>
            </a:r>
            <a:endParaRPr lang="en-US" sz="2700" dirty="0">
              <a:solidFill>
                <a:srgbClr val="990000"/>
              </a:solidFill>
              <a:latin typeface="Cambria" pitchFamily="18" charset="0"/>
            </a:endParaRPr>
          </a:p>
        </p:txBody>
      </p:sp>
      <p:sp>
        <p:nvSpPr>
          <p:cNvPr id="20" name="Line 21"/>
          <p:cNvSpPr>
            <a:spLocks noChangeShapeType="1"/>
          </p:cNvSpPr>
          <p:nvPr/>
        </p:nvSpPr>
        <p:spPr bwMode="auto">
          <a:xfrm flipH="1">
            <a:off x="1741311" y="1600200"/>
            <a:ext cx="2286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22"/>
          <p:cNvSpPr txBox="1">
            <a:spLocks noChangeArrowheads="1"/>
          </p:cNvSpPr>
          <p:nvPr/>
        </p:nvSpPr>
        <p:spPr bwMode="auto">
          <a:xfrm>
            <a:off x="381000" y="1196622"/>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latin typeface="Times New Roman" pitchFamily="18" charset="0"/>
              </a:rPr>
              <a:t>accessed through </a:t>
            </a:r>
            <a:r>
              <a:rPr lang="en-US" b="1" i="1" dirty="0">
                <a:latin typeface="Times New Roman" pitchFamily="18" charset="0"/>
              </a:rPr>
              <a:t>functions</a:t>
            </a:r>
            <a:r>
              <a:rPr lang="en-US" dirty="0">
                <a:latin typeface="Times New Roman" pitchFamily="18" charset="0"/>
              </a:rPr>
              <a:t>…</a:t>
            </a:r>
          </a:p>
        </p:txBody>
      </p:sp>
      <p:sp>
        <p:nvSpPr>
          <p:cNvPr id="22" name="Rectangle 21"/>
          <p:cNvSpPr>
            <a:spLocks noChangeArrowheads="1"/>
          </p:cNvSpPr>
          <p:nvPr/>
        </p:nvSpPr>
        <p:spPr bwMode="auto">
          <a:xfrm rot="20392970">
            <a:off x="670368" y="4437091"/>
            <a:ext cx="5255020" cy="1200329"/>
          </a:xfrm>
          <a:prstGeom prst="rect">
            <a:avLst/>
          </a:prstGeom>
          <a:solidFill>
            <a:srgbClr val="CC3300"/>
          </a:solidFill>
          <a:ln w="9525">
            <a:noFill/>
            <a:miter lim="800000"/>
            <a:headEnd/>
            <a:tailEnd/>
          </a:ln>
        </p:spPr>
        <p:txBody>
          <a:bodyPr wrap="square">
            <a:spAutoFit/>
          </a:bodyPr>
          <a:lstStyle/>
          <a:p>
            <a:pPr algn="ctr"/>
            <a:r>
              <a:rPr lang="en-US" sz="7200" b="1" i="1" dirty="0">
                <a:solidFill>
                  <a:schemeClr val="bg1"/>
                </a:solidFill>
                <a:latin typeface="Times" pitchFamily="-106" charset="0"/>
              </a:rPr>
              <a:t>F</a:t>
            </a:r>
            <a:r>
              <a:rPr lang="en-US" sz="7200" b="1" i="1" dirty="0" smtClean="0">
                <a:solidFill>
                  <a:schemeClr val="bg1"/>
                </a:solidFill>
                <a:latin typeface="Times" pitchFamily="-106" charset="0"/>
              </a:rPr>
              <a:t>unctions!</a:t>
            </a:r>
            <a:endParaRPr lang="en-US" sz="7200" b="1" i="1" dirty="0">
              <a:solidFill>
                <a:schemeClr val="bg1"/>
              </a:solidFill>
            </a:endParaRPr>
          </a:p>
        </p:txBody>
      </p:sp>
      <p:grpSp>
        <p:nvGrpSpPr>
          <p:cNvPr id="24" name="Group 47"/>
          <p:cNvGrpSpPr>
            <a:grpSpLocks/>
          </p:cNvGrpSpPr>
          <p:nvPr/>
        </p:nvGrpSpPr>
        <p:grpSpPr bwMode="auto">
          <a:xfrm>
            <a:off x="5029530" y="5777664"/>
            <a:ext cx="609600" cy="762000"/>
            <a:chOff x="2928" y="1051"/>
            <a:chExt cx="840" cy="957"/>
          </a:xfrm>
        </p:grpSpPr>
        <p:sp>
          <p:nvSpPr>
            <p:cNvPr id="25"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4"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8" name="Rectangle 61"/>
          <p:cNvSpPr>
            <a:spLocks noChangeArrowheads="1"/>
          </p:cNvSpPr>
          <p:nvPr/>
        </p:nvSpPr>
        <p:spPr bwMode="auto">
          <a:xfrm>
            <a:off x="3341519" y="5578200"/>
            <a:ext cx="18637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smtClean="0">
                <a:solidFill>
                  <a:srgbClr val="0B9520"/>
                </a:solidFill>
                <a:latin typeface="Cambria" pitchFamily="18" charset="0"/>
              </a:rPr>
              <a:t>It's no coincidence this starts with </a:t>
            </a:r>
            <a:r>
              <a:rPr lang="en-US" sz="1500" b="1" i="1" dirty="0" smtClean="0">
                <a:solidFill>
                  <a:srgbClr val="0B9520"/>
                </a:solidFill>
                <a:latin typeface="Cambria" pitchFamily="18" charset="0"/>
              </a:rPr>
              <a:t>fun</a:t>
            </a:r>
            <a:r>
              <a:rPr lang="en-US" sz="1500" dirty="0" smtClean="0">
                <a:solidFill>
                  <a:srgbClr val="0B9520"/>
                </a:solidFill>
                <a:latin typeface="Cambria" pitchFamily="18" charset="0"/>
              </a:rPr>
              <a:t>!</a:t>
            </a:r>
            <a:endParaRPr lang="en-US" sz="1500" dirty="0">
              <a:solidFill>
                <a:srgbClr val="0B9520"/>
              </a:solidFill>
              <a:latin typeface="Cambria" pitchFamily="18" charset="0"/>
            </a:endParaRP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239" y="5648085"/>
            <a:ext cx="985922" cy="978159"/>
          </a:xfrm>
          <a:prstGeom prst="rect">
            <a:avLst/>
          </a:prstGeom>
        </p:spPr>
      </p:pic>
    </p:spTree>
    <p:extLst>
      <p:ext uri="{BB962C8B-B14F-4D97-AF65-F5344CB8AC3E}">
        <p14:creationId xmlns:p14="http://schemas.microsoft.com/office/powerpoint/2010/main" val="15489586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pic>
        <p:nvPicPr>
          <p:cNvPr id="5" name="Picture 4" descr="hand.jpg"/>
          <p:cNvPicPr>
            <a:picLocks noChangeAspect="1"/>
          </p:cNvPicPr>
          <p:nvPr/>
        </p:nvPicPr>
        <p:blipFill>
          <a:blip r:embed="rId3"/>
          <a:srcRect l="8248" t="4830"/>
          <a:stretch>
            <a:fillRect/>
          </a:stretch>
        </p:blipFill>
        <p:spPr>
          <a:xfrm rot="5400000">
            <a:off x="4803183" y="696702"/>
            <a:ext cx="4487184" cy="3844494"/>
          </a:xfrm>
          <a:prstGeom prst="rect">
            <a:avLst/>
          </a:prstGeom>
        </p:spPr>
      </p:pic>
      <p:pic>
        <p:nvPicPr>
          <p:cNvPr id="6" name="Picture 5" descr="IMG_4313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295400" y="2618876"/>
            <a:ext cx="5460964" cy="4095724"/>
          </a:xfrm>
          <a:prstGeom prst="rect">
            <a:avLst/>
          </a:prstGeom>
          <a:ln w="38100" cmpd="sng">
            <a:solidFill>
              <a:schemeClr val="bg1"/>
            </a:solidFill>
          </a:ln>
        </p:spPr>
      </p:pic>
      <p:cxnSp>
        <p:nvCxnSpPr>
          <p:cNvPr id="3" name="Straight Arrow Connector 2"/>
          <p:cNvCxnSpPr/>
          <p:nvPr/>
        </p:nvCxnSpPr>
        <p:spPr bwMode="auto">
          <a:xfrm flipV="1">
            <a:off x="575733" y="4724400"/>
            <a:ext cx="1524000" cy="1295400"/>
          </a:xfrm>
          <a:prstGeom prst="straightConnector1">
            <a:avLst/>
          </a:prstGeom>
          <a:solidFill>
            <a:schemeClr val="accent1"/>
          </a:solidFill>
          <a:ln w="57150" cap="flat" cmpd="sng" algn="ctr">
            <a:solidFill>
              <a:srgbClr val="CC3300"/>
            </a:solidFill>
            <a:prstDash val="solid"/>
            <a:round/>
            <a:headEnd type="none" w="med" len="med"/>
            <a:tailEnd type="arrow"/>
          </a:ln>
          <a:effectLst/>
        </p:spPr>
      </p:cxnSp>
      <p:sp>
        <p:nvSpPr>
          <p:cNvPr id="4" name="TextBox 3"/>
          <p:cNvSpPr txBox="1"/>
          <p:nvPr/>
        </p:nvSpPr>
        <p:spPr>
          <a:xfrm rot="21224687">
            <a:off x="7125920" y="5188406"/>
            <a:ext cx="1524000" cy="1200329"/>
          </a:xfrm>
          <a:prstGeom prst="rect">
            <a:avLst/>
          </a:prstGeom>
          <a:solidFill>
            <a:srgbClr val="0B9520"/>
          </a:solidFill>
        </p:spPr>
        <p:txBody>
          <a:bodyPr wrap="square" rtlCol="0">
            <a:spAutoFit/>
          </a:bodyPr>
          <a:lstStyle/>
          <a:p>
            <a:pPr algn="ctr"/>
            <a:r>
              <a:rPr lang="en-US" b="1" dirty="0" smtClean="0">
                <a:solidFill>
                  <a:schemeClr val="bg1"/>
                </a:solidFill>
                <a:latin typeface="Cambria" panose="02040503050406030204" pitchFamily="18" charset="0"/>
              </a:rPr>
              <a:t>or one layer up!?</a:t>
            </a:r>
          </a:p>
        </p:txBody>
      </p:sp>
    </p:spTree>
    <p:extLst>
      <p:ext uri="{BB962C8B-B14F-4D97-AF65-F5344CB8AC3E}">
        <p14:creationId xmlns:p14="http://schemas.microsoft.com/office/powerpoint/2010/main" val="42832241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Rounded Rectangle 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746134"/>
            <a:ext cx="4573537"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pow(</a:t>
            </a:r>
            <a:r>
              <a:rPr kumimoji="0" lang="en-US" sz="28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b,p</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657600" y="3886200"/>
            <a:ext cx="4782370" cy="2554545"/>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pow</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r>
              <a:rPr kumimoji="0" lang="en-US" sz="20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b,p</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________:</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____</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else</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_____________</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pow(2,4) ~ 2*2*2*2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3" name="Rectangle 22"/>
          <p:cNvSpPr/>
          <p:nvPr/>
        </p:nvSpPr>
        <p:spPr>
          <a:xfrm>
            <a:off x="343929" y="258633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pow(2,3) ~    2*2*2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4" name="Rectangle 23"/>
          <p:cNvSpPr/>
          <p:nvPr/>
        </p:nvSpPr>
        <p:spPr>
          <a:xfrm>
            <a:off x="341871" y="5381414"/>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pow(2,0)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 name="Rectangle 2"/>
          <p:cNvSpPr/>
          <p:nvPr/>
        </p:nvSpPr>
        <p:spPr>
          <a:xfrm>
            <a:off x="1600200" y="5806008"/>
            <a:ext cx="1307708"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anything  to the zero power is 1.0</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7" name="Rectangle 6"/>
          <p:cNvSpPr/>
          <p:nvPr/>
        </p:nvSpPr>
        <p:spPr>
          <a:xfrm>
            <a:off x="2870335" y="1893430"/>
            <a:ext cx="439544"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16</a:t>
            </a:r>
            <a:endParaRPr kumimoji="0" lang="en-US" sz="1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cxnSp>
        <p:nvCxnSpPr>
          <p:cNvPr id="9" name="Straight Connector 8"/>
          <p:cNvCxnSpPr/>
          <p:nvPr/>
        </p:nvCxnSpPr>
        <p:spPr bwMode="auto">
          <a:xfrm>
            <a:off x="2020329" y="1932121"/>
            <a:ext cx="9988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2183373" y="3005387"/>
            <a:ext cx="8090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FF3300"/>
                </a:solidFill>
                <a:effectLst/>
                <a:uLnTx/>
                <a:uFillTx/>
                <a:latin typeface="Calibri" panose="020F0502020204030204" pitchFamily="34" charset="0"/>
                <a:ea typeface="ＭＳ Ｐゴシック" pitchFamily="34" charset="-128"/>
                <a:cs typeface="Courier New" panose="02070309020205020404" pitchFamily="49" charset="0"/>
              </a:rPr>
              <a:t>Extra!</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See if you can also handle </a:t>
            </a:r>
            <a:r>
              <a:rPr kumimoji="0" lang="en-US" sz="1000" b="1"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negative </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powers...</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30" name="Rectangle 29"/>
          <p:cNvSpPr/>
          <p:nvPr/>
        </p:nvSpPr>
        <p:spPr>
          <a:xfrm>
            <a:off x="2908178" y="3005387"/>
            <a:ext cx="364202"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8</a:t>
            </a:r>
            <a:endParaRPr kumimoji="0" lang="en-US" sz="1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4" name="Rectangle 33"/>
          <p:cNvSpPr/>
          <p:nvPr/>
        </p:nvSpPr>
        <p:spPr>
          <a:xfrm>
            <a:off x="349956" y="3971431"/>
            <a:ext cx="3155244"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pow(2,2) ~  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5" name="Rectangle 34"/>
          <p:cNvSpPr/>
          <p:nvPr/>
        </p:nvSpPr>
        <p:spPr>
          <a:xfrm>
            <a:off x="349956" y="4670778"/>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pow(2,1)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97" y="76200"/>
            <a:ext cx="1268403" cy="97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Box 6"/>
          <p:cNvSpPr txBox="1">
            <a:spLocks noChangeArrowheads="1"/>
          </p:cNvSpPr>
          <p:nvPr/>
        </p:nvSpPr>
        <p:spPr bwMode="auto">
          <a:xfrm>
            <a:off x="4724400" y="284202"/>
            <a:ext cx="3297771"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returns b**p,  but using only multiplication times b</a:t>
            </a:r>
            <a:endPar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42" name="Text Box 6"/>
          <p:cNvSpPr txBox="1">
            <a:spLocks noChangeArrowheads="1"/>
          </p:cNvSpPr>
          <p:nvPr/>
        </p:nvSpPr>
        <p:spPr bwMode="auto">
          <a:xfrm>
            <a:off x="3048000" y="330369"/>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pow(</a:t>
            </a: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b,p</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5" name="Text Box 6"/>
          <p:cNvSpPr txBox="1">
            <a:spLocks noChangeArrowheads="1"/>
          </p:cNvSpPr>
          <p:nvPr/>
        </p:nvSpPr>
        <p:spPr bwMode="auto">
          <a:xfrm>
            <a:off x="533400" y="228600"/>
            <a:ext cx="2209800"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pow(</a:t>
            </a:r>
            <a:r>
              <a:rPr kumimoji="0" lang="en-US" sz="32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b,p</a:t>
            </a: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Tree>
    <p:extLst>
      <p:ext uri="{BB962C8B-B14F-4D97-AF65-F5344CB8AC3E}">
        <p14:creationId xmlns:p14="http://schemas.microsoft.com/office/powerpoint/2010/main" val="13810459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Rounded Rectangle 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746134"/>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(s)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775676" y="3962400"/>
            <a:ext cx="4782370" cy="193899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vwl</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elif</a:t>
            </a:r>
            <a:endPar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else</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3" name="Text Box 6"/>
          <p:cNvSpPr txBox="1">
            <a:spLocks noChangeArrowheads="1"/>
          </p:cNvSpPr>
          <p:nvPr/>
        </p:nvSpPr>
        <p:spPr bwMode="auto">
          <a:xfrm>
            <a:off x="2133600" y="310366"/>
            <a:ext cx="2223794"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vwl</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4" name="Text Box 6"/>
          <p:cNvSpPr txBox="1">
            <a:spLocks noChangeArrowheads="1"/>
          </p:cNvSpPr>
          <p:nvPr/>
        </p:nvSpPr>
        <p:spPr bwMode="auto">
          <a:xfrm>
            <a:off x="3979891" y="264199"/>
            <a:ext cx="329777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returns the number of vowels in the string s, s may or may not be empty.</a:t>
            </a:r>
            <a:endPar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'crazy'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 name="Rectangle 2"/>
          <p:cNvSpPr/>
          <p:nvPr/>
        </p:nvSpPr>
        <p:spPr>
          <a:xfrm>
            <a:off x="1653870" y="5501282"/>
            <a:ext cx="1307708"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What is the </a:t>
            </a:r>
            <a:r>
              <a:rPr kumimoji="0" lang="en-US" sz="1000" b="0" i="0" u="sng"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really</a:t>
            </a: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 simplest base case!?</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FF3300"/>
                </a:solidFill>
                <a:effectLst/>
                <a:uLnTx/>
                <a:uFillTx/>
                <a:latin typeface="Calibri" panose="020F0502020204030204" pitchFamily="34" charset="0"/>
                <a:ea typeface="ＭＳ Ｐゴシック" pitchFamily="34" charset="-128"/>
                <a:cs typeface="Courier New" panose="02070309020205020404" pitchFamily="49" charset="0"/>
              </a:rPr>
              <a:t>Extra!</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What 7-letter English word </a:t>
            </a:r>
            <a:r>
              <a:rPr kumimoji="0" lang="en-US" sz="1000" b="1"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maximizes</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a:t>
            </a:r>
            <a:r>
              <a:rPr kumimoji="0" lang="en-US" sz="10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vwl</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(s) ?</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26" name="Rectangle 25"/>
          <p:cNvSpPr/>
          <p:nvPr/>
        </p:nvSpPr>
        <p:spPr>
          <a:xfrm>
            <a:off x="358422" y="2043929"/>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razy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0" name="Rectangle 29"/>
          <p:cNvSpPr/>
          <p:nvPr/>
        </p:nvSpPr>
        <p:spPr>
          <a:xfrm>
            <a:off x="358422" y="2580331"/>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azy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4" name="Rectangle 33"/>
          <p:cNvSpPr/>
          <p:nvPr/>
        </p:nvSpPr>
        <p:spPr>
          <a:xfrm>
            <a:off x="358422" y="3116733"/>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5" name="Rectangle 34"/>
          <p:cNvSpPr/>
          <p:nvPr/>
        </p:nvSpPr>
        <p:spPr>
          <a:xfrm>
            <a:off x="1725555" y="1219200"/>
            <a:ext cx="1307708" cy="246221"/>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let</a:t>
            </a: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's count y!</a:t>
            </a:r>
            <a:endPar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39" name="Rectangle 38"/>
          <p:cNvSpPr/>
          <p:nvPr/>
        </p:nvSpPr>
        <p:spPr>
          <a:xfrm>
            <a:off x="349956" y="365313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'y'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9" name="Text Box 6"/>
          <p:cNvSpPr txBox="1">
            <a:spLocks noChangeArrowheads="1"/>
          </p:cNvSpPr>
          <p:nvPr/>
        </p:nvSpPr>
        <p:spPr bwMode="auto">
          <a:xfrm>
            <a:off x="533400" y="228600"/>
            <a:ext cx="1649973"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vwl</a:t>
            </a: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(s)</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pic>
        <p:nvPicPr>
          <p:cNvPr id="8" name="Picture 7"/>
          <p:cNvPicPr>
            <a:picLocks noChangeAspect="1"/>
          </p:cNvPicPr>
          <p:nvPr/>
        </p:nvPicPr>
        <p:blipFill rotWithShape="1">
          <a:blip r:embed="rId3"/>
          <a:srcRect l="7288" t="19778" r="9436"/>
          <a:stretch/>
        </p:blipFill>
        <p:spPr>
          <a:xfrm>
            <a:off x="7391400" y="152400"/>
            <a:ext cx="1524000" cy="734045"/>
          </a:xfrm>
          <a:prstGeom prst="rect">
            <a:avLst/>
          </a:prstGeom>
        </p:spPr>
      </p:pic>
      <p:sp>
        <p:nvSpPr>
          <p:cNvPr id="32" name="Rectangle 31"/>
          <p:cNvSpPr/>
          <p:nvPr/>
        </p:nvSpPr>
        <p:spPr>
          <a:xfrm>
            <a:off x="337833" y="436822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0</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0" name="Rectangle 39"/>
          <p:cNvSpPr/>
          <p:nvPr/>
        </p:nvSpPr>
        <p:spPr>
          <a:xfrm>
            <a:off x="6705600" y="1613542"/>
            <a:ext cx="1227133" cy="246927"/>
          </a:xfrm>
          <a:prstGeom prst="rect">
            <a:avLst/>
          </a:prstGeom>
          <a:solidFill>
            <a:schemeClr val="bg1"/>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IF</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5" name="Rectangle 44"/>
          <p:cNvSpPr/>
          <p:nvPr/>
        </p:nvSpPr>
        <p:spPr>
          <a:xfrm>
            <a:off x="6705600" y="2071749"/>
            <a:ext cx="1227133" cy="246927"/>
          </a:xfrm>
          <a:prstGeom prst="rect">
            <a:avLst/>
          </a:prstGeom>
          <a:solidFill>
            <a:schemeClr val="bg1"/>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IF</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cxnSp>
        <p:nvCxnSpPr>
          <p:cNvPr id="10" name="Straight Arrow Connector 9"/>
          <p:cNvCxnSpPr/>
          <p:nvPr/>
        </p:nvCxnSpPr>
        <p:spPr bwMode="auto">
          <a:xfrm flipH="1" flipV="1">
            <a:off x="6934200" y="2318676"/>
            <a:ext cx="171783" cy="4924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Rectangle 47"/>
          <p:cNvSpPr/>
          <p:nvPr/>
        </p:nvSpPr>
        <p:spPr>
          <a:xfrm>
            <a:off x="7086600" y="2691219"/>
            <a:ext cx="1612392" cy="220573"/>
          </a:xfrm>
          <a:prstGeom prst="rect">
            <a:avLst/>
          </a:prstGeom>
          <a:no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multiple possibilities!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556916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05200" y="304800"/>
            <a:ext cx="1295400" cy="89255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72706" name="Text Box 2"/>
          <p:cNvSpPr txBox="1">
            <a:spLocks noChangeArrowheads="1"/>
          </p:cNvSpPr>
          <p:nvPr/>
        </p:nvSpPr>
        <p:spPr bwMode="auto">
          <a:xfrm>
            <a:off x="301537" y="304800"/>
            <a:ext cx="53172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Python  is…      </a:t>
            </a:r>
            <a:r>
              <a:rPr kumimoji="0" lang="en-US" sz="52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in</a:t>
            </a:r>
            <a:endParaRPr kumimoji="0" lang="en-US" sz="5200" b="0" i="0" u="none" strike="noStrike" kern="1200" cap="none" spc="0" normalizeH="0" baseline="0" noProof="0" dirty="0">
              <a:ln>
                <a:noFill/>
              </a:ln>
              <a:solidFill>
                <a:srgbClr val="000000"/>
              </a:solidFill>
              <a:effectLst/>
              <a:uLnTx/>
              <a:uFillTx/>
              <a:latin typeface="Times" pitchFamily="-106" charset="0"/>
              <a:ea typeface="ＭＳ Ｐゴシック" pitchFamily="34" charset="-128"/>
              <a:cs typeface="+mn-cs"/>
            </a:endParaRPr>
          </a:p>
        </p:txBody>
      </p:sp>
      <p:sp>
        <p:nvSpPr>
          <p:cNvPr id="72707" name="Text Box 6"/>
          <p:cNvSpPr txBox="1">
            <a:spLocks noChangeArrowheads="1"/>
          </p:cNvSpPr>
          <p:nvPr/>
        </p:nvSpPr>
        <p:spPr bwMode="auto">
          <a:xfrm>
            <a:off x="301537" y="1899076"/>
            <a:ext cx="33194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&gt;&gt;&gt; </a:t>
            </a:r>
            <a:r>
              <a:rPr kumimoji="0" lang="en-US" sz="2400" b="1" i="0" u="none" strike="noStrike" kern="1200" cap="none" spc="0" normalizeH="0" baseline="0" noProof="0" dirty="0">
                <a:ln>
                  <a:noFill/>
                </a:ln>
                <a:solidFill>
                  <a:srgbClr val="0B9520"/>
                </a:solidFill>
                <a:effectLst/>
                <a:uLnTx/>
                <a:uFillTx/>
                <a:latin typeface="Courier New" pitchFamily="49" charset="0"/>
                <a:ea typeface="ＭＳ Ｐゴシック" pitchFamily="34" charset="-128"/>
                <a:cs typeface="+mn-cs"/>
              </a:rPr>
              <a:t>'</a:t>
            </a:r>
            <a:r>
              <a:rPr kumimoji="0" lang="en-US" sz="2400" b="1" i="0" u="none" strike="noStrike" kern="1200" cap="none" spc="0" normalizeH="0" baseline="0" noProof="0" dirty="0" err="1">
                <a:ln>
                  <a:noFill/>
                </a:ln>
                <a:solidFill>
                  <a:srgbClr val="0B9520"/>
                </a:solidFill>
                <a:effectLst/>
                <a:uLnTx/>
                <a:uFillTx/>
                <a:latin typeface="Courier New" pitchFamily="49" charset="0"/>
                <a:ea typeface="ＭＳ Ｐゴシック" pitchFamily="34" charset="-128"/>
                <a:cs typeface="+mn-cs"/>
              </a:rPr>
              <a:t>i</a:t>
            </a:r>
            <a:r>
              <a:rPr kumimoji="0" lang="en-US" sz="2400" b="1" i="0" u="none" strike="noStrike" kern="1200" cap="none" spc="0" normalizeH="0" baseline="0" noProof="0" dirty="0">
                <a:ln>
                  <a:noFill/>
                </a:ln>
                <a:solidFill>
                  <a:srgbClr val="0B9520"/>
                </a:solidFill>
                <a:effectLst/>
                <a:uLnTx/>
                <a:uFillTx/>
                <a:latin typeface="Courier New" pitchFamily="49" charset="0"/>
                <a:ea typeface="ＭＳ Ｐゴシック" pitchFamily="34" charset="-128"/>
                <a:cs typeface="+mn-cs"/>
              </a:rPr>
              <a:t>'</a:t>
            </a:r>
            <a:r>
              <a:rPr kumimoji="0" lang="en-US" sz="2400" b="1" i="0" u="none" strike="noStrike" kern="1200" cap="none" spc="0" normalizeH="0" baseline="0" noProof="0" dirty="0">
                <a:ln>
                  <a:noFill/>
                </a:ln>
                <a:solidFill>
                  <a:srgbClr val="1E16E4"/>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in</a:t>
            </a:r>
            <a:r>
              <a:rPr kumimoji="0" lang="en-US" sz="2400" b="1" i="0" u="none" strike="noStrike" kern="1200" cap="none" spc="0" normalizeH="0" baseline="0" noProof="0" dirty="0">
                <a:ln>
                  <a:noFill/>
                </a:ln>
                <a:solidFill>
                  <a:srgbClr val="1E16E4"/>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a:ln>
                  <a:noFill/>
                </a:ln>
                <a:solidFill>
                  <a:srgbClr val="0B9520"/>
                </a:solidFill>
                <a:effectLst/>
                <a:uLnTx/>
                <a:uFillTx/>
                <a:latin typeface="Courier New" pitchFamily="49" charset="0"/>
                <a:ea typeface="ＭＳ Ｐゴシック" pitchFamily="34" charset="-128"/>
                <a:cs typeface="+mn-cs"/>
              </a:rPr>
              <a:t>'team'</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urier New" pitchFamily="49" charset="0"/>
                <a:ea typeface="ＭＳ Ｐゴシック" pitchFamily="34" charset="-128"/>
                <a:cs typeface="+mn-cs"/>
              </a:rPr>
              <a:t>False</a:t>
            </a:r>
          </a:p>
        </p:txBody>
      </p:sp>
      <p:sp>
        <p:nvSpPr>
          <p:cNvPr id="72708" name="Text Box 7"/>
          <p:cNvSpPr txBox="1">
            <a:spLocks noChangeArrowheads="1"/>
          </p:cNvSpPr>
          <p:nvPr/>
        </p:nvSpPr>
        <p:spPr bwMode="auto">
          <a:xfrm>
            <a:off x="301537" y="3135739"/>
            <a:ext cx="48815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&gt;&gt;&gt; </a:t>
            </a:r>
            <a:r>
              <a:rPr kumimoji="0" lang="en-US" sz="2400" b="1" i="0" u="none" strike="noStrike" kern="1200" cap="none" spc="0" normalizeH="0" baseline="0" noProof="0">
                <a:ln>
                  <a:noFill/>
                </a:ln>
                <a:solidFill>
                  <a:srgbClr val="0B9520"/>
                </a:solidFill>
                <a:effectLst/>
                <a:uLnTx/>
                <a:uFillTx/>
                <a:latin typeface="Courier New" pitchFamily="49" charset="0"/>
                <a:ea typeface="ＭＳ Ｐゴシック" pitchFamily="34" charset="-128"/>
                <a:cs typeface="+mn-cs"/>
              </a:rPr>
              <a:t>'cs'</a:t>
            </a:r>
            <a:r>
              <a:rPr kumimoji="0" lang="en-US" sz="2400" b="1" i="0" u="none" strike="noStrike" kern="1200" cap="none" spc="0" normalizeH="0" baseline="0" noProof="0">
                <a:ln>
                  <a:noFill/>
                </a:ln>
                <a:solidFill>
                  <a:srgbClr val="1E16E4"/>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in</a:t>
            </a:r>
            <a:r>
              <a:rPr kumimoji="0" lang="en-US" sz="2400" b="1" i="0" u="none" strike="noStrike" kern="1200" cap="none" spc="0" normalizeH="0" baseline="0" noProof="0">
                <a:ln>
                  <a:noFill/>
                </a:ln>
                <a:solidFill>
                  <a:srgbClr val="1E16E4"/>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a:ln>
                  <a:noFill/>
                </a:ln>
                <a:solidFill>
                  <a:srgbClr val="0B9520"/>
                </a:solidFill>
                <a:effectLst/>
                <a:uLnTx/>
                <a:uFillTx/>
                <a:latin typeface="Courier New" pitchFamily="49" charset="0"/>
                <a:ea typeface="ＭＳ Ｐゴシック" pitchFamily="34" charset="-128"/>
                <a:cs typeface="+mn-cs"/>
              </a:rPr>
              <a:t>'physics'</a:t>
            </a:r>
          </a:p>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True</a:t>
            </a:r>
          </a:p>
        </p:txBody>
      </p:sp>
      <p:sp>
        <p:nvSpPr>
          <p:cNvPr id="72709" name="Text Box 8"/>
          <p:cNvSpPr txBox="1">
            <a:spLocks noChangeArrowheads="1"/>
          </p:cNvSpPr>
          <p:nvPr/>
        </p:nvSpPr>
        <p:spPr bwMode="auto">
          <a:xfrm>
            <a:off x="301537" y="5632876"/>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&gt;&gt;&gt; </a:t>
            </a:r>
            <a:r>
              <a:rPr kumimoji="0" lang="en-US" sz="2400" b="1" i="0" u="none" strike="noStrike" kern="1200" cap="none" spc="0" normalizeH="0" baseline="0" noProof="0">
                <a:ln>
                  <a:noFill/>
                </a:ln>
                <a:solidFill>
                  <a:srgbClr val="1E16E4"/>
                </a:solidFill>
                <a:effectLst/>
                <a:uLnTx/>
                <a:uFillTx/>
                <a:latin typeface="Courier New" pitchFamily="49" charset="0"/>
                <a:ea typeface="ＭＳ Ｐゴシック" pitchFamily="34" charset="-128"/>
                <a:cs typeface="+mn-cs"/>
              </a:rPr>
              <a:t>42 </a:t>
            </a: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in</a:t>
            </a:r>
            <a:r>
              <a:rPr kumimoji="0" lang="en-US" sz="2400" b="1" i="0" u="none" strike="noStrike" kern="1200" cap="none" spc="0" normalizeH="0" baseline="0" noProof="0">
                <a:ln>
                  <a:noFill/>
                </a:ln>
                <a:solidFill>
                  <a:srgbClr val="1E16E4"/>
                </a:solidFill>
                <a:effectLst/>
                <a:uLnTx/>
                <a:uFillTx/>
                <a:latin typeface="Courier New" pitchFamily="49" charset="0"/>
                <a:ea typeface="ＭＳ Ｐゴシック" pitchFamily="34" charset="-128"/>
                <a:cs typeface="+mn-cs"/>
              </a:rPr>
              <a:t> [41,42,43]</a:t>
            </a:r>
            <a:endPar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endParaRPr>
          </a:p>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True</a:t>
            </a:r>
          </a:p>
        </p:txBody>
      </p:sp>
      <p:sp>
        <p:nvSpPr>
          <p:cNvPr id="72710" name="Text Box 9"/>
          <p:cNvSpPr txBox="1">
            <a:spLocks noChangeArrowheads="1"/>
          </p:cNvSpPr>
          <p:nvPr/>
        </p:nvSpPr>
        <p:spPr bwMode="auto">
          <a:xfrm>
            <a:off x="5235538" y="5781675"/>
            <a:ext cx="36260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&gt;&gt;&gt; </a:t>
            </a:r>
            <a:r>
              <a:rPr kumimoji="0" lang="en-US" sz="2000" b="1" i="0" u="none" strike="noStrike" kern="1200" cap="none" spc="0" normalizeH="0" baseline="0" noProof="0" dirty="0">
                <a:ln>
                  <a:noFill/>
                </a:ln>
                <a:solidFill>
                  <a:srgbClr val="1E16E4"/>
                </a:solidFill>
                <a:effectLst/>
                <a:uLnTx/>
                <a:uFillTx/>
                <a:latin typeface="Courier New" pitchFamily="49" charset="0"/>
                <a:ea typeface="ＭＳ Ｐゴシック" pitchFamily="34" charset="-128"/>
                <a:cs typeface="+mn-cs"/>
              </a:rPr>
              <a:t>42 </a:t>
            </a:r>
            <a:r>
              <a:rPr kumimoji="0" lang="en-US" sz="20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in</a:t>
            </a:r>
            <a:r>
              <a:rPr kumimoji="0" lang="en-US" sz="2000" b="1" i="0" u="none" strike="noStrike" kern="1200" cap="none" spc="0" normalizeH="0" baseline="0" noProof="0" dirty="0">
                <a:ln>
                  <a:noFill/>
                </a:ln>
                <a:solidFill>
                  <a:srgbClr val="1E16E4"/>
                </a:solidFill>
                <a:effectLst/>
                <a:uLnTx/>
                <a:uFillTx/>
                <a:latin typeface="Courier New" pitchFamily="49" charset="0"/>
                <a:ea typeface="ＭＳ Ｐゴシック" pitchFamily="34" charset="-128"/>
                <a:cs typeface="+mn-cs"/>
              </a:rPr>
              <a:t> </a:t>
            </a:r>
            <a:r>
              <a:rPr kumimoji="0" lang="en-US" sz="2000" b="1" i="0" u="none" strike="noStrike" kern="1200" cap="none" spc="0" normalizeH="0" baseline="0" noProof="0" dirty="0" smtClean="0">
                <a:ln>
                  <a:noFill/>
                </a:ln>
                <a:solidFill>
                  <a:srgbClr val="1E16E4"/>
                </a:solidFill>
                <a:effectLst/>
                <a:uLnTx/>
                <a:uFillTx/>
                <a:latin typeface="Courier New" pitchFamily="49" charset="0"/>
                <a:ea typeface="ＭＳ Ｐゴシック" pitchFamily="34" charset="-128"/>
                <a:cs typeface="+mn-cs"/>
              </a:rPr>
              <a:t>[[</a:t>
            </a:r>
            <a:r>
              <a:rPr kumimoji="0" lang="en-US" sz="2000" b="1" i="0" u="none" strike="noStrike" kern="1200" cap="none" spc="0" normalizeH="0" baseline="0" noProof="0" dirty="0">
                <a:ln>
                  <a:noFill/>
                </a:ln>
                <a:solidFill>
                  <a:srgbClr val="1E16E4"/>
                </a:solidFill>
                <a:effectLst/>
                <a:uLnTx/>
                <a:uFillTx/>
                <a:latin typeface="Courier New" pitchFamily="49" charset="0"/>
                <a:ea typeface="ＭＳ Ｐゴシック" pitchFamily="34" charset="-128"/>
                <a:cs typeface="+mn-cs"/>
              </a:rPr>
              <a:t>42], </a:t>
            </a:r>
            <a:r>
              <a:rPr kumimoji="0" lang="en-US" sz="2000" b="1" i="0" u="none" strike="noStrike" kern="1200" cap="none" spc="0" normalizeH="0" baseline="0" noProof="0" dirty="0">
                <a:ln>
                  <a:noFill/>
                </a:ln>
                <a:solidFill>
                  <a:srgbClr val="0B9520"/>
                </a:solidFill>
                <a:effectLst/>
                <a:uLnTx/>
                <a:uFillTx/>
                <a:latin typeface="Courier New" pitchFamily="49" charset="0"/>
                <a:ea typeface="ＭＳ Ｐゴシック" pitchFamily="34" charset="-128"/>
                <a:cs typeface="+mn-cs"/>
              </a:rPr>
              <a:t>'42</a:t>
            </a:r>
            <a:r>
              <a:rPr kumimoji="0" lang="en-US" sz="2000" b="1" i="0" u="none" strike="noStrike" kern="1200" cap="none" spc="0" normalizeH="0" baseline="0" noProof="0" dirty="0" smtClean="0">
                <a:ln>
                  <a:noFill/>
                </a:ln>
                <a:solidFill>
                  <a:srgbClr val="0B9520"/>
                </a:solidFill>
                <a:effectLst/>
                <a:uLnTx/>
                <a:uFillTx/>
                <a:latin typeface="Courier New" pitchFamily="49" charset="0"/>
                <a:ea typeface="ＭＳ Ｐゴシック" pitchFamily="34" charset="-128"/>
                <a:cs typeface="+mn-cs"/>
              </a:rPr>
              <a:t>'</a:t>
            </a:r>
            <a:r>
              <a:rPr kumimoji="0" lang="en-US" sz="2000" b="1" i="0" u="none" strike="noStrike" kern="1200" cap="none" spc="0" normalizeH="0" baseline="0" noProof="0" dirty="0" smtClean="0">
                <a:ln>
                  <a:noFill/>
                </a:ln>
                <a:solidFill>
                  <a:srgbClr val="1E16E4"/>
                </a:solidFill>
                <a:effectLst/>
                <a:uLnTx/>
                <a:uFillTx/>
                <a:latin typeface="Courier New" pitchFamily="49" charset="0"/>
                <a:ea typeface="ＭＳ Ｐゴシック" pitchFamily="34" charset="-128"/>
                <a:cs typeface="+mn-cs"/>
              </a:rPr>
              <a:t>]</a:t>
            </a:r>
            <a:endParaRPr kumimoji="0" lang="en-US" sz="20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urier New" pitchFamily="49" charset="0"/>
                <a:ea typeface="ＭＳ Ｐゴシック" pitchFamily="34" charset="-128"/>
                <a:cs typeface="+mn-cs"/>
              </a:rPr>
              <a:t>False</a:t>
            </a:r>
            <a:endParaRPr kumimoji="0" lang="en-US" sz="20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72711" name="Text Box 10"/>
          <p:cNvSpPr txBox="1">
            <a:spLocks noChangeArrowheads="1"/>
          </p:cNvSpPr>
          <p:nvPr/>
        </p:nvSpPr>
        <p:spPr bwMode="auto">
          <a:xfrm>
            <a:off x="7016201" y="253405"/>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67B0E"/>
                </a:solidFill>
                <a:effectLst/>
                <a:uLnTx/>
                <a:uFillTx/>
                <a:latin typeface="Cambria" pitchFamily="18" charset="0"/>
                <a:ea typeface="ＭＳ Ｐゴシック" pitchFamily="34" charset="-128"/>
                <a:cs typeface="+mn-cs"/>
              </a:rPr>
              <a:t>I guess Python's the </a:t>
            </a:r>
            <a:r>
              <a:rPr kumimoji="0" lang="en-US" sz="15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in</a:t>
            </a:r>
            <a:r>
              <a:rPr kumimoji="0" lang="en-US" sz="1500" b="0" i="0" u="none" strike="noStrike" kern="1200" cap="none" spc="0" normalizeH="0" baseline="0" noProof="0" dirty="0">
                <a:ln>
                  <a:noFill/>
                </a:ln>
                <a:solidFill>
                  <a:srgbClr val="067B0E"/>
                </a:solidFill>
                <a:effectLst/>
                <a:uLnTx/>
                <a:uFillTx/>
                <a:latin typeface="Cambria" pitchFamily="18" charset="0"/>
                <a:ea typeface="ＭＳ Ｐゴシック" pitchFamily="34" charset="-128"/>
                <a:cs typeface="+mn-cs"/>
              </a:rPr>
              <a:t> thing</a:t>
            </a:r>
          </a:p>
        </p:txBody>
      </p:sp>
      <p:grpSp>
        <p:nvGrpSpPr>
          <p:cNvPr id="72712" name="Group 11"/>
          <p:cNvGrpSpPr>
            <a:grpSpLocks/>
          </p:cNvGrpSpPr>
          <p:nvPr/>
        </p:nvGrpSpPr>
        <p:grpSpPr bwMode="auto">
          <a:xfrm>
            <a:off x="8371126" y="538140"/>
            <a:ext cx="638175" cy="711200"/>
            <a:chOff x="2928" y="1051"/>
            <a:chExt cx="840" cy="957"/>
          </a:xfrm>
        </p:grpSpPr>
        <p:sp>
          <p:nvSpPr>
            <p:cNvPr id="7271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1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1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1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1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grpSp>
      <p:sp>
        <p:nvSpPr>
          <p:cNvPr id="72713" name="Text Box 42"/>
          <p:cNvSpPr txBox="1">
            <a:spLocks noChangeArrowheads="1"/>
          </p:cNvSpPr>
          <p:nvPr/>
        </p:nvSpPr>
        <p:spPr bwMode="auto">
          <a:xfrm>
            <a:off x="301537" y="4370814"/>
            <a:ext cx="48815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&gt;&gt;&gt; </a:t>
            </a:r>
            <a:r>
              <a:rPr kumimoji="0" lang="en-US" sz="2400" b="1" i="0" u="none" strike="noStrike" kern="1200" cap="none" spc="0" normalizeH="0" baseline="0" noProof="0">
                <a:ln>
                  <a:noFill/>
                </a:ln>
                <a:solidFill>
                  <a:srgbClr val="0B9520"/>
                </a:solidFill>
                <a:effectLst/>
                <a:uLnTx/>
                <a:uFillTx/>
                <a:latin typeface="Courier New" pitchFamily="49" charset="0"/>
                <a:ea typeface="ＭＳ Ｐゴシック" pitchFamily="34" charset="-128"/>
                <a:cs typeface="+mn-cs"/>
              </a:rPr>
              <a:t>'i'</a:t>
            </a:r>
            <a:r>
              <a:rPr kumimoji="0" lang="en-US" sz="2400" b="1" i="0" u="none" strike="noStrike" kern="1200" cap="none" spc="0" normalizeH="0" baseline="0" noProof="0">
                <a:ln>
                  <a:noFill/>
                </a:ln>
                <a:solidFill>
                  <a:srgbClr val="1E16E4"/>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in</a:t>
            </a:r>
            <a:r>
              <a:rPr kumimoji="0" lang="en-US" sz="2400" b="1" i="0" u="none" strike="noStrike" kern="1200" cap="none" spc="0" normalizeH="0" baseline="0" noProof="0">
                <a:ln>
                  <a:noFill/>
                </a:ln>
                <a:solidFill>
                  <a:srgbClr val="1E16E4"/>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a:ln>
                  <a:noFill/>
                </a:ln>
                <a:solidFill>
                  <a:srgbClr val="0B9520"/>
                </a:solidFill>
                <a:effectLst/>
                <a:uLnTx/>
                <a:uFillTx/>
                <a:latin typeface="Courier New" pitchFamily="49" charset="0"/>
                <a:ea typeface="ＭＳ Ｐゴシック" pitchFamily="34" charset="-128"/>
                <a:cs typeface="+mn-cs"/>
              </a:rPr>
              <a:t>'alien'</a:t>
            </a:r>
          </a:p>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True</a:t>
            </a:r>
          </a:p>
        </p:txBody>
      </p:sp>
      <p:sp>
        <p:nvSpPr>
          <p:cNvPr id="72714" name="Text Box 43"/>
          <p:cNvSpPr txBox="1">
            <a:spLocks noChangeArrowheads="1"/>
          </p:cNvSpPr>
          <p:nvPr/>
        </p:nvSpPr>
        <p:spPr bwMode="auto">
          <a:xfrm>
            <a:off x="5240100" y="4648200"/>
            <a:ext cx="3384778"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&gt;&gt;&gt; 3*</a:t>
            </a:r>
            <a:r>
              <a:rPr kumimoji="0" lang="en-US" sz="2000" b="1" i="0" u="none" strike="noStrike" kern="1200" cap="none" spc="0" normalizeH="0" baseline="0" noProof="0" dirty="0">
                <a:ln>
                  <a:noFill/>
                </a:ln>
                <a:solidFill>
                  <a:srgbClr val="0B9520"/>
                </a:solidFill>
                <a:effectLst/>
                <a:uLnTx/>
                <a:uFillTx/>
                <a:latin typeface="Courier New" pitchFamily="49" charset="0"/>
                <a:ea typeface="ＭＳ Ｐゴシック" pitchFamily="34" charset="-128"/>
                <a:cs typeface="+mn-cs"/>
              </a:rPr>
              <a:t>'</a:t>
            </a:r>
            <a:r>
              <a:rPr kumimoji="0" lang="en-US" sz="2000" b="1" i="0" u="none" strike="noStrike" kern="1200" cap="none" spc="0" normalizeH="0" baseline="0" noProof="0" dirty="0" err="1">
                <a:ln>
                  <a:noFill/>
                </a:ln>
                <a:solidFill>
                  <a:srgbClr val="0B9520"/>
                </a:solidFill>
                <a:effectLst/>
                <a:uLnTx/>
                <a:uFillTx/>
                <a:latin typeface="Courier New" pitchFamily="49" charset="0"/>
                <a:ea typeface="ＭＳ Ｐゴシック" pitchFamily="34" charset="-128"/>
                <a:cs typeface="+mn-cs"/>
              </a:rPr>
              <a:t>i</a:t>
            </a:r>
            <a:r>
              <a:rPr kumimoji="0" lang="en-US" sz="2000" b="1" i="0" u="none" strike="noStrike" kern="1200" cap="none" spc="0" normalizeH="0" baseline="0" noProof="0" dirty="0">
                <a:ln>
                  <a:noFill/>
                </a:ln>
                <a:solidFill>
                  <a:srgbClr val="0B9520"/>
                </a:solidFill>
                <a:effectLst/>
                <a:uLnTx/>
                <a:uFillTx/>
                <a:latin typeface="Courier New" pitchFamily="49" charset="0"/>
                <a:ea typeface="ＭＳ Ｐゴシック" pitchFamily="34" charset="-128"/>
                <a:cs typeface="+mn-cs"/>
              </a:rPr>
              <a:t>'</a:t>
            </a:r>
            <a:r>
              <a:rPr kumimoji="0" lang="en-US" sz="2000" b="1" i="0" u="none" strike="noStrike" kern="1200" cap="none" spc="0" normalizeH="0" baseline="0" noProof="0" dirty="0">
                <a:ln>
                  <a:noFill/>
                </a:ln>
                <a:solidFill>
                  <a:srgbClr val="1E16E4"/>
                </a:solidFill>
                <a:effectLst/>
                <a:uLnTx/>
                <a:uFillTx/>
                <a:latin typeface="Courier New" pitchFamily="49" charset="0"/>
                <a:ea typeface="ＭＳ Ｐゴシック" pitchFamily="34" charset="-128"/>
                <a:cs typeface="+mn-cs"/>
              </a:rPr>
              <a:t> </a:t>
            </a:r>
            <a:r>
              <a:rPr kumimoji="0" lang="en-US" sz="20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in</a:t>
            </a:r>
            <a:r>
              <a:rPr kumimoji="0" lang="en-US" sz="2000" b="1" i="0" u="none" strike="noStrike" kern="1200" cap="none" spc="0" normalizeH="0" baseline="0" noProof="0" dirty="0">
                <a:ln>
                  <a:noFill/>
                </a:ln>
                <a:solidFill>
                  <a:srgbClr val="1E16E4"/>
                </a:solidFill>
                <a:effectLst/>
                <a:uLnTx/>
                <a:uFillTx/>
                <a:latin typeface="Courier New" pitchFamily="49" charset="0"/>
                <a:ea typeface="ＭＳ Ｐゴシック" pitchFamily="34" charset="-128"/>
                <a:cs typeface="+mn-cs"/>
              </a:rPr>
              <a:t> </a:t>
            </a:r>
            <a:r>
              <a:rPr kumimoji="0" lang="en-US" sz="2000" b="1" i="0" u="none" strike="noStrike" kern="1200" cap="none" spc="0" normalizeH="0" baseline="0" noProof="0" dirty="0">
                <a:ln>
                  <a:noFill/>
                </a:ln>
                <a:solidFill>
                  <a:srgbClr val="0B9520"/>
                </a:solidFill>
                <a:effectLst/>
                <a:uLnTx/>
                <a:uFillTx/>
                <a:latin typeface="Courier New" pitchFamily="49" charset="0"/>
                <a:ea typeface="ＭＳ Ｐゴシック" pitchFamily="34" charset="-128"/>
                <a:cs typeface="+mn-cs"/>
              </a:rPr>
              <a:t>'alien'</a:t>
            </a:r>
          </a:p>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urier New" pitchFamily="49" charset="0"/>
                <a:ea typeface="ＭＳ Ｐゴシック" pitchFamily="34" charset="-128"/>
                <a:cs typeface="+mn-cs"/>
              </a:rPr>
              <a:t>False</a:t>
            </a:r>
            <a:endParaRPr kumimoji="0" lang="en-US" sz="20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Tree>
    <p:extLst>
      <p:ext uri="{BB962C8B-B14F-4D97-AF65-F5344CB8AC3E}">
        <p14:creationId xmlns:p14="http://schemas.microsoft.com/office/powerpoint/2010/main" val="26866407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Rounded Rectangle 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746134"/>
            <a:ext cx="4573537"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pow(</a:t>
            </a:r>
            <a:r>
              <a:rPr kumimoji="0" lang="en-US" sz="28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b,p</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   pow(b,p-1) * b </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657600" y="3886200"/>
            <a:ext cx="4782370" cy="224676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pow</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r>
              <a:rPr kumimoji="0" lang="en-US" sz="20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b,p</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p == 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else</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pow</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(b,p-1) * b</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pow(2,4) ~ 2*2*2*2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3" name="Rectangle 22"/>
          <p:cNvSpPr/>
          <p:nvPr/>
        </p:nvSpPr>
        <p:spPr>
          <a:xfrm>
            <a:off x="343929" y="258633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pow(2,3) ~    2*2*2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4" name="Rectangle 23"/>
          <p:cNvSpPr/>
          <p:nvPr/>
        </p:nvSpPr>
        <p:spPr>
          <a:xfrm>
            <a:off x="341871" y="5381414"/>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pow(2,0)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 name="Rectangle 2"/>
          <p:cNvSpPr/>
          <p:nvPr/>
        </p:nvSpPr>
        <p:spPr>
          <a:xfrm>
            <a:off x="1600200" y="5806008"/>
            <a:ext cx="1307708"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anything  to the zero power is 1.0</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7" name="Rectangle 6"/>
          <p:cNvSpPr/>
          <p:nvPr/>
        </p:nvSpPr>
        <p:spPr>
          <a:xfrm>
            <a:off x="2870335" y="1893430"/>
            <a:ext cx="439544"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16</a:t>
            </a:r>
            <a:endParaRPr kumimoji="0" lang="en-US" sz="1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cxnSp>
        <p:nvCxnSpPr>
          <p:cNvPr id="9" name="Straight Connector 8"/>
          <p:cNvCxnSpPr/>
          <p:nvPr/>
        </p:nvCxnSpPr>
        <p:spPr bwMode="auto">
          <a:xfrm>
            <a:off x="2020329" y="1932121"/>
            <a:ext cx="9988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2183373" y="3005387"/>
            <a:ext cx="8090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FF3300"/>
                </a:solidFill>
                <a:effectLst/>
                <a:uLnTx/>
                <a:uFillTx/>
                <a:latin typeface="Calibri" panose="020F0502020204030204" pitchFamily="34" charset="0"/>
                <a:ea typeface="ＭＳ Ｐゴシック" pitchFamily="34" charset="-128"/>
                <a:cs typeface="Courier New" panose="02070309020205020404" pitchFamily="49" charset="0"/>
              </a:rPr>
              <a:t>Extra!</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See if you can also handle </a:t>
            </a:r>
            <a:r>
              <a:rPr kumimoji="0" lang="en-US" sz="1000" b="1"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negative </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powers...</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30" name="Rectangle 29"/>
          <p:cNvSpPr/>
          <p:nvPr/>
        </p:nvSpPr>
        <p:spPr>
          <a:xfrm>
            <a:off x="2908178" y="3005387"/>
            <a:ext cx="364202"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8</a:t>
            </a:r>
            <a:endParaRPr kumimoji="0" lang="en-US" sz="1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4" name="Rectangle 33"/>
          <p:cNvSpPr/>
          <p:nvPr/>
        </p:nvSpPr>
        <p:spPr>
          <a:xfrm>
            <a:off x="349956" y="3971431"/>
            <a:ext cx="3155244"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pow(2,2) ~  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5" name="Rectangle 34"/>
          <p:cNvSpPr/>
          <p:nvPr/>
        </p:nvSpPr>
        <p:spPr>
          <a:xfrm>
            <a:off x="349956" y="4670778"/>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pow(2,1)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8" name="Rectangle 7"/>
          <p:cNvSpPr/>
          <p:nvPr/>
        </p:nvSpPr>
        <p:spPr>
          <a:xfrm>
            <a:off x="5051088" y="2901070"/>
            <a:ext cx="1986826"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pow(b,0) = 1.0</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97" y="76200"/>
            <a:ext cx="1268403" cy="97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Box 6"/>
          <p:cNvSpPr txBox="1">
            <a:spLocks noChangeArrowheads="1"/>
          </p:cNvSpPr>
          <p:nvPr/>
        </p:nvSpPr>
        <p:spPr bwMode="auto">
          <a:xfrm>
            <a:off x="4724400" y="284202"/>
            <a:ext cx="3297771"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 b**p, but using only multiplication times b</a:t>
            </a:r>
            <a:endPar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42" name="Text Box 6"/>
          <p:cNvSpPr txBox="1">
            <a:spLocks noChangeArrowheads="1"/>
          </p:cNvSpPr>
          <p:nvPr/>
        </p:nvSpPr>
        <p:spPr bwMode="auto">
          <a:xfrm>
            <a:off x="3200400" y="330369"/>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pow(</a:t>
            </a: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b,p</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5" name="Text Box 6"/>
          <p:cNvSpPr txBox="1">
            <a:spLocks noChangeArrowheads="1"/>
          </p:cNvSpPr>
          <p:nvPr/>
        </p:nvSpPr>
        <p:spPr bwMode="auto">
          <a:xfrm>
            <a:off x="228600" y="228600"/>
            <a:ext cx="3048000" cy="584775"/>
          </a:xfrm>
          <a:prstGeom prst="rect">
            <a:avLst/>
          </a:prstGeom>
          <a:solidFill>
            <a:srgbClr val="FF9900"/>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Answer:  </a:t>
            </a:r>
            <a:r>
              <a:rPr kumimoji="0" lang="en-US" sz="32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pow</a:t>
            </a:r>
            <a:endParaRPr kumimoji="0" lang="en-US" sz="32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Tree>
    <p:extLst>
      <p:ext uri="{BB962C8B-B14F-4D97-AF65-F5344CB8AC3E}">
        <p14:creationId xmlns:p14="http://schemas.microsoft.com/office/powerpoint/2010/main" val="11900878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Rounded Rectangle 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746134"/>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(s) =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775676" y="3962400"/>
            <a:ext cx="4782370" cy="224676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vwl</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s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elif</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s[0]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t>
            </a:r>
            <a:r>
              <a:rPr kumimoji="0" lang="en-US" sz="2000" b="1" i="0" u="none" strike="noStrike" kern="1200" cap="none" spc="0" normalizeH="0" baseline="0" noProof="0" dirty="0" err="1"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aeiouy</a:t>
            </a:r>
            <a:r>
              <a:rPr kumimoji="0" lang="en-US" sz="20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sng"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1+</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vwl</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else</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vwl</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(s[1:])</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'crazy'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 name="Rectangle 2"/>
          <p:cNvSpPr/>
          <p:nvPr/>
        </p:nvSpPr>
        <p:spPr>
          <a:xfrm>
            <a:off x="1725555" y="5773643"/>
            <a:ext cx="1307708"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What is the </a:t>
            </a:r>
            <a:r>
              <a:rPr kumimoji="0" lang="en-US" sz="1000" b="0" i="0" u="sng"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really</a:t>
            </a: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 simplest base case!?</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FF3300"/>
                </a:solidFill>
                <a:effectLst/>
                <a:uLnTx/>
                <a:uFillTx/>
                <a:latin typeface="Calibri" panose="020F0502020204030204" pitchFamily="34" charset="0"/>
                <a:ea typeface="ＭＳ Ｐゴシック" pitchFamily="34" charset="-128"/>
                <a:cs typeface="Courier New" panose="02070309020205020404" pitchFamily="49" charset="0"/>
              </a:rPr>
              <a:t>Extra!</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What 7-letter English word </a:t>
            </a:r>
            <a:r>
              <a:rPr kumimoji="0" lang="en-US" sz="1000" b="1"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maximizes</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a:t>
            </a:r>
            <a:r>
              <a:rPr kumimoji="0" lang="en-US" sz="10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vwl</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(s) ?</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26" name="Rectangle 25"/>
          <p:cNvSpPr/>
          <p:nvPr/>
        </p:nvSpPr>
        <p:spPr>
          <a:xfrm>
            <a:off x="358422" y="2043929"/>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razy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0" name="Rectangle 29"/>
          <p:cNvSpPr/>
          <p:nvPr/>
        </p:nvSpPr>
        <p:spPr>
          <a:xfrm>
            <a:off x="358422" y="2580331"/>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azy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4" name="Rectangle 33"/>
          <p:cNvSpPr/>
          <p:nvPr/>
        </p:nvSpPr>
        <p:spPr>
          <a:xfrm>
            <a:off x="358422" y="3116733"/>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5" name="Rectangle 34"/>
          <p:cNvSpPr/>
          <p:nvPr/>
        </p:nvSpPr>
        <p:spPr>
          <a:xfrm>
            <a:off x="1725555" y="1219200"/>
            <a:ext cx="1307708" cy="246221"/>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let</a:t>
            </a: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's count y!</a:t>
            </a:r>
            <a:endPar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39" name="Rectangle 38"/>
          <p:cNvSpPr/>
          <p:nvPr/>
        </p:nvSpPr>
        <p:spPr>
          <a:xfrm>
            <a:off x="349956" y="365313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'y'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2" name="Text Box 6"/>
          <p:cNvSpPr txBox="1">
            <a:spLocks noChangeArrowheads="1"/>
          </p:cNvSpPr>
          <p:nvPr/>
        </p:nvSpPr>
        <p:spPr bwMode="auto">
          <a:xfrm>
            <a:off x="228600" y="228600"/>
            <a:ext cx="3048000" cy="584775"/>
          </a:xfrm>
          <a:prstGeom prst="rect">
            <a:avLst/>
          </a:prstGeom>
          <a:solidFill>
            <a:srgbClr val="FF9900"/>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Answer:  </a:t>
            </a:r>
            <a:r>
              <a:rPr kumimoji="0" lang="en-US" sz="32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vwl</a:t>
            </a:r>
            <a:endParaRPr kumimoji="0" lang="en-US" sz="32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29" name="Rectangle 28"/>
          <p:cNvSpPr/>
          <p:nvPr/>
        </p:nvSpPr>
        <p:spPr>
          <a:xfrm>
            <a:off x="4603052" y="2830689"/>
            <a:ext cx="2243659"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FF"/>
                </a:solidFill>
                <a:effectLst/>
                <a:uLnTx/>
                <a:uFillTx/>
                <a:latin typeface="Calibri" panose="020F0502020204030204" pitchFamily="34" charset="0"/>
                <a:ea typeface="ＭＳ Ｐゴシック" pitchFamily="34" charset="-128"/>
                <a:cs typeface="+mn-cs"/>
              </a:rPr>
              <a:t>vwl</a:t>
            </a:r>
            <a:r>
              <a:rPr kumimoji="0" lang="en-US" sz="2400" b="0"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 '' ) = 0</a:t>
            </a:r>
            <a:endParaRPr kumimoji="0" lang="en-US" sz="24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pitchFamily="34" charset="-128"/>
              <a:cs typeface="+mn-cs"/>
            </a:endParaRPr>
          </a:p>
        </p:txBody>
      </p:sp>
      <p:sp>
        <p:nvSpPr>
          <p:cNvPr id="40" name="Rectangle 39"/>
          <p:cNvSpPr/>
          <p:nvPr/>
        </p:nvSpPr>
        <p:spPr>
          <a:xfrm>
            <a:off x="5240870" y="1424050"/>
            <a:ext cx="3293530"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Calibri" panose="020F0502020204030204" pitchFamily="34" charset="0"/>
                <a:ea typeface="ＭＳ Ｐゴシック" pitchFamily="34" charset="-128"/>
                <a:cs typeface="+mn-cs"/>
              </a:rPr>
              <a:t>vwl</a:t>
            </a: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s[1:]</a:t>
            </a: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if s[0] is </a:t>
            </a:r>
            <a:r>
              <a:rPr kumimoji="0" lang="en-US" sz="15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not </a:t>
            </a: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a vowel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1+</a:t>
            </a: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s[1</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a:t>
            </a:r>
            <a:r>
              <a:rPr kumimoji="0" lang="en-US" sz="2400" b="1" i="0" u="none" strike="noStrike" kern="1200" cap="none" spc="0" normalizeH="0" baseline="0" noProof="0" dirty="0">
                <a:ln>
                  <a:noFill/>
                </a:ln>
                <a:solidFill>
                  <a:srgbClr val="0000FF"/>
                </a:solidFill>
                <a:effectLst/>
                <a:uLnTx/>
                <a:uFillTx/>
                <a:latin typeface="Calibri" panose="020F0502020204030204" pitchFamily="34" charset="0"/>
                <a:ea typeface="ＭＳ Ｐゴシック" pitchFamily="34" charset="-128"/>
                <a:cs typeface="+mn-cs"/>
              </a:rPr>
              <a: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if </a:t>
            </a: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s[0</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 </a:t>
            </a: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is</a:t>
            </a:r>
            <a:r>
              <a:rPr kumimoji="0" lang="en-US" sz="15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a vowel</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45" name="Left Brace 44"/>
          <p:cNvSpPr/>
          <p:nvPr/>
        </p:nvSpPr>
        <p:spPr bwMode="auto">
          <a:xfrm>
            <a:off x="5150616" y="1482496"/>
            <a:ext cx="147170" cy="1022336"/>
          </a:xfrm>
          <a:prstGeom prst="leftBrace">
            <a:avLst>
              <a:gd name="adj1" fmla="val 62954"/>
              <a:gd name="adj2" fmla="val 50000"/>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9" name="Text Box 6"/>
          <p:cNvSpPr txBox="1">
            <a:spLocks noChangeArrowheads="1"/>
          </p:cNvSpPr>
          <p:nvPr/>
        </p:nvSpPr>
        <p:spPr bwMode="auto">
          <a:xfrm>
            <a:off x="3262606" y="310366"/>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vwl</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50" name="Text Box 6"/>
          <p:cNvSpPr txBox="1">
            <a:spLocks noChangeArrowheads="1"/>
          </p:cNvSpPr>
          <p:nvPr/>
        </p:nvSpPr>
        <p:spPr bwMode="auto">
          <a:xfrm>
            <a:off x="5236629" y="264199"/>
            <a:ext cx="3297771"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 the number of vowels in the string s, s may or may not be empty.</a:t>
            </a:r>
            <a:endPar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32" name="Rectangle 31"/>
          <p:cNvSpPr/>
          <p:nvPr/>
        </p:nvSpPr>
        <p:spPr>
          <a:xfrm>
            <a:off x="337833" y="436822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0</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Tree>
    <p:extLst>
      <p:ext uri="{BB962C8B-B14F-4D97-AF65-F5344CB8AC3E}">
        <p14:creationId xmlns:p14="http://schemas.microsoft.com/office/powerpoint/2010/main" val="321514238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6"/>
          <p:cNvSpPr txBox="1">
            <a:spLocks noChangeArrowheads="1"/>
          </p:cNvSpPr>
          <p:nvPr/>
        </p:nvSpPr>
        <p:spPr bwMode="auto">
          <a:xfrm>
            <a:off x="2590800" y="272534"/>
            <a:ext cx="2223794"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max(L)</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4" name="Text Box 6"/>
          <p:cNvSpPr txBox="1">
            <a:spLocks noChangeArrowheads="1"/>
          </p:cNvSpPr>
          <p:nvPr/>
        </p:nvSpPr>
        <p:spPr bwMode="auto">
          <a:xfrm>
            <a:off x="4360891" y="226367"/>
            <a:ext cx="329777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 the biggest element in L,       given that L has </a:t>
            </a:r>
            <a:r>
              <a:rPr kumimoji="0" lang="en-US" sz="1500" b="0" i="1"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at least one element</a:t>
            </a: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t>
            </a:r>
            <a:endPar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Rounded Rectangle 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2" name="Text Box 6"/>
          <p:cNvSpPr txBox="1">
            <a:spLocks noChangeArrowheads="1"/>
          </p:cNvSpPr>
          <p:nvPr/>
        </p:nvSpPr>
        <p:spPr bwMode="auto">
          <a:xfrm>
            <a:off x="457200" y="228600"/>
            <a:ext cx="2362200"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max( L )</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746134"/>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max(L)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775676" y="3962400"/>
            <a:ext cx="478237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max</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p:txBody>
      </p:sp>
      <p:sp>
        <p:nvSpPr>
          <p:cNvPr id="30" name="Rectangle 29"/>
          <p:cNvSpPr/>
          <p:nvPr/>
        </p:nvSpPr>
        <p:spPr>
          <a:xfrm>
            <a:off x="381000" y="2133600"/>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8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1" name="Rectangle 30"/>
          <p:cNvSpPr/>
          <p:nvPr/>
        </p:nvSpPr>
        <p:spPr>
          <a:xfrm>
            <a:off x="381000" y="1371600"/>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9</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9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4" name="Rectangle 33"/>
          <p:cNvSpPr/>
          <p:nvPr/>
        </p:nvSpPr>
        <p:spPr>
          <a:xfrm>
            <a:off x="381000" y="4331233"/>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8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5" name="Rectangle 34"/>
          <p:cNvSpPr/>
          <p:nvPr/>
        </p:nvSpPr>
        <p:spPr>
          <a:xfrm>
            <a:off x="381000" y="3645433"/>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2</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8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cxnSp>
        <p:nvCxnSpPr>
          <p:cNvPr id="42" name="Straight Connector 41"/>
          <p:cNvCxnSpPr/>
          <p:nvPr/>
        </p:nvCxnSpPr>
        <p:spPr bwMode="auto">
          <a:xfrm>
            <a:off x="381000" y="3124200"/>
            <a:ext cx="2708189"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45" name="Straight Connector 44"/>
          <p:cNvCxnSpPr/>
          <p:nvPr/>
        </p:nvCxnSpPr>
        <p:spPr bwMode="auto">
          <a:xfrm>
            <a:off x="381000" y="5243385"/>
            <a:ext cx="2708189"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cxnSp>
        <p:nvCxnSpPr>
          <p:cNvPr id="48" name="Straight Connector 47"/>
          <p:cNvCxnSpPr/>
          <p:nvPr/>
        </p:nvCxnSpPr>
        <p:spPr bwMode="auto">
          <a:xfrm>
            <a:off x="1600200" y="1806222"/>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1352942" y="2586034"/>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1352942" y="4800600"/>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1604982" y="4107098"/>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Rectangle 28"/>
          <p:cNvSpPr/>
          <p:nvPr/>
        </p:nvSpPr>
        <p:spPr>
          <a:xfrm>
            <a:off x="381000" y="5715000"/>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5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1066"/>
          <a:stretch/>
        </p:blipFill>
        <p:spPr>
          <a:xfrm>
            <a:off x="7772400" y="119026"/>
            <a:ext cx="1153085" cy="768680"/>
          </a:xfrm>
          <a:prstGeom prst="rect">
            <a:avLst/>
          </a:prstGeom>
        </p:spPr>
      </p:pic>
    </p:spTree>
    <p:extLst>
      <p:ext uri="{BB962C8B-B14F-4D97-AF65-F5344CB8AC3E}">
        <p14:creationId xmlns:p14="http://schemas.microsoft.com/office/powerpoint/2010/main" val="24421798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746134"/>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max(L) is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775676" y="3917244"/>
            <a:ext cx="4782370" cy="255454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max</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len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 ==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L[0]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elif</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L[0] &gt;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max</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L[0]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else</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max</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(L[1:])</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3" name="Text Box 6"/>
          <p:cNvSpPr txBox="1">
            <a:spLocks noChangeArrowheads="1"/>
          </p:cNvSpPr>
          <p:nvPr/>
        </p:nvSpPr>
        <p:spPr bwMode="auto">
          <a:xfrm>
            <a:off x="3618938" y="272534"/>
            <a:ext cx="2223794"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max(L)</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4" name="Text Box 6"/>
          <p:cNvSpPr txBox="1">
            <a:spLocks noChangeArrowheads="1"/>
          </p:cNvSpPr>
          <p:nvPr/>
        </p:nvSpPr>
        <p:spPr bwMode="auto">
          <a:xfrm>
            <a:off x="5389029" y="226367"/>
            <a:ext cx="329777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 the biggest element in L,       given that L has </a:t>
            </a:r>
            <a:r>
              <a:rPr kumimoji="0" lang="en-US" sz="1500" b="0" i="1"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at least one element</a:t>
            </a: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t>
            </a:r>
            <a:endPar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8346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9" name="Rectangle 28"/>
          <p:cNvSpPr/>
          <p:nvPr/>
        </p:nvSpPr>
        <p:spPr>
          <a:xfrm>
            <a:off x="4042840" y="2741203"/>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max( L ) is L[0]</a:t>
            </a:r>
            <a:endParaRPr kumimoji="0" lang="en-US" sz="24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pitchFamily="34" charset="-128"/>
              <a:cs typeface="+mn-cs"/>
            </a:endParaRPr>
          </a:p>
        </p:txBody>
      </p:sp>
      <p:sp>
        <p:nvSpPr>
          <p:cNvPr id="33" name="Rectangle 32"/>
          <p:cNvSpPr/>
          <p:nvPr/>
        </p:nvSpPr>
        <p:spPr>
          <a:xfrm rot="21110069">
            <a:off x="5397489" y="3187551"/>
            <a:ext cx="1227133" cy="220638"/>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if </a:t>
            </a:r>
            <a:r>
              <a:rPr kumimoji="0" lang="en-US" sz="11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len</a:t>
            </a: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(L) == 1</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9" name="Rectangle 38"/>
          <p:cNvSpPr/>
          <p:nvPr/>
        </p:nvSpPr>
        <p:spPr>
          <a:xfrm>
            <a:off x="5296780" y="1424050"/>
            <a:ext cx="3293530"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L[0]</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if L[0] &gt; max(L[1:])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Calibri" panose="020F0502020204030204" pitchFamily="34" charset="0"/>
                <a:ea typeface="ＭＳ Ｐゴシック" pitchFamily="34" charset="-128"/>
                <a:cs typeface="+mn-cs"/>
              </a:rPr>
              <a:t>max(L[1</a:t>
            </a: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otherwise</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7" name="Left Brace 6"/>
          <p:cNvSpPr/>
          <p:nvPr/>
        </p:nvSpPr>
        <p:spPr bwMode="auto">
          <a:xfrm>
            <a:off x="5206526" y="1482496"/>
            <a:ext cx="147170" cy="1022336"/>
          </a:xfrm>
          <a:prstGeom prst="leftBrace">
            <a:avLst>
              <a:gd name="adj1" fmla="val 62954"/>
              <a:gd name="adj2" fmla="val 50000"/>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0" name="Text Box 6"/>
          <p:cNvSpPr txBox="1">
            <a:spLocks noChangeArrowheads="1"/>
          </p:cNvSpPr>
          <p:nvPr/>
        </p:nvSpPr>
        <p:spPr bwMode="auto">
          <a:xfrm>
            <a:off x="228600" y="228600"/>
            <a:ext cx="3048000" cy="584775"/>
          </a:xfrm>
          <a:prstGeom prst="rect">
            <a:avLst/>
          </a:prstGeom>
          <a:solidFill>
            <a:srgbClr val="FF9900"/>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Answer:  </a:t>
            </a:r>
            <a:r>
              <a:rPr kumimoji="0" lang="en-US" sz="32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max</a:t>
            </a:r>
            <a:endParaRPr kumimoji="0" lang="en-US" sz="32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52" name="Rounded Rectangle 51"/>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3" name="Rectangle 52"/>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54" name="Rectangle 53"/>
          <p:cNvSpPr/>
          <p:nvPr/>
        </p:nvSpPr>
        <p:spPr>
          <a:xfrm>
            <a:off x="381000" y="2133600"/>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8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55" name="Rectangle 54"/>
          <p:cNvSpPr/>
          <p:nvPr/>
        </p:nvSpPr>
        <p:spPr>
          <a:xfrm>
            <a:off x="381000" y="1371600"/>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9</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9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56" name="Rectangle 55"/>
          <p:cNvSpPr/>
          <p:nvPr/>
        </p:nvSpPr>
        <p:spPr>
          <a:xfrm>
            <a:off x="381000" y="4331233"/>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8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57" name="Rectangle 56"/>
          <p:cNvSpPr/>
          <p:nvPr/>
        </p:nvSpPr>
        <p:spPr>
          <a:xfrm>
            <a:off x="381000" y="3645433"/>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2</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8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cxnSp>
        <p:nvCxnSpPr>
          <p:cNvPr id="58" name="Straight Connector 57"/>
          <p:cNvCxnSpPr/>
          <p:nvPr/>
        </p:nvCxnSpPr>
        <p:spPr bwMode="auto">
          <a:xfrm>
            <a:off x="381000" y="3124200"/>
            <a:ext cx="2708189"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59" name="Straight Connector 58"/>
          <p:cNvCxnSpPr/>
          <p:nvPr/>
        </p:nvCxnSpPr>
        <p:spPr bwMode="auto">
          <a:xfrm>
            <a:off x="381000" y="5243385"/>
            <a:ext cx="2708189"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60" name="Straight Connector 59"/>
          <p:cNvCxnSpPr/>
          <p:nvPr/>
        </p:nvCxnSpPr>
        <p:spPr bwMode="auto">
          <a:xfrm>
            <a:off x="1600200" y="1806222"/>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1352942" y="2586034"/>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a:off x="1352942" y="4800600"/>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1604982" y="4107098"/>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Rectangle 63"/>
          <p:cNvSpPr/>
          <p:nvPr/>
        </p:nvSpPr>
        <p:spPr>
          <a:xfrm>
            <a:off x="381000" y="5715000"/>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5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Tree>
    <p:extLst>
      <p:ext uri="{BB962C8B-B14F-4D97-AF65-F5344CB8AC3E}">
        <p14:creationId xmlns:p14="http://schemas.microsoft.com/office/powerpoint/2010/main" val="18483985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Rounded Rectangle 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371600"/>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zeroest</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(L)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775676" y="3962400"/>
            <a:ext cx="478237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zeroest</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3" name="Text Box 6"/>
          <p:cNvSpPr txBox="1">
            <a:spLocks noChangeArrowheads="1"/>
          </p:cNvSpPr>
          <p:nvPr/>
        </p:nvSpPr>
        <p:spPr bwMode="auto">
          <a:xfrm>
            <a:off x="3276600" y="272534"/>
            <a:ext cx="2547923"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zeroest</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4" name="Text Box 6"/>
          <p:cNvSpPr txBox="1">
            <a:spLocks noChangeArrowheads="1"/>
          </p:cNvSpPr>
          <p:nvPr/>
        </p:nvSpPr>
        <p:spPr bwMode="auto">
          <a:xfrm>
            <a:off x="5706862" y="226367"/>
            <a:ext cx="316566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 the element of L closest to 0; L will have </a:t>
            </a:r>
            <a:r>
              <a:rPr kumimoji="0" lang="en-US" sz="1500" b="0" i="1"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at least one element</a:t>
            </a:r>
            <a:endParaRPr kumimoji="0" lang="en-US" sz="1500" b="0" i="1"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31" name="Rectangle 30"/>
          <p:cNvSpPr/>
          <p:nvPr/>
        </p:nvSpPr>
        <p:spPr>
          <a:xfrm>
            <a:off x="298773" y="1809690"/>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[4,-3,42]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-3</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 name="Rectangle 2"/>
          <p:cNvSpPr/>
          <p:nvPr/>
        </p:nvSpPr>
        <p:spPr>
          <a:xfrm>
            <a:off x="1904999" y="5773643"/>
            <a:ext cx="1128263"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don't forget the base case!</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FF3300"/>
                </a:solidFill>
                <a:effectLst/>
                <a:uLnTx/>
                <a:uFillTx/>
                <a:latin typeface="Calibri" panose="020F0502020204030204" pitchFamily="34" charset="0"/>
                <a:ea typeface="ＭＳ Ｐゴシック" pitchFamily="34" charset="-128"/>
                <a:cs typeface="Courier New" panose="02070309020205020404" pitchFamily="49" charset="0"/>
              </a:rPr>
              <a:t>Note:</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The function  </a:t>
            </a:r>
            <a:r>
              <a:rPr kumimoji="0" lang="en-US" sz="1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abs</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is built-in to Python….</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35" name="Rectangle 34"/>
          <p:cNvSpPr/>
          <p:nvPr/>
        </p:nvSpPr>
        <p:spPr>
          <a:xfrm>
            <a:off x="349956" y="1219200"/>
            <a:ext cx="2683307"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Consider these examples:</a:t>
            </a:r>
          </a:p>
        </p:txBody>
      </p:sp>
      <p:sp>
        <p:nvSpPr>
          <p:cNvPr id="25" name="Rectangle 24"/>
          <p:cNvSpPr/>
          <p:nvPr/>
        </p:nvSpPr>
        <p:spPr>
          <a:xfrm>
            <a:off x="304800" y="3028890"/>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[1,-3,42]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1</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9" name="Rectangle 28"/>
          <p:cNvSpPr/>
          <p:nvPr/>
        </p:nvSpPr>
        <p:spPr>
          <a:xfrm>
            <a:off x="301977" y="4114800"/>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[-3,42]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-3</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cxnSp>
        <p:nvCxnSpPr>
          <p:cNvPr id="8" name="Straight Connector 7"/>
          <p:cNvCxnSpPr/>
          <p:nvPr/>
        </p:nvCxnSpPr>
        <p:spPr bwMode="auto">
          <a:xfrm>
            <a:off x="1470378" y="4549422"/>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691609" y="3426048"/>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691609" y="2207799"/>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2" name="Text Box 6"/>
          <p:cNvSpPr txBox="1">
            <a:spLocks noChangeArrowheads="1"/>
          </p:cNvSpPr>
          <p:nvPr/>
        </p:nvSpPr>
        <p:spPr bwMode="auto">
          <a:xfrm>
            <a:off x="228600" y="228600"/>
            <a:ext cx="3048000"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zeroest</a:t>
            </a: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L )</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26" name="Rectangle 25"/>
          <p:cNvSpPr/>
          <p:nvPr/>
        </p:nvSpPr>
        <p:spPr>
          <a:xfrm>
            <a:off x="304800" y="4823178"/>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42</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cxnSp>
        <p:nvCxnSpPr>
          <p:cNvPr id="30" name="Straight Connector 29"/>
          <p:cNvCxnSpPr/>
          <p:nvPr/>
        </p:nvCxnSpPr>
        <p:spPr bwMode="auto">
          <a:xfrm>
            <a:off x="1473201" y="5257800"/>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9317878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897489" y="1752600"/>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zeroest</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(L)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775676" y="3962400"/>
            <a:ext cx="5079504" cy="255454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zeroest</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if </a:t>
            </a:r>
            <a:r>
              <a:rPr kumimoji="0" lang="en-US" sz="20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len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 ==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L[0]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FF0000"/>
                </a:solidFill>
                <a:effectLst/>
                <a:uLnTx/>
                <a:uFillTx/>
                <a:latin typeface="Courier New" panose="02070309020205020404" pitchFamily="49" charset="0"/>
                <a:ea typeface="ＭＳ Ｐゴシック" pitchFamily="34" charset="-128"/>
                <a:cs typeface="Courier New" panose="02070309020205020404" pitchFamily="49" charset="0"/>
              </a:rPr>
              <a:t>rest</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 </a:t>
            </a:r>
            <a:r>
              <a:rPr kumimoji="0" lang="en-US" sz="2000" b="1" i="0" u="none" strike="noStrike" kern="1200" cap="none" spc="0" normalizeH="0" baseline="0" noProof="0" dirty="0" err="1"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zeroest</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abs(L[0]) &lt; abs(</a:t>
            </a:r>
            <a:r>
              <a:rPr kumimoji="0" lang="en-US" sz="2000" b="1" i="0" u="none" strike="noStrike" kern="1200" cap="none" spc="0" normalizeH="0" baseline="0" noProof="0" dirty="0" smtClean="0">
                <a:ln>
                  <a:noFill/>
                </a:ln>
                <a:solidFill>
                  <a:srgbClr val="FF0000"/>
                </a:solidFill>
                <a:effectLst/>
                <a:uLnTx/>
                <a:uFillTx/>
                <a:latin typeface="Courier New" panose="02070309020205020404" pitchFamily="49" charset="0"/>
                <a:ea typeface="ＭＳ Ｐゴシック" pitchFamily="34" charset="-128"/>
                <a:cs typeface="Courier New" panose="02070309020205020404" pitchFamily="49" charset="0"/>
              </a:rPr>
              <a:t>rest</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L[0]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else</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rest</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3" name="Text Box 6"/>
          <p:cNvSpPr txBox="1">
            <a:spLocks noChangeArrowheads="1"/>
          </p:cNvSpPr>
          <p:nvPr/>
        </p:nvSpPr>
        <p:spPr bwMode="auto">
          <a:xfrm>
            <a:off x="3471877" y="272534"/>
            <a:ext cx="2547923"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zeroest</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4" name="Text Box 6"/>
          <p:cNvSpPr txBox="1">
            <a:spLocks noChangeArrowheads="1"/>
          </p:cNvSpPr>
          <p:nvPr/>
        </p:nvSpPr>
        <p:spPr bwMode="auto">
          <a:xfrm>
            <a:off x="5902139" y="226367"/>
            <a:ext cx="316566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 the element of L closest to 0; L will have </a:t>
            </a:r>
            <a:r>
              <a:rPr kumimoji="0" lang="en-US" sz="1500" b="0" i="1"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at least one element</a:t>
            </a:r>
            <a:endParaRPr kumimoji="0" lang="en-US" sz="1500" b="0" i="1"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FF3300"/>
                </a:solidFill>
                <a:effectLst/>
                <a:uLnTx/>
                <a:uFillTx/>
                <a:latin typeface="Calibri" panose="020F0502020204030204" pitchFamily="34" charset="0"/>
                <a:ea typeface="ＭＳ Ｐゴシック" pitchFamily="34" charset="-128"/>
                <a:cs typeface="Courier New" panose="02070309020205020404" pitchFamily="49" charset="0"/>
              </a:rPr>
              <a:t>Note:</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The function  </a:t>
            </a:r>
            <a:r>
              <a:rPr kumimoji="0" lang="en-US" sz="1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abs</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is built-in to Python….</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30" name="Rectangle 29"/>
          <p:cNvSpPr/>
          <p:nvPr/>
        </p:nvSpPr>
        <p:spPr>
          <a:xfrm>
            <a:off x="745966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4" name="Rectangle 33"/>
          <p:cNvSpPr/>
          <p:nvPr/>
        </p:nvSpPr>
        <p:spPr>
          <a:xfrm>
            <a:off x="4174950" y="2741203"/>
            <a:ext cx="284479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FF"/>
                </a:solidFill>
                <a:effectLst/>
                <a:uLnTx/>
                <a:uFillTx/>
                <a:latin typeface="Calibri" panose="020F0502020204030204" pitchFamily="34" charset="0"/>
                <a:ea typeface="ＭＳ Ｐゴシック" pitchFamily="34" charset="-128"/>
                <a:cs typeface="+mn-cs"/>
              </a:rPr>
              <a:t>zeroest</a:t>
            </a:r>
            <a:r>
              <a:rPr kumimoji="0" lang="en-US" sz="2400" b="0"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 L ) is L[0]</a:t>
            </a:r>
            <a:endParaRPr kumimoji="0" lang="en-US" sz="24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pitchFamily="34" charset="-128"/>
              <a:cs typeface="+mn-cs"/>
            </a:endParaRPr>
          </a:p>
        </p:txBody>
      </p:sp>
      <p:sp>
        <p:nvSpPr>
          <p:cNvPr id="39" name="Rectangle 38"/>
          <p:cNvSpPr/>
          <p:nvPr/>
        </p:nvSpPr>
        <p:spPr>
          <a:xfrm rot="21110069">
            <a:off x="5529599" y="3187551"/>
            <a:ext cx="1227133" cy="220638"/>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if </a:t>
            </a:r>
            <a:r>
              <a:rPr kumimoji="0" lang="en-US" sz="11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len</a:t>
            </a: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(L) == 1</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5" name="Rectangle 44"/>
          <p:cNvSpPr/>
          <p:nvPr/>
        </p:nvSpPr>
        <p:spPr>
          <a:xfrm>
            <a:off x="5372980" y="1424050"/>
            <a:ext cx="3293530"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L[0]</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if abs(L[0]) &lt; abs(</a:t>
            </a:r>
            <a:r>
              <a:rPr kumimoji="0" lang="en-US" sz="15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zeroest</a:t>
            </a: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(L[1:]))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Calibri" panose="020F0502020204030204" pitchFamily="34" charset="0"/>
                <a:ea typeface="ＭＳ Ｐゴシック" pitchFamily="34" charset="-128"/>
                <a:cs typeface="+mn-cs"/>
              </a:rPr>
              <a:t>zeroest</a:t>
            </a: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L[1:]</a:t>
            </a: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otherwise</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48" name="Left Brace 47"/>
          <p:cNvSpPr/>
          <p:nvPr/>
        </p:nvSpPr>
        <p:spPr bwMode="auto">
          <a:xfrm>
            <a:off x="5282726" y="1482496"/>
            <a:ext cx="147170" cy="1022336"/>
          </a:xfrm>
          <a:prstGeom prst="leftBrace">
            <a:avLst>
              <a:gd name="adj1" fmla="val 62954"/>
              <a:gd name="adj2" fmla="val 50000"/>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1" name="Rounded Rectangle 60"/>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2" name="Rectangle 61"/>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63" name="Rectangle 62"/>
          <p:cNvSpPr/>
          <p:nvPr/>
        </p:nvSpPr>
        <p:spPr>
          <a:xfrm>
            <a:off x="298773" y="1809690"/>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[4,-3,42]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-3</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64" name="Rectangle 63"/>
          <p:cNvSpPr/>
          <p:nvPr/>
        </p:nvSpPr>
        <p:spPr>
          <a:xfrm>
            <a:off x="1904999" y="5773643"/>
            <a:ext cx="1128263"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don't forget the base case!</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65" name="Rectangle 64"/>
          <p:cNvSpPr/>
          <p:nvPr/>
        </p:nvSpPr>
        <p:spPr>
          <a:xfrm>
            <a:off x="349956" y="1219200"/>
            <a:ext cx="2683307"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Consider these examples:</a:t>
            </a:r>
          </a:p>
        </p:txBody>
      </p:sp>
      <p:sp>
        <p:nvSpPr>
          <p:cNvPr id="66" name="Rectangle 65"/>
          <p:cNvSpPr/>
          <p:nvPr/>
        </p:nvSpPr>
        <p:spPr>
          <a:xfrm>
            <a:off x="304800" y="3028890"/>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[1,-3,42]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1</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67" name="Rectangle 66"/>
          <p:cNvSpPr/>
          <p:nvPr/>
        </p:nvSpPr>
        <p:spPr>
          <a:xfrm>
            <a:off x="301977" y="4114800"/>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[-3,42]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-3</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cxnSp>
        <p:nvCxnSpPr>
          <p:cNvPr id="68" name="Straight Connector 67"/>
          <p:cNvCxnSpPr/>
          <p:nvPr/>
        </p:nvCxnSpPr>
        <p:spPr bwMode="auto">
          <a:xfrm>
            <a:off x="1470378" y="4549422"/>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1691609" y="3426048"/>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1691609" y="2207799"/>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1" name="Text Box 6"/>
          <p:cNvSpPr txBox="1">
            <a:spLocks noChangeArrowheads="1"/>
          </p:cNvSpPr>
          <p:nvPr/>
        </p:nvSpPr>
        <p:spPr bwMode="auto">
          <a:xfrm>
            <a:off x="228600" y="228600"/>
            <a:ext cx="3048000" cy="584775"/>
          </a:xfrm>
          <a:prstGeom prst="rect">
            <a:avLst/>
          </a:prstGeom>
          <a:solidFill>
            <a:srgbClr val="FF9900"/>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zeroest</a:t>
            </a: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L )</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72" name="Rectangle 71"/>
          <p:cNvSpPr/>
          <p:nvPr/>
        </p:nvSpPr>
        <p:spPr>
          <a:xfrm>
            <a:off x="304800" y="4823178"/>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42</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cxnSp>
        <p:nvCxnSpPr>
          <p:cNvPr id="73" name="Straight Connector 72"/>
          <p:cNvCxnSpPr/>
          <p:nvPr/>
        </p:nvCxnSpPr>
        <p:spPr bwMode="auto">
          <a:xfrm>
            <a:off x="1473201" y="5257800"/>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5081862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lgn="ctr">
          <a:defRPr dirty="0" smtClean="0">
            <a:latin typeface="Cambria" panose="02040503050406030204" pitchFamily="18"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10660</TotalTime>
  <Words>11559</Words>
  <Application>Microsoft Office PowerPoint</Application>
  <PresentationFormat>On-screen Show (4:3)</PresentationFormat>
  <Paragraphs>2966</Paragraphs>
  <Slides>215</Slides>
  <Notes>179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215</vt:i4>
      </vt:variant>
    </vt:vector>
  </HeadingPairs>
  <TitlesOfParts>
    <vt:vector size="226" baseType="lpstr">
      <vt:lpstr>ＭＳ Ｐゴシック</vt:lpstr>
      <vt:lpstr>ＭＳ Ｐゴシック</vt:lpstr>
      <vt:lpstr>Arial</vt:lpstr>
      <vt:lpstr>Arial Rounded MT Bold</vt:lpstr>
      <vt:lpstr>Calibri</vt:lpstr>
      <vt:lpstr>Cambria</vt:lpstr>
      <vt:lpstr>Comic Sans MS</vt:lpstr>
      <vt:lpstr>Courier New</vt:lpstr>
      <vt:lpstr>Times</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Zachary Dodds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Dodds</dc:creator>
  <cp:lastModifiedBy>User</cp:lastModifiedBy>
  <cp:revision>227</cp:revision>
  <cp:lastPrinted>2017-01-26T18:02:04Z</cp:lastPrinted>
  <dcterms:created xsi:type="dcterms:W3CDTF">2010-09-08T21:21:35Z</dcterms:created>
  <dcterms:modified xsi:type="dcterms:W3CDTF">2017-01-26T18:04:52Z</dcterms:modified>
</cp:coreProperties>
</file>