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4.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5.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6.xml" ContentType="application/vnd.openxmlformats-officedocument.presentationml.notesSlide+xml"/>
  <Override PartName="/ppt/tags/tag62.xml" ContentType="application/vnd.openxmlformats-officedocument.presentationml.tags+xml"/>
  <Override PartName="/ppt/notesSlides/notesSlide7.xml" ContentType="application/vnd.openxmlformats-officedocument.presentationml.notesSlide+xml"/>
  <Override PartName="/ppt/tags/tag63.xml" ContentType="application/vnd.openxmlformats-officedocument.presentationml.tags+xml"/>
  <Override PartName="/ppt/notesSlides/notesSlide8.xml" ContentType="application/vnd.openxmlformats-officedocument.presentationml.notesSlide+xml"/>
  <Override PartName="/ppt/tags/tag64.xml" ContentType="application/vnd.openxmlformats-officedocument.presentationml.tags+xml"/>
  <Override PartName="/ppt/notesSlides/notesSlide9.xml" ContentType="application/vnd.openxmlformats-officedocument.presentationml.notesSlide+xml"/>
  <Override PartName="/ppt/tags/tag65.xml" ContentType="application/vnd.openxmlformats-officedocument.presentationml.tags+xml"/>
  <Override PartName="/ppt/notesSlides/notesSlide10.xml" ContentType="application/vnd.openxmlformats-officedocument.presentationml.notesSlide+xml"/>
  <Override PartName="/ppt/tags/tag66.xml" ContentType="application/vnd.openxmlformats-officedocument.presentationml.tags+xml"/>
  <Override PartName="/ppt/notesSlides/notesSlide11.xml" ContentType="application/vnd.openxmlformats-officedocument.presentationml.notesSlide+xml"/>
  <Override PartName="/ppt/ink/ink1.xml" ContentType="application/inkml+xml"/>
  <Override PartName="/ppt/tags/tag67.xml" ContentType="application/vnd.openxmlformats-officedocument.presentationml.tags+xml"/>
  <Override PartName="/ppt/notesSlides/notesSlide12.xml" ContentType="application/vnd.openxmlformats-officedocument.presentationml.notesSlide+xml"/>
  <Override PartName="/ppt/tags/tag68.xml" ContentType="application/vnd.openxmlformats-officedocument.presentationml.tags+xml"/>
  <Override PartName="/ppt/notesSlides/notesSlide13.xml" ContentType="application/vnd.openxmlformats-officedocument.presentationml.notesSlide+xml"/>
  <Override PartName="/ppt/tags/tag69.xml" ContentType="application/vnd.openxmlformats-officedocument.presentationml.tags+xml"/>
  <Override PartName="/ppt/notesSlides/notesSlide14.xml" ContentType="application/vnd.openxmlformats-officedocument.presentationml.notesSlide+xml"/>
  <Override PartName="/ppt/tags/tag70.xml" ContentType="application/vnd.openxmlformats-officedocument.presentationml.tags+xml"/>
  <Override PartName="/ppt/notesSlides/notesSlide15.xml" ContentType="application/vnd.openxmlformats-officedocument.presentationml.notesSlide+xml"/>
  <Override PartName="/ppt/ink/ink2.xml" ContentType="application/inkml+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ink/ink3.xml" ContentType="application/inkml+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ink/ink4.xml" ContentType="application/inkml+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ink/ink5.xml" ContentType="application/inkml+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ink/ink6.xml" ContentType="application/inkml+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ink/ink7.xml" ContentType="application/inkml+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ink/ink8.xml" ContentType="application/inkml+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ink/ink9.xml" ContentType="application/inkml+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ink/ink10.xml" ContentType="application/inkml+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ink/ink11.xml" ContentType="application/inkml+xml"/>
  <Override PartName="/ppt/tags/tag412.xml" ContentType="application/vnd.openxmlformats-officedocument.presentationml.tags+xml"/>
  <Override PartName="/ppt/tags/tag413.xml" ContentType="application/vnd.openxmlformats-officedocument.presentationml.tags+xml"/>
  <Override PartName="/ppt/ink/ink12.xml" ContentType="application/inkml+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notesSlides/notesSlide16.xml" ContentType="application/vnd.openxmlformats-officedocument.presentationml.notesSlide+xml"/>
  <Override PartName="/ppt/ink/ink13.xml" ContentType="application/inkml+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ink/ink14.xml" ContentType="application/inkml+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ink/ink15.xml" ContentType="application/inkml+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ink/ink16.xml" ContentType="application/inkml+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ink/ink17.xml" ContentType="application/inkml+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ink/ink18.xml" ContentType="application/inkml+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ink/ink19.xml" ContentType="application/inkml+xml"/>
  <Override PartName="/ppt/tags/tag576.xml" ContentType="application/vnd.openxmlformats-officedocument.presentationml.tags+xml"/>
  <Override PartName="/ppt/ink/ink20.xml" ContentType="application/inkml+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notesSlides/notesSlide17.xml" ContentType="application/vnd.openxmlformats-officedocument.presentationml.notesSlide+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notesSlides/notesSlide18.xml" ContentType="application/vnd.openxmlformats-officedocument.presentationml.notesSlide+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notesSlides/notesSlide19.xml" ContentType="application/vnd.openxmlformats-officedocument.presentationml.notesSlide+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ink/ink21.xml" ContentType="application/inkml+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ink/ink22.xml" ContentType="application/inkml+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ink/ink23.xml" ContentType="application/inkml+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ink/ink24.xml" ContentType="application/inkml+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ink/ink25.xml" ContentType="application/inkml+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ink/ink26.xml" ContentType="application/inkml+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ink/ink27.xml" ContentType="application/inkml+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ink/ink28.xml" ContentType="application/inkml+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ink/ink29.xml" ContentType="application/inkml+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ink/ink30.xml" ContentType="application/inkml+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ink/ink31.xml" ContentType="application/inkml+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ink/ink32.xml" ContentType="application/inkml+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ink/ink33.xml" ContentType="application/inkml+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ink/ink34.xml" ContentType="application/inkml+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ink/ink35.xml" ContentType="application/inkml+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ink/ink36.xml" ContentType="application/inkml+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ink/ink37.xml" ContentType="application/inkml+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ink/ink38.xml" ContentType="application/inkml+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ink/ink39.xml" ContentType="application/inkml+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ink/ink40.xml" ContentType="application/inkml+xml"/>
  <Override PartName="/ppt/ink/ink41.xml" ContentType="application/inkml+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ink/ink42.xml" ContentType="application/inkml+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ink/ink87.xml" ContentType="application/inkml+xml"/>
  <Override PartName="/ppt/ink/ink88.xml" ContentType="application/inkml+xml"/>
  <Override PartName="/ppt/ink/ink89.xml" ContentType="application/inkml+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ink/ink106.xml" ContentType="application/inkml+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notesSlides/notesSlide22.xml" ContentType="application/vnd.openxmlformats-officedocument.presentationml.notesSlide+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ink/ink172.xml" ContentType="application/inkml+xml"/>
  <Override PartName="/ppt/ink/ink173.xml" ContentType="application/inkml+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notesSlides/notesSlide23.xml" ContentType="application/vnd.openxmlformats-officedocument.presentationml.notesSlide+xml"/>
  <Override PartName="/ppt/tags/tag1639.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tags/tag1643.xml" ContentType="application/vnd.openxmlformats-officedocument.presentationml.tags+xml"/>
  <Override PartName="/ppt/notesSlides/notesSlide24.xml" ContentType="application/vnd.openxmlformats-officedocument.presentationml.notesSlide+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notesSlides/notesSlide25.xml" ContentType="application/vnd.openxmlformats-officedocument.presentationml.notesSlide+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0.xml" ContentType="application/vnd.openxmlformats-officedocument.presentationml.tags+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tags/tag1666.xml" ContentType="application/vnd.openxmlformats-officedocument.presentationml.tags+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tags/tag1670.xml" ContentType="application/vnd.openxmlformats-officedocument.presentationml.tags+xml"/>
  <Override PartName="/ppt/tags/tag1671.xml" ContentType="application/vnd.openxmlformats-officedocument.presentationml.tags+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notesSlides/notesSlide26.xml" ContentType="application/vnd.openxmlformats-officedocument.presentationml.notesSlide+xml"/>
  <Override PartName="/ppt/tags/tag1675.xml" ContentType="application/vnd.openxmlformats-officedocument.presentationml.tags+xml"/>
  <Override PartName="/ppt/tags/tag1676.xml" ContentType="application/vnd.openxmlformats-officedocument.presentationml.tags+xml"/>
  <Override PartName="/ppt/tags/tag1677.xml" ContentType="application/vnd.openxmlformats-officedocument.presentationml.tags+xml"/>
  <Override PartName="/ppt/tags/tag1678.xml" ContentType="application/vnd.openxmlformats-officedocument.presentationml.tags+xml"/>
  <Override PartName="/ppt/tags/tag1679.xml" ContentType="application/vnd.openxmlformats-officedocument.presentationml.tags+xml"/>
  <Override PartName="/ppt/tags/tag1680.xml" ContentType="application/vnd.openxmlformats-officedocument.presentationml.tags+xml"/>
  <Override PartName="/ppt/notesSlides/notesSlide27.xml" ContentType="application/vnd.openxmlformats-officedocument.presentationml.notesSlide+xml"/>
  <Override PartName="/ppt/tags/tag1681.xml" ContentType="application/vnd.openxmlformats-officedocument.presentationml.tags+xml"/>
  <Override PartName="/ppt/tags/tag1682.xml" ContentType="application/vnd.openxmlformats-officedocument.presentationml.tags+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0.xml" ContentType="application/vnd.openxmlformats-officedocument.presentationml.tags+xml"/>
  <Override PartName="/ppt/tags/tag1691.xml" ContentType="application/vnd.openxmlformats-officedocument.presentationml.tags+xml"/>
  <Override PartName="/ppt/tags/tag1692.xml" ContentType="application/vnd.openxmlformats-officedocument.presentationml.tags+xml"/>
  <Override PartName="/ppt/notesSlides/notesSlide28.xml" ContentType="application/vnd.openxmlformats-officedocument.presentationml.notesSlide+xml"/>
  <Override PartName="/ppt/tags/tag1693.xml" ContentType="application/vnd.openxmlformats-officedocument.presentationml.tags+xml"/>
  <Override PartName="/ppt/tags/tag1694.xml" ContentType="application/vnd.openxmlformats-officedocument.presentationml.tags+xml"/>
  <Override PartName="/ppt/tags/tag1695.xml" ContentType="application/vnd.openxmlformats-officedocument.presentationml.tags+xml"/>
  <Override PartName="/ppt/tags/tag1696.xml" ContentType="application/vnd.openxmlformats-officedocument.presentationml.tags+xml"/>
  <Override PartName="/ppt/tags/tag1697.xml" ContentType="application/vnd.openxmlformats-officedocument.presentationml.tags+xml"/>
  <Override PartName="/ppt/tags/tag1698.xml" ContentType="application/vnd.openxmlformats-officedocument.presentationml.tags+xml"/>
  <Override PartName="/ppt/tags/tag1699.xml" ContentType="application/vnd.openxmlformats-officedocument.presentationml.tags+xml"/>
  <Override PartName="/ppt/tags/tag1700.xml" ContentType="application/vnd.openxmlformats-officedocument.presentationml.tags+xml"/>
  <Override PartName="/ppt/tags/tag1701.xml" ContentType="application/vnd.openxmlformats-officedocument.presentationml.tags+xml"/>
  <Override PartName="/ppt/tags/tag1702.xml" ContentType="application/vnd.openxmlformats-officedocument.presentationml.tags+xml"/>
  <Override PartName="/ppt/tags/tag1703.xml" ContentType="application/vnd.openxmlformats-officedocument.presentationml.tags+xml"/>
  <Override PartName="/ppt/tags/tag1704.xml" ContentType="application/vnd.openxmlformats-officedocument.presentationml.tags+xml"/>
  <Override PartName="/ppt/tags/tag1705.xml" ContentType="application/vnd.openxmlformats-officedocument.presentationml.tags+xml"/>
  <Override PartName="/ppt/tags/tag1706.xml" ContentType="application/vnd.openxmlformats-officedocument.presentationml.tags+xml"/>
  <Override PartName="/ppt/tags/tag1707.xml" ContentType="application/vnd.openxmlformats-officedocument.presentationml.tags+xml"/>
  <Override PartName="/ppt/notesSlides/notesSlide29.xml" ContentType="application/vnd.openxmlformats-officedocument.presentationml.notesSlide+xml"/>
  <Override PartName="/ppt/tags/tag1708.xml" ContentType="application/vnd.openxmlformats-officedocument.presentationml.tags+xml"/>
  <Override PartName="/ppt/tags/tag1709.xml" ContentType="application/vnd.openxmlformats-officedocument.presentationml.tags+xml"/>
  <Override PartName="/ppt/tags/tag1710.xml" ContentType="application/vnd.openxmlformats-officedocument.presentationml.tags+xml"/>
  <Override PartName="/ppt/tags/tag1711.xml" ContentType="application/vnd.openxmlformats-officedocument.presentationml.tags+xml"/>
  <Override PartName="/ppt/tags/tag1712.xml" ContentType="application/vnd.openxmlformats-officedocument.presentationml.tags+xml"/>
  <Override PartName="/ppt/tags/tag1713.xml" ContentType="application/vnd.openxmlformats-officedocument.presentationml.tags+xml"/>
  <Override PartName="/ppt/tags/tag1714.xml" ContentType="application/vnd.openxmlformats-officedocument.presentationml.tags+xml"/>
  <Override PartName="/ppt/tags/tag1715.xml" ContentType="application/vnd.openxmlformats-officedocument.presentationml.tags+xml"/>
  <Override PartName="/ppt/notesSlides/notesSlide30.xml" ContentType="application/vnd.openxmlformats-officedocument.presentationml.notesSlide+xml"/>
  <Override PartName="/ppt/tags/tag1716.xml" ContentType="application/vnd.openxmlformats-officedocument.presentationml.tags+xml"/>
  <Override PartName="/ppt/tags/tag1717.xml" ContentType="application/vnd.openxmlformats-officedocument.presentationml.tags+xml"/>
  <Override PartName="/ppt/tags/tag1718.xml" ContentType="application/vnd.openxmlformats-officedocument.presentationml.tags+xml"/>
  <Override PartName="/ppt/tags/tag1719.xml" ContentType="application/vnd.openxmlformats-officedocument.presentationml.tags+xml"/>
  <Override PartName="/ppt/tags/tag1720.xml" ContentType="application/vnd.openxmlformats-officedocument.presentationml.tags+xml"/>
  <Override PartName="/ppt/tags/tag1721.xml" ContentType="application/vnd.openxmlformats-officedocument.presentationml.tags+xml"/>
  <Override PartName="/ppt/tags/tag1722.xml" ContentType="application/vnd.openxmlformats-officedocument.presentationml.tags+xml"/>
  <Override PartName="/ppt/tags/tag1723.xml" ContentType="application/vnd.openxmlformats-officedocument.presentationml.tags+xml"/>
  <Override PartName="/ppt/tags/tag1724.xml" ContentType="application/vnd.openxmlformats-officedocument.presentationml.tags+xml"/>
  <Override PartName="/ppt/tags/tag1725.xml" ContentType="application/vnd.openxmlformats-officedocument.presentationml.tags+xml"/>
  <Override PartName="/ppt/tags/tag1726.xml" ContentType="application/vnd.openxmlformats-officedocument.presentationml.tags+xml"/>
  <Override PartName="/ppt/tags/tag1727.xml" ContentType="application/vnd.openxmlformats-officedocument.presentationml.tags+xml"/>
  <Override PartName="/ppt/tags/tag1728.xml" ContentType="application/vnd.openxmlformats-officedocument.presentationml.tags+xml"/>
  <Override PartName="/ppt/tags/tag1729.xml" ContentType="application/vnd.openxmlformats-officedocument.presentationml.tags+xml"/>
  <Override PartName="/ppt/tags/tag1730.xml" ContentType="application/vnd.openxmlformats-officedocument.presentationml.tags+xml"/>
  <Override PartName="/ppt/tags/tag1731.xml" ContentType="application/vnd.openxmlformats-officedocument.presentationml.tags+xml"/>
  <Override PartName="/ppt/tags/tag1732.xml" ContentType="application/vnd.openxmlformats-officedocument.presentationml.tags+xml"/>
  <Override PartName="/ppt/tags/tag1733.xml" ContentType="application/vnd.openxmlformats-officedocument.presentationml.tags+xml"/>
  <Override PartName="/ppt/tags/tag1734.xml" ContentType="application/vnd.openxmlformats-officedocument.presentationml.tags+xml"/>
  <Override PartName="/ppt/tags/tag1735.xml" ContentType="application/vnd.openxmlformats-officedocument.presentationml.tags+xml"/>
  <Override PartName="/ppt/tags/tag1736.xml" ContentType="application/vnd.openxmlformats-officedocument.presentationml.tags+xml"/>
  <Override PartName="/ppt/tags/tag1737.xml" ContentType="application/vnd.openxmlformats-officedocument.presentationml.tags+xml"/>
  <Override PartName="/ppt/tags/tag1738.xml" ContentType="application/vnd.openxmlformats-officedocument.presentationml.tags+xml"/>
  <Override PartName="/ppt/tags/tag1739.xml" ContentType="application/vnd.openxmlformats-officedocument.presentationml.tags+xml"/>
  <Override PartName="/ppt/tags/tag1740.xml" ContentType="application/vnd.openxmlformats-officedocument.presentationml.tags+xml"/>
  <Override PartName="/ppt/tags/tag1741.xml" ContentType="application/vnd.openxmlformats-officedocument.presentationml.tags+xml"/>
  <Override PartName="/ppt/tags/tag1742.xml" ContentType="application/vnd.openxmlformats-officedocument.presentationml.tags+xml"/>
  <Override PartName="/ppt/tags/tag1743.xml" ContentType="application/vnd.openxmlformats-officedocument.presentationml.tags+xml"/>
  <Override PartName="/ppt/tags/tag1744.xml" ContentType="application/vnd.openxmlformats-officedocument.presentationml.tags+xml"/>
  <Override PartName="/ppt/tags/tag1745.xml" ContentType="application/vnd.openxmlformats-officedocument.presentationml.tags+xml"/>
  <Override PartName="/ppt/tags/tag1746.xml" ContentType="application/vnd.openxmlformats-officedocument.presentationml.tags+xml"/>
  <Override PartName="/ppt/tags/tag1747.xml" ContentType="application/vnd.openxmlformats-officedocument.presentationml.tags+xml"/>
  <Override PartName="/ppt/tags/tag1748.xml" ContentType="application/vnd.openxmlformats-officedocument.presentationml.tags+xml"/>
  <Override PartName="/ppt/tags/tag1749.xml" ContentType="application/vnd.openxmlformats-officedocument.presentationml.tags+xml"/>
  <Override PartName="/ppt/tags/tag1750.xml" ContentType="application/vnd.openxmlformats-officedocument.presentationml.tags+xml"/>
  <Override PartName="/ppt/tags/tag1751.xml" ContentType="application/vnd.openxmlformats-officedocument.presentationml.tags+xml"/>
  <Override PartName="/ppt/tags/tag1752.xml" ContentType="application/vnd.openxmlformats-officedocument.presentationml.tags+xml"/>
  <Override PartName="/ppt/tags/tag1753.xml" ContentType="application/vnd.openxmlformats-officedocument.presentationml.tags+xml"/>
  <Override PartName="/ppt/tags/tag1754.xml" ContentType="application/vnd.openxmlformats-officedocument.presentationml.tags+xml"/>
  <Override PartName="/ppt/tags/tag1755.xml" ContentType="application/vnd.openxmlformats-officedocument.presentationml.tags+xml"/>
  <Override PartName="/ppt/tags/tag1756.xml" ContentType="application/vnd.openxmlformats-officedocument.presentationml.tags+xml"/>
  <Override PartName="/ppt/tags/tag1757.xml" ContentType="application/vnd.openxmlformats-officedocument.presentationml.tags+xml"/>
  <Override PartName="/ppt/tags/tag1758.xml" ContentType="application/vnd.openxmlformats-officedocument.presentationml.tags+xml"/>
  <Override PartName="/ppt/tags/tag1759.xml" ContentType="application/vnd.openxmlformats-officedocument.presentationml.tags+xml"/>
  <Override PartName="/ppt/tags/tag1760.xml" ContentType="application/vnd.openxmlformats-officedocument.presentationml.tags+xml"/>
  <Override PartName="/ppt/tags/tag1761.xml" ContentType="application/vnd.openxmlformats-officedocument.presentationml.tags+xml"/>
  <Override PartName="/ppt/tags/tag1762.xml" ContentType="application/vnd.openxmlformats-officedocument.presentationml.tags+xml"/>
  <Override PartName="/ppt/tags/tag1763.xml" ContentType="application/vnd.openxmlformats-officedocument.presentationml.tags+xml"/>
  <Override PartName="/ppt/tags/tag1764.xml" ContentType="application/vnd.openxmlformats-officedocument.presentationml.tags+xml"/>
  <Override PartName="/ppt/tags/tag1765.xml" ContentType="application/vnd.openxmlformats-officedocument.presentationml.tags+xml"/>
  <Override PartName="/ppt/tags/tag1766.xml" ContentType="application/vnd.openxmlformats-officedocument.presentationml.tags+xml"/>
  <Override PartName="/ppt/tags/tag1767.xml" ContentType="application/vnd.openxmlformats-officedocument.presentationml.tags+xml"/>
  <Override PartName="/ppt/tags/tag1768.xml" ContentType="application/vnd.openxmlformats-officedocument.presentationml.tags+xml"/>
  <Override PartName="/ppt/tags/tag1769.xml" ContentType="application/vnd.openxmlformats-officedocument.presentationml.tags+xml"/>
  <Override PartName="/ppt/tags/tag1770.xml" ContentType="application/vnd.openxmlformats-officedocument.presentationml.tags+xml"/>
  <Override PartName="/ppt/tags/tag1771.xml" ContentType="application/vnd.openxmlformats-officedocument.presentationml.tags+xml"/>
  <Override PartName="/ppt/tags/tag1772.xml" ContentType="application/vnd.openxmlformats-officedocument.presentationml.tags+xml"/>
  <Override PartName="/ppt/tags/tag1773.xml" ContentType="application/vnd.openxmlformats-officedocument.presentationml.tags+xml"/>
  <Override PartName="/ppt/tags/tag1774.xml" ContentType="application/vnd.openxmlformats-officedocument.presentationml.tags+xml"/>
  <Override PartName="/ppt/tags/tag1775.xml" ContentType="application/vnd.openxmlformats-officedocument.presentationml.tags+xml"/>
  <Override PartName="/ppt/tags/tag1776.xml" ContentType="application/vnd.openxmlformats-officedocument.presentationml.tags+xml"/>
  <Override PartName="/ppt/tags/tag1777.xml" ContentType="application/vnd.openxmlformats-officedocument.presentationml.tags+xml"/>
  <Override PartName="/ppt/tags/tag1778.xml" ContentType="application/vnd.openxmlformats-officedocument.presentationml.tags+xml"/>
  <Override PartName="/ppt/tags/tag1779.xml" ContentType="application/vnd.openxmlformats-officedocument.presentationml.tags+xml"/>
  <Override PartName="/ppt/tags/tag1780.xml" ContentType="application/vnd.openxmlformats-officedocument.presentationml.tags+xml"/>
  <Override PartName="/ppt/tags/tag1781.xml" ContentType="application/vnd.openxmlformats-officedocument.presentationml.tags+xml"/>
  <Override PartName="/ppt/tags/tag1782.xml" ContentType="application/vnd.openxmlformats-officedocument.presentationml.tags+xml"/>
  <Override PartName="/ppt/tags/tag1783.xml" ContentType="application/vnd.openxmlformats-officedocument.presentationml.tags+xml"/>
  <Override PartName="/ppt/tags/tag1784.xml" ContentType="application/vnd.openxmlformats-officedocument.presentationml.tags+xml"/>
  <Override PartName="/ppt/tags/tag1785.xml" ContentType="application/vnd.openxmlformats-officedocument.presentationml.tags+xml"/>
  <Override PartName="/ppt/tags/tag1786.xml" ContentType="application/vnd.openxmlformats-officedocument.presentationml.tags+xml"/>
  <Override PartName="/ppt/tags/tag1787.xml" ContentType="application/vnd.openxmlformats-officedocument.presentationml.tags+xml"/>
  <Override PartName="/ppt/tags/tag1788.xml" ContentType="application/vnd.openxmlformats-officedocument.presentationml.tags+xml"/>
  <Override PartName="/ppt/tags/tag1789.xml" ContentType="application/vnd.openxmlformats-officedocument.presentationml.tags+xml"/>
  <Override PartName="/ppt/tags/tag1790.xml" ContentType="application/vnd.openxmlformats-officedocument.presentationml.tags+xml"/>
  <Override PartName="/ppt/tags/tag1791.xml" ContentType="application/vnd.openxmlformats-officedocument.presentationml.tags+xml"/>
  <Override PartName="/ppt/tags/tag1792.xml" ContentType="application/vnd.openxmlformats-officedocument.presentationml.tags+xml"/>
  <Override PartName="/ppt/tags/tag1793.xml" ContentType="application/vnd.openxmlformats-officedocument.presentationml.tags+xml"/>
  <Override PartName="/ppt/tags/tag1794.xml" ContentType="application/vnd.openxmlformats-officedocument.presentationml.tags+xml"/>
  <Override PartName="/ppt/tags/tag1795.xml" ContentType="application/vnd.openxmlformats-officedocument.presentationml.tags+xml"/>
  <Override PartName="/ppt/tags/tag1796.xml" ContentType="application/vnd.openxmlformats-officedocument.presentationml.tags+xml"/>
  <Override PartName="/ppt/tags/tag1797.xml" ContentType="application/vnd.openxmlformats-officedocument.presentationml.tags+xml"/>
  <Override PartName="/ppt/tags/tag1798.xml" ContentType="application/vnd.openxmlformats-officedocument.presentationml.tags+xml"/>
  <Override PartName="/ppt/tags/tag1799.xml" ContentType="application/vnd.openxmlformats-officedocument.presentationml.tags+xml"/>
  <Override PartName="/ppt/tags/tag1800.xml" ContentType="application/vnd.openxmlformats-officedocument.presentationml.tags+xml"/>
  <Override PartName="/ppt/tags/tag1801.xml" ContentType="application/vnd.openxmlformats-officedocument.presentationml.tags+xml"/>
  <Override PartName="/ppt/tags/tag1802.xml" ContentType="application/vnd.openxmlformats-officedocument.presentationml.tags+xml"/>
  <Override PartName="/ppt/tags/tag1803.xml" ContentType="application/vnd.openxmlformats-officedocument.presentationml.tags+xml"/>
  <Override PartName="/ppt/tags/tag1804.xml" ContentType="application/vnd.openxmlformats-officedocument.presentationml.tags+xml"/>
  <Override PartName="/ppt/tags/tag1805.xml" ContentType="application/vnd.openxmlformats-officedocument.presentationml.tags+xml"/>
  <Override PartName="/ppt/tags/tag1806.xml" ContentType="application/vnd.openxmlformats-officedocument.presentationml.tags+xml"/>
  <Override PartName="/ppt/tags/tag1807.xml" ContentType="application/vnd.openxmlformats-officedocument.presentationml.tags+xml"/>
  <Override PartName="/ppt/tags/tag1808.xml" ContentType="application/vnd.openxmlformats-officedocument.presentationml.tags+xml"/>
  <Override PartName="/ppt/tags/tag1809.xml" ContentType="application/vnd.openxmlformats-officedocument.presentationml.tags+xml"/>
  <Override PartName="/ppt/tags/tag1810.xml" ContentType="application/vnd.openxmlformats-officedocument.presentationml.tags+xml"/>
  <Override PartName="/ppt/tags/tag1811.xml" ContentType="application/vnd.openxmlformats-officedocument.presentationml.tags+xml"/>
  <Override PartName="/ppt/tags/tag1812.xml" ContentType="application/vnd.openxmlformats-officedocument.presentationml.tags+xml"/>
  <Override PartName="/ppt/tags/tag1813.xml" ContentType="application/vnd.openxmlformats-officedocument.presentationml.tags+xml"/>
  <Override PartName="/ppt/tags/tag1814.xml" ContentType="application/vnd.openxmlformats-officedocument.presentationml.tags+xml"/>
  <Override PartName="/ppt/tags/tag1815.xml" ContentType="application/vnd.openxmlformats-officedocument.presentationml.tags+xml"/>
  <Override PartName="/ppt/tags/tag1816.xml" ContentType="application/vnd.openxmlformats-officedocument.presentationml.tags+xml"/>
  <Override PartName="/ppt/tags/tag1817.xml" ContentType="application/vnd.openxmlformats-officedocument.presentationml.tags+xml"/>
  <Override PartName="/ppt/tags/tag1818.xml" ContentType="application/vnd.openxmlformats-officedocument.presentationml.tags+xml"/>
  <Override PartName="/ppt/tags/tag1819.xml" ContentType="application/vnd.openxmlformats-officedocument.presentationml.tags+xml"/>
  <Override PartName="/ppt/tags/tag1820.xml" ContentType="application/vnd.openxmlformats-officedocument.presentationml.tags+xml"/>
  <Override PartName="/ppt/tags/tag1821.xml" ContentType="application/vnd.openxmlformats-officedocument.presentationml.tags+xml"/>
  <Override PartName="/ppt/tags/tag1822.xml" ContentType="application/vnd.openxmlformats-officedocument.presentationml.tags+xml"/>
  <Override PartName="/ppt/tags/tag1823.xml" ContentType="application/vnd.openxmlformats-officedocument.presentationml.tags+xml"/>
  <Override PartName="/ppt/tags/tag1824.xml" ContentType="application/vnd.openxmlformats-officedocument.presentationml.tags+xml"/>
  <Override PartName="/ppt/notesSlides/notesSlide31.xml" ContentType="application/vnd.openxmlformats-officedocument.presentationml.notesSlide+xml"/>
  <Override PartName="/ppt/tags/tag1825.xml" ContentType="application/vnd.openxmlformats-officedocument.presentationml.tags+xml"/>
  <Override PartName="/ppt/tags/tag1826.xml" ContentType="application/vnd.openxmlformats-officedocument.presentationml.tags+xml"/>
  <Override PartName="/ppt/notesSlides/notesSlide32.xml" ContentType="application/vnd.openxmlformats-officedocument.presentationml.notesSlide+xml"/>
  <Override PartName="/ppt/tags/tag1827.xml" ContentType="application/vnd.openxmlformats-officedocument.presentationml.tags+xml"/>
  <Override PartName="/ppt/tags/tag1828.xml" ContentType="application/vnd.openxmlformats-officedocument.presentationml.tags+xml"/>
  <Override PartName="/ppt/tags/tag1829.xml" ContentType="application/vnd.openxmlformats-officedocument.presentationml.tags+xml"/>
  <Override PartName="/ppt/tags/tag1830.xml" ContentType="application/vnd.openxmlformats-officedocument.presentationml.tags+xml"/>
  <Override PartName="/ppt/tags/tag1831.xml" ContentType="application/vnd.openxmlformats-officedocument.presentationml.tags+xml"/>
  <Override PartName="/ppt/tags/tag1832.xml" ContentType="application/vnd.openxmlformats-officedocument.presentationml.tags+xml"/>
  <Override PartName="/ppt/tags/tag1833.xml" ContentType="application/vnd.openxmlformats-officedocument.presentationml.tags+xml"/>
  <Override PartName="/ppt/tags/tag1834.xml" ContentType="application/vnd.openxmlformats-officedocument.presentationml.tags+xml"/>
  <Override PartName="/ppt/tags/tag1835.xml" ContentType="application/vnd.openxmlformats-officedocument.presentationml.tags+xml"/>
  <Override PartName="/ppt/tags/tag1836.xml" ContentType="application/vnd.openxmlformats-officedocument.presentationml.tags+xml"/>
  <Override PartName="/ppt/tags/tag1837.xml" ContentType="application/vnd.openxmlformats-officedocument.presentationml.tags+xml"/>
  <Override PartName="/ppt/tags/tag1838.xml" ContentType="application/vnd.openxmlformats-officedocument.presentationml.tags+xml"/>
  <Override PartName="/ppt/tags/tag1839.xml" ContentType="application/vnd.openxmlformats-officedocument.presentationml.tags+xml"/>
  <Override PartName="/ppt/tags/tag1840.xml" ContentType="application/vnd.openxmlformats-officedocument.presentationml.tags+xml"/>
  <Override PartName="/ppt/tags/tag1841.xml" ContentType="application/vnd.openxmlformats-officedocument.presentationml.tags+xml"/>
  <Override PartName="/ppt/tags/tag1842.xml" ContentType="application/vnd.openxmlformats-officedocument.presentationml.tags+xml"/>
  <Override PartName="/ppt/tags/tag1843.xml" ContentType="application/vnd.openxmlformats-officedocument.presentationml.tags+xml"/>
  <Override PartName="/ppt/tags/tag1844.xml" ContentType="application/vnd.openxmlformats-officedocument.presentationml.tags+xml"/>
  <Override PartName="/ppt/tags/tag1845.xml" ContentType="application/vnd.openxmlformats-officedocument.presentationml.tags+xml"/>
  <Override PartName="/ppt/tags/tag1846.xml" ContentType="application/vnd.openxmlformats-officedocument.presentationml.tags+xml"/>
  <Override PartName="/ppt/tags/tag1847.xml" ContentType="application/vnd.openxmlformats-officedocument.presentationml.tags+xml"/>
  <Override PartName="/ppt/tags/tag1848.xml" ContentType="application/vnd.openxmlformats-officedocument.presentationml.tags+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tags/tag1849.xml" ContentType="application/vnd.openxmlformats-officedocument.presentationml.tags+xml"/>
  <Override PartName="/ppt/tags/tag1850.xml" ContentType="application/vnd.openxmlformats-officedocument.presentationml.tags+xml"/>
  <Override PartName="/ppt/tags/tag1851.xml" ContentType="application/vnd.openxmlformats-officedocument.presentationml.tags+xml"/>
  <Override PartName="/ppt/tags/tag1852.xml" ContentType="application/vnd.openxmlformats-officedocument.presentationml.tags+xml"/>
  <Override PartName="/ppt/tags/tag1853.xml" ContentType="application/vnd.openxmlformats-officedocument.presentationml.tags+xml"/>
  <Override PartName="/ppt/tags/tag1854.xml" ContentType="application/vnd.openxmlformats-officedocument.presentationml.tags+xml"/>
  <Override PartName="/ppt/tags/tag1855.xml" ContentType="application/vnd.openxmlformats-officedocument.presentationml.tags+xml"/>
  <Override PartName="/ppt/tags/tag1856.xml" ContentType="application/vnd.openxmlformats-officedocument.presentationml.tags+xml"/>
  <Override PartName="/ppt/tags/tag1857.xml" ContentType="application/vnd.openxmlformats-officedocument.presentationml.tags+xml"/>
  <Override PartName="/ppt/tags/tag1858.xml" ContentType="application/vnd.openxmlformats-officedocument.presentationml.tags+xml"/>
  <Override PartName="/ppt/tags/tag1859.xml" ContentType="application/vnd.openxmlformats-officedocument.presentationml.tags+xml"/>
  <Override PartName="/ppt/tags/tag1860.xml" ContentType="application/vnd.openxmlformats-officedocument.presentationml.tags+xml"/>
  <Override PartName="/ppt/tags/tag1861.xml" ContentType="application/vnd.openxmlformats-officedocument.presentationml.tags+xml"/>
  <Override PartName="/ppt/tags/tag1862.xml" ContentType="application/vnd.openxmlformats-officedocument.presentationml.tags+xml"/>
  <Override PartName="/ppt/tags/tag1863.xml" ContentType="application/vnd.openxmlformats-officedocument.presentationml.tags+xml"/>
  <Override PartName="/ppt/tags/tag1864.xml" ContentType="application/vnd.openxmlformats-officedocument.presentationml.tags+xml"/>
  <Override PartName="/ppt/tags/tag1865.xml" ContentType="application/vnd.openxmlformats-officedocument.presentationml.tags+xml"/>
  <Override PartName="/ppt/tags/tag1866.xml" ContentType="application/vnd.openxmlformats-officedocument.presentationml.tags+xml"/>
  <Override PartName="/ppt/tags/tag1867.xml" ContentType="application/vnd.openxmlformats-officedocument.presentationml.tags+xml"/>
  <Override PartName="/ppt/tags/tag1868.xml" ContentType="application/vnd.openxmlformats-officedocument.presentationml.tags+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tags/tag1869.xml" ContentType="application/vnd.openxmlformats-officedocument.presentationml.tags+xml"/>
  <Override PartName="/ppt/tags/tag1870.xml" ContentType="application/vnd.openxmlformats-officedocument.presentationml.tags+xml"/>
  <Override PartName="/ppt/notesSlides/notesSlide33.xml" ContentType="application/vnd.openxmlformats-officedocument.presentationml.notesSlide+xml"/>
  <Override PartName="/ppt/tags/tag1871.xml" ContentType="application/vnd.openxmlformats-officedocument.presentationml.tags+xml"/>
  <Override PartName="/ppt/notesSlides/notesSlide34.xml" ContentType="application/vnd.openxmlformats-officedocument.presentationml.notesSlide+xml"/>
  <Override PartName="/ppt/tags/tag1872.xml" ContentType="application/vnd.openxmlformats-officedocument.presentationml.tags+xml"/>
  <Override PartName="/ppt/tags/tag1873.xml" ContentType="application/vnd.openxmlformats-officedocument.presentationml.tags+xml"/>
  <Override PartName="/ppt/tags/tag1874.xml" ContentType="application/vnd.openxmlformats-officedocument.presentationml.tags+xml"/>
  <Override PartName="/ppt/tags/tag1875.xml" ContentType="application/vnd.openxmlformats-officedocument.presentationml.tags+xml"/>
  <Override PartName="/ppt/tags/tag1876.xml" ContentType="application/vnd.openxmlformats-officedocument.presentationml.tags+xml"/>
  <Override PartName="/ppt/tags/tag1877.xml" ContentType="application/vnd.openxmlformats-officedocument.presentationml.tags+xml"/>
  <Override PartName="/ppt/tags/tag1878.xml" ContentType="application/vnd.openxmlformats-officedocument.presentationml.tags+xml"/>
  <Override PartName="/ppt/tags/tag1879.xml" ContentType="application/vnd.openxmlformats-officedocument.presentationml.tags+xml"/>
  <Override PartName="/ppt/tags/tag1880.xml" ContentType="application/vnd.openxmlformats-officedocument.presentationml.tags+xml"/>
  <Override PartName="/ppt/tags/tag1881.xml" ContentType="application/vnd.openxmlformats-officedocument.presentationml.tags+xml"/>
  <Override PartName="/ppt/tags/tag1882.xml" ContentType="application/vnd.openxmlformats-officedocument.presentationml.tags+xml"/>
  <Override PartName="/ppt/tags/tag1883.xml" ContentType="application/vnd.openxmlformats-officedocument.presentationml.tags+xml"/>
  <Override PartName="/ppt/tags/tag1884.xml" ContentType="application/vnd.openxmlformats-officedocument.presentationml.tags+xml"/>
  <Override PartName="/ppt/tags/tag1885.xml" ContentType="application/vnd.openxmlformats-officedocument.presentationml.tags+xml"/>
  <Override PartName="/ppt/tags/tag1886.xml" ContentType="application/vnd.openxmlformats-officedocument.presentationml.tags+xml"/>
  <Override PartName="/ppt/tags/tag1887.xml" ContentType="application/vnd.openxmlformats-officedocument.presentationml.tags+xml"/>
  <Override PartName="/ppt/tags/tag1888.xml" ContentType="application/vnd.openxmlformats-officedocument.presentationml.tags+xml"/>
  <Override PartName="/ppt/tags/tag1889.xml" ContentType="application/vnd.openxmlformats-officedocument.presentationml.tags+xml"/>
  <Override PartName="/ppt/tags/tag1890.xml" ContentType="application/vnd.openxmlformats-officedocument.presentationml.tags+xml"/>
  <Override PartName="/ppt/tags/tag1891.xml" ContentType="application/vnd.openxmlformats-officedocument.presentationml.tags+xml"/>
  <Override PartName="/ppt/tags/tag1892.xml" ContentType="application/vnd.openxmlformats-officedocument.presentationml.tags+xml"/>
  <Override PartName="/ppt/tags/tag1893.xml" ContentType="application/vnd.openxmlformats-officedocument.presentationml.tags+xml"/>
  <Override PartName="/ppt/tags/tag1894.xml" ContentType="application/vnd.openxmlformats-officedocument.presentationml.tags+xml"/>
  <Override PartName="/ppt/tags/tag1895.xml" ContentType="application/vnd.openxmlformats-officedocument.presentationml.tags+xml"/>
  <Override PartName="/ppt/tags/tag1896.xml" ContentType="application/vnd.openxmlformats-officedocument.presentationml.tags+xml"/>
  <Override PartName="/ppt/tags/tag1897.xml" ContentType="application/vnd.openxmlformats-officedocument.presentationml.tags+xml"/>
  <Override PartName="/ppt/tags/tag1898.xml" ContentType="application/vnd.openxmlformats-officedocument.presentationml.tags+xml"/>
  <Override PartName="/ppt/tags/tag1899.xml" ContentType="application/vnd.openxmlformats-officedocument.presentationml.tags+xml"/>
  <Override PartName="/ppt/tags/tag1900.xml" ContentType="application/vnd.openxmlformats-officedocument.presentationml.tags+xml"/>
  <Override PartName="/ppt/tags/tag1901.xml" ContentType="application/vnd.openxmlformats-officedocument.presentationml.tags+xml"/>
  <Override PartName="/ppt/tags/tag1902.xml" ContentType="application/vnd.openxmlformats-officedocument.presentationml.tags+xml"/>
  <Override PartName="/ppt/tags/tag1903.xml" ContentType="application/vnd.openxmlformats-officedocument.presentationml.tags+xml"/>
  <Override PartName="/ppt/tags/tag1904.xml" ContentType="application/vnd.openxmlformats-officedocument.presentationml.tags+xml"/>
  <Override PartName="/ppt/tags/tag1905.xml" ContentType="application/vnd.openxmlformats-officedocument.presentationml.tags+xml"/>
  <Override PartName="/ppt/tags/tag1906.xml" ContentType="application/vnd.openxmlformats-officedocument.presentationml.tags+xml"/>
  <Override PartName="/ppt/tags/tag1907.xml" ContentType="application/vnd.openxmlformats-officedocument.presentationml.tags+xml"/>
  <Override PartName="/ppt/tags/tag1908.xml" ContentType="application/vnd.openxmlformats-officedocument.presentationml.tags+xml"/>
  <Override PartName="/ppt/tags/tag1909.xml" ContentType="application/vnd.openxmlformats-officedocument.presentationml.tags+xml"/>
  <Override PartName="/ppt/tags/tag1910.xml" ContentType="application/vnd.openxmlformats-officedocument.presentationml.tags+xml"/>
  <Override PartName="/ppt/tags/tag1911.xml" ContentType="application/vnd.openxmlformats-officedocument.presentationml.tags+xml"/>
  <Override PartName="/ppt/tags/tag1912.xml" ContentType="application/vnd.openxmlformats-officedocument.presentationml.tags+xml"/>
  <Override PartName="/ppt/tags/tag1913.xml" ContentType="application/vnd.openxmlformats-officedocument.presentationml.tags+xml"/>
  <Override PartName="/ppt/tags/tag1914.xml" ContentType="application/vnd.openxmlformats-officedocument.presentationml.tags+xml"/>
  <Override PartName="/ppt/tags/tag1915.xml" ContentType="application/vnd.openxmlformats-officedocument.presentationml.tags+xml"/>
  <Override PartName="/ppt/tags/tag1916.xml" ContentType="application/vnd.openxmlformats-officedocument.presentationml.tags+xml"/>
  <Override PartName="/ppt/tags/tag1917.xml" ContentType="application/vnd.openxmlformats-officedocument.presentationml.tags+xml"/>
  <Override PartName="/ppt/tags/tag1918.xml" ContentType="application/vnd.openxmlformats-officedocument.presentationml.tags+xml"/>
  <Override PartName="/ppt/tags/tag1919.xml" ContentType="application/vnd.openxmlformats-officedocument.presentationml.tags+xml"/>
  <Override PartName="/ppt/tags/tag1920.xml" ContentType="application/vnd.openxmlformats-officedocument.presentationml.tags+xml"/>
  <Override PartName="/ppt/tags/tag1921.xml" ContentType="application/vnd.openxmlformats-officedocument.presentationml.tags+xml"/>
  <Override PartName="/ppt/tags/tag1922.xml" ContentType="application/vnd.openxmlformats-officedocument.presentationml.tags+xml"/>
  <Override PartName="/ppt/tags/tag1923.xml" ContentType="application/vnd.openxmlformats-officedocument.presentationml.tags+xml"/>
  <Override PartName="/ppt/tags/tag1924.xml" ContentType="application/vnd.openxmlformats-officedocument.presentationml.tags+xml"/>
  <Override PartName="/ppt/tags/tag1925.xml" ContentType="application/vnd.openxmlformats-officedocument.presentationml.tags+xml"/>
  <Override PartName="/ppt/tags/tag1926.xml" ContentType="application/vnd.openxmlformats-officedocument.presentationml.tags+xml"/>
  <Override PartName="/ppt/tags/tag1927.xml" ContentType="application/vnd.openxmlformats-officedocument.presentationml.tags+xml"/>
  <Override PartName="/ppt/tags/tag1928.xml" ContentType="application/vnd.openxmlformats-officedocument.presentationml.tags+xml"/>
  <Override PartName="/ppt/tags/tag1929.xml" ContentType="application/vnd.openxmlformats-officedocument.presentationml.tags+xml"/>
  <Override PartName="/ppt/tags/tag1930.xml" ContentType="application/vnd.openxmlformats-officedocument.presentationml.tags+xml"/>
  <Override PartName="/ppt/tags/tag1931.xml" ContentType="application/vnd.openxmlformats-officedocument.presentationml.tags+xml"/>
  <Override PartName="/ppt/tags/tag1932.xml" ContentType="application/vnd.openxmlformats-officedocument.presentationml.tags+xml"/>
  <Override PartName="/ppt/tags/tag1933.xml" ContentType="application/vnd.openxmlformats-officedocument.presentationml.tags+xml"/>
  <Override PartName="/ppt/tags/tag1934.xml" ContentType="application/vnd.openxmlformats-officedocument.presentationml.tags+xml"/>
  <Override PartName="/ppt/tags/tag1935.xml" ContentType="application/vnd.openxmlformats-officedocument.presentationml.tags+xml"/>
  <Override PartName="/ppt/tags/tag1936.xml" ContentType="application/vnd.openxmlformats-officedocument.presentationml.tags+xml"/>
  <Override PartName="/ppt/tags/tag1937.xml" ContentType="application/vnd.openxmlformats-officedocument.presentationml.tags+xml"/>
  <Override PartName="/ppt/tags/tag1938.xml" ContentType="application/vnd.openxmlformats-officedocument.presentationml.tags+xml"/>
  <Override PartName="/ppt/tags/tag1939.xml" ContentType="application/vnd.openxmlformats-officedocument.presentationml.tags+xml"/>
  <Override PartName="/ppt/tags/tag1940.xml" ContentType="application/vnd.openxmlformats-officedocument.presentationml.tags+xml"/>
  <Override PartName="/ppt/tags/tag1941.xml" ContentType="application/vnd.openxmlformats-officedocument.presentationml.tags+xml"/>
  <Override PartName="/ppt/tags/tag1942.xml" ContentType="application/vnd.openxmlformats-officedocument.presentationml.tags+xml"/>
  <Override PartName="/ppt/tags/tag1943.xml" ContentType="application/vnd.openxmlformats-officedocument.presentationml.tags+xml"/>
  <Override PartName="/ppt/tags/tag1944.xml" ContentType="application/vnd.openxmlformats-officedocument.presentationml.tags+xml"/>
  <Override PartName="/ppt/tags/tag1945.xml" ContentType="application/vnd.openxmlformats-officedocument.presentationml.tags+xml"/>
  <Override PartName="/ppt/tags/tag1946.xml" ContentType="application/vnd.openxmlformats-officedocument.presentationml.tags+xml"/>
  <Override PartName="/ppt/tags/tag1947.xml" ContentType="application/vnd.openxmlformats-officedocument.presentationml.tags+xml"/>
  <Override PartName="/ppt/tags/tag1948.xml" ContentType="application/vnd.openxmlformats-officedocument.presentationml.tags+xml"/>
  <Override PartName="/ppt/tags/tag1949.xml" ContentType="application/vnd.openxmlformats-officedocument.presentationml.tags+xml"/>
  <Override PartName="/ppt/tags/tag1950.xml" ContentType="application/vnd.openxmlformats-officedocument.presentationml.tags+xml"/>
  <Override PartName="/ppt/tags/tag1951.xml" ContentType="application/vnd.openxmlformats-officedocument.presentationml.tags+xml"/>
  <Override PartName="/ppt/tags/tag1952.xml" ContentType="application/vnd.openxmlformats-officedocument.presentationml.tags+xml"/>
  <Override PartName="/ppt/tags/tag1953.xml" ContentType="application/vnd.openxmlformats-officedocument.presentationml.tags+xml"/>
  <Override PartName="/ppt/tags/tag1954.xml" ContentType="application/vnd.openxmlformats-officedocument.presentationml.tags+xml"/>
  <Override PartName="/ppt/tags/tag1955.xml" ContentType="application/vnd.openxmlformats-officedocument.presentationml.tags+xml"/>
  <Override PartName="/ppt/tags/tag1956.xml" ContentType="application/vnd.openxmlformats-officedocument.presentationml.tags+xml"/>
  <Override PartName="/ppt/tags/tag1957.xml" ContentType="application/vnd.openxmlformats-officedocument.presentationml.tags+xml"/>
  <Override PartName="/ppt/tags/tag1958.xml" ContentType="application/vnd.openxmlformats-officedocument.presentationml.tags+xml"/>
  <Override PartName="/ppt/tags/tag1959.xml" ContentType="application/vnd.openxmlformats-officedocument.presentationml.tags+xml"/>
  <Override PartName="/ppt/tags/tag1960.xml" ContentType="application/vnd.openxmlformats-officedocument.presentationml.tags+xml"/>
  <Override PartName="/ppt/tags/tag1961.xml" ContentType="application/vnd.openxmlformats-officedocument.presentationml.tags+xml"/>
  <Override PartName="/ppt/tags/tag1962.xml" ContentType="application/vnd.openxmlformats-officedocument.presentationml.tags+xml"/>
  <Override PartName="/ppt/tags/tag1963.xml" ContentType="application/vnd.openxmlformats-officedocument.presentationml.tags+xml"/>
  <Override PartName="/ppt/tags/tag1964.xml" ContentType="application/vnd.openxmlformats-officedocument.presentationml.tags+xml"/>
  <Override PartName="/ppt/tags/tag1965.xml" ContentType="application/vnd.openxmlformats-officedocument.presentationml.tags+xml"/>
  <Override PartName="/ppt/tags/tag1966.xml" ContentType="application/vnd.openxmlformats-officedocument.presentationml.tags+xml"/>
  <Override PartName="/ppt/tags/tag1967.xml" ContentType="application/vnd.openxmlformats-officedocument.presentationml.tags+xml"/>
  <Override PartName="/ppt/tags/tag1968.xml" ContentType="application/vnd.openxmlformats-officedocument.presentationml.tags+xml"/>
  <Override PartName="/ppt/tags/tag1969.xml" ContentType="application/vnd.openxmlformats-officedocument.presentationml.tags+xml"/>
  <Override PartName="/ppt/tags/tag1970.xml" ContentType="application/vnd.openxmlformats-officedocument.presentationml.tags+xml"/>
  <Override PartName="/ppt/tags/tag1971.xml" ContentType="application/vnd.openxmlformats-officedocument.presentationml.tags+xml"/>
  <Override PartName="/ppt/tags/tag1972.xml" ContentType="application/vnd.openxmlformats-officedocument.presentationml.tags+xml"/>
  <Override PartName="/ppt/tags/tag1973.xml" ContentType="application/vnd.openxmlformats-officedocument.presentationml.tags+xml"/>
  <Override PartName="/ppt/tags/tag1974.xml" ContentType="application/vnd.openxmlformats-officedocument.presentationml.tags+xml"/>
  <Override PartName="/ppt/tags/tag1975.xml" ContentType="application/vnd.openxmlformats-officedocument.presentationml.tags+xml"/>
  <Override PartName="/ppt/tags/tag1976.xml" ContentType="application/vnd.openxmlformats-officedocument.presentationml.tags+xml"/>
  <Override PartName="/ppt/tags/tag1977.xml" ContentType="application/vnd.openxmlformats-officedocument.presentationml.tags+xml"/>
  <Override PartName="/ppt/tags/tag1978.xml" ContentType="application/vnd.openxmlformats-officedocument.presentationml.tags+xml"/>
  <Override PartName="/ppt/tags/tag1979.xml" ContentType="application/vnd.openxmlformats-officedocument.presentationml.tags+xml"/>
  <Override PartName="/ppt/tags/tag1980.xml" ContentType="application/vnd.openxmlformats-officedocument.presentationml.tags+xml"/>
  <Override PartName="/ppt/tags/tag1981.xml" ContentType="application/vnd.openxmlformats-officedocument.presentationml.tags+xml"/>
  <Override PartName="/ppt/tags/tag1982.xml" ContentType="application/vnd.openxmlformats-officedocument.presentationml.tags+xml"/>
  <Override PartName="/ppt/tags/tag1983.xml" ContentType="application/vnd.openxmlformats-officedocument.presentationml.tags+xml"/>
  <Override PartName="/ppt/tags/tag1984.xml" ContentType="application/vnd.openxmlformats-officedocument.presentationml.tags+xml"/>
  <Override PartName="/ppt/tags/tag1985.xml" ContentType="application/vnd.openxmlformats-officedocument.presentationml.tags+xml"/>
  <Override PartName="/ppt/tags/tag1986.xml" ContentType="application/vnd.openxmlformats-officedocument.presentationml.tags+xml"/>
  <Override PartName="/ppt/tags/tag1987.xml" ContentType="application/vnd.openxmlformats-officedocument.presentationml.tags+xml"/>
  <Override PartName="/ppt/tags/tag1988.xml" ContentType="application/vnd.openxmlformats-officedocument.presentationml.tags+xml"/>
  <Override PartName="/ppt/tags/tag1989.xml" ContentType="application/vnd.openxmlformats-officedocument.presentationml.tags+xml"/>
  <Override PartName="/ppt/tags/tag1990.xml" ContentType="application/vnd.openxmlformats-officedocument.presentationml.tags+xml"/>
  <Override PartName="/ppt/tags/tag1991.xml" ContentType="application/vnd.openxmlformats-officedocument.presentationml.tags+xml"/>
  <Override PartName="/ppt/tags/tag1992.xml" ContentType="application/vnd.openxmlformats-officedocument.presentationml.tags+xml"/>
  <Override PartName="/ppt/tags/tag1993.xml" ContentType="application/vnd.openxmlformats-officedocument.presentationml.tags+xml"/>
  <Override PartName="/ppt/tags/tag1994.xml" ContentType="application/vnd.openxmlformats-officedocument.presentationml.tags+xml"/>
  <Override PartName="/ppt/tags/tag1995.xml" ContentType="application/vnd.openxmlformats-officedocument.presentationml.tags+xml"/>
  <Override PartName="/ppt/tags/tag1996.xml" ContentType="application/vnd.openxmlformats-officedocument.presentationml.tags+xml"/>
  <Override PartName="/ppt/tags/tag1997.xml" ContentType="application/vnd.openxmlformats-officedocument.presentationml.tags+xml"/>
  <Override PartName="/ppt/tags/tag1998.xml" ContentType="application/vnd.openxmlformats-officedocument.presentationml.tags+xml"/>
  <Override PartName="/ppt/tags/tag1999.xml" ContentType="application/vnd.openxmlformats-officedocument.presentationml.tags+xml"/>
  <Override PartName="/ppt/tags/tag2000.xml" ContentType="application/vnd.openxmlformats-officedocument.presentationml.tags+xml"/>
  <Override PartName="/ppt/tags/tag2001.xml" ContentType="application/vnd.openxmlformats-officedocument.presentationml.tags+xml"/>
  <Override PartName="/ppt/tags/tag2002.xml" ContentType="application/vnd.openxmlformats-officedocument.presentationml.tags+xml"/>
  <Override PartName="/ppt/tags/tag2003.xml" ContentType="application/vnd.openxmlformats-officedocument.presentationml.tags+xml"/>
  <Override PartName="/ppt/tags/tag2004.xml" ContentType="application/vnd.openxmlformats-officedocument.presentationml.tags+xml"/>
  <Override PartName="/ppt/tags/tag2005.xml" ContentType="application/vnd.openxmlformats-officedocument.presentationml.tags+xml"/>
  <Override PartName="/ppt/tags/tag2006.xml" ContentType="application/vnd.openxmlformats-officedocument.presentationml.tags+xml"/>
  <Override PartName="/ppt/tags/tag2007.xml" ContentType="application/vnd.openxmlformats-officedocument.presentationml.tags+xml"/>
  <Override PartName="/ppt/tags/tag2008.xml" ContentType="application/vnd.openxmlformats-officedocument.presentationml.tags+xml"/>
  <Override PartName="/ppt/tags/tag2009.xml" ContentType="application/vnd.openxmlformats-officedocument.presentationml.tags+xml"/>
  <Override PartName="/ppt/tags/tag2010.xml" ContentType="application/vnd.openxmlformats-officedocument.presentationml.tags+xml"/>
  <Override PartName="/ppt/tags/tag2011.xml" ContentType="application/vnd.openxmlformats-officedocument.presentationml.tags+xml"/>
  <Override PartName="/ppt/tags/tag2012.xml" ContentType="application/vnd.openxmlformats-officedocument.presentationml.tags+xml"/>
  <Override PartName="/ppt/tags/tag2013.xml" ContentType="application/vnd.openxmlformats-officedocument.presentationml.tags+xml"/>
  <Override PartName="/ppt/tags/tag2014.xml" ContentType="application/vnd.openxmlformats-officedocument.presentationml.tags+xml"/>
  <Override PartName="/ppt/tags/tag2015.xml" ContentType="application/vnd.openxmlformats-officedocument.presentationml.tags+xml"/>
  <Override PartName="/ppt/tags/tag2016.xml" ContentType="application/vnd.openxmlformats-officedocument.presentationml.tags+xml"/>
  <Override PartName="/ppt/tags/tag2017.xml" ContentType="application/vnd.openxmlformats-officedocument.presentationml.tags+xml"/>
  <Override PartName="/ppt/tags/tag2018.xml" ContentType="application/vnd.openxmlformats-officedocument.presentationml.tags+xml"/>
  <Override PartName="/ppt/tags/tag2019.xml" ContentType="application/vnd.openxmlformats-officedocument.presentationml.tags+xml"/>
  <Override PartName="/ppt/tags/tag2020.xml" ContentType="application/vnd.openxmlformats-officedocument.presentationml.tags+xml"/>
  <Override PartName="/ppt/tags/tag2021.xml" ContentType="application/vnd.openxmlformats-officedocument.presentationml.tags+xml"/>
  <Override PartName="/ppt/tags/tag2022.xml" ContentType="application/vnd.openxmlformats-officedocument.presentationml.tags+xml"/>
  <Override PartName="/ppt/tags/tag2023.xml" ContentType="application/vnd.openxmlformats-officedocument.presentationml.tags+xml"/>
  <Override PartName="/ppt/tags/tag2024.xml" ContentType="application/vnd.openxmlformats-officedocument.presentationml.tags+xml"/>
  <Override PartName="/ppt/tags/tag2025.xml" ContentType="application/vnd.openxmlformats-officedocument.presentationml.tags+xml"/>
  <Override PartName="/ppt/tags/tag2026.xml" ContentType="application/vnd.openxmlformats-officedocument.presentationml.tags+xml"/>
  <Override PartName="/ppt/tags/tag2027.xml" ContentType="application/vnd.openxmlformats-officedocument.presentationml.tags+xml"/>
  <Override PartName="/ppt/tags/tag2028.xml" ContentType="application/vnd.openxmlformats-officedocument.presentationml.tags+xml"/>
  <Override PartName="/ppt/tags/tag2029.xml" ContentType="application/vnd.openxmlformats-officedocument.presentationml.tags+xml"/>
  <Override PartName="/ppt/tags/tag2030.xml" ContentType="application/vnd.openxmlformats-officedocument.presentationml.tags+xml"/>
  <Override PartName="/ppt/tags/tag2031.xml" ContentType="application/vnd.openxmlformats-officedocument.presentationml.tags+xml"/>
  <Override PartName="/ppt/tags/tag2032.xml" ContentType="application/vnd.openxmlformats-officedocument.presentationml.tags+xml"/>
  <Override PartName="/ppt/tags/tag2033.xml" ContentType="application/vnd.openxmlformats-officedocument.presentationml.tags+xml"/>
  <Override PartName="/ppt/tags/tag2034.xml" ContentType="application/vnd.openxmlformats-officedocument.presentationml.tags+xml"/>
  <Override PartName="/ppt/tags/tag2035.xml" ContentType="application/vnd.openxmlformats-officedocument.presentationml.tags+xml"/>
  <Override PartName="/ppt/tags/tag2036.xml" ContentType="application/vnd.openxmlformats-officedocument.presentationml.tags+xml"/>
  <Override PartName="/ppt/tags/tag2037.xml" ContentType="application/vnd.openxmlformats-officedocument.presentationml.tags+xml"/>
  <Override PartName="/ppt/tags/tag2038.xml" ContentType="application/vnd.openxmlformats-officedocument.presentationml.tags+xml"/>
  <Override PartName="/ppt/tags/tag2039.xml" ContentType="application/vnd.openxmlformats-officedocument.presentationml.tags+xml"/>
  <Override PartName="/ppt/tags/tag2040.xml" ContentType="application/vnd.openxmlformats-officedocument.presentationml.tags+xml"/>
  <Override PartName="/ppt/tags/tag2041.xml" ContentType="application/vnd.openxmlformats-officedocument.presentationml.tags+xml"/>
  <Override PartName="/ppt/tags/tag2042.xml" ContentType="application/vnd.openxmlformats-officedocument.presentationml.tags+xml"/>
  <Override PartName="/ppt/tags/tag2043.xml" ContentType="application/vnd.openxmlformats-officedocument.presentationml.tags+xml"/>
  <Override PartName="/ppt/tags/tag2044.xml" ContentType="application/vnd.openxmlformats-officedocument.presentationml.tags+xml"/>
  <Override PartName="/ppt/tags/tag2045.xml" ContentType="application/vnd.openxmlformats-officedocument.presentationml.tags+xml"/>
  <Override PartName="/ppt/tags/tag2046.xml" ContentType="application/vnd.openxmlformats-officedocument.presentationml.tags+xml"/>
  <Override PartName="/ppt/tags/tag2047.xml" ContentType="application/vnd.openxmlformats-officedocument.presentationml.tags+xml"/>
  <Override PartName="/ppt/tags/tag2048.xml" ContentType="application/vnd.openxmlformats-officedocument.presentationml.tags+xml"/>
  <Override PartName="/ppt/tags/tag2049.xml" ContentType="application/vnd.openxmlformats-officedocument.presentationml.tags+xml"/>
  <Override PartName="/ppt/tags/tag2050.xml" ContentType="application/vnd.openxmlformats-officedocument.presentationml.tags+xml"/>
  <Override PartName="/ppt/tags/tag2051.xml" ContentType="application/vnd.openxmlformats-officedocument.presentationml.tags+xml"/>
  <Override PartName="/ppt/tags/tag2052.xml" ContentType="application/vnd.openxmlformats-officedocument.presentationml.tags+xml"/>
  <Override PartName="/ppt/tags/tag2053.xml" ContentType="application/vnd.openxmlformats-officedocument.presentationml.tags+xml"/>
  <Override PartName="/ppt/tags/tag2054.xml" ContentType="application/vnd.openxmlformats-officedocument.presentationml.tags+xml"/>
  <Override PartName="/ppt/tags/tag2055.xml" ContentType="application/vnd.openxmlformats-officedocument.presentationml.tags+xml"/>
  <Override PartName="/ppt/tags/tag2056.xml" ContentType="application/vnd.openxmlformats-officedocument.presentationml.tags+xml"/>
  <Override PartName="/ppt/tags/tag2057.xml" ContentType="application/vnd.openxmlformats-officedocument.presentationml.tags+xml"/>
  <Override PartName="/ppt/tags/tag2058.xml" ContentType="application/vnd.openxmlformats-officedocument.presentationml.tags+xml"/>
  <Override PartName="/ppt/tags/tag2059.xml" ContentType="application/vnd.openxmlformats-officedocument.presentationml.tags+xml"/>
  <Override PartName="/ppt/tags/tag2060.xml" ContentType="application/vnd.openxmlformats-officedocument.presentationml.tags+xml"/>
  <Override PartName="/ppt/tags/tag2061.xml" ContentType="application/vnd.openxmlformats-officedocument.presentationml.tags+xml"/>
  <Override PartName="/ppt/tags/tag2062.xml" ContentType="application/vnd.openxmlformats-officedocument.presentationml.tags+xml"/>
  <Override PartName="/ppt/tags/tag2063.xml" ContentType="application/vnd.openxmlformats-officedocument.presentationml.tags+xml"/>
  <Override PartName="/ppt/tags/tag2064.xml" ContentType="application/vnd.openxmlformats-officedocument.presentationml.tags+xml"/>
  <Override PartName="/ppt/tags/tag2065.xml" ContentType="application/vnd.openxmlformats-officedocument.presentationml.tags+xml"/>
  <Override PartName="/ppt/tags/tag2066.xml" ContentType="application/vnd.openxmlformats-officedocument.presentationml.tags+xml"/>
  <Override PartName="/ppt/tags/tag2067.xml" ContentType="application/vnd.openxmlformats-officedocument.presentationml.tags+xml"/>
  <Override PartName="/ppt/tags/tag2068.xml" ContentType="application/vnd.openxmlformats-officedocument.presentationml.tags+xml"/>
  <Override PartName="/ppt/tags/tag2069.xml" ContentType="application/vnd.openxmlformats-officedocument.presentationml.tags+xml"/>
  <Override PartName="/ppt/tags/tag2070.xml" ContentType="application/vnd.openxmlformats-officedocument.presentationml.tags+xml"/>
  <Override PartName="/ppt/tags/tag2071.xml" ContentType="application/vnd.openxmlformats-officedocument.presentationml.tags+xml"/>
  <Override PartName="/ppt/tags/tag2072.xml" ContentType="application/vnd.openxmlformats-officedocument.presentationml.tags+xml"/>
  <Override PartName="/ppt/tags/tag2073.xml" ContentType="application/vnd.openxmlformats-officedocument.presentationml.tags+xml"/>
  <Override PartName="/ppt/tags/tag2074.xml" ContentType="application/vnd.openxmlformats-officedocument.presentationml.tags+xml"/>
  <Override PartName="/ppt/tags/tag2075.xml" ContentType="application/vnd.openxmlformats-officedocument.presentationml.tags+xml"/>
  <Override PartName="/ppt/tags/tag2076.xml" ContentType="application/vnd.openxmlformats-officedocument.presentationml.tags+xml"/>
  <Override PartName="/ppt/tags/tag2077.xml" ContentType="application/vnd.openxmlformats-officedocument.presentationml.tags+xml"/>
  <Override PartName="/ppt/tags/tag2078.xml" ContentType="application/vnd.openxmlformats-officedocument.presentationml.tags+xml"/>
  <Override PartName="/ppt/tags/tag2079.xml" ContentType="application/vnd.openxmlformats-officedocument.presentationml.tags+xml"/>
  <Override PartName="/ppt/tags/tag2080.xml" ContentType="application/vnd.openxmlformats-officedocument.presentationml.tags+xml"/>
  <Override PartName="/ppt/tags/tag2081.xml" ContentType="application/vnd.openxmlformats-officedocument.presentationml.tags+xml"/>
  <Override PartName="/ppt/tags/tag2082.xml" ContentType="application/vnd.openxmlformats-officedocument.presentationml.tags+xml"/>
  <Override PartName="/ppt/tags/tag2083.xml" ContentType="application/vnd.openxmlformats-officedocument.presentationml.tags+xml"/>
  <Override PartName="/ppt/tags/tag2084.xml" ContentType="application/vnd.openxmlformats-officedocument.presentationml.tags+xml"/>
  <Override PartName="/ppt/tags/tag2085.xml" ContentType="application/vnd.openxmlformats-officedocument.presentationml.tags+xml"/>
  <Override PartName="/ppt/tags/tag2086.xml" ContentType="application/vnd.openxmlformats-officedocument.presentationml.tags+xml"/>
  <Override PartName="/ppt/tags/tag2087.xml" ContentType="application/vnd.openxmlformats-officedocument.presentationml.tags+xml"/>
  <Override PartName="/ppt/tags/tag2088.xml" ContentType="application/vnd.openxmlformats-officedocument.presentationml.tags+xml"/>
  <Override PartName="/ppt/tags/tag2089.xml" ContentType="application/vnd.openxmlformats-officedocument.presentationml.tags+xml"/>
  <Override PartName="/ppt/tags/tag2090.xml" ContentType="application/vnd.openxmlformats-officedocument.presentationml.tags+xml"/>
  <Override PartName="/ppt/tags/tag2091.xml" ContentType="application/vnd.openxmlformats-officedocument.presentationml.tags+xml"/>
  <Override PartName="/ppt/tags/tag2092.xml" ContentType="application/vnd.openxmlformats-officedocument.presentationml.tags+xml"/>
  <Override PartName="/ppt/tags/tag2093.xml" ContentType="application/vnd.openxmlformats-officedocument.presentationml.tags+xml"/>
  <Override PartName="/ppt/tags/tag2094.xml" ContentType="application/vnd.openxmlformats-officedocument.presentationml.tags+xml"/>
  <Override PartName="/ppt/tags/tag2095.xml" ContentType="application/vnd.openxmlformats-officedocument.presentationml.tags+xml"/>
  <Override PartName="/ppt/tags/tag2096.xml" ContentType="application/vnd.openxmlformats-officedocument.presentationml.tags+xml"/>
  <Override PartName="/ppt/tags/tag2097.xml" ContentType="application/vnd.openxmlformats-officedocument.presentationml.tags+xml"/>
  <Override PartName="/ppt/tags/tag2098.xml" ContentType="application/vnd.openxmlformats-officedocument.presentationml.tags+xml"/>
  <Override PartName="/ppt/notesSlides/notesSlide35.xml" ContentType="application/vnd.openxmlformats-officedocument.presentationml.notesSlide+xml"/>
  <Override PartName="/ppt/tags/tag2099.xml" ContentType="application/vnd.openxmlformats-officedocument.presentationml.tags+xml"/>
  <Override PartName="/ppt/tags/tag2100.xml" ContentType="application/vnd.openxmlformats-officedocument.presentationml.tags+xml"/>
  <Override PartName="/ppt/notesSlides/notesSlide36.xml" ContentType="application/vnd.openxmlformats-officedocument.presentationml.notesSlide+xml"/>
  <Override PartName="/ppt/tags/tag2101.xml" ContentType="application/vnd.openxmlformats-officedocument.presentationml.tags+xml"/>
  <Override PartName="/ppt/tags/tag2102.xml" ContentType="application/vnd.openxmlformats-officedocument.presentationml.tags+xml"/>
  <Override PartName="/ppt/tags/tag2103.xml" ContentType="application/vnd.openxmlformats-officedocument.presentationml.tags+xml"/>
  <Override PartName="/ppt/tags/tag2104.xml" ContentType="application/vnd.openxmlformats-officedocument.presentationml.tags+xml"/>
  <Override PartName="/ppt/tags/tag2105.xml" ContentType="application/vnd.openxmlformats-officedocument.presentationml.tags+xml"/>
  <Override PartName="/ppt/tags/tag2106.xml" ContentType="application/vnd.openxmlformats-officedocument.presentationml.tags+xml"/>
  <Override PartName="/ppt/tags/tag2107.xml" ContentType="application/vnd.openxmlformats-officedocument.presentationml.tags+xml"/>
  <Override PartName="/ppt/tags/tag2108.xml" ContentType="application/vnd.openxmlformats-officedocument.presentationml.tags+xml"/>
  <Override PartName="/ppt/tags/tag2109.xml" ContentType="application/vnd.openxmlformats-officedocument.presentationml.tags+xml"/>
  <Override PartName="/ppt/tags/tag2110.xml" ContentType="application/vnd.openxmlformats-officedocument.presentationml.tags+xml"/>
  <Override PartName="/ppt/tags/tag2111.xml" ContentType="application/vnd.openxmlformats-officedocument.presentationml.tags+xml"/>
  <Override PartName="/ppt/tags/tag2112.xml" ContentType="application/vnd.openxmlformats-officedocument.presentationml.tags+xml"/>
  <Override PartName="/ppt/tags/tag2113.xml" ContentType="application/vnd.openxmlformats-officedocument.presentationml.tags+xml"/>
  <Override PartName="/ppt/tags/tag2114.xml" ContentType="application/vnd.openxmlformats-officedocument.presentationml.tags+xml"/>
  <Override PartName="/ppt/tags/tag2115.xml" ContentType="application/vnd.openxmlformats-officedocument.presentationml.tags+xml"/>
  <Override PartName="/ppt/tags/tag2116.xml" ContentType="application/vnd.openxmlformats-officedocument.presentationml.tags+xml"/>
  <Override PartName="/ppt/tags/tag2117.xml" ContentType="application/vnd.openxmlformats-officedocument.presentationml.tags+xml"/>
  <Override PartName="/ppt/tags/tag2118.xml" ContentType="application/vnd.openxmlformats-officedocument.presentationml.tags+xml"/>
  <Override PartName="/ppt/tags/tag2119.xml" ContentType="application/vnd.openxmlformats-officedocument.presentationml.tags+xml"/>
  <Override PartName="/ppt/tags/tag2120.xml" ContentType="application/vnd.openxmlformats-officedocument.presentationml.tags+xml"/>
  <Override PartName="/ppt/tags/tag2121.xml" ContentType="application/vnd.openxmlformats-officedocument.presentationml.tags+xml"/>
  <Override PartName="/ppt/tags/tag2122.xml" ContentType="application/vnd.openxmlformats-officedocument.presentationml.tags+xml"/>
  <Override PartName="/ppt/tags/tag2123.xml" ContentType="application/vnd.openxmlformats-officedocument.presentationml.tags+xml"/>
  <Override PartName="/ppt/tags/tag2124.xml" ContentType="application/vnd.openxmlformats-officedocument.presentationml.tags+xml"/>
  <Override PartName="/ppt/tags/tag2125.xml" ContentType="application/vnd.openxmlformats-officedocument.presentationml.tags+xml"/>
  <Override PartName="/ppt/tags/tag2126.xml" ContentType="application/vnd.openxmlformats-officedocument.presentationml.tags+xml"/>
  <Override PartName="/ppt/tags/tag2127.xml" ContentType="application/vnd.openxmlformats-officedocument.presentationml.tags+xml"/>
  <Override PartName="/ppt/tags/tag2128.xml" ContentType="application/vnd.openxmlformats-officedocument.presentationml.tags+xml"/>
  <Override PartName="/ppt/tags/tag2129.xml" ContentType="application/vnd.openxmlformats-officedocument.presentationml.tags+xml"/>
  <Override PartName="/ppt/tags/tag2130.xml" ContentType="application/vnd.openxmlformats-officedocument.presentationml.tags+xml"/>
  <Override PartName="/ppt/tags/tag2131.xml" ContentType="application/vnd.openxmlformats-officedocument.presentationml.tags+xml"/>
  <Override PartName="/ppt/tags/tag2132.xml" ContentType="application/vnd.openxmlformats-officedocument.presentationml.tags+xml"/>
  <Override PartName="/ppt/tags/tag2133.xml" ContentType="application/vnd.openxmlformats-officedocument.presentationml.tags+xml"/>
  <Override PartName="/ppt/tags/tag2134.xml" ContentType="application/vnd.openxmlformats-officedocument.presentationml.tags+xml"/>
  <Override PartName="/ppt/tags/tag2135.xml" ContentType="application/vnd.openxmlformats-officedocument.presentationml.tags+xml"/>
  <Override PartName="/ppt/tags/tag2136.xml" ContentType="application/vnd.openxmlformats-officedocument.presentationml.tags+xml"/>
  <Override PartName="/ppt/tags/tag2137.xml" ContentType="application/vnd.openxmlformats-officedocument.presentationml.tags+xml"/>
  <Override PartName="/ppt/tags/tag2138.xml" ContentType="application/vnd.openxmlformats-officedocument.presentationml.tags+xml"/>
  <Override PartName="/ppt/tags/tag2139.xml" ContentType="application/vnd.openxmlformats-officedocument.presentationml.tags+xml"/>
  <Override PartName="/ppt/tags/tag2140.xml" ContentType="application/vnd.openxmlformats-officedocument.presentationml.tags+xml"/>
  <Override PartName="/ppt/tags/tag2141.xml" ContentType="application/vnd.openxmlformats-officedocument.presentationml.tags+xml"/>
  <Override PartName="/ppt/tags/tag2142.xml" ContentType="application/vnd.openxmlformats-officedocument.presentationml.tags+xml"/>
  <Override PartName="/ppt/tags/tag2143.xml" ContentType="application/vnd.openxmlformats-officedocument.presentationml.tags+xml"/>
  <Override PartName="/ppt/tags/tag2144.xml" ContentType="application/vnd.openxmlformats-officedocument.presentationml.tags+xml"/>
  <Override PartName="/ppt/tags/tag2145.xml" ContentType="application/vnd.openxmlformats-officedocument.presentationml.tags+xml"/>
  <Override PartName="/ppt/notesSlides/notesSlide37.xml" ContentType="application/vnd.openxmlformats-officedocument.presentationml.notesSlide+xml"/>
  <Override PartName="/ppt/tags/tag2146.xml" ContentType="application/vnd.openxmlformats-officedocument.presentationml.tags+xml"/>
  <Override PartName="/ppt/notesSlides/notesSlide38.xml" ContentType="application/vnd.openxmlformats-officedocument.presentationml.notesSlide+xml"/>
  <Override PartName="/ppt/tags/tag2147.xml" ContentType="application/vnd.openxmlformats-officedocument.presentationml.tags+xml"/>
  <Override PartName="/ppt/notesSlides/notesSlide39.xml" ContentType="application/vnd.openxmlformats-officedocument.presentationml.notesSlide+xml"/>
  <Override PartName="/ppt/tags/tag2148.xml" ContentType="application/vnd.openxmlformats-officedocument.presentationml.tags+xml"/>
  <Override PartName="/ppt/tags/tag2149.xml" ContentType="application/vnd.openxmlformats-officedocument.presentationml.tags+xml"/>
  <Override PartName="/ppt/tags/tag2150.xml" ContentType="application/vnd.openxmlformats-officedocument.presentationml.tags+xml"/>
  <Override PartName="/ppt/tags/tag2151.xml" ContentType="application/vnd.openxmlformats-officedocument.presentationml.tags+xml"/>
  <Override PartName="/ppt/tags/tag2152.xml" ContentType="application/vnd.openxmlformats-officedocument.presentationml.tags+xml"/>
  <Override PartName="/ppt/tags/tag2153.xml" ContentType="application/vnd.openxmlformats-officedocument.presentationml.tags+xml"/>
  <Override PartName="/ppt/tags/tag2154.xml" ContentType="application/vnd.openxmlformats-officedocument.presentationml.tags+xml"/>
  <Override PartName="/ppt/tags/tag2155.xml" ContentType="application/vnd.openxmlformats-officedocument.presentationml.tags+xml"/>
  <Override PartName="/ppt/tags/tag2156.xml" ContentType="application/vnd.openxmlformats-officedocument.presentationml.tags+xml"/>
  <Override PartName="/ppt/tags/tag2157.xml" ContentType="application/vnd.openxmlformats-officedocument.presentationml.tags+xml"/>
  <Override PartName="/ppt/tags/tag2158.xml" ContentType="application/vnd.openxmlformats-officedocument.presentationml.tags+xml"/>
  <Override PartName="/ppt/tags/tag2159.xml" ContentType="application/vnd.openxmlformats-officedocument.presentationml.tags+xml"/>
  <Override PartName="/ppt/tags/tag2160.xml" ContentType="application/vnd.openxmlformats-officedocument.presentationml.tags+xml"/>
  <Override PartName="/ppt/tags/tag2161.xml" ContentType="application/vnd.openxmlformats-officedocument.presentationml.tags+xml"/>
  <Override PartName="/ppt/tags/tag2162.xml" ContentType="application/vnd.openxmlformats-officedocument.presentationml.tags+xml"/>
  <Override PartName="/ppt/tags/tag2163.xml" ContentType="application/vnd.openxmlformats-officedocument.presentationml.tags+xml"/>
  <Override PartName="/ppt/tags/tag2164.xml" ContentType="application/vnd.openxmlformats-officedocument.presentationml.tags+xml"/>
  <Override PartName="/ppt/tags/tag2165.xml" ContentType="application/vnd.openxmlformats-officedocument.presentationml.tags+xml"/>
  <Override PartName="/ppt/tags/tag2166.xml" ContentType="application/vnd.openxmlformats-officedocument.presentationml.tags+xml"/>
  <Override PartName="/ppt/tags/tag2167.xml" ContentType="application/vnd.openxmlformats-officedocument.presentationml.tags+xml"/>
  <Override PartName="/ppt/tags/tag2168.xml" ContentType="application/vnd.openxmlformats-officedocument.presentationml.tags+xml"/>
  <Override PartName="/ppt/tags/tag2169.xml" ContentType="application/vnd.openxmlformats-officedocument.presentationml.tags+xml"/>
  <Override PartName="/ppt/tags/tag2170.xml" ContentType="application/vnd.openxmlformats-officedocument.presentationml.tags+xml"/>
  <Override PartName="/ppt/tags/tag2171.xml" ContentType="application/vnd.openxmlformats-officedocument.presentationml.tags+xml"/>
  <Override PartName="/ppt/tags/tag2172.xml" ContentType="application/vnd.openxmlformats-officedocument.presentationml.tags+xml"/>
  <Override PartName="/ppt/tags/tag2173.xml" ContentType="application/vnd.openxmlformats-officedocument.presentationml.tags+xml"/>
  <Override PartName="/ppt/tags/tag2174.xml" ContentType="application/vnd.openxmlformats-officedocument.presentationml.tags+xml"/>
  <Override PartName="/ppt/tags/tag2175.xml" ContentType="application/vnd.openxmlformats-officedocument.presentationml.tags+xml"/>
  <Override PartName="/ppt/tags/tag2176.xml" ContentType="application/vnd.openxmlformats-officedocument.presentationml.tags+xml"/>
  <Override PartName="/ppt/tags/tag217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738" r:id="rId3"/>
  </p:sldMasterIdLst>
  <p:notesMasterIdLst>
    <p:notesMasterId r:id="rId224"/>
  </p:notesMasterIdLst>
  <p:handoutMasterIdLst>
    <p:handoutMasterId r:id="rId225"/>
  </p:handoutMasterIdLst>
  <p:sldIdLst>
    <p:sldId id="755" r:id="rId4"/>
    <p:sldId id="813" r:id="rId5"/>
    <p:sldId id="760" r:id="rId6"/>
    <p:sldId id="795" r:id="rId7"/>
    <p:sldId id="811" r:id="rId8"/>
    <p:sldId id="812" r:id="rId9"/>
    <p:sldId id="712" r:id="rId10"/>
    <p:sldId id="838" r:id="rId11"/>
    <p:sldId id="752" r:id="rId12"/>
    <p:sldId id="743" r:id="rId13"/>
    <p:sldId id="744" r:id="rId14"/>
    <p:sldId id="753" r:id="rId15"/>
    <p:sldId id="745" r:id="rId16"/>
    <p:sldId id="754" r:id="rId17"/>
    <p:sldId id="746" r:id="rId18"/>
    <p:sldId id="366" r:id="rId19"/>
    <p:sldId id="716" r:id="rId20"/>
    <p:sldId id="819" r:id="rId21"/>
    <p:sldId id="839" r:id="rId22"/>
    <p:sldId id="840" r:id="rId23"/>
    <p:sldId id="841" r:id="rId24"/>
    <p:sldId id="747" r:id="rId25"/>
    <p:sldId id="842" r:id="rId26"/>
    <p:sldId id="843" r:id="rId27"/>
    <p:sldId id="646" r:id="rId28"/>
    <p:sldId id="751" r:id="rId29"/>
    <p:sldId id="602" r:id="rId30"/>
    <p:sldId id="447" r:id="rId31"/>
    <p:sldId id="445" r:id="rId32"/>
    <p:sldId id="829" r:id="rId33"/>
    <p:sldId id="831" r:id="rId34"/>
    <p:sldId id="832" r:id="rId35"/>
    <p:sldId id="830" r:id="rId36"/>
    <p:sldId id="666" r:id="rId37"/>
    <p:sldId id="684" r:id="rId38"/>
    <p:sldId id="667" r:id="rId39"/>
    <p:sldId id="603" r:id="rId40"/>
    <p:sldId id="796" r:id="rId41"/>
    <p:sldId id="563" r:id="rId42"/>
    <p:sldId id="731" r:id="rId43"/>
    <p:sldId id="605" r:id="rId44"/>
    <p:sldId id="797" r:id="rId45"/>
    <p:sldId id="607" r:id="rId46"/>
    <p:sldId id="802" r:id="rId47"/>
    <p:sldId id="732" r:id="rId48"/>
    <p:sldId id="733" r:id="rId49"/>
    <p:sldId id="804" r:id="rId50"/>
    <p:sldId id="682" r:id="rId51"/>
    <p:sldId id="706" r:id="rId52"/>
    <p:sldId id="683" r:id="rId53"/>
    <p:sldId id="679" r:id="rId54"/>
    <p:sldId id="680" r:id="rId55"/>
    <p:sldId id="722" r:id="rId56"/>
    <p:sldId id="834" r:id="rId57"/>
    <p:sldId id="798" r:id="rId58"/>
    <p:sldId id="799" r:id="rId59"/>
    <p:sldId id="800" r:id="rId60"/>
    <p:sldId id="801" r:id="rId61"/>
    <p:sldId id="561" r:id="rId62"/>
    <p:sldId id="506" r:id="rId63"/>
    <p:sldId id="774" r:id="rId64"/>
    <p:sldId id="734" r:id="rId65"/>
    <p:sldId id="769" r:id="rId66"/>
    <p:sldId id="735" r:id="rId67"/>
    <p:sldId id="771" r:id="rId68"/>
    <p:sldId id="695" r:id="rId69"/>
    <p:sldId id="696" r:id="rId70"/>
    <p:sldId id="697" r:id="rId71"/>
    <p:sldId id="736" r:id="rId72"/>
    <p:sldId id="700" r:id="rId73"/>
    <p:sldId id="624" r:id="rId74"/>
    <p:sldId id="748" r:id="rId75"/>
    <p:sldId id="764" r:id="rId76"/>
    <p:sldId id="792" r:id="rId77"/>
    <p:sldId id="793" r:id="rId78"/>
    <p:sldId id="794" r:id="rId79"/>
    <p:sldId id="775" r:id="rId80"/>
    <p:sldId id="776" r:id="rId81"/>
    <p:sldId id="777" r:id="rId82"/>
    <p:sldId id="765" r:id="rId83"/>
    <p:sldId id="766" r:id="rId84"/>
    <p:sldId id="767" r:id="rId85"/>
    <p:sldId id="749" r:id="rId86"/>
    <p:sldId id="750" r:id="rId87"/>
    <p:sldId id="723" r:id="rId88"/>
    <p:sldId id="724" r:id="rId89"/>
    <p:sldId id="725" r:id="rId90"/>
    <p:sldId id="726" r:id="rId91"/>
    <p:sldId id="727" r:id="rId92"/>
    <p:sldId id="728" r:id="rId93"/>
    <p:sldId id="729" r:id="rId94"/>
    <p:sldId id="730" r:id="rId95"/>
    <p:sldId id="691" r:id="rId96"/>
    <p:sldId id="701" r:id="rId97"/>
    <p:sldId id="702" r:id="rId98"/>
    <p:sldId id="703" r:id="rId99"/>
    <p:sldId id="704" r:id="rId100"/>
    <p:sldId id="705" r:id="rId101"/>
    <p:sldId id="675" r:id="rId102"/>
    <p:sldId id="688" r:id="rId103"/>
    <p:sldId id="689" r:id="rId104"/>
    <p:sldId id="690" r:id="rId105"/>
    <p:sldId id="676" r:id="rId106"/>
    <p:sldId id="685" r:id="rId107"/>
    <p:sldId id="686" r:id="rId108"/>
    <p:sldId id="687" r:id="rId109"/>
    <p:sldId id="673" r:id="rId110"/>
    <p:sldId id="674" r:id="rId111"/>
    <p:sldId id="659" r:id="rId112"/>
    <p:sldId id="660" r:id="rId113"/>
    <p:sldId id="661" r:id="rId114"/>
    <p:sldId id="631" r:id="rId115"/>
    <p:sldId id="639" r:id="rId116"/>
    <p:sldId id="640" r:id="rId117"/>
    <p:sldId id="641" r:id="rId118"/>
    <p:sldId id="642" r:id="rId119"/>
    <p:sldId id="643" r:id="rId120"/>
    <p:sldId id="644" r:id="rId121"/>
    <p:sldId id="541" r:id="rId122"/>
    <p:sldId id="542" r:id="rId123"/>
    <p:sldId id="590" r:id="rId124"/>
    <p:sldId id="589" r:id="rId125"/>
    <p:sldId id="606" r:id="rId126"/>
    <p:sldId id="626" r:id="rId127"/>
    <p:sldId id="588" r:id="rId128"/>
    <p:sldId id="587" r:id="rId129"/>
    <p:sldId id="593" r:id="rId130"/>
    <p:sldId id="594" r:id="rId131"/>
    <p:sldId id="584" r:id="rId132"/>
    <p:sldId id="585" r:id="rId133"/>
    <p:sldId id="586" r:id="rId134"/>
    <p:sldId id="556" r:id="rId135"/>
    <p:sldId id="579" r:id="rId136"/>
    <p:sldId id="548" r:id="rId137"/>
    <p:sldId id="522" r:id="rId138"/>
    <p:sldId id="523" r:id="rId139"/>
    <p:sldId id="524" r:id="rId140"/>
    <p:sldId id="525" r:id="rId141"/>
    <p:sldId id="568" r:id="rId142"/>
    <p:sldId id="569" r:id="rId143"/>
    <p:sldId id="570" r:id="rId144"/>
    <p:sldId id="571" r:id="rId145"/>
    <p:sldId id="572" r:id="rId146"/>
    <p:sldId id="573" r:id="rId147"/>
    <p:sldId id="574" r:id="rId148"/>
    <p:sldId id="575" r:id="rId149"/>
    <p:sldId id="576" r:id="rId150"/>
    <p:sldId id="526" r:id="rId151"/>
    <p:sldId id="532" r:id="rId152"/>
    <p:sldId id="527" r:id="rId153"/>
    <p:sldId id="528" r:id="rId154"/>
    <p:sldId id="530" r:id="rId155"/>
    <p:sldId id="531" r:id="rId156"/>
    <p:sldId id="538" r:id="rId157"/>
    <p:sldId id="537" r:id="rId158"/>
    <p:sldId id="519" r:id="rId159"/>
    <p:sldId id="520" r:id="rId160"/>
    <p:sldId id="521" r:id="rId161"/>
    <p:sldId id="449" r:id="rId162"/>
    <p:sldId id="450" r:id="rId163"/>
    <p:sldId id="468" r:id="rId164"/>
    <p:sldId id="466" r:id="rId165"/>
    <p:sldId id="481" r:id="rId166"/>
    <p:sldId id="377" r:id="rId167"/>
    <p:sldId id="381" r:id="rId168"/>
    <p:sldId id="417" r:id="rId169"/>
    <p:sldId id="418" r:id="rId170"/>
    <p:sldId id="419" r:id="rId171"/>
    <p:sldId id="380" r:id="rId172"/>
    <p:sldId id="382" r:id="rId173"/>
    <p:sldId id="437" r:id="rId174"/>
    <p:sldId id="438" r:id="rId175"/>
    <p:sldId id="441" r:id="rId176"/>
    <p:sldId id="451" r:id="rId177"/>
    <p:sldId id="448" r:id="rId178"/>
    <p:sldId id="461" r:id="rId179"/>
    <p:sldId id="462" r:id="rId180"/>
    <p:sldId id="565" r:id="rId181"/>
    <p:sldId id="566" r:id="rId182"/>
    <p:sldId id="484" r:id="rId183"/>
    <p:sldId id="487" r:id="rId184"/>
    <p:sldId id="490" r:id="rId185"/>
    <p:sldId id="491" r:id="rId186"/>
    <p:sldId id="492" r:id="rId187"/>
    <p:sldId id="493" r:id="rId188"/>
    <p:sldId id="494" r:id="rId189"/>
    <p:sldId id="495" r:id="rId190"/>
    <p:sldId id="505" r:id="rId191"/>
    <p:sldId id="507" r:id="rId192"/>
    <p:sldId id="508" r:id="rId193"/>
    <p:sldId id="509" r:id="rId194"/>
    <p:sldId id="510" r:id="rId195"/>
    <p:sldId id="512" r:id="rId196"/>
    <p:sldId id="513" r:id="rId197"/>
    <p:sldId id="514" r:id="rId198"/>
    <p:sldId id="515" r:id="rId199"/>
    <p:sldId id="516" r:id="rId200"/>
    <p:sldId id="517" r:id="rId201"/>
    <p:sldId id="518" r:id="rId202"/>
    <p:sldId id="543" r:id="rId203"/>
    <p:sldId id="544" r:id="rId204"/>
    <p:sldId id="545" r:id="rId205"/>
    <p:sldId id="553" r:id="rId206"/>
    <p:sldId id="551" r:id="rId207"/>
    <p:sldId id="677" r:id="rId208"/>
    <p:sldId id="772" r:id="rId209"/>
    <p:sldId id="596" r:id="rId210"/>
    <p:sldId id="805" r:id="rId211"/>
    <p:sldId id="806" r:id="rId212"/>
    <p:sldId id="807" r:id="rId213"/>
    <p:sldId id="808" r:id="rId214"/>
    <p:sldId id="809" r:id="rId215"/>
    <p:sldId id="810" r:id="rId216"/>
    <p:sldId id="826" r:id="rId217"/>
    <p:sldId id="827" r:id="rId218"/>
    <p:sldId id="828" r:id="rId219"/>
    <p:sldId id="833" r:id="rId220"/>
    <p:sldId id="835" r:id="rId221"/>
    <p:sldId id="836" r:id="rId222"/>
    <p:sldId id="837" r:id="rId223"/>
  </p:sldIdLst>
  <p:sldSz cx="9144000" cy="6858000" type="screen4x3"/>
  <p:notesSz cx="7315200" cy="9601200"/>
  <p:custDataLst>
    <p:tags r:id="rId226"/>
  </p:custDataLst>
  <p:defaultTextStyle>
    <a:defPPr>
      <a:defRPr lang="en-US"/>
    </a:defPPr>
    <a:lvl1pPr algn="l" rtl="0" eaLnBrk="0" fontAlgn="base" hangingPunct="0">
      <a:spcBef>
        <a:spcPct val="0"/>
      </a:spcBef>
      <a:spcAft>
        <a:spcPct val="0"/>
      </a:spcAft>
      <a:defRPr sz="2400" kern="1200">
        <a:solidFill>
          <a:schemeClr val="tx1"/>
        </a:solidFill>
        <a:latin typeface="Times" pitchFamily="1"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Times" pitchFamily="1"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Times" pitchFamily="1"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Times" pitchFamily="1"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Times" pitchFamily="1" charset="0"/>
        <a:ea typeface="ＭＳ Ｐゴシック" pitchFamily="1" charset="-128"/>
        <a:cs typeface="+mn-cs"/>
      </a:defRPr>
    </a:lvl5pPr>
    <a:lvl6pPr marL="2286000" algn="l" defTabSz="914400" rtl="0" eaLnBrk="1" latinLnBrk="0" hangingPunct="1">
      <a:defRPr sz="2400" kern="1200">
        <a:solidFill>
          <a:schemeClr val="tx1"/>
        </a:solidFill>
        <a:latin typeface="Times" pitchFamily="1" charset="0"/>
        <a:ea typeface="ＭＳ Ｐゴシック" pitchFamily="1" charset="-128"/>
        <a:cs typeface="+mn-cs"/>
      </a:defRPr>
    </a:lvl6pPr>
    <a:lvl7pPr marL="2743200" algn="l" defTabSz="914400" rtl="0" eaLnBrk="1" latinLnBrk="0" hangingPunct="1">
      <a:defRPr sz="2400" kern="1200">
        <a:solidFill>
          <a:schemeClr val="tx1"/>
        </a:solidFill>
        <a:latin typeface="Times" pitchFamily="1" charset="0"/>
        <a:ea typeface="ＭＳ Ｐゴシック" pitchFamily="1" charset="-128"/>
        <a:cs typeface="+mn-cs"/>
      </a:defRPr>
    </a:lvl7pPr>
    <a:lvl8pPr marL="3200400" algn="l" defTabSz="914400" rtl="0" eaLnBrk="1" latinLnBrk="0" hangingPunct="1">
      <a:defRPr sz="2400" kern="1200">
        <a:solidFill>
          <a:schemeClr val="tx1"/>
        </a:solidFill>
        <a:latin typeface="Times" pitchFamily="1" charset="0"/>
        <a:ea typeface="ＭＳ Ｐゴシック" pitchFamily="1" charset="-128"/>
        <a:cs typeface="+mn-cs"/>
      </a:defRPr>
    </a:lvl8pPr>
    <a:lvl9pPr marL="3657600" algn="l" defTabSz="914400" rtl="0" eaLnBrk="1" latinLnBrk="0" hangingPunct="1">
      <a:defRPr sz="2400" kern="1200">
        <a:solidFill>
          <a:schemeClr val="tx1"/>
        </a:solidFill>
        <a:latin typeface="Times" pitchFamily="1" charset="0"/>
        <a:ea typeface="ＭＳ Ｐゴシック"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CAF2"/>
    <a:srgbClr val="0D1EFE"/>
    <a:srgbClr val="E5F1FF"/>
    <a:srgbClr val="0A8E12"/>
    <a:srgbClr val="CCFFCC"/>
    <a:srgbClr val="EA8B00"/>
    <a:srgbClr val="DA740E"/>
    <a:srgbClr val="FAEFD2"/>
    <a:srgbClr val="FFE5F4"/>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53" autoAdjust="0"/>
    <p:restoredTop sz="94660"/>
  </p:normalViewPr>
  <p:slideViewPr>
    <p:cSldViewPr>
      <p:cViewPr varScale="1">
        <p:scale>
          <a:sx n="78" d="100"/>
          <a:sy n="78" d="100"/>
        </p:scale>
        <p:origin x="86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tags" Target="tags/tag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slide" Target="slides/slide189.xml"/><Relationship Id="rId197" Type="http://schemas.openxmlformats.org/officeDocument/2006/relationships/slide" Target="slides/slide194.xml"/><Relationship Id="rId206" Type="http://schemas.openxmlformats.org/officeDocument/2006/relationships/slide" Target="slides/slide203.xml"/><Relationship Id="rId227" Type="http://schemas.openxmlformats.org/officeDocument/2006/relationships/presProps" Target="presProps.xml"/><Relationship Id="rId201" Type="http://schemas.openxmlformats.org/officeDocument/2006/relationships/slide" Target="slides/slide198.xml"/><Relationship Id="rId222" Type="http://schemas.openxmlformats.org/officeDocument/2006/relationships/slide" Target="slides/slide219.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217" Type="http://schemas.openxmlformats.org/officeDocument/2006/relationships/slide" Target="slides/slide214.xml"/><Relationship Id="rId1" Type="http://schemas.openxmlformats.org/officeDocument/2006/relationships/slideMaster" Target="slideMasters/slideMaster1.xml"/><Relationship Id="rId6" Type="http://schemas.openxmlformats.org/officeDocument/2006/relationships/slide" Target="slides/slide3.xml"/><Relationship Id="rId212" Type="http://schemas.openxmlformats.org/officeDocument/2006/relationships/slide" Target="slides/slide209.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slide" Target="slides/slide204.xml"/><Relationship Id="rId223" Type="http://schemas.openxmlformats.org/officeDocument/2006/relationships/slide" Target="slides/slide220.xml"/><Relationship Id="rId228"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slide" Target="slides/slide210.xml"/><Relationship Id="rId218" Type="http://schemas.openxmlformats.org/officeDocument/2006/relationships/slide" Target="slides/slide215.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229" Type="http://schemas.openxmlformats.org/officeDocument/2006/relationships/theme" Target="theme/theme1.xml"/><Relationship Id="rId19" Type="http://schemas.openxmlformats.org/officeDocument/2006/relationships/slide" Target="slides/slide16.xml"/><Relationship Id="rId224" Type="http://schemas.openxmlformats.org/officeDocument/2006/relationships/notesMaster" Target="notesMasters/notesMaster1.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219" Type="http://schemas.openxmlformats.org/officeDocument/2006/relationships/slide" Target="slides/slide216.xml"/><Relationship Id="rId3" Type="http://schemas.openxmlformats.org/officeDocument/2006/relationships/slideMaster" Target="slideMasters/slideMaster3.xml"/><Relationship Id="rId214" Type="http://schemas.openxmlformats.org/officeDocument/2006/relationships/slide" Target="slides/slide211.xml"/><Relationship Id="rId230" Type="http://schemas.openxmlformats.org/officeDocument/2006/relationships/tableStyles" Target="tableStyles.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220" Type="http://schemas.openxmlformats.org/officeDocument/2006/relationships/slide" Target="slides/slide217.xml"/><Relationship Id="rId225" Type="http://schemas.openxmlformats.org/officeDocument/2006/relationships/handoutMaster" Target="handoutMasters/handoutMaster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4546" name="Rectangle 2"/>
          <p:cNvSpPr>
            <a:spLocks noGrp="1" noChangeArrowheads="1"/>
          </p:cNvSpPr>
          <p:nvPr>
            <p:ph type="hdr" sz="quarter"/>
          </p:nvPr>
        </p:nvSpPr>
        <p:spPr bwMode="auto">
          <a:xfrm>
            <a:off x="0" y="0"/>
            <a:ext cx="3169920" cy="297661"/>
          </a:xfrm>
          <a:prstGeom prst="rect">
            <a:avLst/>
          </a:prstGeom>
          <a:noFill/>
          <a:ln w="9525">
            <a:noFill/>
            <a:miter lim="800000"/>
            <a:headEnd/>
            <a:tailEnd/>
          </a:ln>
        </p:spPr>
        <p:txBody>
          <a:bodyPr vert="horz" wrap="square" lIns="96661" tIns="48331" rIns="96661" bIns="48331" numCol="1" anchor="t" anchorCtr="0" compatLnSpc="1">
            <a:prstTxWarp prst="textNoShape">
              <a:avLst/>
            </a:prstTxWarp>
            <a:spAutoFit/>
          </a:bodyPr>
          <a:lstStyle>
            <a:lvl1pPr>
              <a:defRPr sz="1300">
                <a:latin typeface="Times" pitchFamily="1" charset="0"/>
                <a:ea typeface="ＭＳ Ｐゴシック" pitchFamily="1" charset="-128"/>
                <a:cs typeface="+mn-cs"/>
              </a:defRPr>
            </a:lvl1pPr>
          </a:lstStyle>
          <a:p>
            <a:pPr>
              <a:defRPr/>
            </a:pPr>
            <a:endParaRPr lang="en-US"/>
          </a:p>
        </p:txBody>
      </p:sp>
      <p:sp>
        <p:nvSpPr>
          <p:cNvPr id="364547" name="Rectangle 3"/>
          <p:cNvSpPr>
            <a:spLocks noGrp="1" noChangeArrowheads="1"/>
          </p:cNvSpPr>
          <p:nvPr>
            <p:ph type="dt" sz="quarter" idx="1"/>
          </p:nvPr>
        </p:nvSpPr>
        <p:spPr bwMode="auto">
          <a:xfrm>
            <a:off x="4145280" y="0"/>
            <a:ext cx="3169920" cy="297661"/>
          </a:xfrm>
          <a:prstGeom prst="rect">
            <a:avLst/>
          </a:prstGeom>
          <a:noFill/>
          <a:ln w="9525">
            <a:noFill/>
            <a:miter lim="800000"/>
            <a:headEnd/>
            <a:tailEnd/>
          </a:ln>
        </p:spPr>
        <p:txBody>
          <a:bodyPr vert="horz" wrap="square" lIns="96661" tIns="48331" rIns="96661" bIns="48331" numCol="1" anchor="t" anchorCtr="0" compatLnSpc="1">
            <a:prstTxWarp prst="textNoShape">
              <a:avLst/>
            </a:prstTxWarp>
            <a:spAutoFit/>
          </a:bodyPr>
          <a:lstStyle>
            <a:lvl1pPr algn="r">
              <a:defRPr sz="1300">
                <a:latin typeface="Times" pitchFamily="1" charset="0"/>
                <a:ea typeface="ＭＳ Ｐゴシック" pitchFamily="1" charset="-128"/>
                <a:cs typeface="+mn-cs"/>
              </a:defRPr>
            </a:lvl1pPr>
          </a:lstStyle>
          <a:p>
            <a:pPr>
              <a:defRPr/>
            </a:pPr>
            <a:endParaRPr lang="en-US"/>
          </a:p>
        </p:txBody>
      </p:sp>
      <p:sp>
        <p:nvSpPr>
          <p:cNvPr id="364548" name="Rectangle 4"/>
          <p:cNvSpPr>
            <a:spLocks noGrp="1" noChangeArrowheads="1"/>
          </p:cNvSpPr>
          <p:nvPr>
            <p:ph type="ftr" sz="quarter" idx="2"/>
          </p:nvPr>
        </p:nvSpPr>
        <p:spPr bwMode="auto">
          <a:xfrm>
            <a:off x="0" y="9303539"/>
            <a:ext cx="3169920" cy="297661"/>
          </a:xfrm>
          <a:prstGeom prst="rect">
            <a:avLst/>
          </a:prstGeom>
          <a:noFill/>
          <a:ln w="9525">
            <a:noFill/>
            <a:miter lim="800000"/>
            <a:headEnd/>
            <a:tailEnd/>
          </a:ln>
        </p:spPr>
        <p:txBody>
          <a:bodyPr vert="horz" wrap="square" lIns="96661" tIns="48331" rIns="96661" bIns="48331" numCol="1" anchor="b" anchorCtr="0" compatLnSpc="1">
            <a:prstTxWarp prst="textNoShape">
              <a:avLst/>
            </a:prstTxWarp>
            <a:spAutoFit/>
          </a:bodyPr>
          <a:lstStyle>
            <a:lvl1pPr>
              <a:defRPr sz="1300">
                <a:latin typeface="Times" pitchFamily="1" charset="0"/>
                <a:ea typeface="ＭＳ Ｐゴシック" pitchFamily="1" charset="-128"/>
                <a:cs typeface="+mn-cs"/>
              </a:defRPr>
            </a:lvl1pPr>
          </a:lstStyle>
          <a:p>
            <a:pPr>
              <a:defRPr/>
            </a:pPr>
            <a:endParaRPr lang="en-US"/>
          </a:p>
        </p:txBody>
      </p:sp>
      <p:sp>
        <p:nvSpPr>
          <p:cNvPr id="364549" name="Rectangle 5"/>
          <p:cNvSpPr>
            <a:spLocks noGrp="1" noChangeArrowheads="1"/>
          </p:cNvSpPr>
          <p:nvPr>
            <p:ph type="sldNum" sz="quarter" idx="3"/>
          </p:nvPr>
        </p:nvSpPr>
        <p:spPr bwMode="auto">
          <a:xfrm>
            <a:off x="4145280" y="9303540"/>
            <a:ext cx="3169920" cy="297661"/>
          </a:xfrm>
          <a:prstGeom prst="rect">
            <a:avLst/>
          </a:prstGeom>
          <a:noFill/>
          <a:ln w="9525">
            <a:noFill/>
            <a:miter lim="800000"/>
            <a:headEnd/>
            <a:tailEnd/>
          </a:ln>
        </p:spPr>
        <p:txBody>
          <a:bodyPr vert="horz" wrap="square" lIns="96661" tIns="48331" rIns="96661" bIns="48331" numCol="1" anchor="b" anchorCtr="0" compatLnSpc="1">
            <a:prstTxWarp prst="textNoShape">
              <a:avLst/>
            </a:prstTxWarp>
            <a:spAutoFit/>
          </a:bodyPr>
          <a:lstStyle>
            <a:lvl1pPr algn="r">
              <a:defRPr sz="1300">
                <a:latin typeface="Times" pitchFamily="-106" charset="0"/>
                <a:ea typeface="ＭＳ Ｐゴシック" pitchFamily="-106" charset="-128"/>
              </a:defRPr>
            </a:lvl1pPr>
          </a:lstStyle>
          <a:p>
            <a:pPr>
              <a:defRPr/>
            </a:pPr>
            <a:fld id="{A14F0442-B677-4201-877D-5F42550D66D4}" type="slidenum">
              <a:rPr lang="en-US"/>
              <a:pPr>
                <a:defRPr/>
              </a:pPr>
              <a:t>‹#›</a:t>
            </a:fld>
            <a:endParaRPr lang="en-US"/>
          </a:p>
        </p:txBody>
      </p:sp>
    </p:spTree>
    <p:extLst>
      <p:ext uri="{BB962C8B-B14F-4D97-AF65-F5344CB8AC3E}">
        <p14:creationId xmlns:p14="http://schemas.microsoft.com/office/powerpoint/2010/main" val="104084795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09-19T15:16:38.072"/>
    </inkml:context>
    <inkml:brush xml:id="br0">
      <inkml:brushProperty name="width" value="0.05292" units="cm"/>
      <inkml:brushProperty name="height" value="0.05292" units="cm"/>
      <inkml:brushProperty name="color" value="#FF0000"/>
    </inkml:brush>
  </inkml:definitions>
  <inkml:trace contextRef="#ctx0" brushRef="#br0">12964 2365 115 0,'32'15'45'0,"17"-13"1"16,24-4-43-16,17-5-4 16,13-5 3-16,8-6-2 15,5-4 2-15,-5-2-3 16,-8-1 3-16,-15 0-2 15,-14-2-1-15,-16 0-44 0,-32-1-1 16,-21 4-1 0,-26-1 1-16,-18 8 19 15</inkml:trace>
  <inkml:trace contextRef="#ctx0" brushRef="#br0" timeOffset="203.1437">13359 2317 113 0,'18'50'44'15,"12"-5"3"-15,18 8-43 16,10-13-4-16,13-7-3 16,4-12 3-16,1-5 0 15,-1-13 0-15,-6-3 0 16,-3-12-4-16,-7-13-42 16,-2 4 0-16,-9-12-1 15,-2 2 0-15,-2-3 33 16</inkml:trace>
</inkml:ink>
</file>

<file path=ppt/ink/ink1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09-19T15:59:32.254"/>
    </inkml:context>
    <inkml:brush xml:id="br0">
      <inkml:brushProperty name="width" value="0.05292" units="cm"/>
      <inkml:brushProperty name="height" value="0.05292" units="cm"/>
      <inkml:brushProperty name="color" value="#FF0000"/>
    </inkml:brush>
  </inkml:definitions>
  <inkml:trace contextRef="#ctx0" brushRef="#br0">13684 14644 108 0,'-23'11'47'0,"-16"-10"-1"16,-6-5-45-16,-10-7-1 16,-9-6-1-16,-13-11 1 0,-12-1 0 15,-13-7 0-15,-17-5-1 16,-21 2 1-16,-19-1-1 15,-15 7 1-15,-24 4 0 16,-17 8 0-16,-13 9-2 16,-12 6 2-16,-8 12 0 15,0 10-1-15,-1 7 1 16,0 11-1-16,10 10 0 16,9 10 2-16,13 13-1 15,17 12 1-15,22 7-1 16,23 5 1-16,29 6-1 15,34 5 1-15,34 3-2 16,37-1 1-16,42-2 0 0,44-4 0 16,37-6-1-16,47-11 1 15,39-3 0-15,40-6 0 16,31-10 0-16,30-11-1 16,25-12 1-16,20-8 0 15,18-9 0-15,9 2-1 16,3-10 2-16,-3-11-1 15,-7-4 1-15,-10-7 0 16,-18-6-1-16,-21-7 1 16,-29-12-1-16,-29-15 1 15,-35-11 0-15,-36-14 0 16,-36-15-1-16,-43-17 1 16,-42-13 0-16,-52-15-1 0,-50-9 1 15,-58-5-1-15,-58-5 0 16,-55 8 0-16,-62 5 0 15,-53 20-1-15,-49 26-3 16,-40 17-43-16,-31 28-1 16,-23 28 0-16,-13 28-2 15,-8 20 45-15</inkml:trace>
  <inkml:trace contextRef="#ctx0" brushRef="#br0" timeOffset="6332.1492">15805 6107 104 0,'8'22'47'0,"-2"10"-1"15,18 5-45-15,-13 4-1 16,6-1 1-16,11-2-1 16,15-14 1-16,18-18-1 15,20-22 0-15,16-20 1 16,15-22-2-16,7-14 2 0,7-6-2 16,-2-3 1-16,-8 5 1 15,-13 9-2 1,-21 13 2-16,-16 14-1 15,-16 17 0-15,-15 8 0 0,-13 11-1 16,-33 4-44-16,11 0-1 16,10 14-1-16,-10-14-1 15,0 0 35-15</inkml:trace>
</inkml:ink>
</file>

<file path=ppt/ink/ink10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4:41.29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-7 287 39,'0'0'38,"0"0"0,-1 9 1,1-9-17,25 8-14,-7 4-2,7 7-3,3 3 0,4 9-2,1 3 1,1 6-2,0 0 2,-1 0-2,-3-5 0,-4-4-2,-3-5-2,-9-13-6,7 1-23,-11-13-6,-3-11-2,-6-7 3</inkml:trace>
  <inkml:trace contextRef="#ctx0" brushRef="#br0" timeOffset="238">347 229 51,'0'0'39,"0"0"-3,-13 18 2,-1-1-23,2 13-10,-5 4-2,-4 7-2,-3 6 0,-2 2-1,2-4 1,0-1-2,3-6-1,1-8-2,10-1-6,-3-18-11,13-11-16,0 0-2,18-21 2,3-10 0</inkml:trace>
  <inkml:trace contextRef="#ctx0" brushRef="#br0" timeOffset="502">759 103 30,'9'-4'34,"-9"4"2,5-21-1,-3 8-16,-11-6-10,3 6-5,-9-3-1,-2 5-1,-8 5-1,-2 9 0,-2 7-1,1 6 1,3 4-1,3-1 0,8 4-1,5 0 1,12-3 0,7-6 0,5-2 0,5-4 1,1-1 0,0-1-1,-3 1 1,-2 2 0,-6 5-1,-4 4 0,-6 6 1,-2 2-2,-3 3 2,0 3-1,-1 0 0,-1-1-1,3-3 1,0-3-2,3-3 0,-1-6-4,5 5-7,-3-21-15,0 13-8,0-13-1,13-6 1</inkml:trace>
  <inkml:trace contextRef="#ctx0" brushRef="#br0" timeOffset="902">884 372 30,'9'12'35,"-17"1"2,-5 3-2,-8 1-15,4 10-12,-3-4-5,1 3 0,3-4-2,8-2 1,8-6 0,8-3-1,7-9 1,6-6 0,1-7 0,6-1 0,-1-6 0,-2 1-2,-4-2 1,-8-1-1,-5 3-2,-7-1-2,-1 18-5,-20-25-16,8 15-13,-3-5 0,6 2 0</inkml:trace>
  <inkml:trace contextRef="#ctx0" brushRef="#br0" timeOffset="1206">1178 62 56,'24'-13'40,"-2"-1"-1,1 6 1,-8-6-25,10 7-9,-4 2-3,-2 3-2,0 7 0,-5 5-1,-1 4 0,-5 7-1,-3 6 1,-5 6 0,-5 5-1,-6 4 1,-4 2-1,-5 2-1,-2 0 2,-1-2-2,3-2 2,4-4-2,3-3 2,7-5-1,5-7 2,7-4-1,5-8 1,4-4-1,5-8 0,3-7-2,6 0-2,-2-15-9,10 6-26,-2-8 0,2 1 0,1-4 0</inkml:trace>
  <inkml:trace contextRef="#ctx0" brushRef="#br0" timeOffset="1574">1780 183 42,'9'7'37,"5"-2"2,5-3-1,6 1-13,3-9-19,8-2-3,2 0-2,0-3-3,1 2-3,-6-8-8,4 7-21,-8-1-4,-6 3 0,-9 3 1</inkml:trace>
  <inkml:trace contextRef="#ctx0" brushRef="#br0" timeOffset="1788">1905 352 55,'-7'10'38,"7"-10"0,0 0-1,16 4-24,5-2-7,3-5-2,7 3-1,5-6-1,6 2 1,-1-3-4,0-2-2,1 5-8,-10-12-20,1 5-8,-5-5 0,-6 4 0</inkml:trace>
  <inkml:trace contextRef="#ctx0" brushRef="#br0" timeOffset="2093">2540 123 73,'13'0'40,"-1"0"-1,4 6-6,-3-11-25,9 5-3,3-3-4,2-2-1,2 1-2,-2-4-2,3 6-5,-11-11-16,1 8-13,-5 0-2,-15 5 2,0 0 0</inkml:trace>
  <inkml:trace contextRef="#ctx0" brushRef="#br0" timeOffset="2302">2525 288 80,'0'0'41,"26"8"-1,-4-16-12,11 6-18,-1-4-5,4-3-4,0 3-2,-4-3-4,3 8-5,-9-11-20,7 4-9,-3-2-2,4-6 2</inkml:trace>
  <inkml:trace contextRef="#ctx0" brushRef="#br0" timeOffset="2507">3267 15 69,'8'17'38,"-3"8"-1,-3 0-7,6 11-18,-10 2-5,6 8-1,-4-5-1,-1 6 0,0-6 0,0-1-2,-2-7 0,0-3-1,0-9-1,1-4-1,-1-4 0,3-13-3,1 14-4,-1-14-33,-9-10-3,4-8 2,-4-11-3</inkml:trace>
</inkml:ink>
</file>

<file path=ppt/ink/ink10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15:13.1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0 443 47,'12'17'36,"1"-1"0,5 0 1,-5-7-21,15 5-6,0-10-3,8-3 0,4-12-2,8-8-1,6-12 0,7-9 0,4-11-2,3-6 1,-1-5 0,-4 0-1,-9 7 0,-8 6 0,-11 9 0,-9 11-1,-9 15 0,-17 14 0,1 22 0,-14 16-1,-6 15 0,-5 15 0,-5 14 1,-1 16-1,-6 10 2,1 5-1,0 4 0,5-4 0,5-5 1,1-6-2,5-10 2,5-14 0,4-13-2,4-14 0,3-12-1,2-15-2,3-8-4,-2-16-8,5-10-26,-5-9-1,1 1 0,-8-6-1</inkml:trace>
  <inkml:trace contextRef="#ctx0" brushRef="#br0" timeOffset="425">50 1500 88,'3'34'40,"24"-13"3,29-9-1,18-19-27,29-2-6,11-12-3,13-5 0,-1-3-2,-1-3-2,-13 3-2,-18 4 0,-20 5 0,-19 5 0,-19 5 0,-21 9 0,-15 1-3,-31 25-40,-8 1-1,-18 8-1,-17 6 0</inkml:trace>
</inkml:ink>
</file>

<file path=ppt/ink/ink10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14:06.28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6577 4 14,'0'0'27,"-12"-1"-4,3-2-1,9 3-5,-16 0-2,16 0-2,-11 1-2,11-1-1,0 0-3,0 0-1,16 2-1,3-1-2,6-3-1,7 1-1,4 1 0,7 0 0,0 1 0,-1 0-1,-2-1 1,-7 3-1,-6-1 1,-7 1-1,-7-1 1,-4 1 1,-9-3-1,0 0 1,0 0 0,-21 3-1,2-2 1,-6 1-1,-6 0 0,-5 2-1,-2 0 0,-1 2 0,5-1 0,5 1 0,6-2 0,8 0 0,15-4 1,0 0-1,22 11 1,5-8-1,7-1 1,3 2 0,2-1-1,1 0 0,-5 0 0,-11 0 0,-8 3 0,-16-6 0,-6 16 1,-16-6-1,-10 2 0,-5 2 1,-3-1-1,2 0 0,4-3 0,9 2 0,15-3 0,10-9 1,30 13-1,5-9 1,5 2-1,1 0 1,-3-2 0,-4 0 0,-13 0 0,-21-4-1,-12 10 1,-22-4-1,-14 1 1,-5 0 0,1 1 0,0-2-1,7 1 0,12-1 0,23 0 1,22 1-1,20-1 0,10 1 0,7 1 1,0 3-1,-3-1 0,-6 2 0,-14 3 0,-18-1 1,-21 2-1,-13 1 0,-7 2 0,-4-2 1,3-1-1,1 1 0,10-3 0,13 1 0,14-1 0,10 1 0,7-1-1,3 4 2,-4 2-1,-1 1 0,-9 2-1,-6 0 2,-10-1-1,-3-3 0,-2-1 0,-1-4 1,1-4-1,11-10 0,-11 14 0,11-14 0,0 0 0,0 0 0,9 9-1,-9-9 2,0 0-2,0 0 1,0 0 0,0 0-1,0 0 0,0 0 0,0 0-1,0 0 0,0 0 0,0 0 0,0 0 1,0 0-1,0 0 1,0 0 1,0 0 0,0 0 0,0 0 1,9 3 0,-9-3 0,0 0 1,0 0-1,0 0 0,0 0 0,0 0 0,0 0-1,0 0 1,0 0-1,0 0 0,0 0 0,0 0-1,0 0 0,0 0-1,0 0-4,-2-12-5,2 12-19,9-10-8,-9 10 0,10-12 1</inkml:trace>
  <inkml:trace contextRef="#ctx0" brushRef="#br0" timeOffset="6995">6649 849 36,'6'-10'24,"5"5"-1,-7-5 0,7 8-4,-11 2-2,12-7-3,-12 7-3,0 0-2,0 0-4,0 0-1,0 0-1,0 0-1,0 0 0,11 4-1,-11-4 0,7 12 0,-7-12 0,8 20 1,-4-7-1,2 4 0,-4 0 1,-1 4-1,-3 0 0,-3 3 1,-2 0-1,-2 0 0,-3 2 0,-4-3 0,1 2 0,-2 1-1,-2-3 1,-1 0 0,-2-2 0,0 1 0,0-4 0,-1-1 0,-1 0 0,1-5 0,3 1 0,1-2-1,1-3 1,2 0 0,1-1-1,2-1 1,1-4 0,0 2 0,-2-3-1,0 1 0,1 1 0,0-1 0,1 0 0,0 2 0,-2 1-1,0 0 1,1-1 0,-1 2 0,-4-2 0,-1 2 0,-6-1 0,-3 1 0,-6-1 1,1 0-2,-5 2 1,-2-2 0,1 1 0,-3-1 0,3-1 0,-1-1 1,1-1-1,-2-1 0,2 0 0,0-1-1,0-1 2,2 0-2,-2 0 2,0-1-1,0-1 0,-1 0 0,-1-5 0,-4 2 1,1-4-1,-5-1 0,1 1 0,-4-3 0,-1 0 0,-1 0 0,-1 1 0,-1-3 0,-2 3-1,-3-3 1,-1-1 0,-1 0 0,0-3 0,-2-1 1,-2-3-1,0 1 0,0-2 0,0-4 0,-2 2 0,-2-2 0,-1 0 0,-1-2 0,-2 1 0,-2-1 1,-4-3-1,-1 1 0,0-4 1,-5 0-1,-2-4 0,-3 1 0,-3-3 0,0-2 1,-5 2-1,-1-3 0,-3 3 0,-2 1 1,-2 0-1,-3 3 0,-4 3 0,-1 3 0,1 2 0,-2 3 0,2 4 0,1 3 0,2 8-1,-1 2 1,6 5 0,4 5 0,3 7-1,5 4 0,3 4 1,3 6 0,4 4 0,7 3-1,6 6 1,4 3 0,6 6 0,4 1 0,7 3-1,8 3 1,7 3 0,5 1 1,6-2-1,5 1 0,6-2 0,3-2-1,4 0 1,3-2 0,2 0 0,2-1 0,0 1 0,2-3 0,0 0-1,0 0 1,1-1 0,-2 0 0,0-2 0,0-1 1,-1 1-1,0 0 0,-1 1 1,0-1-1,-2-2 1,0 5 0,-1-5 0,0 1 0,-3-1-1,1-4 1,-1 1-1,2-4 0,-2 2 0,3-3 0,-3 0 0,4-3 1,0-2-1,1-1 0,1-4 0,0-1 1,-1-2-1,0-3 0,0 2-1,0-6 1,0 4 0,-1-3 0,3-1 0,-3-2 0,3-9 0,-1 12 0,1-12 1,0 0-1,0 0 1,0 0-1,0 0 1,0 0 0,0 0-1,0 0 1,-15-15-1,5 5 1,-4-6 0,0-3-1,-5-4 1,0-4-1,-2-3 0,0 0-1,3 3 1,0-1 0,0 3 0,3-1 0,0 4 0,2 4 0,1 0 0,0 5 1,5-3-1,0 5 0,2 1 1,5 10-1,-6-11 0,6 11-1,0 0 0,0 0 0,0 0 0,6 15 1,1-4-1,2 3 1,3 2 0,2 5 0,0 5-1,3-2 1,0 5 0,-1-1 0,0 5-1,-2 2 1,1 1 0,-2-1 0,-1-1 0,0 0 0,-1-6 1,1 0-1,-3-4 0,0-4 1,-1-4-1,0-7 0,-2 1 0,-6-10 1,11 5-1,-11-5 1,20-15-1,-8 3 2,4-12-2,3-3 1,5-5-1,5-3 1,2-1-2,1-1 1,2 0 0,-1 0 0,1 6 0,0 2 1,-4 2-1,-4 7 0,-4 0 1,-3 4-1,-6 5 1,-2 3-1,-11 8 0,11-6 0,-11 6-1,0 0 1,0 0 0,0 0-1,0 0 1,0 0-1,-4 9-1,4-9-1,0 0-3,0 0-20,-2 9-17,2-9 1,0 0-1,17-15 0</inkml:trace>
</inkml:ink>
</file>

<file path=ppt/ink/ink10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14:21.07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2510 3033 31,'6'-14'35,"-6"14"0,10-12 0,-10 12-13,0 0-14,0 0-1,0 0-2,-8 19-1,3 1-1,-2 7 0,1 10-1,0 5 1,2 9-2,-1 4 2,3 6-2,0 2 1,4 4-1,-1-1 1,2-1 0,0-2 0,1-1 0,-1-5 0,0-2 0,-1-7-1,-2-5 1,0-7-1,1-6 0,-3-7-1,1-6 1,1-5 1,0-12-1,-3 11 0,3-11 0,-3-10 0,3 10 1,-9-21-1,2 6-1,-2-3 1,-3-4-1,-1 0 0,-3-5 0,-2 4 0,1-7 0,-2 1 0,0-1 1,1-4-1,-1 5 1,2-3-1,1 5 1,2 0-1,3 5 0,2 6 1,1 3-2,8 13 1,-9-11-1,9 11 1,0 0 0,5 17-1,3 0 2,3 1-1,2 7 0,4 5 0,2 3 0,0 8 0,3-3 0,-2 2 0,2-2 0,-3 2 0,-1-5 0,-2-7 0,-2-3 1,1-10-1,-1-6 1,0-8-1,1-9 1,1-7-1,2-9 1,3-5 0,0-8-1,1-2 0,-1 1 1,-3 0 0,-1 6 0,-4 2-1,-2 6 1,-4 8-1,-2 3 0,-5 13 0,5-11 0,-5 11-2,0 0 0,0 0-3,0 0-20,0 0-17,0 0 1,-12 6-2,12-6 0</inkml:trace>
  <inkml:trace contextRef="#ctx0" brushRef="#br0" timeOffset="15075">2481 3818 33,'0'0'27,"0"0"-1,0 0-5,0 0-3,0 0-4,0 0-3,0 0-2,0 0-2,0 0 0,4-18-3,-1 9 0,-2-7-1,2-2 0,-2-2-1,3-7 1,-4-3-1,0-2-1,0-6 1,-2-3-1,2-2 1,2 0-1,-4-4 1,5 4-1,-3 2 1,2 0-1,-3 2 1,2 2-1,-2 1 0,-4 3 0,4-1-1,-3 1 1,-1-4-1,-1-2 0,-2 1 0,-2-1 0,0-2-1,0-4 1,-1 1 0,-3-3-1,-1 0 1,-1 0 1,2-5-1,-4-1 1,2-1-1,-2-1 0,-3-3 0,1 0 1,-5 1-1,-2-2 0,-1 4 0,-1 1 1,-6-2-1,-2 3 1,-5-1-1,-1 5 0,-4-1 1,-3 2-2,-5 2 2,-1 1-1,-2 6 0,-2 2 0,0 4 0,0 2 1,-4 3-1,-1 4 1,-1 1-1,-4 3 0,-4 0 1,2 2-2,-5 3 2,0 1-2,0 5 1,3 1 0,1 3 0,2 3 0,3 1-1,1 2 2,5-2-1,4 0 0,6-4 0,4 0 1,8-2-1,7-4 0,4-2 1,9-6-1,2 0 0,8-7 1,5-2-1,1-4 0,2-4 1,-1-3-1,6-7 1,-4 2-1,-2-3 1,-1 1-1,-3-2 0,0-1 0,-2 3 0,2 0 0,-1 2-1,2 1 1,2-2 1,1 5-1,2 0 0,1 4 0,0 1 1,2 4-1,1 3 0,-2 3 0,2 6 0,-2 2 0,2 1 0,-1 2 0,1 1 0,0 1 0,0 1 0,3 0 0,-3-3 1,3 1-1,-4 1 0,3 0 0,-4 1 0,3-1 0,-3 2 1,1-1-1,-1 1 0,0 1 0,0 0 0,1-2 1,-2 0-1,1 0 0,-1 1 1,0 1-1,0 9 0,0-16 0,0 16 1,0-10-1,0 10 0,0 0 1,0 0-1,0 0 0,0 0 1,0 0-1,0 0 0,-10 7-1,10-7 1,-16 19 0,5-7 0,-3 3 0,-1 0 0,-2 3-1,0-1 2,2 0-1,1-2 0,1-2 0,2-1 0,1-2 0,10-10 0,-16 14 0,16-14 0,-10 9 0,10-9 0,0 0 0,0 0 0,0 0 0,0 0 0,0 0 0,0 0 1,0 0-1,0 0 0,0 0 0,4-10 0,-4 10 0,6-12 0,-6 12 1,7-16-1,-4 7 1,1-2-1,0 1 0,-1 1 1,1-2-2,0 2 1,0-2 0,0-1 0,3 1 0,0-2 0,0 0 0,0 0 0,1-2 0,-1 3 0,0-1 0,-2 3 0,-5 10 0,9-14 0,-9 14 0,0 0 0,0 0 0,4-11 0,-4 11 1,0 0-1,0 0 0,0 0 1,0 0-1,0 0 0,0 0 1,0 0-1,5-9 0,-5 9 0,4-10 0,-4 10 0,7-13 0,-7 13 0,9-9 0,-9 9 0,0 0 0,0 0 0,9-5-1,-9 5 1,12 12 0,-2 0 0,2 3 0,4 4 0,2 2 0,1 6 1,3 1-1,-2 1 0,-4-2 0,-1 2 0,-3-4 0,-1-2 1,-3-4-1,-1-2 0,-4-3 0,2-3 0,-5-11 0,3 13 0,-3-13 0,0 0 0,0 0 0,0 0 1,0 0-1,0 0 0,0 0 0,0 0 0,0 0 0,0 0 0,0 0 0,0 0 0,0 0 0,1 9-2,-1-9-1,0 0-5,0 0-33,0 0-1,0 0 1,-10 7-2</inkml:trace>
</inkml:ink>
</file>

<file path=ppt/ink/ink10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15:09.93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149 1369 59,'-7'-11'38,"7"11"-2,-11-11 2,11 11-24,-16 19-5,10 6-4,-4 5-2,7 12 0,0 5-1,4 6-1,3 1 0,4-3 0,5-3-1,-1-10-2,3-4-2,-4-20-5,4-14-30,-3-18 2,-2-18-2,-1-17 1</inkml:trace>
  <inkml:trace contextRef="#ctx0" brushRef="#br0" timeOffset="224">86 935 65,'-27'-22'35,"1"11"-2,7 11-3,8 0-26,11 0-8,-3-9-5,20-7-2,4-17 0,17-4 0,4-22 1,17-11 1,6-10 3,6-11 5,0 3 6,-9-2 4,-2 8 1,-18 4 1,-1 16 1,-28 8 0,-8 22 1,-23 10-2,-7 21-4,-13 10-2,-4 17-2,-4 9 1,0 10-2,4 12 1,7 7-1,8 11 0,8 8 1,11 8-1,9 9 1,10 1-1,7 12 1,11 3-1,7 6 1,3-2-1,5 3-1,-2 1-1,1-1 1,-6-2-1,-3-4 1,-8-5-1,-6-2 0,-4-8-1,-5-11 0,-1-13-1,-5-15-1,1-10-4,-6-23-6,4-16-24,-9-26-3,-2-21 1,-8-22-2</inkml:trace>
  <inkml:trace contextRef="#ctx0" brushRef="#br0" timeOffset="675">414 1641 68,'-7'-55'38,"12"11"0,14 8 0,16 9-27,2 1-5,8 2-3,4-2-2,1-2-2,0-2-5,-6-8-14,2 1-17,1 1 0,0-3-1,-1 2 1</inkml:trace>
  <inkml:trace contextRef="#ctx0" brushRef="#br0" timeOffset="953">1251 1032 64,'0'0'36,"0"0"0,14 8 1,7 8-25,2 4-5,9 11-2,2 1-2,6 6 0,1-1-1,0 0 0,-3-6-2,-3-1 0,-5-5-4,-9-10-2,2 0-7,-23-15-25,14 2 0,-13-14-1,-3-9 2</inkml:trace>
  <inkml:trace contextRef="#ctx0" brushRef="#br0" timeOffset="1186">1570 727 80,'6'12'37,"-4"13"-2,-4 7-8,1 19-20,-5 2-1,1 12-2,-5 5-1,-2 0-1,-1-1 0,1-4-1,-2-6-1,3-9-1,0-8-3,2-12-3,5-7-4,4-23-15,0 0-11,-5-11-1,10-14 3,2-13-1</inkml:trace>
  <inkml:trace contextRef="#ctx0" brushRef="#br0" timeOffset="1456">1896 727 59,'27'1'36,"-2"0"-1,1-1 0,0 2-21,-3-8-9,4 0-3,-1-3 0,-3-2-2,1-1-3,-7-5-7,2 3-23,-5 1-2,-6 1-2,-8 12 1</inkml:trace>
  <inkml:trace contextRef="#ctx0" brushRef="#br0" timeOffset="1675">2008 919 57,'12'9'37,"5"-7"-2,3-6 0,-1-8-22,7 3-5,-2-4-6,1 0 0,-4-1-3,-3-4-2,2 2-6,-8-6-11,8 0-16,0 2 1,2-2-1,0 1 0</inkml:trace>
  <inkml:trace contextRef="#ctx0" brushRef="#br0" timeOffset="1901">2484 600 57,'0'0'37,"0"0"0,0 0-10,0 0-9,14-4-8,5-3-4,1-3-3,4-4-1,3 1-1,4-3-1,-1 0-1,-1-1-2,-1 3-5,-8-4-10,2 2-18,-3 5 0,-4-1-2,-5 4 1</inkml:trace>
  <inkml:trace contextRef="#ctx0" brushRef="#br0" timeOffset="2169">2581 685 33,'-6'12'36,"6"-12"1,0 0-1,14 3-14,5-3-8,-6-6-5,10 1-5,-4-3-1,2-1-2,-1 3-3,-4-6-2,4 7-11,-8-4-21,4-3 0,-2-1-2,2 2 1</inkml:trace>
  <inkml:trace contextRef="#ctx0" brushRef="#br0" timeOffset="2425">3161 612 22,'0'0'32,"8"9"2,-8-9 1,19-9-17,2 1-6,-8-9-1,10 0-2,0-10-2,3 1 0,-3-7-2,1 0-1,-7-2-1,-1 3 0,-9 3-1,0 4 1,-13 3-3,-6 12 0,-8 8 1,-5 12-1,-2 12 0,-6 10-1,2 13 2,-4 6-3,6 10 3,8 0-1,6 0 1,10-1 0,5-6 0,13-7 0,4-10 0,8-5 1,7-10-2,0-7 2,3-6-1,-3-9-1,1-2-1,-4-8-3,1 4-18,-7-11-18,-6-1 0,-7-4-1,-7-4 1</inkml:trace>
</inkml:ink>
</file>

<file path=ppt/ink/ink10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14:03.39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8536 129 25,'0'0'23,"-14"-5"-3,14 5-2,-21-4-3,10 5-3,-4-6-4,2 5 0,-1-4-2,1 2-1,-3-7 0,2 1-1,-1-2-1,1 6 0,-2-6 0,0 5-1,-2-6 0,1 7-1,-2-2 1,2 2-1,-2-2 0,-1 2 0,-2 0 1,-3 2-1,-3 1-1,-1 1 1,-3 2-1,-1-1 0,-3 2 1,-3-1-1,-1 1 1,1-1-1,0-3 1,0 1-1,2-1 1,1 0 0,1-1 1,4 1-1,1 0 0,6 1 0,-4-1 0,5 3 0,-3-3 1,2 1-1,0-1 0,1 0 0,-2-1 0,0 0-1,-1 0 1,0-1 0,0 2-1,-2-1 0,-2 0 0,-4 1 0,0 0 0,-3 0 0,-3 0 0,-2 2 0,-1-1 0,-4 1 0,0 1 0,-1 0 0,-2 2 0,0 1 1,0 0-1,-1-1 0,-2 2 1,0-1-1,-2-2 0,-2 0 0,-1 0 1,-2 0-1,-1-1 0,-2 2 1,-2-2-1,-1 0 0,-2 0 0,1 0 1,-4-4-1,-2 0 0,-3 0 0,0-1 0,-3 2 0,-2 0 0,-3 1 0,-1 0 1,-3 1-1,-1-1 0,-3 0 0,1-2 0,-3 1 0,-4-3 1,3-1-1,-3-1 0,2 0 0,-1 0 0,-1 1 0,-1 0 0,0 1 0,1 0 0,-3 2 0,-1-1-1,-3-1 0,1 3 1,-5-1 0,-3 2-1,1-1 1,-3 1-1,-1 1 0,0 1 1,-2 3-1,1-2 1,4 0-1,3 0 1,1 1-1,6-1 1,-1 0 0,4 1 0,4 0 0,2 2 0,-1 1-1,1 4 2,-2 2-1,0 1 0,-1 1 0,-2 3-1,1 1 1,-1-1 0,-1 2 0,5-5 0,2 2 0,2 1 0,4 3 0,4 1 0,5-1 0,4 4 1,4 1-1,5 1 0,6-1 1,4-1-1,7-1 0,6-2 1,6 0-1,6-4 0,6 0-1,6-2 1,3-1-1,6-1 1,4 2-1,3-2 1,4 2-1,4-2 1,3 2-1,4 1 1,2 1 0,3-1-1,4 4 1,2 2 0,2 1 0,1 2 0,0 1-1,0 1 1,3 2 0,-1 3 0,2-4-1,0 1 1,1 1 0,3 0 0,3 1 0,3 0 0,2-2 0,2-1 1,1 0-1,2 1 0,3-2 0,1-1 1,2-2-1,4-1 0,2-1 0,5-1 1,2-1-1,1-4 1,4 0 0,0-2-1,1 1 1,0-4-1,4 0 1,0-2 0,3-2-1,3 0 0,1-2 0,5 1 1,2-3-1,4-1 0,6 1 1,3-2-1,5 0 1,2 0-1,4 0 1,0-1-1,7 0 0,-1 1 1,0-3 0,0 2 0,-1-2-1,4 0 1,0-1 0,3 0-1,-1 0 1,2-3-1,3 3 0,2-2 1,3 1-1,1-1 0,3-1 1,1 2-1,3-1 0,1 0 0,1-2 0,1-1 1,-1-1-1,0 0 0,1 2 0,1-2 0,-1 0 0,1 1 0,-2 1 0,2 0 0,3 0-1,-1-1 1,0 0-1,-2-2 1,3 1-1,0-4 0,0 2 0,-1-2 0,-4-2 0,-1-1 0,-4-2 1,-3-1-1,-10-4 0,-5-4 1,-6-2 0,-8-3 0,-11-4 0,-8-2 0,-11-4 0,-7-1 1,-12-1-1,-12-6 1,-13 0-1,-9-2 0,-11-1 1,-10-1-1,-11-1 1,-11 0-1,-9-2 1,-7 5-1,-5 3 1,-4 4-1,-2 6 1,1 4-1,2 7 0,4 5 0,6 6 0,7 6 0,5 3-1,6 1 0,12 6-3,-14-9-3,14 9-9,0 0-23,20-12 0,-7 2-1,4 0 2</inkml:trace>
</inkml:ink>
</file>

<file path=ppt/ink/ink10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48.55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38 6 79,'-12'-9'35,"12"9"-2,-17-4-10,17 4-32,0 0-11,-10 6-13,10-6-2,10 20 1,1-6 0</inkml:trace>
</inkml:ink>
</file>

<file path=ppt/ink/ink10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29.21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57 72,'5'-40'36,"-2"15"-5,-3 25-22,0 0-37,8 10-9,-6 1 0</inkml:trace>
  <inkml:trace contextRef="#ctx0" brushRef="#br0" timeOffset="3564">3406 806 83,'-3'78'37,"-11"-5"-2,-8-8-4,0-2-52,-2-15-13,0-13-2,4-18-2,8-15 1</inkml:trace>
</inkml:ink>
</file>

<file path=ppt/ink/ink10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23.12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196 237 7,'6'-34'10,"1"1"0,1-1 2,-3 1-1,3 6 1,-4 0 0,3 10 0,-5 1-2,-2 16 1,0 0 0,13 35-2,-19 1 0,-3 17-2,-10 10-1,-2 16 0,-10 1-1,-1 3-2,-5-4-1,3-6 1,3-11-1,8-8-1,11-11 0,15-8 0,14-10 0,15-4 0,12-8 0,9-2 0,8-4-1,4-1 0,0-2-2,-6-6-11,-2-1-21,-12-1-1,-9-2-2,-7-7 2</inkml:trace>
  <inkml:trace contextRef="#ctx0" brushRef="#br0" timeOffset="401">1080 162 48,'23'-52'35,"-9"8"2,-12 10-2,-16 8-24,-3 20-3,-13 19-3,-5 19-2,-6 21-1,-2 17 0,1 14-1,8 11 1,7 4 0,15 4-1,11-8 1,12-5-1,13-12 0,10-12-1,9-10 0,3-12-2,6-7-4,-10-19-24,7-7-7,-3-15-1,0-15 0</inkml:trace>
</inkml:ink>
</file>

<file path=ppt/ink/ink10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23.82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16 52,'43'17'39,"4"-3"-2,3-5-1,1-4-15,2-7-23,0-7-8,2 0-23,-11-2-3,-3-5-2,-7 2 2</inkml:trace>
  <inkml:trace contextRef="#ctx0" brushRef="#br0" timeOffset="194">137 262 69,'18'24'40,"12"-3"-1,8-9-1,9-1-30,6-6-7,2-8-14,3 0-24,-6-7-1,-1 0 0,-4-6-1</inkml:trace>
</inkml:ink>
</file>

<file path=ppt/ink/ink1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09-19T16:00:24.036"/>
    </inkml:context>
    <inkml:brush xml:id="br0">
      <inkml:brushProperty name="width" value="0.05292" units="cm"/>
      <inkml:brushProperty name="height" value="0.05292" units="cm"/>
      <inkml:brushProperty name="color" value="#FF0000"/>
    </inkml:brush>
  </inkml:definitions>
  <inkml:trace contextRef="#ctx0" brushRef="#br0">15337 5842 120 0,'-12'18'45'15,"2"-3"-18"-15,1-2-25 16,4 4-2-16,4-1 0 0,5-4 0 16,6-1 0-16,4-4 1 15,9 1-1-15,6-5 0 16,6-1 0-16,6-1 1 15,9 0-2-15,5 0 2 16,6-1-1-16,9 0 0 16,6-1 0-16,9 0 0 15,10 0 0-15,10-1 0 16,9-2 0-16,9-1 0 0,8-3 0 16,7 0 1-16,6-4-1 15,0 0 0 1,1-2 0-16,-6 0 0 15,-5 0 0-15,-7 1 0 0,-7 2 1 16,-15 1-1-16,-14 5 0 16,-13 5 1-16,-15 3-2 15,-13 3 1-15,-15 6 1 16,-12 1-1-16,-14 7-1 16,-14-1-44-16,-6 6-1 15,-12-1 0-15,-13-1-1 16,-10 1 34-16</inkml:trace>
</inkml:ink>
</file>

<file path=ppt/ink/ink11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25.51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665 175 75,'-21'-25'40,"-9"3"-1,-13-3 0,2 0-35,-15 1-2,0 5-1,0 0-1,1 8 1,5 6-1,10 15 0,5 15 0,6 20-1,6 21 1,5 20 0,1 25-1,3 15 1,0 18 1,-1 7 0,4 1-1,0-3 1,1-11 0,1-6 0,2-15 0,3-10 0,7-13 0,4-13 0,6-10 0,7-10 0,6-9 0,6-9-1,5-10 1,1-6-1,2-10 0,-2-4-3,2-2-14,-5-10-22,-4-6 1,-5-8-2,4-6 0</inkml:trace>
</inkml:ink>
</file>

<file path=ppt/ink/ink11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27.03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161 323 75,'6'-12'39,"6"1"-1,0-10 1,8-5-33,2-4-4,5-3 0,2-6 0,2 4 0,-2-3 0,-2 7-1,-6 5 0,-4 8-1,-5 15 0,-4 13 0,-7 19 0,-3 13 0,-2 20 0,-3 11-1,-2 8 1,-1 10 0,-4-4 0,-2-2-2,0-8-2,-5-12-8,4-8-27,-5-9 1,-3-8-1,-5-15 0</inkml:trace>
  <inkml:trace contextRef="#ctx0" brushRef="#br0" timeOffset="286">-1 1011 69,'6'16'40,"16"-4"-1,9-7 1,17-4-29,3-8-6,10-1-1,6-5-5,0-9-19,7 0-19,-8-1 1,0-1-2,-3 4 1</inkml:trace>
</inkml:ink>
</file>

<file path=ppt/ink/ink11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27.91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587 299 86,'6'-67'40,"-13"-3"0,-6 10 0,-17 10-38,-5 8-2,-2 28 0,-6 30 0,2 36 1,3 32-1,5 39 0,7 28 0,7 28 1,8 22-1,8 10 0,7 2 0,3-7 0,2-15 0,0-17-1,-6-19-2,-2-20-4,-17-30-18,-3-18-14,-10-26 1,-8-26-1,-6-25 0</inkml:trace>
  <inkml:trace contextRef="#ctx0" brushRef="#br0" timeOffset="275">0 1364 61,'59'-45'37,"4"11"0,-1 9-1,-3 15-25,-7 6-9,-3 12-1,-7 10-2,-10 6 0,-5 3 0,-4 4 1,-3-4-1,-3-2 1,-4-8 1,-2-6 0,-11-11 1,0 0 1,3-22 0,-14-4 0,-7-9 0,-5-6 0,-4-9-1,-1 2 1,1-1-2,4 7 1,3 6-2,7 12 1,12 15-1,13 14-1,12 18 1,8 10-1,9 10 1,8 4-1,6 1 1,4-4 0,-2-9 0,0-8 0,-7-14 1,-5-17-1,-8-12 0,-7-13 0,-7-8 0,-6-12-2,-3 1-2,-6-4-3,10 8-13,-8 1-19,12 8 1,4 9-1,9 9 2</inkml:trace>
  <inkml:trace contextRef="#ctx0" brushRef="#br0" timeOffset="771">1404 999 71,'0'0'37,"-1"22"0,15-7 0,16 7-32,3-1-3,6 6 0,9-3-1,4-1-3,5-2-4,-6-14-19,0-5-12,-1-11 1,-4-7-3,-6-14 2</inkml:trace>
  <inkml:trace contextRef="#ctx0" brushRef="#br0" timeOffset="962">1883 836 79,'-35'40'38,"-5"8"-1,2 13-11,-3 1-20,3 8-2,-1-3-3,1-3-4,10-2-7,0-19-22,15-12-4,9-16-2,13-17 1</inkml:trace>
  <inkml:trace contextRef="#ctx0" brushRef="#br0" timeOffset="1148">2307 966 74,'16'38'39,"-9"11"-2,-12-2 0,-4 2-35,0 1-6,-6-14-23,6-12-8,9-24-2,0 0-1</inkml:trace>
  <inkml:trace contextRef="#ctx0" brushRef="#br0" timeOffset="1744">2427 1226 45,'-9'18'37,"3"-6"3,6-12-2,0 0-21,8-13-4,-3-8-3,5 1-2,0-11-4,1-2-1,0-6-2,-2 3-1,0 7 1,-6 4-1,-1 9-1,-1 4 0,-1 12 0,1 23 0,2 0 1,3 8-1,3-1 1,4 3-1,0-2 2,4-4 0,0-10 0,2-12-1,0-7 0,-2-14-1,1-5-3,-6-16-3,6 3-13,-10-10-20,7-2 1,-4 4-1,2 3 1</inkml:trace>
  <inkml:trace contextRef="#ctx0" brushRef="#br0" timeOffset="2102">2959 1197 36,'11'41'31,"2"-2"1,-4-6-6,-1-10-13,4 3-1,-12-26-3,12 12-1,-9-28 0,5-4-1,-6-15 0,4-5-1,-3-12-3,3-7-2,-2-1 0,4 1 1,-3 6-2,1 5 0,3 5-3,0 7-1,8 16-8,-2 8-26,12 5 1,1 5-2,7 8 2</inkml:trace>
  <inkml:trace contextRef="#ctx0" brushRef="#br0" timeOffset="2359">3342 1213 56,'-12'31'38,"1"-7"0,6-7 1,5-17-20,3-17-12,5-7-2,7-4 0,0-16-1,5-7-1,3-8-2,3 0 0,0 7-1,-3 6 0,-2 12 0,-2 9-1,1 19 0,-2 18 0,-1 15-1,-1 10 1,0 6 0,3 5 0,0 0 0,0-3 1,-4-6 0,-4-8 0,-6-7 1,-6-10-1,1-14 1,-24 7 0,3-16-1,-9-6-2,-1-5-2,-4-7-2,10 4-14,-3-5-19,9 2 1,5 4-2,9 11 2</inkml:trace>
  <inkml:trace contextRef="#ctx0" brushRef="#br0" timeOffset="2744">3708 1180 90,'14'-1'39,"0"-6"-1,-5-18-10,4 0-21,-1-7-3,-1 0-2,1-2-2,-2 3 0,0 4-2,0 7 0,1 13-1,-11 7-1,17 12 0,-8 2 0,2 5-1,-2-2 0,6 1 0,-6-7-4,7-1-9,-4-7-16,1-10 0,0-6-1,-2-8 3</inkml:trace>
  <inkml:trace contextRef="#ctx0" brushRef="#br0" timeOffset="3232">3921 918 79,'0'0'37,"0"0"-1,-2 11-9,2-11-20,7 19-4,-2 0-1,2 3-1,1 5 1,1 3-1,0-1 0,0 1 0,-1-7 2,1-2-1,-2-11 2,3-1-1,-1-12 1,2-8-1,-1-3-1,1-13 1,0-5-2,0-10 0,-2-3-2,-2-2-1,-2 2-2,-3-1-3,5 9-6,-9-1-10,10 13-17,1 8 2,8 10-1,0 2 1</inkml:trace>
  <inkml:trace contextRef="#ctx0" brushRef="#br0" timeOffset="3535">4360 814 59,'4'11'36,"-8"0"-1,-7 4 1,-10-2-21,1 8-11,-1 7-2,-1 2 0,3 0-1,6 3 1,5-8 2,9 0-1,4-11 1,8-3 0,2-10 1,3-5-1,-1-10 0,1-2 0,-3-6-2,-1 0 1,-3-1-2,-4 5-1,-1 3 0,-6 15 0,7 13 0,-3 19-1,0 21 0,2 16 0,2 17 1,1 12 0,0 9 0,-1-4 0,-2-8 1,-4-10-1,-4-19 1,-6-15-1,-6-18-2,-9-25-3,-2-14-7,-9-32-13,7-8-10,-4-19-3,8-2-1,3-14 7,15 7 10,4-2 12,17 5 13,13 17 16,5 1 11,14 13 7,3-1-1,11 7-4,-5-6-8,9 10-9,-11-6-7,-1 3-2,-12-3-2,-6 2-2,-12-2 0,-8 6-1,-11 2 0,-7 7-1,-7 9 0,-8 9 0,-5 12 0,0 10 0,0 10 0,0 10 1,6 5 0,4 1-1,8-1 0,6-5-2,9-4-4,1-13-24,17-8-11,3-15 0,10-7-1</inkml:trace>
  <inkml:trace contextRef="#ctx0" brushRef="#br0" timeOffset="4336">5383 195 72,'15'-43'38,"-6"14"-1,-14 17 0,-4 27-28,-15 23-4,-6 27-2,-11 28-1,-8 18 0,-2 16 0,-1 12-1,4-5 1,7-3-3,8-12 1,9-19-4,16-16-7,6-28-27,16-24 0,9-27-1,10-19 1</inkml:trace>
  <inkml:trace contextRef="#ctx0" brushRef="#br0" timeOffset="40414">5524 484 68,'0'0'38,"0"0"0,0 0 0,-12-8-23,12 8-5,-10 0-3,10 0-2,-11 3-1,11-3 0,-10 12-2,5 1-1,-1 10 0,-1 6 0,3 8-1,-2 9 1,2 4 0,-2 7 0,3 1 0,-2 0-1,1-4 2,1-6-2,0-5 2,0-8-2,0-6 1,1-5-1,0-8 1,1-4-1,1-12 1,0 13-1,0-13-1,0 0-2,0 0-4,0 0-31,-3 14-4,3-14 0,-2 14-1</inkml:trace>
</inkml:ink>
</file>

<file path=ppt/ink/ink1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33.10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1019 99,'6'-18'41,"0"-11"0,6 2-9,-3-17-27,8 0 0,-6-1-1,3 4-1,-4 4-2,0 9 0,-1 14-1,0 14 0,2 20 0,-1 11-1,8 9 0,2 5 1,9 1 0,4 2 0,2-8 0,1-7 0,-3-12 1,0-13 0,-5-14-1,-4-10 1,-8-12-1,-8-14-1,-4-9 0,-3-5-2,1-2-3,-8-6-8,12 8-27,-3 1 0,9 7 2,5 7-2</inkml:trace>
  <inkml:trace contextRef="#ctx0" brushRef="#br0" timeOffset="324">778 483 70,'2'49'37,"-6"13"0,-6 5 1,0 7-28,-6 1-5,2-3-2,0-6-2,1-12-4,8-9-2,-2-21-13,9-10-19,-2-14-1,9-20 1,-2-7 1,0-2 15,-8-15 15,0 1 8,3 6 15,-7 2 19,0 9 2,-1 3-1,3 12 0,-1-1-14,4 12-13,16 12-5,-3-6-3,4 1-3,3-6-2,9 5-5,-5-17-11,10 1-20,1-9 1,4-6-1,-3-4 2</inkml:trace>
  <inkml:trace contextRef="#ctx0" brushRef="#br0" timeOffset="750">1260 466 79,'3'9'39,"-3"6"0,-1 10 1,-10 5-31,4 13-4,-4 8-2,1 7 1,-5 5-2,3-1 1,-2-8-2,3-5-1,3-11-3,-1-14-6,15-11-30,-6-13-1,19-14 0,-2-14-1</inkml:trace>
  <inkml:trace contextRef="#ctx0" brushRef="#br0" timeOffset="1252">1345 4 69,'10'-5'37,"7"4"0,3 3-1,7 15-28,0 11-1,6 19-2,-3 16-2,1 21 0,-7 14-1,-5 16 0,-11 10 1,-6 1-2,-11-3 2,-3-7-2,-5-14 0,-4-14-2,6-17-4,-4-23-17,10-14-18,8-15 1,10-18-2,6-18 1</inkml:trace>
</inkml:ink>
</file>

<file path=ppt/ink/ink1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26.24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3322 356 55,'19'-11'38,"2"1"1,-1 1 0,15 1-29,0-7-3,15 5-1,3-4-2,11 2-2,3 3 0,2 6-2,0 9 1,-6 13-1,-8 20 0,-12 22 0,-13 19 0,-13 22 1,-10 14-2,-7 12 1,-8 5 1,-7 1-1,-2-5 0,-1-11 0,5-13 0,2-17 0,2-9 1,-2-15-1,1-11 0,-1-9 2,-7-14-1,-2-5 0,-5-10 0,-5-2 0,-5-6 0,-3-2 0,-3-1-1,-1-1 0,1 2-1,1-3-1,6 2-1,1-5-4,13 4-20,-2-4-13,6-8 1,5-1-1</inkml:trace>
  <inkml:trace contextRef="#ctx0" brushRef="#br0" timeOffset="8406">-1 1163 80,'-2'43'38,"-2"-6"-1,3 1 0,2-10-33,9-6-2,9-16 1,12-17-1,7-15 1,10-15 0,5-15-1,6-16 0,2-21 0,0-13 0,-8-17-1,-9-7 1,-6-7 0,-6 5-1,-13 7 1,-8 19 1,-8 18-2,-9 26 1,-6 33 0,-5 32-1,-6 37 1,-7 36-1,-3 36 0,-3 32-2,-3 31 2,4 22-2,2 16 1,8 5 0,4-4 0,7-14-1,10-22 2,4-24-2,6-28 0,-2-28-2,2-27-2,-9-31-12,0-23-25,-5-31 0,3-34 1,-5-35-2</inkml:trace>
  <inkml:trace contextRef="#ctx0" brushRef="#br0" timeOffset="8804">96 769 87,'-16'-40'38,"4"17"0,1 14 0,2 5-37,9 4-5,-11 6-22,11-6-13,3 12 1,-3-12-1</inkml:trace>
  <inkml:trace contextRef="#ctx0" brushRef="#br0" timeOffset="10030">1234 1267 33,'-6'16'32,"-5"7"1,2 4-1,4 4-19,1-5-6,8 1-1,3-7 1,12-1 0,2-9-1,8-4-1,-3-8 1,1-1 0,-5-11-1,-2 3 0,-11-6-2,-4 0-1,-7 0-4,-8-2-2,3 10-16,-9-9-19,2 4 0,-1-3 0,7 4-1</inkml:trace>
  <inkml:trace contextRef="#ctx0" brushRef="#br0" timeOffset="11297">2238 997 36,'0'0'36,"-11"4"1,11-4-6,0 0-11,0 0-5,13 2-5,-3-3-4,5 2-2,1 1-2,4-2 0,-1 1-3,1-1-1,0 2-4,-10-9-10,5 4-22,-15 3 0,15-1 0,-15 1 0</inkml:trace>
  <inkml:trace contextRef="#ctx0" brushRef="#br0" timeOffset="11557">2217 1183 32,'-2'10'35,"2"-10"3,0 0-3,21 6-15,-21-6-5,22-2-6,-11 0-4,6 3-2,-2 0-2,-1-1 0,1 1-3,-4-3-3,4 5-14,-2-7-18,0-2 0,0-3-2,0-4 3</inkml:trace>
  <inkml:trace contextRef="#ctx0" brushRef="#br0" timeOffset="11796">2527 1023 37,'0'0'36,"14"17"1,-3-12 0,1-8-13,4 8-17,-2-5-1,2 3-3,-2-4-2,-3 0-3,2 1-3,-13 0-13,20-8-18,-11 7-1,-9 1 0,15 0 0</inkml:trace>
  <inkml:trace contextRef="#ctx0" brushRef="#br0" timeOffset="11998">2554 1167 41,'3'11'36,"-3"-11"1,23 13-4,-8-16-18,9 7-2,-4-8-8,3-1-5,1 2-4,-8-8-10,8 7-16,-5-1-6,-2 1-1,-1 1 1</inkml:trace>
  <inkml:trace contextRef="#ctx0" brushRef="#br0" timeOffset="12247">3111 992 37,'0'0'33,"0"0"2,0 0-2,-10 17-20,4 2-8,-5 2-1,5 7 0,-1 0 0,6 10 1,2-3-1,9 1 0,5-5 0,8-3 1,4-6-1,9-5-1,0-8 0,4-8 0,1-11 0,-1-4-1,-3-10-1,1-6 0,-7-11 1,-7-6-2,-7-2 1,-10-4-1,-7 2 1,-6 4-1,-9 4 1,-7 10-1,-5 10 0,-6 14 0,1 6 0,-4 11-1,0 8-1,-1 0-3,7 13-8,-4-3-27,10 1 0,4-6-1,7-1 1</inkml:trace>
  <inkml:trace contextRef="#ctx0" brushRef="#br0" timeOffset="29866">639 1371 42,'-1'18'34,"-3"-6"3,3 2-11,1-14-4,-5 10-5,5-10-7,0 0-2,-8-17-2,9 3-1,-2-8-1,3-1 0,0-13-2,1-3 0,0-7 0,5-6-1,-2-3 0,3-2 0,1 3 0,0 5 0,-3 8 0,0 8 0,1 9-1,-2 14 0,-6 10 0,18 22-1,-8 12 0,5 8 0,3 8 0,3 6 0,4 7 1,4-5-1,0-3 1,-1-9 0,-3-12 1,-3-6 0,-2-10 0,-3-11 0,-2-12 0,-5-8 0,-3-11-1,-2-9 1,-4-8-1,-2-8 1,-5-3-1,0 0 0,-2 2-1,0 4 0,-1 4-3,-1 1-5,13 15-22,-2-2-10,10 7 0,0-3 0</inkml:trace>
  <inkml:trace contextRef="#ctx0" brushRef="#br0" timeOffset="30438">1320 823 44,'-11'-11'34,"11"11"2,-18-13-2,2 5-21,4 8-3,-5-3-4,0 7-3,-2 0-1,3 7-1,0 0-1,3 1 1,1 3-1,5-3 1,3 2 0,8-3 0,4-1-1,6-5 2,3-6-1,5-1 1,1-6-1,2 1 0,0-3-1,-4-1 1,-1 1-1,-4 2 0,-4 4 0,-12 4 1,12-7-1,-12 7 0,0 0 1,0 0-1,0 0 0,0 0 0,0 0 1,0 0-1,0 0 0,-9 13 0,-1-2-1,-2 3 2,-2 1-1,-4 4 0,0 3 0,-4 3 0,-1 0 0,1 2 0,1 0 1,0 2-1,1 2-1,3-2 2,1-1-2,5-4 1,1-1-2,3-6-1,5-3-3,2-14-7,0 0-21,0 0-3,14-16 0,-4 0 1</inkml:trace>
  <inkml:trace contextRef="#ctx0" brushRef="#br0" timeOffset="31446">1517 1000 40,'-4'-12'34,"4"12"1,0 0-11,0 0-4,0 12-7,2-1-4,6 8-4,1 3-2,6 3 0,-1 4-1,6 3 1,-1-2-2,0-2 0,-1-3 0,-2-2 0,-1-5 0,-3-3-1,0-4-2,-12-11-1,16 14-4,-16-14-14,12-3-15,-12 3-1,17-16-1,-6 1 1</inkml:trace>
  <inkml:trace contextRef="#ctx0" brushRef="#br0" timeOffset="31722">1832 951 40,'-9'-12'33,"0"5"2,-2 4-4,4 12-15,-10 1-6,4 10-4,-4 3-2,-1 9 0,-3 2-2,0 8 1,-1 0-1,0 1-1,0-5 1,4-2-1,-1-7 0,6-5-1,2-5 2,4-7-3,1-2 1,6-10-3,-3 9-2,3-9-14,0 0-17,2-14-1,-2 14 0,7-14 1</inkml:trace>
</inkml:ink>
</file>

<file path=ppt/ink/ink1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46.3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473 0 59,'-50'29'35,"-7"12"-1,-3 10-3,2 20-23,-6 12-1,7 14-2,4 6-1,13 4-1,14-3 0,17-1 0,23-13-2,19-9 1,22-17-3,15-17-5,22-9-16,10-17-13,9-15 0,4-14-2,3-12 0</inkml:trace>
  <inkml:trace contextRef="#ctx0" brushRef="#br0" timeOffset="267">1463 34 72,'45'12'39,"8"19"-1,-1 18 3,-1 19-30,-9 15-6,-10 15-1,-19 13-2,-21 3 1,-19 2 0,-15-4-1,-13-10-1,-9-12-3,0-9-7,-8-21-29,12-16-2,8-19 1,12-17-3</inkml:trace>
</inkml:ink>
</file>

<file path=ppt/ink/ink1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42.53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90 845 33,'33'77'30,"-7"-11"3,-6-13-3,-2-4-15,-15-21-1,-3-9-4,-17-25 1,0-9-1,-12-22 0,3-7-2,-7-19-2,4-6-1,6-9-1,9-1 0,13 0-3,12 1-1,16 3-2,15 1-4,21 16-8,2 1-16,15 16-11,1 12 2,1 15-1</inkml:trace>
  <inkml:trace contextRef="#ctx0" brushRef="#br0" timeOffset="226">779 462 47,'31'57'35,"-1"-7"2,1-8-1,-1-20-12,9-6-13,-7-20-4,1-8-3,-9-14-2,-7-5 0,-12-4-1,-6 3 0,-12 10 0,-10 13 0,-7 16-1,-4 15 0,1 17 1,4 14-2,6 9 0,7 1-1,11-1-2,9-16-10,17-9-24,5-17 0,10-19 0,4-28 1</inkml:trace>
  <inkml:trace contextRef="#ctx0" brushRef="#br0" timeOffset="487">1401 0 75,'0'0'37,"1"17"0,-7 34 0,-5 20-32,3 21-3,-4 13 0,0 9-1,1 0 0,2-8-2,0-11 1,4-20-1,-1-20 0,-1-24-1,1-22 1,-2-18 0,2-24 1,0-13 0,2-12 0,6-5 2,6 0 0,10 4 0,3 8 0,8 10 1,1 18-1,4 17-1,-2 17 1,-2 12-1,-6 13 0,-4 9-2,-3 7 2,0 2-2,1-1 2,0-5-2,3-3 1,3-12-2,6-7-2,-2-18-4,9-3-15,-8-17-14,-3-13-1,-5-9 0,-5-7 1</inkml:trace>
  <inkml:trace contextRef="#ctx0" brushRef="#br0" timeOffset="1022">1967 1057 76,'5'-21'39,"0"-7"-1,-5-10 2,6-2-31,-8-5-4,4 5-2,-5 1 0,2 8-2,1 10 1,0 21-2,10-1-1,-2 20 1,6 8 0,-1 6-1,7 3 1,-2 2 0,5-4 0,-3-10 1,-2-10-1,0-12 1,-2-10-1,1-13 1,-4-9 0,-1-11-1,-2-8-2,-3-4 0,2 2-4,-4-1-5,7 12-16,-4 5-12,5 9 0,1 10 0,6 11 1</inkml:trace>
  <inkml:trace contextRef="#ctx0" brushRef="#br0" timeOffset="1704">1679 776 46,'3'23'33,"4"5"1,0 1-1,-6-4-21,8 6-4,-7-8 0,6 0 0,-8-23-2,4 9 1,-1-26-2,6-9 0,1-13-1,8-6-1,2-8-2,4-2 0,5 3-3,3 2 0,6 16-6,-5-1-14,8 16-17,3 7 0,9 7-1,6 5 2</inkml:trace>
</inkml:ink>
</file>

<file path=ppt/ink/ink11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44.59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425 486 71,'-10'-17'38,"-10"5"-1,-18-3 1,-6 6-30,-9 2-6,-1 8-1,3 13 0,6 14-1,15 14 0,13 10 1,17 5-1,12 6 0,10-3 0,5 0 0,-1-8 0,-5-9 1,-10-13-2,-13-10 0,-11-7-5,-16-16-16,-4-1-14,-4-10 0,1-7-2,4-6 2</inkml:trace>
  <inkml:trace contextRef="#ctx0" brushRef="#br0" timeOffset="268">385 722 56,'34'19'37,"-9"6"-1,-8 1-1,-6 7-17,-5-6-14,4 0-1,0-5-1,6-8 0,5-14 1,6-11-1,4-16 0,2-5 1,-1-14-1,-1-12-3,-4-2-1,-8-6-3,-5 14-3,-12-1-2,0 21-1,-11 8 0,9 24 0,-17 19 2,8 21 1,-1 15 4,3 6 4,5 10 4,0-9 2,9-1 2,-1-15 1,13-9 1,-2-23 1,11-10-1,-2-21-3,5-5-1,-3-13-1,0 1-2,-4-2-1,-6 5-1,-5 5 1,-4 10-2,-9 16 0,0 0 0,12 17 0,-6 1 0,6 0 0,5 0 1,6-7 0,5-4 0,3-4 0,2-3 0,-2-1 0,-3 2-1,-3 6 1,-4 4-1,-5 8 0,-3 1-2,5 5-7,-6-5-29,11-4 0,3-10-1,8-8-1</inkml:trace>
  <inkml:trace contextRef="#ctx0" brushRef="#br0" timeOffset="931">2019-11 44,'0'0'35,"4"-10"0,-4 10-2,5 11-18,-10 5-5,3 17-2,-10 7-3,-3 16-3,-8 9 1,-4 13-1,-5 5 0,-1 1 0,-1-1-1,5-3 0,6-10 1,11-8 0,10-12 0,14-8 0,9-15 0,10-5 0,5-12-1,3-3 1,1-5-2,-2-5-1,-4 0-2,-8-7-5,1 7-13,-12-10-19,-3 1 2,-6-4-1,2-2 0</inkml:trace>
  <inkml:trace contextRef="#ctx0" brushRef="#br0" timeOffset="1377">2734 295 58,'8'-11'37,"-8"-3"-1,-6 0 0,-11-6-24,-2 8-6,-13 0-3,-5 8-1,-10 6 0,-2 12-1,-3 13 2,3 15-1,7 12 1,10 11-1,12 7 1,15 5 0,14-1 0,14-3 0,10-13-2,6-9 1,4-14-2,-2-10-2,0-10-4,-16-18-26,0-8-7,-11-11-1,-9-7 0</inkml:trace>
</inkml:ink>
</file>

<file path=ppt/ink/ink1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39:51.94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893 1342 22,'-2'-9'33,"-5"-4"1,-4 2 0,2 1-23,-10-8-2,4 6-1,-10-8-2,2 5-2,-7-3 0,0 4 1,-2 1-2,-2 3-1,-1 4-1,-2 5 0,0 3 0,1 6-1,2 2 1,0 4-2,0 6 1,2 4 0,-1 7-1,2 3 1,-2 9 0,2 3 0,1 7 0,0 3 0,0 4 0,1 3 0,2 4 0,2 2 0,4 2 0,2 1-1,4 2 1,2-1 0,7 0 0,2-3 0,4-4 0,2-1 1,3-5-1,4-2 0,2-7 1,3-2-1,3-1 0,3-4 0,2-2 0,1-3 0,4-6 0,1-2 1,0-3-1,-1-2 0,1-6 1,0-1-1,2-3 1,0-2-1,2-2 0,2-2 0,1-1 0,2-4 0,5-5 0,2-5 1,5-8-1,1-4 1,2-13 0,4-9-1,-1-9 2,0-12-2,-3-9 1,-4-10-1,-7-9 1,-4-8 0,-9-8-1,-7-4 1,-10-4 0,-6 4 0,-8 0-1,-5 7 2,-8 7-2,-4 10 1,-4 16 0,-3 10-1,-3 15 0,-3 11 0,0 9-1,-1 8-2,6 11-5,-5 1-26,12 0-4,5-2-1,16 5 1</inkml:trace>
  <inkml:trace contextRef="#ctx0" brushRef="#br0" timeOffset="936">1136 1445 47,'-12'6'35,"2"-10"2,6-10-2,4-12-26,14-4 0,5-13-3,13-3-2,8-10 0,18 1 0,12-4-1,17 0-1,15 2 1,17 4-1,19 1-1,19 3 0,17 1 0,18 1 0,16-2 0,14 0-1,8-5 1,3 1-1,-4-2 1,-5 2-1,-10-2 0,-15 2 0,-19-1 0,-22 2-1,-24 6-2,-27 0-3,-22 8-31,-37-2-3,-35 11-1,-39 2 0</inkml:trace>
  <inkml:trace contextRef="#ctx0" brushRef="#br0" timeOffset="1529">941 1005 11,'16'-30'32,"0"-3"0,2 4 3,4 5-17,-11-4-4,6 11-3,-9-2-4,1 11-2,-9 8 0,0 0-1,10-4-1,-7 15-1,-2 8-1,0 6 1,-1 10-1,-3 8 0,-2 7 1,-4 9-1,-3 3 1,-3 2-1,-3-3 0,1-3 0,-1-10-1,4-5 1,2-9-1,4-9 1,4-9 0,5-6 0,-1-10 0,13 3 1,-1-7-1,1 0 1,4-3-1,2 1 0,2 0 0,2 3-1,3 2 0,2 1 0,2 4 0,2 1 0,0 2 0,0 0 1,-1 0-1,-2-1 0,-4-2 1,-3 0-1,-4-1 0,-6-2 0,-1 1 0,-11-2 0,9 0 0,-9 0 1,0 0-1,0 0 1,0 0 0,0 0 0,0 0 1,-1-15-1,-3 2 0,-2-7 0,-4-8 0,-3-10 0,-5-7-1,-6-6 1,-4-6-1,-2 0 0,-1 1 0,-1 4 0,2 4 0,2 9 0,4 8 0,6 7-1,5 8 2,4 6-2,9 10 1,-10-11-1,10 11 1,0 0-1,0 0 0,0 0 0,0 0 0,6 11 0,-6-11 1,5 9 0,-5-9-1,0 0 1,6 11 0,-6-11 0,0 0 0,0 0 0,5 13 0,1-1 0,0 9 0,1 5 0,0 5 0,1 4 0,-1 4 1,0-1-1,-3-3 0,1-5 0,-3-8 0,-1-6 0,0-4 1,-1-12 0,0 0 0,0 0 0,-1-14 0,-1 0 0,-4-3 0,1 2 0,1-2 0,-3 5-1,7 12 0,-19-1-1,8 13 1,-1 8-1,3 7 1,-1 0-1,1 2 0,1-3 1,4-4 0,2-6 0,2-16 0,3 13 1,-3-13 0,11-14-1,-4-2 1,3-3 0,-1-2 0,0 0 0,0 2-1,-2 1 1,-2 6-2,-5 12 1,0 0 0,6 11-1,-6 2 1,0 1-1,2-1 1,-2 0 0,1-2 0,-1-11 0,5 10 0,-5-10 0,10-10 1,-2 1 0,0-3-1,0 1 1,-1-1 0,1-1-1,-5 4 0,-3 9-1,0 0 1,9 17-1,-5 6 1,-3 5-1,5 4 1,-2 3 0,3-1-1,-2-4 1,1-7-1,1-12-2,2-4-6,-3-19-32,4-8 1,-2-15-1,3-10-1</inkml:trace>
</inkml:ink>
</file>

<file path=ppt/ink/ink1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08.38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107 286 23,'27'-66'31,"-4"3"3,-4 10 0,2 14-16,-12 4-2,4 16-4,-11 7-1,-2 12-4,-6 27-2,-6 11-1,-4 17-2,-4 18-1,-4 17 0,-2 16-2,-2 11 2,1 4-1,4-1 0,6-4 0,6-9-1,7-15 1,8-14 0,7-16 1,7-16-1,7-11 1,7-17-1,6-14 1,4-12 0,3-12-1,0-11 1,2-11-1,-5-7 1,-4-4 0,-7-4 0,-8 3 0,-12 2 0,-6 8 1,-9 8-2,-6 14 1,-9 15 0,-4 11-1,0 14 0,-3 11-1,1 13 1,6 8 0,0 5-1,8 2 1,6-1 0,7-4 0,5-7 0,5-7 0,8-10 1,1-9-1,8-12 1,3-9 0,1-13 0,3-7 1,1-9-1,1-6 0,-2-7 0,-2 1-1,-5 4 1,-6 2-1,-4 11 0,-4 9 0,-3 14 0,-7 13 0,-1 12-1,-4 8 2,-2 5-2,1 2 1,1 0 0,1-3 0,3-7 0,6-11 0,7-9-1,8-13 1,4-9 0,6-5 0,3-4 0,-2 1 0,-3 1 0,-2 6 0,-7 11 0,-5 10 0,-5 12 0,-5 5 0,-2 6-1,-2-2 0,2 2-4,-4-11-8,8-7-26,1-12 1,6-13-1,4-11 0</inkml:trace>
  <inkml:trace contextRef="#ctx0" brushRef="#br0" timeOffset="796">1544 460 83,'6'24'39,"-16"14"-2,-11 18 2,-6 13-34,-7 13-2,-1 14 0,-3 5-1,9 1 0,5-2-1,10-4 0,6-9-2,9-12 0,9-9-1,3-18-4,11-8-20,-2-20-13,1-16 1,0-18-1,0-19 1</inkml:trace>
  <inkml:trace contextRef="#ctx0" brushRef="#br0" timeOffset="1046">1712 795 61,'18'-7'37,"-5"10"-2,-8 8 0,-8 13-21,-9 0-8,-1 9-2,-6 5 0,2 6-1,-1-1-1,6-1 1,5-5-1,9-2 0,8-4 0,11-7 0,5-6-1,6-6 1,1-4-1,1-7-2,1-2-3,-7-9-3,5 0-16,-7-9-16,-3-7 1,-5-4-1,3-6 1</inkml:trace>
  <inkml:trace contextRef="#ctx0" brushRef="#br0" timeOffset="1326">2109 460 74,'-3'-24'38,"3"15"0,0 9 1,10 22-29,0 16-3,-1 10-4,6 14 0,-5 11-1,3 9 0,-5 5 0,-4 4 0,-5-4-1,-1-5-1,-3-7 0,-4-11 0,5-10-5,-7-20-13,6-11-21,5-23 0,2-11-2,6-21 2</inkml:trace>
  <inkml:trace contextRef="#ctx0" brushRef="#br0" timeOffset="1607">2505 865 68,'12'19'39,"5"-8"-1,5-4 0,5-9-22,5 0-11,2-6-3,3-7-2,1 1-6,-7-10-11,0 6-21,-4 0 1,-6 4-2,-7 3 2</inkml:trace>
  <inkml:trace contextRef="#ctx0" brushRef="#br0" timeOffset="1810">2560 1094 61,'15'18'38,"9"-4"0,6-8 0,5-1-17,-1-7-16,4-1-3,-2 0-2,-3-5-4,3 5-11,-9-7-23,2-2 2,-1-4-2,0-3 1</inkml:trace>
  <inkml:trace contextRef="#ctx0" brushRef="#br0" timeOffset="2044">3062 813 76,'7'17'39,"10"-3"-2,6-3 0,-2-9-31,12 0-5,2-6-4,-3-9-8,2-1-26,-5 0 1,-5 0-2,-7 1 2</inkml:trace>
</inkml:ink>
</file>

<file path=ppt/ink/ink1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09-19T16:00:43.130"/>
    </inkml:context>
    <inkml:brush xml:id="br0">
      <inkml:brushProperty name="width" value="0.05292" units="cm"/>
      <inkml:brushProperty name="height" value="0.05292" units="cm"/>
      <inkml:brushProperty name="color" value="#FF0000"/>
    </inkml:brush>
  </inkml:definitions>
  <inkml:trace contextRef="#ctx0" brushRef="#br0">4120 3580 100 0,'-23'-16'48'0,"7"-12"-2"16,18-10-45-16,21 3-1 16,30-9 1-16,30 1-1 15,29-8 0-15,33 0 0 16,32 2 1-16,34-2-1 15,30 3-1-15,34-6 0 16,69 6 0-16,-4-5 1 16,34 1-1-16,82 0 1 15,-8 5-3-15,44 4 3 0,37 9 0 16,32 8 0-16,23-4 1 16,26 11 0-16,28 8 1 15,-14 4-1 1,52-3 1-16,5-1-1 0,8 1 0 15,10 0 0-15,-14 6 0 16,51 8-2-16,6-2 0 16,1 11 0-16,-56 13 1 15,-14 5-1-15,7 6 1 16,-44 8 0-16,-39 4 2 16,-46 0-1-16,-44 4 1 15,-58 4-1-15,15-2-1 0,-39 2 2 16,-53 4-1-16,-15 12 0 15,-27 14-2 1,-35 20 2-16,-36 18-2 16,-37 48-35-16,-41 18-8 0,-49 26-3 15,-57 19 0-15</inkml:trace>
</inkml:ink>
</file>

<file path=ppt/ink/ink1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10.93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336-1 5,'-32'-2'28,"-10"0"2,3 11 2,-1 9-14,-4 7-2,5 16-2,-1 6-2,13 14-3,3-1 0,15 9-3,12-3-1,13 0-1,12-8 0,17-9 0,7-13 0,11-12-1,5-18-1,5-10 2,-4-20-1,-4-11 0,-10-13-1,-13-14 1,-18-6-2,-20-3 0,-23 2 0,-16 5-1,-12 12-2,-8 9-1,4 18-8,1 15-30,28 14 3,26 13-2,37 12 1</inkml:trace>
</inkml:ink>
</file>

<file path=ppt/ink/ink1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10.58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67,'6'30'37,"10"-4"0,5-6 1,9-2-28,-2-9-8,0-9-16,0-5-21,5-3 0,0-11-3,2-1 2</inkml:trace>
  <inkml:trace contextRef="#ctx0" brushRef="#br0" timeOffset="72166">12646 4053 82,'18'52'39,"-9"1"-1,-7 2-7,-7-4-38,-1-6-30,-6-9 1,1-9-4,3-16 2</inkml:trace>
  <inkml:trace contextRef="#ctx0" brushRef="#br0" timeOffset="77844">14071 3430 56,'-9'9'39,"9"-9"-1,0 0-10,0 0-11,0 0-6,0 0-5,0 0-2,0 0 0,0 0-2,0 0 0,0 0 0,0 0-1,0 0 0,0 0-2,0 0 0,0 0-1,0 0-3,0 0-5,0 0-14,0 0-16,0 0 1,0 0-2,0 0 3</inkml:trace>
</inkml:ink>
</file>

<file path=ppt/ink/ink1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36.17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 4807 34,'0'-9'35,"0"9"1,0 0 0,0 0-20,5-12-8,-5 12-2,0 0-2,12 24-1,-2 1-1,5 10-1,4 7-1,4 6 0,5 4 0,0 4 0,0-8-1,-2-7 1,-4-7 0,-5-9 0,-4-10 1,-13-15 1,0 0-1,5-16 1,-15-11 0,-4-7 0,-4-9 0,-1-6 0,-1-4-2,5 2 1,2 5 0,10 5 0,11 5-1,11 6 0,11 7-1,8 9 1,10 2-1,1 4-1,6 2-3,-5-2-7,4 7-26,-7 3 1,-4 3-2,-8-2 2</inkml:trace>
  <inkml:trace contextRef="#ctx0" brushRef="#br0" timeOffset="406">685 4892 34,'2'26'32,"4"-6"3,4-5-1,9-4-20,0-13-4,9-2-4,0-13-1,4-4-2,-2-5 0,0-3-1,-7-3-1,-8 2 1,-9 4-1,-12 9 1,-11 8-1,-11 15 0,-7 11 0,-6 14 1,0 11-2,4 12 1,4 6-1,11 2 0,13 1 1,13-8-1,12-7 1,13-11-1,10-11 1,7-12-2,7-14 0,-1-14-5,6-13-32,-7-14 1,-1-14-1,-6-14 1</inkml:trace>
  <inkml:trace contextRef="#ctx0" brushRef="#br0" timeOffset="749">1279 4143 59,'-1'-15'36,"1"15"0,-4 26 0,-3 11-25,3 18-6,-1 16-3,0 15 0,0 15-2,1 5 1,2 0-2,3-4 0,2-8-1,1-11-1,2-10-3,-4-23-6,6-12-10,-13-20-15,-4-17 1,-10-17 12,-2-7 13,-11-15 9,-4-10 5,0 0 7,-2-9 11,12 6 16,11 6-1,16 9-10,10 0-11,23 14-8,8 9-3,9 11 0,3 9-2,3 15 0,-4 9-1,-6 12 0,-7 11-1,-7 4-1,-6 2 0,-1 0 1,2-5 0,2-7-1,4-10 1,3-12-1,2-16 2,0-10-1,2-14 0,-4-15 0,-7-11-1,-11-13 0,-5-7-2,-10-4-1,-3 4-1,-6 2 0,0 10-1,-6 8 0,8 19 0,0 9 1,6 22 1,1 9 2,5 17 0,0 8 1,3 12 1,2 9 0,-3-2 3,4 5 0,-4-11 1,3-5 0,-8-15 2,4-9-1,-10-28 0,10 4-1,-9-22 0,-1-13-1,-2-13 0,0-10 0,-1-12-2,3 0 0,2-2 0,5 7 1,3 5-2,7 11 1,6 11-2,6 12 0,4 16 0,0 7-3,6 14-7,-8 0-27,3 8 1,-4 1-2,-2 3 2</inkml:trace>
  <inkml:trace contextRef="#ctx0" brushRef="#br0" timeOffset="1529">2404 5246 70,'0'0'39,"0"0"-1,9-23-8,3-6-19,-5-14-5,4-7-2,0-9-1,1 1-1,0 4 0,0 6 0,-2 10-1,4 14-1,-1 17 1,3 16-1,1 15-1,4 6 1,5 2-1,5 3 1,9-2 0,3-10 1,2-10-1,2-12 1,-3-15 0,-4-11 0,-10-10 0,-10-11-1,-11-7-1,-11-8-4,1 0-29,-8 0-7,9 5 2,10 6-1</inkml:trace>
  <inkml:trace contextRef="#ctx0" brushRef="#br0" timeOffset="33540">12038 4252 31,'0'-16'34,"-1"2"2,1 14-2,0 0-12,-6-10-13,6 10-4,-4 16-2,-1 0-1,0 5-1,-2 8 1,0 7-1,2 9 0,-1 5 0,3 4 0,2 4 0,3 2 0,1 3-1,2-2 1,1-3 0,2-3 0,-1-5 0,0-6-1,-2-7 1,0-6-1,-2-8 0,-1-8-2,0-4 0,-2-11-2,0 0-4,0 0-16,-3-11-12,2-2-2,-1-4 2,1-5 1</inkml:trace>
  <inkml:trace contextRef="#ctx0" brushRef="#br0" timeOffset="33930">11677 4616 46,'0'0'35,"0"0"1,19 1-1,13 0-23,7-3-6,16 4-2,7-3 0,12 3 0,1-2-1,4 3 1,-5-1-2,-6 1 1,-11-1-1,-10 1 1,-13-2-1,-7 1 0,-12-2-1,-15 0-2,14 0-3,-14 0-12,-3-14-23,3 14 1,9-12-2,-3 2 0</inkml:trace>
  <inkml:trace contextRef="#ctx0" brushRef="#br0" timeOffset="39031">12969 4776 27,'1'17'33,"-1"-17"2,0 0-1,0 0-17,0 0-7,0 0-2,0 0-1,2-13-2,-3-1 0,3-3-1,0-7-1,4-5-1,3-9 0,1-5 0,2-5 0,2 1-1,-1 0 1,1 5-1,-3 4 0,-2 7 0,-2 12 0,-1 8-1,-6 11 1,6 19-1,-4 8 0,-1 7-1,2 5 1,4 3-1,0 2 1,2-3-1,2-7 1,3-9-1,2-10 1,3-8 1,3-11-1,-1-7 0,1-9 1,0-8-1,-1-5 1,-4-3-1,-1-4 1,-3 2-1,-4 4 1,-2 5-1,-2 9 0,-5 20 1,0 0-1,1 12 0,-2 18-1,-1 10 1,0 4-1,0 9 1,0 4 0,-1-1 0,3-2-1,1-9 0,2-2 0,-2-11-1,5-2-3,-3-13-5,10 0-13,-2-13-15,1-7 0,3-7-1,1-4 2</inkml:trace>
  <inkml:trace contextRef="#ctx0" brushRef="#br0" timeOffset="39733">13687 4403 62,'4'-17'37,"2"-1"-1,3 0-8,-1-6-15,5 7-6,-5-1-3,2 6-1,-10 12-1,16-1 0,-8 18-1,1 12 0,-1 7 0,1 8 0,1 6-1,0 2 1,-1 0-1,-1-6 0,-4-8-1,1-9 2,-2-9-1,-1-8 0,-2-12 0,0 0 0,-18-16 0,3-1 0,-5-3 0,-4-1-1,-1 3 1,-3 3 0,-1 10 0,2 8 0,3 8 1,5 11-1,6 6 0,6 7 0,6 1 1,8 2-1,10-6 1,6-3 0,8-6 0,6-8 1,1-8-1,1-6 0,-2-8 0,-3-5-1,-4-3-1,-6-4-2,-3 1-4,-11-10-9,4 6-23,-6-1 0,-1 3-1,-3 0 1</inkml:trace>
  <inkml:trace contextRef="#ctx0" brushRef="#br0" timeOffset="40248">14086 4553 27,'0'0'31,"7"15"0,-3 4 1,1 8-21,0 8-6,3 15-1,0 8-1,4 13 0,-1 6-1,0 4 0,-2-5 1,1-1-1,-6-13 1,1-7-1,-5-15 2,1-9-1,-5-18 2,4-13-1,-12-12 0,3-16 0,-2-17 1,2-11 0,-5-18-1,3-11 0,1-11 0,2 2-1,7-1 0,1 10 0,2 9-2,7 13 0,4 16-1,5 17 0,4 15 0,4 14-1,1 11 0,2 6 0,-1 8 0,-4 4 0,-5 4-1,-6 0 1,-8-1 0,-7-4 0,-8-1-1,-5-7 0,-2-2-1,-5-9-2,5 4-7,-6-14-13,7-1-13,6-5-2,7-4 2,6-3 1</inkml:trace>
  <inkml:trace contextRef="#ctx0" brushRef="#br0" timeOffset="40779">14602 3896 16,'12'-38'34,"0"7"2,-4 3 0,-4 2-14,4 14-6,-12 1-3,-1 21-5,-7 8-2,-3 20-2,-3 13-2,-3 19 0,-2 13 0,-1 13 0,4 5 0,5 3-1,5-2 1,6-8 0,5-10-1,6-11 0,3-13-1,5-13 1,1-10-2,2-11-1,3-7-7,-4-12-30,5-15 0,1-9-2,4-11 2</inkml:trace>
  <inkml:trace contextRef="#ctx0" brushRef="#br0" timeOffset="41356">17503 3397 49,'0'-15'37,"-2"1"0,0 2-6,2 12-17,0 0-4,0 0-4,10 2-2,9 13-1,12 10-1,-31-25 1,77 93-1,-26-24 1,3 17-2,-1 15 1,-4 10 0,-13 8 1,-9 1 0,-7 0-2,-12-7 1,-9-5 0,-9-13 0,-4-11 0,-4-12 0,2-11-1,-2-14-1,18-47 1,-25 62-2,25-62 0,0 0-3,0 0-14,0 0-24,-32-55 0,27 6 0,-1-16 0</inkml:trace>
  <inkml:trace contextRef="#ctx0" brushRef="#br0" timeOffset="42323">14754 2635 47,'-7'14'34,"12"9"0,2 6 0,3 4-24,8 11-5,4 5-2,3 5 1,0 0-2,8 0 0,-6-6 1,6-6 1,-6-12 0,9-5 0,-2-15 1,4-12 0,0-15 0,2-8-1,-3-12 0,0-7-1,-4-5-2,-4-4-1,-5 3-2,-6-2-9,1 6-29,3 3 0,6 0 1,6 0-2</inkml:trace>
  <inkml:trace contextRef="#ctx0" brushRef="#br0" timeOffset="43134">16627 2433 61,'0'0'37,"-14"20"0,15 0 1,10 10-28,-7 4-7,6 8 0,-3 3-2,4 6 1,-1-1-1,2-6 0,1-7 1,0-6 0,7-13 0,2-12 0,4-11 0,6-12 0,-2-10-1,6-5 1,-4-7-2,1-3-1,1 4-3,-5 2-34,3 2 0,-4 5-1,-1 1-1</inkml:trace>
  <inkml:trace contextRef="#ctx0" brushRef="#br0" timeOffset="46036">15211 3746 65,'7'-24'40,"-5"-1"-2,-5 5 2,-10-2-31,4 5-4,-8 2-1,-2 4-3,-2 4 0,-3 8-1,-1 10 1,1 9-1,0 13 0,4 10-1,2 11 2,4 12-2,3 8 1,3 7 0,5 5 0,2 5 0,5-2 0,2 5 1,3-1-1,2-2 0,0-5 0,2-3 1,-3-5-1,1-9 0,-1-10-1,-4-9-1,2-11-3,-8-15-7,7-8-27,-7-16 1,0 0-2,-6-26 2</inkml:trace>
  <inkml:trace contextRef="#ctx0" brushRef="#br0" timeOffset="46379">14916 4510 63,'0'0'37,"22"-7"1,4 7-1,1-1-29,11 1-4,3-6-3,2-3-4,5 2-16,-5-4-17,-5-2 0,-6 0-2,-5 1 1</inkml:trace>
  <inkml:trace contextRef="#ctx0" brushRef="#br0" timeOffset="49998">15821 3960 57,'0'0'36,"0"0"0,0 0-10,0 0-13,0 0-4,0 0-5,-8 14-2,6-1 0,0 8-1,-2 4-1,-3 9 1,-2 6-1,-1 6 0,-3 2 0,-1 2 0,2-1 0,-1-6-1,3-2 1,5-4 0,5-9 0,6-4 1,6-8 1,6-1-1,4-4 0,4 0 1,4-5-1,1-1 0,1-1 0,-2-2-1,-2 0-1,-4-1 0,-1-1-2,-9-6-7,4 0-29,-5-2 2,-1-7-1,-4-2 0</inkml:trace>
  <inkml:trace contextRef="#ctx0" brushRef="#br0" timeOffset="50466">16338 3950 19,'13'-12'35,"-13"12"1,4-9-1,-4 9-14,-15-13-7,15 13-3,-23-11-5,7 7-2,0-2-1,-1 3 0,3-1-1,2 1 0,3 2-1,9 1 0,-9 11 0,6 3-1,1 7 0,-1 9 0,-2 11 0,-3 9 0,-4 8 0,-1 5 0,0 5 0,0-3 0,2-2-1,3-5 1,3-9 0,8-8 0,6-9 0,4-6 0,6-8 1,0-5-1,3-4 0,-1-3 0,-1-3 0,-4-2 0,-4 0-2,-12-1-4,17-3-13,-17 3-18,5-17-1,-2 2 0,1-5 1</inkml:trace>
  <inkml:trace contextRef="#ctx0" brushRef="#br0" timeOffset="50934">16575 4157 44,'6'10'36,"1"3"1,-6-2 0,-1-11-23,-3 28-3,-3-13-5,4 5-1,-5-2-1,5 4-1,-6-5 0,5 0-1,-2-3 0,1-2-1,4-12 0,-4 15-1,4-15-1,0 0-2,0 0-7,0 0-17,-5-11-11,6 2-1,-1 0 0,0 9 0</inkml:trace>
  <inkml:trace contextRef="#ctx0" brushRef="#br0" timeOffset="51605">16659 4048 34,'10'-15'31,"-10"15"0,10-10-11,-13 0-5,3 10-2,0 0-3,0 0-2,4-9 0,-4 9-2,0 0-1,0 0-1,0 0-2,0 0 1,0 0-2,-2 11 0,2-11-1,-4 14 1,5-2-1,-3 3 0,0 4 1,1 1-1,-2 4 0,2 2 1,-3 2-1,2 0 0,-2-1 1,0 3-1,3-5 1,-2 1-1,1-1 1,0-1 0,1 0 0,2 1 0,-3-3 0,4 0-1,-4-2 1,2-2-1,1-1 1,-3-3-1,3-3 1,-4-2-1,3-9 0,0 14 1,0-14 0,-1 9-1,1-9 0,0 0 1,-4 9-1,4-9 1,0 0-1,0 0 0,0 0 1,0 0-2,0 0 1,0 0-2,0 0-1,-1-10-6,1 10-24,9-16-6,-10 1-1,4-3 1</inkml:trace>
  <inkml:trace contextRef="#ctx0" brushRef="#br0" timeOffset="52557">16982 4370 5,'0'0'32,"0"19"2,0-19 3,0 0-16,0 15-3,0-15-4,0 0-1,0 0-4,0 0-2,0 0-1,0 11-1,0-11-1,0 0-2,0 0 1,0 0-2,0 0 1,0 0-1,0 0-1,0 0-1,0 0 0,0 0-3,0 0-4,-3-15-10,3 15-22,3-9-1,-3 9 0,6-18 1</inkml:trace>
  <inkml:trace contextRef="#ctx0" brushRef="#br0" timeOffset="53009">17308 3892 50,'-13'-9'37,"13"9"-1,-11 0 0,11 0-23,0 0-6,0 0-4,15 0-1,4 0-1,0-1 0,6 1 1,-1 0-1,3 2 0,-3-1 0,-3 4 0,-2 0-1,-7 2 1,1 1-1,-6 5 1,-2 0 0,-2 4-1,-3 4 1,0 5-1,-4 2 1,1 5-1,-2 6 1,0 2-1,-1 5 0,1 2 1,1-1-1,0 1 0,1 0 0,1-2 0,0-6 0,2-3 0,-1-6 0,1-3 0,1-6 1,-1-5 0,-1-3 0,-2-3 0,3-11 1,-15 14-1,3-11 1,-2 0 0,-4-1-1,0 1 0,-3-1-1,2-1 0,3 1 0,1-2-2,5 4-1,-1-7-2,11 3-7,0 0-24,0 0-4,0 0-1,-9-9 2</inkml:trace>
  <inkml:trace contextRef="#ctx0" brushRef="#br0" timeOffset="68016">5979 3760 10,'0'0'26,"-14"3"0,-8-8 1,-3-1-16,-1 2-3,-6-6 0,3 2-1,-4-7 0,6 4-1,-1-6 2,9 7-1,0-5-1,7 8 0,0-4-2,12 11 0,-13-6-2,13 6 0,-5 21-2,5 5 0,0 18 0,0 13-1,0 20 1,-1 14 0,-1 14-1,-1 7 0,-3 5 1,1 1-1,-2-4 1,0-6 0,-3-9 0,3-9 0,1-11 0,0-7 1,3-11-1,1-12 1,3-10 1,6-7 0,3-10 0,6-3 0,3-8 1,7-3-1,3-2 1,7-3-2,6-1 0,2-3 0,5-2 0,3-3-1,-1 0 0,-1 0 0,-4-1 0,-6-1-1,-7 4-3,-14-4-23,-3 3-11,-10-6 1,-6-2-1</inkml:trace>
  <inkml:trace contextRef="#ctx0" brushRef="#br0" timeOffset="68937">9858 3644 56,'21'4'36,"2"-11"-1,11-3 0,14-2-25,-2-5-6,9 1 1,-1-1-2,0 3-1,-4 4 0,-3 7 0,-8 10-1,-3 15 1,-9 18-1,-5 17-1,-7 24 0,-5 17-1,-1 17 1,-3 14-1,-3 12 0,-2 4 0,1-2 0,2-6 1,1-13-1,0-13 0,-4-13 1,0-13-1,-3-18 2,-5-14-1,-4-13 1,-8-6 0,-8-13 1,-5-2 1,-8-9-1,-2 1 0,-7-4 0,1 0 0,-1 0-2,6-2-2,8 5-23,5-4-15,11 1 1,4-3-2</inkml:trace>
  <inkml:trace contextRef="#ctx0" brushRef="#br0" timeOffset="110401">5609 3357 7,'-1'-10'26,"1"10"0,18-16-8,-5-1-3,8 0-4,0-7-2,11 2-2,3-6-2,7 2 0,4-3-2,8 1-1,7 2-1,10 2 0,7-1 0,8 2-1,7 2 0,7 1 0,9 4 0,6 0 0,4 5-1,1 1 1,1 7 0,2 4 0,0 4 0,-2 6 0,0 2 0,-1 5 0,-3 2 0,4 3-1,1 2 1,-1 4-1,5 1 1,2 2 0,5-1 0,4 0 0,6 0 1,0 0 0,4-6 1,5-2 0,0-3 0,2-3 0,-4-6 0,3-1 0,-4-5 0,0-3-2,-1-3 1,-2-2 0,-1-5-1,-4-1 0,0-5 0,-3-1 0,0-5 0,0-2 0,-4-2 0,-3-5 0,-2-2 0,-3-1 0,-1-2 1,-5 0-1,-4 0 0,-8 1 1,-6 0 0,-6 5 0,-7 1-1,-7 5 0,-14 5 0,-8 6 0,-11 6 0,-4 5 0,-9 7-1,-7 6 1,-5 7 0,-5 5 0,-1 4 0,-2 5 0,-1 4 0,0 2-1,-1 3 2,3-2-2,-1 0 2,3 1-1,2-3 1,3-3 0,1-5 0,2-4 0,1-6 0,3-2 0,1-5 0,2-7-1,2-7 1,-1-3-1,5-4 0,1-3 0,3-7 0,1-2 0,1-5 1,1-1-1,5-3 0,2-2 0,0-3 0,2-1 0,3 0 0,2 1 1,3-2-1,3 2 1,-2 0-1,1 1 0,3 0 0,0 3 1,3 1-1,0 0 0,1 2 0,1 2 0,4 4 0,1 1 0,3 3 0,4 6 1,4 1-1,2 4 0,6 0 0,1 5 2,5-2-2,3 3 1,4 1-1,3-1 1,-2 5-1,2-1 1,-1 4 0,3-1 0,0 5-1,-1 1 1,-3 2-1,-2 1 0,0 1 1,-2 0 0,-5 1-1,1-1 0,-11 2 0,-1-1 0,-7 0 0,-1-2-1,-7 4-6,6-6-29,-15-15 1,-12-11-2,-6-28 2</inkml:trace>
  <inkml:trace contextRef="#ctx0" brushRef="#br0" timeOffset="120245">16178 1939 26,'-16'4'30,"16"-4"1,0 0 0,-14 5-22,14-5-1,0 0 0,18 16-2,-8-4 0,6 8 0,-2 4-1,9 11 2,-5 2-3,5 8-1,-4-1 0,-2 4 0,-2-4-1,-3-2 0,-3-5-1,-2-6 1,-4-7-1,-1-4 0,-3-5 0,1-4 0,0-11 0,-6 12 0,6-12-1,0 0 1,-6 9 0,6-9-1,0 0 1,-1 11-1,1-11 0,2 14 1,-1-4-1,1-1 0,-2 1 1,1 0-1,-2-1 0,1-9 0,0 12 0,0-12 0,0 0 0,0 0 1,0 0-2,-13 2 2,13-2-1,-17-20 0,4 4-1,-1 0 1,-3-5-1,0 0 1,-1-2 0,1 1-1,1 3 1,2 0 0,0 1 0,4 3 0,-2 1 1,4 3-1,1 0 1,7 11-1,-9-13 0,9 13 0,0 0 0,0 0 0,11 18 0,0-4-1,2 7 1,1 3 0,2 7 1,2 2-1,0 0 1,-2 1-1,1-3 0,-4-2 1,2-2-1,-3-4 0,-2-7 0,-1-2 0,-9-14 0,12 12 0,-12-12 1,15-12 0,-4-7 0,1-7 0,5-6-1,2-5 1,2-4 0,4-2-1,2 0 0,0 2 0,-1 3-1,4 7 1,0 2 0,-2 5 0,-1 3 0,-7 5 0,0 3 0,-7 4 0,-3 4 0,-10 5 1,0 0-2,0 0 1,0 0-1,0 0-1,1 13-3,-1-13-10,-10 5-24,10-5-1,0 0 0,0 0-1</inkml:trace>
  <inkml:trace contextRef="#ctx0" brushRef="#br0" timeOffset="147311">6904 2997 23,'3'-10'28,"-7"-5"1,1 3-5,-3 2-10,-3-5-4,9 15-3,-16-21-2,16 21-1,-18-16-1,9 10-1,-6 3 1,-1 3-2,-7 2 0,-3 3 0,-5 3 0,-5 0-1,-1 2 1,-5 2-1,-1-3 1,-1 1 0,-1-1-1,-5-2 1,-4 0 0,-3 0-1,-6-1 1,0 0-1,-2 1 1,-2 3-1,0-1 1,6 2 0,6 0 0,6 1 0,7 0-1,7 0 0,7-2 1,8 0-2,7-3 1,13-7 0,-9 13-1,9-13 1,11 8 0,4-7 0,6-2 1,10-2 0,7-1 1,10-5-1,10 0 0,7-3 0,9-1-1,5 2 1,5-1-1,2 2 0,2 0 0,2 2 0,1 3 0,2 0 0,-1 0 0,5-1 1,0 0-1,4 0 0,4-2 0,1 0 0,2 1 0,-3 1 0,2 2 0,-3 2-1,0 4 1,-3 2 0,-2 2 0,-2 2 0,1 2 0,-1-1-1,-1-1 1,4 1 0,-2-3 0,4-1 1,-2 0-1,4-1 0,-1 1 1,4 0 0,0 0-1,1 1 1,-2 0 0,2 1 0,1-2 0,1 1 0,2-3 0,0 0-1,2-2 1,2 0 0,2-2-1,5-1 1,1 0-1,0-1 0,0 0 0,0 0 0,-2 1 1,2 0-1,0 0 0,-1-1 0,0 2 0,2-2-1,4 2 1,4 0 0,3-2 0,0-1 0,3 0-1,2 1 1,1-2 0,-3-2 0,-2 2 0,-3 1 0,1 1 0,-5 0 0,-1 1 0,-3-1 1,-1 2-1,2 0 0,-3-2 0,-1 0 0,-1-2 0,0 0 0,-1 0 0,0-3 1,0 1-1,-3 0 0,1-1 0,-1-2 1,0 2-1,-2-1 0,0-2 0,-4 0 1,-2-2-1,-1-2 0,0-1 0,-6 0 0,-4-1 0,-1 0 1,-5 2-1,-1 0 0,-6 1 0,-1 2 0,-3 3 1,-2 0-1,-3 2 0,-4 2-1,0 1 2,-4 2-1,-3 2 1,-1 0-1,-6 3 1,-1 1-1,1 2 0,1 3 1,-3-2-2,1 4 0,3 0 0,-2 0 0,2 4 2,-2-1-1,-6 5 1,3 1-1,-5 3 1,-3 0-1,-5 5 1,-43-28-1,76 60 0,-76-60-2,66 68 2,-66-68-1,51 74 0,-51-74 0,43 81 1,-24-36-1,-4-1 1,-4 3 0,0 2 0,-2 1 0,-3 2 0,-5 0 0,0 1 0,1 0 0,-2 3 0,1-1 0,1 0 0,0 3 0,2 2 1,-4 2-1,3 3 0,-7 3 0,2 0 0,2 4 0,-3 2-1,3 2 1,0 1 0,5 0 0,0-2 0,3 3 0,3-3 0,-5 1 0,3-2 0,-7 0 0,3-4 0,-5 1 0,-3-2 0,2-1 0,-5-2 0,-2-4 0,1-2 0,1-4 0,-2-5 0,0-5 0,8-46 0,-17 76 1,17-76 0,-12 60-1,12-60 1,-8 42-1,8-42 1,0 0-1,-1 41 1,1-41-1,0 0 1,0 0-1,0 0 1,0 0-1,0 0 1,0 0-1,0 0 1,0 0 0,0 0-1,0 0 1,0 0-1,0 0 1,0 0-1,0 0 1,0 0-1,0 0 0,0 0 0,0 0 0,0 0 0,0 0 0,0 0 0,0 0 0,41 39 0,-41-39 0,0 0 0,0 0 0,0 0 0,19 57 0,-19-57 0,0 0 0,1 60 0,-1-60 1,0 0-1,-1 60 0,1-60 0,0 0 0,-6 51 1,6-51-1,0 0 0,-40 43 0,40-43 0,0 0 0,-70 37 0,70-37 1,-65 16-1,23-13 0,-3 0 1,-10-4-2,-4 0 0,-9-2 0,-4 0 1,-8-1-1,-9 2 0,0-1 1,-12 1-2,1 0 2,-8 3 0,-7 0 0,-5-1 0,-5 3 0,0-1-1,-6 1 1,-1 1 0,-2 1 0,0-1 0,2 1-1,-4-1 1,5 2 0,-1-2 0,0 0 0,4-1 0,0-1-1,1-1 1,0-1 0,3 0 0,1-2-1,-2 1 0,0-2 1,0-1-1,-1 0 1,2-2-1,-1 0 1,1-2 0,1 0-1,2-4 1,1 1 0,1-2 0,1-1-1,-3 0 1,-3 2 0,0 0 0,-2 4 0,-5 1 0,-6 1 0,-3 2 1,-3 4-1,-7 2 0,-4 4 0,-5 1 0,-3 3 0,-2 2 0,-3 2 1,-1 2-1,-2-1 0,0 1 1,-2 0-1,0-1 1,-1-1-1,-2-1 1,0-1-1,0-1 0,-2-2 0,1 0 0,1-3 1,0-4-1,1-2 0,3-4 0,2-2 0,1-6 1,4-1-2,3-4 1,1-2 0,3 0 0,2-2 0,1 2 0,-1-2 0,1 2-1,1-1 1,1-1 0,-2 1 0,2 2 0,1-3 0,5-2 0,4 0 0,4 0 0,4-1 0,7 0 0,9-4 0,5-2 1,9-1-1,6-3 0,9-6 0,7-4 0,10-10 0,7-8 0,7-4 0,8-8 0,7-9 0,3-7 1,7-9 0,4-9-1,3-3 1,4-9 0,3-4 0,3-5-1,5-4 1,7 0 0,2 1-1,6 4 1,4 3-1,5 5 1,0 6-1,2 9 0,-1 11 0,1 10 1,-1 10-1,0 10 0,-2 12 0,5 13 0,6 9 0,10 11 0,11 5 0,15 4 0,14 3 0,17 3 1,19-2-1,17-2 1,16-1-1,12-3-3,5-7-27,14-2-7,1-4 0,5-7-2</inkml:trace>
  <inkml:trace contextRef="#ctx0" brushRef="#br0" timeOffset="151102">16565 151 10,'0'0'14,"-20"-17"-1,9 9-2,-3-1-1,0-2-2,-5 1-2,0-3-1,-2 2-2,-3-2-1,-3 1-1,-1 2-1,-5-2-1,-3 4-1,-2 1 2,-8 2-2,-3 4 2,-6 2 0,-5 3 0,-4 2-1,-7 3 1,-3 4-1,-8 1 0,-4 5 0,-4 0 0,-6 3 1,-5 4-1,-6 2 1,-2 5 1,-6-1 0,0 4 0,-2 1 0,1 2 0,-2 2 0,1 0-1,1 1 1,2-1-1,4 2 1,2-1 1,2 1 1,2 2 0,3-2 0,3 4 1,3 0 0,4 4 1,0-2-1,9 5 0,0-1-1,5 2-1,3-1-1,5 0-1,2-1 1,6 0-1,6-1 0,3-2 0,6-1 0,9-2 0,9-1 0,6-3 0,9-4 0,8-3 1,7-1 0,7-5-1,6-1 1,4-1-1,5-2 1,4 1-1,1 0 1,3 1-2,1-1 1,0 2 0,2 0 0,1-3 0,-2 1 0,1-2 0,2-1-1,0-3 1,1-3 0,1-2 0,0-3 0,2-3 1,3 1-1,1-5 0,1 1 0,-1-2 0,3 0 0,0-1 1,-1-1-1,1-2 0,1-2 1,1-2-1,1-4 1,1 0-1,1-5 0,2-2 0,2 1 1,0-3-1,-2 0 0,0 2 0,0-1 0,-2 1 0,0 0 0,0 1 0,0-1 0,1 2 1,1-3-1,1 1 0,3-1 0,3 1 0,3-1 1,1 2-1,1-2 1,2 2-1,2 0 2,1 4-1,3-2 0,-1 4 0,2-1 1,2 1-1,3 0 0,0 1 0,-1-1 0,0-2 0,-1 0 0,0 0 0,-3-2-1,-3 0 0,-3 0 0,-1 1 0,-1-1 0,-2 0 0,-4 1 0,-1-2 0,-1 1 0,-1-2 0,2 0 0,-1-1 1,-1 0-2,-3-3 1,1 3-1,-3-3 1,-3 1-1,1-2 2,-8 1-1,2-1 1,-9 0 0,-1-1 0,-4-3 1,-4 0-1,-3 0 1,-7-2-1,-4-4 1,-5-1-1,-6-5 0,-1-2 0,-8-5 0,1-1 0,-3-8-1,-2-3 1,-1-6-1,0-5 0,2-2 0,-2-2 1,2-1-1,0-4 1,-4-1-1,-1 6-1,-6 0 1,-1 3-1,-5-1 0,0 4 0,-3 1 1,-7 7-2,3 5 1,-1 3-1,0 12-5,-7 11-26,-3 7-1,6 14 1,-5 4-2</inkml:trace>
</inkml:ink>
</file>

<file path=ppt/ink/ink1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2:30.91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741 1859 16,'-14'12'15,"14"-12"1,-18 9-1,18-9-1,-15 7-1,5-8-1,10 1-1,-10 0-2,10 0 0,0 0-1,-3-12-2,2 1-1,4-3-1,-1-4-2,2-5-1,-1-3-1,2-2 2,2-2-2,-2 0 2,-1 1-2,1 2 1,-2 3 0,0 5 0,-2 3 0,0 3 0,-1 13-1,1-13 0,-1 13 0,0 0 0,0 0 0,11 15-1,-4-1 1,2 2 0,3 2 0,-1 2 1,2 0-1,-2-2 0,-2 0 0,0-6 0,-9-12 0,13 12 1,-13-12-1,15-7 1,-9-5 0,3-5 1,-1-6-1,3-4 0,-2-3-1,0-2 1,2-1 0,-5 2-1,1 4 1,-3 4-1,2 6 0,-5 5 0,-1 12 0,10 3 0,-6 11 0,4 6 0,1 4 0,3 4 0,0 2 0,3 3 1,-1-3-1,-2-2 0,0-6 1,0 1-1,-1-4 1,0-3-2,-3-2 2,0-3-1,-2-1 0,-6-10 0,11 14 0,-11-14-1,0 0-3,0 0-14,0 0-17,0 0 1,-5-21-2,2 8 1</inkml:trace>
  <inkml:trace contextRef="#ctx0" brushRef="#br0" timeOffset="780">1195 1383 42,'13'-12'32,"1"5"1,-14 7-5,14-15-21,-3 13-2,-11 2 0,20 8-3,-7 4 0,2 8 0,1 2 0,2 3-1,3 1 0,-1 0-1,-3 0 1,-1-4-1,-5-6 0,-2-4 1,-9-12-1,12 14 1,-12-14 0,0 0 0,0 0 0,-14-13 1,1 5-1,-5-2-1,-2 3 1,-3 2-2,0 5 1,0 5 0,2 9-1,4 3 1,5 7 0,7 2-2,4 4 2,5-1 0,6-3 0,5-3 2,3-7 0,3-3-2,1-6 2,1-3 0,0-11-1,-3-2 1,-1-5-1,-2-2 0,-2-4-1,0-1 1,-3-1-2,0 0 2,-1 3-2,-2 2 1,0 2 0,-3 4 0,-6 11-1,9-13 1,-9 13-1,0 0 1,13 18-1,-8-2 1,5 8 0,4 5 0,0 6 0,4 5 0,-1-1 1,1 2-1,0-3 0,-3-4 0,-4-7 0,-2-6 1,-3-8 0,-6-13 0,0 0 0,-3-12 0,-5-12 0,-3-8 1,-4-12-2,-3-9 1,-4-10-1,1-5 1,-1-3-1,2 4 1,4 5-1,2 7-1,7 12 1,6 11 0,8 16 0,7 14 0,4 11 0,3 10 0,1 5 0,-1 8 0,-2 1 0,-4 2 0,-5-3 0,-7-4 0,-5-2-2,-7-10-2,1 0-3,-8-12-9,6-3-16,-3-4-4,1-7-1,2-3 1</inkml:trace>
  <inkml:trace contextRef="#ctx0" brushRef="#br0" timeOffset="1732">1832 785 12,'9'-4'29,"-9"4"1,2 13 2,-5 13-16,-3 7-5,6 18-2,-4 4-1,7 13-1,-3 2 0,9 4-1,0-4 0,6-2-1,-4-11-3,4-7 0,-3-9-1,1-7-1,-2-9-2,-4-9-3,7-3-14,-3-10-17,3-13 1,1-7-3,2-11 2</inkml:trace>
  <inkml:trace contextRef="#ctx0" brushRef="#br0" timeOffset="2044">2426 643 21,'-10'-31'31,"-1"9"2,-12 1-2,-5 3-18,5 13-3,-8 0-3,3 11-2,-5 4-1,5 12-1,-2 8 1,8 13-1,2 8-1,5 10 2,3 10-2,5 7 0,5 5 0,7 4-1,7-3 0,4-2 1,3-4-1,5-5 0,2-6 0,1-6-1,-1-5 1,-4-6-1,-1-5-1,-5-8-4,0-1-6,-9-10-20,-1-7-5,-1-5-1,-5-14 0</inkml:trace>
  <inkml:trace contextRef="#ctx0" brushRef="#br0" timeOffset="2403">2173 1507 35,'0'0'31,"6"-20"2,5 11-1,0-1-22,6-7-7,6 1-1,2 1-4,-3-8-11,2 2-18,5 1-1,-6-2 0,5 5 0</inkml:trace>
  <inkml:trace contextRef="#ctx0" brushRef="#br0" timeOffset="2621">2665 1453 12,'10'22'28,"4"6"0,-11-2-5,-1 0-11,-1 1-5,-4-3-17,3 1-16,-8-12-1,7-1-1</inkml:trace>
  <inkml:trace contextRef="#ctx0" brushRef="#br0" timeOffset="3089">2842 762 11,'15'11'26,"-11"0"-1,5 6-9,-3 12-5,-3 3-3,0 12-2,-5 2-1,1 7 1,-4-4-1,3 0-1,-2-5 1,5-4-1,0-12 1,7-5 0,1-13-1,10-3 1,1-9 0,8-1 0,0-6-1,5 1-1,1-3 0,0 1-3,-2-1-1,-4 0-4,1 3-7,-9-2-20,-1-3-3,3 2 0,-3-5 0</inkml:trace>
  <inkml:trace contextRef="#ctx0" brushRef="#br0" timeOffset="3557">3216 504 29,'0'0'32,"0"0"1,0 0-1,18 10-23,1 10-2,11 10-2,0 10-2,9 10 0,5 7 0,-2 7 1,1 3 0,-5 2 0,-8-4 1,-3-2-2,-11-9 0,-2-6 1,-10-9-2,-2-6-1,-3-11-1,-2-7-2,3-4-4,-9-15-11,9 4-19,-1-19 0,1 2-2,2 2 2</inkml:trace>
  <inkml:trace contextRef="#ctx0" brushRef="#br0" timeOffset="4103">1319 2102 13,'-49'21'27,"7"9"0,-2-5 3,4-1-23,10 6 1,3-8-2,8 3 0,3-8-1,12-2 1,4-5-1,13-4-1,10-8-1,16-5 0,14-8 1,15-8-1,18-10 0,19-5 0,20-13 0,19-2-1,17-5 2,16-1-2,11-1 0,9 1-1,4 1-1,-1 3 1,-3 3 0,-7 3-1,-3 3 0,-15 3 1,-9 3 0,-17 6-1,-16 4 1,-11 5 0,-22 4 0,-13 2-1,-26 4 1,-11 1 1,-19 1-2,-12-2 1,-7-2 0,-12-5 0,-5-4 0,-6-5 0,-5-7-1,-2-6 0,-1-5 0,1-5 1,-2-7-1,2-2 0,2-5 0,-6-2-1,5 0 1,-3-1 0,3 0-1,-4 0 0,-2 5 1,0 2-1,-6 3 1,2 5 1,-9 2-1,-3 6 1,-5 7 0,-5 6-1,-3 5 1,-9 5-1,-2 7 0,-4 7 0,-3 8 0,-3 5 0,-9 5-1,-2 6 1,-6 5 0,-4 7 0,-3 3 0,-9 5 1,-4 1-1,-6 3 0,-5 4-1,-6 1 1,-7 4 0,-2 0 0,-2-1 0,-4 2 1,-3 0-1,0 2 1,0 1-1,5 0 1,3 0-1,4 2 0,3 2 0,6 1 0,10 1 0,10-1 1,9 0-2,9-1 2,11 0-1,12-1 0,9 0 0,12 0-1,9 2 1,9-2 0,8 2-1,9-1 1,7 3-1,5-1 1,7 1-1,4-1 1,3-3 0,3 2-1,3-1 1,1-2 0,1-4-1,1-3 1,2-4 0,2-5 0,1-3-1,2-6 1,4-5 0,3-5 0,6-5 0,4-5 1,6-5-1,8-3 0,4-5 0,8-4 0,4-4 0,5-4 0,3-2 0,3-2 0,-1-1 0,-2 0 0,-6 2 0,-6 0 0,-5 4-1,-11 3-3,-6 8-7,-15-2-25,-5 0-1,-4 2-1,-2-2 1</inkml:trace>
</inkml:ink>
</file>

<file path=ppt/ink/ink1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11.38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119 1197 63,'-43'33'36,"7"-2"-1,11-2 3,18-4-27,-1-14-3,8-11-1,18-12 1,1-17-1,0-16-1,9-15 0,-1-15-2,5-9-1,1-4-1,2 2-2,2 9-1,2 7-2,3 11-2,-2 12-3,10 20-7,-11 8-9,8 19-12,-10 12 1,-2 20 1,-10 6 10,1 20 13,-11 4 8,0 0 12,5 9 10,-2-8 13,8-5 1,4-15 1,14-4-8,-3-25-11,12-3-6,-4-15-3,-2-7-2,-6-13-1,-6-6-1,-10-8 0,-11 0-1,-10 2 0,-9 8 0,-14 7-1,-6 15 0,-7 20 0,-1 14 0,2 16-1,2 9 1,9 7-1,6-1 1,12-4-1,14-9 0,10-18-1,10-21-3,15-16-6,2-30-13,13-13-16,6-21 1,4-16-1,-2-21 2</inkml:trace>
  <inkml:trace contextRef="#ctx0" brushRef="#br0" timeOffset="483">1631 186 69,'17'-82'37,"-8"20"-3,-7 19-8,-2 43-9,-9 11-8,-2 37-3,-3 22-3,-2 21-2,0 17 0,-2 12 1,1 4-1,3-5-1,4-14 0,3-13 0,1-20 0,0-21 0,-2-23 0,-3-20 0,-6-21 0,-3-15 1,-5-17 1,0-10-1,0-5 0,8 0 1,7 2 0,11 10-1,11 14 0,8 19 0,8 21-1,4 21 1,1 14-1,-1 15 0,-3 10 0,-1 5 0,-2-3 1,0-4-2,1-13 3,2-9-2,3-14 1,2-16 0,0-14 1,-3-13-1,-4-18 0,-6-15-1,-7-11-2,-8-8 0,-5 0-2,-7 1-1,-1 9-2,-6 1-4,10 26-6,-7 4-4,10 26-5,5 15-2,8 17 6,-4 2 10,7 7 9,3 9 7,-1-7 8,5 5 6,-8-15 8,3-1 3,-8-17-4,3-6-9,-13-9-7,7-24-2,-10-5-3,2-5-1,0-9-1,5-2-2,6 0 0,5 7 0,8 7-1,6 5 0,6 12-1,1 5-2,5 14-4,-8 0-14,-2 9-17,-5 7 0,-7 3 0,-6 4 1</inkml:trace>
  <inkml:trace contextRef="#ctx0" brushRef="#br0" timeOffset="1185">2243 1115 81,'-2'12'40,"2"-12"0,9-8 1,10-14-31,-6-11-3,4-4-2,-1-7-2,3-1-1,-1 4-2,-3 6 0,-3 9 0,0 15 0,-1 15 0,4 13 0,0 11 0,5 2-1,7 1 1,3-2 1,7-9 0,4-12-1,3-15 1,-1-14 0,-3-15-1,-5-11 0,-7-6-3,-10-14-15,-7 5-22,-4 4-1,-2 6 0,7 7-1</inkml:trace>
</inkml:ink>
</file>

<file path=ppt/ink/ink1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28.37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359 16 48,'-3'-9'31,"3"9"-3,-9-10-5,9 10-4,0 0-5,0 0-2,-9 9-6,10 8-2,-3 7-1,-1 11 0,-4 10-1,-3 15-1,-7 10 1,-3 12-1,-8 4 1,-3 3-1,-6 0 0,-1-4 0,1-8 0,2-9-1,7-11 1,2-14-1,8-11 0,11-8 1,12-11 0,14-7 0,13-6 0,14 1 1,10 0 1,12 3-1,10 2 1,4 0-1,1 3 1,-2 2-1,-5-4 0,-7-2-1,-6-5-5,-2-11-34,-2-17-3,1-18 1,7-29-3</inkml:trace>
</inkml:ink>
</file>

<file path=ppt/ink/ink1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58.65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672 335 58,'6'-42'36,"-5"5"-1,-7-1 0,-12-2-27,3 4-3,-8 1-1,-5 4-1,-6 3 0,-3 7 0,-6 4-1,1 8 1,-1 9-1,0 9-2,4 12 1,4 13-1,4 9 0,6 12-1,7 14 1,8 11 0,8 6-1,6 8 1,8 3 0,5 5 1,4-1-1,2 2 0,0-6 0,-1-2 1,-1-4 0,-6-7-1,-3-9 0,-4-8 1,-6-9-1,-1-9 0,-4-11 0,0-8-1,-2-7 0,-1-8-3,2-1-5,-8-11-27,12-3-1,-20-10-1,10-5 0</inkml:trace>
  <inkml:trace contextRef="#ctx0" brushRef="#br0" timeOffset="405">0 1075 76,'25'-21'39,"18"8"-1,14 2 1,13-1-32,8 2-3,7 2-2,-3-1-2,-6 1-2,-3 4-2,-14-6-3,-3 6-18,-13-3-12,-7-1-1,-8-1 0,-6 0 1</inkml:trace>
  <inkml:trace contextRef="#ctx0" brushRef="#br0" timeOffset="671">882 622 38,'10'-13'33,"-10"13"1,0 0 0,7 13-17,-19 14-8,1 16-1,-5 10-2,1 14-1,-1 9 0,5 8 0,-1-4 0,9-1-2,4-11 0,8-6-1,6-11-3,4-14-5,18-13-33,0-11 1,10-11 0,7-12-2</inkml:trace>
  <inkml:trace contextRef="#ctx0" brushRef="#br0" timeOffset="1170">2718 420 60,'24'14'38,"6"12"-1,1 11 1,-10 11-29,10 17-4,-7 11-2,-4 15 1,-14 5 0,-6 5-1,-10-6-1,-4-6 0,-3-7-6,-6-12-33,8-16-2,1-18 0,5-24-1</inkml:trace>
  <inkml:trace contextRef="#ctx0" brushRef="#br0" timeOffset="5834">1230 666 26,'15'2'29,"-15"-2"1,0 0-8,10 1-8,-10-1-6,0 0-2,0 0-2,0 0-1,0 0 0,5 14 0,-6-4 0,1 7-1,-2 4-1,-1 8 0,-4 3-1,0 6 1,-2 3-1,-3 2-1,-2 0 1,-1-1 0,-1-2 0,1-2 0,0-2 0,2-2 0,2-6 0,2-5 0,3-3 0,3-3 0,2-7 1,1-10-1,4 13 1,-4-13 1,15 3-1,-2-5 1,2 0-1,5-1 1,3-1-1,3 2 0,4-2 0,2 3 1,4 0-2,0 2 1,-2 1-1,-2 1 0,-4 1 0,-4-1 1,-6 0-1,-2 0-1,-7-1-2,-9-2-7,0 0-23,10-10-1,-10 10-1,-1-12 0</inkml:trace>
  <inkml:trace contextRef="#ctx0" brushRef="#br0" timeOffset="6739">1860 627 33,'19'-6'32,"-6"-3"1,-1-1-8,-3 5-8,-9-6-7,0 11-4,-10-12-1,-2 8-1,-6-1-1,-3 1-1,-2-1-1,3 2 0,-2 1-1,4 0 1,3 2-2,5-1 1,0 1 0,10 0 0,0 0-1,0 0 1,-6 12 0,4-1 0,1 2 0,-3 8 0,0 5 0,-4 10 0,0 9 0,-1 5 0,0 9-1,0 5 1,1 3 0,2 0-2,1 0 2,2-5-1,0-6 1,2-7 0,2-8 0,2-7 0,-1-3 0,3-7-1,3-4 1,1-4-1,4-3 1,0-2 0,3-3 0,2 0 0,0-6 0,0 1 0,0-3 0,-2 0-1,-2 0-2,-4-8-8,3 0-23,-2 0 0,-2-4 1,2-2 0</inkml:trace>
  <inkml:trace contextRef="#ctx0" brushRef="#br0" timeOffset="7301">2029 963 36,'0'0'32,"0"0"2,-15 0-2,5 12-19,-4 0-9,0 12-1,0 4-2,0 6-1,3 2 0,6 3 0,5-4 1,7-3-1,6-6 1,7-9 1,4-6-1,4-8 1,-1-7 0,-1-5 0,-3-6 0,-2-5 1,-7-7-1,-3-3-1,-10-4 0,-4 0 0,-5 0 0,-4 2 0,-2 2-2,-1 5 0,0 7-3,0 3-5,15 15-13,-14-12-12,14 12-2,-2-9 1,2 9 1</inkml:trace>
  <inkml:trace contextRef="#ctx0" brushRef="#br0" timeOffset="7691">2290 597 51,'0'0'36,"13"-11"-1,-13 11-1,0 0-22,19-5-7,-8 4-3,2 1 0,7-1-1,2 1 0,2 0 0,2 2 0,-2 0 0,0 6 0,-3 1-1,-1 7 1,-6 7-1,-2 10 0,-4 9-1,-2 8 1,-3 9 0,0 6 0,0 7-1,-2 3 1,0 0 0,0-4-1,0-2 1,2-6-1,0-7 1,0-8-1,0-10 1,1-8-1,-1-8 1,0-3 0,-3-19 1,0 12 0,0-12 0,-18-3 0,1-1 0,-3-1 1,-5 1-2,-1 0 1,-2 3-2,0-2-1,6 6-3,-3-5-16,10 5-15,6 3 0,9-6-2,0 0 1</inkml:trace>
</inkml:ink>
</file>

<file path=ppt/ink/ink1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43.44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 51 12,'-1'-9'32,"1"9"2,8-18-6,4 14-8,-8-8-4,8 10-3,-12 2-3,13-7-2,-13 7-4,0 0 0,-1 18-2,-3 1-1,-1 4 0,2 8-1,-1 5 0,1 6-1,2 1 1,-1 0 0,4-3-1,1-3 2,0-5-1,1-3 0,0-7 0,2-5 0,-2-3 1,3-4-1,-7-10 1,17 10-1,-3-10 1,2-1-1,6-3 1,5-2 0,4 1-1,5-1 1,3 2-1,5-1 0,2 4 0,5 1 0,3 2 0,5 3 0,3 2 0,6 0 1,7-1-1,4 1 1,6 2-1,5-1 0,4-1 1,2 0-1,3 1 0,2 0 0,1-1 1,0 0-1,1 0 1,1-1 0,0 0-1,5 0 0,1 0 0,2 0 0,1-1 1,4 0-1,3 1 0,1-2 0,2 0 0,0-1 1,1 2-1,-2-1 1,1 0-1,-5 0 0,-5 1 0,-4 3 0,-6 0 1,-6 0-1,-7-1 0,-3 1 0,-8-1 0,-6-1 1,1-2-1,-6-1-1,2-2 0,-7 1 2,-5 0-1,-6-1 1,-1-1 0,-5 0 0,-46 0 0,70 2 0,-70-2 0,0 0-1,50 0 0,-50 0 0,0 0 0,0 0-1,0 0 1,0 0 0,0 0 0,0 0 0,0 0 0,0 0 0,0 0 0,44-2 0,-44 2 0,0 0 0,0 0 1,0 0-1,0 0 0,0 0 0,0 0 0,0 0 0,0 0 0,0 0 0,0 0-1,31-45 1,-31 45 0,0 0 0,0 0 0,8-50-1,-8 50 1,3-48 0,-3 48 1,3-68-1,-2 26 1,-4-2-1,-3-1 1,-4 2 0,10 43 0,-18-73 0,18 73 0,-19-51 0,19 51-1,0 0 0,0 0 0,0 0-1,0 0-3,0 0-4,0 0-34,0 0 2,0 0-1,0 0 1</inkml:trace>
  <inkml:trace contextRef="#ctx0" brushRef="#br0" timeOffset="1544">654 990 28,'-9'-12'30,"9"0"2,5 0-18,-4 0-5,-1 12-2,14-11 0,1 22-2,-2 5-1,6 13-1,0 6-1,3 9-1,1 1 0,1 2 0,-3-2-1,-2-8 1,-4-9-1,-2-5 2,-5-14 0,-8-9 0,4-13 1,-7-9-1,-6-13 2,-1-4-2,-3-9 2,0-1-2,1-2 1,3 6-1,4 2 0,4 9-1,7 9-2,5 8-1,12 11-5,-1-2-9,12 11-20,3 7-2,3 4 1,2 3 1</inkml:trace>
  <inkml:trace contextRef="#ctx0" brushRef="#br0" timeOffset="1887">1325 1009 20,'24'-9'33,"-2"-3"2,-2 1-7,-7-10-10,4 7-5,-15-8-4,-1 8-2,-12-3-3,-4 8 1,-7 3-3,-3 5-1,-4 9-1,-1 8 0,0 8-1,3 6 0,4 6 1,7 4 0,7 0-1,4-2 1,8-4-1,2-6-3,8-2-2,0-14-7,8-5-23,3-7-1,4-10 2,4-5-1</inkml:trace>
  <inkml:trace contextRef="#ctx0" brushRef="#br0" timeOffset="2168">1726 935 39,'1'-10'34,"-1"10"2,-22-4-6,-5 3-15,3 10-8,-6 3-4,0 7-1,0 6 0,7 8 1,2 4-1,10 2-1,6-1 1,7-1-1,7-6 0,5-3-2,10-7-3,-3-16-15,7-4-17,4-4-3,4-8 2,2-2 0</inkml:trace>
  <inkml:trace contextRef="#ctx0" brushRef="#br0" timeOffset="2387">1940 1201 29,'14'8'35,"-4"4"0,-10-12-7,0 0-47,8 9-10,-8-9-3,17-17-3</inkml:trace>
</inkml:ink>
</file>

<file path=ppt/ink/ink1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39.35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170 359 36,'-34'24'29,"3"13"1,-3 3-12,4 2-13,8 3-3,9-1-1,7-2 1,13-6 2,13-3 0,3-16 1,11-7 1,1-16 0,4-5 1,-7-15 0,2-4-1,-13-13 0,-5-4-2,-8-9 0,-7-2-1,-6-2 0,-1 3-1,-3 3 0,3 4-1,2 6 0,8 7 0,6 9 0,5 8-1,10 13 0,7 7 0,4 10 0,5 12 0,-1 12 0,0 8-1,-2 9 0,-3 6 1,-6 2 0,-6-1-1,-6 0 1,-6-9 0,-4-6-1,-3-7 1,-2-11 0,-1-6-1,-1-19 1,0 0 0,0 0 0,7-24 0,-2-8 0,2-3 0,0-5 0,6-2 0,-2 1 0,0 5 0,1 9 0,0 12-1,1 13 1,0 13 0,0 10 0,1 7 0,1 8 0,4 2 0,5 2 0,4-5 0,2-4 0,6-9 0,3-9 0,2-8 0,0-11 0,2-10 0,-5-7 0,-4-8 0,-5-8 1,-8-5-1,-8-3 0,-7-1 0,-5 4 1,-5 7-1,-4 5 1,-3 12-1,-5 15 1,2 15-1,1 12 0,4 11 0,2 9-1,2 4 1,5 6-1,3-3 1,7-3-3,0-10-1,8-1-13,-3-14-20,4-10-1,0-13 0,0-9 0</inkml:trace>
  <inkml:trace contextRef="#ctx0" brushRef="#br0" timeOffset="889">1747 298 53,'0'0'37,"9"-10"-1,-9 10-2,-22-8-24,7 8-5,-3-2-3,0 7-1,4 5-1,5 8 0,11 2 0,11 5 0,11 3 0,7 2 0,5 1 0,2-2 0,-2-2 1,-5-5 0,-8-1 0,-14-3 0,-15-4 1,-11-2-1,-12-6 0,-7-3 0,-5-1-2,-4-7-2,5 0-4,-1-14-16,13 2-14,13-6-1,16-1 1,8-7 0</inkml:trace>
  <inkml:trace contextRef="#ctx0" brushRef="#br0" timeOffset="1185">2030 5 51,'14'-19'36,"-14"19"-1,14 9 0,-18 14-22,5 16-9,-2 10-2,1 9-2,3 9-1,2 4 1,1-2-2,2-10 1,1-6-4,-2-13 0,1-9-5,-9-19-6,1-12 2,-12-10 5,0-7 4,-7-7 4,-1-2 2,2 4 2,-1-4 6,8 14 5,2 0-1,18 13-4,5-3-3,13 5-3,6-3-1,10-1 2,2-3-2,3-5 0,-4-4 0,-6-2 0,-10-1-1,-7 3 0,-21 13-1,0-11 1,-17 16 0,-2 7-1,-5 7-1,1 3 1,4 5 0,6 0 0,10-3 0,10-6 1,11-8 0,8-5 0,4-10 0,4-2 0,-1-4 1,-2 1-2,-3 5 1,-4 7-1,-4 12 0,-3 8 1,-2 12-2,-2 9 1,2 9 0,-2 4-1,-1 1 1,-2-4-1,-2-7 1,-1-8 0,0-9 0,-3-14 1,-4-15 0,2-14 0,-2-16 0,-1-12 2,0-18-1,0-12 0,1-11-1,3 0 1,3 3-1,2 7 0,3 11 0,4 13-2,6 22 1,0 18-1,1 16 1,0 13-1,-5 7 1,-1 8 0,-5 2-1,-7 0 1,-7-1 1,-4-7-2,-5-3 1,-5-5 0,0-5-1,-3-8-2,4 2-7,-1-10-30,4-1 1,13 1-1,-2-15 0</inkml:trace>
</inkml:ink>
</file>

<file path=ppt/ink/ink1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38.34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83-12 62,'0'0'38,"-10"-5"-2,10 5 1,-4 19-29,-3-4-6,0 8-1,-4 4 0,0 5-1,0 4 0,0 0 0,4 0 0,3 0 0,5-2 0,6-4 0,10-5 1,9-3 0,12-5-1,17-2 1,14-5 0,19-5 0,18-2-1,22-4 0,19 0 1,19-1-1,22 0 1,14 0-1,17 1 0,13 2 1,15 2-1,9 1 1,11 4-1,10 0 0,6 4 1,7 0-1,5 1 0,3 1 0,0 0 0,-2 2 0,-2 0-1,-9 0 1,-9 1 0,-8-1 0,-13-1 0,-12-1 0,-10 1 0,-11-3 1,-16-4-1,-10-1 1,-12-5 0,-13-3-1,-14-3 1,-11-2-1,-18-3 1,-12-1-1,-16 1 0,-16-1 0,-15 1 0,-14 1 0,-14 1 1,-11-3-1,-13-6 1,-10-3-1,-8-7 1,-6-6 0,-7-9-1,-3-6 1,-1-3-1,1-5-2,7 8-2,-5-2-37,14 10 2,2 1-2,5 8 1</inkml:trace>
</inkml:ink>
</file>

<file path=ppt/ink/ink1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09-19T16:02:00.768"/>
    </inkml:context>
    <inkml:brush xml:id="br0">
      <inkml:brushProperty name="width" value="0.05292" units="cm"/>
      <inkml:brushProperty name="height" value="0.05292" units="cm"/>
      <inkml:brushProperty name="color" value="#FF0000"/>
    </inkml:brush>
  </inkml:definitions>
  <inkml:trace contextRef="#ctx0" brushRef="#br0">19964 4653 100 0,'-301'-85'48'0,"-27"29"-1"16,-35 46-47-16,-16 19 0 15,-8 39 0-15,-6 41 0 16,2 48 1-16,7 51-2 0,16 50 1 16,23 50 0-16,37 47 0 15,38 42-1-15,49 43 0 16,45 84 0-16,57 0 3 15,48 22-2-15,61 34-1 16,53 40 2-16,54 39-1 16,50-17 2-16,48 5-1 15,40-54 0-15,43 66-2 16,33-49 3-16,38-22 0 16,64-51-1-16,-3-61 0 15,27-16 1-15,57-68-1 16,-22-62 0-16,12-117-1 0,3-50 0 15,-5-95-2-15,-48-89 3 16,11-87-1-16,-30-85 0 16,-69-68 0-16,8-65 0 15,-42-60 1 1,-41-54 0-16,-49-47 1 0,-48-48-2 16,-48-31 0-16,-47-36 0 15,-54-21 1-15,-52-26 0 16,-55-9-1-16,-53 4-1 15,-53 22-1-15,-42 38 1 16,-44 45-1-16,-32 65 0 16,-29 71 0-16,-14 83 1 15,0 84 0-15,7 87 0 0,18 77 2 16,23 45-45-16,24 83-2 16,17 48-1-16,24 43 0 15,20 32 32-15</inkml:trace>
  <inkml:trace contextRef="#ctx0" brushRef="#br0" timeOffset="1176.7963">14910 6331 103 0,'-14'-46'47'15,"-2"-12"-1"-15,-11-27-45 16,7-25-2-16,-6-23 1 15,-3-26 0-15,-8-20-1 16,-9-25 0-16,-7-17 2 16,-13-17 0-16,-9-10-1 0,-12 2 1 15,-14-1 0-15,-16 8 0 16,-15 10 0-16,-15 16 0 16,-25 17-1-16,-15 14-1 15,-26 30 2-15,-23 29-1 16,-15 31-1-16,-19 36 0 15,-14 42 0-15,-13 36 2 16,-11 43-3-16,-2 42 2 16,0 31-2-16,5 26 0 15,5 23 1-15,11 15 0 16,12 4 0-16,19 3 0 16,26-8 1-16,20-9 0 15,21-15 0-15,28-14 1 0,20-15-1 16,26-18 0-16,20-16 1 15,19-14-1-15,17-14 1 16,15-16-1-16,15-15 1 16,8-10-1-16,11-10 0 15,5-12 1-15,7-9-1 16,0-14 0-16,13-17-1 16,-1-17 1-16,3-18 0 15,6-22-1-15,2-22 1 16,0-17 0-16,3-12-1 15,-2-6-1-15,-3-1 2 16,-2 5 0-16,-5 15-1 16,-7 20 1-16,-6 20 0 0,-8 23 0 15,-14 29 0-15,-13 27 1 16,-13 36 0-16,-13 28-1 16,-12 31 0-16,-8 21 0 15,-5 19 1-15,1 10-1 16,7-2 1-16,12-5 0 15,19-19-2-15,23-11 2 16,30-32-1-16,30-25 1 16,31-27-1-16,32-23 1 15,33-22-1-15,21-20 0 16,15-11 0-16,11-15-1 16,2-3 1-16,-6 4-7 15,-10-1-39-15,-27 4-2 0,-39 1-1 16,-38 22 6-16</inkml:trace>
</inkml:ink>
</file>

<file path=ppt/ink/ink1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2:47.36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259 1262 13,'-12'-5'30,"-1"-3"1,-1-1-12,14 9-3,-13-6-4,13 6-3,0 0-3,0 0-2,0 0-1,0 0-1,26 9-2,-1-6 0,7 0 0,11 3 0,9-2 1,12 1-1,10 2 0,6-1 0,7-1 0,6 1 0,7 2 1,8-3-1,4 0 0,8-1 1,2-5 0,8 0-1,4 0 1,4-3-1,7-3 1,3 1-1,5-2 1,1 1-1,4 1 0,-3 0 1,0 0-1,0 0 0,-5 0 0,-3 2 0,-5 0 0,0 0 0,-2-2 0,-2 0 1,0-2-1,2-2 0,0-1 0,2-2 1,1-4 0,-1-1-1,-4-1 1,1 0-1,-3-1 1,-6 0-1,-7 0 0,-5 1 0,-8 3 0,-8-1 0,-6 0 0,-12 3 0,-10 2 0,-12 2 0,-10 1 0,-12 3 0,-10 1 0,-8 4 1,-9 0 0,-13 1 1,12-5 0,-12 5 1,0-17 0,-2 5-1,-2-8 0,0-6-1,-2-4 0,1-7-1,-2-2 0,-2-3 0,1-1 0,-1-2 0,1-2 0,-3 1 0,1-2 0,-2 3 1,-2 1-1,-3 2 0,-2 2 1,-3 1-1,-5 5 0,-4 3 0,-5 4 1,-5 2-1,-6 4 0,-6 3 1,-4 1-1,-7 4 0,-7-2 0,-6 3 1,-7 1-1,-9 2 0,-6 4 0,-6 1 1,-9 2-1,-7 2 0,-4 4 0,-3 1-1,-5 0 1,-2-1-1,-4 1 0,0-1 1,3 0-1,-1-3 0,0 1 1,-3-2 0,2 2 0,1 1 0,-1-2 0,-4 3 0,-2 0 0,-3 0 0,0 0 0,-2 1 0,0 1 0,-2-2 0,1 2 1,2-2-1,2 0 0,4 1 0,3-2 0,4 0 0,3 0 0,6 0 0,6 2 0,8-3-1,8 3 1,8-2 0,9 1-1,10 1 1,8 1 0,9-1 0,7-2 0,8 3 0,8-3 0,6 1 0,6 0 0,6 0-1,5 3 0,4 1 1,4 6-1,4 3 1,3 4-1,2 7 1,2 5 0,4 7 0,-1 2 0,1 5 0,2 7 0,-3 0 0,0 6-1,-3 1 1,-2 1 0,1 1 0,-3-1 0,0 1 0,0-8 0,1-2 0,-1-4 0,3-4 0,1-5 0,1-5 0,3-4-1,1-2 2,2-4-1,3-2 0,1-4 0,4-2 1,1-2-1,6-4 1,2-3-1,5-3 1,4-2-1,5-3 1,5 0-1,-1-6-7,3 3-28,-3-3-1,-9-7-1,-6-2-1</inkml:trace>
</inkml:ink>
</file>

<file path=ppt/ink/ink1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5:41.57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120 121 40,'-4'-23'35,"-1"1"1,0 5 0,2 6-19,-7-1-5,10 12-5,-22-6-3,10 10-2,2 5-1,3 9 0,7 7-1,7 8 0,11 5 0,8 7 1,8 3-1,5 3 1,3 1-1,-1-4 0,-5-6 0,-8-3 1,-10-3-1,-11-4 0,-14-4 0,-14-2 0,-9-4 0,-7-6-2,-4-1-1,-5-12-5,5-2-9,-4-14-9,13-6-9,9-9-3,8-11 3</inkml:trace>
  <inkml:trace contextRef="#ctx0" brushRef="#br0" timeOffset="296">77 250 35,'25'-41'34,"2"9"2,2 10-4,-3 5-11,6 13-6,-8-1-6,6 6-3,-3-2-3,3-1-1,2-3-3,-5-8-9,6-6-27,-4-4 1,-3-8-1,-7-5 0</inkml:trace>
</inkml:ink>
</file>

<file path=ppt/ink/ink1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5:19.74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8979 318 14,'0'0'22,"0"0"-1,0 0-11,-10 9-8,10-9 2,-12 13-1,12-13 2,-18 17-1,8-5 0,-4-1 0,1 4-1,-3-3 0,0 4-2,-4 2 1,-2 2-2,0 2 1,-2 1-2,0 2 2,-3 1 0,-1 0-1,-2 0 2,-2-3-1,-1 1 1,-5-2 0,-4 0 1,-8-1-1,-3 1 0,-7-1 0,-7 0-1,-6 1 0,-8 2 0,-6-5 0,-6 1-1,-5-4 1,-6-2-1,-3-4 1,-1-3-1,-2-3 0,0-4 0,-1-2 0,1-5 1,-1-2-1,3-2 0,1-5 1,0-2-1,-1-4 1,3-4 0,-3-2-1,3-5 1,3-2 1,3-3-1,3-3 0,7 0 1,2-6 0,8 2 0,4-4 1,10 4-1,3-3 0,9 4 1,5 1 0,7 1-1,6 5 0,8 3 0,5 3 1,5 7-1,4 1 0,4 8 1,2 0-1,7 15-1,-6-13 0,6 13 0,0 0-1,0 9-1,2 5 1,0 3 0,1 5-1,-1 4 1,1 3 0,0 2 0,1 2 0,-2 0 0,0-3 0,0 0 0,-1-4 0,0-5 1,0-3-1,-1-4 1,0-14 0,2 12 0,-2-12 0,-1-17 0,0-3-1,0-7 0,-2-8 1,0-9-1,-3 1 0,1-3-1,0 3 1,-1 3 1,1 6-1,1 8 1,1 7 0,0 8 0,3 11-1,0 0 1,19-1-1,-2 8 1,3 2-2,6-1 2,3 1-1,3 1 0,1-4 0,-3-2-1,-1-4-4,-8-8-9,1 0-21,-5-2 0,0 0-1,-2-1 0</inkml:trace>
  <inkml:trace contextRef="#ctx0" brushRef="#br0" timeOffset="1217">5818 831 12,'0'0'25,"-1"-22"0,0 9-5,-3-1-13,-5 5-1,-2 2-1,-5 7-1,0 7-1,-3 9-1,3 9 0,-1 5 0,5 7 0,1 5 1,9 2-1,8-2 2,7-2 0,6-9 0,7-3 1,3-12 1,8-3-1,-2-15 1,3-3 0,-7-14-1,-1-4 1,-10-8-3,-6-2-1,-10-2-2,-9-1-2,-6 7-8,-11 3-23,-2 5-1,0 10-1,0 3 1</inkml:trace>
  <inkml:trace contextRef="#ctx0" brushRef="#br0" timeOffset="2450">4143 296 2,'0'0'19,"15"1"0,-15-1-14,0 16-2,-3 1-1,-4 5-1,0 9 0,-6 7 1,0 10-1,-4 8 0,-2 8 0,-4 6-1,-2 5 0,-4 8 0,-4 3 0,-3 4 0,-7 1 2,-8 1 0,-5-2 1,-9-1 0,-8-2 1,-9-2 0,-9-2 0,-10-3-1,-9-2 1,-9-2-1,-8-2-1,-5 0 0,-7-3 1,-5-3-1,-2-2 0,-1-2 1,3-1-1,-1-5 0,3 0-1,2-1 0,6 2 1,5 2-1,7 2 1,4 2-1,5 5 0,6 4-1,11 5 1,6 5 0,5 4-1,7 1 1,6 1-1,9 2 1,8-3 0,5-3 0,7-4 0,4-4 0,9-7 0,4-6 0,5-2-1,4-11 1,4-4 0,6-8-1,0-8 1,3-6 0,3-6 0,-1-9 0,3-2 1,-1-9 1,0 0 1,0 0-1,0 0 0,0 0 0,-4-15-1,0 2 0,-1-2 0,-5-2-2,-5-3 0,-4-2 1,0-2 0,-4-3 1,1 3 1,-2-5 0,5 5 1,0-1 0,9 4 0,-1 3-1,5 5 0,1 4-1,5 9 0,0 0-2,0 0 1,0 0-2,-3 12 1,5 9 0,0 5-1,1 7 1,0 6 0,1 5 0,3 1 0,-3 0 0,5-5 1,7-6-1,3-5 1,7-9-1,4-10 1,6-8 1,4-7-1,3-10 0,0-5 0,-1-6 1,-4-3-2,-3 0-1,0-2-5,1 6-32,-5 7 1,-4 2-2,1 8 1</inkml:trace>
  <inkml:trace contextRef="#ctx0" brushRef="#br0" timeOffset="7785">14370 323 41,'7'-17'33,"1"4"2,-1 1 0,-5-2-24,-2 14-1,10-13-2,-10 13-2,0 0-2,0 0-1,-9 6-1,0 3-1,-6 4 0,-2 5-2,-5 8 2,-3 5-1,-4 8 0,-3 5 1,-5 8-1,-6 4 1,-2 1-1,-5 3 1,-3 0-1,-4-1 1,-3 1-1,-4-3 0,-3-2 1,0-2-1,-5-4 1,-2 1-1,-2-4 1,-5 1-1,-2-5 1,-1 1 0,-1-2-1,-2-1 0,0 0 0,-2-4 0,0 0 0,0-2 0,-2 0 0,-1-4 0,-5-2 0,0-1 0,-5-1 1,-3-1-1,-3-4 0,-6-2 0,-5-3 0,-5-3 0,-3-4 0,-2-3 0,1-7-1,-5-7 1,2-4 0,2-5 0,3-6 0,4-2 0,2-5 1,5-6-2,4-2 1,9-4 0,8-4 1,8-3-1,9-4 1,8 0-1,8-3 1,10 4 0,5-3-1,7 4 1,4 3-1,4 5 0,3 6 0,4 5 1,3 6-1,5 4-1,2 7 2,5 5-1,9 10 0,-11-12 0,11 12 0,0 0-1,0 0 0,0 0 1,-6 14-1,6-14 1,-2 19 0,2-4 0,1-1 0,0 3 0,4 2 0,-1 4 0,2-1 1,0 2-1,1-1 1,1 0-1,-1-1 0,-2-1 0,-1-6 1,-1-2-1,-1-4 0,-2-9 1,1 9-1,-1-9 1,0 0-1,-12-10 0,4 0 0,-4-6 1,-1-6-1,-4-5 0,0-5 0,-3-5 0,2-2 0,1-2 1,0-1-1,2 4 0,1 5 1,4 4-1,2 7 1,3 6 0,0 4-1,5 12 1,0 0-1,17 7 0,0 4 0,3 3 0,6 3-1,4-1 1,4 5 0,1-2 0,-2-3 0,-3-2 0,-4-2 0,-4-3-1,-3-2-1,-7-5-4,3-4-32,-15 2 0,15-14 0,-8 3-2</inkml:trace>
  <inkml:trace contextRef="#ctx0" brushRef="#br0" timeOffset="11186">13337 1657 60,'2'12'34,"-2"-12"0,0 0-10,10 2-15,-1-11-2,7 0 0,3-9-1,8-2-1,1-6-1,7-2 0,0-4-1,0 1-1,-5 1 0,-2 5 0,-8 5-1,-3 6 0,-5 7 0,-12 7-1,6 18 0,-8 5 0,-4 8 0,-4 6 1,0 7-1,-1 7 0,-2 1 0,2-3 0,2-3-1,-2-7-3,6-1-3,-6-14-9,9-3-17,-5-8-5,7-13 0,-13 13 1</inkml:trace>
  <inkml:trace contextRef="#ctx0" brushRef="#br0" timeOffset="11482">13450 1942 26,'-15'13'32,"9"1"2,5 4-4,1-18-7,22 20-6,-3-21-3,15 4-4,-4-8-2,11 0-2,-1-2-3,3-5-1,-4 3-2,-2-1 0,-1 2 0,-1 1-1,-3 2 0,-5 1-2,-1 2-3,-7-6-10,3 2-22,-5 1 0,-3-2 0,-3 0 0</inkml:trace>
  <inkml:trace contextRef="#ctx0" brushRef="#br0" timeOffset="12402">8997 802 5,'0'0'23,"0"0"-3,0 0-6,0 0 0,0 0-1,0 0-2,0 0 0,0 0-2,0 0-1,0 0 0,0 0-2,0 12-1,0-12-1,0 0 0,-5 14-1,3-5 0,-3 4-2,-1 3 1,-1 3-1,-1 1 0,-5 6-1,0 3 1,-6 0 0,-2 4-1,-6 1 2,-3 1-1,-4 4 0,-4 0-1,-3 0 0,-2-1 0,-4 4 0,-1-3 1,-6-1-1,-2-1 0,-8-2 0,-6-2 1,-8-3-1,-7-1 0,-8-6 0,-8-1 1,-8-2-1,-9-3-1,-4-3 1,-3-3 0,-3-5 0,-2-3 0,-3-4 0,1-3 0,4-5 0,2-2 0,3-7 0,4-3 0,4-5 1,7-5 0,5-5 0,8-3-1,4-6 2,10-3-1,5-4 0,7 1 0,5-6 0,7 1-1,3 1 1,4-1-1,6 0 0,2 0 1,3-1-1,3 1 0,4 1 1,1 2-1,4 3 1,2 1-1,3 6 1,2 3 0,2 4-1,5 6 1,2 4-1,1 7 1,4 2-1,1 5 0,2 2 0,3 10 0,0 0 0,-3-11 0,3 11 0,0 0 0,0 0-1,-4 11 1,4-11 1,-5 19-1,2-5 0,-1 3 0,0 4 1,-1 3-1,-3 0 0,0 1 0,-1 3 0,0-3 0,2 0 0,-2-6 0,3-3 0,1-4 1,5-12-1,0 0 0,0 0 1,-2-14-1,4-6 1,0-6-1,3-4 0,-1-7 1,1 0-2,0-1 2,-1 3-2,-1 6 2,0 4-2,-1 7 1,-2 18 0,0 0 0,12 7 1,-1 14-1,2 6 0,5 3 0,2 4 1,4 2-1,3-2-3,-3-9-14,5-1-21,3-5 2,2-9-2,6-2 1</inkml:trace>
  <inkml:trace contextRef="#ctx0" brushRef="#br0" timeOffset="13728">7465 2045 36,'11'8'33,"-11"-8"0,21-8 0,-3-2-20,-5-11-5,7 2-1,-3-6-3,4 2 1,-4-4-1,2 5-1,-5 1 0,1 4-1,-6 6 0,-9 11-1,12-9 0,-12 9 0,0 20-1,-5 4 0,0 7 0,-1 7 0,0 7 0,-1 6 1,0 1-2,1-1 1,1-1-1,-1-9-2,4 1-3,-6-15-8,10-1-14,-4-7-7,0-10-1,2-9 1</inkml:trace>
  <inkml:trace contextRef="#ctx0" brushRef="#br0" timeOffset="14040">7529 2357 33,'-19'14'33,"19"-14"2,-4 15-3,4-15-12,19 0-5,-7-8-4,10 4-4,-3-3-2,7 0-1,2-3-5,-3-2-5,5-3-31,-3 5 1,-2-5-1,4-1 0</inkml:trace>
  <inkml:trace contextRef="#ctx0" brushRef="#br0" timeOffset="14930">4919 430 34,'0'0'29,"-3"-11"-5,-5-1-5,1 0-3,-9-8-4,0 0-4,-9-5-3,-1 5-1,-6-3-1,-3 8-1,-6 1 0,0 9-1,-8 5 0,1 10-1,-7 11 1,-3 5-1,-3 11 0,-2 5 0,-2 11 0,-1 4-1,3 6 1,3 4 0,5 1 0,6 4 0,8 2-1,9 4 1,7 0 0,10 4 0,6 5-1,5 1 1,5 1 0,2 3-1,4-2 0,-1 0 1,-1 1 0,-2 0-1,-3-2 1,-3-2 0,-4 1 0,-6 0 0,-5 2 0,-6-1-1,-6 0 1,-7 0 0,-7-3 0,-5-1 0,-9 0 0,-3-5-1,-4-5 2,-3-4-1,2-2 0,-2-4 0,0-2 0,2-4 0,3-2 0,2-2 1,4-1-1,1 0 1,2-2-1,3-4 0,5 2 1,3-3-1,4 1 0,4-2 0,3 2 1,2 3-1,3-2 1,3 1 0,4-2 0,2 3 1,2-4-1,1-2 1,2-5-1,3-3 2,3-5-2,2-5 0,0-6 0,3-5-1,0-5 0,2-11-1,0 0-3,0 0-2,1-15-1,-3-4 0,6 0-1,-6-4 1,4 1 1,-3-4 2,1 3 4,0 3 3,-2-1 3,3 4 1,-5-2 1,5 6 0,-5-3 0,6 4 0,-4-1-3,2 13-2,3-17 0,-3 17-2,3-9 0,-3 9 0,5 9 0,-2 8-1,-1 4 1,-2 2 0,0 7-1,0 2 1,1 3-1,0-4 1,1-6-1,1-4 1,7-6-1,4-8 1,5-8 0,5-4 0,2-8 0,3-2-1,3-3-2,-1-8-4,3 6-20,0-6-11,-7-2 0,3 0-2</inkml:trace>
  <inkml:trace contextRef="#ctx0" brushRef="#br0" timeOffset="16037">3303 3781 63,'11'-6'37,"4"-1"-1,3-1 0,-4-2-30,6 3-3,0 2-2,-3 4-1,-3 5 0,-14-4-1,12 18 1,-13 1 0,-4 4 0,-5 4 1,-3 3-1,-1 2 0,-1 0 1,3-2-1,4-3 1,5-6 0,9-1 0,5-5 1,5-3-1,5-5 1,2-5-1,2-3-2,4-1-4,-5-10-16,5-3-16,2-1 1,-2-7-3,-1-3 2</inkml:trace>
  <inkml:trace contextRef="#ctx0" brushRef="#br0" timeOffset="16614">1568 2005 37,'0'0'32,"0"0"-1,-8 17-10,-6-9-5,3 12-5,-8-1-4,2 10-3,0 1-2,2 2-1,5-1 0,8 0 1,8-7 0,10-6 2,8-12-2,8-6 2,0-12-1,4-3 0,-5-11 0,-3-3-1,-7-3 0,-9 1-1,-12 4-1,-11 5-2,-8 16-8,-14 7-28,-14 16 1,-9 11-1,-13 12-1</inkml:trace>
  <inkml:trace contextRef="#ctx0" brushRef="#br0" timeOffset="19235">16169 484 47,'-3'19'35,"-2"-5"0,2-5 0,3-9-22,0 0-5,-4 11-3,4-11-1,0 0-1,0 0-1,-12-14-3,12 14-11,1-14-23,4 0-1,8 1-1,3-2 0</inkml:trace>
  <inkml:trace contextRef="#ctx0" brushRef="#br0" timeOffset="19547">16985 597 49,'7'18'32,"-7"-18"0,0 14-1,0-14-29,1 11-4,-1-11-5,0 0-13,0 0-10,11 0-2,2-9 1</inkml:trace>
  <inkml:trace contextRef="#ctx0" brushRef="#br0" timeOffset="19766">17727 648 58,'16'21'38,"-7"-7"-2,-9-14 0,14 14-28,-14-14-5,0 0-4,0 0-4,0 0-14,15-12-16,7-1-2,10-7 1,16-3 1</inkml:trace>
  <inkml:trace contextRef="#ctx0" brushRef="#br0" timeOffset="20327">20051 215 33,'0'0'33,"0"0"-4,0 0-7,0 0-6,0 0-4,0 0-4,0 0-3,0 0-1,0 0-2,0 0-1,2 16 0,-3-1-1,0 2 0,-1 11 1,0 6-2,-2 8 2,-2 8-2,-2 7 2,-6 9-1,-1 6 0,-8 5 0,-4 5 0,-8 3 0,-7 5 0,-6 1 1,-6 3-1,-4-1 2,-9-2-1,-3 2-1,-8-4 1,-1-1 0,-6-3 0,-3-3 0,-5-4 0,-4-2-1,-6-3 1,-1-4 0,-3-3-1,-3-3 0,-3-3 0,-1-3 0,-5-6 0,-2-2 0,-1-4 0,-3-1-1,-6-4 1,-4-2 0,-7-3-1,-5-2 1,-7-2 0,-5-4-1,-3-2 1,-7-4-1,-2-2 0,-2-6 0,-1-1-1,-2-2-2,4-2 0,-7-3-1,2 3-1,-5-6 0,0 6 0,-8-7 1,-2 3 1,-10-3 2,-2-2 2,-5 0 2,-4-5 2,1-1 0,4-4 1,4-3-1,5-6-1,10-2-1,8-6 0,11-3-1,4-7 0,10-2-1,3-5 1,8-3 0,5-5 0,4-3 1,4-3-1,6-2 0,6-1 0,4-2 1,8-3-1,3 2 0,8-1 2,8-2-2,6 0 0,6 2 0,6-1 1,5 1-1,6 4 0,7 0 0,2 1 1,4 5-1,4 4 1,5 6-1,3 5 0,5 8 0,3 4 0,4 9 0,6 5-1,5 6 0,3 5 0,9 4 0,0 0 0,-11 18 0,12 0-1,1 5 1,-2 7 0,1 4 0,0 5 0,0 2 0,1 1 0,0-2 0,0-2 0,0-6 0,0-4 0,0-5 0,0-8 0,0-4 1,-2-11-1,0 0 1,0 0 0,0 0 0,-9-27 0,3 2 0,-4-6 0,-2-5 0,-2-7 1,0-2-1,-1 2 1,0 3 0,2 5 0,1 8 0,3 6-1,2 6 0,7 15 0,0 0 0,0 0-1,17 5 0,5 8 0,7 2 0,6 2 0,6 1 0,6-1 0,1-3 0,-1-2-1,-4-8-6,7 0-32,-5-8 2,-1-1-1,0-5-1</inkml:trace>
</inkml:ink>
</file>

<file path=ppt/ink/ink1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5:03.91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 0 8,'0'0'10,"0"0"0,0 0-1,0 0 0,0 0 0,0 0-1,0 0 0,0 0-2,0 0-1,0 0 0,0 0-3,0 0 0,-7 12-1,7-12-1,-1 13 1,1-13-1,-1 18 0,0-7 1,0 3-1,0 0 1,-1 2-1,0 1 0,-1-1 1,-1 1-1,0 0 0,1-1 1,-1-2-1,1 0 0,-1-3 0,2 0-1,2-11 1,-2 16-1,2-16 2,1 12-1,-1-12 1,0 0 0,9 4 0,-9-4 1,15-4 0,-4-2 0,4 1-1,1-2 1,6 2-1,0 0 0,3 1-1,1-2 1,1 2-1,0 0 0,-1 1 0,1 0 1,-2 2-1,1 0 0,1 0 0,-2 1 1,1-1-1,1 2 0,-1 0 1,0-2-1,2 1 0,0 0 0,-2 1 0,2-1 0,-2 2 1,-2 0-1,-1 0 0,0 2 0,-1-1 0,-2 1 0,1 0 1,-1-1 0,-3-1-1,1 0 0,-3-1 1,-2 0-1,-2-1 1,-11 0-1,12 1 0,-12-1 1,0 0 0,10 1 1,-10-1-1,0 0 1,10-3 0,-10 3-1,9-8 1,-9 8 0,12-10-2,-12 10 2,13-11-1,-13 11 0,13-11 1,-13 11 0,12-12 1,-8 3 0,-4 9-1,10-18 1,-4 8-1,-4-2 0,1 2 0,-3-2 0,0 12 0,1-16 0,-1 16 0,0-12 0,0 12 1,0 0-1,-5-10 0,5 10-1,0 0 0,-8-8-1,8 8-1,0 0-1,-10-11-9,10 11-23,0 0 0,-12 2-2,12-2 1</inkml:trace>
  <inkml:trace contextRef="#ctx0" brushRef="#br0" timeOffset="9766">4411 129 8,'0'0'24,"0"0"-1,9-1-5,-9 1-1,0 0-3,0 0-1,0 0-3,0 0-1,0 0-3,10-7-1,-10 7-2,0 0-1,0 0-1,0 0 0,0 0-1,0 0 1,9 7-1,-9-7 0,7 13 1,-7-13-1,7 19 0,-5-8 0,0 1 0,-3 0 1,0 1-1,-1-1 0,-1 5 1,-2 0 0,-1-1 0,0 3-1,-4 0 1,-1-1-1,1 1 1,-4 2-1,-1-3 0,-1 0 0,-1 1 0,-1-2 0,-2 1 1,1 1-1,-6-1 1,0 3 0,-4-1-1,-4-1 1,-2 2-1,-4-1 0,-4-1 0,-2 0 1,-3-2-1,0 2 0,-3-4 0,0 1 0,-4-3 0,1 1 0,-3-1 0,-1-2 0,-1-1 0,-2 0 0,0 0 0,1-3 0,-1-1 0,-3-1 0,1-2 0,1 1 0,-3-4 0,-1 0 0,-2-3 0,-4 1 0,-2 0 0,1-1 0,-5 0-1,-1 0 1,-3-2 0,-2 0 0,-1-3 0,2 1 0,-3-1 0,-1-4-1,2 3 1,2-5-1,2-1 1,4-4 0,2 2 0,4-5 0,5-2 0,6-1 0,5-5 0,4 1 1,6-3 0,7 0-1,5 0 0,6-3 1,3 3-1,5 1 0,4 2 1,2 2 1,4 0-1,2 5 0,0 0 0,2 7 0,2 3 0,1 2 0,2 10 0,-3-10 0,3 10-1,0 0 1,0 0-1,0 0 0,0 0 0,0 0 0,0 9 0,0-9-1,0 13 1,0-4 0,0 3 0,-1 1 0,0 3 0,-2 3 1,2-1-1,0 4 1,1 0-1,0 2 0,0 1 1,0 2-1,0 0 0,0-1 0,0 0 0,0-2 0,0-2-1,-2-2 1,2-5 1,-1-3-1,1-12 0,2 13 1,-2-13 0,0 0-1,-7-16 1,4 4 0,-4-6-1,-1-6 0,0-4 1,-4-3-1,1-6-1,2-1 1,-2 0 0,3 3 1,0 0-1,2 5 0,-2 4 1,4 6 0,0 4 0,2 4 0,0 1 0,2 11 0,-3-11 0,3 11 0,0 0-1,0 0 0,0 0 0,0 0 0,0 0 0,12 14-1,-1-4 1,4 0 0,5 1 0,4 1 0,3-2 1,2-2-1,4-1 0,0-2 1,-1-1-1,-1-2 0,0 0 0,-1-3 1,-4 0-1,-1 0 0,-3-3 0,-3 1 1,-5-1-1,-3 2 0,-11 2 0,13-6 0,-13 6 0,0 0 0,0 0 0,0 0 0,0 0 0,0 0 0,0 0 0,0 0 1,0 0-1,0 0-1,-7 11-7,7-11-30,-18-2 2,5-5-2,-3-1 1</inkml:trace>
  <inkml:trace contextRef="#ctx0" brushRef="#br0" timeOffset="15086">1781 305 23,'0'0'27,"9"-10"0,-9 10-10,0 0-7,0 0-3,0 0-1,-18 0-3,9 8-1,-1 9 0,-2 1 0,1 5-1,3 3 2,1 3-1,5-1 1,9-2 1,2-6 0,9 0 1,4-10 0,8-2 0,1-10 0,7-4-1,0-7 0,1-4-1,-2-5-1,-2-2 0,-8-2 1,-4 0 0,-11-3-1,-9 3 1,-12 1-2,-11 4 0,-9 5-3,-11 1-9,-2 4-25,-9 6-1,-3 3 0,4 4 1</inkml:trace>
</inkml:ink>
</file>

<file path=ppt/ink/ink1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4:21.592"/>
    </inkml:context>
    <inkml:brush xml:id="br0">
      <inkml:brushProperty name="width" value="0.05292" units="cm"/>
      <inkml:brushProperty name="height" value="0.05292" units="cm"/>
      <inkml:brushProperty name="color" value="#C0504D"/>
      <inkml:brushProperty name="fitToCurve" value="1"/>
    </inkml:brush>
    <inkml:brush xml:id="br1">
      <inkml:brushProperty name="width" value="0.05292" units="cm"/>
      <inkml:brushProperty name="height" value="0.05292" units="cm"/>
      <inkml:brushProperty name="color" value="#40618B"/>
      <inkml:brushProperty name="fitToCurve" value="1"/>
    </inkml:brush>
  </inkml:definitions>
  <inkml:trace contextRef="#ctx0" brushRef="#br0">109 2640 3,'-5'-14'19,"5"1"-1,-4 0-2,-2-3-2,0 3-3,-2-4 1,2 3-3,-5-2 0,5 5-1,-4-5-1,4 6-1,-4-2-2,10 12-1,-13-18-1,13 18 0,-10-12-1,10 12 1,-6-9-1,6 9 1,0 0-1,-2-13 0,2 13 0,0 0-1,4-13 1,-4 13-1,9-9 0,-9 9-1,17-10 1,-4 6 0,3 1 0,5-1 0,4-1 0,5 2 0,3-3 0,4 1 0,4-3 1,4 1-2,0 3 2,1-2-1,2 2-1,0 0 1,-2 1 0,0 1 0,-3-1 0,0 2 0,-2 1 0,0 0 0,-5 3 0,-1-2 0,-2 2 0,-4-1-1,-3 3 1,-3-1 0,-4-1 0,-6 0 1,0-2-1,-13-1 0,13 2 1,-13-2-1,0 0 1,0 0-1,0 0 0,0 0 1,0 0-1,0 0 0,0 0 0,0 0 0,0 0 0,3 17-1,-4-7 1,1 4 0,-1 6 0,2 2 0,-1 6-1,2 0 2,-1 2-1,1-2-1,1 0 2,0-3-1,1-6 0,-2-1 0,0-5 0,-1-4-1,-1-9-6,2 13-25,-2-13-1,0-19 0,-2 3 0</inkml:trace>
  <inkml:trace contextRef="#ctx0" brushRef="#br0" timeOffset="1124">108 2443 14,'0'0'13,"4"15"-1,-4-5-1,1 3-2,-3 2-1,3 4-1,-4 2 0,5 0 1,-3 0-2,2 1-2,0-5 0,1 0 0,-1-5-1,1-3-1,-2-9 0,0 0-1,0 0 2,0 0 1,6-22-2,-5 5 1,-1-5-1,0-2 0,-1-4-1,0 5 1,-1-5-1,-1 5 0,-1 4 1,2 3 0,-2 4 1,4 12 0,-5-13-1,5 13 0,0 0 0,-3-9 0,3 9-1,0 0 0,0 0-1,0 0 0,0 0 0,-3-10 0,3 10 0,0 0 0,11 2-1,-11-2 1,17 3 0,-3 1 0,2-3 0,7 0 0,4-1 0,5 0 0,3-1 1,4-3-2,3 2 1,1-1 1,4-2-2,-1 2 2,-2-2-1,-3 2 0,-4-1 0,0 1 0,-4-1 0,-1 1 0,-3 1 0,-1-1 0,-1 2 0,0-1 0,1 0 0,0 1 1,-1-1-1,-1-1 0,-2 0 1,-3 0-1,-1 2 0,-4-2 1,-4 1-1,-12 2 0,13-2 1,-13 2-1,0 0 0,0 0 0,0 0 0,0 0 0,0 0 0,0 0 0,9 5-1,-9-5 1,0 0 0,5 13 0,-5-13 0,6 18 0,-3-9 0,-1 5 0,1-1 0,-1 2 0,0 0 0,-1 2 0,0 0 0,0 0 0,0 1 0,0-2 0,0-1 0,0-1 0,0-3 1,-1-11-1,2 13 0,-2-13 0,0 0 1,0 0-1,0 0 1,0 0 0,0 0 1,0 0 0,0 0 1,0 0-2,2-12 1,-1 2 0,-2-3-1,-1-2 0,-1-3-1,0 0 0,-1-2 1,-1 2 0,0-2-1,-3 1 0,0-3 1,1 3 0,-1 0 0,-1 1-1,0 0 1,1 2 0,-1 2 0,1 1-1,-1 5 1,1-1-1,-3 1 0,1 3 0,-1-1 0,-3 3 0,1 0 0,-2 2 0,-2-1 0,-1 2 0,-2 3-1,-3-1 1,-2 4 0,-3 0 0,-4 1-1,-3-1 1,-4-2 0,-4 0 1,-1-4-1,-2 0 0,-1-2 1,-1-2-2,1 0 1,2-1 0,4 0 0,2 1 0,5 0 0,4 2 0,5-2 0,5 2 0,5-1 1,1 0-1,3 0 0,2 1 0,9 2 0,-17-3 0,17 3 0,-17-1 0,17 1 0,-14-1 0,14 1 0,-12 1 0,12-1 0,0 0-1,-11 9 1,11-9 0,-1 22-1,1-4 1,0 5 0,1 6 0,-1 5-1,1 0 1,-1 1 0,1 0 0,-1-1 0,1-2 0,-1-2 0,1-5 0,0-2 0,0-6 0,2-3 0,-2-1 0,-1-13 1,0 0-1,0 0 0,4-18 0,-4 1 0,0-5 0,0-3 0,-1-6 0,-1 1-1,2-3 2,-1 1-1,1 1 0,-2 1 1,0 4-1,1 1 0,1 4 1,-1 5-1,1 3 0,0 13 0,1-14 0,-1 14 0,0 0-1,16-5 1,-4 8 0,5 0 0,4 1 0,7-1 0,9 0 0,7 0 0,5-1 0,3-1 0,5 0 0,4-1 0,1-2 0,-1 0 0,-4 2 0,-3-4 0,-6 3 0,-4-2 0,-10 1 0,-6 0 0,-7 0 0,-5 3 0,-5-2 0,-11 1 0,12 2 0,-12-2 0,0 0 0,9 4 0,-9-4 0,9 10 0,-2-1-1,0 7 1,0 0 0,0 8 0,2 0 0,-3 3 0,0 0 0,-3-1 0,0-3 1,-1-4-1,-1-3 0,0-6 0,-1-10 0,0 14 0,0-14-2,0 0-7,0 0-28,0 0 1,-13-19-1,7-4 1</inkml:trace>
  <inkml:trace contextRef="#ctx0" brushRef="#br0" timeOffset="3417">473 1060 6,'-12'-28'31,"-1"-3"0,5 7 2,4 7-19,-4-5-1,10 13-1,-7-4-2,5 13-3,-1-12-2,1 12 0,0 0-1,-1 17-3,0 3 0,0 9-1,1 8 0,-1 8 0,0 9 0,0 7 1,1 2-1,-1 1 0,1 1 1,0-2-1,1-4 0,0-3 1,1-6-2,-1-7 1,1-4 0,-1-6 0,1-8 0,-1-6 1,0-5-1,0-5 0,-1-9 0,1 9 1,-1-9 0,0 0 0,0 0 0,-4-15 0,0 5 0,-1-4 0,-2-3-1,-2-2 1,-2 1-1,-1-2 0,-1 2 0,0-3 0,-1 4 0,1 0 0,0 3 1,2 3 0,2-2-1,2 4 1,7 9 0,-11-12 0,11 12-1,0 0 0,0 0 0,0 0 0,10 18 0,-2-4-1,3 2 1,2 5-1,1 1 1,1 4 0,-1 0 0,-1-2 0,-2 1 0,-1-3 0,-2-1 0,-1-4 0,-2-2 1,-1-6-1,-4-9 1,11 1 1,-1-14-1,2-6 0,2-5 0,6-6 0,1-2-1,0-3-4,7 2-35,-7 2 2,-3 6-3,-3 3 1</inkml:trace>
  <inkml:trace contextRef="#ctx0" brushRef="#br0" timeOffset="7520">418 861 17,'-4'-11'23,"4"11"-4,-1-19-3,3 10-1,-4-8-4,5 2-1,-6-7-3,4-1 0,-4-5-2,3 2 0,-4-6-1,2 1-1,-2-4-1,1 0 0,-2-3 1,2 2-2,-2 0 1,1 2-1,0 2-1,0 3 0,2 2 1,1 3-2,2 5 1,2 2 0,3 2 0,3 2 0,5-1 0,7 4 0,9 0 0,7 1-1,9 0 1,13 1 0,10 4 0,12-1 0,13 1 0,9 1 0,12-2 0,11 2 0,9-2 1,10 2-1,10-2 0,11-1 0,9 1 0,11-2-1,7 2 1,7-2 0,8 2-1,4 1 2,3-1-1,0 3 0,3-2 1,0 2-1,1 0 1,5-1 0,1 4-1,6-2 0,5 2 1,8 1-1,6-1 1,8 3-1,7-3 1,4 3-1,5-2 0,3 0 1,5 0-1,2-2 0,4 0 1,4-4 0,4 1 0,4-2 0,5-3-1,4 0 1,5-2 0,4 1 0,2-1-1,0-1-1,2 4 1,-2 1-1,1 4 0,-3 3 1,-2 4-1,-1 3 1,-2 4-1,-1 5 1,0 1 1,-1 1-2,0 4 1,-2-2 0,-1 1 0,-5-2-1,-4 3 1,-9-4 0,-7 0 0,-5-3 1,-7-3 0,-3-2 0,-11-3 0,-1-1 0,-7 0 0,-4-3 0,-9 1 0,-11-3 1,-11 2-1,-12-2-1,-13 0 1,-10 0 0,-16-2 0,-11-1-1,-16-1 0,-9 0 1,-15-1 0,-9 0 0,-15 1 0,-9-1-1,-12 2 0,-6 0 1,-12 0 0,-9 0-2,-10 1 1,-6 2 0,-7-1 0,-7-1 0,-10 0 0,0 0 0,-3 15 0,-9-3 1,-2 6-1,-2 3 1,-6 7-1,-1 5 1,-4 5-1,-1 6 1,1 2-1,0 7 0,4 6 0,-1 4-1,0 8 0,2 2 0,1 5 0,4 2-1,-1-1 2,4 3-1,0-5 0,3 1 0,5-4 2,0-2-1,4-3 0,2-4 0,0-4 0,2-6 0,-1-5 0,1-8 0,-2-4 1,0-6-1,-1-8-1,0-9 1,2-4 1,-1 0 0,0-11 1,2 9 0,-2-9 0,0 0 0,0 0 1,0 0-1,0-12 0,0 12-1,0-14 0,0 14 0,0-14-1,0 14 1,2-15-1,-2 15 0,0 0 0,4-9 0,-4 9 0,0 0 0,0 0 1,0 0-1,0 0 0,0 0 0,0 0-1,0 0 1,0 0 0,0 0-1,0 0 1,0 0-1,0 0 1,0 0 0,0 0-1,0 0 1,0 0 0,0 0-1,0 0 1,0 0-1,0 0 1,0 0 0,0 0 0,0 0 0,0 0 0,0 0 0,0 0 1,0 0-1,0 0 1,-5-13-1,2 1 1,-1-1-1,-4-2 0,0-3 0,-4-2 0,-2-3 0,-3 0 0,-1 4 0,4 0 1,-2 4-1,4 2 1,1 2-1,11 11 0,-9-9 0,9 9-1,0 0 1,0 0 0,0 0 0,0 0 0,0 0-1,0 0 1,0 0 0,0 0 0,0 0-1,4 15 1,0-6 0,-3 3 0,7 6 0,-4 2 0,6 5 0,0 3 0,5 4-1,2 3 1,5 0 0,3 2 1,-1-1-1,1 0 1,-2-3-1,0-2 1,-1-6 0,-6-4 0,-6-5-1,0-6 0,-10-10 1,10 11 0,-10-11 0,0 0 0,4-17 0,-5-4 1,1-7-1,-2-9 0,3-6 1,-2-7-1,4-3-1,-2-2 1,2 4-1,2 3 1,-1 9-1,3 6 0,-1 7 0,-2 8 0,2 3 0,-3 6-2,0-2-2,-3 11-4,5-12-9,-5 12-22,13-6 0,0 6-1,-2 0 0</inkml:trace>
  <inkml:trace contextRef="#ctx0" brushRef="#br1" timeOffset="122648">7112 1879 38,'-12'-39'34,"-3"1"1,-5 0 0,-9 0-25,4 9-1,-10 3-4,2 7 1,-5 5-3,3 7-1,3 3 0,4 13-1,7 10-1,7 9 0,11 11 0,7 11 0,9 14 0,5 11 0,6 10 0,4 5 0,1 1 0,-1-1 1,-5-5-1,0-1 1,-4-10 0,-6-8-2,0-5-2,-7-19-10,3-6-21,-4-10-1,-2-13-1,-3-13 1</inkml:trace>
  <inkml:trace contextRef="#ctx0" brushRef="#br1" timeOffset="122960">6875 2378 47,'0'0'33,"0"0"2,16-12-2,-16 12-23,30-8-8,-7 5 0,3 2-1,2 5-1,-1 2 0,2 3-1,-1 2 0,-2 1 1,-3 1-1,-5-1 0,-2-2 1,-4-5 0,-12-5 0,13-9 1,-11-4 0,-5-8 1,0-3 0,-3-6 0,0-3 1,1-2-2,3 4 0,3 0 0,4 3-3,9 5-4,2 0-17,9 3-11,7 4-1,0 0 1</inkml:trace>
  <inkml:trace contextRef="#ctx0" brushRef="#br1" timeOffset="123288">7419 2237 31,'11'30'32,"5"-12"2,7-8-1,7-9-20,-1-13-3,6-6-4,-7-10-1,-3-1-2,-6-7 0,-8 2-2,-9 3-1,-10 7 0,-8 10 0,-8 10-1,-4 11-1,-4 10 2,0 10-1,3 6 1,6 3 0,7 0 0,8 1 0,8-7-1,9-6-1,6-11-2,11-5-6,1-12-10,8-8-13,1-5-1,1-10 0</inkml:trace>
  <inkml:trace contextRef="#ctx0" brushRef="#br1" timeOffset="123568">7753 2223 2,'-12'28'22,"7"10"1,-1-2-3,3-8-1,9 2-3,-1-15-1,14-9 0,-4-18 0,10-3-2,-5-18-1,3-3-4,-7-14-2,0-6-2,-9-12 0,-7-4-1,-9-9 0,-6-2-2,-7 1 1,-1 6-1,-4 6 0,-2 8-1,3 10 0,1 11-1,8 13-3,1 1-17,14 5-18,6 0 1,11-4-2,5-2 1</inkml:trace>
  <inkml:trace contextRef="#ctx0" brushRef="#br1" timeOffset="124161">3077 1829 50,'-33'-47'35,"3"14"-1,2 10 0,0 8-28,10 21-2,0 9-1,9 19-1,5 18 0,8 18-1,5 18 0,7 13 0,5 9 0,4 1-1,1-1 0,-2-4 0,-2-12-4,-8-17-16,-2-14-14,-3-14-1,-9-20 1,-6-16-1</inkml:trace>
  <inkml:trace contextRef="#ctx0" brushRef="#br1" timeOffset="124411">2962 2485 55,'34'-5'35,"3"3"-1,2 6 0,4 4-27,-5 2-4,-3 7-1,-7-1-2,-6 2 1,-4-4 0,-3-1 0,-15-13 1,12 11 0,-12-11 0,-4-18-1,-4-2 1,-1-9 0,-4-11 1,-2-4-2,1-6 0,0 1 0,3 2 0,6 3-1,3 6 0,4 5-1,8 11-2,2 2-5,10 8-19,0 0-9,4 2-2,-1 1 2</inkml:trace>
  <inkml:trace contextRef="#ctx0" brushRef="#br1" timeOffset="124738">3504 2269 54,'16'22'36,"2"-10"-1,4-5-11,-3-16-10,10-3-4,-8-11-4,-1-3-2,-9-6 0,-3 0-2,-9-1 0,-6 4-2,-6 6 1,-8 10-1,-1 9-1,-3 10 0,2 11 0,3 4 1,7 8-1,4 3 0,10-2 1,10-6 0,8-9 0,9-9 0,8-12 0,6-9 0,4-8 0,2-8-1,-2-2 1,-5 0 0,-6 4-2,-10 7 1,-8 10-1,-17 12 1,7 11-1,-15 9 1,-1 10 0,1 4 0,3 2 1,4 0 1,4-6 1,7-9 1,4-13 0,8-11 1,0-15 1,-1-8 0,-6-12-1,-3-11 0,-9-12-1,-7-10-1,-12-5 0,-9-5-1,-8-1-1,-3 3 1,-4 3-1,1 12 0,4 8-1,4 12-4,16 11-34,8 11-1,13 6 0,15 2-1</inkml:trace>
</inkml:ink>
</file>

<file path=ppt/ink/ink1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4:31.63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28 316 13,'-10'9'19,"10"-9"-3,-4 12 0,4-12-2,-4 11 0,4-11-1,0 0-2,0 0 0,0 0-1,-10 5-2,10-5 0,0 0-2,3-12-1,-3-1-1,3-3-1,-1-9-1,1-3 0,0-6-1,-3-2-1,1 1 1,-1 3 0,0 4 0,3 7 0,-6 5 0,2 5-1,1 11 0,0 0 0,4-9 0,-4 9 0,13 4-1,-2-1 1,8 1-1,7 0 1,5 1-1,5-2 1,2-1 0,2-2-1,0-4 1,2 2 0,-4-4-1,-3 1 1,-2 1 0,-5-1-1,-1 3 1,-3 0-1,-3 2 1,-5 0 0,-3 1-1,-3 1 1,-10-2 0,15 7 0,-15-7 0,9 17 0,-9-17 1,9 33-1,-9-33 2,8 52-2,-8-52 2,8 66 0,-8-66-1,3 64 1,-4-35-3,1-29 2,0 0 0,4 58 1,-4-58-2,1 15-2,-1-15 3,0 0 0,0 0 0,0 0-1,-3-11-1,2-3 0,-3-10 1,2-4 1,-5-6-2,2-8-1,1 5 2,-2-3 0,1 5 1,-2 2-1,-3 7 0,2 8 0,-1 2 1,-1 8-1,-1 1 0,-2 5 0,-2 1 0,1 3 0,-3 4 0,-3 0 0,-4 3 0,-2 1 0,-5-1 1,1 1-1,-6 0 1,2-3 0,2-2-1,1-1 1,5-1-1,4-1 1,3-1-1,5-3 1,4 1-1,10 1 1,-11-2-1,11 2 0,0 0 1,0 0-1,0 0 0,0 0 0,0 0 0,0 0-1,0 0 1,0 0-1,0 0 1,-2 19 0,1-3-1,0 0 2,1 4-2,-2 1 2,3 2-1,-3-3 0,4 0 0,-3-7 1,2 1-1,-1-14 0,2 14 1,-2-14-1,0 0 1,0 0 0,0 0 0,0 0-1,0 0 1,0 0-1,0 0-1,0 0-1,0 0-6,0 0-31,0 0 1,0 0-2,0-9 1</inkml:trace>
</inkml:ink>
</file>

<file path=ppt/ink/ink1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5:42.44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4891 957 7,'0'0'29,"12"-1"0,-12 1 0,0 0-11,0 0-3,0 0-4,0 0-3,-4 11-1,2 0-4,-4 1 0,1 7-2,-3 7 1,-1 10-2,-3 8 0,-2 10 0,-2 7 0,-5 7 1,-5 7-2,-5 7 2,-6 2-2,-7 4 2,-5 2-1,-5 0 2,-5-1-1,-5 2 0,-6-2 2,1-3-2,-7-4 2,-2-6-1,-5-7 0,-1-5 0,-6-9 0,2-4 0,-5-10-1,-5-6 1,-2-8-1,-4-8 0,-4-5-1,-5-8 0,-5-8 0,-7-5 0,-1-8 0,-3-6 0,-3-3-1,0-8 1,1-5 0,-1-3 0,6-3-1,1-8 1,4-2 0,-1-4 0,5-6 0,6-3 0,5-5 0,7-4 0,4-1-1,11-2 1,8 0 0,10-2 0,9 1 0,6 2 0,10-3 1,5 2-1,6-3 0,8 5 0,2-2 1,5 2-1,3 2 0,4 2 0,-1 2 0,5 6 1,-1-1-1,0 5 0,-1 0 1,-3 5-1,0 3 1,0 5-1,-2 5-1,0 1 2,0 6-2,1 4 1,2 8-1,0 1 1,3 3 0,1 7 0,0 0 0,4 12 0,-4-10 0,4 10 0,0 0 0,0 0 0,0 0 0,-6 19-1,4-4 2,-2 4-1,0 3 0,-1 3 1,-2 3-1,0 0 1,-3-1-1,2-4 1,1-2-1,-1-6 0,3-2 0,5-13 1,0 0-1,0 0 1,-6-10-1,10-8 1,0-10-1,4-8 0,1-5 0,1-4-1,1 1 1,0 4-1,-2 6 1,0 6 0,-3 11-1,-6 17 2,12 9-1,-5 15-1,-1 9 2,1 8 0,1 5-1,3 4 0,2 5-3,-2-8-24,10-3-9,7-7 0,10-9-2</inkml:trace>
  <inkml:trace contextRef="#ctx0" brushRef="#br0" timeOffset="1326">4193 2633 44,'33'8'33,"-8"3"1,-12 5 0,-16-5-22,-1 11-3,-15-3 0,-2 8-1,-6-1-2,3 4-2,-1-1-1,6 0-1,8 0-1,7 0 0,8-2 0,6 0 0,4-2-1,1 0 1,0-3-1,-2 0 0,-4 0 1,-6-2-1,-8-1 0,-6 1 0,-3-4-1,-5-1-2,1-3-4,-5-11-6,6-7-25,3-9 1,5-7-1,7-15 1</inkml:trace>
  <inkml:trace contextRef="#ctx0" brushRef="#br0" timeOffset="1638">4221 2601 76,'25'-33'37,"1"11"0,-1 12-7,-2-5-19,6 8-5,-5-1-4,4-3-3,4 1-4,-3-8-5,9 5-14,-1-6-12,1 1-1,0-3 0,-5 1 1</inkml:trace>
  <inkml:trace contextRef="#ctx0" brushRef="#br0" timeOffset="2294">179 0 5,'0'0'10,"14"3"-2,-14-3-1,15 5 1,-15-5-1,14 10 1,-14-10 1,16 16-1,-9-3 0,-1 2 1,-2 8-2,-6-1-1,-1 9-1,-7 4-1,-2 8-1,-6 8 0,-4 6-1,-4 8-1,-1 6 0,0 8 0,-1 4 0,3 3-1,2 5 0,3 1 0,4 3 0,4 0-1,4-1 1,4-2 0,5-2-1,4-2 1,6-4 0,5 2-1,5-3 1,5-2 0,2-2 0,5 1-1,4-3 2,3 1-1,4-3 0,1-1 0,4-4 0,2-1 0,2-2 0,4-2 0,1-1 0,1-4 0,1-2 1,2-3 0,1-3 0,-1-1 0,1-2-1,1-3 1,1 0 0,3-2 1,4 0-1,-2 1 0,4 0 1,4-2 0,3 1 1,1-3-1,4 0 1,1-3-1,3 1 1,5-5 0,3 0 0,0-3-1,4 0 0,2-3 0,4-1-1,2-4 1,3 0-1,1-4 0,4-2-1,4-5 2,0-3-1,1-2 0,3-3 0,-2-2 0,4 0 1,-2-3-1,-2 1 0,-1-2 1,4 1-1,-1-2 0,0 0 0,0-2 0,-1-1-1,1 0 0,1-1 1,2 0-1,-4 3 0,0 1 0,-1 2 0,-3 2 0,-3 4 0,-5 3 0,-8 3 0,-7 5 0,-7 3 0,-13 6 0,-9 4 1,-12 5-1,-10 4 1,-11 4 0,-6 2 0,-10 0 0,-6 0 0,-6-4-1,-4-3 1,-4-5-1,-3-4-2,0-5-1,-3-8-3,4 2-6,-7-12-9,9-5-13,0 0-2,-11 0 3,11 0-1</inkml:trace>
  <inkml:trace contextRef="#ctx0" brushRef="#br0" timeOffset="3323">6191 4127 29,'0'0'30,"-14"-1"2,14 1-2,0 0-16,0 0-6,0 0-3,0 0-2,0 0-2,0 0 1,0 0 0,0 0 0,15 13 0,-3-1 0,4 5-1,3 5 0,2 5-1,2 2 1,2 0-1,0 1 0,-1-2 0,-2-5 0,-3-2 0,-1-10 2,1-3 1,-2-9-1,2-4 0,-2-8 0,0-6 0,-1-5 0,0-2 0,0-2-2,-3 1 0,1 4-5,-7-2-15,2 7-15,2 6 1,-1 2-2,4 4 0</inkml:trace>
  <inkml:trace contextRef="#ctx0" brushRef="#br0" timeOffset="4150">6936 4216 10,'0'0'26,"0"0"1,12 1 2,-12-1-16,0 0-5,13 12-2,-9-3 0,1 6-2,-2-4 1,5 6-1,1-6 1,8 3 0,2-9 1,13-1 0,2-10 0,14-1 1,5-8-2,6 2-1,-1-3-1,0 2 0,-2-1-1,-4 5-1,-5 5-3,-9-3-9,-4 8-27,-1 4 2,-5-1-2,1 5 2</inkml:trace>
</inkml:ink>
</file>

<file path=ppt/ink/ink1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6:52.663"/>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3756 1716 51,'12'-20'36,"-2"-6"-1,-6-5 1,1-7-26,-8-8-4,-2-2-2,-8-12 0,-4-4-2,-10-12 0,-8-4-1,-15-6 0,-12 0-1,-14-1 0,-15 1 0,-20 7-1,-19 7 1,-18 12 0,-17 10 0,-17 15 0,-18 20 0,-16 19 0,-7 21-1,-6 25 2,-1 20-1,2 24 0,8 18 0,13 13 0,16 3 1,20 0 0,19-2-1,22-14 0,22-12 0,28-19-2,20-22-3,36-25-32,28-21 0,32-25-1,33-26 1</inkml:trace>
  <inkml:trace contextRef="#ctx0" brushRef="#br0" timeOffset="577">4995 1827 52,'-16'-3'40,"5"-1"-1,4-10 1,13-2-23,-2-15-9,8-5-3,-2-14-2,1-8-2,-2-12 0,-4-11-2,-8-12 1,-11-5 1,-14-11-2,-16 0 1,-19-4-1,-18-1 1,-18 4 0,-22 6-1,-19 12 1,-21 8 0,-15 16 0,-18 13 0,-11 16 0,-16 17 1,-11 18-1,-6 18 0,-6 22 0,-3 15 0,0 20 0,6 10-1,6 17 1,16 5 0,13 10 0,13 3 0,20-5 0,22-7 0,20-7 1,19-7-1,18-13-1,17-14 1,18-10 0,16-15 0,11-8 0,10-10-1,9-7 1,13-13 0,-9 11-1,9-11-2,0 0-9,18-13-27,0-1 1,8-6-1,12-9 1</inkml:trace>
  <inkml:trace contextRef="#ctx0" brushRef="#br0" timeOffset="1467">6874 1758 48,'-21'-9'28,"-1"-5"-1,7 6-4,-4-11-3,10 7-3,-5-11-4,9 1-5,-4-14-3,4 0-1,-3-16-1,0-7-2,-7-14 0,-2-9 0,-11-8-2,-7-8 1,-13-6 0,-11-8-1,-12-3 1,-15 2 0,-14 3-1,-16 4 1,-16 5 1,-19 9-1,-16 11 0,-12 13 1,-19 14-2,-12 14 2,-12 18 0,-11 15-1,-7 16 0,-2 16 1,-3 13 0,0 9-1,4 10 1,10 6-1,10 3 1,10 2-2,10 2 1,15-3-1,10 1 1,14 0 0,9-7-1,10 1 1,9-4 1,11 0-1,10-5 1,7 0-1,10-5 0,8-5 0,12 1 0,5-8 0,9-1-1,8-5-1,7-3 0,2-7-3,7 2-5,-3-8-18,5 2-9,-1-1-2,-5 1 1</inkml:trace>
</inkml:ink>
</file>

<file path=ppt/ink/ink1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6:56.18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2275 0 3,'50'21'24,"1"14"1,-13 1 0,-6 8-14,-5 8-2,-15-2-2,-13 7 1,-23-2-1,-11 0 1,-22-6 0,-11 1-1,-19-6 0,-10 3-2,-18-2-1,-9 6 0,-14 2 0,-9 7 0,-6 8-2,-7 9 0,-4 12-1,-3 13 0,3 9-1,7 12 0,12 10 0,16 12 0,17 7 0,20 5 1,22-3 1,23-2-2,21-7 2,22-8 0,13-14-1,14-15 1,9-12 0,10-14 0,-1-13-1,1-10 0,-5-15 1,-5-7-3,-7-11 0,-8-13-6,-6-3-11,-11-10-12,-13-14-7,-1-3-1,-2-3 0</inkml:trace>
  <inkml:trace contextRef="#ctx0" brushRef="#br0" timeOffset="405">104 2983 28,'-24'-17'35,"3"1"2,2 3-7,7 8-8,-2-1-8,8 16-5,4 3-5,10 11-2,4 4-1,8 5 0,4 1 0,6 5-1,4-4 2,3-6-1,-3-6 0,-1-11-2,3-3-16,-6-19-19,-2-16-1,4-17-2,2-28 1</inkml:trace>
</inkml:ink>
</file>

<file path=ppt/ink/ink1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6:55.237"/>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4039-6 23,'32'3'24,"-8"-4"1,3 5-11,-3 7-8,-1 3-1,-2 7 0,-8 1 1,-2 7 1,-12-4 1,-3 5 0,-15-9 0,-6 3 0,-19-8-1,-7-3-1,-19-8-2,-9-3-2,-18-3-1,-16-2-2,-15 4 1,-17 2-1,-16 9-1,-19 7 1,-13 14 0,-15 12 0,-9 15 0,-9 18 1,-3 15-1,2 13 2,8 15 0,11 11 0,14 10 1,20 5 0,20 2 0,22-3 3,20-10-2,25-5 1,16-13-2,22-10 1,15-16 0,12-9-1,7-14-1,11-13 0,5-10 0,2-10-1,0-10 0,1-7 0,-2-8 0,-2-11 0,0 0-2,0 0-2,-9-20-2,-2-3-9,6-2-11,-10-6-9,1-7-1,-3-2 0</inkml:trace>
  <inkml:trace contextRef="#ctx0" brushRef="#br0" timeOffset="484">127 2041 23,'-16'-19'32,"7"6"2,9 13-7,-16-12-6,20 27-7,-4 14-6,7 23-2,-9 17-1,-5 17-3,-5 14 0,0 13 0,-4 6 0,-1-6-1,0-11 1,6-14-1,11-21 1,20-16 1,14-25-1,20-25-1,24-23-10,19-28-27,16-28 1,15-22-3,11-28 0</inkml:trace>
</inkml:ink>
</file>

<file path=ppt/ink/ink1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09-19T16:09:47.546"/>
    </inkml:context>
    <inkml:brush xml:id="br0">
      <inkml:brushProperty name="width" value="0.05292" units="cm"/>
      <inkml:brushProperty name="height" value="0.05292" units="cm"/>
      <inkml:brushProperty name="color" value="#FF0000"/>
    </inkml:brush>
  </inkml:definitions>
  <inkml:trace contextRef="#ctx0" brushRef="#br0">16271 2341 105 0,'-16'-37'49'16,"-5"5"-3"-16,6 14-40 15,-1 6-5-15,3 14 2 16,3 17-3-16,3 13-3 16,6 19 4-16,3 23-4 0,3 17 3 15,2 19 0-15,3 12 0 16,1 11-2-16,2-1 2 15,0 1 1-15,-4-4-2 16,1-12 1-16,-4-15 0 16,-1-14-2-16,-1-20 2 15,-2-16 0-15,-3-18 1 16,-1-18-1-16,2-16 0 16,-11-41 0-16,2-10 0 15,-4-17 0-15,-4-7 0 16,-5-4-1-16,0 3 2 15,-3 10-1-15,-2 18 0 16,2 27 0-16,-1 23 0 0,3 23 0 16,3 26 0-16,6 11 0 15,3 12-1 1,6-1 1-16,10-7 0 16,9-14 1-16,11-22-1 0,9-24 0 15,11-29-1-15,3-34-43 16,20-19-2-16,3-25-1 15,7-11 2-15,0-11 27 16</inkml:trace>
  <inkml:trace contextRef="#ctx0" brushRef="#br0" timeOffset="449.9967">16849 2369 113 0,'-10'15'45'16,"-4"15"-2"-16,4 8-44 0,-1 15 0 16,0 17 2-16,2 11-2 15,0 17 4-15,0 7-3 16,2 7 2-16,2 1-3 16,1-9 2-16,3-12-1 15,0-12 1-15,2-11-2 16,-1-20-2-16,21-12-42 15,-25-17-1-15,4-20 1 16,-15-2 0-16,3-10 26 0,-6-7 19 16,0-14 0-1,-6-3 0-15,-20-2 13 16,25 7 32-16,-1 4 0 16,6 11 1-16,3 8-1 0,11 8-40 15,-5 34-4-15,10 9-1 16,3 11 0-16,3 4 0 15,3 0 0-15,4-4 0 16,3-12 0-16,2-15 0 16,1-21 0-16,4-26 0 15,3-10-34-15,0-33-10 16,6-14-2-16,-1-22 1 16,4-3 14-16</inkml:trace>
  <inkml:trace contextRef="#ctx0" brushRef="#br0" timeOffset="901.4763">17506 2286 106 0,'12'-9'48'0,"-12"9"-2"15,-1 27-41-15,-9 10-4 16,0 22-3-16,-3 18 1 15,2 16-1-15,-4 16 2 16,3 4-2-16,1 0 2 16,2-3 0-16,5-3 0 15,-3-14 1-15,5-16-1 16,1-12 0-16,1-22 0 0,2-15 0 16,-1-16-1-16,-1-12 2 15,3-18-2-15,-6-9 1 16,-3-8 0-16,-3 0 0 15,-2 4-1-15,-3 7 1 16,2 16 1-16,-3 16-1 16,4 15 1-16,4 17 0 15,5 11-1-15,5 4 0 16,7 1 0-16,7-5 0 16,6-11 0-16,7-20 0 15,6-15 0-15,4-22-1 16,4-19 1-16,4-13 0 15,1-14 0-15,5-16-45 0,-6-2-1 16,-1-7-1-16,2 6 1 16,-3-3 31-16</inkml:trace>
  <inkml:trace contextRef="#ctx0" brushRef="#br0" timeOffset="1365.5393">18288 2487 101 0,'22'-28'46'15,"-5"6"1"-15,-1 8-44 16,-16 14-2-16,4 23-1 16,-9 16 1-16,-4 20-2 15,-3 20 4-15,1 13-3 16,-2 13 1-16,2 5-1 0,-1 6 1 16,4-11-1-16,2-7 0 15,4-16 0 1,3-19-1-16,3-13 0 15,0-14 1-15,5-21 0 0,-9-15 0 16,18-8 0-16,-10-13 0 16,-4-7 0-16,-4-3 0 15,-2 0 0-15,-4 0 0 16,-4 19 0-16,-2 9-1 16,-5 17 1-16,3 13 1 15,0 9-1-15,5 8 0 16,2 0 0-16,7-2 0 15,6-9 0-15,5-12 0 0,7-13 1 16,3-10-2 0,3-12 2-16,1-10-1 15,1-4 0-15,-5 0-2 16,0-1-43-16,-6-1-1 0,-3-1-2 16,-6 9 0-16</inkml:trace>
  <inkml:trace contextRef="#ctx0" brushRef="#br0" timeOffset="4749.9336">4038 9660 114 0,'0'0'46'16,"17"-37"-1"-16,23 5-44 16,21-10-2-16,24-10 0 15,18-4 0-15,17-28-41 16,15 19-4-16,7 1-1 15,3 10 0-15,-1 4 27 16</inkml:trace>
  <inkml:trace contextRef="#ctx0" brushRef="#br0" timeOffset="4967.3205">5977 9060 99 0,'-9'16'46'16,"-4"3"0"-16,1-3-44 15,2 6-1-15,8 0 0 16,11-3-1-16,10-2 0 16,17-6-1-16,10 1 1 15,11-1 0-15,10-8-1 16,5-8-45-16,10-6 1 16,0-6-1-16,5-4 0 15,-2-4 37-15</inkml:trace>
  <inkml:trace contextRef="#ctx0" brushRef="#br0" timeOffset="5283.5925">7640 9188 96 0,'21'-2'46'0,"9"4"0"0,9 6-38 15,11-7-8-15,14-2 1 16,8-1 0-16,9-1-1 15,10 2 0-15,3 16-44 16,5-17-1-16,2 4 0 16,1-5-1-16,1 9 29 15</inkml:trace>
  <inkml:trace contextRef="#ctx0" brushRef="#br0" timeOffset="5537.4499">10253 9226 104 0,'43'11'47'0,"11"8"-2"16,5-17-88-16,8 3-4 16,7-4 1-16,3-7-2 15,-4-4 37-15</inkml:trace>
  <inkml:trace contextRef="#ctx0" brushRef="#br0" timeOffset="8616.5967">6864 4547 101 0,'20'-2'46'16,"-1"0"-1"-16,-19 2-45 0,11 19 0 15,-16-5 0 1,-7 3 0-16,-3 9 0 16,-6 4 0-16,-1 10 0 15,-3 6 0-15,1 11 0 0,1 6 0 16,1 5 0-16,4 0 0 15,2 1-1-15,4-2 1 16,4-4 0-16,6-3 0 16,1-10 1-16,2-9 0 15,1-7 0-15,2-6-1 16,0-6 1-16,-1-8-1 16,-3-14 1-16,0 0-47 0,2-23-1 15,5-5 1 1,6-8-2-16,3-10 40 15</inkml:trace>
  <inkml:trace contextRef="#ctx0" brushRef="#br0" timeOffset="8983.7618">7218 4708 100 0,'-11'20'45'0,"-5"-3"1"16,2 5-46-16,-4 0 0 0,-2 2-1 15,0 6 1-15,3-1 0 16,3 4-1-16,8 2 2 15,7-1-1-15,11 0 0 16,8-3 0-16,9-7 0 16,9-5 0-16,2 0 0 15,3-10 1-15,-1-3-1 16,-5-9 0-16,-4-8-1 16,-6 2-32-16,-8-11-13 15,-4-11 0-15,-4-9 0 16,-1 0 28-16</inkml:trace>
  <inkml:trace contextRef="#ctx0" brushRef="#br0" timeOffset="9299.9043">7683 4358 98 0,'-11'17'46'15,"1"11"0"-15,-1 7-46 16,-3 10 1-16,0 11-1 16,-2 10 0-16,-1 7 0 15,1 10 0-15,-1 2-1 16,1-3 1-16,3 2 0 16,-1-4 0-16,2-7 0 0,3-3 0 15,2-10 1-15,2-9 1 16,3-12-1-16,2-5-1 15,2-11 1-15,2-10-1 16,3 12-40-16,-7-25-5 16,18-20-2-16,-5-3-1 15,4-4 34-15</inkml:trace>
  <inkml:trace contextRef="#ctx0" brushRef="#br0" timeOffset="9633.8966">8188 4842 99 0,'-6'32'46'15,"1"4"0"-15,-6 3-46 16,4 2 0-16,0-1 0 16,0 0 0-16,2-2 0 0,0-5 0 15,2-7 0 1,0-3-3-16,1-7-42 15,2-16-1-15,0 0-1 16,0 0 1-16,-9-12 43 0</inkml:trace>
  <inkml:trace contextRef="#ctx0" brushRef="#br0" timeOffset="10250.2915">8054 5050 98 0,'15'-8'46'16,"6"-7"0"-16,13-5-46 15,-2-3 1-15,5-4-1 0,-1-2 0 16,-3 2 0 0,-6 7 0-16,-2-1-1 15,-10 9 1-15,-15 12 0 16,0 0 0-16,-3 22 0 0,-16 3 0 16,-5 9 0-16,-4 4 0 15,-6 3 0-15,-4 2 0 16,0-6 0-16,2-5 0 15,1-9 0-15,5-8 1 16,1-8-1-16,4-7 0 16,3-7 0-16,6-9 1 15,5-6-1-15,5-2-1 16,3-5 1-16,4 2-1 0,4 0 1 16,2 2 0-1,0 5 0-15,1 2 0 16,-8 18 0-16,9-16 0 15,-9 16 1-15,0 0-1 0,5 20 1 16,-4-6-1-16,2 2-1 16,2 2 2-16,2 2-1 15,2-1 0-15,7-3 0 16,-1-3-1-16,5-4 0 16,1-3 2-16,-1-9-2 15,0 1 0-15,-2-4 2 16,-1-1-1-16,-4-2-1 15,-1-1 1-15,-12 10 1 16,14-3-1-16,-14 3 0 16,14 15-1-16,-7 1 1 15,2 5 0-15,0 1 0 16,1 2 0-16,1 0 0 0,1-3 0 16,-1-3 0-16,-1-2 0 15,1-23-31-15,-11 7-14 16,17 6-1-16,-17-6 0 15,19-15 26-15</inkml:trace>
  <inkml:trace contextRef="#ctx0" brushRef="#br0" timeOffset="12916.8474">8882 4933 95 0,'-1'19'47'0,"5"2"-1"15,1-3-44-15,8 10-2 16,8 11 0-16,6 5 0 16,6 3 0-16,8 8 1 15,6-1 0-15,4 5 0 16,3-5 0-16,-3-2 0 15,-1-7-1-15,-4-6 0 0,-4 19-32 16,-7-36-14-16,-7-6 0 16,-7-11-1-16,-5-10 24 15</inkml:trace>
  <inkml:trace contextRef="#ctx0" brushRef="#br0" timeOffset="13200.55">9527 4884 95 0,'-11'-6'47'16,"-1"10"-1"-16,-8-3-44 0,-2 19-1 16,-5 9-1-16,-4 7 0 15,-7 15 0 1,-4 7 0-16,-4 10 1 15,-3 4 0-15,0 3-1 0,0-3 1 16,4-4 0-16,5-1 0 16,5-14 0-16,6-4-1 15,10-15-45-15,6-10-1 16,13-24 0-16,-15 7-2 16,10-26 37-16</inkml:trace>
  <inkml:trace contextRef="#ctx0" brushRef="#br0" timeOffset="31400.1649">15621 12665 98 0,'20'-8'46'16,"-20"8"1"-16,12-5-43 15,-12 5-2-15,19-4-2 0,-8 4-1 16,0-2 1-16,3 2 0 16,-1-5 1-16,3 1-2 15,4-8 1-15,2-6 0 16,3-5 0-16,5-9 0 16,4-3 2-16,2-13-2 15,8-8 1-15,5-11-1 16,4-6 1-16,4-6-1 15,4-6 0-15,6-1 1 16,4-5-2-16,6 0 0 16,2 1 1-16,5 3-1 15,5-2 0-15,7 2 0 16,3 3 1-16,3-1-1 0,6 1 1 16,0 2 1-16,7 2-1 15,4 3 1-15,4 7 0 16,2 7 0-16,3 2-1 15,-1 9 1-15,2 8 0 16,0 6-1-16,-2 9 0 16,-6 10 0-16,-10 7 0 15,-12 8 0-15,-12 10 0 16,-11 11 0-16,-14 11 0 16,-13 12 0-16,-13 7 0 15,-17 9-1-15,-7 10 2 16,-8 2-1-16,-5 5 0 0,-5 1 0 15,0 0-1-15,0-1 2 16,-1-2-1-16,6-2 1 16,2-4-1-16,1-1 2 15,0-2-1-15,1 2 0 16,-1 1 0-16,-2-2 0 16,-1 0-1-16,-4 0 1 15,0-4 0-15,0 1-2 16,1-2 1-16,1-8 0 15,0-5 0-15,3-5 0 16,2-6-1-16,0-5 1 16,0 1 0-16,2-4-1 15,-1-9 1-15,-2 1 0 0,0-3 0 16,-1-2 0 0,0-2 1-16,0 1-1 15,0-12 2-15,2 13-2 16,-2-13 0-16,3 14 0 0,-3-14 0 15,0 0 0-15,0 0 0 16,0 0 0-16,0 0-1 16,-9-20 1-16,0-1 0 15,-5-7-1-15,-3-3 1 16,-5-8 0-16,-2-2 0 16,-4-1-1-16,1-2 1 15,1 4 0-15,3 7 0 16,3 6 0-16,4 9 1 15,6 10-1-15,10 8 0 16,-16 16 0-16,13 13 0 16,3 13-1-16,3 13 1 15,2 8 0-15,2 7-1 0,4 6 2 16,0 1 0-16,2-6-1 16,-1-11 1-16,2-6-1 15,-3-17 2-15,0-9-2 16,0-17 1-16,2-11-1 15,2-18 0-15,1-12 0 16,1-10 0-16,1-15 0 16,0-2 0-16,3-5 0 15,0 0-1-15,-1 3 1 16,1 4 0-16,3 5 0 16,0 4 0-16,4 7 0 15,4 2 1-15,3 3-1 16,1 3 0-16,2 1 0 0,-3 2 0 15,-3 21-46-15,-4-19 1 16,-5 6-2-16,-8-3 0 16,-9 6 21-16</inkml:trace>
  <inkml:trace contextRef="#ctx0" brushRef="#br0" timeOffset="32666.2399">16465 12392 107 0,'-5'-19'47'0,"16"-1"-1"15,16-19-45-15,4-4 0 16,13-14-1-16,14-14 0 16,12-9 1-16,16-6-2 15,11-9 0-15,15-7 0 16,5-6 1-16,12-2 0 15,10-1-1-15,9 3 1 16,5 4-1-16,3-2 1 16,5 7 0-16,4 4 2 0,3 9-2 15,-3 6 1-15,-8 8-1 16,-5 9 1 0,-8 1-2-16,-9 15 2 15,-9 3 0-15,-15 11-2 0,-10 10 1 16,-9 14 1-16,-9 7-1 15,-11 11 0-15,-10 15 0 16,-8 5 0-16,-10 17 0 16,-9 7 0-16,-8 6 1 15,-9 5-1-15,-8 9 0 16,-7 5 1-16,-10 2-1 16,-4 5 0-16,-7 1 1 15,-6 3 0-15,-6 2-1 0,-1-6 1 16,-2 1 0-1,-1-5-1-15,-1-1 1 16,2-1 0-16,0-6-1 16,2-1 1-16,3-7-1 0,3 0 0 15,1-7 0-15,2-1 0 16,2-4 0-16,4-5-1 16,3-5 1-16,2-3-1 15,0-7 1-15,3 1-1 16,0-2 1-16,2-5 0 15,2-4 0-15,2-5 1 16,-2 0-1-16,3-7 0 16,4 3 1-16,-3-14-1 0,0 0 0 15,3 16 0 1,-3-16 0-16,0 0 0 16,0 0 0-16,5-11 0 15,-4-8 0-15,-1-4 1 0,3-11-2 16,-2-11 1-16,-1-12 1 15,1-4-1-15,2-6 0 16,-2 2 0-16,1 5 0 16,1 2-1-16,-1 8 1 15,-2 10 0-15,3 16-1 16,-3 9 2-16,0 15-1 16,0 0 0-16,-13 26-1 15,1 10 2-15,-4 13-1 16,-1 9-1-16,-2 8 1 15,-3 1-1-15,1 1 1 16,1-9 0-16,6-4 0 16,3-14 0-16,5-12 1 0,6-10 0 15,0-19 0-15,18 2 1 16,4-16-2-16,5-5 0 16,5-5 1-16,4-1-1 15,3-3 0-15,-1 3 1 16,0-1-2-16,-5 8 0 15,-1 1 1-15,-2-9-46 16,-1 10 1-16,1-4-1 16,1-2-1-16,4-5 18 15</inkml:trace>
  <inkml:trace contextRef="#ctx0" brushRef="#br0" timeOffset="33766.2829">17263 11789 110 0,'0'0'47'16,"6"-24"-1"-16,35-12-45 0,2-7-2 15,18-16 0-15,20-13 1 16,23-10-1-16,19-11 1 15,17-3-1-15,21-6 1 16,21 1-1-16,17 0 2 16,15 4 0-16,7 11-1 15,1 1 0-15,-3 12 1 16,0 11 0-16,-13 13 0 16,-17 9-1-16,-16 17 1 0,-23 15-1 15,-23 19 0-15,-21 23 1 16,-21 13-1-1,-23 15 1-15,-16 15 0 16,-18 16 0-16,-12 9-1 0,-12 11 0 16,-7 4 1-16,-9 4 0 15,-5 4 0-15,-8-1-1 16,-3 1 0-16,-6-4 1 16,-5-2-1-16,-4-11 0 15,0-5-1-15,1-9 1 16,1-14 0-16,5-13 1 15,0-15-2-15,5-11 1 16,4-10 0-16,5-12 1 0,2-7 0 16,4-9-1-16,2-2 0 15,14-1 0 1,-20-6 0-16,20 6 0 16,-10-14-1-16,10 14 1 0,-4-14 0 15,4 14 0-15,0 0 0 16,0 0 0-16,0 0 0 15,-11-5 0-15,11 5 0 16,-13 9 0-16,13-9 0 16,-12 6-1-16,12-6 2 15,-12 1-1-15,12-1 0 16,-6-15 1-16,5-3 0 16,3-6-1-16,1-5 0 15,1-9 0-15,5-7-1 16,-2-8 1-16,-2-4 0 15,1-2 0-15,-5 1-1 16,-1 3 1-16,-1 4 0 0,-4 9 1 16,-2 7-1-16,-2 14 0 15,9 21 0-15,-18 6 0 16,8 29 0-16,1 16 0 16,-1 19 0-16,1 13 0 15,1 13-1-15,-1 6 1 16,3 0 0-16,3-8 0 15,3-15-1-15,3-14 3 16,3-16-2-16,4-21 1 16,6-14-1-16,7-13 1 15,8-19-1-15,5-11 1 16,4-5-1-16,4-6-1 16,3 0 2-16,0 0-1 0,-3-1-1 15,-2 2 1-15,-4 11 1 16,-5 4-2-16,-28 4-44 15,19 2-1-15,-5-4 0 16,-1 6-1-16,-5-4 16 16</inkml:trace>
  <inkml:trace contextRef="#ctx0" brushRef="#br0" timeOffset="35099.6187">17668 11335 104 0,'-66'23'46'15,"19"-9"0"-15,21-14-45 16,27-23 0-16,28-13-1 0,26-17 0 16,25-14 1-16,22-17 0 15,26-14 0-15,30-10 0 16,24-10-1-16,18-5 1 15,20 3 0-15,10 0-1 16,11 8 0-16,4 14 1 16,-1 13-2-16,-13 12 1 15,-15 22 1-15,-15 16-1 16,-19 22-1-16,-21 26 1 16,-20 17 2-16,-22 19-2 15,-21 15 1-15,-19 24 0 16,-16 10-1-16,-20 14 1 15,-18 5 2-15,-14 5-2 0,-17 6 0 16,-11 4 0-16,-14 2-1 16,-8-1 0-16,-6-7 1 15,-9-1-1-15,-2-6-1 16,-5-4 1-16,0-14 0 16,1-9-1-16,4-12 1 15,6-13 0-15,1-10 1 16,9-12-1-16,7-10 0 15,6-14-1-15,6-7 1 16,6-4 0-16,15-10 0 16,-15 1 0-16,15-1 0 15,6-11 0-15,-6 11 0 16,13-8 0-16,-13 8 0 16,16-6 0-16,-16 6 0 15,12-6 0-15,-12 6 0 16,0 0 0-16,0 0 0 15,0 0 0-15,7 14-1 0,-7-14 1 16,0 0 0-16,-8 14 0 16,8-14 0-16,-6 12 0 15,6-12 0-15,-6 11 0 16,6-11 0-16,0 0 0 16,-10 14-1-16,10-14 2 15,0 0-2-15,0 0 2 16,0 0-1-16,0 0 0 15,0 0 0-15,-1-20 1 16,3-1-2-16,3-9 1 16,-1-9 0-16,1-10 0 15,-4-8 0-15,0-2 0 16,-3-1 0-16,-3 0 0 0,-1 3 1 16,-4 9-2-16,2 9 1 15,-2 10 0-15,1 11 0 16,9 18 0-16,-17-6 0 15,10 19 0-15,2 10 0 16,1 14 1-16,1 11-1 16,0 15 0-16,0 14 0 15,0 9-1-15,1 8 1 16,-3 4 0-16,-2-1 0 16,-1-4 1-16,0-5-1 15,-1-10 0-15,3-10 1 16,2-11 0-16,2-14-1 0,2-9 0 15,1-7 0-15,4-10-1 16,1-6 1-16,-6-11 0 16,14-1 0-16,-14 1-1 15,14-25 1-15,-3 7 0 16,0-7 0-16,3-4 0 16,4-5 0-16,3-3 0 15,4 2 0-15,6-4 0 16,4 3 0-16,-3 7 0 15,5 1 0-15,-5 6-1 16,-2 5 1-16,-7 7 0 16,-2 3 0-16,-10 10 0 15,-11-3 0-15,8 13 1 0,-8-13-3 16,0 0-43-16,-13 1-1 16,7-17 1-16,-3-11-1 15,3-14 17-15</inkml:trace>
  <inkml:trace contextRef="#ctx0" brushRef="#br0" timeOffset="54200.2074">11155 12801 100 0,'0'0'47'15,"0"-16"-1"-15,0 16-44 16,0 0 0-16,-4-11-2 16,4 11 1-16,-15 11-1 15,1 4 1-15,1 8 0 16,-6 11-1-16,-1 6 0 0,3 13-1 16,-3 6 1-16,4 9 0 15,8-3-1-15,5 7 0 16,8-5 1-16,11-9 0 15,6-7-1-15,6-14 1 16,7-6 1-16,2-15-1 16,1-10 1-16,-2-12-1 15,-1-13 0-15,-5-15-46 16,-4-2 1-16,-4-9-1 16,-3-6-1-16,1-7 34 15</inkml:trace>
  <inkml:trace contextRef="#ctx0" brushRef="#br0" timeOffset="54465.2882">11098 11961 107 0,'3'23'48'0,"3"2"-1"15,-4-13-45-15,-1 2-2 16,0-3-1-16,-1-11-44 0,0 0-1 16,0 0-1-16,0 0 0 15,4-27 30 1</inkml:trace>
  <inkml:trace contextRef="#ctx0" brushRef="#br0" timeOffset="64365.97">7774 12535 105 0,'-1'-39'47'16,"-2"1"0"-16,13-11-46 15,-23 1-1-15,-6 1 0 16,-2 6 0-16,-8 4 0 16,0 10 0-16,-6 10 1 15,-3 8-1-15,-1 18 0 16,-1 15-1-16,1 20 1 16,2 16 0-16,3 18 0 15,2 20 0-15,4 14-1 16,5 10 2-16,2 7-1 0,10 3 0 15,5-4 0-15,7-5 1 16,8-13-1-16,8-16 0 16,11-18 0-16,10-13 0 15,10-21 0-15,6-16 1 16,5-14-1-16,4-16 0 16,1-16 0-16,-20-11-46 15,19-12 0-15,-3-13-1 16,-5-1 0-16,-1-10 32 15</inkml:trace>
  <inkml:trace contextRef="#ctx0" brushRef="#br0" timeOffset="64749.0877">8434 12835 105 0,'38'4'47'0,"7"-4"1"16,3-18-48-1,7 1 1-15,2 0-1 0,2-3-1 16,-2 2 1-16,-3 3 0 16,-5 3 0-16,-5 3-1 15,-6 2 0-15,-8 6-45 16,-8 1 0-16,-11 3 0 15,-11-3-1-15,0 0 35 16</inkml:trace>
  <inkml:trace contextRef="#ctx0" brushRef="#br0" timeOffset="65032.5132">8506 13060 103 0,'-19'13'47'16,"7"-1"0"-16,6 20-45 15,6-32-2-15,20 13 1 16,1-4-1-16,15-5 0 16,1 1 0-16,16-5 0 15,2-5 0-15,6 2 0 0,0-2 0 16,-3-1 0-16,3-6 0 15,-9-3-46 1,0-1 0-16,-8 1 0 16,-4-1-1-16,-3-5 33 0</inkml:trace>
  <inkml:trace contextRef="#ctx0" brushRef="#br0" timeOffset="65385.5926">9411 12688 107 0,'0'0'46'0,"0"12"0"16,18-6-45-16,5-1-1 15,10-1 0-15,9-2 0 16,5 1 0-16,8-3 0 16,5 1 0-16,1 0 0 15,0-1 0-15,-2-6-1 16,-7 4 0-16,-2-3-45 15,-13-5-1-15,-8 4 1 16,-13-6-1-16,-9 1 36 16</inkml:trace>
  <inkml:trace contextRef="#ctx0" brushRef="#br0" timeOffset="65672.7793">9426 13000 102 0,'4'14'47'0,"15"-6"-1"16,12-14-42-16,15-4-3 15,7-3 0-15,11-4-1 0,4-5 0 16,1 4 0-16,-5 0 0 15,-5 3 1 1,-13 7-1-16,-8 4-1 16,-12 2-45-16,-10 3 0 0,-16-1-1 15,1 12 0-15,-16-11 33 16</inkml:trace>
  <inkml:trace contextRef="#ctx0" brushRef="#br0" timeOffset="102382.738">10645 11640 111 0,'-14'0'46'0,"14"0"0"16,-11 2-45-16,11-2 0 0,-19-1-2 15,8 1 1-15,11 0 0 16,-20 1 0-16,20-1 0 15,-14 15 0-15,9-1 0 16,2 4 0-16,2 10 0 16,0 6 0-16,1 11 0 15,0 1 0-15,0 5 0 16,0 6 0-16,0-3 0 16,-1 0 1-16,0-5-1 0,1-5 0 15,1-17-45 1,2 0 0-16,0-12-1 15,-3-15 0-15,11-26 24 16</inkml:trace>
  <inkml:trace contextRef="#ctx0" brushRef="#br0" timeOffset="102865.5161">11896 11610 111 0,'21'-1'46'16,"1"13"0"-16,-15 16-45 16,4 21-1-16,-6 15 0 15,-6 19 0-15,-4 14-1 16,-3 8 1 0,-1 6-1-16,-2-19-42 0,2 4-3 15,1-18-1-15,4-21-1 16,9-18 31-16</inkml:trace>
</inkml:ink>
</file>

<file path=ppt/ink/ink1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6:57.07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8-6 13,'-18'-2'25,"18"2"1,-16 6-9,16-6-4,17 8-4,-1-2-4,12 4-1,6 0-1,16 2 0,12 1 1,19 0 1,16-5-1,18 0 2,17-5-1,17 1 1,9-4-1,8 4 0,-2 1-2,-5 8-1,-15 10 0,-15 10 0,-23 12-2,-21 15 0,-26 16 0,-20 15 1,-22 17-1,-18 11 0,-14 11-1,-6 10 1,-5 10 0,0 3 1,6 3-2,9-6 0,15-5 1,17-3 1,19-13-1,22-10 1,25-17 2,24-11-2,24-17 1,27-12-1,23-14 1,20-14-1,18-9 1,12-6-1,11-8-1,7-5 1,5-2-1,1 0 1,-1-1-1,-2 2 1,-5 2-1,-5 2 0,-7 6 0,-11 4 0,-14 3-1,-10 7 1,-20 1 0,-15 6 0,-18 3 0,-13 3 0,-21 4 0,-14-1 1,-17 4-2,-14 2 1,-13 1 0,-12 0-1,-10-2 1,-11-1 0,-9-3-1,-7-2 1,-7-6 0,-5-5 1,-2-6-1,-2-6 0,0-3 0,-1-8 0,7-10-1,-10 7-2,10-7-5,-9-11-12,5 0-15,-2 0-1,-3-6 1,0 2 0</inkml:trace>
  <inkml:trace contextRef="#ctx0" brushRef="#br0" timeOffset="749">7016 3257 25,'-21'-7'33,"8"3"0,2-1 0,11 5-15,0 10-8,7 12-4,6 13-3,1 12-1,4 10-1,-2 8 0,5 7 0,0 0 0,-2-6 0,0-10 3,3-11-2,3-17 1,6-12 0,5-20 0,9-12 1,4-16-1,5-8 0,1-10-1,2-4-2,-2 1-2,-8 3-28,-1 11-6,-8 11-2,-10 10-1</inkml:trace>
</inkml:ink>
</file>

<file path=ppt/ink/ink1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0:00.082"/>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0 208 23,'0'0'26,"0"0"-7,2 16-6,7-2 0,4-1-5,6 5 0,5-1-2,9 4-2,6 1-1,10-1-1,10-1-1,8-1 1,9-6-1,8 1 0,10-6 0,8-3 1,4-6-1,6-4-1,2-3 1,3-7 1,0-1-1,0-7 1,-4-5 0,-3 1 0,-6-6 1,-2 2-1,-9-5 1,-7 3-1,-11-2 0,-10 5 0,-12 3 1,-10 4 0,-13 3 1,-8 5 1,-12 1-2,-10 14-1,-4-13 0,-9 15 0,-8 0-1,-6 3-1,-7 4 0,-5 0 0,-6 4 0,-1-1 0,0 1 0,2-1 1,4-4-1,8-1 0,8-4 0,8-1-1,16-2 1,0 0 0,16-7-1,12 0 1,9-1-1,7 0 0,7-2 1,5 0 1,2-3-1,-3 4 0,-3-2 0,-5 5 0,-10 4-1,-5 3 2,-9 9-1,-7 5 1,-8 9-1,-5 4 1,-10 9 0,-3 5 1,-7-1 0,-1 3 0,-6-3-1,0-1-1,1-5 0,1-7-4,7-1-10,1-11-23,5-6 0,9-10 0,0 0 0</inkml:trace>
  <inkml:trace contextRef="#ctx0" brushRef="#br0" timeOffset="1310">2822 432 23,'-18'-18'32,"1"3"3,-3 2-3,-5 1-18,5 11-4,-4 7-5,1 10-2,1 12-2,6 9 1,3 8-2,8 4 1,8 3 0,8-2 1,8-4-1,11-6 1,8-12 0,9-11 0,3-13 1,5-9-1,-2-12 1,0-9-1,-7-10 0,-7-4-1,-14-9 2,-10 0-2,-14-2 2,-9 4-2,-9 5 0,-8 9-1,-6 12 0,-4 8-2,6 15-8,-5 2-16,11 11-10,6 3-1,9 2 0</inkml:trace>
  <inkml:trace contextRef="#ctx0" brushRef="#br0" timeOffset="1825">3269 783 9,'0'12'29,"4"5"1,-7-3 2,-3 0-20,1 10-3,-11 2 2,4 6-3,-8 0-3,1-1-6,3 2-11,-1-4-17,6-8-4,8-5 2,3-16-1</inkml:trace>
  <inkml:trace contextRef="#ctx0" brushRef="#br0" timeOffset="2090">3818 326 40,'12'8'34,"-8"5"2,-3 9-2,0 10-20,-7 1-9,2 12 0,-5 0 1,3 4-5,-2 0-6,-3-10-16,6-5-13,5-8-2,5-10 1,-5-16-1</inkml:trace>
  <inkml:trace contextRef="#ctx0" brushRef="#br0" timeOffset="2309">4188 763 33,'13'29'34,"-2"8"2,-12-1-2,-13-1-21,6 8-5,-9-5-4,-1-4-9,4 0-16,2-5-11,1-17-3,11-12 2</inkml:trace>
  <inkml:trace contextRef="#ctx0" brushRef="#br0" timeOffset="2496">4652 438 55,'56'-15'38,"0"8"-1,-4 4-1,-3-5-26,-5 17-6,-9 3-2,-11 9-1,-17 8 0,-11 7-1,-10 5 0,-3 2 0,-1 5 0,-1-3 0,6-1 0,7-5 0,12-9 0,9-7 1,10-9-2,4-10-4,11 1-10,-4-13-12,5-2-8,0-3-1,-2-2-1</inkml:trace>
  <inkml:trace contextRef="#ctx0" brushRef="#br0" timeOffset="2745">5437 843 34,'12'36'36,"-8"4"1,-6 5-4,0 8-13,-11-1-12,3-3-10,1 2-8,-8-9-20,7-12-5,5-8-2,3-12 2</inkml:trace>
  <inkml:trace contextRef="#ctx0" brushRef="#br0" timeOffset="3011">5703 442 63,'25'-15'39,"11"2"-1,4-3 0,6 10-32,-3 1-1,-1 10-1,-14 6-1,-9 9-2,-12 10 0,-13 2-1,-6 4 1,-2 5 0,3 5-1,4 0 0,9-1-1,8-4 1,9-4 0,3-1 0,1-1 0,-1-5 0,-6-2 1,-6-2-1,-10-2 1,-10-5-3,-4-2 0,-6-6-5,5 1-9,-8-8-20,8-8-3,4-2 1,10-5-1</inkml:trace>
  <inkml:trace contextRef="#ctx0" brushRef="#br0" timeOffset="3338">6340 1133 45,'14'39'36,"-4"7"1,-8-4-2,-6-6-20,0 4-9,-2-1-9,-5-13-9,7 0-13,-2-10-10,6-16-1,0 0 0</inkml:trace>
  <inkml:trace contextRef="#ctx0" brushRef="#br0" timeOffset="3572">6906 527 59,'-1'23'37,"0"4"-1,1 1 0,11-1-32,-4-2 0,6 2 1,2-9-2,10-10 1,4-11-1,6-6-1,1-11 1,3-4-1,-1-6 0,-1 0-2,-4 4 0,-8 6-1,-3 12 1,-6 9-1,-3 18 1,-7 14 0,-4 15 0,-4 10 0,-2 9 1,-4 3 0,-3-2-2,-1-5-3,4-5-4,-4-18-12,12-8-16,3-14-2,9-12-2,9-11 2</inkml:trace>
  <inkml:trace contextRef="#ctx0" brushRef="#br0" timeOffset="3884">7553 1128 35,'2'43'34,"-4"11"1,-8 1-4,-6-4-18,3 1-11,-1-6-10,-2-9-12,7-14-11,6-4-4,3-19 1</inkml:trace>
  <inkml:trace contextRef="#ctx0" brushRef="#br0" timeOffset="4103">8349 751 68,'9'-2'38,"-9"2"-2,2 20 2,-6 1-36,0 1-3,3 11 1,0 8-1,2 7 1,1 6 0,1 6 1,-1 4-1,-3-4 2,-3 2 1,-6-7-2,-3-6 1,-3-4-3,-4-16-7,6-5-18,-4-20-11,4-15-2,3-21 2</inkml:trace>
  <inkml:trace contextRef="#ctx0" brushRef="#br0" timeOffset="4321">8297 668 49,'24'-73'40,"4"22"0,5 12 1,10 23-23,-3 0-8,9 12-2,-4-1-4,4 2-1,0-4-4,-3-7-5,7 2-25,-8-10-11,3-5 3,1-5-3</inkml:trace>
  <inkml:trace contextRef="#ctx0" brushRef="#br0" timeOffset="4789">8939 193 46,'0'0'39,"-10"-5"0,10 5 0,8 16-21,7-14-8,12 4-1,2-3-3,12 1-2,1-1-2,5 3 0,0 0-1,-3 10-1,-5 12-1,-9 17 0,-2 19-1,-12 17 0,-2 20 0,-4 9-1,-2 16 1,-1 1 0,0 1 1,-3-5 0,-6-11 2,-1-7 0,-10-17 2,-10-4-1,-12-13 1,-8-10-1,-9-13-1,-5-13-2,-1-9-5,-13-21-16,6-2-18,1-11 0,-4-8-2,-6-3 2</inkml:trace>
  <inkml:trace contextRef="#ctx0" brushRef="#br0" timeOffset="5397">2513 194 43,'-23'-16'35,"-1"5"1,-4 1 0,-1-6-21,-1 13-8,-3 0-3,2 3-1,-1 5-2,3 5 0,3 12 0,7 9 1,0 9-1,4 18 0,-3 13 0,-1 15 0,-7 11 1,-3 9-1,-2 3 0,-4 0 0,2-4 0,5-8 0,8-14 1,11-10 1,17-18-1,19-11 0,11-11 0,12-10 1,7-9-2,3-8-4,6 6-16,-6-8-20,-9 8 1,-15 1-2,-12 5 1</inkml:trace>
</inkml:ink>
</file>

<file path=ppt/ink/ink1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0:07.25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0 4149 2,'31'-20'25,"-1"-10"0,9 2-8,10-4-4,1-1-1,10 4-5,2-2 0,9 3-3,3 0-1,7 6-1,2 0-1,6 4 0,4 2 0,4 2 0,5 4-1,2 0 1,2 4-1,3 1 1,3 4-1,3 2 0,1 3 0,-1 4 0,-1 1 0,-1 5-1,0 2 1,-2 1 0,-3 0 0,-4-2 1,0-1-1,1-4 1,1-5 0,1-5-1,4-7 2,2-3-1,5-10 2,6-3 1,1-7-1,6-1 2,-3-4-1,3 1 1,-6-2-1,1 4 0,-6-3-1,-4 8-1,-10 2 0,-7 8 1,-9 6-3,-6 7 1,-8 8-1,-2 6 0,-7 7 0,1 3 0,5 3 1,2-1-1,8-1 0,5-2 1,10-5-1,7-4 0,9-4 0,4-5 1,6-1-1,6-1 0,7-2 0,5 1 0,5 2 0,4 2 1,4 7-1,2 2 1,5 1 0,1 4 1,4 3 0,2 0 0,-4 3 1,-1-1 0,-6-4 1,-3 0-1,-13-3-1,-11-1 0,-17-5-3,-18-3-4,-11-4-32,-24-3 1,-22-7-2,-23-9 1</inkml:trace>
  <inkml:trace contextRef="#ctx0" brushRef="#br0" timeOffset="1076">4210 992 1,'13'28'22,"-13"-6"2,2 13-17,4 16 2,-3 13 2,2 19 2,-6 9-2,7 15 0,-10 3-1,9 11-2,-7-3-1,3 3-1,-2-8-1,2-5-2,0-11-1,0-4 1,0-15-1,0-6-1,-2-9 1,1-10-2,1-9-1,-2-13-1,2-2-2,-2-14-2,3-3-1,-2-12-3,0 0-1,-2-16 1,1-1 1,-7-4 2,2-5 2,-6-5 2,-3-2 7,0-3 4,-7 1 2,7 7 2,-7-3 0,11 11-1,-6-1 0,17 21-3,-15 0-2,13 20-1,6 5-3,1 12-1,4 6-1,2 4 1,4 4 0,3-4 2,0-8 0,3-6 1,1-16 0,5-11 0,0-16 0,5-9-1,-3-12 1,3-7-4,2 2-6,-7-8-32,3 7-1,-3 4 0,-1 7-1</inkml:trace>
  <inkml:trace contextRef="#ctx0" brushRef="#br0" timeOffset="4820">2954 252 38,'12'-3'35,"3"5"1,3 7 0,7 11-26,-1 4-4,7 13 0,-4 2 0,2 5-3,-4 2 0,0-1-3,-4 1-2,-10-16-12,4-6-19,-7-13-3,2-12-1,2-14 1</inkml:trace>
  <inkml:trace contextRef="#ctx0" brushRef="#br0" timeOffset="5008">3503 24 48,'17'-31'38,"-2"19"0,-15 12-1,12 40-21,-20 9-7,1 26-3,-7 20-2,-3 20-1,-4 14-1,-4 12 0,-2 3 0,-1 3-1,-4-6 1,1-11-2,0-13 0,1-19-1,7-12-5,-2-28-17,10-11-16,4-26-1,11-21 0,5-25 0</inkml:trace>
  <inkml:trace contextRef="#ctx0" brushRef="#br0" timeOffset="5320">3889 181 48,'0'0'37,"-15"27"-1,5 13 0,6 10-27,-6 3-3,2 11-2,-4 2-1,2-2-2,1-2-2,-4-14-5,6-3-11,-9-18-14,2-7-4,-4-15 2,3-4 11,-8-16 10,7-5 8,-1-4 6,0-9 12,12 4 16,5-1 6,10 3-4,2-5-9,18 10-7,-1-4-8,11 4-1,3-4-3,4 4 0,-1-5-1,-2 4-1,-6-2 0,-5 4-1,-7 6-1,-5 1 0,-9 7 0,-12 7 0,0 0-1,0 0 1,-8 13-1,-4-2 1,-5-3 0,-2 2 1,-2-2-1,-2-2 1,1-2-1,3-3 1,0-3 0,6-5-1,4-7 1,8-3-1,9-6 0,3-1 1,7-4-1,0 2-1,3 4 1,-3 2 0,-2 7-1,-4 4 1,-12 9 0,0 0 0,-6 21-1,-10-2 1,-6 2 0,-2 5 0,-4 2 1,-2 5-1,1-3 0,3-4 0,5-5 0,5-5 1,6-8-1,10-8 1,-10-6 0,10-7 1,1-9-1,0-1 0,-1 0 0,-1-3-1,0 6 1,0 4-2,-2 6 0,3 10 1,0 0-1,-1 19 0,7 3 1,3 7-1,2 1 1,5 5 0,1 0 0,5-2 0,3-3 0,0-5-2,2-2-2,-7-14-9,11 0-27,-6-8 1,3-3-1,-2-5 0</inkml:trace>
  <inkml:trace contextRef="#ctx0" brushRef="#br0" timeOffset="6162">4404 238 59,'0'0'38,"11"0"-2,-8 13 2,-8 4-30,6 13-4,-5 8-1,0 9 0,-3 3-1,-1 3-1,-1-1 0,-1-1-1,0-9 1,1-7-2,2-8 1,1-11-1,6-16 1,0 0-1,0-13 1,6-8 1,5-11-1,5-2 2,4-6-2,5-2 2,3 2-1,3 6 0,-3 4 0,0 7 0,-6 8 0,-6 5-1,-4 8 1,-12 2 0,0 9-1,-11 0 1,-5 3-2,-5 0 2,-5-3-1,-2 0 0,-3-2 1,0-7-1,3-1 0,4-5 2,2-5-1,4 1 1,6-2-1,3 4 0,9 8 0,-10-12-1,10 12 0,5 12 0,3 5-1,4 0 0,5 6 1,4 1 0,6-1 1,3 1-1,3-5 1,0-3-1,0-6 0,-2-5-3,-1-1-3,-8-13-12,3 4-23,-4-11 2,0 5-1,-3-9 0</inkml:trace>
  <inkml:trace contextRef="#ctx0" brushRef="#br0" timeOffset="6755">4941 104 74,'36'-22'41,"7"9"-1,2-2 0,7 8-34,-1 5-1,-1 7-2,-7 12-2,-9 9 0,-15 12-1,-15 7 0,-17 12 0,-16 8 0,-12 5 0,-8 4 0,-2-3 0,2-5 0,9-4 0,14-10 1,20-11 0,22-7 1,23-12 0,17-5 1,11-11 0,11-1-1,0-8 0,-1-1-3,-6 4-6,-13-4-34,-7 5-2,-14 2 1,-9 12-2</inkml:trace>
</inkml:ink>
</file>

<file path=ppt/ink/ink1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0:31.57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201 380 45,'17'-29'38,"-5"-6"1,-2 0 0,-7-11-15,2 9-14,-10-5-5,0 7-2,-7-1 0,0 5 0,-2 6-1,1 5-1,0 11-1,-5 13 1,0 15-1,0 15 0,-1 16-1,-1 14 0,-1 15 0,0 8 1,4 5-1,4-4 0,7-4 1,6-6 0,7-13 0,9-9 0,8-15 2,8-10-2,7-13 2,5-7-1,4-10 0,1-9-2,3-3-4,-9-15-18,1 2-18,-5-5 1,0 3-1,-7-3 1</inkml:trace>
</inkml:ink>
</file>

<file path=ppt/ink/ink1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1:31.52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111 586 42,'0'0'34,"-8"-10"-1,8 10-9,-10 3-7,-2-1-6,2 13-4,-5 3-2,1 9-2,1 6-2,1 6 0,1 5 0,6 3 0,5 0 0,4-3-2,7-7 2,4-5-1,4-8 1,2-8-1,4-11 2,2-10-1,2-10 1,1-5 1,-1-9-1,-2-3 2,-3-3-3,-4 2 2,-4 2-2,-3 9 0,-6 7 0,-7 15-1,10-2 0,-8 11 0,2 7-1,1-1 1,3 2 0,4-4 0,2-7 0,6-7 1,2-9-1,2-3 0,2-4 1,-2 1-1,-1 1 0,-2 8 1,1 7-1,-3 8 1,-2 10-1,0 5 1,-2 3-1,3 2 0,-1 1 0,-4-6-4,0-1-2,-13-22-15,12 11-18,-12-11 0,7-14 0,-7-9 0</inkml:trace>
  <inkml:trace contextRef="#ctx0" brushRef="#br0" timeOffset="531">484 120 75,'-26'-31'40,"5"10"-1,1 8-1,4 4-28,16 9-31,-8-13-17,14 3 0,9-1-2,13-1 1</inkml:trace>
</inkml:ink>
</file>

<file path=ppt/ink/ink1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1:32.35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10-4 69,'-10'0'38,"13"10"-1,3 8 1,13 9-28,-15 6-7,3 6-1,-4 4-1,-1 6 0,-3 0-4,-5-5-8,6-1-26,-2-6 1,3-3-2,4-7 1</inkml:trace>
</inkml:ink>
</file>

<file path=ppt/ink/ink1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1:44.150"/>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345 1193 59,'-22'1'39,"11"-2"-1,10-8 3,22-1-32,17-10-4,22-2-1,20-8-1,21-3 0,21-3 0,17 2-1,8 1 0,2 6 0,-8 2 0,-12 7 0,-18 7-1,-21 4 0,-21 3-1,-22 1 0,-16 3-2,-15-8-2,-16 8-6,-3-16-32,-6-2 2,-8-8-2,-3-7 1</inkml:trace>
  <inkml:trace contextRef="#ctx0" brushRef="#br0" timeOffset="374">492 163 50,'0'0'39,"0"0"-2,-3 15 0,0 11-21,-9 5-12,-1 9-1,0 8-2,-2 7-1,1 3 1,0 1-1,3-8 0,1-7-3,3-7-2,-10-20-19,5-5-13,-2-15-1,0-11 1,-3-12 0</inkml:trace>
  <inkml:trace contextRef="#ctx0" brushRef="#br0" timeOffset="577">41 286 55,'-25'-14'38,"7"3"0,18 11 2,13-16-28,21 11-6,12-6-2,13-3-2,9-3-1,11-6-2,5 0 0,-3-4-2,0 2-3,-12-7-8,0 7-25,-13 4 2,-9 6-2,-12 5 2</inkml:trace>
  <inkml:trace contextRef="#ctx0" brushRef="#br0" timeOffset="826">751 442 21,'11'25'30,"-4"-9"1,3-3 3,3-2-19,-13-11-5,0 0-3,0 0-1,4-16 0,-12-4 0,4-2 1,-7-9-2,5-3-2,-1-6 0,5-1 0,2 1-2,5 0 1,5 3-1,5 4-1,3 7 0,2 3-1,2 5-2,-3 0-3,8 9-16,-4-3-15,-2 5 0,-4-3-2,2 2 2</inkml:trace>
  <inkml:trace contextRef="#ctx0" brushRef="#br0" timeOffset="1201">1167 237 36,'-1'16'33,"-2"-1"2,3 6-2,4 5-22,-2-5-4,10 6-2,0-6 0,9-1-2,1-12 3,9-2-2,0-10-1,2-4 1,-3-10-1,-2-4-2,-7-7 0,-4-3-2,-6 0-2,-9-2-2,1 9-10,-10-1-23,2 6 1,-3 5-2,8 15 3</inkml:trace>
  <inkml:trace contextRef="#ctx0" brushRef="#br0" timeOffset="1450">1533 305 29,'33'6'37,"3"-8"0,1-9-1,-1-13-12,3 3-11,-9-14-7,-2-2-2,-11-4-1,-5 2-1,-9 4 1,-9 9-1,-9 10 0,-7 14-1,-6 18 1,-4 14-1,1 12 0,6 10 0,6 7 0,14 1 0,11-4 1,14-4-2,14-11 0,11-13-6,11-6-34,4-13 0,2-11-2,-5-11 1</inkml:trace>
</inkml:ink>
</file>

<file path=ppt/ink/ink1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1:33.027"/>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220 85 87,'-3'9'40,"-6"-11"-1,-8-15 0,-5-6-35,-6 2-3,-4 4-1,-3 6-1,2 11 1,5 15 0,14 9 0,14 8 1,15 8-1,15 0 0,14-3 0,11-5 0,7-9 0,2-8 1,-3-9 0,-8-9 1,-10-11 0,-13-7 1,-13-6 0,-16-6 0,-8 2-1,-7 3-1,-1 9 0,-1 19-1,4 16 0,7 23-1,9 23 0,11 30 0,10 18 0,3 17 0,3 9 0,1 3 1,-2-2-2,-9-7 3,-12-11-1,-11-20 0,-15-18-1,-10-24 0,-11-23-1,-5-23-2,-7-27-3,10-14-11,1-25-23,13-12 0,7-14 0,17-10 2</inkml:trace>
</inkml:ink>
</file>

<file path=ppt/ink/ink1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1:33.52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16 45 67,'26'-33'39,"-6"17"-1,-1 18 1,-10 10-21,-4 24-14,-8 21-3,-8 14 1,-8 10-3,-1 2-28,5-1-10,-1-9 1,5-20-3</inkml:trace>
</inkml:ink>
</file>

<file path=ppt/ink/ink1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1:32.637"/>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77 584 62,'0'0'39,"0"0"-2,-15 9 0,1 17-25,-3 7-8,3 12-1,2 4-1,7 8-1,5 0 0,10-4 0,9-8-1,10-11 0,8-12-3,2-21-13,8-10-22,4-17 0,4-18 0,-2-14 1</inkml:trace>
  <inkml:trace contextRef="#ctx0" brushRef="#br0" timeOffset="218">549 57 71,'-21'-32'37,"-5"13"-2,0 14-3,0 5-34,11 9-28,-1 7-5,8 5-2,3 5 1</inkml:trace>
</inkml:ink>
</file>

<file path=ppt/ink/ink1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09-19T16:13:19.478"/>
    </inkml:context>
    <inkml:brush xml:id="br0">
      <inkml:brushProperty name="width" value="0.05292" units="cm"/>
      <inkml:brushProperty name="height" value="0.05292" units="cm"/>
      <inkml:brushProperty name="color" value="#FF0000"/>
    </inkml:brush>
  </inkml:definitions>
  <inkml:trace contextRef="#ctx0" brushRef="#br0">9340 8632 107 0,'-10'-20'46'16,"-2"-5"0"-16,-16 5-46 0,12 11 1 15,-3 1 0-15,-3 13-1 16,2 4 0-16,6 10 0 16,9 2 1-16,18 4-1 15,22-4 0-15,30-4 0 16,27-5 0-16,31-5 0 16,25-3 0-16,19-10 1 15,10-5-1-15,0-5 0 0,-9-2 1 16,-16-2-1-1,-24 1 0-15,-32-3 0 16,-27-1-1-16,-36 3 0 16,-29 7-7-16,-28-2-38 0,-25 2 0 15,-18 5 0-15,-16 3-1 16,-8 10 39-16</inkml:trace>
  <inkml:trace contextRef="#ctx0" brushRef="#br0" timeOffset="284.4302">9377 8870 105 0,'-48'37'46'15,"16"-6"0"-15,24-4-42 16,22-11-4-16,26-2 0 16,24-8 0-16,23-6 0 15,20-4 0-15,20-1 0 0,14-6 0 16,8 5 1-16,-3-1-1 15,-2 1 0-15,-16 5 0 16,-19 4 0-16,-23 6 1 16,-23 3-1-16,-28 6 0 15,-21-2 0-15,-19 0 0 16,-33-1-45-16,21-7-1 16,17-8-1-16,12-27 1 15,33-14 28-15</inkml:trace>
  <inkml:trace contextRef="#ctx0" brushRef="#br0" timeOffset="1033.474">15776 7827 98 0,'0'0'47'0,"19"-10"0"15,22 8-42-15,26-12-5 16,26 5-1-16,22-2 1 15,13 5-1-15,2 3 2 16,-8 7-1-16,-21 6 0 16,-36 11 0-16,-40 17 0 0,-45 8 0 15,-36 14 0-15,-21 6 1 16,-7 10-2-16,7 9 0 16,27 6 2-1,33 1 0-15,44-2 0 0,34-4 0 16,32-1 0-16,10-7 0 15,4-7 0-15,-13-4 1 16,-31-8-2-16,-35-4 0 16,-41-3 0-16,-35-3 0 15,-32-4 0-15,-18-4-1 16,-12-1 1-16,0-5 0 16,8-2-1-16,15-6 2 0,17-3-1 15,20-5 0-15,17-4 0 16,13 2 2-1,9-6-1-15,11-11-1 16,-10 16 1-16,10-16-1 16,0 0 0-16,0 0 1 0,-15-9-2 15,15 9-3-15,-2-23-41 16,1 5-3-16,6-4 2 16,2-2-2-16,4-4 33 15</inkml:trace>
  <inkml:trace contextRef="#ctx0" brushRef="#br0" timeOffset="1867.5865">8063 4029 98 0,'-224'-114'49'0,"-30"-4"-1"16,-35 9-47-16,-17 14 0 16,-30 22-1-16,-31 27 0 0,-29 30 0 15,-25 42 0-15,-16 37-1 16,-11 44 1-16,-3 44-1 15,7 48 1-15,22 43 0 16,31 89 1-16,42-19 0 16,52 21-1-16,64 8 2 15,73 9-1-15,81-14-1 16,85-12 1-16,86-27-2 16,88-79 2-16,84 6-2 15,89-47 1-15,65-42-2 16,85-51 1-16,64-46 2 15,60-54-1-15,-4-53 1 16,28-54-2-16,6-47 1 0,-15-46 0 16,-27-44 2-16,-68-31-2 15,-77-31-1-15,-101-21 1 16,-61-4 0-16,-128-2-2 16,-122 15 1-16,-128 30 0 15,-120 41 1-15,-98 47 0 16,-80 57-1-16,-70 65-45 15,-37 65 0-15,-15 57-1 16,13 52-1-16</inkml:trace>
  <inkml:trace contextRef="#ctx0" brushRef="#br0" timeOffset="10063.0809">8544 15790 99 0,'5'20'46'16,"-4"-9"1"-16,13-7-44 16,-11 12-2-16,-3-16-1 15,9 13 0-15,-9-13 1 16,18 11-1-16,-3-5 0 0,1-1 1 16,5 1-1-16,3-1 0 15,4 4 0-15,9-1 0 16,4 0 0-16,4 3 1 15,7-7-1-15,4 1 0 16,6 1-1-16,5-1 1 16,5-2 0-16,-1 0 0 15,0-1 0-15,0-4-1 16,-1 3 2-16,2 1-2 16,-2-2 1-16,-2 0 0 15,-1-2 0-15,3-2 0 16,4 2 0-16,7-1-1 15,3 1 0-15,4-4 1 0,5 3 0 16,2 6 0-16,3-2 0 16,3 3 0-16,2-2 0 15,0 4 0-15,1 1 0 16,0 3 0-16,1-1 0 16,0-4 0-16,0-1-1 15,2 2 2-15,3 2-2 16,-1-2 1-16,3-3 0 15,1 1 1-15,7-1-1 16,5 0 0-16,5 1 0 16,2-2 0-16,1-3 0 15,6 0 1-15,1-2-1 16,1 2 0-16,0-2 0 0,0 0 1 16,-7-2 0-16,-3 4-1 15,-7 5 0-15,-7-3 0 16,-8 0 1-1,-10 2 0-15,-12 0-1 0,-14 0 0 16,-10-1-1-16,-13-2 1 16,-9-2 1-16,-11 0-1 15,-8 5-1-15,-5 0-45 16,-17-3-1-16,-12 21 0 16,-20-12-2-16,-15 2 40 15</inkml:trace>
</inkml:ink>
</file>

<file path=ppt/ink/ink1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7:47.147"/>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48 2 69,'0'0'38,"-19"-4"-1,9 8-1,10-4-39,-16 9-9,16-9-18,-6 17-5,6-17-3,2 11 2</inkml:trace>
</inkml:ink>
</file>

<file path=ppt/ink/ink1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7:45.08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2192 314 38,'0'-13'28,"0"13"-4,0-18-3,0 18-6,0-12-3,0 12-4,0 0-1,4 19-3,-2-1-1,2 4-2,1 6 0,0 4 0,1 3-1,1 0 1,-2 1-2,-4-11-11,1 0-22,0-4-1,-1-11-1,-1-10 0</inkml:trace>
  <inkml:trace contextRef="#ctx0" brushRef="#br0" timeOffset="702">2639 673 29,'0'0'31,"0"0"3,-6 11-15,14 3-7,-8-14 0,26 19-3,-5-17-2,10 8 1,1-12-1,8 0-1,0-11-1,5-2-2,-4-7 0,-1-1-1,-8-6 0,-5-3-1,-7-6 0,-11 0-1,-11 2-1,-10 2 1,-10 7-1,-10 8-1,-5 12 1,-8 9-1,-1 16 0,-1 10 1,5 15 1,5 8 0,8 5 0,7 4 0,11 1 1,10-1 0,9-5 1,10-1 0,5-8-1,7-9-1,3-4-1,2-12-2,4-1-7,-3-11-28,5-5 1,-2-13-2,3-5 0</inkml:trace>
  <inkml:trace contextRef="#ctx0" brushRef="#br0" timeOffset="1154">3331 724 29,'-7'17'36,"7"-17"1,16 2 0,2-8-15,6-10-17,10-2 3,-2-7-3,6-3 0,-3-5-2,-1-3 0,-7-2-1,-7-1-1,-11 3 0,-11 6-1,-16 5 0,-11 10-1,-10 12 1,-11 11-1,-4 14 1,-2 15 0,0 11 1,7 7-1,12 4 2,13 2-1,15-3 1,13-4 0,14-7-1,12-11 0,11-8-2,6-11-1,9-8-6,-5-18-18,6-4-12,0-10-2,-2-2 0</inkml:trace>
  <inkml:trace contextRef="#ctx0" brushRef="#br0" timeOffset="1497">3816 710 0,'-5'22'31,"6"11"2,-1 1 1,-2-3-16,12 10-3,-7-12-3,9 4-2,-8-14-1,7 1-1,-11-20-1,12 4-2,-12-14 0,3-6 0,-6-9 0,3-6-2,-2-10 0,1-7-2,3-4 0,3 4-1,3 0 0,5 3 1,2 5-2,5 6 1,4 6-1,4 8 0,1 7-3,1-5-3,10 14-13,-6-8-19,5 3 0,-1-3-1,2 3 1</inkml:trace>
  <inkml:trace contextRef="#ctx0" brushRef="#br0" timeOffset="1856">4510 643 44,'6'36'37,"-2"-3"1,2 1-1,-9-9-22,9 8-5,-7-10-3,3 3-2,-4-7-2,2-4-1,0-1-3,0-14-5,4 13-11,-4-13-21,6-14 0,0-6-2,6-6 1</inkml:trace>
  <inkml:trace contextRef="#ctx0" brushRef="#br0" timeOffset="2355">4887 584 48,'10'12'38,"-10"-12"-2,19 1-8,-2 3-18,-5-11 4,7 4-4,-4-11-3,4 1-1,-6-7-2,1 0-1,-6-5-2,-5 1 1,-8 4-2,-8 5-1,-5 6 0,-8 6 0,-3 13 0,-7 6-1,1 14 1,3 10 0,4 5 1,6 5 1,6 2 0,12 1 0,6-3 1,12-6 1,5-8-2,9-8 1,10-7-3,4-13-2,10-3-13,-3-16-23,6-11 0,-2-7-2,1-5 1</inkml:trace>
  <inkml:trace contextRef="#ctx0" brushRef="#br0" timeOffset="2886">5609 0 48,'0'0'35,"7"19"1,-12-1-1,-5-1-27,4 10-3,-1-1-4,-3-2-10,7 5-24,0 0-1,3-4-2,4 1 1</inkml:trace>
  <inkml:trace contextRef="#ctx0" brushRef="#br0" timeOffset="3307">3942 1343 19,'11'6'30,"5"8"1,-3-2 1,-6 4-22,6 8-3,-7 4-2,-1 5 0,-7 2 0,-2 8 0,-7-4 0,-2 7 0,-11-4-1,-5 4 1,-8-4-1,-5 3-1,-6-1-1,-5-5 0,-8 0-1,-3-1 0,-4-6 0,-3-1-1,-7-6 1,-5-2-1,-2-3 0,-5-4-1,-3-2 1,-3-6-1,-5-3 0,-4-4 1,-2-6 0,-1-4 0,-3-9 0,-1-5 0,-3-10 0,-3-5 1,1-7-1,5-6 1,1-8-2,3-2 2,1-4-1,4-3 0,4 0 0,3 0 0,7 1 0,0 4 1,5 5-1,4 4 0,5 8 0,3 7 0,3 10-1,5 7 0,4 13 0,6 11 0,5 11 0,5 11 0,4 11 0,7 9 0,5 8 0,7 6 1,4 7 0,5 2 0,3 1 0,4-2 0,2-4 0,1-1 1,2-5-1,-1-4 1,-1-7-1,0-5 0,-1-5 1,0-4-1,-2-2 0,1-8 0,1-2 0,0-5 1,1-4-1,2-10 1,-3 12 0,3-12 0,0 0 1,0 0-1,0 0 1,0 0-1,-12-17 0,4 5 0,-2-4-1,-3-4 0,-3-6 0,-2-2 0,-2-3 1,-1 0 0,3 0 0,1 4 1,1 2-1,4 7 1,2 5-1,10 13-1,-10-10 0,10 10 0,5 15 0,2 5 0,2 7 0,3 8-1,0 8 1,1 5 0,2 4 0,-2-4-1,1 0 1,0-8 0,2-7 1,2-10 0,5-16 0,5-9 1,3-16 0,6-7-1,1-13 0,1-6-2,4-3-35,-8-3-2,-5 2-2,-6 6-2,-24 42 42</inkml:trace>
</inkml:ink>
</file>

<file path=ppt/ink/ink1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9:26.753"/>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-8 289 58,'3'-13'37,"-3"13"0,0 0-3,0 0-28,8 14-1,-4 8-2,-1 5 0,2 7-2,0 4 0,0 4 0,2 0-3,-3-7-4,8 2-20,-3-14-10,6-10-1,4-16-1</inkml:trace>
  <inkml:trace contextRef="#ctx0" brushRef="#br0" timeOffset="234">450 11 38,'0'0'34,"10"14"2,-5 8-1,-5 9-24,0 15-7,-5 17 1,4 20-1,-9 10 1,2 13-3,-3 5 0,-3 4 1,0-9-2,0-6 0,2-15 0,1-18 0,3-16 0,5-17 2,1-18-1,2-16 0,18-15 0,0-14 0,4-16 1,5-3-2,3-4 0,0 4 0,-3 3-1,-1 12 0,-1 20 1,-3 15 0,-3 21 0,-3 14 1,-4 11-1,2 9 1,1 2-1,-2 3 1,-1-8-3,-4-8-2,4-3-5,-6-17-32,11-12 1,-1-16-1,3-9 0</inkml:trace>
  <inkml:trace contextRef="#ctx0" brushRef="#br0" timeOffset="717">1054 827 39,'-16'-8'34,"-4"6"0,-3 10 1,4 12-22,-6 3-7,8 11-2,0 6-2,7 4 1,8 2-2,9-1 1,10-7 0,8-8 0,8-10 0,7-6 0,2-13-1,2-6 2,-4-9-1,-3-7 0,-8-8 1,-8-6-1,-10-7 0,-8-2-1,-6 0 0,-4 3 0,-3 4-1,0 7 0,0 6-1,4 13 0,6 11 0,8 24 1,5 5 0,7 7 0,3 7-1,4 3 1,8 1 0,3 0 1,0-8-2,-1-8 1,2-10 0,-3-9 1,-2-9 1,-1-7-1,-7-8 2,-1-10-1,-10-8 1,-1-7-1,-8-4 0,-4-2-2,-4 1 0,-3 3-2,-2 4-2,-4 3-2,11 16-14,-4-3-21,5 10 1,2 0-1,7 5 2</inkml:trace>
  <inkml:trace contextRef="#ctx0" brushRef="#br0" timeOffset="1841">1920 924 2,'0'0'29,"-6"16"3,6-16 0,3 16-15,6 2-6,-5-5-1,6 8-2,-3-5-1,3 3-1,-5-7 0,3 1 0,-8-13 1,0 0-1,0 0 0,0 0-1,3-25-1,-4 8 1,-3-3-2,2-3-1,-1-4-1,0 2-1,1 3 1,4 0-1,3 2 0,5 3-1,6-1 0,6-1-2,8 3-4,0-13-10,9 5-23,4-6 1,3-4-1,0-6 0</inkml:trace>
  <inkml:trace contextRef="#ctx0" brushRef="#br0" timeOffset="2402">2710 0 32,'0'0'34,"0"0"4,2 15-3,-5-1-18,0 18-12,-6 2 0,1 9-1,-3 1-6,-3 0-17,2 1-16,2-4-2,3-8 1,3-5-2</inkml:trace>
</inkml:ink>
</file>

<file path=ppt/ink/ink1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8:08.09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446 269 31,'0'0'33,"7"-15"0,-9-2-8,1 2-11,-8-12-3,3 5-2,-9-7-2,2 3-2,-7-6 0,0 8-1,-4-1-1,0 7 0,-5 5-1,0 7-1,-4 11 0,0 12-1,-2 11 1,1 12-1,0 11 1,2 11-2,7 4 1,6 4 0,8 4 1,8-5 0,9-5 0,8-5 0,9-10 0,9-5 1,5-11-1,6-4 1,1-11-1,2-4-1,-2-6 0,-4-9-5,5 2-10,-15-9-23,-2 0 1,-8-6-1,-1 2-1</inkml:trace>
</inkml:ink>
</file>

<file path=ppt/ink/ink1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8:30.265"/>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177 380 23,'-8'-11'32,"0"0"-4,8 11-4,-16-12-4,16 12-5,-18 5-4,6 10-3,-6 2-4,-1 11 1,-3 4-4,3 8 1,1 4-1,6 0 1,5 4 0,12-7-1,7-2 1,11-4 0,6-12 1,4-4-1,1-9-1,0-5-2,0-9-3,-9-10-15,-3-5-17,-7-6-1,-5-10-1,-3-7 1</inkml:trace>
  <inkml:trace contextRef="#ctx0" brushRef="#br0" timeOffset="312">215 0 52,'0'0'37,"-3"-9"-3,3 9 1,0 0-23,0 0-16,0 0-5,0 0-10,0 0-15,0 0-2,9 18 1</inkml:trace>
  <inkml:trace contextRef="#ctx0" brushRef="#br0" timeOffset="499">396 449 38,'15'-4'35,"1"-7"2,-1-8-1,9 1-19,-11-9-6,5 5-5,-8 3-1,0 7-2,-10 12-1,14 11-1,-9 11 0,-3 12 0,-2 9-1,-1 6 1,0 2 0,1-2-1,-2-5 1,1-9-1,1-8 1,2-9 0,-2-18 0,18 0 1,-2-16-1,4-6 1,-1-10-1,4-5 1,1-3-1,0 0-1,-3 3 0,-2 8 0,-2 14 0,0 12 1,0 14-1,-2 16 1,-2 12 0,0 10 0,0 4 0,2 3-1,0 2-4,-2-5-28,6-5-8,5-10 1,4-9-3</inkml:trace>
</inkml:ink>
</file>

<file path=ppt/ink/ink1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8:10.85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0 255 32,'21'-10'37,"-1"8"2,-4 11-1,-5 6-17,-2 19-9,-7 2-3,2 11-3,-5 5-2,0 3-1,0 0-4,-3-12-8,8-4-29,0-9 1,7-11-2,4-10 1</inkml:trace>
  <inkml:trace contextRef="#ctx0" brushRef="#br0" timeOffset="390">435 798 51,'-3'-10'37,"3"10"1,-1-11-1,-6 0-24,7 11-4,5-18-1,-5 18-3,16-17-2,-3 12 1,3 2-2,5 5 0,1 11-1,7 7 0,1 13-1,1 9 2,0 6-1,-2 6-1,-2 0 1,-3-2-1,-5-7 1,-5-7-1,-5-7 0,-2-10 0,-2-8 1,-5-13-1,0 0 0,-20-5 0,-2-11 0,-8-4 0,-8-4-1,-8 4 1,-9 2-1,-4 7 0,-4 12 0,1 8 1,5 14-1,7 10 0,10 10 1,11 2 0,14-1 0,14-2 1,16-6 0,16-5 1,12-11 0,11-8-1,7-6 0,6-9 0,1-3-2,-2-9-3,-1 3-4,-13-13-15,0 3-17,-9-1 0,-3-1-1,-9 0 2</inkml:trace>
  <inkml:trace contextRef="#ctx0" brushRef="#br0" timeOffset="920">1041 1006 59,'2'13'37,"5"0"-1,2-10 3,13 1-30,-3-10-3,7 0 1,-2-9-1,9-4-1,-3-7 0,1-4-2,-5-2-1,-4-5-1,-6 1 0,-8 1 0,-10 2-2,-11 6 1,-12 8-1,-9 10 0,-11 11 1,-5 13-1,-6 16 0,0 14 0,3 11 2,7 5-1,10 5 0,13 1 1,14-5 1,17-2 0,13-13-1,15-6 1,8-11 0,8-8-2,5-8 0,1-15-4,5 2-9,-9-17-27,5-2 0,-7-9 0,1-5-1</inkml:trace>
  <inkml:trace contextRef="#ctx0" brushRef="#br0" timeOffset="1295">1718 925 73,'-5'25'38,"-3"7"0,1 7 1,-1-6-30,5 8-5,1 1-1,4-4 0,3-3-2,4-8-1,6-4-4,1-12-5,11-9-29,-3-8 0,6-15-1,4-11 0</inkml:trace>
  <inkml:trace contextRef="#ctx0" brushRef="#br0" timeOffset="1497">1982 464 75,'-20'-12'36,"2"2"-7,6 11-15,0-3-48,12 2-1,0 0-2,0 0 2</inkml:trace>
  <inkml:trace contextRef="#ctx0" brushRef="#br0" timeOffset="1763">2302 907 54,'-19'-12'36,"-4"9"-1,-4 6 0,-6 4-23,6 17-5,-3 6-3,1 7-1,3 3-1,9 3 1,4-6 0,12 5 0,10-8 0,10-6 0,8-11 0,9-7-1,2-10 1,5-6-1,-2-7 0,-2-9 0,-8-10-1,-7-5 0,-8-8 1,-9 1-1,-7-4 0,-4 4-1,-3 2 1,-1 5-2,1 11 1,2 8-2,5 18 1,0 0 0,22 15 0,-6 9 0,6 8 0,0 6 0,2 6 0,2 1 1,-2 4-1,-1-4 0,-1-1 1,0-9 0,0-7 0,2-8 0,2-10 1,3-9 0,1-9 0,2-8 1,0-7-1,-1-7 0,-2-8 1,-5-5-1,-5-1 1,-5 1-1,-5-3 0,-6 3-1,-6 0 0,-5 6 0,-1 8-3,-1 1-5,8 10-22,-6-4-12,8 5 2,3-2-1</inkml:trace>
  <inkml:trace contextRef="#ctx0" brushRef="#br0" timeOffset="2527">3388-6 54,'12'3'37,"-12"-3"-1,9 19 0,-13-7-23,-3 13-12,-6 8 2,0 6-1,-6 9-2,-2-1-3,5 6-19,1-6-13,2-5-1,6-7-1,4-15 1</inkml:trace>
</inkml:ink>
</file>

<file path=ppt/ink/ink1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9:47.563"/>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1661 2634 36,'-9'5'21,"9"-5"-3,0 0 1,-11-7-5,11 7-3,0 0-2,-4-12-3,-2 3-1,6 9-1,-16-25-1,6 8-1,-5-1-1,-3-4 0,-7-2 1,-2 1-1,-7-2 1,-1-1 0,-5-3 0,-5-1 1,-3-3-1,-3 2 0,-4-4 0,1-1 2,-3-7-3,0 1 1,-4-1-1,2-2 1,1-1-1,3-1 0,0-5 0,2 3 0,1-9 0,4 4 0,3-3 0,4-2-1,3-3 1,-1-3 0,5-1 0,3-2 0,3 0 0,1-1 0,7-5 0,1 3 0,4 0 0,5-1-1,1 3 1,2 2 0,1 2 0,3 3 0,-2 4-1,2 1 1,-2 3 0,2 3 0,4 1 0,0 3-1,1 2 1,1 4-1,1 2 1,1 2-1,0 8 1,0 2-2,-2 6 2,-1 5-1,0 5 0,-2 11 0,0-11-1,0 11 2,0 0-1,0 0 1,-11 18-1,-1-5 0,-3 5 1,-5 3-1,-5 5 0,-4 2 0,0 1 0,-1-1 0,2-6 0,7-1 1,4-8-1,6-2 0,11-11 1,0 0-1,-2-16 0,11-5 1,7-3-1,0-9 0,4-2 0,-1-3 0,0 2-1,-1 6 1,-2 3 0,-4 9 0,-6 6 0,-6 12-1,11 15 1,-2 8 1,2 8-1,-1 8 1,5 5-1,3 3 1,3 1-1,1-3 1,-4-8-2,-1-8-1,0-3-4,-5-14-32,6-7-1,-1-9 0,3-8-1</inkml:trace>
  <inkml:trace contextRef="#ctx0" brushRef="#br0" timeOffset="1311">1758 2668 20,'2'12'33,"-2"-12"2,-1-9-9,1 9-8,-4-19-3,6 9-4,-9-9-3,6 1-2,-5-7-1,1-1-1,-2-5 0,1 0-1,-3-6 0,0-2-1,-1-2 0,0-2 0,-4-2-1,2-1 1,-3-5-1,1 3 0,-2-3 0,-2 1 0,-3-1-1,0-1 1,-4 1-1,-3-1 1,-5 1-1,-2-2 1,-4 1-1,-1-3 0,-2 1 0,-2 0 1,1-3 0,-2 2-1,0-2 1,-1-2-1,2 3 1,1-2-1,-2 4 1,3-3-2,1 4 1,4 0 0,6 2 0,2 3 1,7-1-1,2 1 0,10 1 0,5 0 0,5-1 0,6 0 0,1 4 0,3 0 0,5 0 0,-1 3 0,0 2 1,-2 5-1,-2 4 1,0 4-1,-3 2 0,-1 4 1,-2 5-1,-1 2 0,-2 4 1,-1 9-1,2-12 0,-2 12 0,0 0 1,0 0-1,0 0 0,0 0 0,0 0 0,0 0 0,0 0 0,-11 3 0,11-3-1,-11 7 1,11-7 0,-14 7 0,14-7 0,-13 7 0,13-7 1,0 0-1,-12 2 0,12-2 0,0 0 1,0 0-1,-11-11 0,11 11 0,-7-15-1,7 15 1,-4-17 0,3 6 0,2 1-1,0 0 0,-1 10 1,6-16-1,-6 16 1,4-12-1,-4 12 1,0 0-1,0 0 1,0 0 1,0 0-1,0 0 0,0 0 1,-8 13-1,0-2 0,-3 2 0,0 5 1,-2 1-2,1 3 2,-1 1-1,1-3-1,2 0 1,4-4 0,1-2 0,0-5 0,5-9 0,-4 11 1,4-11-1,0 0 0,0 0 0,4-10 0,-4 10 1,10-19-1,-2 3 0,0-1 1,4-2-1,3-4 0,1 0-1,1 3 1,2-3-1,0 4 0,0 2 1,-1 2-1,-3 6 1,-1 2 0,-1 6 0,-1 1-1,1 6 2,-3 3-1,1 4 0,0 3 0,1-1 1,0 3-1,-1-2 0,-4-1 1,-1-1-1,1-3 0,-7-11-1,7 13-2,-7-13-2,0 0-19,9-1-16,-9 1 1,13-17-2,-3 8 1</inkml:trace>
  <inkml:trace contextRef="#ctx0" brushRef="#br0" timeOffset="2902">1808 2535 19,'0'0'34,"-11"6"-4,11-6-2,1-11-5,1-6-5,10 2-4,-7-13-3,7 0-5,-1-11-1,3-4-2,-3-4-1,1-7 1,-5 0-1,-1-3-1,-4-3 0,-2-2 1,-3-1-1,-2 2-1,-2-6 2,-2 4-2,-1-1 0,0-4 0,1 5 0,-3-2 0,2 1 0,-2 1 0,-2-1 0,1 2 1,-2-2-1,0 3 1,-1 0-1,1 4 0,-1-1 1,-1 6-1,0 4 0,3 5 0,-2 5 0,2 2 1,-1 1-1,2 4 1,-3 1 0,3 1-1,-5-1 1,0-1-1,-2 0 1,-1-2-1,-1 0 0,0-2 0,2 1 0,1 1 0,4 0 1,3-1-2,2 1 1,5 4 0,1 4 1,2 2-1,2 6 0,0 1 0,1 7-1,-1 9 2,-1-9-2,1 9 2,0 0-1,-8 15 0,0-2 0,-1 3 0,0 3 0,-2-1 0,0 2 0,0-2 0,0-4 0,3-3 0,8-11 0,-7 11 0,7-11 1,0-12-1,3-3 0,4-5 0,4-4 0,-1-6 0,4-5-1,1-1 1,1 3-1,-1 3 1,-2 7-1,-2 7 1,-3 7 0,-8 9 0,14 11 0,-9 6 0,2 4 1,1 3-1,4 3 0,1 0 1,1 0-2,1-5 0,1-2-3,-2-8-4,9-1-32,-6-3 0,1-1-1,-2-2 1</inkml:trace>
  <inkml:trace contextRef="#ctx0" brushRef="#br0" timeOffset="4010">1855 2331 8,'-2'17'30,"3"5"1,-2-1-8,-1-5-7,5 3-3,-5-7-4,4 1-1,-2-13-3,0 17 0,0-17-1,0 0 0,0 0 0,11-6 0,-3-6 0,5-5 1,2-7-1,3-7-1,2-7-1,4-5 1,-3-11-2,1-6 1,-3-10-1,-2-5 0,-4-5 0,-2-5 0,-4-2 0,0-6 0,-5 2-1,-1 1 1,-3-2 0,-1 7 0,-1-3 0,1 6 1,-3-1-1,1 8 0,0-1 0,0 2-1,-1 6 1,0 2-1,1 4 0,-1 3 1,-1 3-1,-2 5 0,1 2 1,-2 2-1,-2 4 1,1 4-1,-1 5 0,0 0 0,2 5 1,0 4-1,-1 3 0,5 5 0,-1 3 0,2 5 0,5 9 0,-7-13 1,7 13-1,0 0 0,0 0 0,0 0 0,0 0 0,-10 5 0,5 5 0,-1 3-1,-1 3 1,-2 1 0,2 2 0,-1 0 1,0-4-1,2 0 0,3-5-1,3-10 1,0 0 1,0 0-1,0 0 0,0 0 1,4-21-1,1 3 0,2-5 0,-1-3 1,1-3-1,3 0-1,1 3 1,-2 5 0,-4 5-1,1 5 1,-6 11-1,13-8 1,-13 8 0,11 13-1,-3-1 1,3 4 0,4 2 0,0 2 1,0 2-1,2-3 0,-1 1 0,0-3 1,-3-4-1,-1-3 0,-3-1-2,-9-9-1,15 10-4,-15-10-33,0 0 1,11-3-2,-11 3 1</inkml:trace>
</inkml:ink>
</file>

<file path=ppt/ink/ink1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7:55.00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20-2 27,'-12'8'31,"12"-8"3,-9 15-17,9-15-1,0 0-1,0 0-2,11 2-2,-11-2-2,27 5-2,-8-3-3,10 5-1,2-4-1,5 2-1,10-1-2,0-5-3,5 3-8,-5-7-24,0-3 0,-2-3-3,-4-2 2</inkml:trace>
</inkml:ink>
</file>

<file path=ppt/ink/ink1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8:51.52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19 0 57,'-14'20'36,"9"-2"-2,6-2 1,5-7-25,12 0-7,10-2-15,8-7-21,0-10-1,7-3-2,5-10 2</inkml:trace>
</inkml:ink>
</file>

<file path=ppt/ink/ink1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8:46.31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372 166 38,'11'-7'33,"-11"7"1,0 0-8,-10-2-11,-8 1-5,1 5-2,-8-5-2,0 2-3,-5-3 0,4 1 0,1-1-1,5 0 0,4 1-1,5 2-1,11-1 1,-11 26 0,7 5-1,-1 13 0,-4 14 0,-3 13-1,-5 12 2,-2 6-2,-3 2 1,1 0 0,4-9 0,3-7 1,8-12-1,7-10 0,9-11 1,10-8 0,6-9 1,8-7-2,1-4 1,4-4 1,-2-3-2,0-1-1,-4 1-5,-11-3-29,0-1 0,-5-2-1,-7-6 0</inkml:trace>
  <inkml:trace contextRef="#ctx0" brushRef="#br0" timeOffset="655">597 314 70,'11'-20'39,"5"-3"-2,9-3 2,9 0-30,2-2-5,5 2 0,0 3-2,-2 6-2,-1 9 0,-4 11 0,-5 11 0,-6 15 0,-11 15 0,-10 12 0,-13 14 0,-9 7-1,-9 5 1,-10-2 0,-3-1 0,-2-9 0,2-10 0,5-8 0,9-15 0,7-6 0,10-9 2,11-7-1,0-15 1,27 14-1,-3-12 1,5-2-1,4-1 0,0-2-1,3-1-3,-6-4-3,2 5-11,-6-3-22,-3-1 2,-3-1-2,-3 1 1</inkml:trace>
  <inkml:trace contextRef="#ctx0" brushRef="#br0" timeOffset="1060">1227 940 51,'12'16'35,"-4"0"-1,-1 5 0,-1 6-21,-10 1-6,2 8-3,-9 2-2,2 1-3,-1 1-18,0-6-14,1-8-1,3-11-2,6-15 1</inkml:trace>
  <inkml:trace contextRef="#ctx0" brushRef="#br0" timeOffset="1372">1568 273 70,'-9'21'36,"5"7"-2,4 4-2,4-3-27,7 5-2,1-3 0,8-2-1,2-10 0,3-8-2,6-10-1,1-12-4,5-7-2,-3-15-1,5-3 0,-6-13 0,3-2 0,-8-11 3,-4 2 3,-6 5 5,-6 2 2,-1 14 2,-9 7 0,0 22 1,-2 10 1,-9 36-1,1 10-3,2 16-1,-4 13-2,2 14 1,-4 5-1,1 1 0,0-4-1,3-6-1,-1-11 0,2-10-1,5-10-3,-4-20-6,11-15-26,-5-19-1,13-2 0,-2-20 0</inkml:trace>
  <inkml:trace contextRef="#ctx0" brushRef="#br0" timeOffset="1778">2144 232 97,'32'-7'37,"-1"6"1,-3 3-12,1 13-22,-7 7-2,-8 11-2,-10 10 0,-9 12 0,-6 8 0,-4 6 0,-4 2 0,1-2 0,2-6 0,6-6 0,7-9 0,10-15 0,10-12 0,7-14-2,8-8-2,0-14-6,8 0-17,0-7-10,-3-2 0,0 2-1</inkml:trace>
  <inkml:trace contextRef="#ctx0" brushRef="#br0" timeOffset="2043">2686 940 61,'1'51'36,"-6"-2"-1,-3-1-8,-1 2-13,-6-7-11,-2-8-16,0-5-20,6-10-1,11-20-2,0 0 1</inkml:trace>
  <inkml:trace contextRef="#ctx0" brushRef="#br0" timeOffset="2262">3108 302 81,'7'-13'39,"9"-4"-1,13-6 0,8-8-33,6 1-2,1-2 1,1 5-3,-7 5 1,-3 10-2,-8 13 1,-6 15 0,-11 18 0,-8 17-1,-6 14 0,-5 15 1,-5 9-1,0 4 1,-4-2-2,-2-6 0,4-5-2,-1-18-4,8-4-20,-2-25-12,3-14 1,-3-18-2</inkml:trace>
  <inkml:trace contextRef="#ctx0" brushRef="#br0" timeOffset="2527">3113 601 59,'0'0'38,"28"5"-1,5 4 1,9 2-23,6-7-14,3-4-11,4-3-25,-1-2-1,-4-3-2,-7-1 1</inkml:trace>
  <inkml:trace contextRef="#ctx0" brushRef="#br0" timeOffset="2698">3744 1039 71,'-6'68'39,"-4"-5"-2,-3-5-1,-3-11-28,7-6-29,-2-11-16,2-12 0,9-18-1,0 0 1</inkml:trace>
  <inkml:trace contextRef="#ctx0" brushRef="#br0" timeOffset="2917">4407 473 54,'1'-54'34,"-8"-2"0,-10-4 0,-12 0-27,0 9 0,-12 4-1,0 16 0,-5 11-1,7 15-1,3 15-1,10 16 0,9 15 0,14 15-2,16 12 0,10 10 0,11 7-1,7 4 1,2-3-1,-3-4 0,-6-11 0,-11-7 1,-13-12-1,-11-12 0,-10-15 1,-7-12-1,-6-10 1,0-12-1,-2-14 1,10-15 0,5-8 0,10-9 1,8-3-1,7-1 1,6-2 0,6 7 0,1 7 0,0 9-2,-2 5-2,-6 1-3,1 13-14,-5-4-21,-2 9 1,0 3-1,0 7 0</inkml:trace>
  <inkml:trace contextRef="#ctx0" brushRef="#br0" timeOffset="3338">4608 926 90,'-5'65'39,"-2"-8"-1,0-11 1,-8-10-36,9-8-7,5-3-8,-4-14-27,5-11 0,10-5 0,3-10 0</inkml:trace>
  <inkml:trace contextRef="#ctx0" brushRef="#br0" timeOffset="3556">5106 319 55,'0'0'39,"0"0"-2,0 0 2,2-15-21,-2 15-11,0 0-4,-11-7 0,11 7-2,-1 26-1,8 1-1,8 10 1,8 10 0,5 9-1,3 8 1,3 4 0,-1-3 0,-6 0 0,-9-7 1,-12-2 0,-16-8 0,-10-7-1,-11-9 0,-9-11-1,-5-5-4,-6-19-10,5-10-23,3-17 1,9-20-2,5-20 2</inkml:trace>
  <inkml:trace contextRef="#ctx0" brushRef="#br0" timeOffset="3853">5108 190 68,'55'-12'38,"5"6"-1,5 5 1,1-2-28,6 4-7,-2-2-4,-6-9-11,2 0-26,-8-6 1,-6-1-2,-5-4 2</inkml:trace>
  <inkml:trace contextRef="#ctx0" brushRef="#br0" timeOffset="4040">5761 11 75,'26'2'40,"13"-2"-1,11 0 0,5-4-31,8 6-3,-3 4-3,-3 10-1,-10 12-2,-12 14 1,-12 14 0,-11 18-1,-8 16 0,-6 12 1,-3 8 0,-3 2 0,-2-1 1,1-7-1,-4-8 1,-3-12 1,-8-14-1,-6-12 2,-10-14-1,-8-9 1,-6-13-1,0-8-1,3-5-1,5-10-6,11 2-32,15-1-3,20 0 0,7 18-1</inkml:trace>
  <inkml:trace contextRef="#ctx0" brushRef="#br0" timeOffset="5023">3261 1448 62,'18'6'36,"5"0"0,4 0 0,8 2-25,0-3-8,1-1-5,2 1-6,-11-8-10,2 1-16,-2 0-1,-7-2 0,-3 1 0</inkml:trace>
  <inkml:trace contextRef="#ctx0" brushRef="#br0" timeOffset="5569">5172 1531 47,'0'0'36,"-11"16"1,11-16 1,0 0-13,18 14-17,-2-14-4,7-1-3,4-2-3,1-5-4,6 5-8,-9-9-18,0 5-4,-6 2-2,-6 2 2</inkml:trace>
  <inkml:trace contextRef="#ctx0" brushRef="#br0" timeOffset="5725">5328 1600 32,'-18'25'35,"8"3"1,6-3 0,4-5-13,14 4-8,2-8-15,10-2-32,1-11-2,5-2-2,1-9-2</inkml:trace>
</inkml:ink>
</file>

<file path=ppt/ink/ink1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09-19T16:14:22.468"/>
    </inkml:context>
    <inkml:brush xml:id="br0">
      <inkml:brushProperty name="width" value="0.05292" units="cm"/>
      <inkml:brushProperty name="height" value="0.05292" units="cm"/>
      <inkml:brushProperty name="color" value="#FF0000"/>
    </inkml:brush>
  </inkml:definitions>
  <inkml:trace contextRef="#ctx0" brushRef="#br0">9810 1305 113 0,'-62'-45'47'0,"62"45"-1"16,0 0-47-16,0 0 2 16,-14-62-1-16,14 62-1 15,0 0 3-15,64-29-2 0,-64 29-2 16,95 0 1-16,-27 6 3 16,13 6-2-16,17 12-1 15,16-2 1 1,23 3 0-16,16-6 0 0,15-2 3 15,15-5-2-15,9-2-1 16,4-3 1-16,-2-11 2 16,-9 4-1-16,-14-2-3 15,-16-3 3-15,-20 0-4 16,-21 2 3-16,-23-5-1 16,-19 1 1-16,-16 3 0 15,-56 4-1-15,73-6 3 16,-73 6-3-16,0 0 2 0,0 0-2 15,0 0 3-15,0 0-5 16,52 13-1-16,-52-13-44 16,0 0-3-16,0 0 3 15,0 0-1-15,0 0 21 16</inkml:trace>
  <inkml:trace contextRef="#ctx0" brushRef="#br0" timeOffset="1324.8216">9997 1516 105 0,'-1'22'47'16,"-7"-11"0"-16,-10-5-47 16,0 8 1-16,-8 2-1 15,-9-19-1-15,-12-2 2 16,-9 10-1-16,-14-10 1 16,-13 0-1-16,-11-13 1 15,-8-8-1-15,-8 2 2 16,-9-11-2-16,-4 2 2 15,1-27 0-15,3 12-1 16,8-8-1-16,8 9 1 16,9 1 0-16,10 0-2 0,14 12 2 15,11 7-1-15,9 11-1 16,50 16 0-16,-79-18 2 16,79 18 1-16,-62 28-3 15,62-28 0-15,-56 79 1 16,28-22-2-16,-3 8 4 15,2 13-4-15,1 1 2 16,1-9-4-16,2 8 4 16,3-10-1-16,2-7 1 15,3-14-1-15,4 0 0 16,0-12 0-16,4-3 0 16,0-4 0-16,2-10 1 15,-1-3-1-15,8-15 0 0,-13 16 1 16,13-16 1-16,-16-8 0 15,16 8 0-15,-21-17-1 16,12 5 2-16,-2-2-2 16,-4-3 1-16,2-4 0 15,-2 1-1-15,0 2-1 16,1-6 1-16,0-5 0 16,0 3 0-16,0-5 1 15,2 10-1-15,3 1 0 16,1 0 0-16,2 4 0 15,6 16 0-15,0 0 1 16,0 0-1-16,-9 17-1 0,12 6 1 16,-1 11 0-16,0 11-1 15,2 6 1 1,1-1-1-16,1 3 1 0,3 1-2 16,0-8 2-16,4-7-1 15,3-12 2-15,4-13-1 16,6-9 0-16,3-10 0 15,5-7 0-15,3-14 1 16,0-9 0-16,-1-2 0 16,0 1-1-16,-6 1 0 15,-4 6 1-15,-4 8 0 16,-6 6-1-16,-2 4 1 16,-3 13-3-16,0 5-2 0,5 1-42 15,1-3-1-15,5-1 0 16,1 1-2-1,1-2 40-15</inkml:trace>
  <inkml:trace contextRef="#ctx0" brushRef="#br0" timeOffset="4275.2407">9363 3247 96 0,'-62'-1'47'16,"-3"1"-1"-16,-2 7-46 0,-7 9 1 16,-2 6-1-16,0 8 0 15,1 9 1-15,0 13-1 16,3 9 0-16,3 16-1 15,2 7 1-15,6 10 0 16,6 11 0-16,5 7-1 16,9 8 1-16,12 5 0 15,13-2 0-15,15-3 1 16,14-7-1-16,18-4 0 16,18-12 0-16,10-11-1 15,16-13 1-15,8-16 0 16,7-12 0-16,7-13 0 15,2-18 0-15,-2-15 0 0,-3-15 0 16,-2-15 0-16,-7-17 0 16,-4-15 0-16,-9-16 0 15,-10-19 0-15,-12-11 0 16,-13-15 0-16,-13-10 0 16,-12-3 1-16,-13-5-1 15,-12 1 0-15,-9 10 0 16,-9 14 0-16,-5 18 0 15,-7 20 0-15,-6 20 1 16,-2 20-2-16,-3 25 1 16,2 15 0-16,3 12-46 15,2 4 0-15,14 0 0 16,17-2-1-16,27-9 43 0</inkml:trace>
  <inkml:trace contextRef="#ctx0" brushRef="#br0" timeOffset="5208.493">13339 1625 122 0,'-27'-14'48'0,"-1"10"-2"16,6 8-46-16,4 5 0 0,3 2 0 15,3 9 0-15,3 7 0 16,4 13 0-16,4 23-1 16,3 14 1-16,1 12 0 15,2 8-1-15,-2 26-1 16,1 5 1-16,0 10 1 16,1 0-1-16,-2-3 0 15,2-7 0-15,0-8 0 16,2-8 0-16,1-18 2 15,1-15-2-15,0-13 0 16,-2-17 0-16,1-13 1 16,-1-11 0-16,-2-11 0 15,-5-14 0-15,0 0 0 0,-9-29 1 16,-4-5-2-16,-8-19 2 16,-6-12-3-16,-2-11 3 15,-4-10-2-15,-2-9 1 16,-1 5-1-16,3 4 2 15,3 6-2-15,5 15 1 16,5 13 0-16,3 15 0 16,3 11 0-16,4 12 0 15,10 14 0-15,0 0 0 16,-3 21 0-16,11 15 0 16,6 9 0-16,2 15 0 15,3 12 2-15,-1 14-2 16,3 3 0-16,2-2-1 0,-1-13 2 15,-1-11-1-15,1-7 1 16,1-22-1-16,4-19-1 16,6-20 2-16,4-20-1 15,-2-16 1-15,0-12-2 16,0-8 2-16,-6-8-2 16,-5 3 2-16,-7 7-2 15,-3 1 2-15,-6 9-47 16,3 10 0-16,5 5-2 15,10 4 0-15,10 7 31 16</inkml:trace>
  <inkml:trace contextRef="#ctx0" brushRef="#br0" timeOffset="9391.335">13447 3300 108 0,'14'-13'46'0,"8"1"-1"15,-4-3-44-15,8-4-1 16,3 0 0-16,3-2 0 15,3-9 0-15,2-3 2 16,5-5-2-16,1-1 0 16,0-7 0-16,3-6 0 15,-1-10 0-15,-3-7-1 0,-5 1 2 16,-6-2-3-16,-6-6 2 16,-12-4 2-16,-9 4-2 15,-13 2 3-15,-12 8-3 16,-10 4 3-16,-12 9-3 15,-11 3 1-15,-13 8-1 16,-10 6 0-16,-13 10 1 16,-13 5-1-16,-13 10 0 15,-9 13 0-15,-16 5 0 16,-12 2 0-16,-13 11 0 16,-8 8 0-16,-5 2-1 15,-7 6 0-15,-7 2 0 16,-3-3-1-16,-1 4 1 0,1 1-3 15,2-1 3 1,1-1-3-16,5-4 3 16,10 0-2-16,11-8 2 15,10-5-1-15,12-8 2 0,18-7 0 16,19-8-1-16,20-10 1 16,18-13 0-16,16-12 2 15,20-9-1-15,16-5 1 16,13-8-2-16,9-7 2 15,4-6-2-15,2-1 3 16,-3 11-3-16,1-1 1 16,-7 11-1-16,-2 2 2 15,-4 8-2-15,-1 11 1 16,-3 12-1-16,2-5-1 16,-1 4 2-16,4 9-2 15,-1 0 1-15,0 1 0 16,5 10 0-16,-7-32 0 0,3 21 1 15,4 11-1-15,-11-12 0 16,4-3 0-16,0-7 0 16,7 22 1-16,-13-24-2 15,6 12 1-15,1-2 0 16,1 0 0-16,5 14 0 16,0 0 0-16,-12-8-1 15,9-7 1-15,3 15 0 16,0 0 1-16,0 0-1 15,-12 6 0-15,7-19 0 16,1 29 1-16,-1-5-1 16,-2 14-1-16,2-7-45 15,-5-6-1-15,10-12 0 0,-13 17-1 16,12-1 36-16</inkml:trace>
  <inkml:trace contextRef="#ctx0" brushRef="#br0" timeOffset="9857.8283">9701 1681 106 0,'0'0'47'16,"0"0"0"-16,-18 18-47 15,-1 7-1-15,-6 0 2 16,-4 14-2-16,-2-3 1 16,2 2-3-16,3-11 3 15,7 1-1-15,12-15 1 16,7-13 1-16,22-15-1 15,7-12 1-15,7-17 0 16,5 0 1-16,1-8-2 16,-1-11 2-16,-3 8-2 0,-8 15 0 15,-8 1 1-15,-5 2-1 16,-3 22-2-16,-3 9 2 16,-11 6 0-16,19 32 0 15,-8-15 1-15,1-4-1 16,2 9 0-16,2 8 0 15,-1-6-46-15,12-8-1 16,12-7-1-16,8-8 1 16,17 1 34-16</inkml:trace>
  <inkml:trace contextRef="#ctx0" brushRef="#br0" timeOffset="10974.5037">13660 2979 113 0,'41'-16'45'16,"0"-17"3"-16,6-12-50 15,-11-11 3-15,-2-3-3 16,-6-13 3-16,-12-7-3 16,-13-6 2-16,-15-4 2 15,-17 2-2-15,-15-1 2 0,-20 7-2 16,-20 3 3-16,-26 7-3 15,-18 16 3 1,-21 11-3-16,-17 9 0 16,-21 17 1-16,-9 11-1 0,-8 21-1 15,-9 11 0-15,-1 12 0 16,0 4-1-16,7 6 1 16,4 10-2-16,10-2 2 15,9 2-3-15,14-7 4 16,18-4-3-16,19-10 2 15,17-4-2-15,19-11 3 16,19-8-2-16,20-11 1 0,13-5 1 16,10-14-1-1,9-6 3-15,6-8-3 16,5-5 3-16,4-3-2 16,5-10 2-16,4-2-2 15,4-6 4-15,4 5-5 0,5-1 2 16,2 9-2-16,1-2 3 15,2 7-2-15,1 4 1 16,0 1-1-16,2 5 0 16,-5-1 0-16,3-1 1 15,-3 0 0-15,0-5-1 16,-3 8 0-16,-1-4-1 16,-5 15 1-16,-4-10 1 15,-1 27-1-15,-3-27-1 16,-4 15 2-16,7 12-1 15,-20 10 0-15,5 0 0 16,-2-3 0-16,-3 15 0 0,0-7 0 16,-6 12-1-16,3-3 0 15,-3-8 1-15,2-2 0 16,3 5 1-16,2-7-1 16,4-6 0-16,3-3 0 15,12-3 0-15,0 0 1 16,-4-25-2-16,14 0 1 15,2 1 0-15,-12 24 1 16,34-65-2-16,-16 51 0 16,1-8 1-16,0 21 1 15,1 15-1-15,-1 9 0 16,0-2 1-16,0 19-2 16,0-5 2-16,1-6 0 0,2 10-1 15,-2-18-1-15,2-14 2 16,30 0-48-16,-26-10 1 15,7-6-1-15,2-5 0 16,12-9 33-16</inkml:trace>
  <inkml:trace contextRef="#ctx0" brushRef="#br0" timeOffset="11675.2644">13222 2651 108 0,'28'-74'47'15,"0"-4"2"-15,-14-5-48 16,-1-11 1-16,-16 4-1 16,-12 6 2-16,-18 8-3 0,-15-7 3 15,-16 11-3 1,-18 7 1-16,-15 13-1 0,-18 8 0 15,-14 14 0 1,-12 11-1-16,-8 9 0 0,-9 12 2 16,-11 12-3-16,-3 3 1 15,-2 2 0-15,4 9 0 16,4 6-2-16,6-5 2 16,6-2 0-16,11 2-3 15,18-8 4-15,16-1-1 16,20-3 1-16,16-9-1 15,19-5 2-15,17-5 0 16,20-7-1-16,16-9 1 0,17-1-1 16,12-8 1-1,9-7-2-15,4-6 2 16,2 1-1-16,1 1 0 16,-5 3 0-16,-6 6 1 0,-9 10-2 15,-9-3 1-15,-9 11 0 16,-6 11 0-16,0 0 0 15,-15 13 0-15,1 2-2 16,-2 5 2-16,-2 1 0 16,0 7 1-16,1-1-2 15,2-3 1-15,1-1 0 16,4-6 1-16,32-6-47 0,-22-11 0 16,4-12 0-16,7-8-2 15,8-3 34 1</inkml:trace>
  <inkml:trace contextRef="#ctx0" brushRef="#br0" timeOffset="12057.9837">11088 2503 96 0,'-11'-21'47'0,"-2"-24"-2"15,-3 7-45-15,0-10 3 16,0-10-3-16,0-8 3 0,1-3-3 16,3-7 3-16,1 0-3 15,6 5 4-15,3 2-4 16,1 4 2-16,2-3-2 15,1 14 0-15,0 9 1 16,-1 6 0-16,-1 5-1 16,-3 5-1-16,3 29 1 15,-5-47-1-15,5 47 2 16,-10-4-2-16,10 4-47 16,-3-11 1-16,3 11 0 15,0 0 0-15,20 25 34 16</inkml:trace>
  <inkml:trace contextRef="#ctx0" brushRef="#br0" timeOffset="12507.7298">11286 2486 95 0,'11'-28'48'16,"-8"-8"1"-16,-1-20-43 15,0-11-3-15,-1-13-4 16,-2-6 5-16,-3 0-4 16,-1-2 3-16,1 8-3 15,-5 4 0-15,0 11 1 16,1 17 1-16,1 19-2 15,1 1-1-15,2 12 1 0,4 16 0 16,0 0 0 0,-27 3-48-16,29 16 0 15,1 0 0-15,4 3 0 16,1 6 32-16</inkml:trace>
  <inkml:trace contextRef="#ctx0" brushRef="#br0" timeOffset="12791.2791">11629 2391 101 0,'25'-25'48'0,"2"-7"0"15,-10-13-48-15,-1-17 2 0,-4-10-1 16,-7-5 2-1,-6-3-3-15,-3 0 4 0,-3 1-4 16,0 5 1-16,-2 22 1 16,2 13-1-16,1 19-2 15,6 20 1-15,0 0-1 16,2 30-47-16,5 19 2 16,1 11-3-16,4 7 0 15,0 7 33-15</inkml:trace>
  <inkml:trace contextRef="#ctx0" brushRef="#br0" timeOffset="13108.1255">11886 2371 105 0,'16'-23'47'0,"-6"-21"-1"0,5-14-42 16,-9-15-4-16,-2-9 3 16,0 7-3-16,-1 2 4 15,-2 9-4-15,2 8 1 16,1 22-1-16,5 23 1 15,3 23-1-15,1 22-1 16,6 5 1-16,1 15-1 16,5 3 2-16,0 1-2 15,5-7 2-15,-2-10-2 16,0-13 0-16,1-16 2 16,-2-13-1-16,-3-23 0 15,-5-17 1-15,-6-13 0 16,-7-7-1-16,-5-13 1 0,-9-1-47 15,-3-9 0-15,5 10-2 16,6 11 1-16,12 23 23 16</inkml:trace>
  <inkml:trace contextRef="#ctx0" brushRef="#br0" timeOffset="14157.8002">17789 5196 102 0,'-17'4'47'15,"5"7"-1"-15,12-11-45 16,12-7-1 0,22 4 0-16,28 0 0 0,30 0 0 15,41 1 0-15,38-1 0 16,47 5 0-16,39-1 0 16,35-4 1-16,28 3-1 15,18-3 1-15,18-3 0 16,5-3 0-16,-4 1-1 15,-16-1 1-15,-15-1 0 16,-28 4-1-16,-31-2 0 16,-37 4 1-16,-43 3-1 0,-45 2-1 15,-37 5 1-15,-41 6-45 16,-33 3-1-16,-31 3-1 16,-27 3 0-16,-20 4 31 15</inkml:trace>
  <inkml:trace contextRef="#ctx0" brushRef="#br0" timeOffset="14974.4772">17939 4136 106 0,'-11'37'47'0,"3"4"-2"16,12 9-45-16,7 1 0 16,8 0 0-16,10-8 0 15,11-15 0-15,9-17 0 16,5-20 0-16,6-21 0 15,2-25-1-15,-1-18 2 16,-1-19-2-16,-8-16 2 0,-9-16-1 16,-14-8 0-16,-12-5 1 15,-12-1 0-15,-12 9 0 16,-13 10-1-16,-8 14 1 16,-3 19-1-16,-5 25-2 15,2 30 2-15,1 27 2 16,0 32-2-16,10 29-2 15,5 32 3-15,5 28-1 16,8 29 0-16,5 28 1 16,9 22-1-16,6 16-2 15,8 9 2-15,2-2 0 16,4 0 0-16,2-13 0 16,-1-12 1-16,-5-24-2 0,-2-19 2 15,-4-26-2-15,-7-29 2 16,-6-51-47-16,-6-14 0 15,0-31 0-15,-21-44 0 16,5-36 30-16</inkml:trace>
  <inkml:trace contextRef="#ctx0" brushRef="#br0" timeOffset="15180.3113">17747 3440 110 0,'-19'-2'47'0,"3"19"-2"0,7-6-45 16,6 16-45-16,0-11-2 15,3-16 1-15,0 16-2 16,0-16 33-16</inkml:trace>
  <inkml:trace contextRef="#ctx0" brushRef="#br0" timeOffset="22875.0305">20237 3922 103 0,'0'0'47'16,"-22"-6"-2"-16,22 6-42 15,-14 5-2-15,14-5 0 16,-16 6-1-16,16-6 0 16,-18 18 0-16,8-6 0 15,4 9 0-15,-3 3 1 0,7 10-1 16,-2 1-1-16,4 8 1 16,4 3 0-16,-3-4 0 15,5 1 0-15,-2-6 0 16,3-6-1-1,-2-8 1-15,0-4 0 0,-5-19-10 16,0 0-36-16,7-24 1 16,-6-9-1-16,7-13-1 15,-3-16 43-15</inkml:trace>
  <inkml:trace contextRef="#ctx0" brushRef="#br0" timeOffset="23059.9174">20170 3371 107 0,'-18'-10'47'0,"3"10"-1"16,-1 0-45-1,16 0-1-15,-17 9 1 0,17-9-2 16,-3 19 1-16,3-19 0 16,7 23-1-16,5-3-45 15,-1 9 1-15,0 5-1 16,5 7-1-16,1 4 32 15</inkml:trace>
  <inkml:trace contextRef="#ctx0" brushRef="#br0" timeOffset="23590.9189">20345 4426 107 0,'0'0'46'0,"-10"-12"-1"16,10 12-43-16,4-20-1 16,2 6-1-16,2-10 1 15,1-1-1-15,-1-9 0 16,1-2 0-16,-3-9 0 0,-1 0-1 15,-1-1 2 1,-4 0-2-16,-2 7 1 16,1 5 0-16,-1 9 0 15,1 7 0-15,1 18 0 0,0 0 0 16,13 9-1-16,0 13 1 16,6 7 0-16,5 8 0 15,5-3 1-15,4 4 0 16,3-4-1-16,-1-4 0 15,-2-4 0-15,-2-13 0 16,-5-6 0-16,-6-14 0 16,-4-4 0-16,-6-12-1 15,-5-8 1-15,-7-8 0 16,-3-7 0-16,-2-4 0 16,-3 0 0-16,1 1 0 15,1 0-1-15,5 7 0 16,7-1-45-16,6-2 1 0,10 1-1 15,7-1-1-15,7-2 33 16</inkml:trace>
  <inkml:trace contextRef="#ctx0" brushRef="#br0" timeOffset="23963.5776">21247 3171 108 0,'-10'17'45'15,"-3"-5"0"-15,13-12-43 16,-21 18-2-16,9 10 0 16,-1 2 0-16,2 7 0 15,3 0 0-15,-1 2 0 0,6 1 0 16,4-1-46-16,1 5 1 15,2-4-1-15,6-3 0 16,-2-5 30-16</inkml:trace>
  <inkml:trace contextRef="#ctx0" brushRef="#br0" timeOffset="24741.2166">21377 3906 108 0,'0'0'46'16,"14"-14"-1"-16,-14 14-45 15,0 0 1 1,15-6-1-16,-15 6 0 16,15 6 0-16,-15-6-1 0,25 15 2 15,-13 1-1-15,4 4 0 16,1 7 0-16,-1 4 0 16,0 0 0-16,-2 2 0 15,-3 0 0-15,-3-2-1 16,-5 0 1-16,-3-6 0 15,-5-4 0-15,-4-6 0 16,-5-2 1-16,0-1-2 16,-5-6 1-16,-1-3 0 0,-2-6 0 15,-5-3 0 1,0-2 0-16,-1 3 0 16,0-4 0-16,0-1 1 15,2 8-1-15,0 2 0 0,4 4-1 16,5 7 1-16,5 3 0 15,6 7-1-15,6 2 1 16,6 2 0-16,6-3 0 16,7 0 0-16,5-1 0 15,5-7 0-15,4-4 0 16,3-8 0-16,-1-4 0 16,0-7 1-16,-2-4-1 15,-2-3 0-15,-4-2 0 16,-4-5 1-16,-2 0-1 15,-2-6-4-15,-3 1-42 16,4 5 1-16,-3-5-1 16,3 4 0-16,2-5 34 0</inkml:trace>
  <inkml:trace contextRef="#ctx0" brushRef="#br0" timeOffset="25124.1683">21709 4020 108 0,'-2'11'46'0,"2"-11"-1"16,16 3-45-16,1-2 0 15,6-6 0-15,5-4 0 16,0-5 0-16,0-4 0 16,-1-5 0-16,-5-3 0 0,-4-2 0 15,-7-3-1-15,-7 3 1 16,-10 1-1-16,-9 4 1 15,-7 6 0-15,-7 10 0 16,-4 8 0-16,-3 12-1 16,-2 12 2-16,2 6-1 15,6 12 1-15,5 5-1 16,10 9 1-16,7 0-1 16,7 0 0-16,8-2 1 15,8-8-2-15,6-4 2 16,3-9-2-16,7-11 2 15,0-12-1-15,4-10-2 16,5-10-43-16,-5-12 0 0,2-6-1 16,-4-13 0-16,2-5 31 15</inkml:trace>
  <inkml:trace contextRef="#ctx0" brushRef="#br0" timeOffset="25328.2233">22137 3936 109 0,'-14'32'46'16,"3"11"0"-16,-5 0-46 15,3 0 0-15,1-3 1 16,-2 2-1-16,6-5 0 16,-1-8 0-16,6-5 0 0,0-12-1 15,3-12-13-15,0 0-32 16,0 0 0-16,18-30 0 15,-3 0 0 1,-3-13 44-16</inkml:trace>
  <inkml:trace contextRef="#ctx0" brushRef="#br0" timeOffset="25488.2439">22145 3665 103 0,'-2'-13'46'16,"2"13"0"-16,-10-10-43 15,10 10-3-15,0 0-1 16,0 0-44-16,0 0-1 0,15 10 1 16,-15-10-1-16,18 19 32 15</inkml:trace>
  <inkml:trace contextRef="#ctx0" brushRef="#br0" timeOffset="26007.6843">22150 4206 94 0,'-6'44'45'16,"7"-7"-9"-16,4-8-21 15,10-8-9-15,3-9-4 16,8-6-1-16,4-11 0 16,2-8 0-16,0-6-1 0,-3-9 0 15,-7-9 1 1,-5-6-1-16,-11-4-1 15,-8 0 1-15,-8-3 0 16,-7 5 0-16,-3 2 0 0,-2 8 0 16,2 7-1-16,2 8 1 15,6 11 0-15,12 9 0 16,0 0 0-16,-2 15 0 16,12 7 1-16,2 4-2 15,4 6 2-15,3 6-1 16,2 0 0-16,1-2 0 15,0-2 0-15,0-5 0 16,1-7 0-16,-1-4 0 16,4-10 0-16,-2-8 0 15,3-11 0-15,-1-9 0 16,-2-4 0-16,-1-8 1 0,-7-8-1 16,-4-6 0-16,-7 1-1 15,-5-2 1-15,-7 6-1 16,-3 4 1-16,-3 6-1 15,0 6 1-15,1 8 0 16,2 6 0-16,10 11-45 16,-13-13-1-16,13 13 2 15,0 0-2-15,18-2 29 16</inkml:trace>
  <inkml:trace contextRef="#ctx0" brushRef="#br0" timeOffset="26492.3014">22869 3266 108 0,'12'-6'47'16,"3"6"-1"-16,7 3-46 16,-22-3 0-16,5 27 0 15,-11-4 0-15,-3 9 0 16,0 13 0-16,1-1 0 15,-1 1 1-15,2-1-2 0,1 0 1 16,2-10-45-16,3-1 0 16,4-8-1-1,-3-25 0-15,3 17 28 16</inkml:trace>
  <inkml:trace contextRef="#ctx0" brushRef="#br0" timeOffset="27044.0059">18942 4707 107 0,'-20'4'46'0,"20"-4"-1"16,0 0-45-16,0 0 0 15,28 11 1-15,5-12-1 16,9-2 1-16,10 1-1 16,5-2 1-16,4-4-2 15,-1 2 1-15,-3-4 0 16,-4 5-2-16,-7 0-43 16,-11 5-1-16,-15-1-1 15,-20 1 1-15,-2 11 33 16</inkml:trace>
  <inkml:trace contextRef="#ctx0" brushRef="#br0" timeOffset="27236.128">19068 4881 108 0,'31'-4'46'16,"15"-1"-1"-16,9-3-45 15,8 1 1-15,2-3-1 16,-3-1 0-16,-7 4 0 15,-11 1 0-15,-10-2-1 16,-9 0-44-16,-7 1-2 16,-8-7 0-16,-3 0 1 15,-1-5 33-15</inkml:trace>
  <inkml:trace contextRef="#ctx0" brushRef="#br0" timeOffset="31907.9616">19229 3921 107 0,'1'-16'46'16,"-5"-7"0"-16,6-3-45 15,-12-2-1-15,-3 1 0 16,-2-1 0-16,-2 1 0 16,-1 5 0-16,-2 3 0 15,1 10 0-15,-1 13 0 16,2 9 0-16,0 13-1 16,3 12 1-16,4 7 0 0,6 9 0 15,6 4-1-15,8-1 1 16,8-5 0-16,5-6 0 15,7-6 0 1,3-12 1-16,1-7-1 16,-1-11 0-16,-1-9 1 0,-1-8-2 15,-2-27-44-15,-3 12-1 16,-1-7 0-16,0-3-1 16,-1-3 33-16</inkml:trace>
  <inkml:trace contextRef="#ctx0" brushRef="#br0" timeOffset="63940.8152">9415 12915 107 0,'-4'-30'46'16,"-3"3"0"-16,-6 0-47 15,-15 6 1-15,-11 1 0 16,-10 9 0-16,-8 13 0 16,-10 7 0-16,-8 17 0 15,-6 11 0-15,-4 13 1 0,-2 17-1 16,1 19 1-1,7 17-1-15,10 16 0 16,17 12 1-16,13 6-1 16,23 3-1-16,23 0 1 0,26-10 1 15,23-15-2-15,20-17 1 16,14-23-1-16,15-21 1 16,15-25-1-16,3-23 1 15,2-27 0-15,2-26-1 16,-11-16 1-16,-8-18-1 15,-12-27 1-15,-20-17 0 16,-22-15 0-16,-21-7 0 16,-23 0 0-16,-25 8 0 15,-19 5 1-15,-20 14 0 16,-13 26-1-16,-8 29 1 16,-2 26-1-16,5 23-1 15,8 20-44-15,18 13-1 0,25 10 0 16,27-1-1-16,36 1 34 15</inkml:trace>
  <inkml:trace contextRef="#ctx0" brushRef="#br0" timeOffset="64757.2088">12835 14094 108 0,'8'19'46'15,"10"-5"0"-15,23-2-45 16,6-5-1-16,14-2 1 16,14-5-1-16,13-5-1 0,8-5 2 15,4-3-1 1,2-2 0-16,-4 0 0 15,-7-4 0-15,-11 0-1 16,-14-2 1-16,-39 3-46 0,5 2 0 16,-16 3 0-16,-16 13 0 15,-27-16 30-15</inkml:trace>
  <inkml:trace contextRef="#ctx0" brushRef="#br0" timeOffset="65007.4483">13040 14166 108 0,'9'14'47'0,"13"-8"-1"16,17 0-46-16,8-1 0 0,13 4 1 15,8-2-1-15,6 1 0 16,6 1 1-16,3-2-1 15,-1-3 0-15,-7-3 1 16,-5-2-2-16,-10-37-43 16,-12 25-2-16,-8-9-1 15,-10-5 0-15,-10-8 29 16</inkml:trace>
  <inkml:trace contextRef="#ctx0" brushRef="#br0" timeOffset="67307.6884">17859 13611 115 0,'0'0'47'15,"-8"-22"-1"-15,-8 17-44 16,-1 5-2-16,0 6 0 16,-2 10 0-16,2 9 0 15,7 6-1-15,6 3 2 16,13 2-1-16,14-1 0 16,13-9 1-16,13-13-1 15,14-14 0-15,12-21 0 16,9-19 1-16,8-21-1 15,1-18 0-15,-3-20 0 0,-7-19 0 16,-10-15-2-16,-14-14 2 16,-18-11 0-16,-22-5 0 15,-19-3-1-15,-19 6 1 16,-15 12-1-16,-11 18 1 16,-10 20 0-16,-2 26 0 15,-2 26-1-15,5 25 1 16,6 24 1-16,5 27-1 15,9 23 0-15,7 21 0 16,7 20 0-16,8 23 0 16,7 27 0-16,5 20 1 15,8 18-2-15,4 13 1 16,9 10 1-16,5 10-1 0,4 6 1 16,1 2-1-16,2-6 0 15,-1-4 0-15,-1-6 1 16,-6-3-1-1,-6-13 0-15,-7-16 1 0,-4-17-1 16,-5-14 0-16,-2-20 1 16,0-16-1-16,-2-20-1 15,-1-24 1-15,-1-20 0 16,3-31-3-16,-8-19-43 16,1-36 0-16,-4-33-1 15,-2-34 0-15,-8-35 25 16</inkml:trace>
  <inkml:trace contextRef="#ctx0" brushRef="#br0" timeOffset="67483.8926">17596 12728 114 0,'-27'12'47'0,"6"3"-1"16,8 9-45-16,2 1-1 15,5 0-1-15,10-2-44 16,3-2-1-16,10-7 0 16,15-4-1-16,15 0 25 15</inkml:trace>
  <inkml:trace contextRef="#ctx0" brushRef="#br0" timeOffset="67990.7104">19221 14480 113 0,'-41'-5'47'16,"13"3"0"-16,11 19-43 16,17-17-4-16,27 2 1 15,22-2-1-15,29 4 1 16,33-8-1-16,36-1 0 15,36 0 0-15,38-3 0 16,32-3-1-16,37 0 1 16,23 1-1-16,24-3 0 15,11 3 0-15,1-1 0 16,-3-2 0-16,-17 3 1 16,-21 2 0-16,-37-1 0 15,-34 3 0-15,-20 3-44 16,-67 4-2-16,-50-5 0 0,-44 0-2 15,-56 4 26-15</inkml:trace>
  <inkml:trace contextRef="#ctx0" brushRef="#br0" timeOffset="96857.5229">13471 13112 106 0,'-13'-17'46'0,"-1"-4"-1"15,3-1-44-15,-3 1-1 0,-2-2 1 16,-7 1-1-16,-7 0 0 16,-12 5 0-16,-5 1 1 15,-13 5 0-15,-7 7-1 16,-9 8 1-16,-5 11-2 16,-4 8 1-16,-2 11 0 15,4 11 0-15,4 12-1 16,5 14 1-16,9 11-1 15,12 12 1-15,14 8 0 16,16 9 1-16,18 2-1 16,19 0 0-16,15-1 0 15,19-7 0-15,13-8 0 16,12-11 1-16,12-11-1 0,8-12 0 16,6-13 0-16,3-16 1 15,2-14-1-15,0-16 0 16,-4-14 0-16,-6-20 1 15,-9-17-2-15,-6-17 2 16,-12-18-1-16,-11-11-1 16,-11-15 1-16,-13-15 0 15,-12-4 0-15,-11-3-1 16,-13 5 1-16,-13 6 0 16,-12 17 0-16,-13 16 0 15,-14 20 0-15,-11 27 0 16,-10 20 0-16,-6 18 1 15,3 17-45-15,6 4-2 0,11-2 0 16,25-2-1 0,38-16 29-16</inkml:trace>
  <inkml:trace contextRef="#ctx0" brushRef="#br0" timeOffset="97506.8217">19417 13044 119 0,'20'33'46'0,"4"8"2"15,-1 3-48-15,5 7 1 16,3 4-1-16,1 10 1 16,1 4-1-16,3 3 1 15,4-1-1-15,0 0 1 16,2-7-1-16,2-8-1 15,-1-3 1-15,-5-14 0 0,-4-9 0 16,-8-9-2-16,-12-14-43 16,-2-15-2-16,-7-12 1 15,-8-10 0-15,-6-17 17 16</inkml:trace>
  <inkml:trace contextRef="#ctx0" brushRef="#br0" timeOffset="97790.7925">19879 12961 120 0,'0'0'47'0,"0"0"0"0,0 0-46 16,-9 22-1-16,-7 6-1 16,-5 7 1-16,-5 8 1 15,-9 10-2-15,-4 12 1 16,-6 7 0-16,-4 9 1 15,-1 0-1-15,-1 1 1 16,3-6-2-16,3-5 1 16,6-10 1-16,7-14-1 15,8-9 0-15,7-14-1 16,13-13-45-16,4-11 0 16,-3-17-1-16,3-2 0 15,-3-8 19-15</inkml:trace>
  <inkml:trace contextRef="#ctx0" brushRef="#br0" timeOffset="98430.572">20613 13289 123 0,'0'0'47'0,"0"0"-1"16,17-10-45-16,-17 10-1 15,25-11 0-15,-4 4 0 16,7 0 0-16,5-3 0 16,3-1 0-16,3 2 0 15,3 0 0-15,-2-3 0 16,0 3-1-16,-2 1 1 16,-4 1-2-16,18-2-44 15,-28 1 0-15,-4 2 0 16,-20 6-1-16,14 3 19 0</inkml:trace>
  <inkml:trace contextRef="#ctx0" brushRef="#br0" timeOffset="98673.5225">20632 13425 123 0,'2'13'46'16,"-2"-13"0"-16,34 10-45 15,-6-7-1-15,7 0 1 16,5-5-2-16,4 1 2 16,0-7-1-16,0 5 0 0,-5-1 0 15,-4 0 0-15,-3 2 0 16,-2-5-1-16,7 2-45 16,-15-5 0-16,1 0 0 15,-2-4 0-15,2-3 15 16</inkml:trace>
  <inkml:trace contextRef="#ctx0" brushRef="#br0" timeOffset="98918.8017">21297 13220 123 0,'16'5'46'0,"8"0"-1"15,9-8-44 1,10 3-2-16,7-1 1 0,6-1-1 16,4-2 1-16,0-1 0 15,-2 0-1-15,-4-1 1 16,-5 0 0-16,-10-24-46 16,-11 26 0-16,-12 3 0 15,-16 1-1-15,0 0 21 16</inkml:trace>
  <inkml:trace contextRef="#ctx0" brushRef="#br0" timeOffset="99131.3423">21434 13511 122 0,'12'12'46'0,"10"-9"0"0,1-1-45 16,7-3-1-16,5-4 0 15,0-2-1-15,3-5 2 16,0-6-2-16,1 1 0 16,5 3-45-16,1 0 0 15,-1 3 0-15,5 0-1 16,3 4 20-16</inkml:trace>
  <inkml:trace contextRef="#ctx0" brushRef="#br0" timeOffset="99730.9431">22576 13476 113 0,'10'12'47'0,"2"-6"-1"0,4 9-43 15,7-15-2-15,5-7-2 16,5-3 1-16,5-6 0 16,1-3 0-16,-1-7-1 15,0 1 1-15,-4-6 0 16,-2 1 0-16,-7-3 0 15,-5-1 0-15,-12 7 0 16,-8-3 1-16,-7 3 0 16,-11 8-1-16,-12 9 1 15,-9 8-1-15,-7 9 0 16,-9 14 0-16,-6 5-1 16,-4 18 1-16,1 10-1 0,4 5 1 15,6 3 0-15,11 4 0 16,14-3 0-1,16-1 0-15,19-9 0 16,17-7 0-16,17-7 0 0,15-10 0 16,10-8 1-16,4-9-1 15,1-6-1-15,-4-7 1 16,-8-1 0-16,-7-4-1 16,-10-2 1-16,-10-1 0 15,-10-1 0-15,-5-3 1 16,-2 4-1-16,-14 9 0 15,8-20-45-15,1 8 0 16,-3 0-2-16,-2-3 1 0,-4 15 21 16</inkml:trace>
</inkml:ink>
</file>

<file path=ppt/ink/ink1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0:21.041"/>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62 280 32,'-22'-7'37,"7"3"1,2 1-1,13 3-13,-13 2-12,13-2-5,17 20-3,2 0-2,5 8 1,8 10-2,7 7 1,8 11-1,2 2 0,1 6-1,-2-1 1,1 0-2,-6-4 2,-2-6-2,-6-7 1,-4-5-1,-3-7 0,-7-7-1,-1-5-3,-8-11-4,3-5-28,-15-6-1,9-9-1,-10-11 1</inkml:trace>
  <inkml:trace contextRef="#ctx0" brushRef="#br0" timeOffset="328">687 230 57,'0'0'39,"0"0"-3,-15 15 2,-5 14-22,-7-2-12,-4 12 0,-9 5-3,-7 11 1,-6 6-1,-4 3-1,-3 5 1,4 3-1,2-4 0,6-4 0,6-5 0,8-9-2,10-8 1,8-12-2,12-10-3,4-20-16,11-7-16,10-14 0,7-11-1,9-10 2</inkml:trace>
  <inkml:trace contextRef="#ctx0" brushRef="#br0" timeOffset="655">1329 125 60,'0'0'37,"0"0"-2,-5-14 0,-10 9-27,-9 0-6,-8 7 0,-7 7-1,-7 9-1,-4 7 1,3 6-1,4 2 0,12 1 1,13-2-1,13-7 1,18-9 0,15-6-1,15-9 2,7-8 0,4-3 0,-1 0 0,-5-3 0,-7 7 0,-12 5 0,-8 12 0,-17 12 0,-9 11 0,-11 12 0,-7 10-1,-3 7-1,-3 2 0,-3 2 0,3-3-1,2-5-1,3-6-1,6-7 0,3-11-2,8-1-5,-6-15-14,8 0-14,5-19-1,0 11 1,0-11 1</inkml:trace>
  <inkml:trace contextRef="#ctx0" brushRef="#br0" timeOffset="1045">1359 759 37,'19'-9'34,"-6"8"2,-13 1-2,1 11-16,-4 8-11,-7 2-3,1 4-3,2 6-1,4 2 0,6-6 0,10-3 1,10-4-1,9-8 2,9-11-1,4-6 1,0-11 0,1-5-1,-8-3 2,-7-3-1,-12-6 0,-11 1 0,-13 2 0,-10 3-1,-7 5-1,-6 3-1,-2 6-3,-2-3-5,10 7-29,2 4 2,9-1-2,11 6 2</inkml:trace>
  <inkml:trace contextRef="#ctx0" brushRef="#br0" timeOffset="1420">2058 120 86,'18'-13'39,"5"1"1,5 0-1,4-2-35,6 2-2,4 0-1,0 8 0,-3 4 0,0 10 0,-6 11-1,-4 14 1,-10 17-1,-12 10 0,-14 15 0,-12 8 0,-13 7-1,-8 0 0,-9-1 1,-2-8-2,0-12 2,5-12-1,7-15 0,10-12 0,14-9 2,14-9 0,16-9 0,15-4 1,17-2 1,13 0 0,12 2-1,8 3 1,3-2-1,1 6 1,-6 1-2,-6-1 0,-10 2-2,-11-3-3,-7 1-37,-13-1-2,-7 0 1,-7-4-2</inkml:trace>
  <inkml:trace contextRef="#ctx0" brushRef="#br0" timeOffset="16520">3178 427 35,'0'0'34,"-10"5"1,10-5-3,0 0-13,11 0-9,5 0-3,3-3-3,8 1-2,6-2 0,9 1 0,6 0-1,5-1-1,0 0 1,0 1-1,-4 3-3,-7-5-4,-2 8-18,-11-3-10,-9 0-2,-9 2 2</inkml:trace>
  <inkml:trace contextRef="#ctx0" brushRef="#br0" timeOffset="16848">3245 658 35,'-11'10'32,"11"-10"1,0 0 0,-4 15-19,4-15-7,0 0-1,9 6 0,8-2 1,3-5-2,12 1-1,6-4 1,10 1 0,4-2-3,3 0 1,-1 0-3,-4 2 0,-7 3-2,-11-2-2,-5 7-5,-16-6-16,-1 7-12,-10-6-1,0 0 0,0 0 1</inkml:trace>
  <inkml:trace contextRef="#ctx0" brushRef="#br0" timeOffset="17254">3966 432 54,'0'0'37,"0"0"-2,0 0 0,0 0-22,12 1-8,4-1-1,5-3-1,7 2 0,5-4-1,6 2 0,4-4 0,2 3-1,1-3 0,-3 0-2,-2 1-1,-6-2-1,-1 7-4,-14-7-3,2 12-10,-13-4-13,-9 0-5,11 9 2,-11-9 2</inkml:trace>
  <inkml:trace contextRef="#ctx0" brushRef="#br0" timeOffset="17612">4056 652 31,'0'0'35,"-9"4"2,9-4-2,0 0-14,0 0-6,0 0-6,23-2-3,-5 1-2,8 3-1,4-2 0,8 1-1,4-1 0,1 1 0,0-1-1,-4 0 0,-5 1-1,-5 0 0,-5 0-2,-11-4-4,4 1-30,-17 2-2,15-8 0,-15 8-2</inkml:trace>
  <inkml:trace contextRef="#ctx0" brushRef="#br0" timeOffset="18065">5128 416 37,'13'-12'34,"-13"12"1,11-16-2,2 8-18,-3-8-6,7 5-1,-2-11-1,5 2-2,1-8-1,5-2 0,0-4-1,1 0 0,-3-5 0,1 5 0,-2 1-1,-3 6 0,-6 4-1,-3 6 1,-4 5-1,-7 12 0,0 0 0,0 0-1,2 13 0,-8 8-1,1 7 1,-2 9 0,1 5-1,-2 11 1,-2 4 0,3 2 0,-1 0 0,2 0 0,-1-2 0,1-3 0,2-1 0,-1-7-1,2-4 1,0-8 0,1-5 0,0-3-1,0-8 0,2-5-1,0-3 0,0-10 0,0 10-3,0-10-4,0 0-13,0 0-16,1 10 0,-1-10-1,0 0 3</inkml:trace>
  <inkml:trace contextRef="#ctx0" brushRef="#br0" timeOffset="18548">5095 958 42,'-13'5'34,"2"-4"1,11-1-7,0 0-11,0 0-7,2-9-2,8 1-3,7 5-1,8-4 0,9 4-1,6-4 0,13 3 0,6-2 0,7 3-1,3-1 1,3 2 0,-8-1-1,-3 1 1,-9 1-1,-11 0 0,-10-1 0,-8 2 0,-11-1-1,-12 1 0,10-1 0,-10 1 0,0 0-1,0 0-1,0 0 0,0 0-1,0 0-3,0 0-13,3 15-24,-3-15 1,-2 12-1,2-12 1</inkml:trace>
</inkml:ink>
</file>

<file path=ppt/ink/ink1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1:39.743"/>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2248 920 11,'0'0'15,"1"-10"-2,-1 10-1,-2-12-3,2 12-2,-2-17-1,-1 6 0,-1-2 0,2 2-2,-3-6 1,2 1-1,-4-4 1,1 3-1,-6-4 1,2 1-1,-5 1-1,1 0 0,-7-1 0,2 6-1,-6-1-1,-4 1 0,-4 2 0,-5 2-1,-7 3 0,-6 2 0,-5 4 1,-8-1-2,-4 4 1,-1 0 0,-2 1 1,-2 2-1,1-1 0,0 0 1,2-3 0,-1 1 0,2-4 0,1-1 0,0-1 1,2-5-1,3-1 0,0-4 0,1-1 1,3 0-1,2-4 0,0 1 0,1-3-1,1 1 1,1-2-1,4 1 1,0-1-1,7 2 2,1-1-1,8 1 0,5-2 2,7 3-2,2-4 2,7 1-1,2-3 0,4 0-1,2 0 0,2-2 0,0 3 0,1 2 2,1 5-2,-1 1 0,1 3 0,1 13 0,-1-18 0,1 18-1,0 0 1,0 0-2,0 0 1,-6 9 0,3 4 0,-1 0 0,-1 4 0,-1 0 0,-2 2 0,0 0 0,2-3 0,-1 1 0,-1-6 1,3-2-2,5-9 1,-8 15 0,8-15-1,0 0-1,-6 12-5,6-12-4,0 0-23,0 0-1,13-9-1,1 3 1</inkml:trace>
  <inkml:trace contextRef="#ctx0" brushRef="#br0" timeOffset="1326">2315 939 13,'0'0'18,"0"0"0,0 0-1,0 0-1,9 3 0,-9-3-3,0 0-2,2-18-3,-2 18 0,4-22-2,-2 7-2,-4-4-1,1-2-1,-4-2 0,0-1 0,-3-3-1,-1 1 1,-2-4 0,0 2-1,-4-3 1,0 3-1,-2 1 1,0 0 0,-2 2 0,-2 4 0,-1 0-2,-2 4 2,0 2-2,-4 1 2,-3-1-2,-1 4 1,-3 1-2,-2-3 2,-3 2-1,-3-1-1,-6 5 1,1-1-1,-3 3 1,-2-1-1,-2 1 1,-2 4-1,-1 0 1,0 1 1,2-1-1,0 2 0,-1 0 0,0 0 0,2 4 0,0-4 0,2 5 0,0-1 1,3-5-1,2 1 0,2-3 1,3 1-1,0-7 1,3 5-2,5-4 2,2-1-2,2 2 2,3-2-1,4 0 1,4 1-1,4-2 1,4-2-1,2-2 1,2 4 0,1-4-1,3 1 0,1 0 1,0 1-1,-1 1 0,2-1 1,-1 2-1,1-1 0,1-1 0,1 11 0,-4-18 1,4 18-1,-3-16 0,3 16 0,-3-11-1,3 11 1,0 0 0,-5-10 0,5 10 0,0 0 0,0 0 0,0 0 0,0 0 0,-3-10 0,3 10 0,0 0-1,0 0 0,0 11 1,0-11-1,2 18 1,0-7 0,0 2 0,0-2 0,1 1 0,-3-12 0,4 13 0,-4-13 0,1 9 1,-1-9-1,0 0 0,0 0 0,0 0 1,0 0-1,-5-12 0,2 1 1,-1-5-2,-2-1 2,1-2-1,-1-2 0,0 3-1,1 3 1,0 4 0,1 1 0,4 10 0,-4-11 0,4 11 0,0 0 0,0 0 0,0 0 0,0 0 0,0 0 0,0 0 0,0 0-1,0 0 1,0 0 0,-2 15-1,2-15 1,2 16 0,-1-5 0,0 1 0,0 0 0,0 1 0,-2-1 0,1-3 0,-2 2 0,2-11 0,-2 12 0,2-12 0,0 0 0,0 0 0,0 0 1,0 0-1,0 0 0,0 0 0,0 0 1,0 0-1,0 0 0,0 0 0,0 0 1,0-9-1,0 0 0,0-2 1,-1-3-1,0-2 0,0 0 1,-1-4-1,0 4 0,0-3 0,0 6 0,1 1 0,0 3-1,1 9 1,0-10 0,0 10 0,0 0-1,16 16 1,-3-2-1,1-1 1,4 8-1,2-2 1,0 3 0,1-3 0,-3-4 0,-2-1 0,-3-5-2,-13-9-5,22-1-30,-10-6 1,-1-5-1,2-7 0</inkml:trace>
  <inkml:trace contextRef="#ctx0" brushRef="#br0" timeOffset="3198">2396 942 27,'0'0'23,"0"0"-1,8-10-3,-8 10-3,0-20-3,2 6-2,-7-6-3,3-4-2,-6-3-1,2-2-1,-5-3-1,-2-1 1,-2-3-1,-3 3 0,-2-2 1,-2 6-2,-4 0 0,0 4 0,-2 2-2,0 3 1,-3 2-1,0 1 1,-1-2-1,-2 1 0,0 0-1,0-1 1,-1 2 0,-1 0 0,-2 3 0,1-2-1,-2 6 1,0-1 0,-2 0 0,0 0 0,-1 0-1,-1 1 1,0-1 0,1-1 0,-1 2 0,0 1 0,-1 1 0,2-1 0,0 4-1,-2 1 2,1 0-1,-3 0 0,3 0 0,1-1 0,-1-2 1,1 1-1,3-2 1,2-2-1,4 2 0,5-2 1,4 2-1,4-2 1,4 1-1,6 1 1,3-3-1,7 11 0,-6-14 1,6 14-1,-1-9 0,1 9 0,0 0 0,0 0-1,0 0 1,0 0 0,0 0 0,0 0-1,0 0 1,1 14 0,-1-14 0,5 12 0,-2-2 0,0 1 0,1 1 0,0-1 0,0 0 0,1 0 0,-5-11 0,5 15 0,-5-15 1,0 0-1,5 10 0,-5-10 0,0 0 0,0 0 0,0 0 0,0 0 0,0 0 0,0 0 1,0 0-1,0 0 0,0 0 1,-4-15-1,1 4 0,-1-3 0,-1-1 0,0-4 0,0 2 0,-1 1 0,1-1 0,1 2 0,0 1 1,4 14-1,-6-14 0,6 14 0,0 0 0,0 0-1,0 0 1,12 3 0,-3 5-1,2 1 1,5 0 0,0 0 0,4-4 0,-2 3 0,-1-5 0,-1-2 0,-3-1-3,-5-12-9,4 6-19,-4-3-6,-8 9 0,13-19 1</inkml:trace>
</inkml:ink>
</file>

<file path=ppt/ink/ink1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1:45.344"/>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5776 160 10,'0'0'13,"-17"-12"-4,3 6 1,-2 1 0,-3-2-1,-2 3 2,-3-3 0,-2 5-1,-6-1-3,-1 2-2,-7 1-2,-1 1 0,-7 2-2,-2 0 0,-4 1 0,-5-1-1,-3 0 1,-5 3-2,-4-3 1,-5 0 0,-4 0 0,-6 0-1,-3 2 1,-6-2-1,-2 3 0,-3-1 1,-2 0 0,-3-1 0,-1 0 0,0 1 1,-4-1-2,1 1 2,-4-1-1,-3-1 0,-1 1 0,4-3-1,-3 1 1,-1-2 0,1-1 0,-1-1 0,2-2 0,1 0 0,1-3 0,-2 2 0,-2-2 0,1-1 1,-1 0-1,1-1 0,-1 1 0,-1-1 0,-1-2 0,3 2 0,2-1-1,1 0 2,1 1-2,5 1 1,4 0-1,3 0 1,9 3 0,6-3 0,7 3 0,7-1 0,7 0 0,9 1-1,7-2 2,7 3-1,6-4 0,6 4 0,5 1 1,7 1-1,4 1 0,4 0 0,9 1 0,-9 2 0,9-2-1,-1 9 1,1-9 0,0 20 0,-2-5 1,0 2-2,-1 5 2,-2 5-1,-1 5 0,-2 4 0,-2 6 0,0 4 0,-2 5-1,-1 5 2,0 3-2,-2 3 2,1 2-1,3 2 1,-1 3-1,3-2 1,0 2-1,3-1 0,1-1 1,3 2 0,1-6-2,1-3 2,1-7 0,1-2 0,2-6 0,3-4 0,1-6 0,1-7 0,2-4 1,1-3-1,1-5 0,1-2 0,0-8 0,1 0 0,0-6 1,2-1-1,-1-3 0,4-3 0,1-1 0,3-5 1,4 1-2,5-4 1,1-1-2,4 0 2,2-2-2,5 1 1,4 1-1,3 1 0,5 1 0,1 2 0,5 2 1,6 0 0,2 2-1,6 0 1,3 1 0,5 2 0,2-2 0,4 3 0,4 0 1,1 1-1,1 2 0,0 1 0,0 2 0,-2 0 0,-3 2 1,0 0-1,-3 0 1,-1 0-1,0 0 1,-1-1 0,-3 2 0,-2-1-1,-1 0 1,-1-1-1,0 1 1,-2 1-1,-2-2 1,1 2-1,-2 0 1,1-1-1,1 0 1,-2 2-1,0-2 1,2-1-1,0 2 1,0-1 0,1-1-1,1 1 1,2-1-1,1-1 1,0-1 0,1 0 0,0-2-1,4 1 1,-1-2 0,2 0-1,0 0 1,2-1 0,-1 1-1,1-1 1,0-1-1,-4 0 1,1-1-1,-2 1 1,-2-1-1,-3 2 1,0-1-1,-1 2 0,-4 2 0,-1 0 0,-3 2 0,-3 1 0,-2 0 0,-2 2 0,-6 0 0,-4 0 0,-5 0 0,-4 1 0,-4 0 0,-3 0 0,-3 2 0,-5-1 0,-3 0 0,-3-1 0,-2-1 0,-1-1 1,-6 1-1,-2-2 0,-13-2 1,15 1-1,-15-1 0,10-4 1,-10 4-1,3-13 0,-2 2 0,-1-4 1,3-5-1,-2-5 0,1-6 0,0-4 0,1-5 0,0-1 0,1-3 0,-1-4 0,1 2 0,1-3 0,3-3 1,-3 1-1,1-1 0,0-1 0,-2 1 0,0-1 0,-3 1 1,-1 2-2,-6 4 1,1 2 0,-4 2 1,-2 3-1,-2 3 1,-3 6-1,-3 1 0,-4 4 1,-5 1-2,-5 5 2,-4 4-2,-7 3 2,-8 3-2,-6 1 1,-8 4-1,-6 4 2,-5 1-1,-5 5-1,-1 2 1,-2 2-6,5 1-26,3 6-1,6 0-1,13 1-1</inkml:trace>
  <inkml:trace contextRef="#ctx0" brushRef="#br0" timeOffset="2449">6741 2784 10,'-18'-1'25,"-7"-9"-1,3 3-7,2 2-2,-1-4-3,5 6 0,-4-5-2,8 6-1,-3-4-1,15 6-1,-14-3-2,14 3-2,0 0-1,0 0-1,0 0-1,0 0 0,14 5 1,1-1-1,7-2 0,8 1 1,6 0 0,9 1 0,7-2 1,7-1-1,8-1 2,6 1-2,5-3 1,1 3-1,0-3 1,-5 1-1,-6 0-1,-7 1 1,-8 1 0,-13-1-1,-10 2 0,-10-1 1,-6 0-1,-14-1 1,13 2-1,-13-2 0,0 0-1,0 0-2,0 0-6,0 0-25,0 0-1,13 8 0,-13-8-1</inkml:trace>
</inkml:ink>
</file>

<file path=ppt/ink/ink16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4:36.850"/>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147 0 17,'0'0'33,"0"0"2,0 0-2,0 0-12,0 0-8,0 0-5,0 0-3,-1 9-2,1 3 0,0 9-2,0 7 0,-2 8 0,-3 11 0,-1 7 0,-4 7-1,0 2 1,-3 1-1,-2-1 1,-1-4-1,-1-4 0,3-11 0,1-7 1,4-9-1,1-8 1,3-4 0,7-5 0,-2-11 0,21 12 1,-1-8-1,7 1 0,3 1 1,6 1-1,3 1-1,2 0 1,2 1-2,-3-1-2,2 6-4,-9-8-19,0 4-10,-2 0-1,-4-4 0</inkml:trace>
  <inkml:trace contextRef="#ctx0" brushRef="#br0" timeOffset="546">993 211 17,'0'-17'32,"0"0"0,-9-1 3,-3-3-17,-1 6-6,-12-6-5,0 7-2,-9 0-1,2 7-2,-6 3 1,-1 7 0,-1 8-2,3 12 1,4 11-1,3 9 0,7 9 0,6 9 0,7 4 0,10 2 1,7-1 0,11-4 1,4-8-1,9-6 1,3-10-1,7-9 0,3-8 0,0-7 0,-3-7-1,0-4-1,-2-4-2,-3-8-2,0 4-11,-8-10-23,1-1 1,-1-3-2,0-2 1</inkml:trace>
</inkml:ink>
</file>

<file path=ppt/ink/ink16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4:38.192"/>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0 524 44,'0'0'35,"0"0"1,10-2 0,9 4-20,-7-9-8,10 5-4,0-3-2,7 1 0,1 0-1,0 0-1,1 1-1,-1-1 0,1 3-3,-4-5-4,6 7-17,-8-1-11,-5 0 1,-3 2-1</inkml:trace>
  <inkml:trace contextRef="#ctx0" brushRef="#br0" timeOffset="281">64 617 23,'0'0'33,"-4"14"2,4-14 0,9 13-13,-9-13-10,19 5-4,-8-3 0,6 3-3,0-1-3,4 1 1,0-1-2,2-2-2,2 4-10,4-8-25,2-6 0,4-2-1,4-9 1</inkml:trace>
  <inkml:trace contextRef="#ctx0" brushRef="#br0" timeOffset="905">975 31 31,'15'-10'27,"0"5"-2,-5-4-3,2 8-3,-12 1-2,12-6-4,-12 6-4,-9 0-2,-5 1-4,-2 3 0,-6-1-2,-2 2 0,-3 0-1,1 0 0,4 2 0,3-3 0,5 1 0,4 0 0,10-5 0,-6 18 0,7-2 0,2 10 0,-1 9 1,0 12-1,-3 14 1,-4 9-1,-3 8 1,-3 8-1,-4 4 0,-1 0 1,-1-3-1,0-4 1,4-13-2,3-8 2,6-9 0,4-10 0,5-11 0,7-8 1,7-9-1,6-3 0,4-5 1,6-2-2,2-3 2,2 0-2,0-1 0,0 0-1,-4 1 0,-4 1 1,-4 3-1,-5-5-2,0 9-11,-5-5-23,-3 0 0,1-6 0,5-4 1</inkml:trace>
</inkml:ink>
</file>

<file path=ppt/ink/ink1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4:41.483"/>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566 181 38,'16'-24'33,"0"2"1,-3 2-10,-8-7-7,4 9-4,-12-2-2,2 6-4,-9 0-1,-1 4-2,-7 2-1,-2 4-2,-5 4 0,-4 4 0,-3 6-1,-2 6 0,0 8 0,1 6 0,2 8 0,3 8 0,2 6 0,7 6-1,4 5 1,3 3 0,4 4 0,4 2-1,3-1 2,2-1-1,3 1 0,2-2 1,3-3 0,0-2-1,-1-4 1,0-2-1,0-1 0,-3-6 0,-1 0 0,-3-7-1,-1-1-1,-3-8-2,1 0-3,-9-14-13,3-1-16,-4-4-1,-2-9-1,-3-7 2</inkml:trace>
  <inkml:trace contextRef="#ctx0" brushRef="#br0" timeOffset="468">0 666 65,'37'-20'37,"7"3"-1,6 6 0,-1-6-31,11 6-2,-4 3-1,-3 5 0,-7 4-1,-5 6-1,-8 3 1,-4 9 0,-6 8-1,-6 5 0,-6 4 0,-3 5 0,-2 1-1,-2 0 1,0 0-1,-1-6 1,3-5 0,4-9-1,1-6 1,4-6 1,4-7-1,1-4 1,-2-9 0,2-4-1,-5-10 1,-1-2 1,-6-4-1,-5-2 0,-7-1 1,-3 1-1,-5 2 0,-1 4 0,0 4 1,1 6-2,1 3 1,3 4-1,8 9 0,-2-9 0,2 9 0,18 4-1,-1 6 1,2 4 0,7 5-1,2 5 1,3 3 0,1 3 0,-1-1 0,1-1 1,-2-5-1,-2-3 0,-5-4 0,-4-5 0,-3-6 0,-5-6 0,-5-8 1,-5-5-1,-4-7 0,-4-5 1,-3-5-1,-1-4 0,0 3 0,0 1 0,2 6 0,4 2 0,6 4 0,6 5 0,7 3 0,7 2-1,5-1-1,2-5-3,11 6-19,-2-6-14,2-3 0,0-3 0,2 0-1</inkml:trace>
  <inkml:trace contextRef="#ctx0" brushRef="#br0" timeOffset="1592">1707 722 8,'0'0'25,"-5"-13"1,5 13-6,0 0-6,9-8-3,-9 8-1,0 0 0,0 0 0,0 0-3,0 0 0,0 0-3,0 0 0,0 0-1,2 10-1,-2-10 0,9 11 0,-9-11 0,13 19-1,-7-8 1,2 3-1,0 0 0,2 4 0,-3-1-1,1 2 1,0 0-1,1-2 1,-1 0-1,-1-2 1,0-2-1,0-3 0,-7-10 1,9 13-1,-9-13 1,0 0 0,10 8 0,-10-8 0,8-10 1,-4 1-1,-1-3 1,2-2 0,-1-2-1,0 0 0,0 0 0,0 2 0,1 2 0,0 1-1,-1 2 1,-4 9-1,7-14 0,-7 14 1,0 0-1,9-13 0,-9 13 0,0 0-1,0 0 1,10 5 0,-10-5 0,10 17-1,-3-6 1,2 3 0,1-1 0,3 3 1,0-2-1,2 2 0,-1-1 0,1 1 0,0-1 0,0 0 0,1 2 0,-3-1-1,2-2 1,-4 0 0,0-4 0,-1-1 0,-10-9 0,13 12 0,-13-12 0,0 0 1,12-6-1,-9-3 1,0-2-1,1-5 2,0-3-1,0-4 0,1-3 0,0-1 1,-1 1-1,2 3 1,-3 1-1,0 2 0,0 5 0,-1 2-1,0 4 0,0 0-2,-2 9-1,4-20-6,6 10-30,-3-2 1,1-1-2,2 0 2</inkml:trace>
</inkml:ink>
</file>

<file path=ppt/ink/ink16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4:44.135"/>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7 613 36,'0'0'34,"0"0"1,0 0-2,10 7-15,-10-7-11,-1 11-3,-1 0 0,3 6-1,0 1 0,1 7-1,2 1 0,1 3 0,0-2-1,2-1 0,1-4-1,-2-2 1,-1-5-2,0-5 0,-5-10-2,0 0-4,13 7-12,-13-7-17,1-22-1,-1 3 2,-1-8 0</inkml:trace>
  <inkml:trace contextRef="#ctx0" brushRef="#br0" timeOffset="266">15 414 34,'-8'-21'32,"5"10"2,-1 1-2,4 10-18,-3-12-8,3 12-6,0 0-3,0 0-6,0 0-14,12-8-9,-12 8-1,15 5 1</inkml:trace>
  <inkml:trace contextRef="#ctx0" brushRef="#br0" timeOffset="609">209 903 46,'0'0'34,"-6"-12"2,5-3-10,8 4-11,-8-12-5,7 2-1,-4-7-3,5 1-2,-4-3 0,6 4 0,-5 0-1,1 5-1,-1 1 0,-1 7-1,-1 4 0,-2 9-1,3-11 0,-3 11-1,0 0 1,8 18-1,-3-1 0,3 4 1,2 2-1,4 5 1,1 0-1,4 1 1,3-8 0,-1-2 0,2-5 0,1-4 0,-1-4 1,-4-4 0,-1-4 0,-3-4 0,-3-6 1,-5-2 0,-4-6-1,-3-2 1,-4-1-1,1-1-1,-2 1 0,-2 2-1,2 5-3,-1-2-6,8 8-29,-2 1 0,0 9-1,11-16 1</inkml:trace>
  <inkml:trace contextRef="#ctx0" brushRef="#br0" timeOffset="1248">657 85 28,'9'-9'32,"-3"-2"2,-6 11-1,21-14-18,-21 14-5,15-8-2,-15 8-3,14 2 1,-14-2-2,16 18-1,-9-4-1,3 7 0,-1 4-1,2 7 0,-1 4-1,3 4 0,0 4 0,2 3 0,0 3 0,0 1-1,-1 2 1,1-1 0,-2-3 0,-1-1 1,-2-4-1,0-1 0,-3-7 1,2-2-1,-1-6 0,-2-6 0,1-3 1,-2-4-1,1-6 1,-6-9 1,5 9 0,-5-9 1,0 0-1,11-17 0,-7 2 0,4-3-1,-2-5 1,5-6-1,0-4 0,0-1-1,-1-1 1,1 1 0,-1 1 1,-2 4-1,0 5 0,-2 2 0,0 7 0,-2 3-1,-4 12 1,6-13 0,-6 13-1,0 0 1,0 0-1,0 0 0,0 0 0,0 0-1,0 0 1,12 17 0,-6 0-1,2-1 1,1 7-1,2 3 1,3 4 0,-1 1 0,2 1 0,1-2 0,1-1 0,-2 1 1,1-4-1,-2-4 0,1-2 0,-4-4 0,-2-3-1,-1-2 1,-8-11 1,9 13-1,-9-13 0,0 0 0,0 0 1,0 0-1,9-6 0,-9 6 0,7-18 0,-3 3 1,2-4-1,3-7 0,3-8 0,1-7 1,1-8-1,4-6 1,3-5 0,2-7-1,0-1 1,1 0 1,-1 4-1,-2 4 1,0 7-1,-3 6 1,-5 7 0,-3 10-1,-2 6 0,-2 7 0,-3 5 0,-1 3-1,-2 9 0,0 0 0,0 0-1,0 0-1,0 0-4,0 0-36,0 0 0,0 0 0,-10-23-2,10 23 44</inkml:trace>
</inkml:ink>
</file>

<file path=ppt/ink/ink16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4:40.32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116 99 29,'0'0'32,"0"0"1,-7-9-11,5-2-6,2 11-5,12-17-3,2 10-2,1-6-2,7 4-1,4-3 0,4 5 0,2-1 0,2 5-2,-2 1 1,-1 4 0,-3 6-2,-2 8 1,-5 8 0,-4 8-1,-5 12 0,-4 11 0,-1 9 0,-4 12 0,-1 7 0,-1 5 0,1 4 0,3-1-1,1-2 1,3-6 0,1-4-1,3-10 1,-1-10-1,1-10 1,0-12 0,-3-8-1,-2-10 2,-4-5-1,-4-14 1,-9 5 0,-7-10 0,-5-2 1,-9-3 0,-5 2 0,-7-1 0,-4 4-1,-4-1 1,0 6-2,1 3 0,2 2-1,6 2-3,-1-5-11,8 6-23,5-3 1,6-2-2,2-4 1</inkml:trace>
</inkml:ink>
</file>

<file path=ppt/ink/ink16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5:39.734"/>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10 54 25,'0'0'29,"0"0"-3,-10 4-5,10-4-35,0 0-15,0 0-1</inkml:trace>
  <inkml:trace contextRef="#ctx0" brushRef="#br0" timeOffset="3572">2206 365 10,'-7'11'9,"3"3"-13,6 1-6</inkml:trace>
  <inkml:trace contextRef="#ctx0" brushRef="#br0" timeOffset="6989">4699 14 52,'0'-12'36,"0"12"-3,0 0-2,0 0-29,0 0-5,3-9-4,-3 9-3,0 0-8,0 0-17,10 3 2,-10-3 2</inkml:trace>
</inkml:ink>
</file>

<file path=ppt/ink/ink16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5:36.895"/>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692 242 18,'0'0'23,"9"-13"-7,-9 13-5,10-11-1,-10 11 0,10-8-2,-10 8 0,0 0-1,0 0-1,9 1-2,-9-1-1,0 0 0,-5 17-1,2-2 0,-4 2 0,1 4-1,0 2-1,0 1 1,0 2-1,3-1 1,0-1-1,6-5 0,1-2 1,5 0-1,2-6 1,6-1 0,1-3 0,4 1 0,5-3 0,2 1-1,2-2 1,3 1-1,4 1 0,2-2 1,2 0-1,3-1 0,3 2 1,5-2-2,0 0 2,6-1-1,2-2 1,4 1 0,5-2 1,3-1-1,3-3 0,3 1 1,3-3 0,4 2-1,-2-2 0,5 1-1,0-1 1,-1 1-1,0 0 1,-1 1 0,-2 0 0,-1 1-1,-1 0 1,-5 2 0,-1-2 0,-2 1 1,-4-1-1,1-1 0,-1 1 1,-1 0-1,1 0 0,0 0-1,1 0 1,1 0 0,-2-1-1,0 2 1,-4-1-1,3 0 0,-4 0 0,-2 0 0,-2 0 0,-2-1 0,0 1 1,2-1-1,1 0 0,-1 0 0,0 0 0,0 0 0,1-2 1,1 3-1,-1-1 1,-1 1-1,-1 0 0,-1 1 1,0 0-1,3 0 0,-4-2 1,1 2-1,-2-1 0,2 0 0,-3-1 0,1 0 0,-3-1 1,-1 0-1,0 1 1,-3-1-1,0 0 1,-2-1 0,-3-1-1,1 3 1,-4 0 0,-3 0-1,-4 1 1,1 1 0,-6 1-1,-2 0 1,-5 2-1,-1 0 0,-2 0 0,-5 2 1,-2-4-1,-4 4 0,-10-2 0,16 0 0,-16 0 0,0 0 1,0 0-1,0 0 0,9 3 1,-9-3-1,0 0 1,0 0 0,0 0 0,0 0 0,0 0 0,0 0-1,1-13 1,-1 13 0,1-13-1,-1 2 0,1 1 1,-2-2-1,1-1 0,-1 1 0,-1 0 0,0 1 1,-2 2-1,4 9 0,-9-15 0,9 15 1,-10-9-1,10 9 0,-10-7 0,10 7 1,-11-6-1,11 6 0,-9-8 1,9 8-1,0 0 0,-12-11 1,12 11-1,0 0 0,-10-8 0,10 8 0,0 0 0,0 0 0,0 0-1,-8-10 0,8 10-1,-3-10-4,3 10-15,0 0-18,-8-17 1,0 5-1,-1 0 0</inkml:trace>
  <inkml:trace contextRef="#ctx0" brushRef="#br0" timeOffset="2558">-2 926 35,'4'-10'34,"-2"1"1,-1-1-13,-1 10-8,6-10-4,-6 10-3,2 11-3,0 3 0,-2 4-1,1 7 0,0 3-2,1 5 0,-1 3 0,1 0 0,0-4-2,-1-4 0,1-1-5,-4-12-4,8 1-17,-6-16-10,0 0 1,12-4 0</inkml:trace>
  <inkml:trace contextRef="#ctx0" brushRef="#br0" timeOffset="3026">389 905 25,'10'1'33,"-10"-1"1,-11-6-4,-2 7-15,-10-5-6,-1 4-3,-8 2-3,-1 3 0,-2 5-1,3 3-1,2 2 0,8 5 0,5 4 0,11 0-1,10 2 1,10 1-1,5 0 0,9 0 1,3 0-1,3-1 0,-2-5 0,-2 1-1,-7-6 2,-5 1-1,-7-5 1,-10 1-1,-1-13 1,-19 12 1,0-9-1,-3 0 0,-4-3-1,0 0 0,-1 1-2,0-5-4,8 6-3,-6-6-12,8 5-15,5-1 0,12 0 0</inkml:trace>
  <inkml:trace contextRef="#ctx0" brushRef="#br0" timeOffset="3666">896 941 0,'-2'11'23,"2"-11"0,0 0-14,10 5-3,-10-5-2,13 13 1,-7-3 0,2 4 0,1 1 0,-1 4-2,0 1 0,2 2 0,-2 1-1,0 0-1,0 0 0,2-3 0,-3 0 0,0-5 0,-2 2 0,0-7 0,-1-1 1,-4-9 0,0 0 1,12 4 0,-7-14 0,-5 10 1,12-26 0,-4 12 1,-2-8-2,2 3 1,-1-4-2,3 3 1,-3-1 0,1 4-2,1 0 1,-1 2 0,-3 4 0,1 0 0,-6 11-1,8-13 0,-8 13 1,0 0-1,5-9-1,-5 9 0,0 0 0,0 0 0,6 9 0,-6-9 0,6 16 0,-2-3 0,2 1 1,1 3-1,1 0 0,0 3 0,2-4 0,0 0 1,1-3-1,0 1 0,1-4 0,-3-1 0,-9-9 0,17 11 0,-17-11 0,12 7 0,-12-7 0,0 0 1,10 1 0,-10-1 0,11-10 1,-3 1 0,0-5 2,4-1-2,-2-6 1,3-1-1,-2 0 0,0 1 0,-2-1 0,0 5 0,-3-2-1,-2 6-1,-1 0 0,-1 3-1,-2 10-5,0-21-32,2 12 1,1-4-2,4-1 0</inkml:trace>
  <inkml:trace contextRef="#ctx0" brushRef="#br0" timeOffset="6006">2057 927 14,'0'0'30,"-15"-17"1,5 10 1,-3 2-20,-9-7-5,2 11-2,-4-2-1,0 3-2,-1 4 0,2 4 0,4 0 0,5 4-1,8 4 1,7 1-1,10 3 0,10 1-1,5 0 0,6 1 1,3 0-1,2-3 0,0 0 0,-3-4 0,-8-2 1,-5-3 0,-8-3 0,-13-7 1,4 11-1,-14-8 0,-6-2-1,-5 0-1,-4 1-2,-5-5-4,4 6-8,-2-3-17,2-2-3,6 1 1</inkml:trace>
  <inkml:trace contextRef="#ctx0" brushRef="#br0" timeOffset="10093">4906 1095 19,'4'-17'31,"2"3"-1,-2 1-7,-3-6-7,6 6-4,-6-7-3,5 6-1,-4-5-2,4 3-2,-2 3 0,2 4-1,-3-1-1,-3 10-1,0 0 1,12-3-2,-12 3 0,11 19 0,-5-5 0,2 5-2,1 2 2,3-1-1,0 3 1,1-4 0,0-1 0,0-1 0,1-7 0,-1-2 1,0-5-1,-1-1 2,-1-6-2,0-2 1,-3-3 0,0-4 0,-2-5 0,0-1 0,-4-2 1,1-1 0,-4 0-1,0 4 1,-2-3-1,-1 4-1,-1 5-2,-2-2-3,7 14-12,-8-12-19,4 3-1,3-1 0,1 10 0</inkml:trace>
  <inkml:trace contextRef="#ctx0" brushRef="#br0" timeOffset="10795">5390 636 6,'0'0'27,"0"0"0,0 0-8,0 0-4,0 0-3,0 0-2,0 0-2,9 8-1,-9-8-2,12 18 0,-3-3-2,4 4-1,4 4 0,4 5 0,-1-1 0,6 2 0,-1-2-1,2-2 1,-1-2-1,-1-4 1,-4-3-1,-2-5-1,-4-4-1,-4-4 0,0-2-2,-11-1-5,8-11-9,-8 11-16,-1-23-1,1 8 0</inkml:trace>
  <inkml:trace contextRef="#ctx0" brushRef="#br0" timeOffset="11154">5854 537 26,'16'-6'30,"-6"1"3,2-1-11,-1 10-8,-11-4-5,9 14-3,-13 1-1,-1 10-2,-8 5 0,0 12-1,-8 6 0,-1 11-1,-6 4 1,-2 5-1,-3 1 0,0-2 1,0-1 0,1-5-2,1-4 1,4-9 0,1-5-1,7-9 0,4-5 0,4-10-2,6-1-10,2-8-22,3-10-2,0 0 1,-17-7-1</inkml:trace>
</inkml:ink>
</file>

<file path=ppt/ink/ink1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09-19T16:19:39.739"/>
    </inkml:context>
    <inkml:brush xml:id="br0">
      <inkml:brushProperty name="width" value="0.05292" units="cm"/>
      <inkml:brushProperty name="height" value="0.05292" units="cm"/>
      <inkml:brushProperty name="color" value="#FF0000"/>
    </inkml:brush>
  </inkml:definitions>
  <inkml:trace contextRef="#ctx0" brushRef="#br0">6623 5887 101 0,'-7'22'45'15,"2"-5"-1"-15,10-4-43 16,7-2 0-16,11-7-1 0,16-4 0 15,19-1 0-15,17-4 0 16,22-2 1-16,20-3-1 16,22-1 0-16,17 0 0 15,15 2 0-15,9 7 0 16,3 3 0-16,-1 2 1 16,-8 4-1-16,-10 3 0 15,-20 2 1-15,-21 1-1 16,-23 2 0-16,-21-2 0 15,-20-2 1-15,-20-1-1 16,-12-2 0-16,-14-3 0 16,-13-5 0-16,0 0-4 0,0 0-41 15,-17 10-2-15,-2-10 0 16,-7 2 0-16,-8-2 42 16</inkml:trace>
  <inkml:trace contextRef="#ctx0" brushRef="#br0" timeOffset="334.0281">6892 6242 105 0,'11'0'47'0,"25"-4"-1"16,8 3-45-16,38 1-1 16,22 3 0-16,17 2 0 15,14 1 0-15,4 5 0 16,0 3 0-16,-9 1 0 16,-16 1 1-16,-13 2-1 15,-22-3 1-15,-21-3-1 16,-19-3 0-16,-18 17-40 15,-21-26-5-15,5-25-2 16,-6-6 1-16,2-16 24 16</inkml:trace>
  <inkml:trace contextRef="#ctx0" brushRef="#br0" timeOffset="1281.4694">7996 3998 107 0,'0'0'47'0,"0"0"-11"16,0 0-36-16,0 0 0 16,9-19 0-16,2 10 1 0,1-4-2 15,4-4 2-15,3-4-1 16,2-2 0-16,0-3 0 16,0-1 1-1,-3 2-1-15,-2 0 1 0,-2 1-1 16,-4 6 1-16,-1 1-1 15,-3 3 0-15,-6 14 0 16,0 0 0-16,0 0 0 16,5 13-1-16,-9 7 1 15,2 8-1-15,-3 7 1 16,1 11 0-16,-1 9-1 16,-1 5 1-16,1 1-1 0,0 3 2 15,0-1-2-15,3-4 2 16,0-1-2-16,-1-5 1 15,3-11 0-15,1-4 1 16,2-7-1-16,-1-8 0 16,3-3 0-16,0-6 0 15,1-3 0-15,-6-11 0 16,15 5-1-16,-15-5-1 16,13-4-43-16,-13 4-2 15,0 0 1-15,-6-10 0 16,6 10 43-16</inkml:trace>
  <inkml:trace contextRef="#ctx0" brushRef="#br0" timeOffset="1657.3848">8010 4607 99 0,'-14'6'46'0,"14"-6"-1"16,-12 3-45-16,12-3 1 0,13-7-1 15,6 1 0-15,6-1 0 16,12-4 1-16,9 2-2 15,11 3 2-15,8 4 0 16,6-3-1-16,0 4 0 16,-5-2-1-16,-6 3 1 15,-11 5 0-15,-10-3 0 16,-14 3-1-16,-10-3 0 16,-15-2 1-16,0 0 0 15,0 0 0-15,-11 10 0 0,11-10 1 16,-13 0-2-1,13 0 1-15,0 0 1 16,-13-1-1-16,13 1 1 0,0 0-1 16,0 0 0-16,0 0 0 15,0 0 1-15,5-12-2 16,-5 12 0-16,4-13 0 16,-4 13-45-16,11-17 1 15,-11 17-2-15,10-15 0 16,-10 15 43-16</inkml:trace>
  <inkml:trace contextRef="#ctx0" brushRef="#br0" timeOffset="4049.9575">13776 3713 109 0,'0'0'46'16,"-15"-16"-1"-16,15 16-44 16,10-21-1-16,3 5-1 15,9 0 1-15,10 0 1 16,11 2-1-16,9-1 0 0,10 3 0 15,12 3 0 1,7 5 0-16,7 6 0 16,9 4 0-16,8 4 0 15,7 4 0-15,8 2-1 0,4 4 1 16,3-2-1-16,4 0 1 16,2-1 0-16,-2 0 0 15,-4-3 0-15,-7 1-1 16,-5-4 1-16,-5 0 0 15,-7 1-1-15,-1 0 1 16,-8 2-1-16,-2-6 1 16,-5 3-1-16,-1-4 1 15,-2-3 0-15,-5-5 0 16,-1-4 1-16,-7-6-1 16,0-7 1-16,-7-3 0 15,-2-6 0-15,-6-2-1 16,-6 0 1-16,-5 0-1 0,-7 0 0 15,-8 2 1-15,-7 3-1 16,-7 4 0-16,-5 3-1 16,-2 4 1-16,-6-2 0 15,-1 1 0-15,-1-2 0 16,1 0 1-16,-2-3-2 16,0-4 1-16,0-4 0 15,2 4-46-15,-7-6 1 16,0 6-2-16,-9 0 1 15,-5 3 31-15</inkml:trace>
  <inkml:trace contextRef="#ctx0" brushRef="#br0" timeOffset="4716.6146">14486 3662 108 0,'0'0'46'15,"0"0"-1"-15,0 0-44 16,27-5-1-16,1-1 0 16,12-2 0-16,10 3 1 15,14-4-1-15,9-2 0 16,12 1 0-16,9-1 0 16,9 3 0-16,8 0-1 15,6 4 1-15,3 1-1 16,3 1 1-16,2 8 0 15,-1 4 0-15,3 1 0 16,1 0-1-16,-3 4 2 16,-3-2-2-16,-5-1 1 0,-6 3 0 15,-1-3 0-15,-8-5 0 16,-3 3 0-16,-4-5 0 16,-4-2-1-1,-6-3 2-15,2-2-2 0,-3-2 2 16,-5-3-1-16,-2-2 0 15,-3-4 0-15,-9-3 1 16,-3-2 0-16,-8 0-2 16,-6-3 2-16,-8-3-1 15,-7 0 0-15,-6-3 1 16,-10 0-1-16,-5 5-1 16,-4 2 1-16,-5 2 1 15,-1 3 0-15,-1 3-1 0,1 0 0 16,-2 12-1-16,10-12 1 15,1 7-2-15,-23-1-44 16,28 6 0 0,0-4-1-16,3 5 1 0,-2 4 33 15</inkml:trace>
  <inkml:trace contextRef="#ctx0" brushRef="#br0" timeOffset="5336.8101">15664 3646 106 0,'0'0'46'16,"7"-17"0"-16,12 8-45 15,12-12-1-15,8-4 0 16,10 0 0-16,9-1 0 15,6-1 0-15,9 5 0 16,7 4 0-16,5 6 0 16,2 8 1-16,3 6-1 0,3 11 0 15,2 2-1-15,3 10 2 16,1 0-2-16,0 3 2 16,-1-1-2-16,3-2 1 15,-3-3 0-15,0-9 0 16,-3 0-1-16,-2-9 1 15,-3-2 0-15,-1-8 0 16,-4-3 0-16,-4-8 0 16,-7 0 0-16,-5 0 0 15,-8-5 0-15,-8 4 1 16,-11-6 0-16,-9 7-1 16,-9 0 0-16,-9 5 0 0,-15 12 0 15,16-23 0-15,-16 23 0 16,0-15 0-16,0 15 0 15,0 0-1-15,0 0-44 16,0 0-1-16,17-5 0 16,-6 11 0-16,5 6 31 15</inkml:trace>
  <inkml:trace contextRef="#ctx0" brushRef="#br0" timeOffset="6466.7254">16975 4395 117 0,'-17'14'47'0,"5"5"-13"0,1 7-34 15,4 1 0 1,6 6 0-16,6 0-1 0,6-3 1 16,10-5-1-16,9-5 1 15,11-12 0-15,7-11 0 16,4-5 0-16,4-19-1 16,2-9 3-16,0-12-2 15,-4-12 1-15,-7-15-1 16,-7-1 1-16,-9-9-1 15,-7-4 0-15,-7 1 0 16,-9 4 0-16,-7 6 1 16,-6 13-1-16,-3 11 0 15,-3 11 0-15,-5 12 0 16,0 16 1-16,-3 11-1 0,2 12 0 16,-1 12 0-16,1 14-1 15,1 14 1-15,0 17-1 16,3 14 1-16,-1 12-1 15,6 14 1-15,3 13-1 16,5 7 1-16,4 5 0 16,3 2 0-16,6 3-1 15,6-8 2-15,-1-6-1 16,2-7 1-16,-2-11-2 16,-2-11 2-16,-3-11-1 15,-2-11 1-15,-5-15-1 16,-2-13 1-16,-2-6-1 15,-3-16-1-15,1-20-45 0,0 0 0 16,-13-30 1-16,3-14-3 16,-1-20 35-16</inkml:trace>
  <inkml:trace contextRef="#ctx0" brushRef="#br0" timeOffset="6661.0771">16992 3980 106 0,'-22'-6'46'0,"0"6"1"15,22 0-47-15,-10 13 0 16,10-13 0-16,1 21 0 0,10-12-1 16,22 0-44-16,2-1-1 15,15-1 0-15,8-3-1 16,17-1 34-16</inkml:trace>
  <inkml:trace contextRef="#ctx0" brushRef="#br0" timeOffset="7383.2317">17797 4854 99 0,'0'0'47'0,"5"11"-1"15,-5-11-42-15,11 9-4 0,-1 1 1 16,2 0-1-16,7 2 0 16,6-3 0-16,7 2 0 15,11-4 0-15,10 0 0 16,16-3 0-16,13-5 0 16,15-2 0-16,18-2 0 15,19 1 0-15,19-5 1 16,18 2-1-16,14 2 1 0,12 0-1 15,9 1 1-15,6 1-1 16,3-1 0 0,-5 2 0-16,-4 3 1 15,-3 0-1-15,-11 3 1 16,-8-3-1-16,-17 1 0 0,-19 5 0 16,-18-4 0-16,-17 4 0 15,-22-3 0-15,-24-3 0 16,-18 2 0-16,-17-2 0 15,-11-1 0-15,-10 0 0 16,-11 0 1-16,0 0-2 16,-5-17 1-16,-9 13-1 15,-19-4-45-15,4 3 0 16,-14-2-1-16,-9 2 0 16,-15-1 33-16</inkml:trace>
  <inkml:trace contextRef="#ctx0" brushRef="#br0" timeOffset="7966.7904">18176 5154 102 0,'-31'13'46'0,"4"-1"-1"0,4 4-44 16,-4-1-1-16,2 2 0 16,2-1 0-16,4 2 0 15,8 6 1-15,8-7-1 16,11 0 0-16,15-7 0 15,18-1 1-15,18-4 0 16,26-2-1-16,22-8 0 16,23-7 0-16,21 1 0 15,22-4 1-15,19 2-1 16,12-2 0-16,10 0 0 16,5 2 0-16,3 4 0 15,-3 0 1-15,-3 3-2 16,-6 1 1-16,-11 2 0 0,-12 1 0 15,-13 2 1-15,-17 2-1 16,-16-4 1-16,-17 2-1 16,-19 0 0-16,-21 2 0 15,-15 0 0-15,-17-2 0 16,-13 1 0-16,-11 1 1 16,-11 2-1-16,-17-4 0 15,0 0 0-15,6 15 0 16,-6-15 0-16,-20 6 0 15,3-7-46-15,-5-4 0 16,0 0 0-16,-2-11-1 16,3 1 32-16</inkml:trace>
  <inkml:trace contextRef="#ctx0" brushRef="#br0" timeOffset="9117.1755">23788 2439 101 0,'-2'-15'46'0,"2"15"0"0,-22-25-45 16,2 10 2-16,-9 0-3 15,-9 1 2-15,-10 3-2 16,-10 4 3-16,-12 9-3 16,-7 9 0-16,-7 10-1 15,-9 14-2-15,-4 9 3 16,-3 19-3-16,-4 7 3 16,3 7-3-16,2 5 3 15,0 8 4-15,4 2-3 16,3 2 1-16,3-5-2 15,6-6 2-15,5-4-2 16,7-3 2-16,5-3-2 16,10-8-3-16,8-5 2 0,8-6 1 15,10-5 0-15,5-10 0 16,8-5 0-16,6-8 0 16,3-7 0-16,8-19 0 15,-3 13 0-15,3-13 0 16,11-19 0-16,-1-2 0 15,1-14 0-15,1-12 0 16,5-11 0-16,0-9 0 16,2-5 0-16,-1-4 1 0,3-6-2 15,1-3 0 1,1 4 1-16,0 11-1 16,-1 4 0-16,0 8 0 15,-1 7 0-15,-4 13 0 0,-4 10 0 16,-2 9 1-16,-11 19-1 15,15 5 1-15,-10 15 0 16,-8 14 3-16,-7 16-2 16,-4 10 0-16,-11 14 0 15,-6 14 1-15,-16 9-2 16,-5 2 2-16,-7 0-2 16,-3-2-2-16,1-9 2 15,2-12 0-15,8-11 1 16,8-18-1-16,13-12 1 15,12-12-1-15,18-23 0 16,11-2-1-16,23-21 2 16,19-15-2-16,21-10 0 0,17-7 1 15,18-6 0-15,10 3 1 16,8 1-1-16,0 10 0 16,-7 9 1-16,-9 10-1 15,-18 11 0-15,-14 9 0 16,-21 6 1-16,-13 1-2 15,-17 7 2-15,-11 3-1 16,-17-9 0-16,7 25 0 16,-11-8 0-16,-4 1-44 15,3 4-2-15,-6-4-1 16,3 3 0-16,-2-5 30 16</inkml:trace>
</inkml:ink>
</file>

<file path=ppt/ink/ink17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5:43.36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48 463 41,'11'-8'22,"-1"-1"0,-9-6-5,0-1-3,-10-6-4,1-1-4,-6-4-2,3 2-2,0 2-1,1 4 0,3-1 0,5 8 0,3 2 0,-1 10 0,15-2 0,-1 6 0,-1 5-1,5 1 0,-1 9 0,3 0 0,-1 3 0,-3 0-1,1 3 1,-3-1-1,-1-3 0,-1-1 1,-2-4 0,-1-3 0,-1-3 0,-8-10 1,15 10 0,-15-10 0,18-3 1,-7-2 0,0-5 0,1-1 0,-1-2 0,1 0 0,-2 0 0,2 2-1,-5 2 0,-7 9 0,13-14-1,-13 14 1,11-2-1,-11 2 0,10 7 0,-10-7 0,8 14 0,-8-14 0,8 17 0,-8-17 0,8 17 0,-8-17 1,6 9-1,-6-9 1,0 0-1,13-4 1,-13 4 0,15-18-1,-7 8 2,1-1-1,2 0-1,-2 2 0,-9 9 0,17-12 0,-17 12 0,15 1 0,-15-1 0,14 16 0,-6-2 0,0-1 0,1 4 0,1 0 0,-1 2 0,1-3 0,0 0 0,-2-1-1,1-2-1,-2-4-2,4 4-4,-11-13-11,0 0-15,12 7-3,-12-7 3</inkml:trace>
  <inkml:trace contextRef="#ctx0" brushRef="#br0" timeOffset="780">663 360 17,'3'9'28,"-3"-9"0,0 0-2,20 5-18,-9-6-2,5 1 0,-4-4 0,5 0 0,-5-5-1,2-2 0,-8-2-2,-2 0 0,-7-1-2,-3 2 0,-6 1 0,-6 6-1,-3 5 0,-1 7 0,-2 7-1,-1 7 2,5 4-2,3 6 2,4-1-1,8 1 0,4-3 0,4-4 0,6-1-2,2-11-3,7-1-7,-2-7-17,3-5-4,3-3 0,-1-5 0</inkml:trace>
  <inkml:trace contextRef="#ctx0" brushRef="#br0" timeOffset="1107">928 376 10,'14'-4'30,"-14"4"1,11-9-4,-11 9-11,0 0-5,0 0-5,0 0-2,2 16-1,-4-4-1,2 0-1,1 3 1,4 0 0,-1-1 0,6 1 0,-3-6 1,6 0 1,-4-7-1,7 0 1,-5-4-1,4-3 1,-4-1-2,2-1 1,-3-2-2,1-1 1,0 0-2,-1 2 1,-1-1-1,3 4 0,-1 2 0,1 2-1,2 4 1,0 3-1,2 0 1,-1 0 0,0 0 0,0-2 0,-3-2 0,-2-1 1,-10-1 0,11-7 0,-11 7-1,-2-18 0,-3 6 0,-5-4-1,0 1-2,-5-5-1,4 3-5,-5-5-4,9 5-15,0 0-7,3-1-2,2 2 3</inkml:trace>
  <inkml:trace contextRef="#ctx0" brushRef="#br0" timeOffset="1607">1314 8 29,'1'-11'28,"-1"11"2,0 0-13,0 0-9,10 12-3,-11 7-2,1 10-1,-2 3-1,-1 7 0,-2 6 0,1 0-1,-2 0 1,1-3-1,1-8 0,2-3 1,2-8 0,3-7 0,-3-16 1,15 13-1,-3-17 1,3-4 0,1-3 0,1 0 0,0-2 0,1 3 0,-3 3-1,1 5 1,-3 4-1,0 7 0,-1 2 0,-1 4 0,1 0-1,0 0 1,-1 0-1,1-3 0,-2-2-1,-1-4 1,3-1-1,-12-5 0,17 5-2,-17-5-2,13-1-6,-13 1-21,0 0-1,3-13 0,-6 4 1</inkml:trace>
  <inkml:trace contextRef="#ctx0" brushRef="#br0" timeOffset="2090">1611 286 22,'0'0'31,"22"10"-1,-11-5-4,-1-5-14,7 4-3,-7-6-2,4 1-2,-4-6 0,2 0-1,-4-3 0,1-1-1,-4-6-1,1 3 0,-5-5-1,-4 1 0,-1 2-1,-4 3 0,-1 3 0,-5 5 0,1 7 0,-3 8 0,2 4 0,-3 8 0,3 1 0,2 4-1,3 1 1,4-1 0,4-3 0,2-4-1,3-3 1,6-6-1,1-2 0,2-5 0,-1-2 0,0-1 0,1 1 1,0 1-2,0 2 1,1 2 0,-1 4 0,-1 0 0,0 1 0,-2 0 1,0-3 0,-10-9 0,13 9 1,-13-9-1,0 0 1,7-17-1,-9 2 1,0-3 0,0-3-1,1-2 1,0 3-1,3-2 0,1 4 1,4 2-1,3 4 0,2 1 0,3 4 0,0-1-1,2 6-4,-3-7-12,1 4-16,1 2-1,-1-3 1</inkml:trace>
  <inkml:trace contextRef="#ctx0" brushRef="#br0" timeOffset="2745">2062 326 30,'0'0'31,"19"12"1,-8-8-5,1-9-18,7 3-2,-5-8-2,4-1 0,-5-4-1,2 1 0,-7-5-1,0 1 0,-7 0-1,-4 1-1,-5 3-1,-7 4 0,-3 7 0,-5 6 0,-3 7-1,-2 6 1,2 7 0,0 6 1,5 4-1,4 0 0,7 0 1,7-3-1,5-2 1,7-5-1,5-5 0,2-7-2,4-2-1,-1-11-4,5 2-8,-5-8-18,2-4-2,0-1 0,2-6 2</inkml:trace>
  <inkml:trace contextRef="#ctx0" brushRef="#br0" timeOffset="3135">2417 310 32,'8'14'32,"1"4"1,-4 4-4,-1-6-18,4 8-5,-2 0-4,-1-1 0,-1-2-1,0-1 0,1-1-3,-4-7-4,5-1-17,-6-11-9,0 0-1,0 0 0</inkml:trace>
</inkml:ink>
</file>

<file path=ppt/ink/ink17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7:21.680"/>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241 369 22,'-6'-16'35,"-1"0"4,0-3-9,7 5-10,-10-2-5,10 16-5,-4-13-3,4 13-2,-4 18-2,1 2 1,-4 13-3,-2 4 2,-4 10-3,-2 5 2,-5 7-1,-3 0 1,0-2-2,0-3 1,2-14-1,5-2 0,1-13 0,4-6 0,7-7 0,4-12 0,14 4 0,6-14 1,6 3-1,8-4 0,6 1 0,5 0 1,4 0-1,0 1-1,-3 0 0,-5 3-4,1 4-4,-14 2-26,3-2-4,-7-2-3,0 4 2</inkml:trace>
  <inkml:trace contextRef="#ctx0" brushRef="#br0" timeOffset="453">1004 375 39,'17'-17'38,"-4"5"3,-8-3-3,-1 4-21,-14-1-10,-3 7-4,-9 4-1,-7 5-1,-6 10-1,-4 5 1,-3 16-1,1 7 2,3 8-2,4 1 2,7 4-2,11 0 3,14-6-2,9 0 0,15-13 1,11-6-1,10-5 1,5-9-1,7-5-1,0-2-1,-1 0-1,-5-10-5,3 5-23,-13-7-9,-4-2-1,-4-2-1</inkml:trace>
  <inkml:trace contextRef="#ctx0" brushRef="#br0" timeOffset="827">1544 483 51,'20'5'42,"1"-3"-3,3-3 0,-1-13-23,4 6-14,3 0-3,1-2-4,2 5-2,-6-7-12,6 7-19,-5 1-3,-2 2 4,-7 0-1</inkml:trace>
  <inkml:trace contextRef="#ctx0" brushRef="#br0" timeOffset="1030">1728 570 59,'9'13'41,"7"1"-1,2-7 1,8-5-28,-3 0-10,2 0-2,5 1-9,-8-2-32,9-4 0,1-3-1,5-6 1</inkml:trace>
  <inkml:trace contextRef="#ctx0" brushRef="#br0" timeOffset="1420">2723 2 39,'-12'-1'36,"-6"5"2,-6 1-2,-14-4-23,-2 8-8,-9 1-1,-3 5-2,1 0-1,2 4 1,5 5-1,8 3-1,6 5 1,11 8 0,8 9 0,6 10 0,4 9-1,0 7 2,-1 9-2,-1 4 2,-1 3-2,-1-7 0,0-3 0,0-13-1,3-4 1,5-11-1,-3-53 3,26 71-4,-26-71 4,53 36 1,-53-36-1,70 13 0,-70-13-1,79-1 0,-79 1-3,79-13-1,-35 6-35,-44 7-6,70-23 2,-70 23 3</inkml:trace>
  <inkml:trace contextRef="#ctx0" brushRef="#br0" timeOffset="2278">2909 905 28,'0'0'37,"41"26"0,-33-40-1,-4-8-19,11-5-5,-7-5-6,7-4-2,-5-4-2,4-1 0,-6-5-1,5 1 1,-6-2 1,2 3-3,-6 2 3,0 5-3,-3 7 2,2 5-3,-2 5 2,-2 11 0,2 9-1,0 0 2,11 26-3,1 3 2,5 10-3,3 3 2,9 10-2,6 1 3,6 4-2,2-7 1,1-9-1,3-7 2,-2-8 0,1-8 0,-4-10 0,-2-8 1,-5-10 0,-2-7 0,-7-9 0,-3-6 0,-6-6-1,-6-5 1,-6-8-1,-5 0-2,-5 2 1,-3 3-2,-2 7 0,-4 3-4,5 10-1,-8 3-29,11 11-3,1 0-3,5 12 2</inkml:trace>
  <inkml:trace contextRef="#ctx0" brushRef="#br0" timeOffset="2808">4151 343 25,'16'-11'35,"-4"-2"3,-4-4-3,1 3-17,-13-5-10,-2 7-5,-9 3 0,-4 6-1,-7 6-1,-2 5 1,-3 5-2,1 2 0,5 1 1,5 2-1,10-3 2,9-2-1,12-7 1,13-3 0,5-6 0,6-2 0,-2-2 1,1 0-1,-7 1-1,-4 1 0,-11 6 0,-12-1 0,-5 25 0,-9 1 1,-9 3-2,-1 7 2,-2 4-2,-2 1 2,0 4-2,4-5 2,4-2-3,2-7 1,6-2-1,0-3 1,3-4-2,2-1-1,3-6-3,-3-3-9,10 0-23,-2-3-3,-1-9 2,11 5 0</inkml:trace>
  <inkml:trace contextRef="#ctx0" brushRef="#br0" timeOffset="3307">4339 705 30,'0'0'36,"0"0"0,0 0 0,-1 14-21,-11-6-8,4 2-3,-2 4-2,4 2 0,1-3 1,7 1 0,5-4 1,10-1 0,5-7 0,4-3 0,1-5 1,2-4 0,-5 1 0,-1-2-2,-11-5 0,-9 3-1,-11 3-5,-17 3-39,-5 0 0,-6-2-2,-3-8 0,39 17 44</inkml:trace>
</inkml:ink>
</file>

<file path=ppt/ink/ink17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1:39.127"/>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93 63 2,'-2'-22'32,"-2"4"1,2 5 2,2 13-16,-7-11-7,7 11-2,-4 19-3,2 4-2,-5 9-2,2 15 0,-6 10-2,1 12 1,-1 11-1,0 4 0,2 3-1,3-2 1,4-8-1,4-7 0,8-13 1,5-14-1,7-14 0,9-15 2,10-15-1,4-7 0,9-10 0,2-3 0,3-5 1,1 3-1,-1 2 0,2 10 0,-8 11-1,0 9 1,-9 15-1,-3 10 1,-7 16-1,-6 9 1,-9 10-1,-7 7 0,-8 2 1,-4 5-1,-5-4 1,-3-1-1,0-7 1,0-8-1,2-5 0,3-9 0,1-7 0,4-7 0,0-9 0,2-4 0,0-10 0,0-3-1,-4-9 0,6 12-2,-6-12-2,0 0-16,0 0-15,-1-15-2,1 15 2,-8-9-1</inkml:trace>
  <inkml:trace contextRef="#ctx0" brushRef="#br0" timeOffset="578">603 1672 30,'0'0'32,"10"-10"0,-10 10 0,0 0-26,0 0-2,0 0 0,6 20 1,1-3-3,1 8 1,3 1-1,1 6-1,0-1 0,1 2 0,-2-4 0,2-3 0,-6-7 1,5-6-1,-1-7 2,3-7 1,2-10 0,5-5 1,2-10-1,6 0 0,0-5-1,2 2 0,-2 3-4,-5-4-18,0 13-18,-2 5-1,-8 8-2,-4 13 1</inkml:trace>
</inkml:ink>
</file>

<file path=ppt/ink/ink17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1:52.60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37 928 50,'0'0'36,"11"-9"-1,-11 9 0,4 12-27,4 10-5,1 10 3,4 10-3,4 10 1,5 11-2,3 5 1,5 6-1,3-1 1,0-1-2,1-2 0,-2-8 1,-3-7-2,-5-13-2,-1-6-5,-12-17-20,3-13-10,-4-12 1,-1-17-2</inkml:trace>
  <inkml:trace contextRef="#ctx0" brushRef="#br0" timeOffset="265">606 797 40,'4'-18'35,"-4"18"2,0 0-1,-17 35-13,-5-2-17,-4 16-3,-10 14 0,-4 14 0,-11 6-1,-4 7 1,-2-3-1,1-1 0,1-7 0,5-8-1,6-12-1,8-14 2,8-8-2,7-12 0,8-7-3,3-9-1,10-9-10,0 0-23,16-1 1,-1-9-4,8-7 3</inkml:trace>
  <inkml:trace contextRef="#ctx0" brushRef="#br0" timeOffset="655">820 1208 59,'30'-10'37,"0"4"-2,8-5-1,3-1-26,9 1-5,4-3-1,0 0-1,-4-1-2,-1 1-1,-2 1-3,-7-3-10,-3 7-20,-7 0-1,-7 6 0,-9 4 1</inkml:trace>
  <inkml:trace contextRef="#ctx0" brushRef="#br0" timeOffset="889">978 1323 53,'-5'11'38,"5"-11"-2,22 10 0,8-9-25,3-5-4,9 0-2,4-1-1,6 0-2,1-2-1,1 0-1,-2 0-4,-7-3-5,4 3-23,-10 0-5,-6-4-1,-6 1 1</inkml:trace>
  <inkml:trace contextRef="#ctx0" brushRef="#br0" timeOffset="1217">1713 1072 56,'-4'-11'35,"4"11"0,11-3 0,1-3-28,7 5-3,3-3-1,7 2-1,3-2-2,5 1 1,0-1-1,-1-1-2,1 1-2,-6-5-9,2 4-21,-9 2-2,-7-2 1,-5 3-1</inkml:trace>
  <inkml:trace contextRef="#ctx0" brushRef="#br0" timeOffset="1466">1763 1317 62,'5'15'39,"8"-2"-2,5-7 2,7 0-30,-5-7-2,9 5-2,-3-5-3,2 0-2,2 0-5,-5-6-34,9-6 2,4-5-2,6-6 1</inkml:trace>
  <inkml:trace contextRef="#ctx0" brushRef="#br0" timeOffset="2059">2784 1053 17,'0'0'29,"3"11"1,-3-11-8,11-3-8,1 5-1,-1-8-1,5 7-3,1-5 0,7 5-4,-3-4-1,7 4 0,1-1-1,5 0 1,2-1-2,4-1 2,0-5-3,1 0 3,0-7-1,-2 0 0,-4-6-1,-3-3 0,-8-1 1,-4-4-2,-9-2 1,-8-2-1,-7 0 0,-6 1 0,-8 0 0,-5 3-1,-5 4 1,-3 5-1,-5 7 0,-2 8 0,-4 6 0,-5 8-1,-3 14 1,-1 7 0,-3 11-1,0 7 1,4 9 1,3 6-1,8 3 1,9 2 0,10-1 0,17-4-1,13-4 2,17-6-1,18-8 0,14-8 1,11-9-1,11-8 2,6-10-1,5-5 0,0-7 0,-4-3 0,-10-3-1,-10-3-1,-9 3-1,-14-4-4,-2 0-35,-17 4-1,-7 3 0,-6 2-1</inkml:trace>
  <inkml:trace contextRef="#ctx0" brushRef="#br0" timeOffset="75036">2419 96 12,'8'24'24,"-9"-9"0,3-1-16,1 6 0,-1-3-2,1 4 1,-2-3-4,2-3-4,0-5-18,4 2-5,-7-12-1</inkml:trace>
  <inkml:trace contextRef="#ctx0" brushRef="#br0" timeOffset="75457">3690 0 9,'0'0'29,"17"24"0,-13-6 1,-6 6-19,5 12-3,-4 1-6,-1 3-11,-3 1-19,6 4 0,-4-11 0</inkml:trace>
</inkml:ink>
</file>

<file path=ppt/ink/ink17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15.35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397 77 50,'3'-30'38,"0"5"-2,-1 5 0,-2 20-24,0 0-7,4 23-2,-6 16-1,-4 20 0,-5 19-1,-6 16-1,-6 19 1,-8 9 0,-8 2 1,-5-1 0,-4-10 0,4-9 0,0-20-1,8-16 1,6-20 0,8-13 0,9-16-1,13-19 0,0 0 0,31-19 0,1 2 0,10 3 0,13 1-1,12 7 1,9 5-1,4 8-1,2 8 1,0 2 0,-4 5 0,-6-4-1,-8 2-2,-14-12-5,-2-5-31,-16-3 2,-7-8-3,-9-6 3</inkml:trace>
  <inkml:trace contextRef="#ctx0" brushRef="#br0" timeOffset="515">1674 219 65,'4'-45'38,"-5"-2"0,-12 1 0,-9 10-30,-15 5-1,-11 21-2,-14 18-2,-10 22-1,-7 24 0,-4 25 0,2 21-1,10 17 0,14 10 0,21 1 0,21-5 1,26-7-1,23-20 1,22-15-1,23-23 1,17-19-1,9-15-2,1-19-1,2-4-14,-11-18-25,-6-7 1,-14-10-1,-8-4 0</inkml:trace>
</inkml:ink>
</file>

<file path=ppt/ink/ink17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16.561"/>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0 824 66,'0'0'41,"22"6"-2,11-8 2,9-6-24,7 1-13,10-2-1,8 2-2,3 0-2,-5-2-3,0 7-13,-11-4-23,-9 1 1,-10 0-1,-11 2 0</inkml:trace>
  <inkml:trace contextRef="#ctx0" brushRef="#br0" timeOffset="218">97 1025 80,'2'22'42,"16"-11"-2,18-1 1,6-12-32,17-1-5,9-2-9,2-11-33,10-6-3,1-12 0,5-4-1</inkml:trace>
  <inkml:trace contextRef="#ctx0" brushRef="#br0" timeOffset="639">1864 78 71,'-6'-17'38,"-11"4"-2,-14-3 1,-9 8-34,-7-1 0,-3 3-1,-4 4 0,8 2-1,7 6 1,10 7-1,11 8 1,10 11-1,7 14 0,1 21-1,-4 15 1,-6 22-1,-8 16 1,-7 16 0,-5 8 0,-3 3 0,2 3 1,8-8 0,14-10 1,16-7 1,17-19-1,16-9 1,13-20-1,11-12 0,4-14 0,4-11-2,-4-8 0,-5-12 0,-6-7-2,-10-9-3,-3 6-12,-6-18-24,4-4-3,4-12 1,20-13-1</inkml:trace>
</inkml:ink>
</file>

<file path=ppt/ink/ink1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35.46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48 69 18,'11'-7'33,"-11"7"3,10-12-6,-10 12-8,0 0-5,11-7-5,-11 7-3,-5 12-4,-3 2-2,-1 14-2,-3 3 0,0 8-1,0 8 0,2 4 0,1 1 0,6-5 0,5-3 0,5-11 0,5-6 0,7-12 1,3-11 0,3-8 0,0-8 1,3-7-1,-4-3 0,-3-5-1,-2 3 1,-6 3-1,-4 8-1,0 3 1,-9 10-1,15 5 1,-3 5-1,0 3 1,6-1 0,4-2 0,0-4 1,3-6-1,2-7 1,-2-6 0,-3-8 0,-2-7 0,-5-8 0,-5-3 0,-6-7 0,-4 2 0,-5 2-1,-3 2-1,-3 9 0,-1 5-3,3 14-2,-6 1-6,15 11-26,-10 12 2,11-1-2,3 6 1</inkml:trace>
</inkml:ink>
</file>

<file path=ppt/ink/ink1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36.185"/>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53 1003 38,'7'22'33,"-6"11"3,-4 2-3,-7 3-22,5 7-4,-3 0-1,2-1 0,-2-9-4,1-5-1,3-9-3,4-21-9,0 0-20,4-19-2,2-12-2,2-12 1</inkml:trace>
  <inkml:trace contextRef="#ctx0" brushRef="#br0" timeOffset="188">22 607 53,'-8'-34'32,"-1"9"-1,4 7-9,5 18-17,-3-9-9,3 9-12,0 0-15,9 23-1,-2-4 1</inkml:trace>
  <inkml:trace contextRef="#ctx0" brushRef="#br0" timeOffset="359">194 1209 35,'4'26'35,"-1"-15"0,-3-11 0,14-14-20,-11-17-3,7-1-2,-5-10-4,7 0-3,-4 1-1,2 7-1,-1 9 1,4 9-2,2 17 0,1 9 0,6 10 0,2 4 0,6 2 0,4 2 0,1-4 0,-2-3 2,-3-8 0,-2-5-1,-8-7 2,-3-7-1,-9-5-1,-5-9 0,-6-6-1,-5-8-2,1-5-4,-6-12-10,9-1-22,3 1 1,8-2-2,6 2 2</inkml:trace>
  <inkml:trace contextRef="#ctx0" brushRef="#br0" timeOffset="890">878 186 55,'0'0'33,"9"16"-2,-1-5-10,5 15-15,3 5 0,8 10-1,1 2 0,10 8-1,-1-3 0,3 3-1,-3-5-1,-1-2-1,-4-6-1,-3-8-1,-3-3-2,-8-10-6,5 2-10,-5-8-15,-1-7-1,2-4 1,0-9 1</inkml:trace>
  <inkml:trace contextRef="#ctx0" brushRef="#br0" timeOffset="1170">1781 9 12,'17'-10'28,"-17"10"0,14 0 3,-21 17-16,-8 2-4,-2 19-1,-15 6-1,-2 15-1,-14 7-1,-4 9-1,-9-1 1,-1 2-4,0-5 0,3-6-1,6-14-2,8-8-1,11-11-2,5-14-3,15-2-11,5-13-17,9-3 0,9-10-2,2 1 2</inkml:trace>
  <inkml:trace contextRef="#ctx0" brushRef="#br0" timeOffset="1529">1259 829 34,'5'-13'32,"-1"-1"2,-2 0-8,-2 14-8,3-17-5,-3 17-4,0 0-1,0 0-4,0 0-1,0 0-1,-10 24 0,8 2-1,0 5 0,2 12 0,0 7 1,0 8 0,0 3 0,3-1 1,-1-1-1,1-6 1,-2-5-1,0-7 0,1-7-2,-1-4-1,5-2-6,-5 0-32,7 3 2,-2 9-2,-3 13 1</inkml:trace>
</inkml:ink>
</file>

<file path=ppt/ink/ink17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18.44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351 83 75,'-94'-45'39,"11"12"1,13 13 0,17 14-35,15 29-2,18 24 0,14 29-1,15 28 0,9 34-1,7 29 0,4 25 1,7 25 2,0 15 0,3 10 0,-4 9 0,1 0-1,-4-8 1,-5-11 0,-5-14-1,-7-21-2,-7-27-3,-8-27-2,-4-24-19,-14-37-18,-6-37-2,-9-34 2,-3-35-2</inkml:trace>
  <inkml:trace contextRef="#ctx0" brushRef="#br0" timeOffset="281">60 2010 83,'56'-73'39,"12"20"0,5 13-1,3 15-31,-5 16-5,7 14-1,-10 22 0,-7 10-1,-5 9 0,-4 6 0,-4 0 0,-2-4 0,-5-5 0,-6-11 1,-5-17 0,-6-14 0,-11-13 1,-9-9 1,-16-16-1,-11-7 1,-11-12-1,-6-5 0,-2 1 0,0 4-1,5 11-1,5 5 0,16 14 0,13 14 0,21 20 0,15 16 0,13 18 0,6 8 0,12 7 1,7-1-1,-1 3 0,-5-10 0,-8-9 1,-11-18-1,-8-17 0,-14-16 0,-10-19 0,-10-7 0,-6-10 0,0-8 0,3-2-1,6 2 1,8 6-2,11 2-1,16 12-1,7 1-9,19 11-28,6 0 0,11 7 1,4-3-2</inkml:trace>
  <inkml:trace contextRef="#ctx0" brushRef="#br0" timeOffset="874">2416 1498 68,'-12'12'36,"7"2"-1,0 7 1,-7 8-31,3 9-2,-3 8-1,2 6 0,-1 1 1,6 2-1,2-6 2,6-6-1,6-15 1,10-5 0,5-18-1,7-9 0,3-10 0,1-5 0,-1-4-3,-1-2 1,-3 2-1,-7 5 0,-4 9 0,-3 8 0,-4 5 0,2 5 0,6 3 0,6 1 0,8-4 1,10-5 0,3-8 0,5-6 0,2-11 1,-7-7-1,-8-11 1,-15-8 0,-13-6-1,-13-3-1,-11 5 0,-9-2-4,-1 10-8,-3-2-28,10 10-2,10 2 0,18 10 0</inkml:trace>
  <inkml:trace contextRef="#ctx0" brushRef="#br0" timeOffset="1685">3556 1593 73,'7'10'39,"-4"4"-2,-3 2 2,-6 6-35,3 4 0,-3 0-2,0 0-2,1-3-3,-2-12-13,7-11-22,0 0 1,0-15-1,4-13 0</inkml:trace>
  <inkml:trace contextRef="#ctx0" brushRef="#br0" timeOffset="1857">3586 1144 64,'-12'-28'35,"1"8"-2,-1 8-4,12 12-47,-13 6-14,6 3-1,5 7-1,2 1 0</inkml:trace>
  <inkml:trace contextRef="#ctx0" brushRef="#br0" timeOffset="2028">3674 1724 53,'10'19'39,"-1"-12"-1,3-12 0,-1-18-21,1-2-8,-5-10-2,3 4-3,-3-4-1,-1 5-1,-1 3-1,-1 12-1,-4 15 0,15 5-1,-3 13 1,5 7-1,5 5 0,4-2 1,4 1 0,1-1 0,-2-9 1,0-6 0,-5-13 0,-2-8 0,-6-10-1,-4-12-2,-4-4-3,-4-17-11,6 2-24,2-8 1,4 0-1,7-1 1</inkml:trace>
  <inkml:trace contextRef="#ctx0" brushRef="#br0" timeOffset="2434">4280 731 59,'0'0'36,"14"33"-1,-1 12-1,1 15-28,1 19-3,1 16 1,-1 14-2,2 5 0,0 3-1,-1-3 2,1-14-2,1-12 3,-2-21-2,4-14 2,-1-20 0,3-16 0,-1-21-1,1-15 0,1-21 0,1-13-2,0-17 1,2-6-1,-2-11 0,1 3 0,-2 6-1,-2 11 0,-5 15 0,2 20 0,1 27 0,-1 19 0,1 28-1,-3 18 1,3 11-1,2 9 1,7 4 0,2 0 0,4-10 0,1-11 0,3-15 0,2-17 1,0-18 0,4-19 0,-3-24-1,-2-21 1,0-22 1,-1-21-1,-1-26 1,1-18-1,-1-15-1,0-5 0,-5 2 1,-2 8-1,-4 13 0,-2 14 0,-5 20-1,-6 22 1,-1 17 1,-5 15 0,-3 13-1,-1 14 1,-1 4-1,-2 6-1,0 10 1,0 0-1,0 0 0,0 0 0,0 0 0,0 0-1,0 0 1,0 0-1,0 0 0,0 0-1,0 0-1,-2-11-2,2 11-8,0 0-27,0 0 1,0 0 0,6-13 1</inkml:trace>
</inkml:ink>
</file>

<file path=ppt/ink/ink17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17.94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336 131 71,'-34'-31'42,"10"3"-2,18 4 0,19 1-33,21 9-2,12 3-2,13 10 0,7 10-2,4 19 0,-2 21 0,-8 23 0,-13 26-1,-13 23 1,-12 22-1,-8 14 0,-7 10-1,-4 6 2,-3-5-1,-1-4 0,-1-14 0,-3-11 0,-4-17 2,-9-12 0,-10-17 1,-15-16-2,-13-17 2,-12-17-2,-8-20-1,-6-17-2,1-14-6,-8-21-22,7-9-13,-4-12 2,-3-8-1</inkml:trace>
</inkml:ink>
</file>

<file path=ppt/ink/ink1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09-19T16:22:54.837"/>
    </inkml:context>
    <inkml:brush xml:id="br0">
      <inkml:brushProperty name="width" value="0.05292" units="cm"/>
      <inkml:brushProperty name="height" value="0.05292" units="cm"/>
      <inkml:brushProperty name="color" value="#FF0000"/>
    </inkml:brush>
  </inkml:definitions>
  <inkml:trace contextRef="#ctx0" brushRef="#br0">7547 8613 103 0,'16'-4'47'0,"-3"-11"-1"15,9-3-46-15,0-6 0 16,6-2 0-16,4-6-1 16,4 2 2-16,1 0-2 15,1 2 1-15,-4 6-1 16,-1 3 2-16,-7 5-1 0,-5 7 0 16,-8 7 0-16,-13 0 0 15,12 13 0-15,-12 4 0 16,-3 5 1-16,-2 10-1 15,0 5 1-15,-1 1-2 16,0 3 2-16,0 3-1 16,0-2 0-16,1 2 0 15,0-3 0-15,4-8 0 16,-2-3 0-16,2-5 1 16,1-2-1-16,2-6 0 15,1-3 0-15,-3-14 1 16,10 13-1-16,-10-13 0 15,12-3 0-15,-12 3 0 0,12-13-2 16,-11 2-43-16,3-3-1 16,-5 1-1-16,-3 0 1 15,4 13 34 1</inkml:trace>
  <inkml:trace contextRef="#ctx0" brushRef="#br0" timeOffset="304.8083">7630 8917 104 0,'-16'18'46'16,"13"3"0"-16,3-21-44 16,20 25-1-16,2-14-1 15,10-4 0-15,7-1 0 0,7-3 0 16,7-2 0-16,6 2-1 16,0-3 1-16,2 0 1 15,0 2-1-15,-4-1 0 16,-4 0 0-16,-5 1 1 15,-9 1-1-15,-10 0 1 16,-3 0-1-16,-5 2 1 16,-4 11-45-16,-3-11-2 15,2-4 0-15,0 0-2 16,-3-13 31-16</inkml:trace>
  <inkml:trace contextRef="#ctx0" brushRef="#br0" timeOffset="8382.9712">6056 6237 104 0,'-11'1'45'15,"11"-1"1"-15,-14 8-45 16,8 6-1-16,-1 2 0 15,1 8 1-15,-1 6-2 16,0 9 1-16,-1 2 0 16,0 8 0-16,-1 4 0 15,-2 3 0-15,-2 4 0 16,1-1 0-16,0-2 0 16,1 0 1-16,0-6-1 15,2-5 0-15,3-8 0 16,3-5-1-16,1-7 1 15,1-10-1-15,2-4 2 16,-1-12-2-16,0 0 1 0,0 0 0 16,-3-16 0-16,-3-2 0 15,-4-4 0-15,-2-4 0 16,-3-3 0-16,-2-3 1 16,-4 2-1-16,2 2 0 15,0 4 0-15,5 3 1 16,-1 5-1-16,5 5 0 15,10 11 1-15,0 0-2 16,-9 24 1-16,13 4 0 16,0 8 0-16,2 2-1 15,0 7 1-15,2 3 0 16,1-7 0-16,0-1 0 16,3-7 0-16,4-11 0 0,7-13 0 15,5-10 0-15,13-12 0 16,2-8 0-16,6-8 0 15,5-9 1-15,0-2 0 16,-1-2 0-16,-4-2-46 16,-4 9-1-16,-4 0 0 15,-5 0 0-15,2 1 31 16</inkml:trace>
  <inkml:trace contextRef="#ctx0" brushRef="#br0" timeOffset="9033.5525">7325 6197 103 0,'0'0'47'15,"0"0"0"-15,2 11-47 0,-10 9 1 16,-3 20-1-16,-5 14 0 16,-4 8 1-16,0 13-2 15,-3 4 2-15,3 6-1 16,-3-4-1-16,3-1 1 16,3-12 1-16,1-11-1 15,3-9-1-15,-1-14 2 16,3-11-1-16,0-14-1 15,0-8 1-15,-1-11-1 0,0-9 1 16,-3-9 0-16,2-6 0 16,-2-4 0-1,1-4 0-15,0 0 0 16,3 3 1-16,3 6-1 0,0 7 0 16,4 12 0-16,4 14 0 15,0 11 0-15,3 11 0 16,5 11 0-16,0 6 0 15,6 1 0-15,3-2 0 16,3-4 0-16,4-9 1 16,4-8-1-16,3-11 0 15,6-18-1-15,4-13-45 16,11-15 0-16,10-16 0 0,15-18-1 16,21-12 35-1</inkml:trace>
  <inkml:trace contextRef="#ctx0" brushRef="#br0" timeOffset="10383.2143">9693 8020 103 0,'13'-67'47'16,"-2"3"2"-16,-5 9-46 0,-1-4-2 15,-7 8-1-15,-6 6 0 16,-7 7 0-16,-6 9 1 16,-6 7-1-16,-4 10-1 15,-1 10 1-15,-1 9-1 16,0 13 2-16,1 12-1 16,4 12 0-16,6 14-1 15,4 15 1-15,7 13 0 16,2 15-1-16,7 13 0 15,2 4 1-15,4 10-1 16,3 5 2-16,0 3-1 16,1-2 0-16,-1 1 0 15,-4-3 1-15,1-4 0 0,-5-2-1 16,-4-7 1-16,-3-5 0 16,-3-3-1-16,-4-10 0 15,-1-7 1-15,-1-11-2 16,0-7 1-16,1-13 0 15,3-9-1-15,2-16 1 16,5-13-2-16,6-25-44 16,0 0 0-16,4-20 0 15,3-27-1-15,7-20 32 16</inkml:trace>
  <inkml:trace contextRef="#ctx0" brushRef="#br0" timeOffset="10967.1782">9278 8619 110 0,'16'-7'47'0,"7"18"-1"16,11-1-46-16,1 6 1 16,6 9-1-16,-5 9 0 15,-1 9 0-15,-4 15 1 16,-4 4-2-16,-1 2 2 15,-2 3-1-15,2-3 0 16,1-9-1-16,4-9 2 16,6-15-1-16,2-16 0 0,4-15 0 15,-2-13 0-15,-5-14 0 16,-7-13-1-16,-9-10 2 16,-12-8-2-16,-12-9 1 15,-10-3 0-15,-8-2 0 16,-5 1-1-16,0 4 1 15,0 10-1-15,6 8 0 16,4 12 1-16,11 15 0 16,6 22-1-16,15 3 1 15,4 23 1-15,8 11-1 16,3 14 1-16,3 8 0 16,4 5 0-16,1 0-2 15,0-7 2-15,-3-7-2 0,-3-11 1 16,-1-20 0-16,-3-13 0 15,-3-13 0-15,-6-18 0 16,-2-14 0 0,-5-12 1-16,-2-11-1 0,1-5-1 15,0 7 1-15,3 0 0 16,5 4 0-16,8 11 0 16,4 9 0-16,5 9 0 15,4 14-1-15,4-16-40 16,2 27-4-16,-1 1-2 15,1 4 1-15,-6-2 24 16</inkml:trace>
  <inkml:trace contextRef="#ctx0" brushRef="#br0" timeOffset="11383.204">11208 8469 104 0,'18'30'47'15,"0"2"0"-15,5 10-45 16,4 3-1-16,3 9 0 16,4 3-1-16,2 1 1 15,6 1-2-15,3-1 2 16,1-6-1-16,0-9 0 15,-4-6-1-15,-1-8 1 16,-9-6-46-16,-2-21 0 16,-5-10-1-16,-5-13 0 15,-2-10 32-15</inkml:trace>
  <inkml:trace contextRef="#ctx0" brushRef="#br0" timeOffset="11649.8257">11657 8431 105 0,'-30'32'47'16,"-2"6"0"-16,-10-1-46 16,-2 8-1-16,-4 7 0 15,-3 0 1-15,-1 8-1 16,0-2 1-16,5-2-1 15,4 0 0-15,9-3 0 16,6-8 0-16,8-11 0 0,9-8 1 16,9-14-47-16,2-12 0 15,15-3-1-15,2-16 0 16,8-9 31-16</inkml:trace>
  <inkml:trace contextRef="#ctx0" brushRef="#br0" timeOffset="12029.5357">12252 8664 107 0,'0'0'47'16,"13"19"-1"-16,-12-2-46 15,5 4 1-15,-2 11-1 16,-1 8 0-16,1 7 0 15,-2 7 0-15,0-1 0 16,0 3 1-16,-1-4-2 0,2-2 1 16,-1-11 0-16,2-10 0 15,-1 13-41-15,-3-42-5 16,11-6 0 0,-2-20-1-16,4-17 27 0</inkml:trace>
  <inkml:trace contextRef="#ctx0" brushRef="#br0" timeOffset="12225.7996">12343 8056 106 0,'-14'-9'47'0,"14"9"0"15,0 0-47 1,0 0 0-16,-2 12-1 15,3 1-45-15,4 9-1 16,2 6 0-16,3 6 0 0,2 9 36 16</inkml:trace>
  <inkml:trace contextRef="#ctx0" brushRef="#br0" timeOffset="12600.1953">12507 9054 108 0,'14'-6'46'16,"4"-17"1"-16,-4-15-47 15,2-8-1-15,-3-6 2 16,-3-4-2-16,-4 1 1 16,-1 6 0-16,-4 12 1 0,0 14-1 15,-1 23 0-15,0 0 1 16,12 27-2-16,-2 12 2 15,5 9-1-15,7 7 0 16,6 0-1-16,4-2 1 16,5-8 0-16,2-14 0 15,0-11 0-15,-1-13 0 16,-3-17 0-16,-9-16 0 16,-7-9 0-16,-8-13 0 15,-10-9 0-15,-6-5 0 16,-2-2-1-16,-8-5-44 15,9 3-2-15,2 4 0 0,8 2 0 16,7 3 34-16</inkml:trace>
  <inkml:trace contextRef="#ctx0" brushRef="#br0" timeOffset="12866.4978">13523 7769 103 0,'20'41'47'0,"4"11"0"16,-5 4-47-16,11 5 1 15,-2 4-2-15,-3-1 1 16,1 1 0-16,-1-5 0 15,0-10 0-15,1-8-47 16,-2-16 1-16,-2-12 0 16,1-17-1-16,3-13 37 15</inkml:trace>
  <inkml:trace contextRef="#ctx0" brushRef="#br0" timeOffset="13150.0914">14224 7567 104 0,'0'0'46'16,"-14"23"-1"-16,15 18-45 15,-25 20 0-15,-10 23 0 16,-10 20 0-16,-9 15 0 16,-5 12 0-16,-4 11 1 15,1-1-1-15,3 0 1 16,6-3-1-16,9-14 1 15,8-13 0-15,10-16 0 16,9-17-1-16,9-17 1 16,3-16-1-16,7-20 0 15,10-22-46-15,-2-15 0 16,3-19-1-16,3-14-1 0,1-11 35 16</inkml:trace>
  <inkml:trace contextRef="#ctx0" brushRef="#br0" timeOffset="13700.5887">11087 9558 108 0,'-49'7'47'0,"4"-3"0"0,15 3-43 16,18-7-4-1,23 0 0-15,34-1 0 16,34-3 0-16,41-3 0 0,43-2-1 15,38-3 1-15,36-1 0 16,27 1 0-16,16-2 0 16,3 5 0-16,-8 5 0 15,-21-1 1-15,-21 6-1 16,-32 2 1-16,-32-3-1 16,-34 2 0-16,-30 1 0 15,-28-2-46-15,-24-6 0 16,-23-2-1-16,-30 7 0 15,-18-16 27-15</inkml:trace>
  <inkml:trace contextRef="#ctx0" brushRef="#br0" timeOffset="17417.1827">14470 8468 104 0,'-21'42'47'0,"10"2"0"15,18 14-47-15,12 0 2 16,18 8-1-16,15-3-1 15,14-5 0-15,12-8 0 16,9-11 0-16,7-20 0 16,0-22 1-16,0-20-2 15,-5-23 1-15,-6-28-1 16,-9-26 1-16,-11-29-1 16,-13-20 1-16,-20-15-1 0,-13-14 0 15,-19-8 0-15,-16-6 0 16,-17 11 1-1,-11 14 1-15,-8 24-1 16,-4 21 0-16,4 28 0 0,3 29 1 16,6 36-1-16,9 33 0 15,7 36 0-15,7 34 0 16,5 39 0-16,5 38-1 16,-1 41 1-16,0 39 0 15,1 37 1-15,-3 28-2 16,2 22 3-16,-1 13-2 15,7 4 0-15,1-9 2 16,3-16-1-16,6-23 0 0,4-39-1 16,4-33 1-1,1-44-1-15,2-41 0 16,-3-53-46-16,-3-45-1 16,2-49 1-16,-4-50 0 0,-3-53 29 15</inkml:trace>
  <inkml:trace contextRef="#ctx0" brushRef="#br0" timeOffset="29409.1608">16164 9753 112 0,'19'7'47'0,"12"-5"0"16,-3-5-46-16,42 3-1 16,22-1 0-16,27-1-1 15,19-3 1-15,20-1 0 16,10 4 0-16,10 2 0 16,3 4-1-16,-7-1 1 0,-10 0 0 15,-22 6 0-15,-20-3 0 16,-24 2 0-16,-17-4 0 15,-20 1-1-15,-18-22-33 16,-13 23-12-16,-11-1 0 16,-19-5-2-16,0 0 19 15</inkml:trace>
  <inkml:trace contextRef="#ctx0" brushRef="#br0" timeOffset="33340.5731">16293 8435 103 0,'0'0'46'0,"3"15"0"16,-14 0-46-16,26 7 2 0,2 2-2 15,5 9 2-15,-1 7-1 16,3 12 0-16,0 7 0 16,3 10 0-16,3 3 0 15,-1 0-1-15,1 4-1 16,3-1 1-16,0-5 0 16,0-8 0-16,-2-11 1 15,-2-14-1-15,-3-13 0 16,-2-16 0-16,1-12-45 0,-7-18 0 15,-2-17-2 1,-2-17 1-16,0-12 26 16</inkml:trace>
  <inkml:trace contextRef="#ctx0" brushRef="#br0" timeOffset="33621.8436">16867 8301 107 0,'-14'-1'46'0,"-3"19"0"16,-5 14-46-16,-4 8 1 16,-7 11-1-16,-7 12 0 15,-3 8 1-15,-3 7-1 16,-2 9 1-16,2 2-1 16,1 3 1-16,4-11-1 15,7-2-1-15,6-16 2 16,9-7 0-16,5-14-1 0,10-15 1 15,9-10-1-15,8-17-3 16,5-10-43-16,7-15 0 16,7-7 0-16,5-9-1 15,8-3 31-15</inkml:trace>
  <inkml:trace contextRef="#ctx0" brushRef="#br0" timeOffset="33916.7196">17346 8845 111 0,'2'31'47'15,"2"4"0"-15,-6 5-45 16,2 6-2-16,-2 5 0 15,1 5 0-15,-1-3-1 16,0-1 3-16,1-5-2 16,1-6 0-16,1-10 0 15,2-9 0-15,1-2-6 16,-4-20-40-16,14-28 1 16,-3-12-4-16,4-17 2 15,2-21 33-15</inkml:trace>
  <inkml:trace contextRef="#ctx0" brushRef="#br0" timeOffset="34105.5271">17292 7875 107 0,'-21'-11'47'15,"6"8"-1"-15,1-2-44 0,14 5-3 16,0 0 1-16,0 0 0 15,-1 30-45-15,7-19-1 16,5 7 0-16,0 9-1 16,2 8 31-16</inkml:trace>
  <inkml:trace contextRef="#ctx0" brushRef="#br0" timeOffset="34483.3167">17451 9277 113 0,'14'-4'46'15,"4"-18"1"-15,-1-16-46 16,-1-18-1-16,-1-7 0 16,1 0 0-16,-5-3 0 15,0 8 0-15,-2 8 0 16,-2 19 0-16,3 16 0 15,2 21 0-15,3 14 0 16,5 9-1-16,5 9 1 16,5 2 0-16,6-2 0 15,4-4 0-15,2-12 0 16,-1-12 1-16,-1-17-1 16,-5-16 0-16,-6-16 0 15,-8-13 0-15,-9-12 0 0,-7-11 1 16,-7-1-2-16,-2 2 0 15,-6 23-45-15,1-15 0 16,6 10 0-16,1 7-1 16,10 7 27-16</inkml:trace>
  <inkml:trace contextRef="#ctx0" brushRef="#br0" timeOffset="34966.2319">18274 8113 108 0,'0'0'47'0,"10"12"-1"16,-13 8-46-16,2 15 1 0,1 12 0 15,1 13-2-15,1 18 1 16,1 13 0-16,0 7 1 16,3 3 0-16,4-2-1 15,4-8 1-15,4-14-1 16,3-19 0-16,6-18 1 15,3-29-1-15,4-16 1 16,3-18-1-16,-4-21 0 16,-4-11 0-16,-6-7 0 15,-3 5 0-15,-8 7 0 16,-5 16 0-16,-3 16 0 16,-4 18 0-16,7 18-1 15,3 11 1-15,4 5 0 0,5 0 0 16,9-5 0-16,5-13 1 15,7-23-1-15,3-25 0 16,1-25 0 0,-2-21-1-16,-5-27 1 0,-6-24-1 15,-10-18 0-15,-9-7 0 16,-13 2 0-16,-13 10 1 16,-9 12 0-16,-5 17 0 15,-4 25-1-15,2 23 1 16,21 25-45-16,-14 16-1 15,11 13 0-15,12 11-1 16,3 15 31-16</inkml:trace>
</inkml:ink>
</file>

<file path=ppt/ink/ink18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46.247"/>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5069 830 67,'-14'0'37,"-2"-5"-2,-8-3 1,-20-5-29,5 2-4,-11-3-1,-8 2 0,-14-3 0,-9 3 0,-13 1 0,-10 0-1,-12 7 1,-11 2-1,-10 5-1,-9 4 0,-7 6 0,-3 5 1,-4 4-2,1 7 1,2 5 0,4 6-1,5 8 1,8 4 0,8 9 0,10 4 0,8 9 0,9 6 0,8 2 1,9 6 0,8 3-1,10 2 1,8 2-1,8 4 0,9-4 1,7-3-1,7 0 1,7-9-1,1-4 1,5-6 0,0-11 0,5-9 1,0-13-1,3-6 0,3-10 0,-1-6-1,5-5 0,3-13-1,-2 9 0,2-9 0,0 0 0,0 0 0,0 0 0,-3-10 0,3 10 0,-8-12 0,8 12 1,-9-17 0,2 8 0,1 0 0,6 9 0,-13-18 0,6 9 0,-1-1 0,-1 0 1,-1 0-1,0-3 0,0 3 0,0-2 0,-1-1 0,2 2 0,0-2 0,-1 3-1,2-1 2,8 11-1,-15-17 0,15 17 0,-13-13 0,13 13 0,0 0 1,-7-11-1,7 11-1,0 0 1,0 0 0,0 0 0,0 0 0,0 0 1,0 0-1,0 0 2,0 0 0,-9-13 0,7-1-1,0-6 1,1-7 0,-3-10-1,2-6 1,-2-6-1,0-2 0,-2-2 0,-1 6 0,-1 3 0,1 9 0,1 11 0,1 5-1,5 19 0,0 0 0,-9 29 0,10 11 0,0 15-1,-1 11 1,-1 8 0,-1 11 0,-2 1 1,1-5-1,-1-9 0,0-13 1,-1-13-1,2-10 1,0-13-1,2-10 1,1-13 0,19-15 0,4-10 1,10-6-1,14-7-2,7-2 1,13-4 0,5 3-1,3 9 0,-2 5 0,-5 9-2,-9 3-1,-12 12-4,-16-2-32,-8 4-2,-23 1 2,-3-12-2</inkml:trace>
  <inkml:trace contextRef="#ctx0" brushRef="#br0" timeOffset="1280">251 1880 40,'-15'1'36,"1"-1"1,3 0-1,11 0-18,0 0-6,2 16-4,10 3-4,8 11 0,3 8-2,4 9 0,5 3-1,3 6 1,3-2-1,-3-3-3,-2-5-3,-9-17-11,-4-6-22,-5-13 1,-15-10-1,6-14 0</inkml:trace>
  <inkml:trace contextRef="#ctx0" brushRef="#br0" timeOffset="1498">199 2018 63,'-56'-44'42,"4"3"-2,10 1 2,42 40-14,-50-61-22,50 61-2,3-51-2,20 35-3,12 7-1,5 4 0,8 5-1,1 2 1,-5 6-1,-4 1 0,-11 8 0,-11-3 1,-14 1-2,-12-4-3,-8 2-10,16-13-19,-54 9 0,54-9-1,-52-9 1</inkml:trace>
  <inkml:trace contextRef="#ctx0" brushRef="#br0" timeOffset="1794">441 1679 51,'12'5'35,"-12"-5"-1,0 0-9,0 0-8,-13-13-5,-1-2-4,-4 1-2,-4-6-2,-1-3 0,-2-5-1,6 1 0,2-6 0,8 2-2,7 0 0,5 1 0,9 3-1,3 3 0,5 8 0,1 1-1,-1 10 0,-2 1 0,-4 6 0,-5 4 0,-4 4 0,-5 2 0,0 0 0,-4 4 1,2 0-1,1 3 1,3 2 0,2-4 0,4 2 0,5-4 0,2-1 0,5-6-1,3-6-1,-1-9-4,2-2-3,-3-14-2,4 3 0,-9-10 0,3 9 1,-9-5 1,2 9 3,-4 6 5,-8 11 5,15 5 2,-10 6 1,4 11 0,-3 0-1,2 3-1,-2-2-2,0-3-6,2-6-20,-8-14-9,0 0-1,7-9 1</inkml:trace>
  <inkml:trace contextRef="#ctx0" brushRef="#br0" timeOffset="2450">814 1296 59,'10'9'37,"-10"-9"0,6-11-8,-5 2-12,-6-14-6,3 5-3,-3-7-3,1 3-3,2 0-2,3 6 0,6 5-1,8 5-1,7 6-1,3 1 1,3 0 0,1 1 1,2-3 0,-3-2 1,-4-5-1,-8-7 1,-7-2-3,-7-11-3,-2 2-11,-10-9-18,-2-6-2,-4-4 0,-1-5 0</inkml:trace>
  <inkml:trace contextRef="#ctx0" brushRef="#br0" timeOffset="2730">944 390 34,'10'6'32,"-2"8"1,3 17 0,5 15-20,-3 4-3,5 18-4,2 1-1,3 6-1,4 1-3,1-8-1,4-8-5,-5-14-7,2-14-22,-1-12 1,-9-20-1,-4-10 0</inkml:trace>
  <inkml:trace contextRef="#ctx0" brushRef="#br0" timeOffset="2902">1143 825 58,'-25'-22'36,"7"6"-2,6 3 0,3 2-24,9 11-7,21-8-10,-10-1-16,11-1-11,6-5-2,6-4 2</inkml:trace>
  <inkml:trace contextRef="#ctx0" brushRef="#br0" timeOffset="3105">1555 129 63,'-14'0'34,"7"18"-1,1 13-12,-5 6-13,8 13-4,-1 11-2,1 9 0,0 3 2,2 0-1,1-8-1,4-4 1,0-14-1,10-8-1,1-15 1,8-12-1,1-13 1,4-9-2,1-5-2,0-12-5,9-3-27,-9-4-1,-4-4-2,1-1 1</inkml:trace>
  <inkml:trace contextRef="#ctx0" brushRef="#br0" timeOffset="3386">2062-4 52,'0'0'35,"-22"1"-1,-2 13-1,-6 5-23,-5 16-8,-1 7-1,2 10 0,3 4 2,10 3 0,12-4 0,17-5 2,13-8-1,14-9 0,6-10 1,6-7-2,1-10 0,-1-5-2,0-3-6,-12-6-30,0-6-2,-6 1 0,-5-1-3</inkml:trace>
  <inkml:trace contextRef="#ctx0" brushRef="#br0" timeOffset="4322">541 2714 18,'2'23'21,"-1"15"1,-4 3-16,-5 14 0,0 15 0,-6 16-2,-1 14 2,-2 13-1,1 13 0,-2 13 1,7 14 0,1 6 0,4 8 1,6 6 0,5 8 0,2 2 0,8 7 0,4 3-2,6 4 0,3 8-2,8 6 0,2-1-1,6 3-1,8-4-1,9-1 0,6-9 2,10-6-1,13-17 2,10-11-2,13-19 1,13-15 0,8-20 3,12-11-2,8-20-2,3-9 1,1-19-1,2-8-1,-3-12 1,-6-11-2,-9-4 0,-10-11 1,-9-5-1,-10-6 1,-15-1 0,-12-6 0,-15-1 0,-10 0 0,-12-3 0,-11 2-1,-11-2 1,-8 1-1,-7-4 1,-7-1-1,-6 1 1,-6-5 0,-6-2 0,-4-1 0,-9-2 0,-6 1 0,-10-1 1,-4 6-1,-4-1 0,-2 6 1,1 5-1,5 3 0,5 2 0,10 6-1,16 6 1,15-4 0,17 16 0,18-5 0,15 4 0,13 2 0,12 3 0,7 5 0,1-1 0,-5 1 0,-9 3 0,-13 6 0,-16 3 0,-16 6 0,-19 6 2,-14 5-1,-17 5 0,-8 4 2,-10 3-2,-2-2-2,-1-2-1,2-13-10,10-4-27,10-18 1,25-27-1,0 0-1</inkml:trace>
  <inkml:trace contextRef="#ctx0" brushRef="#br0" timeOffset="5273">6423 5807 30,'5'-13'33,"-4"0"3,-4-1-1,-10-4-19,1 6-7,-15-4-1,-4 5-1,-15 2-2,-5 4-1,-10 0-2,-6 7 0,-5 4 0,3 4 0,3 1-1,6 6-1,7 2 0,9 5 1,8 10-1,10 10 0,6 9 0,8 12 1,2 18-2,3 19 1,-2 18 0,-2 15 0,-7 15-1,-3 14 1,-6 12-1,-3 7 1,-2 3 1,0-5-1,3-5 1,7-7 0,4-15 1,10-10 0,8-17 1,12-9-1,12-18 2,12-13-2,12-16 1,11-11-2,14-11 0,12-10 1,11-11-2,3-10-1,3-2-1,2-7 0,5-1-3,-3-10-23,7 2-13,3-7 0,14-12-1</inkml:trace>
  <inkml:trace contextRef="#ctx0" brushRef="#br0" timeOffset="29906">7924 5558 71,'-58'-47'39,"-5"6"-2,-8 14 1,-7 19-36,-2 14-2,-8 22-2,-4 30-1,-8 26 1,-5 33-1,0 24 1,3 26 1,10 20 1,15 12 0,22 8 0,26 0 1,29-8 0,32-15 1,35-12 0,32-27 1,31-26-1,27-27 1,23-28 0,17-37 0,16-32 0,3-37 0,2-37-1,-6-34 0,-11-29-1,-20-30 0,-24-21 0,-33-16-1,-34-14 2,-44-1-1,-43 9 0,-47 12 0,-42 19 0,-37 26-1,-27 25-1,-21 31-1,-19 28-2,4 36-5,-1 15-23,26 29-7,18 19 0,28 16-1</inkml:trace>
  <inkml:trace contextRef="#ctx0" brushRef="#br0" timeOffset="30483">9078 7997 69,'52'85'42,"-4"-1"0,-3 8 0,-16 1-30,-8 7-9,-14 14-4,-17 2-31,-18 0-9,-18-6 0,-14-22-3</inkml:trace>
</inkml:ink>
</file>

<file path=ppt/ink/ink18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41.911"/>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496 0 81,'-35'61'38,"-11"18"1,-7 20-1,-7 12-32,-1 19-3,-1 8-1,3 0 0,9-3-1,11-11 0,17-15-2,12-16-1,20-17-4,5-19-28,15-20-3,10-14 0,6-23-3</inkml:trace>
  <inkml:trace contextRef="#ctx0" brushRef="#br0" timeOffset="858">1828 486 57,'-22'-18'35,"-8"7"-2,-13 1 1,-14 4-26,4 12-2,-8 11-1,3 11-1,2 10 0,12 9 0,14 6-1,16 4-1,19 1 0,15-1-1,23-7-1,9-10-2,19-6-9,4-12-26,10-16 1,2-9-1,-3-15 1</inkml:trace>
</inkml:ink>
</file>

<file path=ppt/ink/ink18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38.510"/>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886 322 89,'-30'4'38,"-21"0"0,-13 5-1,-15-1-36,-4 6-1,0 11-1,6 8 1,15 13-1,19 10 0,28 7 1,24 4-1,22 4 0,19 7 1,12-3 0,7 0-1,1-4 1,-6-6 1,-13-5-1,-17-4 1,-19-2 0,-19-5-1,-19-4 2,-16-2-1,-16-8 1,-11-3-1,-11-6 0,-3-5-1,-1-7 0,1-5-1,10 0-2,4-9-5,20 2-31,7-4 1,17-4-2,16-6 3</inkml:trace>
  <inkml:trace contextRef="#ctx0" brushRef="#br0" timeOffset="499">385 1185 23,'-22'42'29,"1"-7"1,14 2-1,6-3-21,2-7-1,6 0 0,-1-10 0,5 0 0,-11-17 0,17 7 0,-12-23 2,2-4 0,-7-16-2,3-11 0,-4-17-3,4-11-1,-2-15 0,6-4-1,4-4 0,5 2-1,6 3 1,6 12-1,5 14 0,5 15 0,5 17-1,1 19 0,2 17 0,3 18 0,-2 17-1,-1 14 1,-5 10-1,-5 6 1,-6 4 0,-9-2 0,-9-4 0,-8-5 1,-14-11-1,-8-8 1,-14-10 0,-8-7 0,-9-12-1,-7-6 1,-3-7 0,1-5-1,5-1 0,7-3 0,13 3-1,9 4 1,24 4 0,7 20-1,22 2 1,14 6 0,12 4 0,11 4 0,9 2 0,6-3 0,1-6 0,0-5 0,-2-10 0,-4-8 0,-4-10 1,-2-10-1,-8-12 0,-4-9 1,-9-9-1,-8-12 0,-10-3 1,-11-6-1,-13 1 0,-11 4 0,-8 9 0,-9 8 0,-7 15-1,-5 21 1,-3 19 0,3 19 0,4 20-1,5 13 1,9 11 0,7 5 0,13 1 0,7-8-1,12-10 1,7-13 0,8-18-1,1-20-3,7-13-4,-7-21-31,9-26 1,-3-18 0,-1-20-1</inkml:trace>
  <inkml:trace contextRef="#ctx0" brushRef="#br0" timeOffset="1248">1864 85 65,'-7'-58'36,"0"29"-2,7 29 3,-7 40-26,4 26-5,5 27-2,0 21-3,3 17 0,0 10 0,3-1 1,-1-8-2,-1-17 1,-2-21-2,-2-19 2,-3-25-1,-5-22 1,-3-24-1,-4-21 1,1-19 0,0-14-1,5-11 1,5-5-1,7-3 1,8 4-1,7 14 1,10 14-1,3 21 0,4 18 0,1 21 0,1 11 0,0 10 0,3 6 1,0-4 0,4-7 0,2-10 1,2-13 0,0-18 0,-1-13-1,-2-15 0,-9-19-3,-7-6-7,-18-11-24,-2-1-6,-8 4 1,-2 10-1</inkml:trace>
  <inkml:trace contextRef="#ctx0" brushRef="#br0" timeOffset="1669">2602 954 60,'7'48'39,"-3"-16"-1,-2-16 1,-9-27-22,5-7-8,-5-17-2,7-9-2,3-12-2,4-2-1,4-4-2,7 5 0,6 9-1,4 11-1,8 14-2,-3 9-6,5 17-29,-6 10 0,-2 12 0,-5 5-1</inkml:trace>
  <inkml:trace contextRef="#ctx0" brushRef="#br0" timeOffset="1872">2947 991 75,'1'16'40,"-1"-16"0,0 0 1,2-33-26,6 6-8,-2-6-3,4 1-1,-3-1-3,1 3 0,2 12 0,5 9-1,4 17 0,3 8 0,7 10 1,6 3-1,8 3 1,3-2 1,2-6-1,-2-7 2,-3-8-1,-2-12 1,-9-11 0,-6-11-1,-11-10 0,-8-10-2,-7-8-2,-10-11-3,6 5-12,-3-4-23,6 5 1,6 6-2,15 9 3</inkml:trace>
</inkml:ink>
</file>

<file path=ppt/ink/ink18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40.897"/>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412 215 81,'-3'-40'37,"-12"0"1,-12 4-1,-13 1-31,-5 7-4,-4 6 0,-1 11-1,3 11-1,9 17 0,13 15 0,18 11 1,17 19-2,16 8 1,11 7 0,7 1 1,2-3-1,-3-6 1,-8-12 0,-13-9 0,-16-20 2,-17-9-2,-15-11 0,-11-8 0,-6-7 0,-6-9-2,1-1-3,1-10 0,15 6-8,1-8-11,21 6-16,12-1 1,15 2 0,13 2 2</inkml:trace>
  <inkml:trace contextRef="#ctx0" brushRef="#br0" timeOffset="327">622 302 54,'27'14'34,"-12"11"-2,-4 13 0,-2 10-21,-5 4-6,9 5-1,4 0 0,9-3 1,5-14 0,9-7 1,3-18 0,7-10 0,-3-19-2,-2-8 0,-8-12-2,-5-9-1,-11-9-2,-6-11-3,-7 1-3,-11-7-6,5 11-20,-6 6-5,1 7-1,2 13 1</inkml:trace>
  <inkml:trace contextRef="#ctx0" brushRef="#br0" timeOffset="592">1262 646 81,'15'17'39,"2"-14"0,-2-17 1,5-12-31,-3-18-3,1-8-2,-1-4-3,-4 5-1,0 1 1,-4 10-2,-3 7 1,-1 13-1,-5 20 1,14-2-1,-5 11 1,5 0-1,6-4 0,6-4 1,7-6 0,3-7 1,2-1-1,2-2 0,-1 5 0,-2 8 1,-5 8-1,-3 13 0,-5 10 0,-3 7 1,-2 5-2,-1-1-1,5 2-5,-7-15-21,10-4-11,3-11 1,2-15-1</inkml:trace>
</inkml:ink>
</file>

<file path=ppt/ink/ink18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42.31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211 46 60,'4'-16'36,"1"4"0,-5 12-10,1-19-8,-1 19-8,0 0-4,-18 24-2,-3 0-2,-3 8-1,-8 9-1,1 4 1,-2 4-1,6 2 1,5-6-1,9-1 2,13-8-1,17-6 0,11-9 1,9-3-1,11-9 1,4-2-1,5-7 0,-1-4-2,0-2-2,-9-5-3,4 3-10,-13-7-22,-3-2 1,-4-1-2,-3-4 2</inkml:trace>
</inkml:ink>
</file>

<file path=ppt/ink/ink18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43.065"/>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0 0 61,'0'0'36,"12"13"-1,16 17 0,14 20-25,6 15-5,7 18-1,1 16 0,-1 9-1,-7 3 0,-10 3 0,-15-5 0,-13-7 1,-13-13 0,-9-7 0,-10-15-2,-5-10 0,-2-9-1,0-11-1,3-9-1,5-12-2,7 1-11,14-17-25,-11 8 1,11-8-1,0 0-1</inkml:trace>
</inkml:ink>
</file>

<file path=ppt/ink/ink18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6:22.79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13 97 41,'-8'-34'36,"6"8"1,0 5-1,0 3-16,2 18-10,18-6-4,-1 18-2,1 12-1,5 15-1,-4 15-1,2 18 1,-4 15-1,-1 11 1,-4 10-2,-4 2 1,-7 1-1,-2-4 1,-3-5 0,2-6-1,-1-11 1,1-6-1,1-10 1,1-6 0,2-7-1,1-8 1,0-4-1,1-5 0,0-6-1,-1-5-2,0-4-1,-4-10-11,2 1-25,-1-15 0,0 0 0,0 0 1</inkml:trace>
</inkml:ink>
</file>

<file path=ppt/ink/ink18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6:23.453"/>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62 0 31,'29'-1'34,"-3"3"2,-5 3 0,3 14-19,-9 3-8,5 20 0,-7 9-3,-2 14-1,-12 11-1,0 9 0,-9 5-1,-6 4 0,-11-7-2,-5-7-3,1-7-8,-3-15-30,6-16 1,2-15-3,11-19 3</inkml:trace>
</inkml:ink>
</file>

<file path=ppt/ink/ink18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6:24.670"/>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11 26 73,'-4'-19'38,"1"7"-2,3 12 1,-1 9-35,2 19-2,3 20 1,-4 23-2,-3 19 2,-1 18-1,4 17 2,-2 8-1,2 8 1,0 0 0,6-2 0,0-10 1,7-9 0,0-12-1,2-12-2,2-11-1,-2-16-3,4-9-6,-6-17-30,9-18 0,2-17 0,7-15 1</inkml:trace>
</inkml:ink>
</file>

<file path=ppt/ink/ink18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6:23.99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222 0 31,'21'29'36,"-1"10"1,-8 16-2,-2 17-20,-13 7-6,-1 16-4,-9 4-1,-10 5-4,-6-2-2,-13-9-10,-1-6-24,0-8 0,0-15-1,1-12 0</inkml:trace>
</inkml:ink>
</file>

<file path=ppt/ink/ink1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09-19T16:26:15.185"/>
    </inkml:context>
    <inkml:brush xml:id="br0">
      <inkml:brushProperty name="width" value="0.05292" units="cm"/>
      <inkml:brushProperty name="height" value="0.05292" units="cm"/>
      <inkml:brushProperty name="color" value="#FF0000"/>
    </inkml:brush>
  </inkml:definitions>
  <inkml:trace contextRef="#ctx0" brushRef="#br0">13047 9615 177 0,'9'11'34'15,"-9"-11"-1"-15,0 0-32 16,14-4-1-16,7 4 1 16,9-4-1-16,11 6 0 15,8-5 1-15,5 1-1 16,9-5 0-16,1-2 0 16,1-1 1-16,-6-1-1 15,-9 3 1-15,-11 1-2 16,-12 28-29-16,-20-33-4 15,-7 12-1-15,-17 0 0 16,-4 16 0-16,-28-15-1 16</inkml:trace>
  <inkml:trace contextRef="#ctx0" brushRef="#br0" timeOffset="233.3859">13001 9924 180 0,'73'-6'35'15,"28"10"-1"-15,-6-14-35 16,1-3 1-16,-6 1 1 16,-8 7 0-16,-10 4-1 0,-15 4-12 15,-2 16-21-15,-32-10-2 16,-5 19-2-16,-33-6 1 15,-6 24-3-15</inkml:trace>
  <inkml:trace contextRef="#ctx0" brushRef="#br0" timeOffset="4033.025">17746 7749 167 0,'33'1'34'0,"-17"-18"1"15,17-12-30-15,-11 30-5 0,1 12 0 16,-3 8 0-16,-6 12 1 16,-5 12-1-16,-5 7 0 15,-4 8 1 1,-3 0-1-16,-3 1 0 0,0-5 1 16,0-7-1-16,2-9 0 15,3-17 0-15,0-11 0 16,1-12-1-16,-6-18 1 15,-3-7 0-15,-4-10 0 16,-6-4 0-16,-5-1 0 16,-5 3 0-16,-4 6 0 15,-2 13 0-15,3 11 0 16,3 13 0-16,4 17 0 0,9 11 1 16,6 7-2-16,10 5 2 15,9 3-1 1,7-4 0-16,6-5 1 15,4-7-1-15,5-14 0 0,-3-9 0 16,3-7 0-16,-5 3-34 16,-9-29-1-16,16 12 1 15,-18-20-1-15,13 18-1 16</inkml:trace>
  <inkml:trace contextRef="#ctx0" brushRef="#br0" timeOffset="4766.7033">18033 8156 177 0,'2'-34'34'16,"-2"13"1"-16,-4-8-36 16,-1-4 2-16,0 3-1 15,0 7 0-15,3 8-1 16,2 15 0-16,0 0 1 16,7 12 0-16,3 5 0 15,3 4 0-15,3 3 0 16,3-3 0-16,2-6 1 15,2-3-2-15,3-12 1 0,-2-12 0 16,1-12 0-16,-4-6 1 16,-3-10-1-16,-3-6 0 15,-6-6 0-15,-4 1 0 16,-2 3 0-16,-3 13 0 16,0 4-1-16,2 14-1 15,-2 17 1-15,12 0-1 16,0 15-5-16,10 7 2 15,-3 5 0-15,5 3 2 16,1-2 3-16,-1-1 0 16,0-8 1-16,-3 4 1 15,-5-8 5-15,-9-2-2 16,-1 2 0-16,-6-15-2 0,-3 28-1 16,-3-14-2-16,1 2 0 15,-1 1 0-15,4 0 0 16,6-1 0-16,-4-16 0 15,26 12 0-15,-2-23 0 16,3-8 1-16,4-9-1 16,-3-12 0-16,-2-5-1 15,-5-9 1-15,-9-4 0 16,-15-6 0-16,-14 2-1 16,-14 1 1-16,-9 2 0 15,-5 4 0-15,-7 3 0 16,2 8 0-16,8 4 0 0,10 14 0 15,16 4-3-15,27 16-30 16,1-10-2 0,37 23 0-16,0-9 0 15,30 17-1-15</inkml:trace>
  <inkml:trace contextRef="#ctx0" brushRef="#br0" timeOffset="5191.6677">19118 7583 175 0,'17'31'37'0,"-1"3"-3"15,2 3-34-15,7 0 1 16,-1 4-1-16,1-5 1 16,1-3-1-16,-4-3 2 15,-1-7-3-15,-1-10-8 0,7 1-26 16,-27-14 1-16,36-15-1 16,-25-15 0-16,17 8-1 15</inkml:trace>
  <inkml:trace contextRef="#ctx0" brushRef="#br0" timeOffset="5416.5362">19516 7624 177 0,'-17'26'35'0,"0"17"0"16,-1 13-36-16,-3 16 1 16,0 16 1-16,3 9-1 15,-2 14 0-15,2 5 1 16,1 0-1-16,1-2 0 0,-1-4 1 15,5-9-1-15,-1-14 0 16,2-16 0-16,7-59-31 16,11 31-3-16,-7-43-1 15,6 12-1-15,-4-49 1 16</inkml:trace>
  <inkml:trace contextRef="#ctx0" brushRef="#br0" timeOffset="5662.5119">19882 7909 182 0,'5'25'35'0,"2"5"-1"15,-7 12-34-15,-1-4-1 16,0 7 1-16,0-2 0 15,0 0 0-15,2-5 0 16,0-2 0-16,3-10-1 16,-31-26-34-16,41 8 0 15,-14-32 0-15,20 5 0 16,-18-35-1-16</inkml:trace>
  <inkml:trace contextRef="#ctx0" brushRef="#br0" timeOffset="5827.5147">19909 7475 177 0,'0'0'36'0,"-23"1"-1"16,23-1-37-16,-28 13-33 16,38 14 1-16,-15-9-2 15,19 25 2-15,-12-9-2 16</inkml:trace>
  <inkml:trace contextRef="#ctx0" brushRef="#br0" timeOffset="6166.6839">20034 8326 183 0,'2'-31'35'16,"-6"0"-1"-16,6-21-35 15,0 2 1-15,2 4-1 16,2 4 1-16,1 13 0 16,2 12 0-16,3 15 0 15,0 13 0-15,3 5-1 16,2 3 1-16,1 5 0 16,4-2 0-16,2-7 0 15,1-7 0-15,1-10 1 0,-1-14-1 16,0-5 1-1,-6-9 0-15,-2-3-1 16,-5-2 1-16,-3 3-2 16,-3 0 1-16,17 14-35 0,-23-13 0 15,21 21-1-15,-12-10 1 16,22 15-1-16</inkml:trace>
  <inkml:trace contextRef="#ctx0" brushRef="#br0" timeOffset="6666.3245">20853 7403 161 0,'-13'-10'35'15,"13"10"1"-15,-20 43-18 0,10-11-19 16,1 20 1-16,0 16 0 15,-1 13 0-15,0 10 0 16,3 5 1-16,4-3-1 16,6-5 0-16,6-9 0 15,5-20 0-15,8-20 0 16,7-18 0-16,9-23 0 16,1-18 0-16,0-13 0 15,-2-7 0-15,-2-4 1 16,-2 7-1-16,-5 6 0 15,-3 13 0-15,-3 11 0 16,0 10 1-16,3 11-2 16,4-1 1-16,7-3 1 0,4-13-1 15,5-7 1-15,4-20-1 16,2-13 0-16,3-18 0 16,0-18 0-16,-4-17 0 15,-10-12-1-15,-6-7 1 16,-12 3-2-16,-10 4 2 15,-7 12 0-15,-8 14 0 16,-10 11 0-16,5 20-34 16,5 28-1-16,-11-6 0 15,28 23-1-15,-11-11-2 16</inkml:trace>
  <inkml:trace contextRef="#ctx0" brushRef="#br0" timeOffset="8283.5355">20688 7466 154 0,'-23'26'35'0,"-7"-7"-1"16,6-7-9-16,7 15-26 16,3-1 2-16,8-3-2 15,5 1 2-15,7 5-1 16,8 0 1-16,3 4 0 15,5 2-1-15,2 4 0 16,0 0 1-16,3 6-1 16,0 2 0-16,0-2 0 15,0 1 0-15,1 4 0 16,-1-8 0-16,1 0 0 16,-2-6 0-16,-1-6 0 15,-2-4 0-15,-2-5 0 0,-4-6 1 16,-2-6-1-16,-4-4 1 15,-11-5-1-15,17-11 1 16,-9-5-1-16,2-3-34 16,-4-24 0-16,19 9-2 15,-13-23 1-15,22 10-1 16</inkml:trace>
  <inkml:trace contextRef="#ctx0" brushRef="#br0" timeOffset="8983.3092">21742 7062 182 0,'0'0'36'16,"0"0"-1"-1,-31 17-37-15,-4 24 3 0,-7 15-1 16,-6 17 0-16,-6 12 0 15,2 16 0-15,-2 15 0 16,-1 17-1-16,3 11 1 16,1 4 0-16,3 0 0 15,-1-6 0-15,3 4 1 16,1-15-2-16,3-11 1 16,4-17 1-16,4-18-1 15,6-11 0-15,4-18 0 0,3-6 0 16,5-14 0-1,6-11 0-15,5-12 0 16,5-13 0-16,0 0 0 16,21-29 1-16,2-8-1 0,9-20 0 15,6-18 0-15,7-16 0 16,4-19 0-16,5-18 0 16,2-14 0-16,0-12-1 15,-4-3 1-15,-2 0-1 16,-4 0 0-16,-6 9 1 15,-5 11 0-15,-7 19 0 16,-8 19-1-16,-6 18 1 16,-5 20 1-16,-5 18-1 0,-8 25 0 15,4 18 0 1,-24 41 0-16,4 17 1 16,-8 19-1-16,-6 30 0 15,-8 18 0-15,-7 22 0 0,-4 5 0 16,-7 3 0-16,0-2 0 15,-1-9 0-15,3-8 0 16,0-16 0-16,7-15 0 16,9-20 0-16,7-10 0 15,7-19 0-15,8-14 1 16,9-16-1-16,5-8 1 16,6-18-2-16,0 0 2 0,22-37-4 15,-16-11-31 1,22 7-1-16,-17-32 0 15,20 8-1-15,-19-31-1 16</inkml:trace>
  <inkml:trace contextRef="#ctx0" brushRef="#br0" timeOffset="9302.5158">20622 7398 154 0,'-12'8'35'16,"18"20"0"-16,-11-5-11 15,13 1-23-15,0 10-2 16,4 12 1-16,1 9 0 16,6 2 1-16,4 8-1 0,5 6 0 15,5 1 0-15,6 9 1 16,1-5-1-16,4-9 0 15,-1-7 0-15,-3-2 0 16,-6-12 1-16,-4-6-1 16,-8-9 0-16,-9-8 0 15,13-2-34-15,-26-21-1 16,0 0 0-16,-22-7-1 16,22 7-2-16</inkml:trace>
</inkml:ink>
</file>

<file path=ppt/ink/ink19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6:25.091"/>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36-11 64,'5'-14'37,"-5"14"-2,-5 11 2,0 9-33,3 16-2,-2 17-2,1 20 0,0 28-1,-2 14 1,1 18 1,2 10 0,-1 6 1,3 3 0,-2-6 1,5-8 0,-1-14 1,3-9-1,-1-12 0,1-9 0,1-15-1,-2-8-1,-1-15-1,-1-9-1,1-9-4,-7-8-36,4-6 1,-12-7-2,-9-2 0</inkml:trace>
</inkml:ink>
</file>

<file path=ppt/ink/ink19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52.331"/>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0 0 68,'84'22'40,"16"0"-2,15-1 0,7-2-33,10 5-3,4 8-1,0 4-1,-12 9 0,-11 9-1,-11 9 1,-15 17-1,-16 18 0,-15 18 1,-17 18-1,-13 19 0,-13 16 0,-10 10 0,-10 11 1,-9 5 0,-5-3-1,-2 1 1,0-5 1,-1-6 0,0-8 0,2-3-1,1-12 1,4-11-1,0-14 1,1-14-1,-3-18 1,0-12-1,-11-17 0,-8-15 2,-14-21 0,-11-10 1,-18-18 0,-9-2 0,-12-10 0,-5-6-1,-2 0-1,5 3-4,16 12-39,10 2 0,21 6-1,21-2 0</inkml:trace>
</inkml:ink>
</file>

<file path=ppt/ink/ink19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48.55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39 6 79,'-13'-9'35,"13"9"-2,-18-4-10,18 4-32,0 0-11,-9 6-13,9-6-2,9 21 1,4-7 0</inkml:trace>
</inkml:ink>
</file>

<file path=ppt/ink/ink19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22.052"/>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158 419 60,'0'0'37,"2"11"-3,-2-11 2,0 24-25,-5-5-8,-1 13 0,-6 7 0,-1 13-1,-7 7 0,0 6 1,-2 0-1,0 2 0,3-5 0,8-7 0,7-8 1,14-11-1,15-13 0,19-10 1,19-16-1,24-11 0,21-11 0,23-5-1,25-8 0,22-2-1,20 1 0,19 0 0,22 7 1,13 3 0,15 6 0,5 4 0,1 3-1,-6 3 2,-7 1-1,-13 1 0,-20 1 0,-18-2-1,-24-2 0,-19-1 0,-18-2 1,-20-1-1,-22-4 1,-19 0 0,-22-8 0,-18-4 2,-23-9-2,-19-7 1,-19-6-1,-13-6 0,-10 0-1,-6-1-2,2 7-29,2 6-12,11 10 0,16 11 0</inkml:trace>
</inkml:ink>
</file>

<file path=ppt/ink/ink19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7:49.113"/>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578 0 51,'-16'8'35,"-7"3"-1,-9-3 0,-13-4-27,6 4-1,-8-6 1,4 4-1,-3-5 0,8 1-1,5-2 0,8 0-2,7-2 1,6 2-2,12 0-1,-6 19 0,9 2-1,0 13 1,-6 12-2,-3 17 2,-7 17-1,-6 13 1,-6 12-1,-2 8 1,2 8-1,0 0 0,9-7 2,13-7-1,17-15 0,16-8 0,15-17 0,13-14 0,9-16 1,11-13-2,1-10-1,-2-13-4,-1 2-17,-11-17-17,-11-4 0,-13-11-1,-7-6 0</inkml:trace>
  <inkml:trace contextRef="#ctx0" brushRef="#br0" timeOffset="453">924 287 65,'3'-14'38,"-3"14"-2,0 0 2,-9 13-30,7 17-2,-4 9-1,3 13-1,-4 12 0,2 12-1,-2 6 0,3 3 0,2-1-1,1-5-1,2-8-1,0-10-1,4-13-5,-3-17-10,7-6-24,3-15 1,3-10-1,3-10 1</inkml:trace>
  <inkml:trace contextRef="#ctx0" brushRef="#br0" timeOffset="702">1268 1152 47,'27'31'38,"-1"4"0,-8 0 0,-4 8-11,-7-5-19,-3 8-2,-7-5-5,-7-5-8,0-5-29,-1-10-1,7-10-1,4-11-2</inkml:trace>
  <inkml:trace contextRef="#ctx0" brushRef="#br0" timeOffset="1077">1823 464 78,'-15'-23'40,"1"5"0,9 2 0,6-3-33,11 3-3,6 1 0,5 2-2,6 4-1,5 4-1,2 8 1,0 7-1,-5 11 0,-6 8 0,-11 9 1,-12 10-2,-11 4 2,-9 7 0,-8 3-1,-4 0 1,1-1-1,4-1 0,8-4 0,9-5 1,12-10-1,8-5 0,11-9 0,8-6 1,6-11-1,4-8-1,3-4 0,2-9-3,0 2-2,-7-14-11,0 5-24,-4-4 1,-1 4-1,-3-2 2</inkml:trace>
  <inkml:trace contextRef="#ctx0" brushRef="#br0" timeOffset="1435">2551 1122 64,'3'54'37,"-2"2"0,-6-6-10,2 3-12,-9-9-7,2-2-5,-2-3-7,-6-8-32,9-13 0,9-18-1,0 0 0</inkml:trace>
</inkml:ink>
</file>

<file path=ppt/ink/ink19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22:28.66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2261 0 24,'0'0'18,"0"0"-1,0 0-4,0 0-3,0 0-2,0 0-4,0 0-1,0 0-1,0 0 0,-29 20-2,22 7-2,5 8 3,-2 2-3,4 9 2,1 1-1,0 10 1,2 0 0,-2 8 1,7-4 0,-3 6 0,0-5-1,-3 7 1,-1-3-1,0 0 1,-2-6-1,-1 4 0,-3-6 0,2 0 0,-1-3 1,0-5-2,2-5 2,0-1-1,-2-1 0,2-6 1,-1 2-2,-5 1 1,3-1 1,-6-1-1,3 2 1,-5 3-2,1 1 2,-5 1-1,0 1 2,1 0-2,-4 0 0,-1 3 0,-2-1 1,0 1-1,-2 0 1,0-2 0,-3 2 0,0-6 0,-2 0 1,-1-4 0,1-2 0,-2-2 1,0-4-1,-3-3 1,2 1-1,-4-5 0,3-1 0,-6-1 0,3-1-1,-5-5 0,-2 2 0,-3-2 0,-2-1 0,-1-1-1,-3 0 1,1-1-1,0 0 0,0 0 0,1-2 0,1 0 0,2-1 0,2-2-1,1 3 1,3-2 0,-1 0 0,4 1 0,4 0 1,1 1-1,2-1 1,1-2-1,0 1 1,1-2 0,1 2 0,0-3-1,1-1 1,0 1-1,2 1 0,2 2 1,2 0-1,2 0 0,2 2 0,3-1 0,2 1 0,0 2 0,3-1 0,2 1 0,0 0-1,2 2 0,1-2 1,0 3 0,2-1 0,0 1 0,0 0 0,1 1 0,-1 0 0,2 1 0,-1-2 0,1 1 0,1-1 0,0 1 0,0-2 0,1 1 0,0-2 1,0-1-1,0 0 0,1-2 0,-1 1 1,-1-12-1,1 15 0,-1-15 0,0 12 0,0-12 0,1 9 0,-1-9 0,0 0 0,1 12 0,-1-12 0,0 0 0,1 12 1,-1-12-1,0 0 0,1 10 0,-1-10 0,0 0 0,0 13 0,0-13 0,0 11 0,0-11 0,0 0 0,1 11 0,-1-11 0,0 0 0,0 0 0,0 0 0,0 0 0,0 10 1,0-10-1,0 0 0,0 0 0,0 0 0,0 0 1,0 0 0,0 0 1,0 0 0,0 0 0,0 0 1,0 0-1,-15-5 1,15 5-1,-20-11 0,7 3 0,-4-5-1,-2 2-1,-2-3 1,0-2-1,0 3 1,1-1-1,3 4 1,2 1 0,2-1 0,4 5 0,9 5 1,-13-6-1,13 6 1,0 0-1,0 0 0,0 0-1,0 0 1,0 0-1,0 0-1,0 0 1,0 0 0,0 0-1,0 0 1,3 10 0,-3-10 0,12 13-1,-12-13 1,16 18 0,-4-5 0,-1-2 0,2 2 0,0 1 0,0 0 0,0 2 0,-1-1 0,0 1 0,-1-3 0,-1 2 0,-1 0 0,0-1 0,-2 0 0,-1 0 0,0-2 0,-1 1 0,-5-13 0,9 19 0,-9-19 0,0 0 0,0 0 0,9 7 0,-9-7 0,0 0 1,0 0-1,11-15 0,-11 15 1,20-18-1,-9 5 1,5-2 0,0-4 0,4-1-1,-1-1 1,0 2-1,-2-1 1,-1 0-1,0 6 0,-4 2 0,-1 2 0,-11 10 0,13-12 1,-13 12-1,0 0 0,0 0 1,0 0-1,8-9 0,-8 9 0,0 0 0,0 0 0,0 0 0,0 0-1,0 0 2,0 0-1,0 0 0,10-7 0,-10 7 0,0 0 0,0 0 1,0 0-1,0 0 0,0 0 0,0 0-1,0 0 1,0 0 0,0 0 0,4-9 0,-4 9 0,0 0 0,0 0 0,0 0 0,0 0 1,3-9-1,-3 9 0,0 0 0,0 0 0,0 0 0,0 0 0,0 0 1,0 0-1,0 0 0,0 0 0,-4-11 0,4 11 0,0 0 0,-10-4 0,10 4 0,-11-3 0,11 3 0,-15-5 0,5 3 0,0-2 0,-4 1 0,1-1 0,-2-1 0,-3 4-1,-2-1 1,-1 2-1,-2 0 0,-1-1 1,0 1 0,1-1 0,0 2-1,2-2 1,4 0 1,1 1-1,4-2 0,2 2 0,10 0 0,-11 0 0,11 0 0,0 0-1,0 0 1,0 0 0,0 0 0,0 0-1,0 0 1,4 9-1,-4-9 1,10 11-1,-10-11 1,19 13 0,-8-2 0,3-3 0,0 3 0,1-1 0,0 2 0,3-1 0,-1 2 1,0 2-1,0-2 0,-3 1 1,-1 0-1,-1-2 0,-1-1 1,-11-11-1,14 15 0,-14-15 0,0 0 0,10 11 0,-10-11 0,0 0 0,0 0 0,0 0 0,0 0 0,0 0 0,0 0 1,0 0-1,0 0 1,0 0-1,0 0 0,-1-14 0,1 14 0,-2-18 0,2 8 0,1-1 0,1 2-1,2-1 2,-4 10-1,8-14 0,-8 14 0,0 0 0,11-11 0,-11 11 0,0 0-1,0 0 1,0 0 0,0 0 1,-10 10-1,10-10 0,-13 14 0,4-7 0,-1 1 0,10-8 0,-17 13-1,17-13 1,-12 12 0,12-12 0,0 0-1,0 0 1,0 0 0,0 0 1,0 0-1,18-19 0,-7 7 0,4-2 1,-2-2-1,3 2 0,-2-1 0,-2 5 0,-2 2 1,-10 8-1,11-9 0,-11 9 0,0 0 1,0 0-1,0 0 0,0 0 0,0 0 0,-14 12 0,5-1 0,-3 5-1,-1 2 1,-3 2 0,-1 0 0,-1-1-1,3-3 1,2-5 0,3-2 0,10-9-1,-12 8 1,12-8 0,4-10 1,1 1-1,2-2 1,-1-3 0,1-1 0,0-2-1,0-1 1,0 5 0,-3 2-1,-4 11 0,5-17-1,-5 17 1,0 0 0,0 0 0,0 0 0,5-9 0,-5 9-1,0 0-2,0 0-5,0 0-30,-3 10 0,3-10-1,0 0 1</inkml:trace>
</inkml:ink>
</file>

<file path=ppt/ink/ink19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7:23.18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8 0 72,'0'0'37,"0"0"-1,0 0-1,0 0-34,0 0-1,0 0-3,0 0-3,0 0-12,-1 12-17,-1-1-1,0 7 1,-1 2 0</inkml:trace>
</inkml:ink>
</file>

<file path=ppt/ink/ink19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7:03.140"/>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4990 3833 25,'3'22'34,"0"-7"2,-1-4 1,7-3-20,-9-8-1,0 0-1,0 0-6,9-19 0,-9-7-3,2-8-1,-2-10-1,1-11-1,-2-9-1,-1-8-1,-3-6-1,1 1 1,0 3-1,0 8 1,0 6-1,1 13 0,0 9 0,2 11-1,2 14 0,-1 13-1,21 17 1,2 16 0,6 14 0,6 14 0,12 10 1,7 11-1,5 5 1,6-2 0,-2-7 0,-2-10 0,0-12 0,-1-10 1,-6-16 0,0-13 0,-6-13 1,-4-15 0,-5-15 0,-6-13 0,-7-20 0,-9-15 0,-10-13-1,-9-10-1,-11-6 0,-7-1 0,-7 6-2,-5 6 1,1 14-2,-2 12-2,6 16-1,-2 5-15,14 19-21,5 12 2,10 14-2,16-5 2</inkml:trace>
  <inkml:trace contextRef="#ctx0" brushRef="#br0" timeOffset="593">6419 2811 50,'-6'-21'37,"0"4"-2,-3-1 1,1 7-26,-10 0-3,-3 10-3,-9 9-2,-6 13-1,-6 9 0,-2 12-1,-4 5 0,3 4 0,5 3-1,8-5 1,12-4 0,14-12 1,14-11-1,14-10 1,12-15 1,10-7-1,6-11 2,5-3-1,-4-6 0,-1-1 0,-11 5 0,-5 1 0,-12 9-1,-7 9 0,-15 7 0,2 27 0,-12 9-1,-4 12 1,-5 10-1,-4 15 0,-1 9 1,-3 3-1,-1 3 0,1-6 0,1-4 0,2-9-2,6-11-2,-1-15-2,12-5-9,-3-16-24,10-22 1,11 8-1,5-20 1</inkml:trace>
  <inkml:trace contextRef="#ctx0" brushRef="#br0" timeOffset="1045">6548 3549 54,'0'0'34,"-11"22"-1,-12 4 0,0 8-28,-5 3-4,2 5 1,2 0 0,10 1 1,9-5 1,15-5 1,8-13-2,16-7 1,7-11 0,8-4 0,1-9 0,-1-8 0,-4-10 0,-9-1-2,-12-3 0,-15 1 0,-16 5-1,-16 4-4,-7 14-19,-13 2-19,-3 11 2,1 6-3,9 7 2</inkml:trace>
  <inkml:trace contextRef="#ctx0" brushRef="#br0" timeOffset="56878">7154 3295 71,'-1'-28'40,"-1"1"-2,7 10 2,3 4-32,15 10-4,7 16-1,7 12 0,6 8 0,8 11-1,6 7 0,5 8 0,-1 1 0,-3 2-1,-4-5 0,-4-6 0,-6-6-2,-12-13-1,-4-6-1,-10-10-2,-3-5-12,-15-11-24,5-28 2,-12-6-2,2-12 1</inkml:trace>
  <inkml:trace contextRef="#ctx0" brushRef="#br0" timeOffset="57127">7817 3036 52,'6'-35'39,"0"14"0,-6 21-1,-7 12-13,-13 12-17,-2 17-2,-11 13-2,-5 12-2,-11 11 1,-2 10-1,-3-2 1,2 0-2,6-7 0,5-7 0,9-12-1,9-10-1,7-11 0,7-13-2,8-8-1,1-17-6,17-7-30,0-11-1,9-8 0,5-10 1</inkml:trace>
  <inkml:trace contextRef="#ctx0" brushRef="#br0" timeOffset="57455">8772 3106 72,'34'11'40,"-1"-5"-1,6 1 1,4-7-33,13 1-2,6-5-1,4-2-2,1-2 0,5-6-1,-3 1-1,-7-4-2,-5 5-4,-16-9-16,-6 9-18,-16-1 0,-10 2 0,-9 11 0</inkml:trace>
  <inkml:trace contextRef="#ctx0" brushRef="#br0" timeOffset="57704">8869 3396 57,'31'23'40,"18"-3"0,10-10 1,9-4-21,5-8-14,7 1-1,-2-5-3,-7-3 0,-8 2-2,-11-4-2,-8 7-5,-14-8-33,0 4 1,-7-6 0,-2 0-2</inkml:trace>
  <inkml:trace contextRef="#ctx0" brushRef="#br0" timeOffset="57970">9801 3094 77,'13'-2'41,"9"4"-2,6-2 1,12-2-33,3-3-4,3 2 0,2-1-1,-1-4-1,-4 3-2,-7-3-1,-4 4-4,-11-6-12,-1 6-22,-8 1 2,-12 3-2,0 0 1</inkml:trace>
  <inkml:trace contextRef="#ctx0" brushRef="#br0" timeOffset="58172">9854 3302 50,'-10'32'40,"14"-6"0,18-2 1,11-16-17,12 0-16,3-6-1,8-4-2,0-7-3,-3-4-2,-3-1-4,-7-9-6,0 0-30,-5 2 1,-1-1-2,0-3 1</inkml:trace>
  <inkml:trace contextRef="#ctx0" brushRef="#br0" timeOffset="58406">11120 2896 78,'12'-19'38,"-9"7"0,-15 0 0,-10 11-32,-10 8-5,-6 16 0,-9 15-2,-3 12 1,2 15 1,9 10-1,11 9 1,16 4 1,17-3 0,17-2 1,21-16 0,18-9-1,13-18 1,13-12 1,6-19-2,2-15 1,-2-20 0,-1-16-1,-7-21 0,-5-13 1,-11-21-2,-15-13 1,-18-8-1,-16-3 0,-17 5-1,-16 8 1,-19 15 0,-20 14-1,-10 23-1,-9 22 1,-2 16-2,-2 16-1,6 23-7,-1 9-31,9 12-2,8 11 0,8 6-1</inkml:trace>
  <inkml:trace contextRef="#ctx0" brushRef="#br0" timeOffset="197730">4258 1087 30,'-13'-12'34,"2"-2"0,-2-12 0,1-10-25,-3-2-6,-4-6-1,-1-1-1,-5-6 0,-4 0-2,-8-4 2,-5-1-2,-8 1 1,-9 1-1,-8-1 1,-12-1-1,-11 4 0,-12 1 0,-8 3 1,-7 2 0,-8 3 0,-6 6-1,-6 3 1,-4 1-1,-2 9 1,-2 0-1,-5 10 1,-1-1-1,-2 9 0,0 4 0,0 5 0,2 9 1,7 4-1,1 9 1,10 4 0,5 9 0,7 10-1,6 5 1,13 9-1,5 2 1,13 8 0,3 1 1,9 0-1,8 3 1,8-7 0,7 3 0,6 1 0,5 1 2,2-5-2,10 3-2,2-1 2,3-1 0,5 2 0,4-4-1,4-4 1,4 2 0,4-4-1,5 1 2,3-4-2,6-1 1,2-5-1,4-1 0,3 0 1,1-2-1,3-1 1,7-2-2,3 0 1,4 0 0,3-3 0,7 2 0,6-4 0,6 1 0,6-4 0,2-2 1,4-3-1,4-1 1,5-5-1,4-1 1,3-5 0,2-3 0,0-2-1,4-1 0,3-2 1,6-2 0,2-1-1,3-4 1,2 0-1,0 0 1,5-4 0,4 2 0,1-4 0,0 3 0,1-3 0,2 2 0,-2-2 0,1-3-1,-3 0 0,1-8 1,-3-1-1,-1-3 0,-1-7-1,-1-3 2,-3-8-1,1-3 1,-1-8 1,-1-3-1,-1-6 0,-2-3 1,-7-5 0,-3-5-1,-7-1 0,-8-4 0,-12-4 0,-12-4 1,-14-8-2,-15-4 1,-20-7 0,-18-5 0,-22-11 0,-21-2-1,-30-6 1,-24-2-1,-29 4-1,-28 3 0,-28 11-4,-37 15-35,-23 16 2,-29 17-2,-23 13 0</inkml:trace>
</inkml:ink>
</file>

<file path=ppt/ink/ink19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7:02.29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6436 346 71,'6'-13'39,"16"3"-1,18 16-1,13-12-31,17 7-1,11-2-1,14 2 0,5 4-2,2 2 0,-8 5-1,-7 0 0,-11 8-1,-11 8 1,-13 10-1,-6 13 0,-14 17 1,-10 15-1,-7 18 0,-7 15 0,-2 20 0,-3 8-1,-1 9 1,0 0 0,2-2 1,3-8 0,-1-13 0,-2-10-1,-4-18 1,-6-13 0,-6-12 1,-13-14-1,-13-10 1,-8-9 0,-14-10 0,-8-9 0,-6-9 0,-6-7-1,-3-8 0,-2-3-2,4-3-2,-3-10-6,13-1-32,-7-1-1,-2 1 0,-11-7 0</inkml:trace>
  <inkml:trace contextRef="#ctx0" brushRef="#br0" timeOffset="2870">1225 497 68,'-1'-77'39,"-12"3"-2,-8 5 0,-17-2-30,-6 11-2,-17 9-1,-7 9-1,-15 11 0,-4 13-1,-4 12-1,0 18 0,0 16 0,7 19 0,5 19-1,11 20 0,13 21 0,14 19 0,10 17-1,12 12 1,13 13 1,10 4-2,10 6 2,5-2-1,5-3 2,3-4-1,-1-5 1,-1-7-1,-2-9 0,-1-8 0,-6-12 0,-2-13-1,-5-11 0,-4-17-2,0-12-2,-8-19-6,4-16-30,-10-19 1,-1-22-2,-6-18 2</inkml:trace>
  <inkml:trace contextRef="#ctx0" brushRef="#br0" timeOffset="3260">-4 1765 71,'-1'-54'39,"13"13"-1,15 5 1,3 8-30,20 6-5,6 5-1,8 6-1,1 5-1,1 9 0,-2 7-1,-5 8 0,-5 8 0,-6 5-1,-1 9 0,-5 2 1,-2 4-2,-5-2 2,-1-1-2,-4-8 2,-2-7-1,-3-6 0,-3-10 1,-1-7-1,-5-8 1,-1-6 0,-8-11 0,-5-8 0,-5-11 1,-6-9-1,-6-10 2,-5-6-1,-3-3 0,-2 5 1,1 5-1,4 6 2,3 13-2,4 9 0,4 8 0,9 21 0,0 0-1,0 0 0,26 21 0,-4 9-1,6 9 1,4 12-1,5 8 1,4-3-2,1 5 2,-2-6 0,-4-4-1,-3-12 1,-5-9 0,-4-10 0,-7-12 1,-5-8-1,-8-14 1,-6-8-1,-6-14 1,-5-8 0,-1-5-1,-1-6 0,4 1 0,3 1 1,7 9-1,7 7 1,9 5-2,9 13 2,8 5-1,5 3 1,4 6-2,2-1 1,0 3-2,-2-4-2,1 6-12,-3-12-24,-7 1 0,-6-4 0,0-3 0</inkml:trace>
  <inkml:trace contextRef="#ctx0" brushRef="#br0" timeOffset="18220">1925 1319 1,'0'0'29,"0"0"3,-4-14 1,4 14-11,-5-10-4,5 10-4,0 0-2,0 0-2,0 0-2,0 0-2,0 0-2,0 0-1,0 0-1,-8 15 0,9-1-1,6 6 0,1 0 0,5 8 0,4-1 1,3 3-1,4 1 1,2-1-2,-2 1 2,3-1-1,-3 0 0,0-3 1,-3-1-1,-2-3 0,-1-3 0,-2-1 0,-2-6 0,-4 0-1,-1-3 1,-9-10-1,14 15 0,-14-15 0,5 12 0,-5-12 0,0 0 0,0 0 0,0 0 0,2 9-2,-2-9 0,0 0-2,0 0-8,0 0-28,0 0 1,-7-17-1,7 17 0</inkml:trace>
  <inkml:trace contextRef="#ctx0" brushRef="#br0" timeOffset="18813">2363 1259 29,'0'0'32,"0"0"3,0 0-2,11 0-14,-11 0-10,0 0-1,0 0 0,0 0-2,0 0-2,-10 8 0,10-8-1,-17 13-1,5-3-1,-5 7 0,-4 7 0,-3 5-1,-6 7 1,-3 5 0,-5 4 1,-1 4-2,-3-6 3,2-1-2,-3-5 1,5-2 0,3-7 0,6-6 0,5-3-1,5-8 1,7 1-1,3-6 0,9-6 0,0 0 0,0 0 0,0 0-1,0 0-1,0 0-2,0 0-5,0 0-32,15-13 0,1-7 0,9-11-2</inkml:trace>
  <inkml:trace contextRef="#ctx0" brushRef="#br0" timeOffset="20077">2810 1353 16,'0'0'30,"-4"-10"1,4 10-6,0 0-10,-5-10 0,5 10-4,0 0-2,0 0-3,0 0-2,0 0 0,0 0-2,0 0 1,0 0-1,0 0-1,0 0 0,0 0 0,0 0 0,0 0 1,0 0-1,0 0 0,0 0 0,0 0 0,0 0 0,0 0 0,0 0-1,0 0 0,0 0 1,0 0 0,0 0-1,0 0 1,0 0 0,0 0 0,0 0-1,0 0 1,0 0 0,0 0 0,0 0 0,0 0-1,0 0 1,0 0-1,0 0 1,0 0-1,0 0 0,0 0 0,0 0-1,0 0 1,0 0 0,0 0 0,0 0 0,0 0 1,0 0-1,0 0 0,0 0 0,0 0 0,0 0 0,0 0 0,0 0-1,0 0 1,0 0 0,0 0 0,0 0 0,0 0 0,0 0 0,0 0 0,0 0 0,0 0 0,0 0-1,-1 13 1,2-1 0,0 7-1,0 3 2,-1 8-1,2 5 1,-1 6-1,-2-1 2,2 0-2,-2 0 1,1-5 0,-1-2-1,0-8 1,0-4-1,-1-3 0,1-7 0,1-11 0,0 0-1,0 0-2,0 0-6,-9-16-26,6-5-3,-2-6 0,1-2 0</inkml:trace>
  <inkml:trace contextRef="#ctx0" brushRef="#br0" timeOffset="21200">2968 1707 22,'0'12'33,"0"-12"3,0 0 0,0 0-19,0 0-2,3-12-1,-5-2-5,5-2-3,-4-4 0,3-7-3,-2-2-2,3-6 2,-3-3-2,0-2 1,1 1-2,-1 4 1,-1 3-1,1 6 0,0 6 0,0 8-1,0 12 0,6 10 1,0 11-1,3 7 0,4 2 1,-1 6-1,4 2 1,2-1 0,1-5 0,-2-7 0,-1-6 0,-2-7 1,0-3-1,0-12 2,-1-4-1,-2-7 0,1-8 0,1-6 1,-1-10-1,-1-4 0,-1-8-1,-2-2-1,3 6-2,-2-4-2,5 15-14,-3-4-21,3 9 1,2 5 0,1 8 0</inkml:trace>
  <inkml:trace contextRef="#ctx0" brushRef="#br0" timeOffset="21808">3503 1443 17,'16'34'32,"2"3"-1,4 3 3,4 8-22,-3-7 0,4 4-4,-7-13 0,0 0-2,-8-13 0,0-6 0,-12-13 0,9-6-1,-11-16 0,1-5 1,-5-13-2,2-8 0,1-9-3,1-3 1,3 2-2,3-1 1,4 7-1,6 4 0,5 9 0,6 9-1,5 6-1,3 6-2,10 8-6,-4-2-29,7 5 1,0 2-1,-2 4 0</inkml:trace>
  <inkml:trace contextRef="#ctx0" brushRef="#br0" timeOffset="22214">3867 1735 63,'0'0'38,"0"0"0,22-22-5,-10-9-23,7-1-2,-1-12-3,3-2-1,-1-11-2,0 1 0,-1 2-1,-2 7 0,-3 7-1,-1 7-1,1 17 1,1 14 0,1 20-1,4 12 0,2 10 2,1 9-1,5 4 0,2 6 0,-2-5 1,-3-6-1,-3-7 1,-6-6-1,-5-6 0,-6-8 0,-7-4 0,-7-8 1,-6-6 0,-5-1-1,-3-8 1,-3-4-1,-3-6 0,-1-5-2,3 3-1,0-7-4,14 5-22,-3-2-10,9 1 0,3 1-1</inkml:trace>
  <inkml:trace contextRef="#ctx0" brushRef="#br0" timeOffset="22760">4310 1668 24,'5'12'37,"-5"-12"1,0 0 0,14-14-17,-11-11-3,8 7-5,-5-14-5,6-7-3,-2-2-2,0-1 0,-2 2-2,0 5-1,-3 6 0,-2 10 0,-3 19 0,0 0-1,11 29 1,-5 7-1,3 9 1,2 4 0,5 4 0,3-5 0,2-7 0,-1-9 1,-1-11-1,2-9 2,-3-16 0,0-4-1,-3-15 1,-5-4-1,-2-10-1,0-6-1,-1-4-2,-3-2 0,2 6-4,-3-2-4,10 10-22,-4 6-7,3 7 0,2 10 1</inkml:trace>
  <inkml:trace contextRef="#ctx0" brushRef="#br0" timeOffset="23150">4802 1402 31,'-13'28'32,"1"6"1,-2-1 0,-4-5-23,12 10-4,-1-7 2,9 2-2,3-10 0,9-1 2,3-14-2,8 0 1,-1-17 0,6-1 0,-5-11 0,1-1-2,-6-6-2,-3-5 1,-6-7-1,-4 4-1,-7 3-1,-1 4-1,-3 4 0,-1 9-1,5 16 0,-13 15 0,12 27 1,3 15-1,6 20 1,7 14-1,3 13 3,6 7-2,6-4 2,-1-1-1,-1-17 0,-4-9 0,-8-14 0,-12-15 0,-10-11-1,-11-16 1,-13-11-2,-8-15 1,-5-4-1,-3-10-1,-1-9-1,4-5-1,10-1-4,1-7-24,19-1-10,7 2 2,11-6-1</inkml:trace>
  <inkml:trace contextRef="#ctx0" brushRef="#br0" timeOffset="23634">5041 1638 39,'18'10'36,"7"-5"2,6-13-1,5-3-16,1-16-14,5-1 1,-12-13-3,-5 1-1,-11-7-2,-12 8 0,-13 9-1,-12 7 0,-10 14 0,-6 15-2,-4 17 3,0 15-2,3 17 1,8 4-1,9 6 1,8 0-2,12-1 2,10-8-1,10-8-1,8-12-2,9-11-4,-1-12-30,11-14-2,2-12 0,2-11 0</inkml:trace>
  <inkml:trace contextRef="#ctx0" brushRef="#br0" timeOffset="24195">5523 903 41,'0'0'35,"-2"-15"2,2 15-4,-9 0-22,6 17-2,-9 9-2,1 18-3,-5 12-1,3 17 1,-5 10-1,5 12 1,1 1 0,5 2 0,5-7 0,5-11-1,5-8 0,1-12-2,2-11-1,1-8 1,-3-12 0,-1-7 0,-1-10-1,-7-12 1,8 14-2,-8-14-1,0 0-2,5-23-15,2 13-21,0-7 0,9-2 0,3-6 0</inkml:trace>
  <inkml:trace contextRef="#ctx0" brushRef="#br0" timeOffset="24866">7021 902 27,'-6'-11'33,"6"11"2,0 0-11,-8-11-3,8 11-5,13 19-4,2 5-4,3 9-3,5 15-1,1 9-2,3 14 2,-3 6-2,-1 9 1,-8-1 0,-2-2-1,-8-6 1,-5-4 0,-6-7 0,-3-8 0,-4-6-1,-1-9 0,-2-6-1,2-6 0,-2-8 0,4-4 0,1-10-1,11-9-1,-10 5-2,5-15-4,12-2-33,-8-9-1,1-1 1,-8-6-1</inkml:trace>
  <inkml:trace contextRef="#ctx0" brushRef="#br0" timeOffset="25646">5709 1163 23,'0'0'15,"5"-11"0,-5 11 1,0 0 0,0 0-2,-3-10 0,3 10-1,0 0-2,0 0-1,0 0-2,0 0-1,0 0-2,0 0 0,0 0-2,0 0 0,0 0-1,0 0 0,0 0 0,0 0-1,0 0 1,0 0-1,0 0 1,0 0-1,0 0-1,-5 13 1,5-3-1,0 7 0,0 8 0,1 6 0,0 11 2,-1 4-2,-1 6 2,2 1-1,-1 1 0,1 0 1,-1-7-1,2-4 1,-3-10-1,4-4-1,-1-7 1,0-4 0,0-5-1,-2-13 1,3 12-1,-3-12 0,0 0-3,0 0-1,9-12-5,-10 0-24,8 1-5,0 0-1,4 0 0</inkml:trace>
  <inkml:trace contextRef="#ctx0" brushRef="#br0" timeOffset="26254">5947 1702 38,'9'8'33,"-6"5"3,-3 8-8,-5-1-13,5 10-4,-10 0-2,4 8-3,-5 2-5,-3-5-29,3-5-6,6-10-3,5-20 1</inkml:trace>
  <inkml:trace contextRef="#ctx0" brushRef="#br0" timeOffset="29203">6125 1752 35,'0'0'24,"0"0"-1,0 0-1,0 0-4,0 0-3,0 0-3,-4-11-3,4 11-1,0 0-1,3-10-3,-3 10 0,-1-15-1,0 3 0,1-1 0,-2-5-1,0-2 0,-1-7-1,1-2 1,-1-10-2,2-1 1,0-3-1,0-1 1,1 2 0,0 1 1,-1 3-1,0 3 1,0 7-1,0 5 1,-2 3 0,1 6-1,-1 1 0,3 13-1,-2-11 0,2 11 0,0 0 0,0 0-1,5 18 1,0-2-1,3 8 0,4 4 1,2 8 0,3 7 0,1 5 1,4 0-1,-1 5 1,0 0-1,0-2 1,-1-2-1,-3-4 0,1-5 1,-4-7-1,-1-4 0,-3-10 0,-2-3 1,-8-16-1,13 10 1,-13-10 0,13-17 0,-6-1-1,1-9 1,0-8 0,1-6 0,-1-10-1,-1-6 1,-3-8-1,-3-1 1,-2-4 0,-2 2-1,-3 5 1,0 3-1,-1 6 0,1 9 1,0 9-1,0 8 1,1 9-1,2 4-1,0 4 0,3 11-2,-2-9-3,2 9-5,0 0-23,9 10-7,1 3 0,0-1 0</inkml:trace>
  <inkml:trace contextRef="#ctx0" brushRef="#br0" timeOffset="30061">6679 1274 37,'0'0'35,"-10"-4"2,10 4-2,-3 12-17,3-12-9,-3 17-3,-1 0-1,1 8-2,-3 2 0,1 7-1,-3 4 1,3 4-2,-1-1 1,2 0-2,2-5 1,1-6-1,2-3-2,0-8 1,1-5-3,-2-14-8,0 0-22,2-11-2,-6-5-2,-3-8 1</inkml:trace>
  <inkml:trace contextRef="#ctx0" brushRef="#br0" timeOffset="30295">6534 1486 42,'0'0'33,"0"0"3,0 0-11,0 0-7,0 0-7,0 0-3,19 3-2,-19-3-1,19 6-1,-8-4-2,3 3 0,2-5 0,3 2-1,1-3 0,0 0-2,3 0 0,-3-6-2,4 5-3,-9-9-21,3 3-10,-4-8-1,-2 1 0</inkml:trace>
  <inkml:trace contextRef="#ctx0" brushRef="#br0" timeOffset="30654">6921 1275 35,'4'-10'32,"-4"10"1,0 0-10,0 0-8,0 0-4,0 0-3,1 17-3,-5-6-1,3 12 1,-4 0-2,1 13-2,1 0 2,0 6 0,-1 7-1,4-2 1,-3-1 1,4-5-2,-2-3 1,4-5 0,-3-6-2,2-3 1,-1-12 0,0 0-2,-1-12-2,1 9-4,-1-9-32,11 1 0,-11-1-1,12-1 0</inkml:trace>
</inkml:ink>
</file>

<file path=ppt/ink/ink19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7:00.03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286 164 19,'15'-41'34,"0"4"2,-3 5 0,-1 9-14,-8 0-12,5 14-2,-8 9-2,0 0-2,2 35-1,-4 8-2,-6 18 0,-4 19 0,-6 17 0,-5 16-1,-6 9 2,-4 4-2,-5-3 1,1-3-1,0-11 0,2-12 0,6-12 0,6-12 0,6-14-1,7-11 2,9-14 0,9-7 0,10-11 0,12-5 0,10-9 0,10-1 1,7-1 0,6-1-1,4 1 0,0 0-1,-3 2 1,-5 1-2,-6 2-2,-11-4-9,-3 3-27,-8-2 3,-8-4-3,-4-3 0</inkml:trace>
  <inkml:trace contextRef="#ctx0" brushRef="#br0" timeOffset="468">1309 607 60,'26'-48'39,"-10"2"-1,-11-3 1,-5 1-33,-14 2-2,-8 8 0,-12 8 0,-7 9-2,-8 11 0,-4 17-1,-6 20 0,-2 27-1,-4 23 0,2 21 0,4 22 0,8 8 0,10 9-1,15-5 1,16-6 1,15-16-1,20-19 1,15-15-1,11-21 1,10-12 0,3-14 0,2-9-1,0-10-1,-4-11-3,-3-1-7,-12-13-27,1-6-1,-8-10-1,-2-5 1</inkml:trace>
  <inkml:trace contextRef="#ctx0" brushRef="#br0" timeOffset="873">1705 908 52,'12'5'40,"5"1"-3,6-4 0,5 1-18,2-7-16,8 1-1,4-2-1,1-4-2,1 4-4,-5-9-10,1 7-23,2-4 1,-4 4-1,-6 1 0</inkml:trace>
  <inkml:trace contextRef="#ctx0" brushRef="#br0" timeOffset="1092">1801 1157 63,'-5'20'39,"12"-5"-1,5-6 1,11-4-29,2-3-6,4 1-1,3-3-4,-1-5-7,7-4-30,-4-1 1,5-8-2,6-2 1</inkml:trace>
  <inkml:trace contextRef="#ctx0" brushRef="#br0" timeOffset="1482">3249 60 29,'11'-10'36,"-1"4"2,-10 6-1,16-8-20,-25 1-3,-4 9-4,-19-1-5,-7 4-1,-12 4-2,-4 1-1,-3 1 0,0 7 0,4 5-1,8 9 1,11 11-1,13 15 0,9 15 0,7 18 0,2 19 0,0 10 0,-3 14-1,-1 5 1,-4 1 1,-3-7 0,0-11 0,0-10 0,6-15 0,8-12 0,8-17 1,14-12 0,12-15 0,13-10 1,9-8-1,8-7 0,3-10 0,6-2-1,-1-7-2,-1-6-4,3 1-27,-5-5-8,5-5 0,9-8-2</inkml:trace>
</inkml:ink>
</file>

<file path=ppt/ink/ink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09-19T15:17:06.587"/>
    </inkml:context>
    <inkml:brush xml:id="br0">
      <inkml:brushProperty name="width" value="0.05292" units="cm"/>
      <inkml:brushProperty name="height" value="0.05292" units="cm"/>
      <inkml:brushProperty name="color" value="#FF0000"/>
    </inkml:brush>
  </inkml:definitions>
  <inkml:trace contextRef="#ctx0" brushRef="#br0">11621 10335 106 0,'-51'-42'48'0,"-6"2"-2"0,-18-1-45 15,0 2-1-15,-6 3 0 16,-12 2 1-16,-10-1-1 16,-12-4 0-16,-11 4 0 15,-12 3 1-15,-11 2-1 0,-13 2 1 16,-9 5-1-16,-6 4 0 16,-7 16 0-16,-7 9 0 15,-3 11 0-15,-1 8 0 16,0 12-1-16,-1 9 0 15,4 15 1-15,1 14-1 16,4 13 0-16,4 13 1 16,8 7 0-16,7 14 1 15,13 15 0-15,14 13-1 16,11 11 1-16,16 2-1 16,23 6 0-16,23 2 0 15,22 5 0-15,24-1-1 16,23-5 1-16,23-2 0 0,26-3-1 15,22-8 1-15,20-4 0 16,16-9 0-16,19-7-1 16,19-10 1-16,14-7 0 15,15-10 0-15,18-12 0 16,13-7 0-16,18-15-1 16,14-6 2-16,17-18-2 15,11-12 1-15,15-18 0 16,10-21-1-16,8-23 1 15,7-23 0-15,6-23 1 16,1-24-1-16,-11-21 0 16,-8-19 0-16,-19-22 1 0,-17-18 0 15,-30-13 0-15,-30-13 0 16,-40-6 0-16,-38-5 0 16,-43-7 0-16,-43-2 0 15,-41 0-1-15,-47 3-1 16,-44 2 1-16,-41 10 0 15,-37 9 0-15,-37 6-1 16,-34 18 1-16,-30 13-1 16,-30 23 2-16,-27 25-1 15,-22 35 0-15,-20 33 1 16,-21 39-1-16,-12 38 0 16,-7 41 0-16,-4 44 0 15,6 42 0-15,18 13-46 0,24 43 0 16,27 16-1-16,40-3 0 15,49 3 28-15</inkml:trace>
</inkml:ink>
</file>

<file path=ppt/ink/ink2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09-19T16:24:33.130"/>
    </inkml:context>
    <inkml:brush xml:id="br0">
      <inkml:brushProperty name="width" value="0.05292" units="cm"/>
      <inkml:brushProperty name="height" value="0.05292" units="cm"/>
      <inkml:brushProperty name="color" value="#FF0000"/>
    </inkml:brush>
  </inkml:definitions>
  <inkml:trace contextRef="#ctx0" brushRef="#br0">10321 2758 92 0,'-22'-15'46'0,"3"12"1"16,-4-1-47-16,-8 8-1 15,-9 4 2-15,-5 12-1 16,-13 7 0-16,-7 6 2 16,-11 17-2-16,-12 11 1 15,-11 16-1-15,-12 11 2 16,-11 14-3-16,-11 9 1 15,-10 14 0-15,-13 14-1 16,-11 8 1-16,-8 11 0 16,-6 9 0-16,-8 13-1 15,-5 11 2-15,-7 9 0 0,-2 12 0 16,-4 12-1-16,-1 17 1 16,-7 10 0-16,-4 14 0 15,0 8 0-15,-2 13 0 16,-2 9-1-16,-5 8 0 15,1 6 0-15,1 9 0 16,1 9 0-16,6 9 1 16,2 6 0-16,9 4 0 15,-1 6 2-15,10 4-2 16,5-7 1-16,7 3-2 16,10-5 1-16,3 1-2 15,8 4 1-15,5 6-1 16,15 2 0-16,6 3-1 0,6 6 2 15,6-2-2-15,2 1 0 16,12-10 2-16,7-14-3 16,9-9 1-16,6-20 0 15,12-15 0-15,17-19 0 16,11-21 1-16,17-22 0 16,13-24 0-16,16-20 1 15,16-33-1-15,15-10 1 16,18-19 0-16,17-20 1 15,17-20-1-15,18-23 0 16,19-17 0-16,20-29 1 16,21-19 0-16,19-31 0 15,19-25 0-15,18-26 0 0,20-38 1 16,18-27-2-16,26-41 2 16,8-32 0-16,18-39 0 15,64-38 0 1,-28-51-1-16,60-49 0 0,-31-38 0 15,55-50 0-15,-44-37 0 16,9-42 0-16,0-37-1 16,-52-41-1-16,42-27 2 15,-56-20 0-15,34-14-1 16,-62-9 1-16,32-8-2 16,-14-3 1-16,-18 8-1 15,-20 25 1-15,-29 20-1 16,-13 27 0-16,-28 26 0 0,-21 46-1 15,-26 50 3-15,-25 62-1 16,-26 47-46 0,-22 38 2-16,-26 51-3 15,-32 54-1-15</inkml:trace>
</inkml:ink>
</file>

<file path=ppt/ink/ink20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7:52.810"/>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223 0 42,'3'13'35,"-7"2"2,-2 6-1,-9 5-20,8 12-7,-10 6-2,1 10-1,-7 3-2,0 3-1,-6 0-3,0-7-6,6-11-31,2-5 0,8-16-2,13-21 1</inkml:trace>
</inkml:ink>
</file>

<file path=ppt/ink/ink20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7:51.687"/>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 1014 42,'0'13'30,"0"-13"-2,0 16-4,0-16-5,0 0-3,-2-18-3,8 6-3,-7-11-3,5-1-2,-2-10-2,2-4-1,-2-8 0,1-1-1,-1-6 1,1-2-1,0 1-1,-1-2 2,0 8-2,2 5 1,-1 7-1,-1 8 1,0 7-1,1 11 0,-3 10-1,11 13 1,0 13 0,1 7-2,7 13 2,2 5-1,9 9 0,6 2 0,4-2 1,3-4-1,4-8 1,0-7 0,2-9 0,-2-10 1,-2-10-1,-6-10 1,-5-10 0,-4-8 0,-6-11 0,-5-9 1,-6-11 0,-4-8-1,-7-9 1,-4-5 0,-4-1-1,-4 1 0,-2 5 0,-3 7 0,-1 10-3,0 7 1,3 13-3,0 4-6,12 13-13,2 1-17,-1 9 0,18-12-1,4 9 2</inkml:trace>
  <inkml:trace contextRef="#ctx0" brushRef="#br0" timeOffset="593">1144 76 50,'0'-12'38,"0"-1"0,4-1-1,14 6-22,-3-5-6,9 5-4,2 3-1,6 2-2,0 7 0,7 12-1,-8 11 1,-3 18-1,-8 15-1,-5 16 1,-4 14-1,-5 14 0,1 7 1,-5 1-2,0 2 1,4-10 0,3-10 1,0-10-1,-1-14 0,0-12 1,-4-15 1,-9-10-1,-4-9 1,-13-10 0,-8-7-1,-4-6-1,-10-3-1,-4-7-2,-3 1-5,-4-5-29,5-3-3,1 0-1,-1-4-1</inkml:trace>
</inkml:ink>
</file>

<file path=ppt/ink/ink20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8:05.634"/>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19 663 30,'2'30'31,"-4"4"2,3 6-2,-5 7-16,1 1-8,4 6-2,-4 2-2,3-3-1,-1-7 1,1-5 0,-2-9-1,2-7 1,-1-12 2,1-13-2,0 0 1,0 0-1,-6-32 0,6-1-1,-1-9 1,3-13-2,2-7 1,5-5-1,7-3-1,5 4 0,3 2 0,5 10 0,1 8 0,3 13-1,-2 13 1,-2 11-1,-5 16 0,-6 10 2,-7 11 0,-6 6-1,-2 8 1,-2 6 0,0 0 0,5-1 0,3-7 1,7-5-2,8-9 1,8-7 0,7-11-1,4-10 1,0-10 0,1-6 0,-4-11 0,-5-4-1,-7-9 0,-8-2 0,-11-4 0,-7 5-1,-7 8 0,-7 6 0,-4 17 0,-5 13 1,0 16 1,-1 20-1,8 12 0,6 13 1,6 4 0,7 2-1,9-5 1,7-9-3,12-7-3,1-25-8,11-9-19,-2-26-5,5-12 1,-3-23 7</inkml:trace>
  <inkml:trace contextRef="#ctx0" brushRef="#br0" timeOffset="577">1054 431 54,'7'-114'34,"-6"12"-7,-12 10-2,4 21-5,-12 19-4,9 31-7,-5 26-3,7 33-3,-1 29-1,4 24-1,4 14 1,4 13-1,4 2 0,2-3 0,4-10 0,-1-19 0,-2-23-1,0-24 1,-10-23-2,-10-17 1,-9-19 0,-5-12 0,-5-11 1,-2-9 0,2-5-1,4-2 0,13 3 0,12 5 0,14 5 0,11 13 0,10 11 0,8 15-1,1 17 3,2 14-1,-3 14 0,-4 11 0,-4 10 0,-4 5 1,-2 0-2,1-2 2,1-12-2,2-6 1,4-13-1,3-11 1,0-13 1,2-12-1,-4-11 0,-5-11-1,-6-11-1,-11-10-2,-3-4-5,-15-10-8,2 12-14,-8 0-9,-1 10 0,-1 11 0</inkml:trace>
  <inkml:trace contextRef="#ctx0" brushRef="#br0" timeOffset="1060">1671 963 48,'16'39'37,"-4"-9"1,-2-11 0,-10-19-15,7-12-8,-10-15-7,2-4-1,-5-15-1,2-6-3,0-2-3,1 1 2,3 1-3,4 7 0,6 10 0,6 8-1,6 13-1,3 5-2,9 13-5,-4 0-30,7 4 1,-5-2 1,0 2-1</inkml:trace>
  <inkml:trace contextRef="#ctx0" brushRef="#br0" timeOffset="1357">1953 1054 80,'-2'15'41,"2"-15"-1,0 0 1,6-12-29,-7-13-4,5-2-1,-1-8-3,1-5-3,-1 1 1,2 2-2,-1 7 0,-1 6-1,3 13 1,5 10-1,1 13 0,4 8 0,2 4 0,5 4 1,1-2 0,3-2 1,-5-7-1,-1-11 1,-2-9 0,-5-11-1,0-9 0,-4-8-1,1-7-3,-3-15-4,12 1-16,-3-10-18,1 4 1,5 0-1,6 7 1</inkml:trace>
</inkml:ink>
</file>

<file path=ppt/ink/ink20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8:07.39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382 492 87,'26'-3'40,"-12"-6"-1,-20-11 0,-8-4-31,-16 0-7,-8 0 1,-7 0-3,-4 6 0,2 7 1,5 15 0,12 15 0,16 14 0,14 11 1,14 11-2,10 9 2,9 4-1,3 0 0,-1-6 0,-5-8 0,-12-9 1,-13-12-1,-16-11 0,-11-10-1,-14-9-2,-5-5-5,-10-15-15,4-1-16,5-10 1,11-1-2,10-6 1</inkml:trace>
  <inkml:trace contextRef="#ctx0" brushRef="#br0" timeOffset="328">623 571 38,'30'24'30,"-6"9"2,-10-2 1,1-7-19,4 8-4,-3-9-2,9-3 1,-4-14-1,9-5 0,-2-14-1,2-5 0,-7-11-2,-4-5-2,-8-12-1,-7-4-3,-6-2-2,-8 2-1,-1 9-4,-6 3-5,6 18-5,-5 7-7,16 13-13,-13 35 1,14 8 2,2 7 15,10 9 13,2 3 10,1-9 8,7-1 9,-2-11 16,1-13 2,0-16 0,2-7-12,-10-22-10,6-2-6,-7-12-2,3 1-3,-6-2-2,-1 4-1,-3 7-1,-1 11 0,-5 10-1,8 13-1,-2 9 0,1 3 1,4-1 0,3 0 1,5-7-1,4-6 1,2-8-1,2-6 1,0-1-1,0 0 0,-1 7 0,1 1 0,-5 6 0,-1 3 0,0 7-1,-2-3-2,6 8-10,0-10-27,5-7 1,1-6-1,6-5-1</inkml:trace>
  <inkml:trace contextRef="#ctx0" brushRef="#br0" timeOffset="1030">2127 77 54,'-4'-29'39,"-2"9"-2,-4 16 0,-5 11-17,-4 30-13,-7 22-1,-3 22-2,-4 20-2,-3 15 2,-3 9-1,5 1 1,5-8-1,8-10-1,9-12-5,7-21-2,16-12-17,5-28-17,10-18-1,3-18 0,5-15 0</inkml:trace>
  <inkml:trace contextRef="#ctx0" brushRef="#br0" timeOffset="1280">2228 407 71,'0'0'37,"-3"24"-1,-12 9 1,-7 12-28,-6 4-7,0 9 0,-1 1 0,4 0 0,8-6 0,13-6 2,11-10-2,18-8 1,13-13 0,13-7-1,6-8 0,7-4-1,4-3-2,-6-5-3,0 1-5,-15-4-29,0-1-1,-11 0 0,-7-3-1</inkml:trace>
  <inkml:trace contextRef="#ctx0" brushRef="#br0" timeOffset="1919">2985 440 63,'-4'-18'36,"-7"1"-1,-5 6-3,-11-3-23,0 9-4,-9 7-2,-1 11-1,0 11 0,4 12 0,6 5 0,10 10-1,9 2 0,12 0 0,13-1-1,12-8 0,14-4-4,5-17-5,16-4-27,1-10 0,5-12-1,-4-9 0</inkml:trace>
  <inkml:trace contextRef="#ctx0" brushRef="#br0" timeOffset="2184">3389-4 51,'10'1'37,"10"26"0,6 22 0,8 21-16,2 13-15,2 18 0,-11 8-2,-6 3 1,-12-1-1,-9-8-1,-11-13 0,-9-13 0,-5-12-3,-2-18-5,5-9-32,4-13-2,7-13-1,11-12 0</inkml:trace>
</inkml:ink>
</file>

<file path=ppt/ink/ink20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22:56.512"/>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0 1172 30,'12'18'32,"10"13"0,1 5-1,1 8-21,4 11-6,-1 5-2,-1 3 0,-5-1-1,-2-4 1,-10-14 2,0-8 1,-7-15 1,0-11-2,-9-24 2,4-10-1,-5-21-1,-1-14-1,-5-15-1,1-12-1,-2-6-1,3-5 0,9 5 0,3 7-1,6 10 1,6 14-1,12 12 0,9 13 0,11 10-2,1 10-3,9 14-17,-1 2-13,-3 3-1,0 2 0,-6-1 1</inkml:trace>
  <inkml:trace contextRef="#ctx0" brushRef="#br0" timeOffset="359">581 1104 17,'6'43'32,"14"-10"0,8-9 2,3-12-21,14-3-1,-2-16-3,4-3-1,-5-13-2,0-5-1,-12-6 0,-7-5-1,-13-5-2,-10 3 1,-13 2-2,-9 8 1,-12 10-1,-6 15 0,-5 13 1,2 18-1,-1 17 0,8 14 0,6 11-1,10 5 1,12 1 0,8-6 0,10-7-1,10-10 0,6-13-2,4-17 1,7-13-6,-4-24-19,8-12-12,2-18-1,0-18 1</inkml:trace>
  <inkml:trace contextRef="#ctx0" brushRef="#br0" timeOffset="702">1053 206 32,'-16'-78'36,"-1"20"1,1 16-1,-3 13-19,19 29-4,-16 14-6,17 25-1,1 23-2,4 27-2,-1 20 0,6 17-1,0 9 1,2 1-1,2-2-1,0-4 0,0-13-1,-1-21 0,3-20-2,-8-20-2,5-8-13,-13-22-20,-1-26 1,-12-6-2,-7-25 1</inkml:trace>
  <inkml:trace contextRef="#ctx0" brushRef="#br0" timeOffset="920">883 977 63,'-25'-56'38,"13"10"-1,14 16-11,9-2-11,19 13-8,6 5-2,9 10-1,1 4-1,5 10 0,-4 13-2,-5 10 0,-7 10 0,-2 9-1,-4 3 0,1 1 0,2-2-1,3-8 1,1-11-1,6-10 1,1-14 0,0-12 0,-1-10 0,-6-13 0,-8-10 0,-9-8-1,-9-9 0,-11-11 0,-8-3-2,-5-4 0,-2 6-1,-5 4-2,6 13-3,-3 3-7,17 25-6,1 18-14,10 10-1,4 21 1</inkml:trace>
  <inkml:trace contextRef="#ctx0" brushRef="#br0" timeOffset="1248">1747 1012 25,'29'49'33,"-4"-12"3,-7-15-5,0-6-9,-18-16-6,13-14-4,-18-16-3,2-7-2,-7-15-1,1-6-3,1-3-1,5 0-1,3 6 0,6 5-1,9 10 0,7 9-1,10 14-1,7 5-2,5 14-5,-3-6-17,8 11-13,-2 0-1,-4 3 1,-5 2 0</inkml:trace>
  <inkml:trace contextRef="#ctx0" brushRef="#br0" timeOffset="1529">2294 1202 60,'10'7'39,"-3"-19"0,1-12 1,-9-17-28,5-6-5,-10-16-3,2-8-2,-3 3 0,1 7-1,1 5 0,2 12 0,4 13 0,8 20-1,5 24 0,7 17 0,5 10 0,7 7 0,6 2-1,5-2 1,2-6-1,3-11 1,1-13 0,-2-14 0,-4-18 2,-2-10 0,-10-14 0,-6-12 1,-10-14 0,-10-7-1,-7-3 0,-4-1-1,-6 11-3,-10-4-18,2 21-22,0 13 0,8 16-3,11 19 1</inkml:trace>
</inkml:ink>
</file>

<file path=ppt/ink/ink20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20:08.562"/>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1111 1950 29,'0'0'33,"0"0"2,0 0-7,0 0-12,-6-16-6,6 16-3,-11-24-2,7 8 0,-2-9 0,5-2-1,-2-10-1,4-4-1,0-4 0,1-5-1,-1-1 0,1 3 0,-1 0 0,1 7 0,-2 4 0,1 7 0,-2 6-1,1 5 1,0 8-2,0 11 1,0 0 0,19 24-1,-4 4 1,6 11-1,6 6 1,5 9-1,5 6 1,5 0 0,0-4 0,-1-5 0,-1-6 0,-3-9 0,-4-7 0,-4-9 1,-4-8 0,-7-9-1,-2-10 1,-5-10 0,-3-12 0,-2-8 0,-4-10 0,-1-10-1,-2-6 0,-3-5 0,0 4 1,-1 3-1,-1 8 0,0 8-1,2 10-1,-2 8-1,4 13-4,-6 3-25,8 11-5,0 0-3,7 14 2</inkml:trace>
  <inkml:trace contextRef="#ctx0" brushRef="#br0" timeOffset="546">1866 1464 36,'0'0'34,"-18"11"0,2-4-1,4 4-23,-9 5-7,2 5-1,1 9-2,6 9 1,5 4 0,8 4 1,9-2-1,8 1 2,6-10-1,8-3 2,2-13 0,5-7 1,-1-15-1,2-9 0,-5-12 0,-1-6-1,-6-12 0,-3-6-2,-5-8 1,-7-6-2,-5-3-1,-4 4 1,-4 7-2,-5 4-1,2 13-2,-3 5-2,6 31-14,0 0-17,-4 12 0,3 13 0,2 7 1</inkml:trace>
  <inkml:trace contextRef="#ctx0" brushRef="#br0" timeOffset="1029">2300 1814 9,'0'14'31,"-4"-4"1,4-10-7,-3 19-6,3-19-3,-2 10-3,2-10-2,0 0-3,1-15 0,7 2-2,-2-10-2,4-4 0,0-10-2,3-8 0,0-4 0,2-6-2,-1-1 1,0 0 0,-1 7 0,-2 5 0,-2 10-1,0 8 1,-9 26-1,12-2 0,-7 27 0,-4 9-1,1 8 0,1 6 1,3 2-1,2 0 1,3-8 0,1-5 0,2-11 0,3-11 0,3-9 0,-2-8 0,2-6 1,-2-12-1,0-7 0,0-10 0,-1-4 0,-1 0 1,-3-2-1,-3 4 0,1 7 0,1 16 0,0 17 0,-1 16 0,-1 15 0,2 9 0,0 12 0,0 4 0,3 2-1,-5-8-2,5-4-4,-8-11-32,10-11 0,0-11 0,3-12 0</inkml:trace>
  <inkml:trace contextRef="#ctx0" brushRef="#br0" timeOffset="1809">3389 545 26,'-2'-28'34,"-1"6"2,1 12-2,2 10-16,4 17-9,4 12-4,-4 15-2,3 18-1,-1 19-1,-1 19 1,-1 12-1,-3 7-1,-2 0 1,0 1-1,1-11 0,1-11 1,2-16-1,2-15 1,1-19 0,2-11 0,-1-15 1,2-14 0,-9-8 0,15-22-1,-12-8 0,-4-9 1,-4-10-1,-10-4 0,-6-2 0,-4 5 0,-10 7 0,-1 15 0,-7 12 0,1 15 0,-2 15 0,8 13-1,4 11 0,6 6-1,12 4 1,9-3 1,14 0-1,10-4 1,10-8 0,7-5 0,5-9 1,4-6-2,2-7 0,-4-5-3,0-4-2,-8-14-19,2 1-15,-3-9-1,1-4 0,-5-9 1</inkml:trace>
  <inkml:trace contextRef="#ctx0" brushRef="#br0" timeOffset="2309">3840 1417 57,'8'36'38,"-1"6"-1,-2 2 2,4 2-30,-7-1-5,1-1-2,-2-4-3,-2-10-2,4-3-6,-6-12-29,3-15 0,9-12 0,-3-15 0</inkml:trace>
  <inkml:trace contextRef="#ctx0" brushRef="#br0" timeOffset="2511">3709 998 45,'-16'-22'34,"16"22"0,-12-17-11,12 17-41,21 1-15,0 6-3,5 4 1</inkml:trace>
  <inkml:trace contextRef="#ctx0" brushRef="#br0" timeOffset="2699">4119 1422 49,'0'0'37,"0"0"-1,12 14 0,-2 2-26,0 5-7,3 9 0,2 2-1,3 7 0,2 1 0,2 1 0,-3-6 0,3-6 0,-4-9 0,3-9 0,-3-8 0,-1-7 0,-1-12-1,-1-8 1,-1-11-1,-2-7 0,-3-8-1,0 0 0,-2-1 0,-2 0-2,2 9-2,-4 1-2,10 15-13,-6 2-19,9 9 0,-1 5-1,6 4 2</inkml:trace>
  <inkml:trace contextRef="#ctx0" brushRef="#br0" timeOffset="2995">4832 1308 59,'0'0'36,"7"16"-1,-18-10-4,-9 9-22,-11 1-6,-2 5-3,-1 4 1,2 6-2,9 6 1,14 4 0,18 0 0,17 5 1,17 0-1,13 1 0,5-3 1,2-3 0,-8-7 1,-11-3 1,-19-4 1,-19-6 0,-22-5 0,-17-3 0,-16-7-1,-5-3-4,2 3-37,-2-9-1,13-12-2,20-10 0</inkml:trace>
  <inkml:trace contextRef="#ctx0" brushRef="#br0" timeOffset="15210">5419 774 22,'0'0'35,"0"0"1,0 0-1,0 0-16,-14 4-9,8 6-4,-7 5-2,-3 11 0,-2 9-2,-3 16 0,-4 15-2,1 15 1,0 10-1,-1 14 0,2 5 0,2 2 0,3 0 1,4-5-1,4-9 1,4-9 0,5-7 0,4-10 1,2-10-1,3-4 1,0-12 0,1-3-2,-2-11 1,0-4 0,-2-7-1,-1-5-1,-1-2-2,-3-14-9,0 0-27,-13-4 1,6-7-2,-2-8 1</inkml:trace>
  <inkml:trace contextRef="#ctx0" brushRef="#br0" timeOffset="19032">6082 646 53,'-14'-8'37,"4"2"-2,10 6 1,0 0-25,5 24-7,13 8-1,7 15-3,5 18 0,4 16 0,4 19 0,1 13-1,-4 9 1,-7 5 1,-9 3 0,-5-4 1,-11-7 0,-6-10 0,-9-13 0,-4-6 0,-7-13 0,0-8-1,-3-13 0,0-7-2,2-10-1,2-11-2,8-2-3,-2-18-9,16-8-23,0 0 0,5-19 0,10-11 0</inkml:trace>
  <inkml:trace contextRef="#ctx0" brushRef="#br0" timeOffset="20077">6670 1398 43,'20'0'39,"-5"-1"0,0-3-1,6 7-17,2-10-16,10 1-3,4-2 0,4 3-1,5-1-1,3 2 1,4 1-1,-1-2 0,-2 5-3,-7-5-3,0 10-19,-11-7-13,-8 2 0,-10-1-1</inkml:trace>
  <inkml:trace contextRef="#ctx0" brushRef="#br0" timeOffset="20342">6729 1625 55,'5'17'40,"10"-7"0,14 0-1,5-12-29,15 4-3,0-3-2,7 1-2,0-1-1,-1-1-2,-5 2-1,-5 0 0,-8 1-2,-6-2-3,0 5-17,-10-7-16,-5-1 0,-2-4-1,1-3 0</inkml:trace>
  <inkml:trace contextRef="#ctx0" brushRef="#br0" timeOffset="20639">7473 1331 49,'-8'9'38,"8"-9"0,3 13-1,-3-13-22,32-2-9,-3-2-1,10 0-1,4-2-2,6-1 0,1-1-2,0-1-1,-3 2-2,-7-3-4,-2 8-17,-11-3-15,-11 3 2,-16 2-3,0 0 3</inkml:trace>
  <inkml:trace contextRef="#ctx0" brushRef="#br0" timeOffset="20873">7534 1542 51,'-14'18'40,"13"-2"1,11-10 1,19 2-29,3-10-4,12 5-1,1-8-3,6 2-1,-1-3-2,-2 1-2,-5 1 0,-7-4-3,-8 6-2,-8-9-12,1 9-25,-6-6 1,0-1-2,-5-3 2</inkml:trace>
  <inkml:trace contextRef="#ctx0" brushRef="#br0" timeOffset="22823">8525 939 71,'1'-41'40,"6"-3"0,3-9-6,15 5-25,3 1-4,6 8-2,3 4-2,6 8 1,1 6-1,3 6-1,-2 9 0,-5 7-1,0 13 1,-4 13 0,-6 14-1,-12 19 0,-15 20 0,-15 17 0,-16 14-1,-11 12 0,-16 8-1,-14 1 1,-10-1 0,-4-7 0,-4-10 1,1-14-1,7-14 3,7-13-1,11-17 1,13-14-1,12-17 1,20-11 0,16-14 0,28-1 1,14-4-1,15 2 0,9 4 0,13 6 0,4 6 0,1 8 0,-4 6-2,-7 4 0,-6 3-4,-13-7-35,4-6 0,-5-12 0,-1-14-1</inkml:trace>
  <inkml:trace contextRef="#ctx0" brushRef="#br0" timeOffset="23462">10478 243 46,'-54'-52'35,"-7"11"2,-4 6 0,-7 8-29,7 12-4,-1 9 0,4 14-2,2 14 0,5 17 0,4 19-1,4 19 0,5 18 0,4 23 0,2 19 1,5 22-1,2 12 0,6 12 1,6 3-1,8 7 1,3-1 0,7-4 0,2-4 0,7-8 1,-2-13 0,3-3-1,-4-16 1,1-13-2,-7-19 0,-1-16-1,-2-18-2,-6-16-3,3-9-8,-11-28-29,5-15 1,-4-18-1,3-15 1</inkml:trace>
  <inkml:trace contextRef="#ctx0" brushRef="#br0" timeOffset="23790">9473 2365 30,'-11'-101'37,"2"14"3,0 13-2,7 13-13,3 1-15,16 14-4,6 5-3,10 9-1,8 5-1,7 6-1,5 3 0,3 7 0,0 5-1,-5 6 0,-5 6 0,-6 8 0,-7 10 0,-6 7-1,-9 8 1,-4 5-2,0 4 2,-4-1-2,2-1 2,0-7-1,5-9 1,0-9 0,7-12 0,-1-9 1,-1-10 0,0-6 2,-5-13-2,-5-8 1,-6-6 0,-6-6 1,-7-7 0,-4 0 2,-7 1-2,0 3 1,2 8 0,0 9-1,4 6-1,3 10 0,9 19 0,0 0-2,15 14 1,3 11-1,7 10-1,2 6 1,6 7 1,3 0-1,0-1 0,-2-3 0,-3-11 1,-2-12 0,-6-16 1,-3-12 0,-3-15 0,-6-9 1,-4-9 0,-1-3 0,-3-1 0,2 4 0,2 2-1,3 7 0,8 10 0,5 3-2,9 12-3,1-3-37,13 4 0,4-3-1,5-3 1</inkml:trace>
  <inkml:trace contextRef="#ctx0" brushRef="#br0" timeOffset="41231">606 4 26,'-2'-9'31,"2"9"-2,0 0-3,0 0-5,0 0-4,0 0-3,-12 4-2,-7-4-3,-3 5-3,-8-4-2,-2 5-1,-6-3-1,-1 4 0,0-2-1,4 2-2,5-1 2,6 4-2,3 2 1,4 3-2,4 11 2,3 10-1,5 16 0,1 12 2,0 18-2,-2 14 1,-4 18-1,-4 13 1,-4 13-1,-4 8 0,-5 6 0,-2 4-1,2 2 0,1-6 1,7-4 1,9-11-1,8-11 1,9-16-1,12-18 2,12-16 1,11-23 0,16-14 0,11-15-1,12-12 1,4-11 0,7-4-1,0-4 0,-2-2-1,-6 3 1,-8 0-1,-14 0 0,-12 2-2,-8 2-3,-21-4-35,-1 2 1,-20 2-1,7-16 0</inkml:trace>
  <inkml:trace contextRef="#ctx0" brushRef="#br0" timeOffset="104036">5600 1642 41,'0'0'36,"0"0"0,5 10 0,-5-10-26,-9 7-5,9-7-1,-10 18 0,4 2-2,2 8 0,0 8 0,2 10 1,0 8-1,2 11 0,1 8 0,1 6-1,1 1 0,2 0 0,-1-1 0,1-6-1,0-2 0,2-9 0,-1-10 0,-1-9-1,0-8-2,-2-11-3,6-2-14,-9-22-18,0 0 0,1-20-1,-4-9 1</inkml:trace>
  <inkml:trace contextRef="#ctx0" brushRef="#br0" timeOffset="104348">5464 1794 46,'-3'-39'37,"4"-3"0,4 3 0,-2-4-24,11 6-8,0 1-1,8 6-1,1 4-2,7 3 0,2 8-1,4 5 0,4 7 0,3 6 0,1 6 0,0 8 0,-3 2 0,-4 7 0,-4 2 0,-7 1 0,-7 1 0,-9 0 0,-6 3-1,-8-2 1,-7-1 0,-5-3 0,-7-1 0,-4 0 0,-6-6 0,-2-3 0,-2-6 0,0-2 0,2-3-1,0-4-3,10 3-21,0-4-12,9-1-1,5-2 1</inkml:trace>
</inkml:ink>
</file>

<file path=ppt/ink/ink20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21:49.042"/>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74 474 33,'-11'-14'32,"0"-4"-5,5 6-5,-7-10-5,7 9-4,-5-6-2,8 8-2,-6-3-1,8 5-3,-2-1 0,3 10-2,0 0-1,0 0 0,0 0 0,-3 10-2,5 8 1,0 8 0,1 8-1,0 10 0,2 7 0,-1 12 0,1 4 1,-1 2-1,-1 1 1,1-2-2,-3-3 2,0-5 0,0-5-1,-1-4 1,0-8-1,-1-6 0,0-8 0,-1-4 0,2-5-2,-2-8 0,4-2-3,-8-23-6,9-5-29,-4-9 0,1-8-1,0-13 2</inkml:trace>
  <inkml:trace contextRef="#ctx0" brushRef="#br0" timeOffset="421">36 320 26,'-8'-29'33,"5"2"0,0-3 0,1-4-23,8 3-5,3 0-1,7 2-2,2 1 1,8 5 0,0 2-1,3 5 0,-2 2-1,0 7 0,-1 5 0,-1 10 0,-3 8 0,-2 9 0,-4 6 0,1 6 0,-6 4 0,-2 1 0,-3-3-1,-4-3 2,-8-8 0,-1-3 0,-7-7 1,-5-5-1,-4-5 1,-1-2 0,-4-5-1,2-1 0,0-1-1,5-4-3,7 4-5,-1-3-31,15 4-1,11-12-1,7 4 1</inkml:trace>
</inkml:ink>
</file>

<file path=ppt/ink/ink20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20:37.85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73 1539 8,'0'0'33,"-14"3"0,14-3 2,-7 25-18,-2-11-7,7 15-2,-4 3-3,3 10-1,-3 4-1,2 3 1,-1 0-3,1 0 0,1-6 1,0-4-3,2-10 2,-2-7-4,3-6 0,0-16-13,0 0-20,-3-16 0,3-8 0</inkml:trace>
  <inkml:trace contextRef="#ctx0" brushRef="#br0" timeOffset="265">52 1118 44,'-1'-18'37,"0"6"1,1 12-1,-6-10-27,6 10-6,0 0-4,0 0-3,4 20-3,-4-20-6,10 28-12,-4-8-12,4 5-1,4 5 3</inkml:trace>
  <inkml:trace contextRef="#ctx0" brushRef="#br0" timeOffset="546">237 1971 2,'0'0'34,"-2"15"1,2-15-4,0 0-11,0-10-3,-5-6-4,10 2-4,-7-9-2,5-2-2,-3-7-2,3 0 0,-3-5-1,2 5 0,-1-1 0,2 4-1,-1 4 0,0 4-1,0 5 0,0 5 1,-2 11-2,0 0 1,0 0-1,0 0 0,14 19-1,-7 1 0,5 10 0,4 0 0,4 7-1,4-2 2,4 1-1,1-6 1,2-4 1,0-8 0,-2-8 1,-1-3 0,-3-11 1,-4-6 0,-2-8 0,-4-8 0,-5-8 0,-3-5 0,-4-4 0,-1-1-1,-2 1-1,-1 6 1,-1 5-2,-2 5-3,6 10-32,-4 6-2,2 11-3,0 0 2</inkml:trace>
  <inkml:trace contextRef="#ctx0" brushRef="#br0" timeOffset="3323">1022 1649 45,'4'-10'37,"-4"10"3,2-11-12,-2 11-12,0 0-7,2 19-4,-3-1-2,1 10-2,4 6-1,0 6 1,4 6-2,3 2 0,3 1 1,0-5 0,4-8 0,-3-7-1,0-11 1,-3-6-1,-12-12 1,10-12 1,-11-8-1,-4-9 0,-6-10 0,-3-8 1,-3-8-1,-1-5 1,1 0-1,2 1 1,5 1-1,5 6 0,8 4 0,6 8 0,10 6 0,6 4-1,7 7-1,3 0-3,8 9-9,-6-2-22,7 3 0,-1 4-2,-3 2 1</inkml:trace>
  <inkml:trace contextRef="#ctx0" brushRef="#br0" timeOffset="3775">1255 1921 30,'-2'17'37,"2"-17"2,0 0-2,22-12-21,-12-19-7,7-3-2,-1-9-3,2 1-1,0-5-1,0 5-1,-5 5 1,-2 8-2,-1 9 1,-10 20-1,18 0 0,-7 15-1,2 11 0,3 5 0,2 6 0,2 0 0,1 2-1,-1-5 2,-3-2-1,-4-8 1,-4-8 1,-4-7 0,-5-9 0,-14 1 0,-5-9 0,-3-4 0,-7-4-1,-2-3 0,-3 0-1,1 1-1,5 2-3,1-2-10,15 13-15,12 5-8,0 0-1,0 0 1</inkml:trace>
  <inkml:trace contextRef="#ctx0" brushRef="#br0" timeOffset="4149">1634 1878 49,'9'-6'39,"-3"-9"0,-3-4 0,-8-13-24,8 3-9,-4-7-2,2 0-1,-1 3-2,0 4 0,-1 6-1,1 8 0,0 15 0,0 0-1,9 18 0,-3 5 0,4 6-1,3 1 1,2 1 0,2-1 0,-1-7 0,0-3 2,-3-10-1,1-6 2,-4-9-1,-3-5 0,-3-10 0,-2-5 0,0-3-1,-2-7 0,2 2-2,-3-3-2,5 7-2,-3-3-4,12 14-5,-7-1-2,14 14 0,-7-4 1,11 14 2,-7-5 3,2 7 6,-2 1 6,-8 0 7,1 8 2,-12-4 1,4 8 0,-11-4-1,4 9-3,-3-4-1,5 3-2,0-4 0,5 0 0,2-7-1,6 2 2,0-11 0,5 0 1,-5-9 0,4 1-1,-6-10 0,0 1-1,-4-5-1,-2 1 0,-3-1-1,0 4-1,-2 1 0,3 13-1,0 0 0,-3 15 0,8 16-1,2 13 1,3 12-1,-1 12-1,2 12 2,-1 6-2,-3-2 1,-4-5 0,-4-8 0,-3-11-1,-4-11 1,-3-14 0,-1-12-2,-4-21-4,5-9-17,-2-22-15,0-14 0,2-12-1</inkml:trace>
  <inkml:trace contextRef="#ctx0" brushRef="#br0" timeOffset="4883">2112 1760 52,'26'-8'36,"2"-4"0,-1-9-15,10 3-9,-4-12-6,5 0-3,-5-7-1,-2 1 1,-6-2-1,-5 4 0,-8 3 0,-8 6 0,-11 9-1,-10 13 1,-7 11-1,-5 14-1,-2 8 1,-1 12-1,3 8 0,6 5 0,7 2 0,9-3 0,10-6 0,6-5 0,9-6-2,4-12-2,9-4-9,0-11-25,7-12 1,3-8-2,5-9 1</inkml:trace>
  <inkml:trace contextRef="#ctx0" brushRef="#br0" timeOffset="5257">2777 1053 24,'-6'-25'35,"-1"4"0,1 6 0,6 15-17,-13 2-9,10 22-2,-6 11-3,0 19 0,-4 11-3,2 17 1,-3 7 0,3 11 1,-1-5-2,5-2 1,3-9-1,5-12 0,2-12-1,3-13-2,3-10-2,-4-21-19,4-6-15,4-12 0,-1-14 0,2-9 0</inkml:trace>
  <inkml:trace contextRef="#ctx0" brushRef="#br0" timeOffset="6146">2904 1266 31,'0'0'35,"0"0"1,13-8-3,1 5-18,-5-10-6,10 6-2,-2-4-2,3 1-2,-1 1 0,0 1-1,-2 2 0,-2 2 0,-2 2-1,-4 3 0,-9-1 0,12 19-1,-12 2 0,-3 7 0,-7 8 0,-1 7 0,-7 6 0,-3 4 0,-2-4 0,-3 1-1,2-5 1,3-6 0,2-8 0,4-8 0,5-4 0,7-7 0,3-12 1,9 11-1,4-14 1,4 0 0,6-4 0,1 2 0,3-2-1,1 0 1,-3 2-1,0-2-1,-4 5-1,-4-1-2,1 4-5,-18-1-22,18-7-7,-9 4-1,0 0 1</inkml:trace>
  <inkml:trace contextRef="#ctx0" brushRef="#br0" timeOffset="6614">3296 1691 15,'17'21'32,"-12"-10"2,2 3 1,0 9-20,-10-3-4,3 13-3,-8 0-2,1 8-1,-6-1-1,2 2-2,-1-2-1,0-7-7,6-4-26,1-7-5,3-12-1,2-10 1</inkml:trace>
  <inkml:trace contextRef="#ctx0" brushRef="#br0" timeOffset="7332">3619 1290 14,'0'0'33,"0"0"-2,0 0 4,0 0-19,-3 15-5,3-15-4,-7 22-3,2-4 1,4 8-2,-4 5 1,5 8-2,-3 1 0,4 8 1,-1-1-1,3 0 0,1-4-1,-2-4 0,2-5-2,-1-10 1,2-2-3,-5-11-6,8 1-13,-8-12-15,0 0 0,4-15 1</inkml:trace>
  <inkml:trace contextRef="#ctx0" brushRef="#br0" timeOffset="7597">3503 1285 76,'-11'-49'40,"4"4"-1,6-8-12,4 17-19,3 0-3,7 6-2,3 6-2,10 5 0,1 10-1,9 6-1,2 13 1,7 7-1,2 9-1,0 6 1,0 5 0,-7 3 0,-3 3 0,-11 0-1,-8-3 2,-8-4 0,-14-3 0,-8-6 0,-10-3 1,-4-3 0,-5-6-1,-6-2 1,4-6-1,-2-2-2,10-1-1,0-6-4,14 6-7,-2-7-17,13 3-8,12-3 0,0-1 1</inkml:trace>
  <inkml:trace contextRef="#ctx0" brushRef="#br0" timeOffset="7987">4098 1351 38,'11'14'36,"1"11"1,-7 0-3,-5 4-21,2 10-7,-7-1-2,3 5-1,-5 0-2,-1 0 0,1-4-2,-6-7-5,10-3-7,-9-7-24,4-14-1,8-8 1,-15-4 0</inkml:trace>
  <inkml:trace contextRef="#ctx0" brushRef="#br0" timeOffset="8190">3951 1547 32,'0'0'37,"15"-2"0,4 9 0,8 1-24,-3-8-6,7 3-2,0-3-5,-1-5-7,5-1-20,-4-2-8,-3-6-3,3 0 1</inkml:trace>
  <inkml:trace contextRef="#ctx0" brushRef="#br0" timeOffset="8393">4497 1274 35,'0'0'36,"2"19"2,-5 4-1,1 10-21,-5 1-7,0 11-5,-1 4 0,2 4-2,-3-3-1,3-1 1,0-6-2,4-6 0,1-7-4,-1-14-4,9-5-25,-7-11-5,0 0-1,12-17 1</inkml:trace>
  <inkml:trace contextRef="#ctx0" brushRef="#br0" timeOffset="8751">4702 819 33,'0'0'34,"-10"-8"3,10 8-11,0 0-6,7 70-6,10-18-4,4 11-4,1 14 0,2 9-1,-2 9 0,-4-3-1,-8-1-3,-6-4 1,-8-7 0,-4-11 0,-5-7-1,-5-12-2,-1-9 0,-4-5-1,6-12-2,1-1-3,4-17-7,12-6-28,0 0 0,0 0 1,0 0 1</inkml:trace>
  <inkml:trace contextRef="#ctx0" brushRef="#br0" timeOffset="10889">4767 0 47,'0'0'40,"0"0"-2,0 0-5,64 22-16,-64-22-6,72-6-5,-31 2-1,9 1-3,-2 1 0,-6 2-1,0 2 0,-42-2-1,74 16 0,-74-16 0,62 42 0,-62-42 0,44 86-1,-23-22 1,-13 13-1,-1 19 0,-6 16 0,-1 17 0,-3 8 0,0 12 1,3 3-1,-4 0 1,2-2 0,1-8 0,-5-5 1,3-14 0,-4-6 0,4-11-1,-3-9 1,1-9 0,3-11-1,-4-9 0,5-10 1,-2-11 0,3-47 1,-15 62 0,15-62 0,0 0 1,-63 34-1,63-34 1,-81 1-2,28-1-1,-5-3-3,-9 4-8,1-5-32,-11 0 0,2-2-1,1-6 1</inkml:trace>
</inkml:ink>
</file>

<file path=ppt/ink/ink20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7:54.183"/>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6 347 19,'14'-14'32,"-1"5"0,-4-2 3,-5-1-18,7 8-5,-11 4-2,8-9-2,-8 9-1,0 0-2,0 0-1,0 0 0,0 15-2,-1 0 0,-2 2-1,0 8 0,-1 4 1,1 4-1,-3-1 1,1 1 0,0-1-1,0-1 1,1-3-1,2-5 0,2-3 0,4-5 0,4 0 1,7-7-1,4-3 0,7-2 1,8-5-1,6-1 0,8-5 0,7 0 0,6-3-1,8 1 0,10-1 1,6 0-1,8 3 0,10-1 0,6 0 0,10 3 1,6 0-1,6 2 0,7-1 1,9 2-1,3 1 0,7 0 1,5 3-1,4-3 0,6 3 0,1-3 1,1 3-1,1 0 1,2-3 0,-4 1 0,2-3 0,-3 1 0,-2-1 0,1-2 0,-2-2-1,3-2 1,-1 1-1,3-5 1,1-1 0,1-1 0,-2-2 0,-2 0-1,-6-1 1,-8 1 0,-9 1-1,-11 3 0,-16 4 0,-14 0 0,-13 4 0,-13 2 0,-15 0 0,-11 2 1,-13-1-1,-9 2 0,-11-1 0,-6 0 1,-6 0-1,-11 2 0,9-4 1,-9 4-1,-4-14 1,0 1-1,0-7 1,-2-3-1,1-6 1,-1-1-1,-3-3 0,0 0 0,-2 3-1,0 2 0,-1 7-3,0 1-5,4 11-32,8 9-2,-10-6 1,10 6-1</inkml:trace>
</inkml:ink>
</file>

<file path=ppt/ink/ink20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6:46.28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989 906 27,'7'-37'32,"4"2"1,5 5-1,0 6-15,-1 6-14,7 10 0,0 10-1,-3 13-1,-4 17 1,-2 19 2,-3 16 0,0 22 1,-5 16 2,5 21-2,-3 8 1,2 9-1,-4-5-1,1 0-1,-2-10 0,0-10-2,-1-17 0,-3-18 0,-3-14-2,0-18-1,3-8-5,-8-27-21,8-16-10,-3-14 0,10-18-1</inkml:trace>
  <inkml:trace contextRef="#ctx0" brushRef="#br0" timeOffset="312">1681 1740 54,'0'0'35,"-2"16"-1,-22 14 0,-18 11-24,3 15-7,-1 8-2,5 7-1,6 3 0,14-5-1,17-9 1,16-11 0,18-16 0,9-16 1,7-19-1,4-15 1,0-18 0,-5-11 1,-12-13-1,-9-7 1,-16-8 0,-9-4 0,-11-3 0,-6 3 1,-3 3-1,4 4 0,4 8 0,8 7-1,9 12 0,10 13 0,8 17 0,6 17-1,2 19 1,-1 23-1,-4 16 0,-6 12 0,-3 9 0,-4 4 0,-3-4-1,-4-5 0,-1-17 1,3-15 0,2-19 1,5-18 0,5-14 0,1-14 0,-1-13 1,2-3 0,-2 2 0,-5 4-2,2 17 0,-5 16 0,-2 17 0,-2 18 0,0 15-1,3 6 0,5 0 1,6-5-1,3-19 1,8-18 1,5-25-1,7-18 0,2-24 1,1-15 1,-5-21 1,-6-11-1,-11-4 1,-9 1-1,-13 9 1,-13 10 0,-9 15-4,-10 6-20,-3 26-19,-2 12-1,3 2-2,25 20 43</inkml:trace>
  <inkml:trace contextRef="#ctx0" brushRef="#br0" timeOffset="51183">681 304 66,'1'-31'37,"-5"-3"-1,-6-4-7,-4 9-19,-10 4-4,-3 9-2,-11 6-2,-2 8 0,-3 4 0,-1 5-1,2 2 1,4 2-1,6 2 0,6 6 0,9 9-1,2 14 0,5 12 0,3 14 0,2 22-1,0 20 1,-2 19-1,-4 16 1,-5 10-1,-4 10 0,-4 7 0,-4 0 0,-2-3 0,0-8 0,4-11 1,3-18-1,9-22 1,9-16 1,10-23 0,15-16 0,11-21 1,12-15-1,14-9 1,8-6-1,6-3 0,2-2-1,-1 1-3,-10-5-10,-3 10-27,-8 0 1,-10-3-1,-6-5 0</inkml:trace>
  <inkml:trace contextRef="#ctx0" brushRef="#br0" timeOffset="51885">2943 123 63,'23'-17'36,"6"-3"-1,7-2-1,8 2-26,-1-1-7,8 5-1,3 10 0,-2 13 1,-3 17-1,-3 23 0,-10 19 1,-7 25 0,-12 21-1,-7 23 0,-13 16-1,-6 11 1,-2 7-1,-2 7 0,6 0-1,3-7 0,5-11 1,4-11 0,5-9 0,1-14 1,-2-19 0,1-20 0,-6-17 2,-4-12-1,-9-18 1,-6-10 0,-13-15 0,-10-8 1,-13-8-1,-5-1 0,-8-1 1,-1 4-2,-2 3 0,5 3-3,14 8-33,8 0-3,15 2 0,10-4-1</inkml:trace>
</inkml:ink>
</file>

<file path=ppt/ink/ink2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1T21:31:23.758"/>
    </inkml:context>
    <inkml:brush xml:id="br0">
      <inkml:brushProperty name="width" value="0.05292" units="cm"/>
      <inkml:brushProperty name="height" value="0.05292" units="cm"/>
      <inkml:brushProperty name="color" value="#FF0000"/>
    </inkml:brush>
  </inkml:definitions>
  <inkml:trace contextRef="#ctx0" brushRef="#br0">8811 14235,'0'26,"0"-26,0 27,0-1,0 0,26-26,1 27,-1-1,54 1,-27-1,52-26,1 0,0 0,53-53,-53 0</inkml:trace>
  <inkml:trace contextRef="#ctx0" brushRef="#br0" timeOffset="20590.1777">9896 15981,'0'0,"0"0,0 0,0 0,0 0,0 0,0 0,0 0,0 0,0 0,0 0,-27-27,27 27,0 0,0 0,0 0,-26 0,26 0,-27-26,1 26,-1 0,-25 0,25 0,1 0,-27 0,26 0,1 0,26 0,-27 0,27 0,0 0,0 0,0 0,0 0,0 0,0 0,0 0,-26 26,52-26,-26 27,0 26,0-27,-26 27,26 0,0 26,0 1,-27-1,1-26,0 26,-1 1,1-27,-1 26,27-26,-26 0,-1-27,27 27,0-26,0-27,0 26,0-26,0 0,0 0,0 0,0 0,0 0,27 0,-1 0,-26 0,27 0,26 27,-27-27,27 0,-27 0,27 0,0 26,0-26,-26 0,25 27,-25-27,26 26,-27-26,1 27,-27-1,26-26,-26 26,0-26,27 0,-27 0,0 0</inkml:trace>
  <inkml:trace contextRef="#ctx0" brushRef="#br0" timeOffset="21080.2057">10372 15346,'0'0,"0"-27,0 27,0 0,0 0,0 27,0-27,-26 53,26-27,0 54,-27-27,27 26,0 27,0-27,-26 27,26 0,0-27,0 27,0-27,0 1,0-27,0 0,0-1,0 1,0-53,0 27,-27-1,54-26,-27 0,0 0,-27 0,27 0,0-26</inkml:trace>
  <inkml:trace contextRef="#ctx0" brushRef="#br0" timeOffset="21851.2498">10637 16298,'0'0,"0"27,-27-27,27 26,-26 27,-1-26,1 26,-1-1,27 1,0 0,0-26,27-1,-1 1,27-1,0-52,0 26,0-53,0 26,-27-26,27 27,-26-53,-27 26,0 0,0 0,0-27,0 54,-27-27,27 27,-26-1,26 1,0-1,0 27,26 0,1 0,-27 0,53 0,-27 53,0-26,1 26,-1-1,1 28,-1-1,-26 1,27-28,-27 1,0-26,26-1,-26 1,27-27,-1-27,1 1,26-1,-27-52,0 53,-26-54,27 27,-1 0,-26 27,0-1,0 27,27 27,-27-1,0 27,0 0,26 0,1 0,-1 0,27-27,0-26,0 0,0 0,0 0,0-53,0 1,-27 25,1-26,-27 0,0 0,0 0,-27 1,1 25,-1 1,1 26,26-27,0 1</inkml:trace>
  <inkml:trace contextRef="#ctx0" brushRef="#br0" timeOffset="22558.2903">12198 15584,'-27'0,"27"0,-26 0,26 0,0-26,26 26,27-27,-26 27,52-26,-26 26,53-27,-27 1,27 26,-27 0,1 26,-27 1,-1-1,1 27,-26 53,-1-27,-26 27,0 0,-26 26,26 0,-27-26,27 0,-26 26,26-52,-27-1,27 1,0-28,-26-25,26 26,-26-53,-1 26,1-26,-27-26,26 26,-26-27,0 27,1-26,-1-1,0 27,26-26,1 26,-1 0,27 0</inkml:trace>
  <inkml:trace contextRef="#ctx0" brushRef="#br0" timeOffset="50344.8796">13970 16060,'0'0,"0"27,0-27,0 53,0-53,0 26,0 1,-26 25,26 1,0-26,0 52,0-26,0 0,0 26,-27-26,27-26,0 26,0-53,0 26,0-26,0 0,0 0</inkml:trace>
  <inkml:trace contextRef="#ctx0" brushRef="#br0" timeOffset="50612.8949">13653 16431,'0'-27,"-27"54,27-27,-26 0,26 0,0 0,0 0,0 0,26 26,1-26,-1 0,27 0,0 0,0-26,26 26,-26 0,0 0,0 0,0 0,-26 0,-27 0,0 0</inkml:trace>
  <inkml:trace contextRef="#ctx0" brushRef="#br0" timeOffset="51420.941">15108 16140,'0'0,"-26"0,26 0,0 26,0 1,0-1,0 0,0 27,26 0,-26 0,0 27,27-28,-27 28,26-27,-26 0,26 0,-26-27,0 1,0-27,0 0,0-53,0 26,0-26,0 0,-26-26,26 0,0 26,0-27,0 1,26 0,1 26,-27 0,53 26,-27-26,27 27,0-1,0 27,-27 0,27 0,-26 0,26 27,-27-27,1 26</inkml:trace>
  <inkml:trace contextRef="#ctx0" brushRef="#br0" timeOffset="51923.9698">15743 16775,'0'0,"0"0,0-27,0-26,0 27,0-27,0 0,0 0,0 0,0 27,27-54,-27 54,26-1,0-26,1 53,-1 0,1 0,-1 0,27 0,-26 27,26 26,-1-27,-25 27,26-26,0-1,-27 1,1-1,-1 0,1-26,-27 0,-27 27,1-27,-1 0,1 0,-27-27,0 27,0 0,0-26,27 26,-27 0,53 0,-27 0,54 26,-27-26,26 27,27-1</inkml:trace>
  <inkml:trace contextRef="#ctx0" brushRef="#br0" timeOffset="52202.9859">16352 16616,'26'0,"1"-27,-1 1,0-1,-26-25,0-1,27 0,-27 0,0 0,0 0,0 27,0-1,0 27,0 0,26 27,1-1,-1 0,1 1,26 26,-27-27,1 1,-1-1,0-26,1 0,-1-26,-26-1,27-26,-27 0,26 1</inkml:trace>
  <inkml:trace contextRef="#ctx0" brushRef="#br0" timeOffset="52847.0225">17066 16060,'-26'53,"-1"-26,27 26,-26-1,-1-25,27 26,27-27,-27-26,26 27,27-27,-27-27,27 1,-26 26,-1-27,1-26,-1 27,-26-27,0 27,0-1,27 27,-27 0,0 27,26 26,1-1,-1 28,27 26,-27-1,27 1,-26 0,-1 0,-26 0,-26-27,-1-26,1 0,-54-27,28-26,-1 0,-27-26,54 0,-27-54,26 27,27 0,27-26,26 26,0-26,26-1,0 1,27 0,-26-27,-1 0,0 27,-26-27,0 0,-26 26,-1 28,-52-1,-1 26,1 27,-27 0,0 53,0 26,27 1,-27 26,53 0,0-1,0 1,26-26,27-1,-26-26,52 0,-26-53,0 26,26-52,-26-1</inkml:trace>
  <inkml:trace contextRef="#ctx0" brushRef="#br0" timeOffset="53238.045">18865 15134,'-26'27,"-27"-27,26 79,-26-26,27 53,-1 0,-25 26,52 0,-27 27,27 0,0-1,0-52,27 0,-27 0,26-27,27-52,0-1,0-26</inkml:trace>
  <inkml:trace contextRef="#ctx0" brushRef="#br0" timeOffset="54526.1187">19288 15161,'0'-27,"0"1,0 26,0 0,-26 26,26 27,0 0,-26 26,26 27,-27 0,27 0,-26 0,26 26,-27-26,27 26,0-52,0-1,0 0,0-26,0-26,0-27,0 0,27-27,-1 1,1-27,-1-27,0 28,1-28,-1 27,1 0,-27 27,0 26,26 26,-52 27,26-26,-27 52,27 0,0-26,0 27,27-27,-1-27,1-26,-1 0,27-26,-26-1,26-26,-27 0,-26 0,0-52,0 52,-26-27,-1 27,1 0,26 27,-27 0,27 26,0 0,0 26,0 27,0-27,27 54,-27-27,26 0,-26 0,27-27,-1 0,0 1,1-27,-1 0,1-27,-1 1,1 0,-1-1,-26 1,0 26,27 0,-27 26,0 1,26 25,1-25,-1 26,27-27,-27 1,27-1,-26-26,26-26,-27-1,1 1,-1-27,-26 0,0 0,-26 0,26 0,-53 0,53 27,-27-1,27 1,-26-1</inkml:trace>
  <inkml:trace contextRef="#ctx0" brushRef="#br0" timeOffset="54745.1312">20426 15690,'0'53,"0"-27,0 27,0 0,0-27,0 27,0 0,0 27,0-54,27 27,-27-53,26 27</inkml:trace>
  <inkml:trace contextRef="#ctx0" brushRef="#br0" timeOffset="54893.1396">20373 15954,'-26'0,"-1"0,27 0,0 0,0 0,27 27,26-27,-27 53,1-53,26 0,-1 0,1 0</inkml:trace>
  <inkml:trace contextRef="#ctx0" brushRef="#br0" timeOffset="55188.1566">20955 15372,'0'-26,"0"26,-26 26,52 1,-52-1,26 54,0-27,0-1,0 28,0 26,-27-27,54 27,-27-27,0 1,0-1,0-26,0 0,0-27,26 1,-26-27,0 0,0 0,0-27</inkml:trace>
  <inkml:trace contextRef="#ctx0" brushRef="#br0" timeOffset="55666.1839">21352 16325,'0'0,"0"26,0-26,27 27,-27-1,0 27,0-26,-27 52,27-26,-26 26,26-26,-27 0,27 0</inkml:trace>
  <inkml:trace contextRef="#ctx0" brushRef="#br0" timeOffset="56386.2248">21908 15505,'0'-27,"0"27,0-26,0 26,0 0,0 26,0 1,-27 26,27-1,0 28,0-1,0 27,-26 26,26-26,0 0,0 0,0-53,0 0,0 0,0-53,0 0,26-27,1 1,-1-27,1 0,-1 0,1 26,-1 1,1 26,-27 26,26 1,-26 26,27 0,-27 0,26 0,-26 26,0-53,0 1,26-1,1-26,-27-26,26-1,1-26,-27 1,26-1,1 0,-1 0,1 26,-27 1,26 26,-26 0,27 26,-27 1,26-1,0 27,1 0,-1-26,-26 25,27-25,-1-27,27 26,-26-52,-1-1,1-25</inkml:trace>
  <inkml:trace contextRef="#ctx0" brushRef="#br0" timeOffset="57119.2669">22860 15161,'0'0,"0"0,27 26,-27 1,26-1,1 53,26 1,-27-1,27 53,-27 1,27-1,-53 27,27-27,-27 0,0 1,0-54,-27 0,27-26,-26-26,-1-1,1-52</inkml:trace>
  <inkml:trace contextRef="#ctx0" brushRef="#br0" timeOffset="82543.7212">9446 4154,'0'0,"0"-26,0 26,-26-27,26 27,0 0,0 0,-27-26,27 26,0 0,0 0,0 0,-26 0,26 26,0 1,0-1,0 0,26 54,-26-27,0 26,27 0,-27 27,0-26,26 26,-26-27,26 27,-26-27,0-26,0 26,27-52,-27 26,0-27,0-26,0 27,0-27,0 0,0 0,0 0,0 0,0 0,0 0,-27 0,27 0,0-27,0 27,-26 0,26 0,-26 0,26 0,0 0,0 0,-27 0,27 0,-26-26,-1-1,27 1,-26-1,-1 1,1-27,-1 53,1-53,-1 53,27-26,-26 26,26 0,0 0,0 26,0 1,26-1,-26 27,27 0,-27 26,26-26,1 27,-27-28,26 1,-26-26,27-1,-27-26,26 27,1-54,-1 27,1-26,25-27,-25 26,26-25,-27 25,27-26,-26 27,-1-1,1 27,-27-26,0 26,26 0,-26 0,0 0,0 0,0 0,0 0,26 0,-26 0,0 0,0-27,0 1,0 26</inkml:trace>
  <inkml:trace contextRef="#ctx0" brushRef="#br0" timeOffset="98183.6158">12436 3678,'-27'-27,"1"1,-1-1,-26 1,1-1,-1 1,-27 0,1 26,0-27,-1 27,-26 0,0 0,1 0,-28 0,1 0,0 27,-27 25,27-25,-1 26,1 0,0 26,52 0,1 27,0-26,52 52,1-26,52 0,27 26,0-26,53 26,-27-26,54-53,25 53,-25-27,52-53,-26 27,26-26,-26-27,-1-27,1 1,0-27,-27-26,0-1,-26-26,0-26,-53 0,0 0,-27-1,-26 1,-26 0,-27 52,0-26,0 54,-26-1,-1 0,27 26,-26 1,0-27,26 53</inkml:trace>
  <inkml:trace contextRef="#ctx0" brushRef="#br0" timeOffset="98998.6624">11721 3466,'-26'0,"26"0,0-53,0 27,-27-27,27 0,-26 0,0 0,-27 0,0 0,0 0,0-26,-26 26,-1 27,-26-54,0 27,1 0,-1 27,-26-27,-1 0,1 27,0-1,-1 27,1 0,0 0,26 53,0-27,0 54,27-1,26 1,0 25,27 1,-1 0,1 0,26 0,0 0,0-27,26 27,-26-27,0 1,0-28,0 1,0 0,0-26,0-27,0 26,0-26,0 0,0 0,-26-26,26-1,0 27,-27-26,1-27,-1 26,1-25,-1 25,1 1,-1-27,-25 26,25 1,1-27,26 53,-27-27,27 27,0 0,0 0,0 27,27-27,-27 53,26-27,1 54,-1-27,0-1,1 1,-1 0,-26 0,27-26,-1-27,1 0,-1 0,1-27,26 1,-27-27,27 0,-27 26,1-25,-27 25,26 1,-26-1,0 27,27 0,-27 27,0-27,0 0,-27 0,27 0</inkml:trace>
  <inkml:trace contextRef="#ctx0" brushRef="#br0" timeOffset="107562.1522">20902 13441,'0'0,"0"0,0 0,0 0,0 26,-26-26,26 53,0-26,-26-1,26 27,0 0,-27 0,27 0,0 26,27-26,-27 26,0-26,26 27,-26-27,26 26,-26-26,27 0,-27 0,26-27,-26 1,0-1,0 1,0-27,0 0,0 0,0 0,0 0,0-27,0 27,-26-26,-1-1,1 1</inkml:trace>
  <inkml:trace contextRef="#ctx0" brushRef="#br0" timeOffset="107916.1725">20797 14314,'-27'-26,"27"-1,0 27,-26-26,26 26,-27 0,27 0,0 0,0 26,0 1,27-1,-27 0,0 54,26-54,-26 54,27-54,-1 27,-26-27,27 1,-1-27,0 0,1-27,-1 27,1-26,-1 0,1-1,26 1,-27-1,1 1,-1-1,0 27,-26 0,27 0,-27 0,0 0,26 0,-26 0,0-26,-26-1,26 1,-27-1</inkml:trace>
  <inkml:trace contextRef="#ctx0" brushRef="#br0" timeOffset="108474.2044">20453 12330,'0'0,"-27"-27,1 27,-1 0,-26 0,27 0,-27 0,27 0,-1 27,1-27,26 26,26 1,1-1,-1 27,27-27,26 27,-26 0,0 0,0 0,-27-27,27 27,-53 0,27-26,-27-1,-27 1,1-27,-1 26,1-26,-27 0,27 0,-1-26,1 26,-27-27,53 1</inkml:trace>
  <inkml:trace contextRef="#ctx0" brushRef="#br0" timeOffset="108799.223">20400 11853,'0'-26,"0"26,0 0,0 0,26 26,-26 1,27-1,-1 27,1 0,-1 26,0-26,27 27,-26 26,26-27,-27 0,1-26,26 27,-53-27,53-1,-53-52,0 27,0-27,0-27</inkml:trace>
  <inkml:trace contextRef="#ctx0" brushRef="#br0" timeOffset="109498.263">20585 12462,'0'26,"26"-26,1 27,-1-27,27 0,0-27,-26 27,26-26,-27-1,0 1,-26 0,0-1,0 1,0-1,-26 1,0 26,-27-27,26 54,1-27,26 26,0 27,0-26,0 25,26 1,1-26,26-1,-27 1,27-27,-27 26,27-52,-26 26,-1 0,1-27,-27 27,26 0,-26 27,27-1,-1 1,-26-1,53 27,-27 0,1 0,26 0,-27 0,1-27,-1 27,-26-26,0-27,0 0,0-27,0-26,-26 0,-1 0,-26-53,27 27,-27-27,0 0,27 1,-1-1,1 26,-1 27,27 1,27 25,-1 1,1 26,25 0,-25 0,26 26,-27-26,1 27,-1 25,-26-25,0-1,0 1,-26-1,-1 1,1 26,-1-27,1 1,-1-1,1-26,0 0,26 0</inkml:trace>
  <inkml:trace contextRef="#ctx0" brushRef="#br0" timeOffset="129051.3813">6377 6376,'26'0,"1"0,-27 0,26 0,1 27,-1-27,1 0,-1 26,0-26,1 0,26 0,-27-26,27 26,0-27,0 1</inkml:trace>
  <inkml:trace contextRef="#ctx0" brushRef="#br0" timeOffset="129439.4034">8202 6482,'27'27,"-1"-27,27 0,-26 0,-1 26,27-26,0 0,0 0,0 0,0 0,0 0,0-26,26-1,-26 27</inkml:trace>
  <inkml:trace contextRef="#ctx0" brushRef="#br0" timeOffset="129873.4283">9658 6773,'-27'0,"27"0,27 0,-27 27,26-27,1 0,25 26,1-26,27 0,-1-26,1 26</inkml:trace>
  <inkml:trace contextRef="#ctx0" brushRef="#br0" timeOffset="131708.5333">19077 16907,'-27'0,"1"26,-1-26,27 0,0 0,0 0,27 0,-1 0,1-26,26 26,26 0,0-27,1 27,26-26,0 26,26 0,0 0,-26 0,26 0,-26 0,26-26,-26 26,-26 0,-1-27,0 27,-26-26,-26 26,-1 0,-26 0,0 0,-26 0,-1 0,1 0,-1-27,27 27,0-26</inkml:trace>
  <inkml:trace contextRef="#ctx0" brushRef="#br0" timeOffset="132282.5661">21723 17145,'0'0,"26"0,-26-26,27 26,-27 0,52 0,-25-27,-1 27,27 0,27 0,-27-26,26 26,-26 0,26 0,-52 26,26-26,-27 0,-26 0,0 0,27 0,-27 0,0 0,0 0,-27 0,27 0,0-26,0-1,0 27</inkml:trace>
  <inkml:trace contextRef="#ctx0" brushRef="#br0" timeOffset="134158.6734">24633 13388,'27'-27,"-27"27,26 27,-52-27,26 26,0 1,-27 26,27 0,-26-27,26 27,-27 26,1-26,26 0,-27 27,1-54,-1 27,1 0,-1-27,1 1,-1-1,-25 1,25-1,-26-26,0 0,0 0,0 0,1 0,-1-26,-27 26,27-27,27 1,-54 26,28-27,-1 27,0-26,0 26,0 26,0-26,27 27,-27-27,26 26,1 1,-1-1,1 27,26 0,-27-26,1 25,-1 1,27 0,-26-26,-1 26,1 0,26-1,-26-25,-1 26,27-27,-26 27,26-26,-27-1,27 1,0-1,-26-26,26 27,0-27,0 0,0 0,-27-27,27 27,0-26</inkml:trace>
  <inkml:trace contextRef="#ctx0" brushRef="#br0" timeOffset="134535.695">22781 14605,'-26'-26,"26"26,0 0,0 0,0 0,0 26,0 0,26-26,-26 27,0 26,0-27,0 1,0 26,0-27,0 1,0-1,0 1,26-1,1-26,-1 0,1 0,-1-26,27 26,-26-27,26 1,-27 26,0 0,1-27,-1 27,-26 0,0 0,27 0,-27 0,0 0,0 0,0-26,0-1</inkml:trace>
  <inkml:trace contextRef="#ctx0" brushRef="#br0" timeOffset="135135.7293">24051 12621,'-26'0,"-1"0,-26 0,53 0,-53 0,27 0,26 0,0 26,0 1,26-1,1 0,26 27,0 0,-27-26,27 26,0-27,-27 1,-26-1,0 1,0-1,-26 0,-1 1,-26-1,27-26,-27 27,27-27,-27 0,26 0,1 0</inkml:trace>
  <inkml:trace contextRef="#ctx0" brushRef="#br0" timeOffset="135436.7466">24210 12118,'-27'0,"27"-27,0 27,-26 0,26 0,-27 27,27 26,27-27,-27 54,26-1,-26-26,27 26,-1 1,1-1,-1 0,1 1,-1-54,27 27,-53-26,26-27</inkml:trace>
  <inkml:trace contextRef="#ctx0" brushRef="#br0" timeOffset="136082.7835">24183 12647,'0'0,"0"0,53 0,-53 0,53 0,-26 0,25 0,-25-26,-1-1,1-26,-1 53,-26-53,0 27,-26 26,26-27,-27 1,1 26,-1 26,27 1,-26-27,26 26,0 27,0-26,0-1,26 1,1-1,-27-26,26 27,1-27,-1 0,-26 26,27-26,-1 26,1 1,-1-1,1 27,-1 0,27 0,-27 0,-26 0,27 0,-1-27,-26 27,0-53,0 0,0 0,-26-26,26-27,-27 0,1-26,0 26,-1-27,1-26,-1 27,1 0,26 26,0 0,26 0,1 27,-1 26,27 0,-27 0,27 26,-26 0,26 1,-53 26,0-27,0 1,-27 26,27-27,-53-26,27 27,-1-27,27 0</inkml:trace>
  <inkml:trace contextRef="#ctx0" brushRef="#br0" timeOffset="138648.9303">22702 16669,'0'0,"0"0,0 26,0-26,0 27,0-1,-27 1,27 52,0-26,-26 0,26 0</inkml:trace>
</inkml:ink>
</file>

<file path=ppt/ink/ink21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7:05.1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541-7 60,'11'4'37,"-11"-4"-2,10 19 0,-11 5-28,-4 9-3,2 14-1,-6 10 0,2 14 1,-3 8-1,0 10 0,-2 0-1,1 3 0,-4-5-1,3-3 0,0-9 0,2-7-2,2-10 0,0-12-1,5-8-3,-6-16-7,13-6-25,-4-16-1,0 0 0,-5-21 0</inkml:trace>
  <inkml:trace contextRef="#ctx0" brushRef="#br0" timeOffset="312">-11 538 58,'-10'0'36,"10"0"0,33 2 0,5-5-27,22 5-4,10-3 0,18 3-1,10-2-2,7 2 0,-5-1 0,1 0-1,-11 1 1,-11-1-1,-17-1 0,-13 2 0,-17-1-2,-12-3-4,-9-1-34,-11 3 2,2-16-3,-3 2 1</inkml:trace>
</inkml:ink>
</file>

<file path=ppt/ink/ink21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6:57.44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2712 303 33,'3'-20'34,"-3"4"1,-2 5-2,2 11-20,-11-3-4,9 14-5,-2 5-2,1 10-1,0 12-1,3 13-1,1 12 1,1 11 0,1 8 1,-1 7 0,-3 3 0,1 1 0,-3-1 0,-2-4 1,-4-9-2,0-5 1,-1-10-1,0-9 0,3-12-1,-2-11-3,7-5-3,-5-17-9,7-10-17,0 0-3,7-14 2,1-6-1</inkml:trace>
  <inkml:trace contextRef="#ctx0" brushRef="#br0" timeOffset="327">2882 1127 6,'0'11'27,"-9"-2"0,-1 11 1,-5 3-15,3 4-8,4 5-4,6 6-2,3 0 1,6 0-1,7-4 1,4-4 0,5-5 1,0-8 0,2-7 1,-6-11 1,2-5 1,-8-11 0,-1-5 1,-9-10 0,-1-7-1,-6-8 1,0-4 0,-4-2-1,3 4 0,1-3-1,3 11 1,1 1-1,4 12 0,2 5-1,6 8 1,0 10-2,4 7 0,0 13-1,1 6-1,0 12 1,-2 8-1,0 4-1,-3 5 1,0-3 0,-2-2 1,1-6-1,0-8 1,0-10 1,5-12 0,0-9 2,2-7-2,-1-11 1,0-2 0,-2-7-1,-1 4 1,-4 0-1,-1 6-1,-3 6 0,-6 11 0,9 14-1,-3 10 1,2 5-1,1 4 1,5 0-1,4 0 1,6-5 0,1-9 0,4-14 1,2-11 0,-2-9 0,3-9 1,-7-10 0,-2-6 0,-8-9 0,-6-3 0,-9 1 0,-5 2 0,-5 7-1,-1 3 0,-2 9-2,-3 7-1,6 15-4,-5 0-7,15 8-25,-10 19 0,8-4 0,3 3 0</inkml:trace>
  <inkml:trace contextRef="#ctx0" brushRef="#br0" timeOffset="1248">3993 878 56,'12'7'32,"-12"-7"1,-3 22-14,1 1-13,-4 4-3,1 7-2,0 6 0,-1 4-1,5-1 1,0 1-1,3-6 0,0-4 0,2-3-1,-1-10-2,0-4-6,-3-17-19,0 0-5,-8-12 1,-2-12 0</inkml:trace>
  <inkml:trace contextRef="#ctx0" brushRef="#br0" timeOffset="1450">3839 1065 48,'-13'-11'32,"4"6"2,9 5-13,9 6-8,7 0-6,9 1-4,3-1-1,4 0 0,4-1-2,1-6-2,2 0-5,-7-10-10,-2-3-17,0-4 0,-6-8 1,1-2 0</inkml:trace>
  <inkml:trace contextRef="#ctx0" brushRef="#br0" timeOffset="1669">4436 527 72,'0'0'37,"0"0"-1,0 0-13,12 21-12,-16 11-7,1 10-1,-3 10-2,0 11 1,-2 7 0,1 7 1,-1-1-1,2-2 0,0-8-1,2-5 0,1-8 0,1-6-2,1-10 0,1-7-1,1-5-4,-6-15-7,5-10-25,0 0 0,0 0 0,13-12 0</inkml:trace>
  <inkml:trace contextRef="#ctx0" brushRef="#br0" timeOffset="2090">4766 1521 25,'18'14'30,"-18"-14"3,5 19-2,-4 2-19,-9 0-5,4 9-2,-7 4-1,-1 7-2,-5 2-4,-2-1-23,4-8-8,1-3 0,1-14 0</inkml:trace>
  <inkml:trace contextRef="#ctx0" brushRef="#br0" timeOffset="2558">5222 410 53,'4'-9'34,"-4"9"0,0-14-13,0 14-11,-1 10-4,0 17-3,-3 14-1,0 16-1,0 15-1,0 12 0,1 9 0,-1 6 0,0 2 0,3-10 1,-3-10-1,2-10 0,0-16 0,0-9 0,2-15 1,3-11 0,-3-20 0,14-5 1,0-21-1,4-12 1,3-6-1,4-4 1,-2 0-1,1 4 1,-3 6-1,-4 10 0,-2 12 0,-3 17 0,-3 12 1,-4 12-1,-2 7-1,1 7 1,-2 8-1,2 1 1,-1 1-1,0-4 0,3-7-1,-2-8-2,5-5-4,-6-15-9,8-8-20,0-8-1,1-6 0,3-6 0</inkml:trace>
  <inkml:trace contextRef="#ctx0" brushRef="#br0" timeOffset="3026">5799 1101 35,'10'1'34,"-10"-1"1,0 9-1,-5 8-16,-7 1-9,4 9-3,-2 5-5,5 3 1,1 3-1,8 2 2,4-7-1,8-2 1,6-11-1,4-4 0,4-10 0,0-6-3,1-5-2,-6-12-7,6 1-15,-10-6-12,-7-5 0,0-3 0</inkml:trace>
  <inkml:trace contextRef="#ctx0" brushRef="#br0" timeOffset="3291">6028 746 56,'-12'-10'39,"-3"8"-1,-4 5 0,3 6-24,-3-3-15,-3-6-21,3 0-14,9-3-1,10 3-2,6-17 1</inkml:trace>
  <inkml:trace contextRef="#ctx0" brushRef="#br0" timeOffset="3666">6497 150 66,'-11'1'37,"11"-1"-1,-10 0-11,19 13-12,2 4-8,13 13-2,-1 12-2,1 17-1,2 16 1,-2 14-1,0 14 1,-11 9 1,-12 5 0,-13 7 0,-11-1 1,-3-7 0,-9-9 0,-2-7 0,-3-14-1,1-13-2,7-15 0,2-16-2,12-12-2,-5-24-9,23-6-26,-21-24-1,11-8 0,2-10 0</inkml:trace>
  <inkml:trace contextRef="#ctx0" brushRef="#br0" timeOffset="4305">2564 55 23,'-18'-13'32,"2"4"1,0-2 0,-4-1-15,9 7-7,-5-1-5,4 8-1,-3 8-3,-2 10 0,-4 13 0,0 16-1,-6 17 1,-2 20-2,-5 16 0,1 12 0,2 8 0,6 1-2,6-1 4,8-4-1,7-12 1,10-12 0,5-17 0,8-7 1,-1-18 0,5-8-1,-4-14 0,-1-10 0,-4-6-1,-3-9-1,-11-5-2,11-9-4,-11 9-14,-1-25-17,-8 4 0,-3-4-2,-5 0 2</inkml:trace>
  <inkml:trace contextRef="#ctx0" brushRef="#br0" timeOffset="4929">7 858 16,'0'0'30,"-10"-2"0,10 2 0,0 9-14,0 3-8,9 10-4,-1 8-1,5 13-3,3 7 1,3 8-1,2 4 1,2 2 0,-3-8-1,-3-6 2,-2-13 0,-4-7 2,-7-19-1,-4-11 1,-7-16-1,-5-10 0,-4-11 1,-4-9-1,-3-8 2,-3-6-4,2-2 1,8 5 0,8-1 0,10 5 0,10 5-1,10 5 0,11 7-2,9 3-1,5 9-4,-2-3-18,5 12-11,-1 3-2,-7 8 1,-7 8 0</inkml:trace>
  <inkml:trace contextRef="#ctx0" brushRef="#br0" timeOffset="5350">396 1389 51,'-8'12'36,"8"-12"-1,-9-29-5,13 2-20,0-15-4,5-2-3,1-9-1,4 1-1,3-1 1,2 5-1,1 5 0,1 9 0,-4 8 0,1 7-1,-1 12 0,3 10 0,2 10 0,-1 4-2,1 6 2,1 4-1,0 2 0,0 0 0,-2-1 1,-5-6-1,-4-2 1,-5-4 0,-1-2 0,-5-3 1,-6-1-1,5-10 1,-21 11 0,5-9 0,-6-4 1,-3-4-1,-2-4-1,1-1 0,4 0-1,-1-3-2,9 6-4,-2-6-10,16 14-18,-2-14-2,2 14 1,20-6 1</inkml:trace>
  <inkml:trace contextRef="#ctx0" brushRef="#br0" timeOffset="5803">881 1312 28,'7'11'33,"-7"-11"1,0-13 1,-6-9-19,7 5-6,-7-12-3,5-2-3,-3-5 0,3 0-1,1 1-1,2 3 0,1 4-1,0 6-1,0 7 0,-3 15-1,11-2 0,-1 14-1,-1 7 1,1 1-1,5 5 1,0 0 0,4 0 1,3-5 0,-3-6 1,3-6 1,-1-10-1,0-5 1,-1-10-1,-1-4 1,-4-7-1,-5-7-1,-2-2-1,-3-2-2,0 4-1,-5-2-4,7 10-4,-7-1-2,11 13-5,-6 2-4,10 14-1,-5 0 3,6 10 3,-5 0 7,5 11 6,-5 4 5,-2 6 7,-2 4 6,-5 3 0,0 1 1,-3-1-2,2 3-2,-1-11-3,4 0 1,1-9-1,9-4 2,-4-12-1,10-2 2,-5-13 0,9-1-1,-7-10-1,4 1 1,-7-10-4,-3 2-1,-5-4-1,-4 3-1,-8-2 0,-2 3 0,-3 4-1,-1 4 0,2 4 0,-2 4-1,12 11-1,-9 2 1,16 20-1,5 11-1,2 14 1,5 13-1,1 12 1,5 8 0,2 10-1,-3-2 0,-6-2 2,-4-7 0,-5-11 0,-3-8 1,-7-14 1,-5-8-1,-8-15 1,-6-13 0,-7-15-1,-3-14-2,-4-8-2,-4-13-4,6 2-4,-4-15-12,12 5-14,8-2-1,13 1 2</inkml:trace>
  <inkml:trace contextRef="#ctx0" brushRef="#br0" timeOffset="6645">1693 1064 48,'21'0'37,"1"-3"-1,-3-6 0,7 0-25,-12-11-5,6 1-2,-6-7-2,-4 0 1,-5-4-1,-3 2 0,-5 2-1,-4 5 1,-4 7-1,-4 8 0,-6 10-1,-1 14 0,-3 11-1,1 11 1,3 11-1,3 4 1,5 6-1,6-1 1,8-4 1,8-8-1,6-7 0,4-8 1,2-11-1,2-9 1,1-8-2,-3-9-5,4-5-32,-6 1 1,0-5-2,-2 0 0</inkml:trace>
</inkml:ink>
</file>

<file path=ppt/ink/ink21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6:13.95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106 0 2,'14'19'29,"-9"0"-2,2 17 2,-7 5-17,-8 9-6,-2 8-3,-4 11-2,-2 2 0,-1 2-1,0-2 0,2-5 0,3-3 0,5-5 0,6-6 1,6-7 0,5-7 0,7-5 1,8-10 1,5-4 0,10-8 1,5-11 1,11-1 0,6-14 0,14 3 0,5-8-1,10 3 1,7-6 0,12 3-2,7 0 0,10 4-1,3-2 1,7 3-1,6-2 0,3 5 0,6-2-1,6 4 0,0 0-1,2 1 1,5 3-2,4 0 2,2 1-2,2 1 1,3-1 0,0 3 0,2-1 0,2 2 0,1 1 0,3 1 0,-1 1 1,1 1-1,0 3 0,0 0 0,-2 3 1,-1 1-1,-4 3 1,-3 0-2,-7 2 2,-7 3-1,-7 1 1,-8 0-1,-9-1 1,-9 0-1,-9-1 1,-11-2 0,-11-2 0,-6 0 0,-11-7 0,-8 0 0,-13-5 0,-5-1 0,-14-3 0,-7-1 0,-7-3 0,-8-5 0,-5 2 0,-6-6-1,-3 0 1,-2-6 0,-1-5-2,0-3 1,-2-3 0,1-7 0,-1-5 0,1 0 0,0-3 0,0 2 0,0 2 0,1 3 0,-2 1 0,1 10 0,-1 5 0,0 4-2,2 8-3,-6-5-12,6 18-22,-1-11 0,1 11-1,21-2 1</inkml:trace>
</inkml:ink>
</file>

<file path=ppt/ink/ink2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6:14.9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10-11 41,'0'0'36,"9"-4"0,-9 4-10,0 0-13,0 0-6,4 19-4,-6-7-1,2 5-1,-3 5 0,1 5 0,0 3 0,1 7 1,-1 1-1,2 1-1,0 0 0,1-2 1,1-2 0,1-1-1,2-5 1,1-7-1,5-3 0,3-3 0,4-3 1,6-3-2,4-1 1,9-3 0,8-3 0,10 1 0,8-1 0,9-1 0,13 0 0,10 1 0,11-1 0,9 2 0,10-1 1,7 1-1,5 3 0,8-1 0,4 5 0,6-1 0,3 3 0,6 2 0,5 0 0,3 3 0,8-3 0,1 1 0,6-3 0,2-1 0,5-1 0,-1-4 0,1 0 0,1-5 0,-3 3 0,-2-4 1,-2-1-2,-7 0 2,-5-2 0,-7 1 0,-10-2-1,-8 0 1,-14 0-1,-8-1 0,-16 4 0,-10-2 2,-13 1-2,-10-1 1,-10-2 0,-12 1 0,-3-4 0,-5-1 0,-1-6 0,-6-3-1,-5-3-1,0-6 0,-3-1 1,-1-6-1,-3-2 0,-7-5 0,-3-5 1,-5 2 1,-4-3 1,-8 0 0,-9 1 0,-6 1 1,-5 1-1,-2 6-2,1 7-31,-5 4-7,-5 3-1,6 6-2</inkml:trace>
</inkml:ink>
</file>

<file path=ppt/ink/ink2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17.9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893 375 40,'0'0'35,"-1"-10"-1,-11-9 0,-4-9-25,-11-8-4,-6 0 0,-17-4-3,-9 1 0,-13-1-1,-6 4 2,-5 3-1,3 10 0,3 5 0,8 5-1,11 9 0,12 11 0,14 18-1,10 11 0,10 16 1,5 12-1,3 11 0,0 9 1,1 2-1,0-3 1,0-12 0,2-8 0,1-12 0,7-11 1,5-15 1,11-12-1,7-9 0,10-5 0,7-3 0,7 2 0,6 2-1,5 10-1,1 13 0,-2 10 0,-3 16 0,-4 9 0,-7 12 0,-6 4 0,-10 3 0,-11-4 1,-14-5-1,-12 0 0,-13-8 1,-13-6 0,-12-8 0,-12-7 0,-12-8 0,-6-11-1,-8-11 1,-2-12 0,-1-13-2,7-4 1,8-5-2,11-7-3,17 4-14,15-5-19,18 1 0,18-1-1,19-1 0</inkml:trace>
  <inkml:trace contextRef="#ctx0" brushRef="#br0" timeOffset="608">1331 780 73,'10'4'37,"-20"9"-1,-11 10 1,-10 11-37,-6 14 0,-5 24 0,1 12 0,1 12 1,10 5 0,15-7 0,17-6-1,21-17 0,18-16 0,21-27 2,18-23-1,12-23-1,6-18 2,0-22-1,0-18 1,-16-18-1,-17-13 2,-25-15-1,-23-2-1,-27 1 1,-22 9-1,-20 13 0,-16 19-1,-9 22-2,2 15-3,10 29-18,6 6-16,18 14 1,18 1-1,23-5 0</inkml:trace>
  <inkml:trace contextRef="#ctx0" brushRef="#br0" timeOffset="1014">2994 472 53,'0'0'37,"-28"12"-2,-12-16 1,-6 1-22,-17-11-10,-9 2-1,-9-5 0,-3 3-2,-1 2 1,5 4-2,4 10 1,6 8-1,11 15 0,9 12 0,13 10 0,11 7 0,13 8-1,12 0 1,11-2 1,10-4-1,9-6 1,9-9-1,10-6 2,4-7-1,8-9 1,5 1 0,3-5-2,5 1 2,1 0-2,1 5 1,-3 7-1,-4 8 0,-8 7 0,-10 5 0,-13 5 0,-13 4 0,-21-4 2,-19 6 0,-24-8 0,-22-4-1,-21-6 1,-18-8-1,-17-8 1,-10-13-2,-4-7-2,1-11 0,17-1-5,12-17-17,28 0-16,28-5 2,33-3-2,29-5 2</inkml:trace>
  <inkml:trace contextRef="#ctx0" brushRef="#br0" timeOffset="1513">3795 747 77,'28'11'39,"-38"11"-2,-26 19 1,-27 18-34,-12 19-4,-6 28 0,-4 15 0,3 14 1,19 3 0,32-1 0,33-10 0,39-20 0,35-26 0,36-34 0,30-32 0,20-40 2,10-33 0,-2-36 0,-12-30 0,-28-26 1,-30-17 0,-42-12-1,-45 4 0,-48 19-2,-46 36-1,-39 44-3,-40 50-37,-16 51-3,-14 55 0,-4 51-1</inkml:trace>
</inkml:ink>
</file>

<file path=ppt/ink/ink2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29.01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92-10 66,'0'0'36,"-3"-9"0,3 9-1,-9 12-28,8 9-2,-7 9-2,2 12 0,0 16-1,-1 14-1,-5 17 1,5 12 0,-4 11 0,6 4-1,-3 4 1,1 1 0,4-3 0,2-2 0,-1-10-1,4-10 1,-2-10-1,1-13 0,2-12-1,0-15-2,1-9-4,-4-22-21,0-15-12,8-1 0,-3-19 0</inkml:trace>
</inkml:ink>
</file>

<file path=ppt/ink/ink2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29.4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444-3 74,'17'-6'37,"-8"4"-1,-9 2 0,-5 20-32,-3 9-2,-2 15 0,0 14 0,-3 12-1,1 12-1,1 6 1,2 4 0,3-8-1,3-7 0,3-13-3,0-17-5,6-10-29,-3-16 3,-3-21-4,0 0 2</inkml:trace>
  <inkml:trace contextRef="#ctx0" brushRef="#br0" timeOffset="203">0 401 78,'0'0'39,"17"-1"0,26 3 0,19 0-31,9-3-4,8-2-4,10 0-9,0-6-29,-6-4 1,-8-6-1,-9-4-1</inkml:trace>
</inkml:ink>
</file>

<file path=ppt/ink/ink21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29.90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223 200 83,'45'-42'39,"9"1"-2,4 0 1,2 8-33,0 4-3,4 16-2,-7 18 1,-11 20-1,-17 27 0,-19 23 1,-18 23-1,-16 17 0,-16 12 0,-19 8 1,-14-1-1,-10-3 2,-4-14-3,4-14 2,7-19-1,10-16 1,12-11-1,19-13 2,17-10-1,23-10 1,24-9-1,18-4 1,15-3 0,11 2-2,8-3 0,1-5-4,4 1-5,-9-6-31,0-5 2,-7-8-2,-5-7 0</inkml:trace>
  <inkml:trace contextRef="#ctx0" brushRef="#br0" timeOffset="406">1552 488 80,'20'-2'38,"-5"10"-1,-11 10 0,-1 8-34,-9 8-1,-2 12-1,-6 2 0,1 8 0,0 0-2,-1-5-1,3-5-7,-5-11-24,5-13-3,-3-14-1,0-11 1</inkml:trace>
  <inkml:trace contextRef="#ctx0" brushRef="#br0" timeOffset="577">1333 803 55,'-6'-16'38,"16"6"-1,15 9 1,18-3-12,16 9-17,5-1-5,10-1-4,10 2-13,0-6-24,-3-4 0,-4-3-3,-8-3 2</inkml:trace>
</inkml:ink>
</file>

<file path=ppt/ink/ink2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30.71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69 93,'8'20'36,"0"-10"-6,-8-10-12,-1-23-55,4 4 0,4-6-1,7-7 0</inkml:trace>
</inkml:ink>
</file>

<file path=ppt/ink/ink2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30.87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87,'39'25'37,"-14"-3"-1,-9-9-2,-16-13-41,7 11-29,-7-11 0,14-18-2,-1 2 1</inkml:trace>
</inkml:ink>
</file>

<file path=ppt/ink/ink2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1T21:34:51.138"/>
    </inkml:context>
    <inkml:brush xml:id="br0">
      <inkml:brushProperty name="width" value="0.05292" units="cm"/>
      <inkml:brushProperty name="height" value="0.05292" units="cm"/>
      <inkml:brushProperty name="color" value="#FF0000"/>
    </inkml:brush>
  </inkml:definitions>
  <inkml:trace contextRef="#ctx0" brushRef="#br0">2593 9208,'0'0,"0"0,-26 0,26 26,-27 0,27 27,0 27,-26-27,26 52,0 1,0 0,0 0,0 0,0 0,0-1,0 1,0-26,0-27,0 26,26-53,-26 27,0-53,0 0,27 0</inkml:trace>
  <inkml:trace contextRef="#ctx0" brushRef="#br0" timeOffset="209.0119">3387 9710,'26'27,"1"26,-27 0,26 26,-26 0,0 1,0-27,27 26,-27-26,26-27,-26 1,0-27,0-27</inkml:trace>
  <inkml:trace contextRef="#ctx0" brushRef="#br0" timeOffset="343.0196">3175 10081,'0'26,"27"1,-1-27,54 26,-1-52,0 26,27-27,-26-26</inkml:trace>
  <inkml:trace contextRef="#ctx0" brushRef="#br0" timeOffset="641.0364">4525 9366,'79'-26,"0"26,-26 0,27 26,-1 1,-52-1,-1 54,1-28,-54 28,-26 26,0 0,-26-1,26 1,-26-26,26 25,26-25,1-1,26-26,26-26,27-1,26-26,1 0,-1 0,27-26,-27-1,27-26</inkml:trace>
  <inkml:trace contextRef="#ctx0" brushRef="#br0" timeOffset="868.0496">5636 9657,'0'27,"26"26,-26 0,0 0,0-1,0 28,0-1,-26-26,52 0,-52-27,26 1,-26-27,-1-27</inkml:trace>
  <inkml:trace contextRef="#ctx0" brushRef="#br0" timeOffset="995.0569">5292 10028,'0'26,"53"-26,0 0,0-26,0 26,26-27,0-26,1 27</inkml:trace>
  <inkml:trace contextRef="#ctx0" brushRef="#br0" timeOffset="1331.0761">6245 9287,'79'0,"27"0,0 26,-27 1,-26-1,0 27,-53 27,0-28,-27 28,-26-1,0 1,27-1,0 0,26-26,26-26,27 26,0 0,26-53,27 52,-53-25,0-1,-53 27,-27-26,-25-1,-28 27,-26-26,27-1,0 1,26-27,0 26,53-52</inkml:trace>
  <inkml:trace contextRef="#ctx0" brushRef="#br0" timeOffset="1719.0983">8785 9631,'0'26,"0"1,0 26,0 0,0 0,0 26,0-26,26 26,-26 1,0-54,0 27,-26-53,26 0</inkml:trace>
  <inkml:trace contextRef="#ctx0" brushRef="#br0" timeOffset="1855.1061">8520 10001,'26'0,"1"-26,26 26,26 0,1 0,25-27,1 1,0-1,-27-25</inkml:trace>
  <inkml:trace contextRef="#ctx0" brushRef="#br0" timeOffset="2020.1155">10610 10081,'53'53,"0"-27,-27-26,1 0,-1-26,1-1</inkml:trace>
  <inkml:trace contextRef="#ctx0" brushRef="#br0" timeOffset="2172.1241">12092 9948,'26'27,"1"-1,-1 1,27-54,-26 27</inkml:trace>
  <inkml:trace contextRef="#ctx0" brushRef="#br0" timeOffset="2308.132">13124 9816,'53'27,"-27"-27,-26 26,27-26,-1 0</inkml:trace>
  <inkml:trace contextRef="#ctx0" brushRef="#br0" timeOffset="2608.1491">14526 9234,'0'0,"-26"26,26 27,-27 0,27 27,-26-1,26 0,-27 27,1-26,-1-1,-26-26,53-27,-53 1</inkml:trace>
  <inkml:trace contextRef="#ctx0" brushRef="#br0" timeOffset="2752.1574">14050 9631,'53'0,"0"26,26-26,0 27,1-27,-1 0,27 26,-27-26,1-26</inkml:trace>
  <inkml:trace contextRef="#ctx0" brushRef="#br0" timeOffset="3245.1855">16061 9313,'-27'-53,"27"27,0-27,-26 0,-1 27,1 26,-27 0,-27 26,1 27,26 0,-26 26,-1 27,27 0,27-27,26 27,26-26,27-54,27 1,-1-27,27 0,0-27,-27 1,27-27,-53 0,26 26,-52 1,26 26,-53 26,0 27,0 27,0-1,-27 0,27 27,0 0,-26-27,26 1,26-1,-26-52,27-1,-1-52,27-1</inkml:trace>
  <inkml:trace contextRef="#ctx0" brushRef="#br0" timeOffset="4354.249">16722 9234,'0'0,"-26"-26,-1 26,27-27,-26 27,-1 0,1 0,26 0,-27 27,54 25,-27 1,26 27,27 26,-26-1,25 1,-25 0,-1 26,1-52,-1 26,-52-27,-1-26,-26-27,1 1,-1-27,0 0,0-27,26-52,1 26,26-26,0-1,26-26,1 27,26 0,0-1,-27 27,27 0,-27 1,1-1,-1 26,1-26,-27 27,0-1,0 1,0-1,0 1,0 26,0-26,0 26,0 26</inkml:trace>
  <inkml:trace contextRef="#ctx0" brushRef="#br0" timeOffset="4577.2618">17383 9895,'0'0,"0"0,0 0,27 27,-27-1,0 1,0-1,0 1,-27-1,27 1,-26-1</inkml:trace>
  <inkml:trace contextRef="#ctx0" brushRef="#br0" timeOffset="4690.2682">17304 10054,'27'0,"-1"0,27 0,0 0,0-26</inkml:trace>
  <inkml:trace contextRef="#ctx0" brushRef="#br0" timeOffset="5124.2931">18680 9631,'0'-27,"0"1,0-1,-53 1,27 0,-27-1,0 27,-27 0,1 27,26-1,0 27,0-27,27 27,26 0,26-26,1 26,26-53,0 26,-1 1,1-1,0 27,-26-27,-1 54,1-27,-1 0,-26 26,0 0,27-26,-27 0,0 0,0-26,0-1,0-26,26 0,0-53,1 27</inkml:trace>
  <inkml:trace contextRef="#ctx0" brushRef="#br0" timeOffset="5454.3119">19209 9684,'-26'0,"-1"26,-52 27,26-26,0 26,-26-1,26 1,26-26,27-1,27-26,26 0,0-26,-1-1,1 1,27-1,-27 27,-27 0,27 27,-53-1,26 54,-26-27,0 26,-26 27,26-27,0 1,0-1,-26-26,52 0,-26-27,26 1,1-27</inkml:trace>
  <inkml:trace contextRef="#ctx0" brushRef="#br0" timeOffset="5699.3259">20109 10081,'0'26,"0"1,0-1,-27 27,27-27,-26 27,-1 0,27 0,-26-53,26 53,0-53,0 0,-27-26,1-1</inkml:trace>
  <inkml:trace contextRef="#ctx0" brushRef="#br0" timeOffset="5821.3329">19844 10266,'53'0,"-27"0,54 26,-27 1,26-27,-26 0,26-27,-26 27</inkml:trace>
  <inkml:trace contextRef="#ctx0" brushRef="#br0" timeOffset="6101.3489">21088 9525,'0'26,"0"27,26 0,-52 0,26 27,0 25,-27 1,1 0,26 0,-27-27,1 27,26-26,-27-28,27-25,0-1,0-26</inkml:trace>
  <inkml:trace contextRef="#ctx0" brushRef="#br0" timeOffset="6492.3713">21564 9816,'-27'53,"1"26,0 27,-1-26,1 25,-27 1,53-26,-27-1,27 0,27-52,-1-1,27-26,0-26,0-27,26 0,1-26,-27-1,26-26,-53 1,27-1,-53 0,27 0,-27 27,0 26,-27 0,1 26,-1 27,1 0,26 27,0-1,0 1,0 26,0 0</inkml:trace>
  <inkml:trace contextRef="#ctx0" brushRef="#br0" timeOffset="6754.3863">22093 10134,'53'52,"-27"1,1 27,-1-1,1 1,-27-1,26 0,1 1,-1-27,27-1,0-25,26-27,1-27,-1 1,1-27,25-26,-52-1,0-25,-26-28,-27 27,-27 1,-26-1,27 26,-80 27,27 27,-54 26,27 53,27-27,-27 54</inkml:trace>
  <inkml:trace contextRef="#ctx0" brushRef="#br0" timeOffset="34613.9798">2223 11218,'-27'0,"27"27,-26-1,-1 1,27-27,-26 26,26 1,-26 26,26-53,-27 52,27-25,-26-1,26 1,0-1,-27 1,27-27,0 0,27 26,-1-26,1 0,25-26,-25 26,26 0,26-27,-26 27,0 0,26-26,1 26,-27 0,26-27,0 27,-26 0,0-26,-26 26,-1 0,1-27,-1 27,1-26,-27 0,26-1,-26 1,0-27,0 53,-26-53,26 26,-27 27,27-26,0 26,0 0,0-27,0 27,0 0</inkml:trace>
  <inkml:trace contextRef="#ctx0" brushRef="#br0" timeOffset="36229.0721">2487 11827,'27'0,"-27"0,0 0,0 0,0 0,0 0,0 0,0 26,0 1,0-1,0 27,0 0,0 0,0 0,0 26,0 1,0-1,26 0,-26 1,0 26,27-27,-27 27,26-27,1 27,-1-27,1 1,-1 26,27-27,-27 0,27 27,0-26,-26 25,-1 1,27-26,0 25,-26 1,25 0,1 0,-26 0,26-27,0 27,0 0,26-27,-26 1,26 25,1-25,-1 26,0-27,1 27,-1-27,27 27,-27-27,27 1,0 26,0-27,0 27,-1-27,1 1,27 25,-1-25,-26 26,26-53,0 52,1-25,25-27,-25 26,25-26,1 26,0-26,0 0,26 0,-26 0,26-27,0 27,0 0,0-26,-26 26,26 0,-26-27,26 27,-26-27,26 1,-26 26,26-27,-26 1,26-1,27-26,-53 27,52-1,-25 1,-1-27,26 26,-25-26,-1 26,0 1,0-27,27 26,-27-26,0 0,1 0,-1 0,0 0,0 0,0 0,1 0,25 0,1-26,0 26,-1-27,1 1,26 26,-26-26,26-1,-27 1,28-1,-28 1,1-1,26 1,-26-27,-1 0,28 0,-28 0,1-26,26 26,-26-27,26 28,-27-28,1 1,0-1,-1 1,1 0,-27-1,1-26,-28 27,27-27,-26 0,-26 1,25-28,-25 1,25-27,-52 27,26-27,1 27,-27-27,-1 0,-25 1,26-1,-27 0,-26 0,0 27,26-27,-26 1,-26-1,25 27,-25-27,26 27,-27-1,1 1,-1 26,-26 0,27 0,-1 54,-26-28,0 27,0 27,0-27,0 53,0-27,-26 1,26 26,-27 0,27-26,-26 26,-1-27,1 27,-1-26,1-1,-27 1</inkml:trace>
  <inkml:trace contextRef="#ctx0" brushRef="#br0" timeOffset="36854.1078">21088 11430,'0'0,"0"0,0 0,-27 0,1 26</inkml:trace>
  <inkml:trace contextRef="#ctx0" brushRef="#br0" timeOffset="37440.1412">20850 11324,'0'-26,"0"26,-27-27,27 27,0-26,0 26,0 0,0 0,0 0,0 0,0 26,0 1,0-1,0 1,-26 26,26-27,-27 27,1 0,26-27,-27 27,27-26,-26-1,26 1,0-27,26 26,-26-26,53 0,-26-26,52 26,-26 0,26-27,27 27,0 0,0 0,0 0,26 0,-26 0,26 0,-26-26,26 26,-26 0,0-27,-27 1,-26-1,0 1,-27-1,1-26,-27 1,0 25,0-26,-27 0,27 27,-26-1,0 1,26-1,-27 1,27 26,0 0,27 26,-27-26,0 27</inkml:trace>
  <inkml:trace contextRef="#ctx0" brushRef="#br0" timeOffset="38776.2178">21220 14870,'0'0,"0"0,0 0,0 0,0 0,0 0,0 26,-27 1,27-1,0 0,0 27,0 0,27 27,-27-27,0 26,26 0,-26 1,27-1,-27-26,0 0,0 0,0-27,0 1,0-1,0-26,0-26,-27-1</inkml:trace>
  <inkml:trace contextRef="#ctx0" brushRef="#br0" timeOffset="39154.2388">21537 15028,'27'0,"-27"0,0 27,0-1,-27 27,27 0,27 0,-27 26,26-26,1 0,-1 0,27 0,0-53,0 27,0-27,-27-27,27 1,0-27,0 26,0-52,-26-1,-1 1,-26 0,0-1,-26 1,-1 0,1-1,-27 54,-27-27,27 53,0-27,27 27,-53 27,52-27,1 26,26 1,-27-27</inkml:trace>
  <inkml:trace contextRef="#ctx0" brushRef="#br0" timeOffset="39388.2528">22516 14711,'53'26,"-26"-26,-27 53,26-26,-26 26,0 0,27-1,-27 28,0-1,26 1,-26-28,0 28,0-27,27-27,-27 27</inkml:trace>
  <inkml:trace contextRef="#ctx0" brushRef="#br0" timeOffset="42898.4536">4154 11007,'53'-27,"-26"1,-27 52,0 1,-27 26,1 0,-27 26,26 0,-26 27,27-53,0 26,26-26,0-26,52-1,1 1,27-27,26 0,-1-27,28 27,-1 0,0-26,1 26,-1 0,0 0,-52 0,-1-27,0 27,-52-26,26-1,-27 1,1-1,-27-25,0-1,0-27,-27 27,27 0,-26 1,26-1,-27 26,1 1,-1-1</inkml:trace>
  <inkml:trace contextRef="#ctx0" brushRef="#br0" timeOffset="43970.5149">4869 11880,'0'-27,"0"27,0-26,0 26,0 0,-27 26,27 27,0 0,0 27,27 25,-27-25,0 52,26-26,1 0,26 26,-1-26,1 0,27 0,-27-1,52-25,-25 26,26-27,0 27,-1-27,1 27,0-27,0 1,26-1,-26 0,26 1,1-1,-1 1,27-1,-27 0,27 1,-1-1,1 0,0 1,0 26,-1-27,1 0,26 1,-26 26,26-27,-26 27,26-27,-26 1,53-1,-27-26,27 26,26-26,-27 0,54 0,-27 0,27 0,-27 0,53-27,-53 27,27 0,-1 0,-26-27,27 1,-27 26,27-27,-1 1,1-27,-27 26,26-52,1 26,-27-53,27 0,-27 0,0-26,0-1,-26-26,-1-26,28 0,-28 0,-26-27,27 0,-27 27,0-27,-26 0,0 0,-27 1,1-1,-28-26,-25 26,-1 0,-26 1,0-1,0 0,0 0,-27 27,27 0,0-27,-26 27,-1-1,27 1,-27 26,1 0,-1-26,1 53,-1-27,1 27,-27 26,26 0,-26 0,0 26,0 1,-26-1,26 27,-27 0,1 0,-1 0,1 0,-1 27,-26-27,27-27,0 27</inkml:trace>
  <inkml:trace contextRef="#ctx0" brushRef="#br0" timeOffset="44383.5386">18124 11139,'-26'0,"26"0,-27 26,27-26,0 53,0-26,27 26,-27 0,0 26,0-26,0 26,0-26,0-26,0 26,26-27,1-26,-1 0,27-26,0-1,0 1,26 26,27-27,-26 1,25 26,1 0,0 0,0 26,-27-26,27 0,-27 0,1 0,-27-26,0-1,0 1,-53-27,0 26,0-25,0 25,0 1,-27-1,27 1,-26 26</inkml:trace>
  <inkml:trace contextRef="#ctx0" brushRef="#br0" timeOffset="45314.5908">18071 13944,'0'26,"0"-26,0 26,0 1,0-1,0 27,0 0,0 27,0-1,0-26,-26 26,26 1,0-1,0-26,-27 0,27 0,0-53</inkml:trace>
  <inkml:trace contextRef="#ctx0" brushRef="#br0" timeOffset="45615.6089">18362 14102,'0'53,"27"27,-27-1,-27 0,54 1,-1-27,1 0,-1-27,1-26,26-26,0-27,-27 0,0 0,1-27,-27 1,0 0,0-1,-53 27,27 0,-1 27,1-27,-1 53,1 0,26 0,0 27</inkml:trace>
  <inkml:trace contextRef="#ctx0" brushRef="#br0" timeOffset="45993.6305">18997 13864,'0'0,"0"0,0 27,0-1,0 1,0 52,0-26,27 53,-27-27,26 27,-26-27,27 1,-27-27,0-27</inkml:trace>
  <inkml:trace contextRef="#ctx0" brushRef="#br0" timeOffset="49874.8526">6536 11218,'0'0,"26"0,-26 0,0 0,0 0,0 27,0-1,0 1,26 52,-26-26,0 0,27 26,-27 27,26 0,1 0,26 0,0-1,0 1,26 27,0-1,27-26,-26 26,52 0,0 1,27-1,-27-26,53 52,-26-52,53 27,-27-1,27-26,26 26,-27-26,54 0,-27 0,27-27,-1 0,27-26,27-26,-27-1,26-26,1 0,-1-26,27-54,-53 27,27-52,-27-1,0 0,-26-53,-1 27,-26-27,27-26,-53 0,-1 26,1 0,-27 0,-26 1,0 25,-54 1,1 53,-26-1,-1 27,-26 27,-53-1,26 1,-26 26,0 0,0 0</inkml:trace>
  <inkml:trace contextRef="#ctx0" brushRef="#br0" timeOffset="50494.8881">9420 11827,'0'0,"-53"0,53 0,-27 0,27 26,-26 27,26 0,0 27,0 25,0 1,26 0,1 53,52-27,-26-26,53 26,26-26,0-27,54-26,25 0,27-53,53-26,-26-1,52-52,1 26,-1-53,27 0,-26 1,-27-1,0 0,-53 0,0 0,-26 27,-27 26,-26-26,-27 26,-26 26,-53 1,0 26,-27-27,1 54,-27-27,-27 0,1 0</inkml:trace>
  <inkml:trace contextRef="#ctx0" brushRef="#br0" timeOffset="54505.1175">11695 12462,'0'0,"26"26,-26 1,27-1,-27 1,26 26,-26-53,0 0,27 0,-27-27,26-52,-26 26,27-53,-1 0,1 0,-1 1,1 25,-27 1,26 26,0 53,1 0,-1 0,1 26,-1 27,1 0,26 0,-27-26,1 25,-1-25,0-27,-26 0,0 0</inkml:trace>
  <inkml:trace contextRef="#ctx0" brushRef="#br0" timeOffset="55378.1672">12012 12065,'0'0,"0"0,-26 26,26 1,0-27,26 26,-26 27,27-26,26 52,0-26,0 26,0 1,-1 26,28-1,-27 28,26-1,1 0,-1 27,-26 0,53 0,-53-1,26 1,27 26,-27-26,27 0,-27 26,27-26,0 0,-27-1,27 1,-26 0,-1-27,27 27,-27-27,1-26,-1 0,0 0,-26-1,0-52,0 27,0-27,0 0,0-1,-27 1,27-26,-53 26,27-27,-1 1,1 26,-1-53,-26 26,26 1,-26-1,0 0,27-26,-27 27,0-27,0 0,0 26,0-26,0 0,26 27,-26-27,0 0,-26 26,26-26,-27-26,1 26,0 0,-27-27,26 1,-52-27,-1 27,28-1,-28 1,27-27,0 26,27 1,-1 26,1 0,26 0,26 0,1 26,-1 1,27 26,0-27,27 27,-1 26,0-26,-26 0,0 27,0-54,0-26,-27 0,1-26,-1-27,-26-27,0 1,0 0,0-27,27 26,-27 1,0 0,0 52</inkml:trace>
  <inkml:trace contextRef="#ctx0" brushRef="#br0" timeOffset="58506.3463">12806 11853,'-26'0,"26"0,-27 0,27 0,-26 27,-1-27,27 0,0 0,27 0,-1 0,1 26,26-26,0 0,-27 0,27 27,-27-27,1 53,-27-27,-27 27,1 0,-1 26,1-52,-27 26,0-27,0-26</inkml:trace>
  <inkml:trace contextRef="#ctx0" brushRef="#br0" timeOffset="58964.3725">12727 11959,'53'-26,"0"-27,0 0,-1 0,1 0,27-26,-27 26,0-27,-27 27,27 1,-27-28,-26 54,0-1,0 1,0 26,-26 26,0 1,-1-1,1 27,26 0,0 26,0-26,0 27,26-27,1 0,25-1,-25-25,26-1,0-26,0-26,0-1,26-25,-53-1,27-27,-26 1,-1-1,-26 1,-26 0,-27-1,0 27,-26 1,-1 25,-26 27,53 0,-26 27,0-1,26 27,53-27,-27 1,54-1,-1 1</inkml:trace>
  <inkml:trace contextRef="#ctx0" brushRef="#br0" timeOffset="59532.405">13626 10583,'-53'-26,"-26"-27,-27 53,27 0,-53 26,-1 27,-25 0,25 27,-25 25,25 1,1 53,26 0,0 0,53 26,27 0,-1-26,54-1,52-52,1 27,25-54,28-26,26-53,-1 0,1-27,26-25,0-28,1-26,-28 27,1-53,-53-1,0 1,-27-27,-26 27,-26 0,-27 26,-53 0,0 0,-27 53,-25 0,25 27,-26 26,27 0,-27 0,27 26,26 27</inkml:trace>
  <inkml:trace contextRef="#ctx0" brushRef="#br0" timeOffset="60793.4771">21405 16113,'-53'0,"53"27,-26-54,26 27,0 0,26 0,27 0,0 0,26 0,27 0,0 0,53 27,0-54,26 27,-26-26,26-1,0-26,-26 0,-1-26,-25-27,-54 27,27-27,-53-26,0-1,-53-25,-27 25,-26-25,1-1,-54 0,0 27,-26-27,-27 53,0-26,-26 53,0 26,-27 0,0 53,27 0,-27 26,27 27,0 26,0 27,26 53,27 0,-1 26,54 27,26-1,27 1,52-27,27-26,53-27,26-26,27-53,0 0,52-27,-25 1,-1-27,0-27,-53 27,1-26</inkml:trace>
</inkml:ink>
</file>

<file path=ppt/ink/ink2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31.02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5 76,'24'25'37,"-6"-3"-7,-12-8-26,-6-14-32,15 2-5,-2-12-2</inkml:trace>
  <inkml:trace contextRef="#ctx0" brushRef="#br0" timeOffset="109">538 0 90,'50'25'34,"2"-3"-33,-10 0-1,-5-17-32,10-5-5</inkml:trace>
</inkml:ink>
</file>

<file path=ppt/ink/ink2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33.25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214 190 72,'-6'32'36,"5"12"0,1 12 0,-3 12-31,9 16-3,1 9 0,0 5-1,2-2 0,0-7-3,7-6-13,-2-17-20,-3-18 0,-3-17-1,-6-18 1</inkml:trace>
  <inkml:trace contextRef="#ctx0" brushRef="#br0" timeOffset="172">39 856 64,'-27'-6'38,"14"8"0,18 7 0,17 5-17,18-4-18,13-2-3,17 2-7,5-8-26,19-7-4,5-9 1,7-11-2</inkml:trace>
  <inkml:trace contextRef="#ctx0" brushRef="#br0" timeOffset="328">1575 250 92,'43'-68'37,"-24"4"1,-24 16-2,-28 6-29,-18 21-3,-26 20-3,-18 16 0,-8 18-1,-1 13 0,14 7-1,13 3 2,25-5-1,30-7 1,30-15 0,30-10 1,21-10 0,18-5-1,5 1 1,4 3-1,-2 10 0,-11 15 0,-11 18-1,-15 15 1,-14 18-1,-16 12 1,-12 11-1,-9 6 0,-8 2 1,-5-11-2,0-6 0,-1-13-1,6-14-6,-6-24-15,14-16-18,4-31 2,4-18-1,7-29 1</inkml:trace>
  <inkml:trace contextRef="#ctx0" brushRef="#br0" timeOffset="702">2213 330 87,'30'-41'38,"-23"15"-1,-27 19 1,-21 14-28,-17 11-9,-7 8-1,-1 6-1,4 5 1,14-4 0,21-4 1,27-17 0,28-11 0,20-13 0,16-8 1,5-3 0,2 0 0,-4 9 0,-8 12-1,-15 19 0,-17 21 1,-16 21-2,-13 17 1,-13 16 0,-5 10 0,-7 4-1,-2-3 0,2-5-1,2-14-1,9-12-3,-3-19-14,11-15-22,7-18 2,1-20-2,10-31 2</inkml:trace>
</inkml:ink>
</file>

<file path=ppt/ink/ink2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34.36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332 0 72,'32'16'38,"-13"11"-2,-14 13 2,-5 14-29,-15 3-4,-1 13-1,-8 4-2,-2-2 0,-1-4-4,0-14-2,10-9-23,-3-18-10,2-18 1,-2-19-3</inkml:trace>
  <inkml:trace contextRef="#ctx0" brushRef="#br0" timeOffset="156">0 321 81,'0'0'39,"29"-2"0,12 11 1,18 1-31,4-4-6,7-5-6,7-7-32,0-7-4,-5-12 1,-5-9-1</inkml:trace>
</inkml:ink>
</file>

<file path=ppt/ink/ink2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34.7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107 135 82,'24'12'38,"-8"16"-1,-8 15 2,-10 17-32,-5 15-4,-2 16-1,-7 10 1,-4 6-2,-2 4 0,-1-6 0,2-5-3,2-17-2,8-6-8,-2-26-26,11-21 0,2-30 0,15-8 0</inkml:trace>
  <inkml:trace contextRef="#ctx0" brushRef="#br0" timeOffset="218">547 313 54,'0'30'35,"-14"34"0,-15 21 0,-8 11-14,-1 20-19,4 8-1,5-1 2,13-13-1,17-10 0,18-25 1,17-16 1,13-28-1,14-22 1,8-29 1,8-21 0,-3-28-2,-3-23 0,-8-29 0,-12-5 0,-19-12 0,-10 1-2,-19 7 0,-13 10 0,-19 21 0,-10 20-1,-9 21 0,-2 16-2,4 14-1,1 12-2,11 9-5,1 1-15,20 11-16,11-5 1,22 11-1,8-6 2</inkml:trace>
  <inkml:trace contextRef="#ctx0" brushRef="#br0" timeOffset="577">1519 313 85,'12'55'37,"-10"7"0,-11 8 2,-5 7-35,0 17-1,-4 6-1,4 8 1,2-3-1,9 0 1,12-9-1,14-12 1,16-16-1,13-21 1,18-23-2,7-22 0,10-27 1,0-22-1,-4-26 0,-4-24 0,-12-22 0,-17-15 0,-22-2 0,-19 0 0,-27 13-1,-21 15 1,-22 23-2,-21 26-2,-4 38-38,-16 29 0,8 18-1,8 27-1</inkml:trace>
</inkml:ink>
</file>

<file path=ppt/ink/ink2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51.6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7 470 69,'0'-13'37,"0"4"-2,0 9 1,0 0-26,0 0-5,-3 30-2,5 4-1,-3 7-1,2 12 0,0 9 0,0 9 1,-1 0-1,0 2 0,0-6 0,-1-6-1,0-8-1,-2-12-2,2-8-2,-2-15-5,3-18-22,0 0-4,5-14-2,1-13 1</inkml:trace>
  <inkml:trace contextRef="#ctx0" brushRef="#br0" timeOffset="281">280 687 31,'6'-11'30,"-6"11"2,0 0-2,-7 18-13,1 10-9,-7 4-2,4 9-2,-2 1-1,4 8 0,4-6 0,12-3 2,4-9-1,10-8 0,5-16-1,7-7 1,2-16-1,3-8 0,-3-14-1,-2-5 0,-11-10-1,-8-4 0,-11-1 0,-10 1-1,-10 5-1,-7 8 0,-6 11-3,-8 1-8,8 11-24,3 10 0,7 3-1,18 7 1</inkml:trace>
  <inkml:trace contextRef="#ctx0" brushRef="#br0" timeOffset="593">748 480 64,'22'33'37,"-9"9"0,-7 10 1,-9 1-24,8 11-5,-7-4-4,6 1-2,-2-5-2,4-5-5,9-3-33,2-8 0,4-8 0,5-6-3</inkml:trace>
  <inkml:trace contextRef="#ctx0" brushRef="#br0" timeOffset="1513">733 49 30,'-12'-1'30,"12"1"2,0 0-1,-10-5-17,10 5-5,14-6-3,3 2-2,3-2-1,9-2 0,8 2-1,8-1 0,9 3 0,10 4 0,5 0-1,8 5 0,7 3-1,4 4 0,3 2 1,2 4-1,2 3 0,-2 3 1,-3 4-1,-3 8 1,-4 2-1,-8 5 1,-4 4 0,-7 4 0,-10 3 0,-4 3 0,-10 1-1,-7 0 0,-7 2 0,-6 2 1,-7-3-1,-3 1 0,-2-3 0,0 0 0,2-6 1,5-5 0,8-6-1,9-9 1,10-7 0,10-8 0,9-9 0,11-6 0,6-8 0,4-3 0,1-4 0,-2 1-1,-5-2 1,-6 2-1,-9 3 0,-8 1 0,-10 7 0,-6 3 0,-8 7 0,-7 4 0,0 5 0,-2 4 0,2 7 0,8 2 0,8 2 0,10 3 0,12-1 0,13 3 0,13-1 0,15 3 0,11 2 0,7 7 1,6 5-1,4 5 1,-2 7 0,-3 4 0,-8 4-1,-8 2 1,-13-2 0,-13-4 0,-11-5-1,-15-8-1,-11-7-1,-13-13-4,-5-5-6,-19-15-26,-8-16 1,-9-5-1,-13-16 0</inkml:trace>
  <inkml:trace contextRef="#ctx0" brushRef="#br0" timeOffset="2340">3629 730 56,'-29'-10'36,"5"1"1,4 1-1,4-6-22,16 4-6,7-3-2,17-2-2,11-2-1,11 0-1,12-1-1,15 0 0,13 5-1,14 4 1,8 4-2,8 6 1,8 6 0,7 6-1,6 6 1,4 6-1,2 2 1,-3 3-1,0 3 1,-5 2-1,-8 2 1,-9-1 0,-11-3 0,-14-3 0,-16-2-1,-14-6-1,-13 0-5,-20-12-7,-8-1-24,-22-9 1,0 0-1,-5-12 1</inkml:trace>
  <inkml:trace contextRef="#ctx0" brushRef="#br0" timeOffset="2699">5671 578 55,'-2'-19'35,"-1"4"0,2 0-2,1 15-23,1-14-3,-1 14-4,0 0-1,13 0-1,-4 3 0,4 3 0,1 2-1,5 3 1,4 3-1,1 1 0,3 4 0,0 3 0,1 0 0,-1 2 0,-1-2 0,-1 2-1,-5 0 1,-3 0 0,-5-4 0,-3 1 0,-4-1 1,-5 0-1,-5-1 1,-3 2 0,-5-4 0,-5 3 0,-8-3 1,-1 1-1,-5 0 0,-2 2 0,0-2 0,1-3 0,3 1-2,3-5 0,10 1-4,0-7-4,17-5-20,0 0-8,18-4 0,6-5 1</inkml:trace>
  <inkml:trace contextRef="#ctx0" brushRef="#br0" timeOffset="3214">6719 556 35,'-30'-27'32,"-1"8"2,-7 5-1,-3 7-20,10 12-5,-2 9-3,10 13-2,8 7 1,14 10-1,9 5-1,15 7 0,8 2 0,8 2-1,2-4 0,1-2 1,-5-8 0,-7-2 0,-12-8 0,-10-3 1,-15-4-1,-8-4 1,-10-6-1,-4-3 0,-3-4-3,-5-6-2,6 0-10,-3-13-24,10-7 0,8-11-1,5-10 1</inkml:trace>
  <inkml:trace contextRef="#ctx0" brushRef="#br0" timeOffset="3495">6593 679 67,'13'-35'40,"3"11"-2,1 9 1,-3 1-25,10 10-7,3-1-3,6 0-3,6-1-2,1-4-2,3 3-2,-3-6-3,4 8-6,-11-8-14,4 7-8,-7 6-2,-6 5 2</inkml:trace>
  <inkml:trace contextRef="#ctx0" brushRef="#br0" timeOffset="3666">7054 738 36,'-20'56'29,"-6"0"-3,2 0-6,7-1-6,-1-6-4,13 0-2,6-13-2,15-3 0,5-14-1,14-5 1,4-15 0,9-4 0,-1-14 0,2-7-1,-6-11 0,-6-5-1,-12-11 1,-11-2-2,-13-2 0,-12 4-2,-13 5 0,-9 4-1,-6 12-2,-3 3-2,6 16-5,-3 0-20,11 11-10,10 4 1,18-2-2</inkml:trace>
  <inkml:trace contextRef="#ctx0" brushRef="#br0" timeOffset="3994">7458 893 43,'-1'25'32,"-13"-4"1,4 0-2,0 1-20,-1-3-7,8 1 0,3-4 0,13-3 1,6-8 0,14-5 0,2-10 0,9-3 0,-3-13-1,0-5-2,-5-7 1,-3-9-2,-10-7 1,-4-5-1,-9-3 1,-3 0 0,-5 2 0,-3 6-1,-1 4 0,-1 11 0,-1 9 0,2 10 0,1 9-1,1 11 0,0 0-1,0 9 1,4 10 0,4 9-1,1 14 1,-2 14-1,-2 17 1,-1 15 0,0 13 0,-2 11 0,-4 9 0,-7 5 0,-3-3 0,1-3 0,-1-13 1,2-10 0,-1-13-1,2-16-2,3-13-1,2-20-4,11-9-18,-7-26-15,21-5 1,-4-24 0,4-14 1</inkml:trace>
  <inkml:trace contextRef="#ctx0" brushRef="#br0" timeOffset="4571">8148 1090 35,'0'0'29,"0"0"-4,1-12-6,-1 12-3,0 0-3,0 0-3,10 6-2,2-3-1,-2-5-1,7 2 1,-1-5-3,5 1-1,-2-5-1,0 2 0,0-4-1,-4 1 0,0-1 0,-3-1-1,-3 3 1,-1-1 0,-8 10-1,4-17 1,-4 17-1,-3-13 1,3 13 0,0 0-1,-13-11 0,13 11 0,0 0 1,0 0-1,-10-8 0,10 8-1,0 0 2,0 0-1,0 0 0,0 0 0,0 0 0,0 0 1,0 0-1,0 0 0,0 0 1,1-12-1,-1 12 0,0-16 0,1 4 0,0-2 0,3-4 0,-1-2 0,3-2 1,1-2-1,-1 2 0,0-1 0,-2 2 1,0 3-1,-3 3 1,0 2-1,-2 1 1,1 12 0,-2-13-1,2 13 1,0 0-1,0 0 1,0 0-1,-9 21 0,3 5-1,-1 10 1,-3 10 0,-1 9 0,-1 8 0,-3 4 0,5-2 0,0-2 0,5-4 1,1-9-1,3-8-1,2-11 0,1-7-2,3-14-2,6-1-13,-11-9-21,16-24 1,-9-3-1,-1-10 2</inkml:trace>
  <inkml:trace contextRef="#ctx0" brushRef="#br0" timeOffset="5257">8196 912 30,'-15'2'34,"4"3"1,10 4 0,10 3-17,1-13-7,14 1-2,1-12-4,10-1-1,1-11 0,8-5-1,-6-7 1,1-2-2,-6-7 2,-3 2 0,-4 0-1,-3 5 1,-8 5-3,-1 6 1,-8 7-1,-6 20 0,0 0-1,3 28 0,-9 13-1,-3 16 1,-3 8-1,-3 10 0,-2 6 0,-2-3-1,3-7 1,0-10 0,4-12 0,5-14 1,-1-14-1,8-12 1,0-9 1,18-16 0,-4-3 0,0-1 0,2 0 0,-4-2-2,2 10 2,1 6-2,-6 11 1,5 5 0,-4 6-1,3 2 1,7 0 0,3-3 0,6-4 0,2-7 0,4-8 1,0-5-1,0-8 0,-3-7 0,-11-6 1,-4 1-1,-10 2 0,-6 2 0,-10 9 0,-9 9 0,-6 11-1,-4 11 1,6 11-1,2 3 1,3 4-1,7 1 1,4-4 0,15-7 0,8-10 0,7-7 0,8-11 0,0-7 1,8-10 1,-3-7-2,1-5 1,-5 1 0,-5 3-1,-2 3 0,-7 7 0,3 10 1,-4 11 0,-5 11-1,-1 6 1,-4 4-1,-1 2 1,-7 1-2,-1-1 0,-5-4 0,-5-4-1,0-3 0,-1-2 1,2-1 0,2-1 0,8-9 1,10 18 1,2-13 1,11-1-1,7-5 0,6-5 0,9-7 0,7-6 0,0-9-1,-7-10 0,-1-8-1,-7-6 0,-9-2 1,-7 2-1,-11 5 1,-13 9 0,-10 12-1,-11 18 2,-8 19-1,-5 19 0,-2 16 1,-1 8-1,1 6 1,7 3-1,5-1 1,11-7-2,7-11-3,10-1-15,5-15-20,1-11 1,-7-17-3,15 9 2</inkml:trace>
</inkml:ink>
</file>

<file path=ppt/ink/ink2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49.7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81 12 73,'-12'2'40,"2"-5"-1,10 3 0,-10-11-29,10 11-8,-4 11-1,2 8-1,1 13 0,-1 11 1,2 10-1,-1 8-1,0 11 2,-1 3-1,-3-2 0,1-5-1,-1-5-2,-2-12-3,3-3-12,-3-17-21,1-13 1,6-18-1,3-22 1</inkml:trace>
  <inkml:trace contextRef="#ctx0" brushRef="#br0" timeOffset="234">339 210 58,'12'-1'36,"-13"23"-2,-13 12-1,-11 13-23,1 13-9,1 4-1,1 5-1,8-3 0,9-9 1,14-15 1,15-15 0,12-18 1,10-16 0,4-17 1,3-11 0,-7-19 1,-5-5 1,-14-12-1,-9 0 1,-17-5-2,-9 10 1,-14 8-1,-6 9-1,-3 12-1,-1 8-4,7 17-6,-3 8-31,15 7 1,13-3-1,0 0 1</inkml:trace>
  <inkml:trace contextRef="#ctx0" brushRef="#br0" timeOffset="562">961 9 76,'11'35'39,"-6"10"-1,-8 0 1,0 13-32,-3 4-4,0 2-1,0-3-2,2-6 0,3-8-1,1-9-3,7-2-8,-1-14-28,2-8 1,-8-14 0,9-4-1</inkml:trace>
</inkml:ink>
</file>

<file path=ppt/ink/ink2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58.23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819 734 56,'13'-9'41,"-10"-3"-2,-3 12 0,-22-21-18,1 18-14,-12 0-4,-6 7-1,-6 5-2,-2 4 0,3 8 0,7 5 0,12 9 0,17 7 0,17 7 0,19 3 1,20 3-1,18 2 0,10 1 1,3-4-1,-5-5 0,-8-5 1,-13-4-1,-19-2 1,-27-5 0,-21-2 0,-24-4 0,-14-4-1,-11-4 0,-7-5-2,-5-8-1,1-16-4,17-7-5,3-18-6,33-5-4,7-19 1,29-2 5,9-14 5,27 1 7,9 3 5,6 1 7,13 14 7,-12-1 5,6 21 1,-13 1-5,2 12-4,-16 2-5,-5 9-3,-8-1-2,-7 6-2,-5 4 0,-6 11 0,-6 13-1,-3 14 1,-5 10-1,-5 8 1,0 16-1,2 3 1,3 6-1,1-6 1,8-9 0,10-8 0,11-12 1,9-10 0,8-16-1,5-12 1,3-14 0,1-13 0,-5-12 0,-5-14 0,-13-7 0,-8-9-1,-16-2 1,-11-2 0,-14 4 0,-11 5 0,-9 7 0,-7 10-1,4 11 1,-3 9-2,8 9 0,3 1-2,9 11-3,-1-5-6,22 6-17,-8 16-10,9-7-2,5 2 3</inkml:trace>
  <inkml:trace contextRef="#ctx0" brushRef="#br0" timeOffset="951">2158 832 54,'-2'-13'39,"-5"1"0,0 1 1,-9-2-23,16 13-9,-21-14-5,9 15-1,4 12-1,9 12-1,8 12 0,11 7 0,2 11 0,10 5 1,-1 6 0,2 1 0,-4-4 0,-14-6 0,-11-5 0,-16-7 1,-14-10-2,-14-4 0,-9-8-2,-7-11-1,-3-6-6,-3-22-18,8-8-14,9-13 1,17-14 0</inkml:trace>
  <inkml:trace contextRef="#ctx0" brushRef="#br0" timeOffset="1232">2155 702 53,'58'-28'41,"-2"12"-2,-2 5 1,-5 9-18,-2-8-15,3 1-4,4 1-3,-4-1-2,-6 2-1,-4-2-1,-10 11 0,-8 9 0,-11 17-2,-16 14 2,-9 22-2,-12 11 1,-3 17 1,-7 6 2,6 6 2,5-8 1,12-9 2,16-14 2,9-25 0,23-14 1,13-29-1,16-19 0,7-25-1,4-13 0,0-23 0,-5-10-2,-7-14 1,-13-5-2,-21 7 0,-11 6 1,-23 13-1,-15 12-1,-18 18 0,-11 14-4,-5 24-15,-16 11-22,-1 8 1,-2 7-2,7 5 2</inkml:trace>
  <inkml:trace contextRef="#ctx0" brushRef="#br0" timeOffset="2074">3056 96 55,'-104'18'36,"-21"-3"-1,-20-3-1,-19-7-27,-16 2-6,-15-5 1,-10-3-2,-10-9 2,-7-2 0,5-5 0,14-4 1,8 0-1,20 4 0,20 1 1,25 5-1,23 6-2,27 6 1,20 10-1,18 15 0,13 13 0,11 15 0,4 21-1,5 17 0,1 20 1,0 13 0,-2 13-1,1 1 1,1 4 0,3 1 1,3-12 0,10-5 1,10-14-1,12-11 1,14-13 0,13-9 0,16-12-2,17-11 1,16-12 0,17-8-1,18-6 0,16-8 0,20-6 0,12-4 0,12-2 2,4-6-2,4-1 0,-10-4-1,-10 1 0,-19-10-6,-18 2-24,-25-9-7,-31-7-3,-20-10 2</inkml:trace>
  <inkml:trace contextRef="#ctx0" brushRef="#br0" timeOffset="2636">2717 128 87,'41'-18'41,"17"9"1,8 4-2,10 9-38,10 5-3,0 15 0,-2 17-2,-6 10 0,-9 24 0,-5 11-1,-12 23 0,-2 11 0,-14 21 1,-7 10 0,-5 8 1,-14 5 1,-7 1 3,-13-2 0,-11-14 2,-12-7-1,-16-19 0,-11-16 1,-15-26 1,-11-14-1,-10-23-1,-7-12-2,-4-14-2,-5-10 0,8 1-38,-6-4-2,8 0 1,17 2-3</inkml:trace>
</inkml:ink>
</file>

<file path=ppt/ink/ink2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48.7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5 188 48,'12'2'34,"-12"-2"1,20 20-2,-1 6-25,-3 11-5,8 14-2,1 17-1,4 16 1,1 17-1,-1 12 0,1 11 1,1 10-1,4 9 1,5 9 1,11 4 1,11 6-1,15 6 1,19 3 0,20 4 0,19 8 1,22-1 0,18 4-1,16 0-1,22 3 1,16-3-2,16 1 0,14-1-1,19-5 0,16-5-1,17-4 0,22-8 2,9-9-2,16-10 1,16-10-1,16-16 1,8-15 0,14-16 0,8-18-1,3-15 1,8-21 0,4-19-1,-6-20 2,-5-24-1,-7-23 0,-13-24 1,-11-24 0,-13-29 1,-12-26-1,-17-25 1,-15-21-1,-17-19 1,-14-17 1,-15-18-1,-14-7 0,-19-10-1,-14-2 1,-20-8-1,-15 5 0,-21-1 1,-19 12-1,-23 15-1,-21 15 0,-18 19 1,-21 24 0,-19 27 0,-17 25 0,-11 28-1,-14 23-1,-9 20-4,-19 16-34,-7 16-1,-10 8 0,-7 6-1</inkml:trace>
</inkml:ink>
</file>

<file path=ppt/ink/ink2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50.90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0 562 51,'14'24'32,"-7"-2"0,2 0 0,2 12-26,-1 6-2,7 14 1,2 8-1,9 14 2,5 8-1,11 12-1,6 9 1,11 14-2,9 7 0,11 8-1,11 1 1,9 9-2,12-1 0,10 4 1,11-6 0,15-2-1,12-4 0,14-3 0,13-8 0,12-8 0,10-9-1,14-12 0,11-9 0,11-13 0,10-17 1,9-16-1,8-16 0,6-19 0,5-17 1,2-19-1,4-22 1,-2-17 0,-4-19-1,-5-17 1,-7-14-1,-8-18 1,-12-11 0,-12-11-1,-15-9 1,-11-7 0,-20-7 0,-11-1 1,-21-6-1,-16 2-1,-17 3 1,-16 6 0,-20 7 0,-19 12 0,-15 14 0,-16 16-1,-17 19 1,-9 20 1,-11 15-2,-6 18-1,-4 19-1,-4 9-2,4 19-5,-7 3-12,7 20-20,5 9 2,4 14-2,3 9 3</inkml:trace>
</inkml:ink>
</file>

<file path=ppt/ink/ink2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1T21:39:57.325"/>
    </inkml:context>
    <inkml:brush xml:id="br0">
      <inkml:brushProperty name="width" value="0.05292" units="cm"/>
      <inkml:brushProperty name="height" value="0.05292" units="cm"/>
      <inkml:brushProperty name="color" value="#FF0000"/>
    </inkml:brush>
  </inkml:definitions>
  <inkml:trace contextRef="#ctx0" brushRef="#br0">9208 4154,'0'0,"-27"0,27 0,0 0,-26-26,26 26,0-27,26 1,-26-1,27 1,-1-27,27 0,-26 0,26 0,0 0,-1 0,1 0,27 0,-1 0,-26-26,26 26,1 0,-1 0,1 0,25 0,-25 1,26-1,-1 0,-25 0,26 26,-1 1,1-27,-26 27,-1 26,27-27,-27 27,1 0,-27 27,-1-27,1 26,0 0,0 1,-26 26,26 0,-1-27,-25 27,26 0,0 0,-27 0,27 26,-26-26,-1 0,27 0,-27 0,-26 0,27-27,-27 1,0 26,0-27,0 1,0-1,26 0,-26 1,0-1,0-26,0 27,0-1,0-26,0 0,0 27,0-27,0 0,0-27,0 27,-26-26,26-1,-27 1,1-1,0-25,-1 25,1-26,-1 27,27-1,-26 1,-1-1,1 1,26 26,0 0,0 0,0 26,0 1,26-1,1 1,-1 26,-26-27,27 27,-1 0,1 0,-1-27,0 1,-26-1,27-26,-1 0,-26-26,27-1,-1-26,1 0,-1 1,1-1,-27 0,26 0,-26 26,27 1,-27-1,0 27,0-26,0 26,0 0,0 26,-27-26</inkml:trace>
  <inkml:trace contextRef="#ctx0" brushRef="#br0" timeOffset="2962.1695">22966 4101,'0'0,"0"0,0 0,0 0,0 0,-26-26,26-1,0 1,-27 26,1-27,26-26,-53 27,26-1,1-26,-27 27,27-27,-27 27,0-1,-27 1,27-1,-26 1,26-1,-26 1,-1 26,1-27,0 27,-1-26,1 26,0 0,-1-26,-26 26,27 0,0 0,-1 26,-26-26,27 26,-27 1,27-27,-1 26,1 1,0-1,-1 1,1 26,-27-27,53 1,-26 25,-1-25,1 26,26-27,-26 54,52-27,-26 0,0-1,27 1,0 0,26 27,-27-27,27-1,-26 1,26 0,0 0,-27 27,27-27,0 26,-26-26,26 26,26-26,-26 0,53 26,-26-26,52 0,-26 0,26 0,27 0,0-27,26 27,0 0,1-26,26 26,-1-27,27 1,-26-27,26 26,1 0,-28-26,28 0,-28 0,1 0,-27 0,27-26,-53 0,26-27,-26 26,-27-52,27-1,-26 1,-27-27,0-26,-27 0,0-1,-26 1,-26 0,0-1,-1 1,-26 0,0 26,0 27,-26-1,26 27,-26 27,26-1,0 27,-27 0,1 27,26-1</inkml:trace>
  <inkml:trace contextRef="#ctx0" brushRef="#br0" timeOffset="10232.5852">2249 6403,'0'-27,"0"27,-26-26,26 26,0 0,0 0,0 0,-27 0,27-26,-26 26,-1 0,-25 0,25 0,-26 0,0 26,-26-26,52 0,-25 0,25 26,-26-26,27 0,26 27,-27-27,27 26,0 1,0 26,0 0,0 0,0 26,0 27,0 0,0-27,-26 27,26-27,0 1,0-1,26-53,1 27,-1-26,1-27,26 0,-27 0,27 0,0-27,0 1,0-1,0 27,-27-26,27 0,0-1,-27 1,27-1</inkml:trace>
  <inkml:trace contextRef="#ctx0" brushRef="#br0" timeOffset="11054.6323">4551 5027,'-26'0,"26"0,-27 27,1-27,-1 26,1-26,26 26,-27 1,1 26,0-27,26 1,-27-1,27 1,0-1,27 1,-27-27,26 26,27-26,0-26,0 26,0 0,0 0,26 0,0 0,1 0,26 0,-27 26,27-26,0 0,-1 0,1 0,0 0,0 0,-27-26,1 26,-1 0,-26-27,0 27,0-26,-27 26,1-27,-1 1,-26-1,27 1,-27-27,26 0,-26 27,0-27,0 26,0 1,0-1,0 27,-26-26,26 26,-27 26,27 1</inkml:trace>
  <inkml:trace contextRef="#ctx0" brushRef="#br0" timeOffset="12467.7131">5133 5450,'0'0,"0"0,0 0,-26 0,26 0,0 0,0 0,0 0,0 0,-27 0,27 27,0-27,0 26,0 1,-26-1,26 1,0-1,-27 1,1-27,0 26,-1 1,-26-1,0 0,0 1,0-1,-26-26,26 27,-26-27,-1 0,1 26,26-26,-26-26,-1 26,1 0,0-27,-1 27,1-26,-1-1,1 27,0 0,-1-26,1 0,0 26,26 0,0 0,-27 0,27 0,1 0,25 26,1-26,-27 26,53-26,-27 27,1-1,26 1,0 26,0-27,0 1,0 26,0-53,26 26,-26 1,0-1,0 0,0-26,27 27,-27-27,0 0,0 26,0-26,0 27,0-27,0 0,0 0,0 0,0 0,0 0,0 0,0-27,0 27,-27-26,27 26,0-27,-26 27,26-26,-27 0,27-1,-26 1,-1-1,1 1,26-1,-27 27,27-26,-26-1,26 27,0 0,0 0,0 0,0 0,-26 0,52 27,-26-1,26 1,-26-1,27 1,-27 26,26-1,1-25,-27-1,0 1,26-1,-26 1,0-1,0-26,0 0,0 0,0-26,27-1,-27 1,26-1,1-26,-1 1,1-1,26 26,-27 1,-26-1,26 1,1 26,-27-27,0 27,26 0,-26 0,0 0,27-26,-27 26,26 0,-26 0,27 0</inkml:trace>
  <inkml:trace contextRef="#ctx0" brushRef="#br0" timeOffset="15212.8702">2858 6694,'0'0,"-27"0,1 0,-1 26,-25 1,25 26,1-27,-1 27,1 27,26-28,-27 28,27-1,27-26,-1-26,27 26,0-27,26-26,1-26,-1-1,1 1,25-27,-25 0,-27-27,26 27,-26-26,-27 0,1-1,-27 1,-27 0,1 26,-27 0,-26 26,-1 27,1 27,-27-1,0 27,53 27,-53-28,54 28,-1-54,26 27</inkml:trace>
  <inkml:trace contextRef="#ctx0" brushRef="#br0" timeOffset="20244.1578">3705 7329,'0'0,"0"0,0 0,0 0,0 0,0 0,0 26,0-26,0 27,0-1,0 1,0 26,0-27,0 54,0-54,0 27,0 0,-27-27,27 1,0-1,-26 1,-1-1,27-26,-26 0</inkml:trace>
  <inkml:trace contextRef="#ctx0" brushRef="#br0" timeOffset="21922.2539">4551 6588,'0'0,"0"0,0 0,0 0,-26 0,26 0,0 0,26-26,-52 26,52 0,-26-27,27 27,-27-26,26 26,1-27,-1 27,-26-26,26 26,-26 0,27 0,-1 0,-26 0,0 0,0 0,0 0,27 0,-1 26,-26 27,0-26,0 26,0 0,-26 26,26-26,-27 26,-26-26,27 0,-27 26,0-52,0 26,0-27,27 1,-27-1,27-26,-1 0,27-26,0-1,0-26,0 27,0-27,0 26,27 1,-1 0,0-1,1 27,26 0,-27 27,1-27,26 26,-27 0,27 1,-27-1,27-26,-53 27,27-27,-1 26,-26-26,27 0,-27 0,26 0</inkml:trace>
  <inkml:trace contextRef="#ctx0" brushRef="#br0" timeOffset="22368.2794">5186 6641,'0'-26,"0"26,-26-27,-1 27,1 0,26 27,-27-27,1 53,-1-27,27 27,0 0,0 0,0 0,27 0,-1-1,27 1,0-53,-26 53,26-53,-1 0,1 0,0 0,0-26,-26-1,-1-26,27 1,-53-28,27 27,-27 0,0-26,-27 26,1 27,-1-27,-26 26,27 27,-27 0,0 0,0 0,27 27,-27-27,26 0</inkml:trace>
  <inkml:trace contextRef="#ctx0" brushRef="#br0" timeOffset="25882.4804">9393 3836,'-26'0,"-1"27,27-27,-53 0,53 26,-26-26,-1 0,1 0,26 27,-27-27,27 0,-26 0,26 0,0 0,0 0,0 0,0 0,0 0,26-27,-26 1,27-1,26 27,-27-26,27-27,0 27,0-1,0-26,26 0,1 27,-27-53,26 26,0 0,1 0,-1 0,-26 0,26 0,1 0,-1 27,0-27,-26 0,27 0,-1 26,1-25,-1 25,0-26,1 27,-1-1,0 1,1-1,-27 1,26-1,0 1,1 26,-27-27,0 27,26-26,-26 26,26-26,-26 26,0 0,0 0,0 0,-27 0,27 26,0-26,0 26,0-26,-26 0,25 27,1-27,-26 26,-1 1,1-1,-1-26,1 27,-1-1,1 1,-1-27,1 26,-27 27,26-26,0 25,1-25,-1 26,1 0,-1-27,-26 27,27-26,-1 25,-26-25,27 26,-27 0,26-27,-26 27,27-26,-27-1,0 27,26-27,-26 1,26-1,-26 1,0-1,27 1,-27-1,0 1,0-27,0 26,0-26,0 27,0-27,0 0,26 26,-26-26,0 0,0 0,0 0,0 0,0 0,0 0,0 0,-26 0,26 0,-27-26,1-1,0 27,26-26,-27-1,-26 1,27-1,-1 1,-26-1,27 27,-1-26,27 26,-26 0,0-27,26 27,0 0,0 0,0 0,26 27,-26-27,26 26,-26 1,27-1,-1 1,1-1,-1 27,1-26,-1-1,-26 0,27-26,-1 27,-26-27,27 0,-27 0,26-27,0 27,1-52,-1 25,27-52,-26 26,26 0,-27 0,1 0,-1 0,-26 27,27-1,-27-26,26 53,-26-26,0 26,0-27,0 27,0 0,0 0,0 0,0 0,0 0,0 0,0 0,0 0,0 0,0 0,0 0,0 0,0 0,0 0,0 0,0 0,0-26,0 26,0 0,0 0,0-27,26 27</inkml:trace>
  <inkml:trace contextRef="#ctx0" brushRef="#br0" timeOffset="27192.5554">20056 5212,'-27'0,"27"0,0 0,27-26,26 26,53 0,-1 0,1-27,53 27,26 0,0-26,1 26,-1 0,0 0,0 0,-26 0,0 0,-27 0,-26 0,0 0,-53 0,-1 0,-25 0,-1 0,-26 0,0 0,0 0,0 0,0 0,0 0,0 0,-26 0,26 0,-27 26,-25-26,25 27,-26-27</inkml:trace>
  <inkml:trace contextRef="#ctx0" brushRef="#br0" timeOffset="27599.5786">20453 5371,'-27'0,"27"0,-26 0,52 0,-26 0,27 0,26 0,52-26,1 26,27-27,-1 27,27-26,26 26,0-27,0 27,-26 0,26 27,-26-27,-27 0,-26 26,-27-26,1 0,-27 0,-27 27,1-27,-27 0,26 0,-26-27,0 27,0-26,0 26,27-27,-27 27,26 0,0 0</inkml:trace>
  <inkml:trace contextRef="#ctx0" brushRef="#br0" timeOffset="28238.6151">22966 5689,'-26'-53,"26"53,0-53,0 26,0 27,-27-26,27 26,0 0,0 0,0 0,0 0,0 0,0 0,0 0,0 0,0 0,0 0,0 0,0 0,0 0,0 0,0 0,0 0,0 0,0 0,0 0,0 0,27 26,-27-26,26 27,1-1,26 1,-27-1,27 27,0-27,0 27,0-26,0 26,0-27,-27 1,27-1,-27 1,1-27,-27 26,0-26,26 0,-26 0,0 0,0-26,-26-1,26 1,0-1,0-26</inkml:trace>
  <inkml:trace contextRef="#ctx0" brushRef="#br0" timeOffset="28523.6314">23495 5530,'0'0,"0"-27,0 27,0-26,0 26,-26 26,-1 1,1-1,0 1,-1 26,-26 26,0-26,0 0,0 26,0-26,27 0,-27 0,0-27,27 27,-1-26,1-1,26 1,0-27,0 26,0-26,-27 0,27 0,0 0,27 27</inkml:trace>
  <inkml:trace contextRef="#ctx0" brushRef="#br0" timeOffset="34160.9539">9128 3889,'0'0,"0"0,0 0,0 0,27-26,-1-1,27 1,0-27,0 27,27-54,-1 27,0-26,27 0,0-1,26 1,-26 26,26-26,1-1,-1 27,-26-26,26 26,0 0,1 0,-28 27,28-27,-27 26,-1-26,-25 27,26-1,-1 1,-25-27,26 53,-27-26,27-1,0 27,0-26,-1-1,28 27,-27 0,-1 0,28 0,-54 0,27 0,-27 0,1 0,-1 27,0-1,-26 1,27-1,-27 27,-1-27,1 27,0-26,-26 26,26 0,-27 0,-26 0,27-1,-27-25,26 52,-26-26,27 0,-27 0,0 0,26 0,-26 0,0 0,0 0,26-27,-26 27,0 0,0-27,0 1,27-1,-27 1,26 26,-26-27,0 1,27-1,-27 0,26 1,-26-1,0 1,0-27,0 0,0 26,0-26,0-26,-26-1,-1 1,1-1,-1 1,1-27,0 27,-1-1,1 1,-1-1,1 27,26-26,0 26,-27 0,27 0,27 26,-27 1,0-1,26 27,-26-26,27 25,-1 1,-26-26,27-1,-1 27,-26-53,26 0,-26 0,27-26,-1-1,-26 1,27-27,-1 0,27 0,-26 0,-1 0,-26 27,27-27,-27 53,0-27,0 1,26 26,-26-53,26 53,1-53</inkml:trace>
  <inkml:trace contextRef="#ctx0" brushRef="#br0" timeOffset="35887.0527">22887 3334,'0'0,"0"0,0 0,0 0,0 26,0-26,0 27,0-27,0 26,0 1,0-1,0 1,0-1,0 0,0 1,0-27,0 0,26 0,1 0,-1-53,27 27,26-54,27 27,-26-26,26-27,26 27,-26-27,-1 26,1 1,-26 0,-1 52,-26-26,-27 27,1-1,-1 27,-26 0,0 0,0-26,0 26,27 26,-27-26,0 0,0 0,0 0,0 0</inkml:trace>
  <inkml:trace contextRef="#ctx0" brushRef="#br0" timeOffset="36552.0905">21828 2249,'-26'0,"26"-26,0 26,0 26,0 0,26 1,1-1,-1 27,1-26,-1 52,1-26,-1 0,1 0,-1 0,1-27,-27 1,26-1,-26 1</inkml:trace>
  <inkml:trace contextRef="#ctx0" brushRef="#br0" timeOffset="36806.1052">22067 2143,'0'0,"-27"0,27 0,-26 27,-1 26,1-1,-1 1,1 0,-1 27,1-1,26-26,-27 26,1-26,0-26,26-1,-27 1,27-27</inkml:trace>
  <inkml:trace contextRef="#ctx0" brushRef="#br0" timeOffset="36974.1148">22146 2381,'53'-26,"0"-1,0 27,-27 0,27 0,-26 0,-27 0,26 0,-26 0,26-26</inkml:trace>
  <inkml:trace contextRef="#ctx0" brushRef="#br0" timeOffset="37155.1248">22199 2566,'26'0,"1"27,-1-27,1 0,-1 0,1-27,-1 27,1-26,25 0,-25-1,-1 1</inkml:trace>
  <inkml:trace contextRef="#ctx0" brushRef="#br0" timeOffset="37452.1422">22887 2170,'26'-27,"1"27,-1 0,1 0,-1 0,1 0,-1 27,-52-1,26 1,-27 25,-26 1,27 0,-1 27,1-27,-1-1,1 1,-1-26,54-1,-27 1,26-1,1-26,-1 27,1-27,26 0,-27-27,27 27,-27 0</inkml:trace>
  <inkml:trace contextRef="#ctx0" brushRef="#br0" timeOffset="38512.2028">5795 7303,'0'0,"0"0,0-27,0 27,0 0,0 0,0 27,0-1,26-26,-26 53,0 0,0 26,0 27,-26-27,-1 1,1 26,-1-27</inkml:trace>
  <inkml:trace contextRef="#ctx0" brushRef="#br0" timeOffset="43237.473">6483 6535,'26'0,"-26"0,0 0,0 0,0 0,-26 53,-1-26,27-27,-26 26,-1 27,27-53,-26 26,-1 1,27-1,-26-26,26 0,0 0,0-26,26 26,-26 0,27 0,26-27,-27 54,27-27,0 0,-27 0,27 26,-26-26,26 0,-27-26,1 26,-1-27</inkml:trace>
  <inkml:trace contextRef="#ctx0" brushRef="#br0" timeOffset="43493.4877">7012 6509,'0'0,"0"0,0 26,-27-26,1 27,26 26,-27-27,27 27,-26 26,26-26,-26 0,26 0,0 0,-27 0,27-27,0 27,0-26,0-27,0 0,0 0,0-27</inkml:trace>
  <inkml:trace contextRef="#ctx0" brushRef="#br0" timeOffset="43916.5119">7303 6720,'0'0,"-27"0,27 0,-26 0,26 0,-27 27,1-1,26 27,-26-26,26 26,0 0,26-1,-26 1,53-26,-27-1,27 1,0-27,0-27,0 1,26-1,-52 1,26-27,0-26,-27 26,-26 0,0 0,-26 0,-1 27,-26-1,27 1,-27 26,27 0,-27-27,53 27,-27 0,27 0,27-26</inkml:trace>
  <inkml:trace contextRef="#ctx0" brushRef="#br0" timeOffset="44229.5292">7885 6350,'26'0,"1"-26,26 26,-27 0,27-27,-26 27,-1 0,27 0,-27 27,27-1,-26 27,-1 0,-26 26,27 27,-27 0,26 0,1 0,-1-27,1 0,-1 1,0-27,-26 0,27-27,-27 27,-27-27,1 1,-27-27,27 26,-27-26,0 0,26 0,1-26</inkml:trace>
  <inkml:trace contextRef="#ctx0" brushRef="#br0" timeOffset="81943.6869">21987 7197,'0'-27,"0"27,0-26,0-1,-26 1,26-1,-27 27,1-26,-1 26,1 0,-27 0,0 26,0 1,27 26,-27 0,26 0,1 0,26-27,0 0,26 1,1-1,26-26,0-26,0-1,-1 1,1 0,0-27,-26 26,-1 1,1-1,-1 27,-26 0,0 0,-26 27,-1-1,27 27,-26 26,-1 1,-26-1,27 1,-1 25,1-25,0 26,-27-27,26-26,27 0,-26 0,26-27,-27 1,27-1,0-26,27 27,-27-27,0-27</inkml:trace>
  <inkml:trace contextRef="#ctx0" brushRef="#br0" timeOffset="82203.7018">21855 8017,'26'0,"-26"0,0 26,-26 1,26-1,0 27,0-26,26-1,1 1,-1-27,1-27,26 1,0-1,-27 1,27-27,-27 0,-26 0,0 0,0 27,-52-1,25 1,-26 26,0 26,27 1,-27-1</inkml:trace>
  <inkml:trace contextRef="#ctx0" brushRef="#br0" timeOffset="84989.8612">20664 7514,'0'0,"-26"0,26 0,0 0,-27 0,27 0,0 0,27 27,-27-1,26 1,1 25,-1 1,1-26,26 26,-27 26,27-26,0 0,-27-27,1 27,-1-26,1-1,-1-26,-26 27,0-27,0-27,0 1</inkml:trace>
  <inkml:trace contextRef="#ctx0" brushRef="#br0" timeOffset="85227.8748">21008 7488,'0'0,"-26"0,-1 26,27 1,-26-1,-1 1,1 52,-27-53,27 54,-1-27,1 0,-1 0,27-1,-26 1,26-26,0-1,0-26,53 0,-27-26</inkml:trace>
  <inkml:trace contextRef="#ctx0" brushRef="#br0" timeOffset="85817.9084">22411 7170,'26'-26,"-26"-1,26 1,1 26,-1-27,1 1,-1-1,1 27,-1-26,27 26,-26 0,-1 0,-26 26,27 1,-1 26,-26 0,0 26,0 1,-26-1,-1 27,1-27,-27 27,26-27,-26 1,27-27,-1 0,1-27,26 0,0-26,0 27,26-27,27-27,-26 27,26 0,0 0,0 0,-1 0,1 0,-26 0,-1 0,1 0,-1 27,1-27,-27 0,26 0,1 0,-1 0,-26 0,26 0</inkml:trace>
  <inkml:trace contextRef="#ctx0" brushRef="#br0" timeOffset="94980.4319">19394 2831,'-26'0,"-1"0,27 0,0 0,-26 0,26 0,26 0,1 27,-1-27,27 26,0 0,0 1,0-1,0 1,0-1,0 1,0-27,-27 26,1-26,-1-26,-26-1</inkml:trace>
  <inkml:trace contextRef="#ctx0" brushRef="#br0" timeOffset="95223.4457">19738 2381,'-26'0,"26"27,-27-1,1 27,-1 26,27-26,-26 27,26-1,-26 1,26-1,0 0,0 1,0-27,0-1,0-25,0-27,26 26,-26-26,0-26,26 26,-26-27</inkml:trace>
  <inkml:trace contextRef="#ctx0" brushRef="#br0" timeOffset="95443.4591">19976 2328,'27'-26,"-1"26,1 26,-27-26,53 27,-27-1,1 1,-1 26,1-27,25 27,-52-27,27-26,-1 0,-26 0,27 0</inkml:trace>
  <inkml:trace contextRef="#ctx0" brushRef="#br0" timeOffset="95589.4674">20082 1958,'0'0,"0"0,0 0,0 0,0 0,27-27,-1 27</inkml:trace>
  <inkml:trace contextRef="#ctx0" brushRef="#br0" timeOffset="95832.4813">20320 1879,'27'26,"-27"0,0 1,0 26,26-27,-26 1,27 26,-1-27,1-26,26 27,-1-1,-25-26,26 27,-27-27,1 26,-27-26,0 53,-27-27,1-26,26 27,-53-1,26-26,1 0,0-26,-1 26</inkml:trace>
  <inkml:trace contextRef="#ctx0" brushRef="#br0" timeOffset="97075.5524">20770 1984,'27'-26,"-1"26,1-53,25 27,-52-1,27-26,-1 27,-26-27,0 26,0 1,-26-1,-1 1,1 26,26 26,-26 1,26-1,0 1,0 26,26 0,0-27,1 27,-1 0,27-53,-26 26,26 1,-27-27,1-27,-1 1,-26 26,26-53,-26 27,0-27,0 26,0 1,0-27,0 26,27 27,-1 0,1 0,-1 27,27-27,-26 0,-1 26,1-26,-1 0,-26-26,0 26,0-27,0 1,-26-1,26-25,-27 25,27 1,0-1,0 1,0-1,27 1,-27 26,53-27,-53 27,52-53,-52 53,53-53,-53 53,0-52,0 52,-26-53,26 53,-79-53,79 53,-27 0,27 0,0 0,-79 53,79-27,26 1,-26 25,27 1,-1-26,1 26,25-27,1 1,-26-1,26-26,-27 0,1-26,-1-1,-26 27,27-53,-27 53,0-79,0 79,-27-79,27 79,0-53,0 53,0 0,0 0,27 53,-1-53,0 52,1-25,-1-27,1 26,-27-26,0 0,53-26,-53 26,53-53,-53 53,0-79,0 79,0-80,0 80,0-53,0 53,0 0,0 0,0 0,53 27,-53-27,53 53,-53-53,52 26,-52-26,0 0,80 0,-80 0,0 0,0 0,0 0,0 0,0 0,0 0,0 0,0 0,0 0,0 0,0 0,53 0,-53 0,0 0,0 0,0 0,0 0,0 0,0 0,0 0,0 0,0 0,0 0</inkml:trace>
  <inkml:trace contextRef="#ctx0" brushRef="#br0" timeOffset="106242.0767">2064 11906,'27'0,"-27"0,0 0,0 0,0 0,-27 0,27-26,-26 26,-1 0,-26 0,27 0,-1-27,1 27,-1 0,1 0,0-26,-1 26,27 0,0 0,0 26,-26 1,26 26,-27 0,27 0,-26 26,-1 0,1 27,-1 0,1-27,26 1,0-1,0-26,26 0,1-27,-1 1,1-1,26-26,0 27,-1-27,-25 0,26 26,0-26,-27 0,27 0,-26 0,-1 0,27-26,-27 26,1-27</inkml:trace>
  <inkml:trace contextRef="#ctx0" brushRef="#br0" timeOffset="107056.1233">8599 11748,'0'0,"27"0,-1 0,-26 26,27-26,-1 0,1 0,26 0,-1-26,28 26,-27 0,0 0,0 0,26 26,-53 27,27-27,-26 54,-1-1,1 27,-27-27,26 27,-26 0,0-27,0 1,27-27,-27 0,-27-1,1-25,-1-1,-26 1,0-1,-26-26,0 0,26 0,0 27,0-27,26 0</inkml:trace>
  <inkml:trace contextRef="#ctx0" brushRef="#br0" timeOffset="162637.3023">2302 16775,'0'0,"0"0,0 0,-26 0,26 0,-27 0,27 0,-26 0,-1 0,-26 0,27 26,-27-26,0 0,0 0,27 0,-27 0,53 0,-27 0,1 0,26 0,-26 27,26-1,-27 27,27 0,-26 26,26 27,-27-27,1 27,26 0,-27 0,27-27,0 1,0-1,0 0,27-52,-27-27,53 79,-53-79,79 53,-79-53,79 27,-79-27,106 53,-106-53,80 26,-28 0,-52-26,106 27,-106-27</inkml:trace>
  <inkml:trace contextRef="#ctx0" brushRef="#br0" timeOffset="163582.3559">9472 16722,'0'0,"0"0,0 0,0 0,0 0,0 0,27 0,-1 0,1 0,26 0,0 0,0-27,26 27,-26 27,0-27,26 0,-52 26,-1 1,1-1,-1 27,-26-27,0 27,0-26,-26 52,26-26,-27 26,27-26,0 27,0-1,0 1,0-1,0 0,0-26,0 27,0-54,0-26,0 79,0-79,-53 53,53-53,-79 27,79-27,-80 0,1 0,26 0,53 0,-79 0,79 0,-80 0,80 0,0 0,0 53,0-53</inkml:trace>
  <inkml:trace contextRef="#ctx0" brushRef="#br0" timeOffset="164306.3978">5927 17806,'0'0,"0"0,0 0,0 0,0 0,26 53,-26-53,0 53,0-53,0 106,0-53,0 0,0 0,-26 0,52 0,-26-53,-26 53,26-53</inkml:trace>
  <inkml:trace contextRef="#ctx0" brushRef="#br0" timeOffset="164772.4239">2382 16854,'26'26,"1"-26,-27 0,0 27,0-27,26 26,-26 1,0 26,26-27,-26 27,27 0,-27-27,26 1,1-27,-27 0,26-27</inkml:trace>
  <inkml:trace contextRef="#ctx0" brushRef="#br0" timeOffset="164934.4337">2726 16748,'0'27,"0"-1,0 27,0 0,-27 0,27 0,0 0,0 0,0-27,27-26,-27 0</inkml:trace>
  <inkml:trace contextRef="#ctx0" brushRef="#br0" timeOffset="165387.4589">5292 16854,'-26'26,"26"27,-27-26,27-1,0 27,-26-26,52-1,-52 1,52-1,-26-26</inkml:trace>
  <inkml:trace contextRef="#ctx0" brushRef="#br0" timeOffset="165565.4698">5477 16854,'0'26,"0"27,0-26,0 26,-26-27,26 27,-27 0,27-53,0 26,0-26</inkml:trace>
  <inkml:trace contextRef="#ctx0" brushRef="#br0" timeOffset="165934.4909">6509 16669,'27'0,"-27"53,0-27,0 1,26 26,-26-1,0-25,0 26,0 0,0-27,0-26,0 27</inkml:trace>
  <inkml:trace contextRef="#ctx0" brushRef="#br0" timeOffset="166132.5023">6668 16722,'0'0,"26"0,-26 0,0 53,0-27,0 1,0-1,0 27,0 0,0-27,27 1,-27-27,26 0</inkml:trace>
  <inkml:trace contextRef="#ctx0" brushRef="#br0" timeOffset="166567.5271">8705 16589,'0'27,"0"26,0-27,0 27,0-26,0 26,0-1,0 1,0-26,27 26,-27-27,0-26</inkml:trace>
  <inkml:trace contextRef="#ctx0" brushRef="#br0" timeOffset="166741.5371">8917 16669,'26'53,"-52"0,52 0,-52-1,26 1,0 27,-27-27,27 0,0-27</inkml:trace>
  <inkml:trace contextRef="#ctx0" brushRef="#br0" timeOffset="171565.813">9525 14182,'0'0,"0"0,0 0,-26-27,26 27,26 0,-26-26,27-1,-1 1,27 26,0-53,0 26,26-25,1 25,-1-26,1 0,25 0,28 27,-28-27,28 0,-1 27,0-27,27 26,-27 1,27-1,0 1,0 26,-1-27,-25 27,-1 0,0 27,1-27,-28 26,-25 1,26 26,-53 0,26 0,-53 26,27 0,-26 1,-1-1,-26 0,27 1,-27-27,0 26,26-26,-26 0,0-27,0 1,27-1,-27-26,0 0,-27 27,27-27,-26-27,26 1,-27-1,1 1,-1-1,1-25,-1 25,1 1,26-1,-27 1,1 26,0-27,26 27,-27 0,27 0,0 0,0 0,0 0,0 27,27-1,-27 1,0 26,26-27,0 27,-26 0,27-27,-1 1,-26-27,27 26,-1-52,1-1,26 1,-27-27,27 0,-27 0,27 0,0 0,0 27,-53-1,27 1</inkml:trace>
  <inkml:trace contextRef="#ctx0" brushRef="#br0" timeOffset="172191.8488">4075 17357,'0'0,"0"0,-53 0,53 26,-26 1,26-27,-53 53,53-53,-27 79,27-79,0 79,0-79,27 80,-27-80,53 26,-53-26,52 27,-52-27,53-53,-53 0</inkml:trace>
  <inkml:trace contextRef="#ctx0" brushRef="#br0" timeOffset="173632.9313">7858 16907,'0'0,"0"0,0 0,0-27,0 27,0-26,-26 26,26-26,-26 26,-1-27,1 1,-27 26,26 0,-26 0,27 26,-1 1,-25 25,25 28,1-1,-1 1,27-1,0 27,27-27,-1 1,27-28,0 1,0-26,0-27,26 0,0 0,-26-27,27 1,-27-1,-27 27,1-26,-1 26,1 26,-1-26,-26 0,0 0</inkml:trace>
  <inkml:trace contextRef="#ctx0" brushRef="#br0" timeOffset="181221.3653">4736 15822,'0'27,"-26"-27,-1-27,27 54,-26-54,0 54,26-54,-27 27,27 0,0 0,-26 0,26 0,0 0,0 0,0 0,0 0,26 0,-26 0,27-26,25 26,-25 0,26-27,0 27,26 0,1-26,-1 26,0-27,1 1,25 26,-25 0,26-27,-27 27,27-26,-27 26,-26 0,27 26,-28-26,1 0,-26 0,-1 27,1-27,-1 0,-26 0,0 0,0 0,0 0,-26 0,-1 0</inkml:trace>
  <inkml:trace contextRef="#ctx0" brushRef="#br0" timeOffset="182154.4187">5027 15716,'27'0,"-27"0,0 53,-27-53,27 27,0 26,0-27,-26 0,0 27,26-26,-27 26,1-27,-1 27,-26-26,27-1,-27 1,26-1,-26-26,1 26,-1-26,0 0,0 27,0-27,0 26,0 1,53-1,-26 1,-1 26,1-27,26 1,-27 25,27 1,0-26,0 26,-26-27,26 1,0-27,0 26,0-26,0 0,0 0,0 0,-27-26,27 26,0-27,0 27,-26 0,26 0,0-26,0 26,-27 0,27-27,0 27,0-26,0 26,-26 0,26 0,0 0,0 0,0 0,0 0,0 0,-27 26,27 1,0-27,0 26,-26 1,26-1,0-26,0 0,0 0,0 0,26 0,-26 0,27-26,-1 26,1-27,-1 1,1 26,-1 0,27-27,-26 27,-1 0,1-26,-1 26,-26 0,26 0,-26 0,0 0,27-27,-27 27</inkml:trace>
  <inkml:trace contextRef="#ctx0" brushRef="#br0" timeOffset="183720.5082">10319 14208,'-26'0,"26"0,0 0,0 0,26-26,1-1,-1 1,27-27,0 26,53-26,0-26,26 0,0-1,27 1,26 0,0-1,27 1,26-1,0 1,0 26,0 0,1 27,-1-1,0 1,0 52,-26 1,-1-1,1 27,-53 0,26 26,-53 1,27 26,-53-27,26 0,-53 27,1-26,-1-1,1 0,-28-26,1 0,-26 0,-1 0,1-26,-1-1,-26-26,0 26,0-26,0 0,27 0,-27 0,0 0,0 0,0 0,0 0,0 0,0 0,0 0,0 0,0 0,0 0,0 0,0 0,-27-26,27 26,-26-26,26 26,-27-27,1 27,-1-26,1-1,-27 1,27-1,-1 1,1-1,-1 27,27-26,-26 26,26 0,0 0,0 26,26 1,-26-1,27 27,-1 0,1 0,-27-27,26 27,0-26,-26-1,27 1,-27-1,26-26,-26 0,27-26,-1-1,-26 1,27-27,-1 26,1-25,-27-1,26 26,-26-26,27 53,-27-26,26-1,-26 27,0-26,0 26,0 0,27-27,-27 27,0-26,26-1,0 27,1-26,-27 0</inkml:trace>
  <inkml:trace contextRef="#ctx0" brushRef="#br0" timeOffset="184791.5693">5530 15743,'-53'0,"0"0,0 26,27-26,-27 0,27 27,-1-27,1 26,-1-26,27 0,0 0,0 0,53 0,-26 0,52-26,0 26,1-27,26 27,-1 0,1-26,0-1,0 1,0 26,-53 0,26-27,-26 1,-27-1</inkml:trace>
  <inkml:trace contextRef="#ctx0" brushRef="#br0" timeOffset="185344.6011">5953 15769,'-26'27,"26"-27,0 0,0 0,0 53,26-53,1 26,-1 0,27 1,0-27,0 26,0-26,53 0,-27-26,27-1,0 1,0 0,0-1,26-26,-26 27,26-1,0 1,1-1,-1 27,-26-26,26 26,-26 0,0 0,-27 0,-26 26,26 1,-26-1,-26 1,-1 26,1-27,-27 27,0-27,0 1,0-1,0 1,0-1,0-26,0 0,0 0,0 0,0 0,0 0</inkml:trace>
  <inkml:trace contextRef="#ctx0" brushRef="#br0" timeOffset="185621.617">8070 16007,'0'53,"0"-26,0-1,0 1,27 26,-27-27,26 0,1 1,-1-27,0 0,1 0,-1-27,27 1,-26-27,26 27,-27-27,27 26,0 1,-27 26</inkml:trace>
</inkml:ink>
</file>

<file path=ppt/ink/ink2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1T21:56:24.835"/>
    </inkml:context>
    <inkml:brush xml:id="br0">
      <inkml:brushProperty name="width" value="0.05292" units="cm"/>
      <inkml:brushProperty name="height" value="0.05292" units="cm"/>
      <inkml:brushProperty name="color" value="#FF0000"/>
    </inkml:brush>
  </inkml:definitions>
  <inkml:trace contextRef="#ctx0" brushRef="#br0">5874 10927,'0'0,"0"27,0-27,-26 26,26-26,0 0,-27 0,1 0,-1 0,1-26,-1 26,1-27,-1 27,1-26,0 26,-1-27,1 54,26-27,-27 26,27 54,-26-27,26 26,-27 27,1 0,-1-1,1 1,-1 0,27 0,0-27,0 1,27-54,-1 27,1-53,26 27,0-27,-27 0,27 0,-27 0,1-27,26 27,-53 0,26 0,1 0,26 0</inkml:trace>
  <inkml:trace contextRef="#ctx0" brushRef="#br0" timeOffset="710.0404">12171 11033,'0'0,"27"0,-1 0,1-26,-1 26,0 0,27 0,-26 26,26-26,-27 53,1-26,-1 25,1 28,-1-1,-26 1,0-1,0 0,0 1,-26-27,26 0,-27-1,27-25,-26-1,-1 1,1-27,-1 0,1 0,-1 0,1 0,-27-27,53 27,-26 0</inkml:trace>
  <inkml:trace contextRef="#ctx0" brushRef="#br0" timeOffset="4429.2532">6562 10795,'0'0,"26"26,-52 1,26 26,-26-27,26 54,0-27,0 0,0 26,0-53,26 27,0-26,1-1</inkml:trace>
  <inkml:trace contextRef="#ctx0" brushRef="#br0" timeOffset="4861.2769">6959 11377,'0'-26,"-27"-1,1 27,0 0,-27 0,26 27,-26 26,27-1,-1 1,1 27,-1-1,54-26,-27 26,53-52,-27 26,54-53,-27 0,26 0,0-27,1 1,-27-27,26 0,-26 0</inkml:trace>
  <inkml:trace contextRef="#ctx0" brushRef="#br0" timeOffset="5214.2982">7488 11404,'-26'-27,"-27"27,0 0,0 0,0 0,0 0,27 27,26-27,0 52,26-25,27-1,0 27,0-26,26 26,-26 0,-26 0,-1-27,-26 27,-26-27,-1 27,-26-26,0-27,27 26,-27-26,26-26,27 26</inkml:trace>
  <inkml:trace contextRef="#ctx0" brushRef="#br0" timeOffset="5470.3129">7832 10848,'0'26,"0"27,0-26,0-1,0 27,0-26,0-1,0 1,26-27</inkml:trace>
  <inkml:trace contextRef="#ctx0" brushRef="#br0" timeOffset="6026.3447">8308 11933,'0'26,"0"27,-26-26,26 25,-27-25,27 26,-26 0,26-27,0 1</inkml:trace>
  <inkml:trace contextRef="#ctx0" brushRef="#br0" timeOffset="6382.365">9076 10954,'0'26,"0"27,0-26,0 26,0-27,0 27,-27 0,27-27,0 1,27-1</inkml:trace>
  <inkml:trace contextRef="#ctx0" brushRef="#br0" timeOffset="6730.385">9578 11192,'0'26,"0"-26,-26 27,-27-1,26 1,1-1,0 27,26 0,0 0,52-27,-25 27,52 0,1 0,-27-26,26 26,-53-1,1-25,-27 26,-27 0,-26-27,1 1,-1-1,-27 1,1-1,52-52,-25 26</inkml:trace>
  <inkml:trace contextRef="#ctx0" brushRef="#br0" timeOffset="6904.3949">9552 11218,'53'27,"0"-27,0 0,-1-27,28 27,-27-26,0-1</inkml:trace>
  <inkml:trace contextRef="#ctx0" brushRef="#br0" timeOffset="7797.446">10346 10901,'0'0,"0"0,0 0,-27-27,27 27,0 0,0 0,0 0,0 0,0 0,0 0,0 0,0 0,0 0,0 0,0 0,0 0,0 0,0 27,0-1,0 1,0-1,0 27,-26 0,26 0,0 26,0 1,0-27,-27 0,27-1,0-25,0 26,0-53,27 26,-27-26,26 0,-26 0,27 0</inkml:trace>
  <inkml:trace contextRef="#ctx0" brushRef="#br0" timeOffset="8017.4586">10346 11827,'0'0,"0"26,0-26,0 27,0-27,0 0,0 0,0 0,0 0,0 0,0 0,0-27,0 27,0-26</inkml:trace>
  <inkml:trace contextRef="#ctx0" brushRef="#br0" timeOffset="8529.4877">10875 10821,'0'0,"0"0,0 0,0 0,0 0,0 27,-27-27,27 53,0-27,0 1,-26-1,26 27,0-53,0 27,0-1,0-26,0 27,0-27</inkml:trace>
  <inkml:trace contextRef="#ctx0" brushRef="#br0" timeOffset="17078.9769">6112 13838,'0'0,"0"0,-26-27,-1 27,1 0,-27 27,0-27,0 0,27 26,-27-26,26 0,27 0,0 0,-26 0,26 0,0 0,0 0,0 27,0-1,0 1,0 25,-27 1,27 27,-26-1,-1 1,27 25,-26 1,26-26,0-1,0 0,26-26,-26 0,27 0,26 0,-27-27,27 1,-26-1,26 1,-1-27,1 26,0-26,0 27,0-54,-26 54,-1-54,27 27,-27-26</inkml:trace>
  <inkml:trace contextRef="#ctx0" brushRef="#br0" timeOffset="17819.0189">13362 14049,'0'0,"0"0,26 0,1-26,26 26,-27 0,27 0,26-27,-26 27,0 27,0-27,0 26,0 1,-27 26,1-27,-27 54,0-1,-27-26,27 26,-26 1,26 25,-26-52,-1 27,27-27,-26 0,26 0,-27-1,1-25,-1-1,1 1,-27-27,0 0,0 0,27 0,-27 0,26-27,27 27</inkml:trace>
  <inkml:trace contextRef="#ctx0" brushRef="#br0" timeOffset="26554.5188">6668 14049,'-27'0,"27"27,-26-27,26 26,0 1,-27-1,1 1,0 26,26-27,-27 27,27-27,0 27,0-26,27-1,-1 1,0-1,1 1,-1-27,27 0,-26 26,-1-26,1-26,26 26,-53-27,53 1,-27-1</inkml:trace>
  <inkml:trace contextRef="#ctx0" brushRef="#br0" timeOffset="26878.5374">7065 13917,'0'0,"0"0,0 0,0 27,-27-1,27 0,0 27,-26 0,26 27,0-1,-27 0,27 27,-26-26,26-1,0 0,0-26,0 0,-27 0,27-26,0 26,0-27,0-26,0 0,0-26</inkml:trace>
  <inkml:trace contextRef="#ctx0" brushRef="#br0" timeOffset="27664.5823">7382 14102,'27'0,"-1"-26,-26 26,27 0,-1-27,1 1,-27-1,26 1,0 26,-26-26,27 26,-27 0,0 0,0 0,0 26,0 0,-27 27,1 0,0 27,-1-1,1 0,-1-26,-26 27,27-1,-1-26,-26 0,27 0,-1-27,27 1,-26-27,26 0,0 0,0-27,0 27,0-26,26 26,-26-27,27 27,-1 0,-26 0,27 27,-1-27,1 53,-1-27,1 1,-1-1,1 1,-1-27,1 26,-27 1,26-27,-26 0,26 0</inkml:trace>
  <inkml:trace contextRef="#ctx0" brushRef="#br0" timeOffset="28043.604">8070 14949,'0'26,"0"-26,0 27,0-1,0 1,0 26,0-27,0 1,0-1,-26 27,26-53</inkml:trace>
  <inkml:trace contextRef="#ctx0" brushRef="#br0" timeOffset="32104.8363">11166 14552,'-27'0,"27"0,0 0,0 0,0-26,0 26,27 0,-1 0,1 0,-1 0,1 0,26 0,-27 0,0 0,27 0,-53 0,27 0,-27 0</inkml:trace>
  <inkml:trace contextRef="#ctx0" brushRef="#br0" timeOffset="32570.8629">11801 14155,'53'-26,"-27"-1,1 27,-1-26,1 26,-1 0,-26 0,0 26,0 27,-26-26,-27 26,26 0,1-1,-1 1,1 0,-1 0,27 0,27 0,-1-27,27 1,-26-1,26 1,-27-27,0 26,1 1,-27-27,-27 26,27-26,-26 0,-27 27,0-1,27-26,-27 27,0-27,0 0,26 0,1 0,0 0,-1 0,27 0,0-27</inkml:trace>
  <inkml:trace contextRef="#ctx0" brushRef="#br0" timeOffset="32960.8853">12251 14261,'0'-26,"0"26,0 0,26 26,-26-26,26 27,1-1,-1 0,-26 27,27 0,-1-26,1 26,-1-27,-26 27,0 0,0 0,0-27,-26 1,-1-1,1 1,-1-1,27 1,0-27,-26 0,26 0,0-27,-27 1,27-1</inkml:trace>
  <inkml:trace contextRef="#ctx0" brushRef="#br0" timeOffset="33215.8998">12356 14182,'27'-27,"-1"27,1 0,26-26,-27-1,1 1,26 26,-27 0,0-27,27 27,-26-26,-1 26,1-27,-27 27,26 0,1 0,-27 0,0 0,0 0,0 0,0 0</inkml:trace>
  <inkml:trace contextRef="#ctx0" brushRef="#br0" timeOffset="50607.8946">8758 14182,'0'0,"0"0,0-27,0 27,0 0,0 0,0 0,0 0,27-26,-27 26,26-27,0 1,1 26,-1 0,1 0,-1 0,1 0,-1 26,-26 1,27-1,-27 27,0 0,-27 0,1 0,26 26,-27-52,1 26,26-27,-27 1,27-1,27-26,-27 26,26-26,27 27,-26-1,-1 1,27-1,-27 1,1-1,-1 1,-26-1,0 1,0-27,-26 26,-27 1,27-1,-27 0,0-26,0 0,0 0,0 0,0-26,53 0,-53-27,53 53,-26-27</inkml:trace>
  <inkml:trace contextRef="#ctx0" brushRef="#br0" timeOffset="51027.9186">9605 14208,'0'0,"0"27,-27-27,1 26,-1-26,27 53,-26-27,26 1,26 26,-26-27,27 27,-1-26,27 26,-26-1,-1-25,-26-1,0 1,0 26,0-27,0 1,-26-1,-1 1,1-27,26 0,-27 0,1-27</inkml:trace>
  <inkml:trace contextRef="#ctx0" brushRef="#br0" timeOffset="51195.9282">9552 14288,'0'-27,"26"-26,-26 27,53 26,-26-27,26 27,-1-26,1-1,27 1,-27-1,26-26,-52 27,52 0,-26-1</inkml:trace>
  <inkml:trace contextRef="#ctx0" brushRef="#br0" timeOffset="51630.9531">10160 15081,'27'0,"-27"0,0 0,0 0,0 53,0-26,26 26,-26-27,0 53,-26 1,26-1,-27-26,1 0</inkml:trace>
  <inkml:trace contextRef="#ctx0" brushRef="#br0" timeOffset="55109.1521">12912 12674,'0'0,"0"0,0 0,0 0,0 0,0 0,0 0,0 0,0 0,0 0,0 0,0 0,0 0,0 0,0 0,0 0,0 0,0 0,0 0,0 0,0 0,0 0,0 0,0 0,0 0,0 0,0 0,0 0,0 0,0 0,0 0,0 0,0 0,0 0,-26-27,26 27,0 0,0 0,0 0,0 0,0 0,0 0,26 0,-26 0,0-26,26 26,1-27,-1 1,1-1,-1 1,27-1,0 1,0-1,0 1,0 0,0-1,0 1,26-1,-26 1,26-1,-26-26,27 53,-27-53,26 27,-26-1,26 1,1 0,-27-1,26 1,-26-1,26 1,-26 26,27-27,-28 1,28-1,-27 27,0-26,0 26,26 0,0-27,-26 27,27-26,-1 26,-26 0,26-26,1 26,-27 0,26 0,-26 0,26 0,-26 0,0 0,0 0,0 0,0 0,0 0,0 0,0 0,-1 26,-25-26,-1 0,1-26,-1-1,-26-26</inkml:trace>
  <inkml:trace contextRef="#ctx0" brushRef="#br0" timeOffset="57535.2908">7329 12594,'0'27,"-26"-1,26-26,-27 0,27 27,-26-27,26 0,0 26,0-26,0 0,0 0,0 0,26 0,-26 0,27 0,-1-26,1 26,26-27,-27 27,27 0,0-26,0 26,26-27,1 1,25 26,-25-27,26 27,-27-26,27-1,0 27,0-26,-1 26,1-27,0 1,0 0,0 26,0-27,-1 27,1 0,0-26,0 26,-27 0,1 0,25-27,-25 27,-1 0,27 0,-27 0,1 0,26 0,-1 0,-25 0,26 0,0 0,-1 0,-25 0,26 0,-1 27,1-27,0 26,0-26,-27 27,1-1,25 27,-25-53,-1 53,-26-27,27 1,-28-1,28 1,-27-1,0 1,-27-1,27-26,-27 26,1-26,-1 0,-26 0,27 27,-27-27,0 0,0 0,26 0,-26 0,0 0,0 26,0-26,0 0,0 0,0 0,27 0,-27 0,0 0,0 0,0-26,0 26,0-27,0 27,0-26,0 0,0-1,0-26,0 27,0-1,0-26,-27 27,27 26,0-27,0 27,0 0,0-26,0 26,0 26,27-26,-1 27,1-1,-1 1,1-1,26 27,-27 0,27-53,-27 53,1-27,-1-26,1 27,-27-1,0-26,-27 27,27-27,-53 26,27-26,-27 27,-26-27,26 26,-27 1,27-27,0 0,1 26,-1-26,26 27,1-27,-1 26,1-26,-1 27,27-27,-26 0,26 26,0 0,-27-26,27 27,0-27,0 0,0 26,0-26,-26 0,26 0</inkml:trace>
  <inkml:trace contextRef="#ctx0" brushRef="#br0" timeOffset="59000.3746">16140 11800,'0'0,"0"0,0 0,0 0,0 0,26 0,-26 0,27 0,-1 0,1 0,-1 0,27 0,-26 27,52-27,-26 0,26 26,1-26,-27 27,26-1,0 1,1-27,-1 26,-26 27,26-26,-52-1,26 27,0-27,0 27,-27-26,0 26,1-27,-1 27,1-26,-1 25,1-25,-1-1,-26 1,27-1,-27 1,0-27,0 0,0 26,0-26,0 0,0 0,0 0,0 0,0-26,0 26,0-27,0 1,0-1,0 1,0-27,-27 27,27-27,0 26,-26-26,26 0,-27 27,27-1,0 1,-26 26,26-27,0 27,0 0,26 27,-26-1,27 1,-1-1,1 27,-27 0,53 0,-27 0,1 0,-1-27,0 1,-26-1,27 1,-27-1,0 1,-27-1,1-26,0 27,-27-1,0 0,-27 1,27-1,-26 1,0-1,26-26,0 27,26-1,1 1,26-27,0 0,0 26</inkml:trace>
  <inkml:trace contextRef="#ctx0" brushRef="#br0" timeOffset="63595.6375">6774 15081,'0'-26,"0"26,-27 26,27-26,0 27,-26-1,26 1,0 26,0-27,26 0,1-26,-1 27,27-27,26-27,1 1,-1 0,1-1,25 1,-25-1,-27 1,0 26,0 0,-27 0,-52 26</inkml:trace>
  <inkml:trace contextRef="#ctx0" brushRef="#br0" timeOffset="66108.7812">7858 13018,'-26'-27,"0"27,26 0,-27 0,1 0,-1 0,27 0,-26 0,26 0,-27-26,54-1,-27 1,26 26,1-27,-1-26,1 27,25-27,28 26,-27-25,26 25,1-26,25 0,1 0,0 27,26-27,-26 0,26 27,27-27,-27 0,1 26,26-26,-27 27,0-1,27 1,-27 0,-26-1,26 27,1-26,-28 26,1-27,0 27,0 0,0 0,-27 0,27 0,-27 0,27 0,0 0,0-26,-53 26,53 26,-27-26,0 0,1 27,-1-27,0 26,1-26,-27 27,26-1,-26-26,26 26,-26 1,0-1,-26-26,26 27,0-1,-27 1,0-1,1 1,-1-1,1-26,-1 27,1-27,-1 26,1-26,-1 27,-26-1,27 0,-27-26,0 27,26-27,-26 26,26 1,-26-27,27 26,-27-26,0 27,26-27,-26 0,0 26,0-26,0 0,27 0,-27 0,0 0,0 0,0 0,0 0,0 0,0 0,0 0,0 0,0 0,0 0,0 0,0 0,0 0,0 0,0 0,0 0,0 0,0 0,0 0,0 0,0 0,0 0,26 0,-26 0,0 0,0 0,0 0,0-26,0-1,-26 27,26-26,0-1,0 1,0-1,-27 1,27 0,0-1,0 27,0-26,0 26,0 0,0 0,0 0,0 26,27-26,-27 27,26-1,1 0,-1 1,1-1,-27 1,26-1,-26-26,27 27,-27-27,0 0,0 26,0-26,0 0,0 0,-27 0,1 0,26 0,-27 0,1 0,-1 0,1 0,-1 0,1 0,26 27,0-27,-27 0,27 0,0 0,0 0,0 0,-26 0,26 0,0 0,0 0,-26 26,26-26,0 0,0 0,-27 0,27 27,-26-54,26 54,0-27,0 0,0-27</inkml:trace>
  <inkml:trace contextRef="#ctx0" brushRef="#br0" timeOffset="68921.9417">17780 12515,'0'0,"-26"0,26 0,0 0,0 0,0 26,0-26,0 0,-27 27,27-1,0 1,-26-1,26-26,0 27,26-27,1 0,-1 0,54-27,-27 1,52-27,-25 0,52 0,0-26,1 26,-27 0,-1 0,1 26,0-26,-27 27,-26 26,0-27,-26 27,-1-26,-26 26,0 0,0 0,0 0,0 0,0 0,0 0,0 0,0 0,0 0,0 0,0 0,0 0,0 0,0 0,0 0,0 0,0 0,0 0,0 0,0 0,0 0,27 0,-27 0,0 0,0 0,0 0,0 0,0 0,0 0,0 0,0 0,0 0,0 0,0 0,0 0,0 0,0 0,0 0,0 0,0 0,0 0,0 0,0 0,0 0,0 0,0 0,0 0,0 0,0 0,0 0,0 0,0 0,0 0,0 0,0 0,0 0,0 0,0 0,0 0,0 0,0 0,-27-26,27 26,-26-27</inkml:trace>
  <inkml:trace contextRef="#ctx0" brushRef="#br0" timeOffset="70204.0154">9023 15372,'0'0,"0"0,0 0,0 0,0 0,0 0,0 27,0-1,0-26,0 0,0 27,0-1,0-26,26 27,-26-27,27 0,-1-27,0 27,27-26,0-1,0 1,27-1,-1 1,-26-1,0 27,0-26,0-1,0 1,-1 26</inkml:trace>
</inkml:ink>
</file>

<file path=ppt/ink/ink2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1T22:07:29.971"/>
    </inkml:context>
    <inkml:brush xml:id="br0">
      <inkml:brushProperty name="width" value="0.05292" units="cm"/>
      <inkml:brushProperty name="height" value="0.05292" units="cm"/>
      <inkml:brushProperty name="color" value="#FF0000"/>
    </inkml:brush>
  </inkml:definitions>
  <inkml:trace contextRef="#ctx0" brushRef="#br0">8864 2937,'0'-27,"0"27,0 0,0-26,0 26,0 0,0 0,0 0,-27 26,1 1,26 26,-26 0,26 26,-27 0,27 1,-26 26,26 0,0-1,-27 1,27-26,0-1,0-26,0 0,0-27,0 1,0-1,0-26,-26 0,26-26,-27-1,-26-26,53 27,-53-54,27 28,-27-1,27 0,-1 0,1 0,26 26,-27 1,27 26,0 0,0 26,0 1,27-1,-27 27,0 0,26 27,-26-28,27 28,-1-27,0 0,27-53,0 0,0-27,27-26,25 27,-25-54,-1 28,1-28,-1 27,-26 27,-27-27,27 53,-26-27,-1 27,-26 0,27 27</inkml:trace>
  <inkml:trace contextRef="#ctx0" brushRef="#br0" timeOffset="2127.1217">8335 6588,'0'0,"0"27,0-27,0 53,-27-27,27 27,0 0,-26 26,-1-26,27 0,-26 26,26-52,-27 26,27-27,0 1,0-27,0 0,-26 0,52-27,-26-26,27 0,-1-26</inkml:trace>
  <inkml:trace contextRef="#ctx0" brushRef="#br0" timeOffset="2381.1362">8493 6535,'53'-26,"0"-27,-26 53,-1 0,1 0,-1 26,-26 27,0-26,0 26,0 26,-26 0,26 1,0-27,-27 26,27-26,0 0,-26 0,26-27,0 1,0-1,0-26,0 0,0 0,0 0,0-26,0-1,0 27</inkml:trace>
  <inkml:trace contextRef="#ctx0" brushRef="#br0" timeOffset="2722.1557">7938 7091,'0'0,"0"26,0 1,26-1,-26 1,27 26,-1 0,-26-1,27 28,-27-27,26 0,-26 0,27-27,-1 0,1-26,25-26,1 0,53-27,0 0,0-27,26 1,-26 26,26 0,-26 0,0 0,-27 27,-26 26,0-27,-26 27,-27 0</inkml:trace>
  <inkml:trace contextRef="#ctx0" brushRef="#br0" timeOffset="11945.6833">6827 4763,'0'-27,"-27"27,27-26,0-1,0 27,-26-26,26 26,0 0,0 0,-27 0,27 0,0 0,0 0,0 0,0 0,0 0,0 26,0 27,0-26,0 52,0-26,27 0,-27 26,0-26,0 26,0-26,26 0,-26-26,0 26,0-27,-26 1,26 25,0-52,0 27,0-27,0 26,-27-26,27 0,0 0,0-26,27-1</inkml:trace>
  <inkml:trace contextRef="#ctx0" brushRef="#br0" timeOffset="12234.6998">6959 4736,'0'0,"0"0,0 0,0 0,0 0,-27 27,27-1,0 27,0-27,0 1,0 26,27-27,-1 1,27-27,-26 0,26 26,-27-52,1-1,-1 1,0-27,1 26</inkml:trace>
  <inkml:trace contextRef="#ctx0" brushRef="#br0" timeOffset="12456.7125">7409 4471,'0'0,"26"27,-26-1,0 1,0 26,0 0,-26 26,26 27,0-27,-27 1,27-1,0 27,0-27,0-26,0 0,0 0,0-27,27 1,-1-27,1 0,-1-27</inkml:trace>
  <inkml:trace contextRef="#ctx0" brushRef="#br0" timeOffset="12677.7251">7806 4948,'0'26,"0"1,26-1,-26 27,0-27,0 27,0 0,0 0,0 0,0-26,0-1,0 1,0-27,0 0,0 0,0 0</inkml:trace>
  <inkml:trace contextRef="#ctx0" brushRef="#br0" timeOffset="13246.7577">7911 5027,'27'-26,"26"-1,-27-26,1 27,-1 26,-26 0,0 0,27 0,-54 53,1-27,-1 1,-26 26,27-1,-27-25,0 26,0-27,27 1,-1-1,1-26,26 0,0-26,26 26,1-53,-1 26,1-26,-1 1,27-1,-27 0,27 0,-26 0,-1 26,1 1,-27 0,0-1,0 27,-27 27,1-1,-27 0,26 1,-26-27,1 53,-1-53,0 26,26 1,1-1,-1-26,27 0,-26 0,26 0,26-26,-26 26,27 26,-1-26,-26 27,53-1,-26 1,-1-1,1 27,-1-27,0 1,1-1,-1 1,1-27,-1 26,1-52,26 26</inkml:trace>
  <inkml:trace contextRef="#ctx0" brushRef="#br0" timeOffset="13634.7799">8467 4815,'26'0,"-26"-26,27 52,-1-26,1 27,-1-1,-26 27,53 0,-26 0,26 0,-27 0,27 0,-27 0,1-27,-1 1,1 26,-27-53,26 26,-26-26,27-26,-27-27</inkml:trace>
  <inkml:trace contextRef="#ctx0" brushRef="#br0" timeOffset="13821.7906">9076 4710,'0'0,"-27"26,1 27,-1 0,-26 0,0 0,0 26,1 0,-28 1,27-1,0-26,27 0,-1 0,1 0,-1 0</inkml:trace>
  <inkml:trace contextRef="#ctx0" brushRef="#br0" timeOffset="38252.1879">15955 12912,'0'0,"26"-27,-26 27,0 0,0-26,0 26,0-27,0 27,0 0,0-26,0-1,27 27,-27-26,0-1,26 27,-26-26,27 0,-27-1,26 27,-26-26,26-27,1 26,-27 1,53-1,-27 1,1-1,-1-25,27 25,-26-26,26 27,-1-1,-25-26,26 27,26-27,-26 26,0-25,0-1,26 0,1 26,-1-26,0 27,-26-27,27 27,-27-27,26 26,0 1,-26-1,27 1,-27-1,0 1,-1-1,28 1,-27 26,0-27,0 1,-1 0,-25 26,26 0,-27 0,27 0,-26 0,-1 0,27 0,-26 0,25 0,-25 0,26 26,-27-26,27 26,-26 1,-1-27,1 26,25 1,-25-1,-1 1,1-1,-1 1,1-1,-1 27,-26-26,27-27,-1 52,-26-25,27-27,-27 53,0-27,26 1,-26-1,0 1,0-1,0 27,0-27,0 1,0-1,0 1,27-1,-27 1,0-1,0 1,0-1,0-26,0 27,0-27,0 0,0 0,0 26,0-26,0 0,0 0,0 0,0 0,0 27,0-27,0 0,0 0,0 0,0 0,0 26,0-26,-27-26,27 26,-26 0,-1-27,27 27,-26 0,-1-26,27 26,-26-27,-1 27,27-26,0-1,-26 1,26-1,0 27,-27-26,27 26,0-27,0 27,0 0,0 0,27 27,-27-1,26 1,-26-1,27 27,-1-26,-26-1,27 27,-27-27,26 1,-26-1,0 1,27-1,-27-26,0 0,26-26,-26-1,27 1,-27-1,26-25,0 25,-26 1,27-1,-27-26,26 53,-26-26,0-1,0 27</inkml:trace>
  <inkml:trace contextRef="#ctx0" brushRef="#br0" timeOffset="39775.2748">15981 12753,'-26'0,"26"0,-27 0,27 0,0-27,27 1,-27 0,0-1,26-26,1 27,-1-27,27 0,-27 0,27-26,0 26,0-27,0 1,0 0,26 26,-26-27,27 1,-27 0,26-1,-26 1,26 26,1-27,-1 28,0-28,1 27,-1-26,27 26,-27 0,27 0,-26 0,-1 0,27 27,-27-27,27 26,-27 1,1 0,-1 26,1-27,-1 27,0 0,1 0,-27 27,26-1,0-26,-26 26,0 1,0-27,0 53,0-27,0 1,-27-1,1 1,26-1,-53 27,26-26,1 25,-1-25,-26 26,26 0,-26 0,27 0,-27-1,26-25,1 52,-1-52,-26 26,27 0,-27 0,26-1,-26-25,0 26,27 0,-27 0,0 0,0-1,0 1,0 0,0-26,0 26,0 0,0-27,-27 27,27 0,0-27,0 1,0-1,0 1,0-1,0 1,0-27,0 0,0 26,0-26,0 0,0 0,0 0,0-26,0-1,0 27,0-26,-26-1,26 1,0-1,0 1,-27 26,27-27,-26 1,26 0,0-1,-27 27,27 0,0 0,0-26,0 26,0 0,-26 26,26 1,0-1,0 0,26 1,-26-1,0 1,0-1,0 1,27-1,-27 1,0-27,0 0,0 0,26 0,1-27,-27 1,26-1,-26 27,27-26,-1-1,-26 1,27 26,-27 0,0-27,0 27,0-26,0 26</inkml:trace>
  <inkml:trace contextRef="#ctx0" brushRef="#br0" timeOffset="41355.3653">15875 12515,'0'0,"0"0,0 0,0-53,0 53,27-53,-1 27,1-1,-1-26,27 0,0 0,0-26,26 0,-26-1,27 27,-1-53,0 27,1 0,-1-1,0 1,1 0,26-27,-27 53,0-27,1 1,-1 26,1-26,25 26,-25 0,-1-26,27 52,-27-26,27 0,-26 0,-1 0,0 27,27 0,-26-27,-1 26,0 27,1-26,-1 26,0-27,-26 27,27 0,-1 0,0 0,-26 0,27 0,-27 27,26-27,-26 26,26-26,-26 27,0-1,-26-26,26 53,-1-53,-25 26,-1 27,27-26,-26-1,-1 27,1-26,-27-1,26 27,1 0,-1-27,0 27,1-26,-1 26,-26-27,27 27,-1 0,-26 0,27-27,-1 27,-26 0,27 0,-27 0,0 0,26 26,-26-52,0 26,0 26,0-26,0 0,0 0,0 0,-26 0,26-27,0 27,0 0,0 0,-27-27,27 27,0 0,-26-26,26-1,0 1,-27 25,27-25,0-1,0 1,0-1,0-26,0 0,-26 0,26 0,0 0,0 0,0 0,0 0,0 0,0 0,0 0,0 0,0 0,0 0,-27-26,27 26,-26-27,26 1,-27-1,27 1,-26 0,0-1,26-26,0 53,-27-26,27-1,0 1,0 26,0 0,0 0,0 0,0 26,0 1,0-1,0 1,0-1,0 27,0-27,0 1,27-1,-27-26,0 0,26 27,-26-54,26 27,1 0,-1-26,-26 26,27-27,-1 27,-26-26,0 0,27 26,-27 0,0 0,0 0,0-27</inkml:trace>
  <inkml:trace contextRef="#ctx0" brushRef="#br0" timeOffset="42978.4582">15822 12409,'27'-53,"-1"27,1-27,-1 0,1-27,26 27,-27-26,1 26,25 0,-25-26,26 0,0 26,0-27,0 1,26-1,-26 1,26 0,1-1,-1-25,0 25,27 27,-26-26,25-1,-25 1,-1 26,27-26,0 26,-27-26,27-1,-27 27,27 0,0 0,0 0,-27 1,27 25,-26-26,25 27,1-27,-26 26,25 27,-25-26,26-1,-1 1,-25 26,26-26,-1 26,1 0,0 0,-26 0,25 0,28 0,-54 26,27 0,-27 1,27-1,-27 1,1-1,-1 27,-26-26,0 26,-27-1,27-25,-26 52,-1-52,-26 52,27-26,-27 0,0 0,0 0,0 26,0-26,0 0,0 0,0 26,0-26,-27 0,27 27,0-28,0 1,0 0,0 0,0 27,0-54,0 27,0 26,0-52,-26 26,26 0,0 0,0-1,0 1,0 0,-27-26,27 26,0 0,0-1,0 1,-26 0,26-26,0 26,0-27,0 27,-27-26,27-1,0 27,0-53,0 26,0 1,-26-1,26 1,0-27,0 26,0-26,0 0,0 0,0 0,0 0,0 0,0 0,0 0,0 0,0-53,-26 53,-1-26,27 26,-26-27,26 27,-27-26,27 26,0 0,-26 0,26 0,0 0,0 0,0 0,0 0,0 0,0 26,0 1,0-1,0 1,26-1,-26 27,0-26,0-1,27 0,-1-26,-26 27,27-27,-1 0,0 0,1-27,-1 1,27-27,-26 27,-1-1,1-26,26 27,-53-1,26 1,1 26,-27-27,26 54,-26-54,0 27,-26 0,26 0</inkml:trace>
  <inkml:trace contextRef="#ctx0" brushRef="#br0" timeOffset="44800.5623">16140 12356,'0'-26,"0"-1,0 27,0-53,0 0,26 27,1-27,-27-26,53-1,-27 1,27-1,0 1,0 0,0-27,26 26,1-25,-1 25,27-26,0 27,0-27,-1 27,1-27,26 27,-26-1,27 1,-1 0,0-1,0 1,1 26,-1 0,27-26,-27 26,0 0,27 26,-27-26,1 27,25-1,-25 1,-1 0,0 26,27-27,-27 27,1 0,-1 0,0 27,-26-27,26 26,-26 0,0 27,0-26,-27 26,1-27,-27 27,26 0,-53 0,27 26,-26-26,-1 0,-26 27,0-1,0-26,0 26,0-26,0 26,0 1,0-27,0 26,0-26,0 0,0 26,0-26,0 0,0 0,0 0,0 0,0 0,0 0,0 0,-26 26,26-52,0 52,0-26,-27 0,27 0,0 0,-26 26,26-53,0 27,0 0,0-26,0-1,0 1,0-1,26-26,-26 0,0 27,0-27,0 0,0 0,0 0,0 0,0 0,-26 0,26 0,0 0,0 26,0-26,0 0,0 0,0 26,0-26,-27 27,27-27,0 0,0 0,0 26,0-26,-26 27,26-27,0 0,0 0,-27 26,27-26,-26 0,26 27,-26-27,26 26,-27-26,27 27,0-1,-26-26,26 0,0 0,-27 27,27-27,0 0,0 0,0 0,0 0,0 0,0 0,0 0,0 0,0 0,0 0,0 0,0-27,0 27,0-26,0 26,0-27,0-26,27 53,-27-53,0 27,0-1,0 1,0 0,0-1,0 27,0 0,0 0,0 0,0 0,0 27,0-1,0 0,-27 1,27-1,0 1,-26-1,26 1,0-1,0 1,0-27,0 0,26 0,-26 0,27 0,-1 0,1-27,-1 27,0-26,1 26,-1-27,1 27,-27 0,26 0,-26-26,0 26</inkml:trace>
  <inkml:trace contextRef="#ctx0" brushRef="#br0" timeOffset="46190.642">16484 11827,'-53'0,"27"0,26-27,0 1,26-27,0-26,27-1,27-26,-1 1,0-1,54-26,-27 26,52-27,-25 1,52 26,-26-26,26 26,26 0,-25 0,25 1,1 25,0 1,-1 0,1-1,0 1,-1 26,1 26,-27 1,0-1,1 1,-28 26,28 26,-28-26,-25 27,25-1,-25 27,-1-26,-26 26,26 0,-53 0,1 26,-1 0,-26-26,0 27,-26-1,-1 0,0 1,-26-1,27 0,-54-26,27 53,-26-53,0 26,-1 1,-26-1,27-26,-1 27,1-28,-1 1,1 27,-1-27,1 0,26-1,0 1,-27 0,27-26,-26 26,26 0,-26-27,26 27,0-27,0 27,-27-26,27 26,0-27,0 27,-26-26,26 25,0-25,-27 26,27-27,0 27,-26 0,26-26,0-1,0 27,-27-27,27 1,0-1,0 1,0-1,0-26,0 27,0-27,0 0,0 0,0 0,0-27,0 27,0-26,0-27,0 53,0-53,0 27,0-1,0 1,0-1,0 1,0-1,0 1,0 26,0 0,0 0,0 0,0 26,0 1,0-1,0 27,-26-26,26 25,0-25,0 26,-27-27,27 27,0-26,0-27,0 0,0 0,0 0,0-27,27 1,-1-1,-26 27,27-53,-1 27,1 26,-1-27,1 1,-1 0,-26-1,26 1,-52-1</inkml:trace>
  <inkml:trace contextRef="#ctx0" brushRef="#br0" timeOffset="47671.7265">16828 11748,'-27'0,"1"-27,26-26,-27 27,27-27,27 0,-1 0,1-26,-1-27,54 26,-27-25,52 25,-25-52,26 26,26 0,27-26,-27 26,53-26,0 26,27-26,0 26,-1 0,28 0,-1 0,26 27,-26 0,0-1,-26 27,26 0,-26 53,0-26,-54 26,28 0,-1 26,-53 1,27 26,-27 0,-26 0,26-1,-26 1,0 27,0-1,-27 1,0 25,1-25,-27 26,0-27,0 27,-27 0,-26-1,27 1,-27 0,-27 0,27-27,-26 27,-1 26,27-26,-26 0,26 0,-27-27,27 27,-26-26,26-1,-27 27,27-27,0-26,-26 0,26 26,-27-26,27 0,0-26,-26-1,26 1,0-1,0 0,0-26,0 0,0 0,-27 27,27-27,0-27,0 27,-26 0,0 0,26 0,-27-26,27 26,0 0,-26 0,26 0,0 0,-27 0,27 0,0 0,0 0,-26 0,26 0,0 0,0 0,0 0,0 0,-27 0,27 0,0 26,0-26,0 27,-26-27,26 0,0 0,0 26,0-26,0 0,0 0,0 0,0-26,26 26,-26-27,27-25,-1 25,1 1,-1-1,-26-26,27 27,-27-1,26 1,-26 26,0 0,0 0,0 0,0 0,0 26,-26 1,26 26,-27-27,27 27,-26-26,-1 25,1-25,26-1,0 1,0-27,0 0,26 0,-26 0,27 0,-1-27,1 27,25-26,-25 26,26-27,-27 1,27 26,-26-26,-1-1,-26 27,0-26</inkml:trace>
  <inkml:trace contextRef="#ctx0" brushRef="#br0" timeOffset="49210.8147">16352 12303,'-27'0,"27"-26,0-27,0 26,27-52,-1 0,1-1,-1-26,27 1,26-1,1-27,-1 28,27-28,26-25,0 25,1 1,52-27,0 27,0-27,27 0,0 27,26-27,0 27,0 0,0-27,27 27,-27 26,0 0,0 0,0 27,-26 26,0 0,-1 27,-26 26,1-27,-54 54,27-27,-1 26,-25 27,-1-27,-26 27,26 27,-26-27,0 26,-27 27,1-27,-1 27,0 0,-26 0,0 0,0-1,0-25,0 26,-27-1,27 1,-26 0,26 0,-53 0,26-27,-26 27,0-27,0 27,0 0,-26-27,-1 27,1 0,-1-27,1 27,-27 0,26-27,1 1,0-1,-1 1,1-1,-1 0,1-26,-1 0,27 0,-26-26,26 25,0-25,0-1,0 1,0-1,0-26,0 0,0 0,0 27,0-27,0 0,0 0,0 0,0 0,0 0,0 0,0 0,0 0,-27 26,27-26,-26 0,26 0,0 0,0 0,-27 27,1-27,26 0,-26 26,26-26,0 0,0 0,-27 0,27 0,0 0,0-26,0 26,0-27,0 1,0-1,0-26,0 27,0-1,0 1,0 0,0-1,0 27,0 0,0 0,0 0,0 0,0 27,0-1,0 0,0 1,-26-1,26 27,0-53,0 27,0-1,26-26,1 0,-1 0,0 0,1-26,26 26,-27-27,1 27,26 0,-27 0,1-26,-1 26,-26 0,0 0,26 0,-26 0,0 0,0 0,0 0,0 0,0 0</inkml:trace>
  <inkml:trace contextRef="#ctx0" brushRef="#br0" timeOffset="62079.5508">11748 12012,'0'0,"-27"-26,27-1,-26 27,26-26,-27 26,1-27,0 27,-1-26,27-1,-26 27,-1-26,1 26,-27-27,26 27,1-26,-27 0,0 26,0-27,-26 27,-1-26,1-1,0 1,-1 26,1-27,-27 27,0-26,27-1,-27 27,0-26,0-1,1 1,-1-1,-27 1,1 26,0-26,26-1,-26 27,-27-26,27 26,-1 0,1-27,-27 27,53 0,-52 27,25-27,1 26,-27-26,27 27,0-1,26 0,-26 27,-1-26,28 26,-1 0,-27 0,28 26,-1-26,26 26,-25 1,25-1,1 0,-1 1,1 26,26-27,0 0,0 27,0-26,27 25,26-25,0-1,0 1,0 25,53-25,-27-1,27 0,0-26,0 27,26-27,27 26,-26-26,25 0,1 0,0 0,26 0,-26-27,27 27,-1-27,27 27,-27-26,27 26,-1-27,1 1,0-1,26 27,-26-53,26 0,0 27,0-27,27-27,-27 27,27-26,26-1,-26 1,26-27,0 26,0-26,-26 0,0 27,-1-27,-26 27,-26-27,0 26,-27-26,0 0,-26 1,0 25,-26-26,-1 0,-26-26,0 26,-27-26,1-1,-1 1,-26-1,0 1,0-27,-26 27,-1-1,-26 1,27 26,-27 0,26 27,-25-27,-1 53,0 0,0 26,-27 1</inkml:trace>
  <inkml:trace contextRef="#ctx0" brushRef="#br0" timeOffset="63018.6045">9605 14605,'26'-26,"-26"26,0 0,0 0,0 0,0 0,0 0,0 0,0 26,0-26,0 26,0-26,0 53,0-26,0-1,0 27,0-26,0 26,0 0,0-27,0 0,0 27,0-53,0 27,0-27,0 0,0-27,0 27,0-26</inkml:trace>
  <inkml:trace contextRef="#ctx0" brushRef="#br0" timeOffset="63283.6196">9763 14446,'0'0,"0"0,27 0,-27 0,-27 53,27-26,0-1,0 1,0 25,0 1,0 0,0 0,0-26,0 26,0-27,0 1,0-1,0-26,-26 0,26 0</inkml:trace>
  <inkml:trace contextRef="#ctx0" brushRef="#br0" timeOffset="63624.639">9420 14870,'0'0,"0"26,0-26,0 53,0-27,26 1,-26-1,26 1,1-1,-27 1,26-1,27 1,-26-27,-1 0,1 0,26 0,-27-27,27 1,-27-1,27 1,-26-1,26 1,-27-1,1 1,-1 26,-26-26,0 26,0 0,0-27</inkml:trace>
  <inkml:trace contextRef="#ctx0" brushRef="#br0" timeOffset="72481.1457">7276 12277,'0'0,"0"0,0 0,0 0,0 0,0 0,0 0,0 0,0 0,0 0,0 0,0 0,0 26,0-26,27 27,-27-1,0 1,0-1,0 0,26 1,-26-27,0 26,0 1,0-1,0-26,0 0,0 0,0 0,0 0,0 0,0 0,27 0,-27 0</inkml:trace>
  <inkml:trace contextRef="#ctx0" brushRef="#br0" timeOffset="73249.1896">7753 12726,'0'0,"0"0,0 0,0 0,0 0,0 0,0 0,-27 27,27-27,0 26,0 1,-26-1,26-26,0 53,0-26,0-1,0 27,0-26,0 25,26-25,1-1,-27 27,26-53,1 27,-1-1,0 1,1-27,-27 26,26-26,1 0,-27-26,26 26,1-27,-27 1</inkml:trace>
  <inkml:trace contextRef="#ctx0" brushRef="#br0" timeOffset="73916.2277">7753 12330,'0'0,"0"0,0 0,0 0,0 0,0 0,0 0,26 0,-26 0,0 0,0 0,0 0,0-27,0 27,0 0,0 0,0 0,0 27,0-27,0 0,0 0,0 0,0 0,0 0,0 0,0 0,0 0,0 0,0 0,0 0,0 0,-26 26,26-26,0 0,0 0,0 0,0 0,0 0,0 0,0 0,26 0</inkml:trace>
  <inkml:trace contextRef="#ctx0" brushRef="#br0" timeOffset="74518.2619">8361 12303,'0'0,"0"0,0 0,0-26,0 26,0 0,0 0,0 26,0-26,-26 0,26 0,-27 0,27 27,0-27,0 26,0 1,0-1,0 0,-26 1,26 26,0-27,0 1,0-27,0 26,0 1,0-1,0-26,0 0,0 0,0 0</inkml:trace>
  <inkml:trace contextRef="#ctx0" brushRef="#br0" timeOffset="76754.3901">11033 12753,'27'0,"-27"0,0 0,0-27,0 27,0-26,0 0,0-1,-27 27,27-26,-26-1,0 1,-1-1,1 27,-1 0,1 0,-27 27,26-1,-26 27,27 0,0 0,-1 26,27 1,0-1,0-26,27 26,25-26,-25-26,52-1,-26 1,27-27,-28 0,28 0,-1 0,-26 0,-26 0,26 0,-27 0,-26 0,0 0,26 0,1 0,-27 0,0 0,-27 26,27-26</inkml:trace>
  <inkml:trace contextRef="#ctx0" brushRef="#br0" timeOffset="91326.2236">8890 12726,'-26'0,"-1"0,27 0,-26 0,26 0,-26 0,26 0,-27 0,27 0,0 0,0 0,27 0,-27 0,26 0,0 0,1 0,26 0,-27 0,27 0,-26 0,-1 0,27 0,-53 0,53 0,-53 0,0 0,0 0</inkml:trace>
  <inkml:trace contextRef="#ctx0" brushRef="#br0" timeOffset="91696.2447">8864 12912,'-27'0,"27"0,-26 0,26 0,0 0,0 0,0 0,0 0,26 0,1 0,-27 0,26 0,1 0,-1 0,1 0,-1 0,-26 26,27-26,-27 27,0-27,26 0,-26 0,27 0</inkml:trace>
  <inkml:trace contextRef="#ctx0" brushRef="#br0" timeOffset="92030.2637">9314 12726,'0'0,"0"0,0 0,0 0,0 0,0 0,26 0,-26 0,27 0,-1 0,1 0,25 0,-25 0,-1 0,1 0,26-26,-27 52,1-52,-1 26,-26 26,0-26,27 0</inkml:trace>
  <inkml:trace contextRef="#ctx0" brushRef="#br0" timeOffset="92327.2807">9420 12859,'0'0,"-27"0,27 0,-26 0,26 0,-27 26,27-26,0 27,0-27,0 0,27 0,-27 0,53 0,-27 26,0-26,1 0,-1 0,27 0,-26 0,-1 27,1-27,-27 0,0 0,26 0</inkml:trace>
  <inkml:trace contextRef="#ctx0" brushRef="#br0" timeOffset="120715.9046">6403 13018,'0'0,"0"0,0 0,0 0,0 0,0 0,0 0,-26 0,26 0,0 26,0 0,-27 1,27-27,0 26,0 1,0-1,27-26,-27 27,0-1,0-26,0 27,0-27,0 0,0 0,0-27,0 1,0 26</inkml:trace>
  <inkml:trace contextRef="#ctx0" brushRef="#br0" timeOffset="120964.9187">6350 12700,'0'0,"0"0,0 0,0 0,0 0,0 0,0 0,0 0,0 0,0 0,0 0,0 0,27 26,-27-26,0 27,0-1</inkml:trace>
  <inkml:trace contextRef="#ctx0" brushRef="#br0" timeOffset="121583.9542">6509 13150,'0'26,"0"-26,0 0,0 27,0-27,0 0,0 0,0 0,0 0,0 0,0-27,0 27,0 0,0-26,0-1,0 1,0-1,27 1,-27 0,0 26,0-27,0 27,0 0,0-26,0 26,0 0,0 0,0 26,0 1,26-27,-26 26,0 0,26 1,-26-27,27 26,-27 1,0-27,0 0,0 0,0 0,26 0,-26-27,0 27,0-26,0-1,0 1,0 0,0-1,0 1,27-27,-27 53,0-27</inkml:trace>
  <inkml:trace contextRef="#ctx0" brushRef="#br0" timeOffset="121908.9728">6747 12621,'0'26,"0"-26,0 0,0 0,0 0,0 27,0-1,0 0,0 27,27 0,-27-26,0 26,26 0,-26 0,27-1,-27-25,26 26,-26-27,0 1,27-1,-27 1,26-27,-26 0,0 0,0 0</inkml:trace>
  <inkml:trace contextRef="#ctx0" brushRef="#br0" timeOffset="122084.9829">6668 12859,'0'-27,"0"27,-27 0,27 0,0 0,53 0,-53 0,27 0,26 0,-53 0,53 0,-53 0,26-26</inkml:trace>
  <inkml:trace contextRef="#ctx0" brushRef="#br0" timeOffset="122598.0121">7171 11853,'0'0,"0"27,0-27,0 0,0 53,-27-27,27 27,-26 0,26 26,-27 1,27 26,-26-1,26 1,26 0,-26 26,27-26,-1 0,1 0,-1-27,27 1,0 25,-27-52,27 0,-26 0,26-26,-27 26,1-27,-1-26,0 0,1 0</inkml:trace>
  <inkml:trace contextRef="#ctx0" brushRef="#br0" timeOffset="123546.0664">11298 12118,'0'0,"0"0,0 0,0-27,0 54,27-27,-1 0,0 53,1-27,-1 54,27-1,-26 0,26 27,-27 0,1 26,-1-26,0 0,1 0,-27-27,26 1,-26-1,0-26,0-27,-26 1,26-1,0 1,0-27,0 26,0-26,26-26,-26 26</inkml:trace>
</inkml:ink>
</file>

<file path=ppt/ink/ink2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1T22:12:08.657"/>
    </inkml:context>
    <inkml:brush xml:id="br0">
      <inkml:brushProperty name="width" value="0.05292" units="cm"/>
      <inkml:brushProperty name="height" value="0.05292" units="cm"/>
      <inkml:brushProperty name="color" value="#FF0000"/>
    </inkml:brush>
  </inkml:definitions>
  <inkml:trace contextRef="#ctx0" brushRef="#br0">12700 6033,'0'0,"27"0,-27 0,-27-27,27 27,0 0,0 0,0 0,0 0,0 0,0 0,0 0,27-26,-1 26</inkml:trace>
  <inkml:trace contextRef="#ctx0" brushRef="#br0" timeOffset="721.0413">15690 4710,'27'-27,"-27"1,0-1,0 1,-27-1,1 1,-1 26,1 0,-1-27,-26 27,27 0,-1 0,1 0,26 27,0-27,0 26,0 27,0 0,-26 27,26 25,-27 1,1 0,-1 26,1 1,-1-28,27-25,-26-1,52 1,1-28,-1 1,1-26,26-1,-1 1,1-1,-26-52,26 52,-27-52,1-1,-1 1,1-1</inkml:trace>
  <inkml:trace contextRef="#ctx0" brushRef="#br0" timeOffset="1044.0597">15928 4895,'27'-27,"-27"1,26 26,1-27,-1 1,1 26,-1-26,0 26,1 26,-27 0,26 27,-26 0,27 27,-27-1,0 0,0 1,0-1,0 1,0-28,0 28,-27-54,27-26,-26 0,26 0,-53-26</inkml:trace>
  <inkml:trace contextRef="#ctx0" brushRef="#br0" timeOffset="1179.0675">15849 5345,'0'0,"26"0,1 0,-1 0,27 0,27 0,-28 0,1-27,0 27,27-26,-27-1</inkml:trace>
  <inkml:trace contextRef="#ctx0" brushRef="#br0" timeOffset="1310.075">16696 5450,'26'53,"-26"0,0-26,0 26,0-53,0 26,0-26,0-26</inkml:trace>
  <inkml:trace contextRef="#ctx0" brushRef="#br0" timeOffset="1676.0959">17251 4815,'-26'-26,"-1"26,1 0,-1 26,1 1,-1 26,1 0,26 26,26 0,1 1,-1-1,1 1,-27-27,0 26,0-26,-27-27,1 27,-27-26,0-27,0 0,0-27,27-26,-1 27,54-54,-1 1,1 26,26-26,0 26,-1-27,1 54,-26-27,-1 27,1 26,-1 0,-26 0</inkml:trace>
  <inkml:trace contextRef="#ctx0" brushRef="#br0" timeOffset="1833.1049">17489 5609,'0'80,"0"-1,0-26,27 26,-54-52,27 26,0-27,0 1,0-27,0 0,27 0</inkml:trace>
  <inkml:trace contextRef="#ctx0" brushRef="#br0" timeOffset="2143.1225">18071 5106,'27'-26,"-27"0,-27 26,-26 26,27 0,-27 27,0 0,27 0,26-26,0-1,26-26,27 0,0 27,26-27,-26 0,0 0,0 26,0 1,-26 25,-1-25,-26 26,0 0,0-27,26 27,-26-26,0-27,0 0,27 0,-1-53</inkml:trace>
  <inkml:trace contextRef="#ctx0" brushRef="#br0" timeOffset="2402.1374">18680 4763,'79'-27,"-26"27,27 27,-1-27,0 52,-26-25,0 26,0 26,-26 27,-1-27,-26 27,0 0,0-27,-26 27,26-26,-27-27,1-1,26 1,-53-53,26 0,1 0,-54 0</inkml:trace>
  <inkml:trace contextRef="#ctx0" brushRef="#br0" timeOffset="3004.1719">12568 5741,'0'0,"-26"-52,26 25,0-26,0 0,0-53,0 27,0-53,26-1,27 1,0 0,0-53,53 26,-1 0,54 0,26 27,-26-27,79 27,-26 0,53 0,-27 26,0 0,0 53,-26 0,-27 27,0 26,-53 26,-26 27,-53 0,0 26,-53 1,0-1,0 0,-53 1,53-27,-26 0,-1-27,1 0,26-26,0 0,0-26,0 0,26-27,1 0,-27 0,26 0</inkml:trace>
  <inkml:trace contextRef="#ctx0" brushRef="#br0" timeOffset="3521.2014">12991 4604,'-53'53,"27"-53,26 0,0-80,53 27,26-26,54-53,-1-1,27 1,79-27,-27 1,54-28,26 28,0 25,27 1,-1 26,1 0,-27 54,-27 25,1 27,-54 27,-25 25,-28 28,-78 26,26-1,-80 1,27 27,-53-28,0 1,-26 0,26-27,-27-26,27 0,-26-26,26-1,0-26,-27-26,27-1,0 1,0-27,0 0,27 27</inkml:trace>
  <inkml:trace contextRef="#ctx0" brushRef="#br0" timeOffset="4042.2312">15637 2937,'-26'-27,"26"-25,53 25,26-26,53 0,27 0,26 0,27 27,26-1,27 27,-27 0,0 53,0 0,-26 27,-1-1,-52 27,0 26,-27 0,-52 1,-1-1,-53 0,1 1,-27-28,-27 1,1-26,26-54,-27 1,27-27,27 0</inkml:trace>
  <inkml:trace contextRef="#ctx0" brushRef="#br0" timeOffset="6267.3585">17992 6482,'26'-26,"1"26,-27 0,0 0,-27 0,1 0,-27 26,27-26,-27 27,0-1,0-26,26 27,1-1,0 1,26-1,-27 27,27 0,0 0,0 0,-26 0,26 26,0-26,0 0,26 0,-26-27,27 27,-1-26,0-27,27 26,-26-26,-1 27,1-27,26 0,-53 0,26 0,-26-27,0 27</inkml:trace>
  <inkml:trace contextRef="#ctx0" brushRef="#br0" timeOffset="6536.3736">18283 6694,'27'0,"-27"0,0 0,0 0,26 26,-26-26,0 27,0-1,0 1,26-1,-26-26,27 27,-27-1,26-26,-26 0,27 27,-1-27,1 0</inkml:trace>
  <inkml:trace contextRef="#ctx0" brushRef="#br0" timeOffset="6769.3872">18865 7011,'27'27,"-1"-1,1-26,-27 27,0-1,0 1,0-1,0 27,-27-26,27-27,-26 26,26 1,0-27</inkml:trace>
  <inkml:trace contextRef="#ctx0" brushRef="#br0" timeOffset="7047.4031">19527 6668,'26'26,"-26"0,0 27,-26-26,26 26,0-27,0 27,0-26,0-1,0-26,0 0,26 0,-26 0,53 0</inkml:trace>
  <inkml:trace contextRef="#ctx0" brushRef="#br0" timeOffset="7313.4183">19923 7091,'27'0,"-27"0,26 26,-26-26,27 53,-54-53,54 27,-54 26,27-27,0 1,-26-1,26 0,0-26,0 27,0-27,26 0,-26-27</inkml:trace>
  <inkml:trace contextRef="#ctx0" brushRef="#br0" timeOffset="7636.4368">20744 6641,'26'0,"-26"0,27 0,-27 0,0 27,0-1,0 0,0 1,0-1,0 1,0-1,0 1,0-1,0 1,26-1,-26-26,0 0,27 27</inkml:trace>
  <inkml:trace contextRef="#ctx0" brushRef="#br0" timeOffset="8016.4585">21405 6376,'0'0,"27"0,-1 0,-26-26,27 26,-1 0,0 0,27 0,-26 26,-1 1,1 26,-1-27,-26 54,27-27,-27 26,0 27,-27-27,27 1,-26-28,-1 1,1 27,-1-54,-26 1,27-1,0-26,-1 0,27-26,-26-1,26 27</inkml:trace>
  <inkml:trace contextRef="#ctx0" brushRef="#br0" timeOffset="9573.5476">12991 9260,'0'0,"0"-26,0 26,27-53,52 0,-26 27,53-27,0 0,26 26,27 1,-27 26,-52 0,-1 26,-26 27,-80 0,1 53,-27-27,-26 27,-1 0,27-27,0 27,27-53,26 27,53-27,0-1,26 1,-26-26,26 26,-26-27,-53 1,0-1,-26 1,-53-1,-1 0,-26 1,0-27,-26 26,26-26,27-26,0 26,26-53,26 27</inkml:trace>
  <inkml:trace contextRef="#ctx0" brushRef="#br0" timeOffset="10031.5738">13388 8916,'-79'-52,"26"-28,-53 27,-26 27,0 26,-27-27,0 54,-26 26,0 0,26 52,0 1,0 27,54 25,-1 28,53-28,26 28,27-1,53-27,27 1,52-26,53-28,27-25,52-54,27 1,27-27,-1-27,27-52,-26-1,26-25,-53-28,-27 1,1-27,-106 1,0-28,-80 1,-53-27,-52 27,-80 0,-53 0,-26 26,-79 53,-1 0,-53 53,-25 27,-1 52</inkml:trace>
  <inkml:trace contextRef="#ctx0" brushRef="#br0" timeOffset="15121.8649">21670 13758,'0'-26,"-27"26,27 0,-26-27,26 27,0-26,0 26,0 0,0 0,-27 26,27 1,27-27,-27 26,0 27,0-26,26 26,-26-27,0 27,0-27,0 1,0-1,27 1,-27-27,0 0,0 0,0 0</inkml:trace>
  <inkml:trace contextRef="#ctx0" brushRef="#br0" timeOffset="15408.8814">21961 13626,'0'27,"0"-1,0 27,0-27,0 27,-27 0,27 0,0 26,0 1,0-1,0-26,0 27,0-28,0 1,0-26,0-1,0 1,0-27</inkml:trace>
  <inkml:trace contextRef="#ctx0" brushRef="#br0" timeOffset="16110.9215">21749 14102,'27'-26,"-1"26,27 0,-27 0,27 0,0-27,0 27,0 0,-26 27,25-27,-25 26,-1 1,-26-1,27 1,-27 26,0-27,0-26,26 27,-26-27,27 26,-27-26,26-26,-26 26,27-27,-1 1,-26 26,27-27,-27 1,0 26,0 0,26 26,-26-26,26 27,1-1,-27-26,26 0,1 0,-1 0,1 0,-1-26,1-1,-27 1,26-1,-26-26,0 27,0 26,0-27,0 27,0-26,0 26,27 26,-27-26,26 0,1 27,-1-54,0 27,1-26,-1-1,1 27,-27-26,26-27,-26 27,0-1,-26 27,26-26,-27 52,1-26,-1 27,1 26,26-27,-26 27,26 0,0 0,26 0,-26-27,26 27,27-53,-26 27,-27-27,26 0</inkml:trace>
  <inkml:trace contextRef="#ctx0" brushRef="#br0" timeOffset="16467.9419">23125 13679,'0'26,"0"-26,0 27,-27-1,54 1,-54-1,27 27,0 0,0 0,0 0,0 26,0-26,0 0,27 0,-27-26,0-1,0 0,0-26,0 0,26 0,-26 0</inkml:trace>
  <inkml:trace contextRef="#ctx0" brushRef="#br0" timeOffset="17032.9743">23257 14023,'0'26,"0"1,0-1,27 27,-27-26,26-1,-26 27,27-26,-27-1,26 0,-26-26,0 0,27 0,-1-26,-26-27,26 27,-26-27,27 0,-1 0,-26 0,27 26,-27 1,26 0,-26 26,27 0,-27 26,26 0,-26 1,27-1,-1 1,1-27,-1 26,0-26,1-26,-1 26,1 0,-27-53,26 26,-26 1,0 0,0-1,0 1,0 26,-26 0,26 0,0 26,-27-26,27 27,-26 25,26-25,0 26,0-27,0 27,26-26,-26-1,27 1,-27-27,0 0,26 0,-26 0</inkml:trace>
  <inkml:trace contextRef="#ctx0" brushRef="#br0" timeOffset="17297.9894">24236 13467,'27'27,"-27"-27,0 26,0 1,0 26,0-27,0 27,0 0,0-27,0 27,0-53,0 27,0-27</inkml:trace>
  <inkml:trace contextRef="#ctx0" brushRef="#br0" timeOffset="18079.0341">19500 14526,'0'0,"0"0,0 0,0 0,0 0,-26 0,26 0,0-27,0 1,0-1,0 1,0-27,0 0,26-26,1-1,-27 1,53-27,-1 0,1 27,0-27,27 0,25 27,1-1,-26-25,52 52,-26-27,26 27,0 27,1-1,-27 27,-1 0,1 27,0-1,-27 27,-26 0,0-26,0 26,-26-1,-27-25,26 26,-26-53,0 26,0-26,0 0,0 0,0-26,0 26,0-27,0 1,0-1,-26 27</inkml:trace>
  <inkml:trace contextRef="#ctx0" brushRef="#br0" timeOffset="18613.0646">19474 14235,'0'0,"-27"0,54-27,-1-26,1 27,26-27,26-27,0 1,27-27,0 0,-27-26,27 26,26 0,-26 1,0-28,26 28,1 25,-27 1,26 26,-26-27,26 54,0 0,-26 26,26 26,-26 0,0 1,-27 26,1 0,-27 26,-27 1,1-28,-1 1,-26 27,0-27,0 0,-26-27,26 0,0 1,0-1,0-26,0 0,0-26,0-1,0 27,0-52,0-1,-27 26,27-26</inkml:trace>
  <inkml:trace contextRef="#ctx0" brushRef="#br0" timeOffset="19155.0956">19950 13891,'0'-27,"0"1,26-1,27-26,-26 0,26-26,26 0,0-1,27-26,0 27,26-27,1 27,-1-27,0 27,27-1,0 1,0 26,26 0,-27 27,1-1,0 27,-27 0,1 27,-28 26,-25-1,-27 1,0 0,-27 27,1-27,-27 0,-27-1,27 1,0-26,-26-1,26-26,0 0,-27 0,27 0,0-26,0-1,0 1,-26-1,26 1,0 0,-27 26</inkml:trace>
  <inkml:trace contextRef="#ctx0" brushRef="#br0" timeOffset="19576.1188">21167 13018,'79'-53,"27"-27,0 1,0-1,26 1,-26 26,26 0,-26 0,26 27,-26 26,0 0,0 0,0 26,0 27,-27-26,27 26,-27-27,-26 27,26 0,-26 0,-26 0,-1 0,1-27,-27 1,0 26,0-53,0 26,-27 0,27-26,0 0,0 0,0 0,0-26,27 26</inkml:trace>
  <inkml:trace contextRef="#ctx0" brushRef="#br0" timeOffset="21580.2343">17516 16298,'0'0,"0"0,0 0,0 0,-27 0,1 27,-1-27,1 0,-1 0,-25 26,25 1,-26-1,27 1,-1-1,1 1,26 25,-27 28,27-27,-26 26,26 1,0-1,0 0,0 1,26-1,-26 0,27 1,-27-27,26 0,27 0,-26-27,-1 0,27 1,-53-27,79 26,-26-26,0 27,-26-54,-1 1</inkml:trace>
  <inkml:trace contextRef="#ctx0" brushRef="#br0" timeOffset="22200.2698">22807 16351,'27'0,"-1"0,1 0,-27 0,26 0,1-26,-1 26,27 26,-26 1,-1-1,0 27,1 0,-1 26,1-26,-1 27,1-1,-27-26,26 26,1 1,-1-27,1 0,-27-1,26 1,-26-26,0 26,-26-27,-1 1,1-1,-1 1,-26-27,0 0,0 0,-26 0,26 0,0-53,27 26,-27 1</inkml:trace>
  <inkml:trace contextRef="#ctx0" brushRef="#br0" timeOffset="22917.3108">18071 16669,'0'0,"-26"-27,26 27,-27 0,27 0,-26 0,26 0,0 27,0-27,0 26,0 27,0-26,0 26,26-1,-26 28,0-27,0 26,0-26,0 0,0 0,-26-27,52 1,-52-1,26-26,0 0</inkml:trace>
  <inkml:trace contextRef="#ctx0" brushRef="#br0" timeOffset="23213.3278">18627 17330,'26'27,"-26"-1,27 1,-27-1,0-26,-27 53,27 0,0 0,-26 0,26 0,0-53,-26 53,26-53,0 0</inkml:trace>
  <inkml:trace contextRef="#ctx0" brushRef="#br0" timeOffset="23614.3507">18786 16669,'0'0,"0"0,-27 26,27 1,0-1,0 1,0-1,0 27,0-27,27 27,-1-26,27-1,-26-26,52 0,-53 0,27-26,-26-1</inkml:trace>
  <inkml:trace contextRef="#ctx0" brushRef="#br0" timeOffset="23827.3629">19209 16589,'0'27,"0"26,0 0,-26 0,26 0,26-1,-26 1,0 27,0-27,0 0,0-27,27 27,-27-27,0 1,0-27,26-27</inkml:trace>
  <inkml:trace contextRef="#ctx0" brushRef="#br0" timeOffset="23994.3724">19447 17198,'27'26,"-27"27,26 0,-26 0,0 0,27 0,-27-27,0-26,0 80,0-80,0 53,0-53,0 0,0-27</inkml:trace>
  <inkml:trace contextRef="#ctx0" brushRef="#br0" timeOffset="24326.3914">19844 16642,'0'0,"0"0,0 27,0-27,0 26,0 1,27 26,-27 0,0-27,0 53,26-52,-26 52,0-52,0 26,0-27,26 0,-26-26,0 27</inkml:trace>
  <inkml:trace contextRef="#ctx0" brushRef="#br0" timeOffset="24549.4042">20109 17198,'26'0,"1"26,-27-26,26 27,1-1,-27 1,26-1,-26 1,0 26,0-53,26 79,-26-79,0 79,0-79,-26 53,26-53,0 0</inkml:trace>
  <inkml:trace contextRef="#ctx0" brushRef="#br0" timeOffset="25030.4317">20426 16722,'0'-27,"0"27,0 0,27 53,-27-26,0-1,0 27,0 0,0 26,0-26,0 27,0-28,0 1,0 0,26-26,-26-1,27-26,-27 0,26-26</inkml:trace>
  <inkml:trace contextRef="#ctx0" brushRef="#br0" timeOffset="25204.4416">20850 17357,'26'53,"-26"0,0-27,0 27,0-53,0 79,0-79,0 80,0-80</inkml:trace>
  <inkml:trace contextRef="#ctx0" brushRef="#br0" timeOffset="25571.4626">21061 16748,'0'-26,"0"26,0 0,27 53,-27-53,0 53,0-27,26 27,-26 0,27-27,-1 27,0-53,1 27,-1-27,1 0,-1-27,1 1</inkml:trace>
  <inkml:trace contextRef="#ctx0" brushRef="#br0" timeOffset="25819.4768">21432 16669,'0'0,"0"0,0 0,0 26,0 1,0 26,0-27,0 27,0 0,26 0,-26 0,0 0,0 26,0-26,0 0,0 0,0-27,0 1,0-27,0 0,0 0,0 0,0-27,0 1</inkml:trace>
  <inkml:trace contextRef="#ctx0" brushRef="#br0" timeOffset="25990.4866">21776 17489,'0'0,"26"106,-26-106,-26 26,26-26,0 0,0 53,0-53,0 0,0 0</inkml:trace>
  <inkml:trace contextRef="#ctx0" brushRef="#br0" timeOffset="26268.5025">22014 16536,'26'0,"1"27,-27-1,0 1,26 26,-26 26,0 27,0-27,0 1,27-1,-27 0,0 1,26-27,-26-27</inkml:trace>
  <inkml:trace contextRef="#ctx0" brushRef="#br0" timeOffset="28261.6164">14394 17410,'0'0,"0"0,0 0,0 0,0 0,0 0,0 0,0 0,0 0,0 0,0 26,0 1,0-27,0 26,0-26,0 106,26-53,-26-53,0 79,0-79,0 79,0-79,27 53,-27-53,0 0,0 0</inkml:trace>
  <inkml:trace contextRef="#ctx0" brushRef="#br0" timeOffset="28847.65">14843 17357,'27'0,"-1"-27,-26 27,27 0,-1-26,1 26,-1 0,1 0,-1 0,1 26,26-26,-27 0,0 27,1-1,-1 1,1-27,-27 53,0-53,0 52,0-52,-53 80,53-80,-53 53,53-53,-79 26,79-26,-53 27,53-27,0 0,-80 26,80-26,0 0,0 0,0 0,0 0,0 0,80 27,-80-27,79 0,-79 0,106 0,-106 0,106 0,-106 0,106 0,-106 0,52 26,-52-26,80 26,-80-26,0 0,53 27</inkml:trace>
  <inkml:trace contextRef="#ctx0" brushRef="#br0" timeOffset="31080.7777">15373 17251,'0'-27,"-27"27,27-26,-26-27,-1 53,1-53,-1 27,1-1,-1 1,1-1,0 27,-27-26,26 26,1-27,-27 27,26-26,-26 26,27-27,-27 27,0-26,0 26,0 0,-26 0,26 26,-26-26,26 27,0-27,0 53,0-27,0 1,27 26,-27 0,26-1,-26 1,27 27,-1-27,1 0,-1 26,1-26,0 0,26 0,0 0,26 0,-26-53,26 79,-26-79,80 79,-80-79,79 53,1-26,-1-1,0-26,1 27,26-27,-1 0,1 26,26-26,-26 0,27 0,-1 0,-26-26,0 26,26-27,-26 1,-27-1,27 1,-27-1,1 1,-1-1,-26 1,-53 26,53-79,-53 79,53-53,-53 0,0 0,0 0,-27 0,1-26,-27 26,0-27,0 27,-53 0,27 27,-27 0,27 26,-27-27,26 27</inkml:trace>
</inkml:ink>
</file>

<file path=ppt/ink/ink2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1T22:15:06.814"/>
    </inkml:context>
    <inkml:brush xml:id="br0">
      <inkml:brushProperty name="width" value="0.05292" units="cm"/>
      <inkml:brushProperty name="height" value="0.05292" units="cm"/>
      <inkml:brushProperty name="color" value="#FF0000"/>
    </inkml:brush>
  </inkml:definitions>
  <inkml:trace contextRef="#ctx0" brushRef="#br0">4313 3149,'0'0,"27"0,-1 0,27 0,-27 0,54 0,-1 0,0 0,1 0,26 0,-27-27,27 27</inkml:trace>
  <inkml:trace contextRef="#ctx0" brushRef="#br0" timeOffset="2568.1465">10293 1191,'0'0,"0"0,0 0,0 0,0 0,0 0,0 0,0 0,0 0,0 0,0 0,0 0,0 0,0-53,0 53,0 0,0 0,0 0,0 0,0 0,0 0,0 0,0 0,0 0,0 0,0 0,-53 79,26-52,1-1,-1 0,1 1,-27 26,0-27,27 27,-1-26,-26-1,0 27,27-26,-27-1,26 27,-25-53,25 53,1-27,-1-26,27 27,-26-1,26-26,-27 27,1-1,26-26,-27 0,1 0,26 27,0-27,-27 26,27-26,-26 0,26 0,-26 0,26 0,0 26,0-26,-27 0,27 0,0 27,0-27,-26 0,26 0,0 0,0 0,-27 26,27-26,0 0,0 0,-26 0,26 0,0 0,0 0,0 0,0 0,-27 0,27-26,0 26,27-27,-27 1,0 0,0-1,0 1,0-27,0 53,26-53,-26 26,0 1,0 26,0 0,0 0,0 0,0 0,-26 0,26 0,0 26,0 1,-27-1,27 1,-26 26,26-27,-27 27,1-27,26 1,0-1,-27-26,27 27,0-27,0 26,0-26,0 0,27 0,-27 0,26-26,1 26,-27 0,53 0,-27 0,1 0,26 0,-1-27,-25 27,-1 0,27 0,-26 0,-1 0,-26 0,27 0,-27 0,0 0,0 0,0 0,0 0,0 0,0 0,0 0,0 0,0 0,0 0,0 0,0 0,0 0,0-26,0 26,0 0</inkml:trace>
  <inkml:trace contextRef="#ctx0" brushRef="#br0" timeOffset="9206.5265">8943 4392,'0'0,"0"27,-26-1,26-26,0 26,-27 1,27-1,0-26,0 27,0-27,0 26,0-26,27 27,-27-1,0-26,26 0,-26 27,27-27,-1 0,1 0,26 0,-27 0,27-27,0 27,-27 0,27 0,27 0,-27 0,-1 0,-25 0,26 0,26 0,-26-26,0 26,0 0,26-27,-26 27,0-26,27 26,-28 0,28-27,-1 27,-26-26,26 26,-26 0,27 0,-1 0,-26-27,26 27,1 0,-1 0,-26 0,26 0,27 0,-26 0,-1 27,0-27,1 0,-1 0,27 0,-27 0,27 26,-26-26,25 0,1-26,0 26,0 0,0 0,26 0,-26-27,26 27,-52 0,52 0,-26 0,0 0,-1 0,1 0,0 0,0 0,0 0,-27 0,27 0,-27 0,27 0,-27 0,27 0,-26 0,-1 0,0 0,27 0,-53 0,27 0,25 0,-25-26,-1 26,1 0,-28 0,1 0,27 0,-27 0,0 0,-1 0,1 0,-26-26,-1 26,27 0,-26 0,-1-27,1 27,-27 0,26-26,-26 26,0 0,0-27,27 1,-27-1,0 27,0-26,0-1,0 1,26-1,-26 27,-26 0,26 0,0 0,0 0,0 0,0 0</inkml:trace>
  <inkml:trace contextRef="#ctx0" brushRef="#br0" timeOffset="11093.6346">10002 6033,'-27'0,"27"0,-26 26,-1-26,27 0,0 0,0 0,-26 0,26 0,-27 0,27 0,0 0,0 26,0-26,27 0,-1 0,1 0,26 27,0-27,26 0,0 0,27 26,26-26,-26 0,53 0,0 27,-1-27,1 0,53 26,-27-26,27 27,-1-1,28 1,-1-27,0 26,-27 1,28-1,-28-26,1 26,-53 1,-27-27,0 26,-26 1,-27-27,-26 26,0 1,-53-1,27-26,-27 0,0 27,0-27,-27 0</inkml:trace>
  <inkml:trace contextRef="#ctx0" brushRef="#br0" timeOffset="21861.2504">10398 3784,'0'0,"0"0,0 0,0-27,-26 1,26-1,0-26,0 27,-26-27,-1 26,1-25,-27 25,0 27,0-26,-26 52,26-26,-27 53,1 0,-1 0,28 26,-1 1,26-1,27 0,0 1,53-1,-26-26,52-27,-26 1,53-1,-27-26,-26 0,26-26,1-1,-1-25,0 25,-26-26</inkml:trace>
  <inkml:trace contextRef="#ctx0" brushRef="#br0" timeOffset="22163.2677">11139 3651,'0'0,"27"-26,-27 26,0 0,0 26,0 1,-27-1,27 27,0-26,0 25,0-25,0 26,0-27,27 1,-27-27,26 0,-26-27,27-26,-1 0</inkml:trace>
  <inkml:trace contextRef="#ctx0" brushRef="#br0" timeOffset="22328.2771">11245 3043,'0'0,"-26"-27,26 27,0 0,0 0,0 0,26 27,-26-27,0 0,27 26,-1 1</inkml:trace>
  <inkml:trace contextRef="#ctx0" brushRef="#br0" timeOffset="22665.2964">11351 3889,'0'53,"-26"-53,26 0,0 0,26-26,-26-27,0 26,26-25,-26 25,27-26,-27 0,26 53,-26 0,27 0,-1 27,1-1,-1 1,27-1,-26 27,25-27,1-26,-26 27,26-27,-27-27,1 27,-27-52,0 25,0-52,0-1,0 1,0-27,0 27,0-1,26 1</inkml:trace>
  <inkml:trace contextRef="#ctx0" brushRef="#br0" timeOffset="22965.3134">12409 2672,'0'0,"0"0,0 27,0-1,0 1,0-1,0 1,0 26,0-27,0 27,0-27,27 27,-27-26,26-1</inkml:trace>
  <inkml:trace contextRef="#ctx0" brushRef="#br0" timeOffset="23530.3459">12912 3466,'0'0,"26"0,-26 0,0 0,0-26,0-1,-26 1,26 26,-26-27,-1 27,1 0,-27 27,0-27,26 53,-26 0,27 26,26-26,-26-27,26 27,26-26,0-1,1-26,26 0,-27-26,1-1,-1-26,1 53,-1-53,-26 27,27 26,-27 0,0 26,0 1,0-1,26 1,-26 26,26-27,1 27,-1-27,1-26,26 0,-27 0</inkml:trace>
  <inkml:trace contextRef="#ctx0" brushRef="#br0" timeOffset="23884.3661">13203 3598,'27'0,"-27"0,26 0,0 0,1 0,-1-26,27 26,0-27,-26 1,-1-27,1 27,-27-27,0 0,0 26,-27 1,1 26,-27 0,0 0,0 26,26 27,-25 0,25 0,1 26,-1 1,27-27,27 0,-1 0,1-1,-1-52,27 27,-27-27,27 0,0-27,0 1,0-27,0 27</inkml:trace>
  <inkml:trace contextRef="#ctx0" brushRef="#br0" timeOffset="24042.3752">13785 3466,'0'0,"0"27,0-1,0 0,0 27,0 0,0 0,0 0,0 0,0 0,0-27,0 1,0-27,27-27,-27-26</inkml:trace>
  <inkml:trace contextRef="#ctx0" brushRef="#br0" timeOffset="24207.3846">13944 2858,'-27'0,"27"26,-26 0,26 1,0-27,26 26,-26 1,0-1,0 1</inkml:trace>
  <inkml:trace contextRef="#ctx0" brushRef="#br0" timeOffset="24575.4057">13997 3651,'0'27,"-27"26,27-27,0 1,0-1,0 0,0 1,27-1,-1 1,1-1,26-26,26 0,-26 0,0-26,0-1,-27-26,1 27,-1 0,-26-27,-26 0,-1 0,-26 0,27 26,-1-25,-26 25,27 1,26-1,-26 27,26 0,26 0,0-26,1 26,-1 0,27 0,-53 0,53 0</inkml:trace>
  <inkml:trace contextRef="#ctx0" brushRef="#br0" timeOffset="24885.4234">14658 3598,'0'53,"0"-26,0-1,27 27,-27-53,26 27,1-1,-1-26,1 0,25-26,-25-1,26 1,-27-1,1-26,-1-26,-26 26,27-26,-54-1,27 1,-26 26,26-26,-27 26</inkml:trace>
  <inkml:trace contextRef="#ctx0" brushRef="#br0" timeOffset="25198.4413">15373 2461,'0'0,"0"0,0 26,0 1,0-1,0 0,0 27,-27-26,27 26,0 0,0-27,0 27,-26-26,52 25,-52-25,52-1,-52 1</inkml:trace>
  <inkml:trace contextRef="#ctx0" brushRef="#br0" timeOffset="80061.5793">8758 10610,'0'26,"-26"1,26-1,0-26,0 0,0 0,0 27,0-27,53 0,-53 0,26 26,0-26,27 0,-26 0,-1 0,27 0,-26 0,26 0,-27 0,0 0,27-26,-26 26,-27 0,26 0,-26 0,27 0,-27 0</inkml:trace>
  <inkml:trace contextRef="#ctx0" brushRef="#br0" timeOffset="80533.6063">8890 10769,'0'26,"-26"-26,26 0,-27 0,54 26,-27-26,0 27,0-27,0 0,0 0,26 26,1-26,-1 0,1 0,-1 0,1 0,-27 0,26 0,1 0,-1 0,-26 0,26-26,-26 26,27 0,-27 0,0 26,26-26,-26 0,27 0,-27 27,0-27,26 0,-26 0,27 26,-27-26,0 0</inkml:trace>
  <inkml:trace contextRef="#ctx0" brushRef="#br0" timeOffset="82982.7459">10293 10530,'0'0,"-27"27,1-27,26 0,0 0,-27 0,27 0,0 0,0 26,0-26,27 0,-27 0,26 0,1 0,-1 0,1 0,-1 0,0 0,1 0,-1 0,27 0,-26 0,26 27,-27-27,27 0,-26 0,-1 0,0 0,1 0,-27 0,0 0,26 26,-26-26,0 0,0 0,0 0,0 0</inkml:trace>
  <inkml:trace contextRef="#ctx0" brushRef="#br0" timeOffset="83334.7659">10398 10795,'0'0,"0"0,0 0,0-26,0 26,27 0,-1 26,-26-26,27 0,-1 0,27 0,-26 0,26 26,-27-26,27 0,-27 0,1 0,-27 27,0-27,53 0,-53 0,0 0,0-27,0 27</inkml:trace>
  <inkml:trace contextRef="#ctx0" brushRef="#br0" timeOffset="98904.6571">8785 12039,'0'0,"0"0,-27-27,27 27,0 0,-26 27,26-27,0 0,0 0,0 0,0 26,0-26,0 0,0 26,0-26,0 27,0-27,0 26,26 1,-26-27,27 26,25-26,-25 0,26 27,26-27,-26 0,26 0,1 0,-1 26,1-26,25 0,-25 0,26 0,-1 0,-25 0,26 0,-27 0,0 0,27 0,-26 0,-1 0,0 0,1 0,-27 0,26 0,0 0,1 0,-1 0,-26 0,26-26,1 26,-1 0,1 0,-1-27,0 27,1 0,-1 0,27-26,-27 26,27-27,-26 1,25 26,1 0,0-27,-27 27,27 0,-26 0,25 0,1 0,-26 27,-1-27,27 0,-27 0,27 26,0-26,-27 0,27 0,0 27,26-27,-26-27,26 27,1 0,-1 0,-26-26,26 26,0 0,-26 0,0-27,0 27,-27 0,1 0,-1 0,-26-26,0 26,0 0,-27-26,-26 26,0-27,0 27,-26-26,-1 26,27-27,-26 1,-1 26</inkml:trace>
  <inkml:trace contextRef="#ctx0" brushRef="#br0" timeOffset="123040.0375">20797 7964,'0'0,"-27"0,27 0,-26-26,26 26,-27 0,27 0,0 0,0 0,0 0,-26-27,26 27,0 0,26 0,-26 27</inkml:trace>
  <inkml:trace contextRef="#ctx0" brushRef="#br0" timeOffset="138879.9435">12859 7382,'0'0,"0"-27,0 27,0 0,0 0,0 0,0 0,0 0,0 0,-26 27,26-1,0 1,0-1,0 27,0-26,0 26,0-1,0 1,0 0,0 0,0-26,0 26,0-53,0 26,0-26,0 0,0 27,0-27,0 0,0-27,0 27,0-26,0-1,-27 1,27-1,0 1,-26 26,26-27,-27 1,27-1,-26 27,26-26,-27 26,27-27,-26 27,26 0,0 0,0 0,0 0,0 0,0 27,0-1,26 1,-26-1,0 1,27 26,-1-27,-26 1,27-1,-27 1,26-27,-26 0,27 0,-1-27,1 1,-27-1,26-26,0 27,-26-27,27 26,-1 1,-26-1,0 1,0 26,0 0,0 0,0 0,0 26,27 1,-27-27</inkml:trace>
  <inkml:trace contextRef="#ctx0" brushRef="#br0" timeOffset="145171.3033">12833 8969,'0'-26,"0"26,0 0,0-27,0 27,-27 0,27 0,-26-26,26 26,0 0,0 0,-27 0,27 0,-26 0,26 0,-27 26,27-26,-26 0,26 27,-27-27,27 26,0-26,-26 0,26 27,0-1,0-26,0 27,0-27,-26 26,52-26,-26 0,0 27,0-27,0 26,0-26,26 0,1 27,-27-27,26 26,1-26,-27 0,26 27,-26-27,27 0,-1 0,-26-27,27 27,-1 0,-26-26,27 26,-27-27,26 27,-26 0,26-26,-26 26,0-27,0 27,0-26,0 26,0-27,0 27,0-26,-26-1,26 27,0 0,-26-26,26 26,-27 0,27-27,0 27,-26 0,26 0,0 0,-27 0,27 0,0 0,0 0</inkml:trace>
  <inkml:trace contextRef="#ctx0" brushRef="#br0" timeOffset="165638.4739">18706 10583,'27'0,"-27"0,0 0,0 0,0 0,0 0,0 0,0 0,0 0,0 0,0 0,26 0,1-26,-27 26,26-27,27 1,-26 26,-1-26,27-1,-27-26,27 27,0-1,-26-26,26 0,0 0,-1 1,-25-28,26 27,-27-26,1 0,-1 26,1-53,-1 26,-26 1,0 0,0-1,0 1,0-27,0 27,-26-1,-1-26,1 27,-27-27,26 27,-26-27,1 27,-1-27,-27 26,27-25,0 25,1-26,-28 27,27 0,-26-1,-1 1,28 0,-28-1,1 27,-27 0,27-26,-27 26,26 27,1-54,-27 54,0-27,27 26,-27-26,0 27,0 0,1-1,-1 1,0-1,0 1,0-1,0 27,1-26,-1 26,-26-27,26 27,-27 0,28 0,-1-26,0 26,0 0,-26 0,26 0,-26 26,26-26,0 0,0 0,0 27,0-27,-26 0,53 0,-53 26,26-26,26 27,-26-27,1 26,-1-26,0 0,0 0,27 0,-27 27,0-27,27 0,-1 0,1 0,0 0,-1 0,1 26,26-26,-26 0,52 0,-26 27,0-27,27 0,-27 26,53-26,-27 0,27 26,0-26,0 27,27-1,-27-26,26 0,-26 27,27-1,-27 1,0-1,26-26,-26 27,0-27,0 26,27 1,-27-27,0 26,0-26,0 27,0-27,0 26,0-26,0 0,0 0,0 26,0-52,0 26,0-26,26-1</inkml:trace>
  <inkml:trace contextRef="#ctx0" brushRef="#br0" timeOffset="168385.6311">18759 10689,'0'0,"27"-26,-27 26,0 0,0 0,0 0,0-27,0 27,0 0,0 0,0 0,0 0,0 0,0 0,0 0,26-26,-26 26,27 0,-27-27,26 27,1-26,-27-1,26 1,27 0,-27-27,1 26,26-26,0 0,0 0,26 0,0-26,1 0,-27 26,26-27,0 1,-26 0,27-1,-1-26,-26 1,26 25,-26-26,0 1,0-1,0 0,-26 0,-1 0,0 0,-26 27,0-27,-26 0,0 1,-1 25,-26-26,0 1,0 25,0-26,0 0,-26 27,-27 0,27-1,-27 1,0 0,0 26,1 0,-28-27,1 27,0 27,-1-53,28 52,-28-26,1 27,0-27,26 26,-26 1,-1 0,1-1,0 27,-1-26,1 26,0 0,0 0,-27 0,26 0,1 0,0 0,-27 0,0 26,27 1,0-27,-27 26,27 0,-1-26,-25 27,52 26,-26-53,-1 26,27 1,-26-1,53-26,-27 27,0-1,27 1,-1-1,1-26,26 26,0 1,0-1,27-26,-1 27,1-27,-1 26,27-26,0 27,0-1,0-26,0 27,0-1,27 1,-27 26,-27-27,27 27,0-27,0 1,0 26,0-27,-26 1,26-1,0 1,0-27,0 26,-26-26,26 26,0-26,0 0,0 0,-27 0,27 0,0 0,0 0,-26-26,26 0,0 26,-27-27,27-26,0 27,0-1,-26 1,26-1,0 27,0 0,-27 0,27 0,0 27,0 26,27-27,-27 27,0 0,26-27,-26 27,0-26,27-1,-1 1,-26-27,27-27,-1 1,0-1,1 1,-1-1,27-25,-26-1,52 26,-26-52,53 26</inkml:trace>
  <inkml:trace contextRef="#ctx0" brushRef="#br0" timeOffset="169865.7158">18786 10345,'-27'27,"1"-27,-1 26,27-26,-26 27,26-27,-27 0,27 26,0-26,0 0,0 27,0-27,0 0,27 0,26-27,0 27,0-26,26-1,0-26,27 27,27-54,-28 27,28-26,-1 0,0-27,27 0,-27 0,-26 0,0-26,0 0,-27 0,1-1,-28 1,-25 0,-1-1,-26 1,-26 0,-1 26,-25-26,-28 26,1-26,-1 26,-25-27,-28 28,27 25,-26 1,-27-27,27 27,-27-1,1 27,-1 0,-26-26,26 53,-26-27,26 26,-26 1,0-1,-1 27,1 0,26-26,-26 52,26-26,-26 27,0-27,26 26,1-26,-1 27,0-1,27 1,-27-1,53 0,-26 1,0-1,26 1,0 26,27-27,-27 27,26-26,27-1,0 27,1-27,-1 27,26-26,1-1,26 27,-27-53,27 27,0-1,0 1,0-27,0 26,0-26,0 0,0 26,0-26,0 0,0 0,0 0,0 0,0 0,0-26,0 0,-26 26,26-27,-27 1,27-1,-26 27,26-26,-27-1,27 27,-26-26,26 26,-26 26,26 1,0-1,0 1,0-1,0 27,0-27,26 27,-26-26,0-1,0 1,0-27,26 0,-26-27,27 1,-1-1,1-26,26 1,-27-28</inkml:trace>
  <inkml:trace contextRef="#ctx0" brushRef="#br0" timeOffset="171059.7841">18733 10583,'-27'0,"27"0,0 0,0-26,27 26,26-27,26-25,27-1,0 0,26-27,27-26,0 1,26-28,26 1,-25 0,25-53,-52 52,26-25,1-1,-54-26,-26 52,-1-25,-52-1,-26 26,-27 1,-53-27,0 27,-53-27,0 54,-26-28,-27 1,1 26,-28 0,1 27,-27-27,1 27,-1 26,-26-27,0 28,0 25,26 1,-26-1,0 1,0 26,26 0,0 26,1 1,26-1,-1 1,1 25,53 1,-27 0,27 0,26 27,0-1,0 0,27 1,0-1,26-26,0 26,0 1,26-27,1 0,-1-27,1 27,26-27,0 1,0-1,0-26,0 0,26 27,-26-27,0 0,0-27,0 1,0-1,0 27,0-26,-26-27,26 27,0 26,0-27,-27 1,27 26,0 0,-26 0,26 26,0 1,-26-1,26 0,0 1,0-1,26 1,0-27,1-27,26 27,0-26,0-27,26 0,27 0</inkml:trace>
  <inkml:trace contextRef="#ctx0" brushRef="#br0" timeOffset="172449.8633">18706 10398,'27'27,"26"-27,0 0,0 0,52-27,-25 1,26-27,26 0,27-27,-1-25,28-1,-28-26,28 26,-1-27,-26-25,26 25,-26-52,-54 53,28-27,-54 0,0 1,-26-1,-53 27,0-27,-26 27,-27-27,-26 26,-27 1,26 26,-52-26,-27 26,1 0,-1 27,-26-27,-1 27,1-1,-26 28,25-1,-25 0,25 26,-25 1,26-1,-27 27,27 27,-1-1,1 1,0 26,26 0,27-1,-27 28,27-27,26 26,0 0,27-26,0 27,26-1,26-26,1 0,-1-27,27 27,0-26,0 26,0-27,27 1,-27-1,0-26,0 27,26-27,-26 0,0 26,0-26,0 0,0 0,0 0,0 0,0 0,0 0,0 0,0 0,0 0,-26 0,26 0,0 0,0 0,0 0,-27-26,27 26,-26-27,26 1,-27-1,1 1,26-1,-27 1,27 26,-26-27,26 1,0 26,-26 0,26 0,0 26,0 1,0-1,0 1,26-1,-26 27,0-26,0 25,26-25,-26-1,27 1,-27-27,0 0,26 0,-26-27,27 27,-1-26,-26-1,27-25,-1 52,-26-27,27 1,-1 26,-26-27,0 27,27 0,-27 0,0 0,0 0,0 0,26 0,-26 0,0 0,0-26</inkml:trace>
  <inkml:trace contextRef="#ctx0" brushRef="#br0" timeOffset="184177.5343">9446 11483,'0'0,"0"0,0 0,0 26,0-26,26 0,1-26,-1 26,1 0,-1-27,27 1,-26 0,26-1,-27 1,0-1,1 1,-1-27,-26 26,0 1,0-1,-26 1,-1 0,-25 26,-1 26,0 0,0 1,0 26,-26 0,26 26,0 0,0 1,0-1,53 1,-27-1,54 0,-1-26,27 0,0 0,27-53,-1 27,-26-1,26-26,1 0,-1 0,0 0,-26-26,0 26,-26-27,-1 27,27-53,-27 27,27-1</inkml:trace>
  <inkml:trace contextRef="#ctx0" brushRef="#br0" timeOffset="184576.5572">10716 11298,'0'0,"0"26,0-26,26 0,1 0,-1 0,27 0,0 0,0 0,0-26,26 26,-26 0,27 0,-54 0,27-27,-26 27,-1 0,-26 0,0 0,0 0</inkml:trace>
  <inkml:trace contextRef="#ctx0" brushRef="#br0" timeOffset="184842.5724">10769 11615,'0'27,"26"-27,1 0,-1 0,27 0,-26-27,26 27,-1 0,1 0,0 0,-26 0,26 0,-27-26,1 26,-1 0,1-27,25 27</inkml:trace>
  <inkml:trace contextRef="#ctx0" brushRef="#br0" timeOffset="185121.5883">11510 11324,'0'0,"0"-26,0 26,26 0,1-27,-1 27,1 0,25-26,1 26,0-27,0 27,0 0,-26 0,26 0,-27 0,0 0,1 0,-1 0,-26 0,0 27</inkml:trace>
  <inkml:trace contextRef="#ctx0" brushRef="#br0" timeOffset="185336.6007">11668 11509,'0'27,"0"-27,0 0,0 0,27 26,-27-26,26 0,1 0,-1 0,27 0,-26 0,26 0,0 0,26-26,0 26</inkml:trace>
  <inkml:trace contextRef="#ctx0" brushRef="#br0" timeOffset="185747.6242">12886 10980,'0'27,"0"-1,0-26,0 27,26 26,0-27,27 27,-26 0,26 0,0 0,0 0,0 26,-1-53,-25 27,-1-53,27 27,-26-1,-27-52,26 26,-26-27</inkml:trace>
  <inkml:trace contextRef="#ctx0" brushRef="#br0" timeOffset="185999.6386">13309 10901,'-27'26,"27"1,-26 26,-27 0,27 0,-1 26,-26 0,0 1,0-1,27-26,-27 26,27 1,-1-54,1 27,26-26,-27-1,27 0,0-26,0 0,27 0,-27-26</inkml:trace>
  <inkml:trace contextRef="#ctx0" brushRef="#br0" timeOffset="195700.1934">15293 16695,'0'0,"0"0,0 0,-26 0,26 0,0 0,26 0,-26 0,27 0,26 0,-27 0,27 0,0-26,-27 26,27-27,0 1,-26-1,-1-26,1 27,-27 0,0-1,-53 27,26-26,-26 26,-26 26,0 1,-27-1,26 0,1 27,0 27,-1-27,27 26,27-26,-1 26,27 1,27-27,-1 0,27-27,0 27,27-27,-28-26,28 0,-1 0,-26 0,26-26,-26 26,0-27,0 1,-26 0,26-27</inkml:trace>
  <inkml:trace contextRef="#ctx0" brushRef="#br0" timeOffset="195978.2093">16034 16748,'27'27,"-1"-27,0-27,1 27,-1 0,27 0,0-26,0 26,0 0,0 0,0 0,-27-27,1 27,-27 0,26 27,-26-27</inkml:trace>
  <inkml:trace contextRef="#ctx0" brushRef="#br0" timeOffset="196204.2223">16140 16960,'0'0,"26"0,1 0,-1 0,1 0,-1 0,27 0,-26 0,26 0,-1 0,1-27,-26 27,26-26,-27 26</inkml:trace>
  <inkml:trace contextRef="#ctx0" brushRef="#br0" timeOffset="196534.2412">16934 16589,'0'0,"0"0,0 0,53 27,-27-27,1-27,-1 27,27 0,-27 0,1 0,26 0,-27-26,1 26,-1 0,1 0,-27 0</inkml:trace>
  <inkml:trace contextRef="#ctx0" brushRef="#br0" timeOffset="196758.2539">17092 16722,'0'26,"0"-26,27 27,-27-27,26 0,1 0,-27 0,26 0,1 0,-1 0,1 0,26 0,-27 0,27 0</inkml:trace>
  <inkml:trace contextRef="#ctx0" brushRef="#br0" timeOffset="197128.2751">17939 16457,'27'27,"-1"-1,0 0,27 27,-26-26,26-1,0 27,0 0,0-26,-1 26,-25-27,26 27,-27-27,1 1,-1-27,-26 0,27 0,-27 0,26-27</inkml:trace>
  <inkml:trace contextRef="#ctx0" brushRef="#br0" timeOffset="197383.2897">18574 16378,'0'26,"-26"1,26-1,-27 1,-26 52,27-26,-27 0,0 26,0 1,0-28,0 28,0-27,27-27,26 27,-27 0,27-27,0 1,0-1,0-26,0 0</inkml:trace>
</inkml:ink>
</file>

<file path=ppt/ink/ink2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1T22:19:26.287"/>
    </inkml:context>
    <inkml:brush xml:id="br0">
      <inkml:brushProperty name="width" value="0.05292" units="cm"/>
      <inkml:brushProperty name="height" value="0.05292" units="cm"/>
      <inkml:brushProperty name="color" value="#FF0000"/>
    </inkml:brush>
  </inkml:definitions>
  <inkml:trace contextRef="#ctx0" brushRef="#br0">2778 1614,'0'0,"0"0,0 0,0 0,0 0,-26 26,26-26,0 0,0 0,0 27,0-27,0 0,0 26,26 27,-26-26,0 26,27 0,-27-1,26 28,-26-27,0 26,0-26,27 0,-27 0,0 0,0-27,26 27,-26-26,0-1,0-26,0 27,0-27,0 0,0 0,0 0,0-27,0 27,0 0,-26-26,-1-1,27 1,-26 26,-1-27,1 27,0-26,-1 26,1-27,26 27,-27 0,27 0,0 0,-26-26,26 26,0 0,26 26,-26-26,27 27,-27-1,26 1,1-1,-27 27,26-26,-26-1,26 0,-26-26,27 0,-27-26,26-27,1 27,-1-27,1 26,26-26,-27 27,1-1,-1-25,1 52,-27-27,26 1,0-1</inkml:trace>
  <inkml:trace contextRef="#ctx0" brushRef="#br0" timeOffset="802.0459">3334 2566,'0'0,"-26"0,26 0,0-52,0 52,-27-27,27 27,0-53,0 53,0-26,0-1,0 27,27 0,-27-26,0 26,26 0,27 0,-27-27,27 54,27-27,-27 0,53 0,-54 0,54 0,-26 0,25 0,1 0,0-27,-26 27,25 0,-25 0,26 0,-27 0,-26 0,0 0,0 0,-27 0,1 0,-1 0,-26 27,27-27,-1 0,-26 26,0-26,26 27,-26-1,27 1,-27-1,0 1,26-1,-26 0,0-26,0 0,27 0</inkml:trace>
  <inkml:trace contextRef="#ctx0" brushRef="#br0" timeOffset="475744.211">7832 4048,'0'0,"0"0,0 0,26 0,-26-26,27-1,-1 1,1-1,-1-26,27 0,-26 27,-1-27,1 27,-1-1,-26 1,27 26,-27 0,0 0,0 26,0 1,0-1,-27 1,27 25,0 28,0-1,-26-26,26 0,0 26,0-26,0 0,0 0,0-26,0-27,0 26,0-26,0 0,0 0,26-26,-26 26,0-27,27 27,-27-26,0 26,-27-27,27 27</inkml:trace>
  <inkml:trace contextRef="#ctx0" brushRef="#br0" timeOffset="476047.2284">7858 4498,'-26'26,"26"-26,0 0,26-26,27 26,0-27,0 1,0 0,27-1,-28 1,28 26,-27-27,0 27,-27 0,1 0,-1 0,0 0,-26 27,0-27,27 0,-27 0,0 26,0-26,0 0,0 0,0 0,0 0,0 0,0 0,-27-26,54-1,-1-26</inkml:trace>
  <inkml:trace contextRef="#ctx0" brushRef="#br0" timeOffset="476632.2618">17251 4260,'-26'26,"26"-26,0 27,0-1,0 1,-27-1,27 1,0 25,0-25,0-1,0 1,0-27,0 0,0 0,0-27</inkml:trace>
  <inkml:trace contextRef="#ctx0" brushRef="#br0" timeOffset="477032.2847">17251 3916,'53'-27,"-26"1,25-1,28 1,-27-27,0 0,0 0,0-26,-1 26,-52 0,0 0,0 27,-26-27,0 26,-1 1,-26 26,27 0,26 26,0 1,-27 26,27 26,0 27,0-27,27 80,-27-27,0 27,0 0,0 0,0-1,26 1,-26-27,0 1,0-28,0-25,0-1,0-52,0-27,-26-27,26 1,0-54</inkml:trace>
  <inkml:trace contextRef="#ctx0" brushRef="#br0" timeOffset="477155.2918">17489 4551,'27'-27,"-1"1,1 26,26 0,0-27,-1 27,-25 0,26-26,-27 0,-26-1</inkml:trace>
  <inkml:trace contextRef="#ctx0" brushRef="#br0" timeOffset="492143.149">19394 3836,'0'-26,"0"26,-26-26,-1-1,1 27,-27 0,0 27,0-27,0 26,0 0,27 1,-1-1,27 1,0-1,27-26,-1 0,27-26,0 26,0-27,-26 1,25 26,-25-27,-1 27,-26 0,0 27,0-1,-26 27,-1 0,-25 0,25 27,1-1,-1 0,1-26,-1 0,1 0,26 0,0-27,-27 1,27-1,0-26,0 0,0 0,27 0</inkml:trace>
  <inkml:trace contextRef="#ctx0" brushRef="#br0" timeOffset="492434.1657">19183 4471,'0'0,"0"0,0 27,0-1,-27-26,27 27,27-1,-27-26,26 27,1-27,-1 0,0 0,1 0,-1-27,1 27,-1-26,-26 26,0-27,0 1,-26 26,-1 0,-26-27,27 27,0 0,26 0,0 0,0 0,26 0</inkml:trace>
  <inkml:trace contextRef="#ctx0" brushRef="#br0" timeOffset="493222.2107">19685 3810,'0'0,"0"0,0-26,27-1,-1 27,-26 0,27-26,26-1,-27 27,1-26,-1 26,-26 0,26 26,1 1,-27-1,0 27,-27 26,1 1,0-1,-1 1,-26-1,0 0,27 1,-27-27,26-1,1-25,26-1,0-26,0 0,26 0,1 0,-1 0,1 27,-1-27,27 0,-26 0,-1 0,-26 0,27 26,-1-26,-26 0,0 0,0-26,26 26,-26 0</inkml:trace>
  <inkml:trace contextRef="#ctx0" brushRef="#br0" timeOffset="498119.4908">20162 4101,'26'0,"1"0,25 0,-25 0,-1 0,27-26,-26-1,-1 27,1-26,26 26,-27-27,0 1,-26 26,0 0</inkml:trace>
  <inkml:trace contextRef="#ctx0" brushRef="#br0" timeOffset="498358.5045">20267 4233,'0'27,"0"-27,-26 26,26-26,26-26,-26 26,27 0,-1 0,1-27,-1 27,27-26,-26 26,-1-27,27 1,0 0</inkml:trace>
  <inkml:trace contextRef="#ctx0" brushRef="#br0" timeOffset="498926.537">20744 3995,'0'0,"0"0,0 0,-27 0,27 0,27 0,-1 0,-26 0,53 0,-26 0,-1 0,27 0,-27 0,1 0,-1-26,1 26,-1 0,1 0,-27 0</inkml:trace>
  <inkml:trace contextRef="#ctx0" brushRef="#br0" timeOffset="499136.549">20823 4154,'-26'26,"26"-26,0 0,0 27,0-27,26 0,1 0,-1 0,0-27,1 27,-1 0,-26-26,27 26,-1-26,27-1,-26 27</inkml:trace>
  <inkml:trace contextRef="#ctx0" brushRef="#br0" timeOffset="499450.567">21564 3757,'0'-26,"0"26,0 0,0 0,0 0,0 26,-27 27,27-27,0 54,-26-1,26 1,-26-1,26 0,0-26,-27 27,27-27,0-1,0-25,0-1,0-26,0 0,0 0,0-26,27-1</inkml:trace>
  <inkml:trace contextRef="#ctx0" brushRef="#br0" timeOffset="505045.887">18283 4075,'0'0,"0"26,0-26,-26 0,26 0,0 0,26 27,-26-27,27 26,-27 0,26 1,0 26,-26-27,27 27,-27-26,26 26,-26-27,27 0,-27-26,26 0,-26 0</inkml:trace>
  <inkml:trace contextRef="#ctx0" brushRef="#br0" timeOffset="505265.8996">18548 3995,'0'0,"-27"0,1 27,-1-1,27 1,-26 26,-1-1,-26 1,27 0,0 27,-1-54,1 27,26-27,0-26,-27 0,27-52</inkml:trace>
  <inkml:trace contextRef="#ctx0" brushRef="#br0" timeOffset="506118.9484">13865 3784,'26'-27,"0"27,-26 0,27-26,-27-1,26-26,1 27,-1-27,1 26,26-52,0 26,-1 0,28-26,-27 26,26-26,27-1,-27 27,27-26,0 26,0 0,0 0,26 0,-26 0,26 0,27 0,-27 27,0-27,1 53,-1-26,-26-1,26 54,-26-27,0 26,0 1,-53-1,26 27,0-27,-26 27,-26-26,26 26,-27-53,1 53,-27-27,26-26,-26 27,0-27,0 0,0 0,0 0,0 0,0-27,-26 1,26-27,-27 26,27 1,-53-1</inkml:trace>
  <inkml:trace contextRef="#ctx0" brushRef="#br0" timeOffset="506590.9754">14526 3651,'0'-26,"26"-27,27-26,0-1,0 1,27-27,25 0,1 0,27 0,-1 1,27-1,-1 0,1 27,26-1,0 1,1 26,-1 0,-26 27,-1 26,-25 0,-1 0,-26 26,-53-26,26 53,-52-27,-1-26,-26 27,26-1,-26-26,0 27,0-27,0 0,0-27,0 27,-26-26,26 26,-26-27,-1 27</inkml:trace>
  <inkml:trace contextRef="#ctx0" brushRef="#br0" timeOffset="506952.9961">15055 2910,'0'-26,"27"0,26-54,26-26,53 27,53-27,1 0,-1 0,53 1,-26 25,52 27,-52 0,26 27,-26-1,-1 54,-52-27,0 26,-27 27,-53-26,1 26,-27-27,-27 1,1-1,-27 1,0-27,0 26,0-26,0 0,26-26,1 26</inkml:trace>
  <inkml:trace contextRef="#ctx0" brushRef="#br0" timeOffset="547710.3273">6536 8996,'0'0,"0"0,0 26,0-26,26-26,-26 26,26-27,1 27,-1-26,27-1,-26-25,26 25,-27 1,1-1,26 1,-27-1,-26 1,26 26,-26 0,0 0,0 26,0 1,0 26,-26 0,26 52,-26-25,26-1,-27 1,27-1,-26 0,26 1,0-27,-27-1,27-25,0-1,0 1,-26-27,26 0,0-27,0 27,-27-26</inkml:trace>
  <inkml:trace contextRef="#ctx0" brushRef="#br0" timeOffset="547896.3379">6694 9499,'-26'0,"26"0,0 26,0-26,0 0,0 26,26-26,1 27,-1-27,27 0,0-27,26 27,-26-26,27 0,26-1,-54-26,81 27,-27-54</inkml:trace>
  <inkml:trace contextRef="#ctx0" brushRef="#br0" timeOffset="548400.3667">10002 8520,'0'-53,"26"26,-26-26,0 27,-26-27,-1 53,-26-27,0 27,0 0,0 27,1-1,-28 1,27-1,0 27,27 27,-1-1,27 0,0 27,0 0,27 0,-27 26,26 0,27 1,-26-27,-27 26,26 0,-26-52,0 25,-26-25,-1-1,27-26,-26 0,-1-53,1 0</inkml:trace>
  <inkml:trace contextRef="#ctx0" brushRef="#br0" timeOffset="548953.3984">9499 9181,'26'-26,"1"-1,26 27,-27 0,27 0,0 27,-27 26,27-27,0 0,-26 27,26-26,0 26,-27-27,27-26,0 0,0 0,0 0,-27-26,1-1,-54-26,27 27,-53-27,27 0,-54 0,28 0,25 27,-26-27,27 26,-1 27,27 0,0 0,27 27,26-1,-27 1,1 26,25-27,1 27,0-26,-26-1,-1 0,1 1,-1-27,-26 0,0-27,0 1,0-27,0 0,0 27,27-27,-27 26,52 1,-25-1,-1 27,27-26,0 26,27 0,-27 0,-1 0,28-27,-27 1</inkml:trace>
  <inkml:trace contextRef="#ctx0" brushRef="#br0" timeOffset="549564.4333">11510 9022,'0'-26,"0"-1,-27 27,54-26,-54 26,27 0,0 0,0 0,0 0,0 26,-26 1,26 26,0 0,-27 0,1 26,26-26,0 0,-27 0,54-27,-27 1,0-1,26-26,1 0,-27-26,26-1,1 27,-27-53,26 27,-26-1,27 27,-27-26,0 26,0 0,0 26,26-26,1 27,-27-1,52-26,-25 27,26-27,-27 0,27-27,-26 27,-1-26,1-1,-1 27,-26-26,-26-27,26 53,-27-26,1-1,-1 1,1-1,-1 1,27-1,27 1</inkml:trace>
  <inkml:trace contextRef="#ctx0" brushRef="#br0" timeOffset="550052.4612">12436 8758,'26'26,"-26"1,0 26,0-27,0 53,-26-26,26 0,0 0,-27 0,27 0,-26-27,26 1,0-27,0 0,0-27,0-25</inkml:trace>
  <inkml:trace contextRef="#ctx0" brushRef="#br0" timeOffset="550231.4715">12303 8334,'0'0,"0"0,0 27,0-27,0 0,27 26,-27 1,26-27,-26 26,0 1</inkml:trace>
  <inkml:trace contextRef="#ctx0" brushRef="#br0" timeOffset="550578.4913">12515 9287,'27'0,"-27"-27,26 1,-26 0,27-27,-27 0,26 0,-26 0,26 26,-26 1,27-1,-1 54,1-27,-1 26,27 1,0-1,-26 1,25-27,-25 0,26 0,-27 0,1 0,-27-53,26 26,-26-26,0 1,-26-28,26 54,0-27,26 0,-26 0,53 27</inkml:trace>
  <inkml:trace contextRef="#ctx0" brushRef="#br0" timeOffset="551231.5287">13573 8440,'27'-26,"-27"-1,26 1,-26 26,0 0,0-27,0 27,0 0,0 0,0 0,0 27,0-1,0 1,-26-1,26 54,0-27,-27 26,27 0,-26 27,26-27,-26 27,26-26,0-27,0 0,26-1,0-25,1-27,-1-27,1 1,-1 0,27-54,-26 27,-1-26,1-1,-1 28,1-1,-27 26,26 27,-26 0,26 27,-26 26,27-1,-1 28,1-27,26 26,-27-26,27 0,0 0,26-27,-26-26,0-26,27-27,-27-26,-1-1,-25-26,-1 1,-26-54,0 53,0-26,-26-1,26 28,-27 25,1 1,52 26,1 0,52 27,27-27</inkml:trace>
  <inkml:trace contextRef="#ctx0" brushRef="#br0" timeOffset="552170.5824">16061 8864,'-27'0,"1"26,-1 27,1-27,26 27,26-26,1 26,-1-27,27-26,0 0,53-26,-27-27,27 0,-27 0,27-53,-26 0,-28-26,28 0,-54-1,1-25,-1 25,-26 1,0 0,-26 52,-1 1,1 53,-1 26,-26 26,27 27,0 53,-1 0,27 52,-26 28,-1 25,1 1,26 26,-27-26,27-1,0 1,27-27,-27-26,0 0,0-53,0-27,0-26,0 0,-27-53,27-27,-26-26,26-26</inkml:trace>
  <inkml:trace contextRef="#ctx0" brushRef="#br0" timeOffset="552333.5917">15902 8387,'-27'53,"1"-26,26-1,0 1,26-27,1 0</inkml:trace>
  <inkml:trace contextRef="#ctx0" brushRef="#br0" timeOffset="555682.7818">17516 9049,'0'0,"0"0,0 0,0 0,0 0,0 0,0 0,0 0,0 0,0 0,0 0,0 0,0 26,0 1,-27-1,27 1,0-1,0 27,0-27,0 1,0-1,0-26,0 0,27 27,-1-27,-26-27,27 27,-27-26,26-1,1 1,-27 0,26-27,-26 26,0 27,27-26,-27 26,0 0,0 0,26 26,-26-26,26 27,1 26,-1-27,27-26,0 26,-26-26,26 0,-1 0,-25-26,-1 26,1-26,-27-27,0 26,0 1,-27-27,27 26,-53 1,53-1,-26 27,0-26,26-1</inkml:trace>
  <inkml:trace contextRef="#ctx0" brushRef="#br0" timeOffset="556538.8322">18759 9022,'0'0,"0"0,0-26,0 26,0 26,0 1,0-1,0 1,0 26,0 0,0-27,0 27,0-27,0 1,0-27,0 0,0 0,0-27</inkml:trace>
  <inkml:trace contextRef="#ctx0" brushRef="#br0" timeOffset="556714.8423">18706 8599,'0'0,"0"0,0 0,0 0,0 0,0 0,0 0,0 0,0 26</inkml:trace>
  <inkml:trace contextRef="#ctx0" brushRef="#br0" timeOffset="557082.8634">18865 9313,'27'0,"-27"0,0 0,0-53,0 27,26-27,-26 0,0 27,0-1,27 1,-27-1,0 27,26 0,0 27,-26-27,27 53,26-27,-27 1,27-1,0 1,0-1,-27 0,1-26,-1 0,1 0,-27 0,-27-26,27 0,-26-27,26 26,-27-26,27 0,0 0</inkml:trace>
  <inkml:trace contextRef="#ctx0" brushRef="#br0" timeOffset="557804.9046">19844 8414,'-26'0,"26"0,0 26,0-26,0 27,0-27,26 26,-26 1,27-1,-1 1,0-1,1 0,26 27,-27-26,1-1,26 27,-27-26,1-1,-1 1,-26-27,27 26,-27-26,0 0,0 0,26-26,-26 26,0-27</inkml:trace>
  <inkml:trace contextRef="#ctx0" brushRef="#br0" timeOffset="558152.9246">20373 8440,'0'0,"0"-26,0 26,27 0,-27 0,0 0,-27 26,27-26,0 27,-26 26,26 0,0-1,-27 1,1 27,26-27,-27 26,27 0,-26 1,0-27,26 0,0 0,-27-1,27-25,0-1,0-26,0 0,0 27,0-27,27-27,-27 27,26-26,-26-1,26 1</inkml:trace>
  <inkml:trace contextRef="#ctx0" brushRef="#br0" timeOffset="558973.9715">21008 8652,'27'26,"-27"-52,26 26,1 0,-1-27,27 27,-27-26,1 26,26 0,-27 0,1 0,-1 0,-26 0,0 53,0 0,0 0,0 26,0-26,0 26,0 1,0-1,0 1,0-28,0 1,0 0,-26-26,-1-1,-26 1,0-27,-26 26,0-26,-1 0,27 0,27 0,-27 0,53 0,27-26,25-1,1 27</inkml:trace>
  <inkml:trace contextRef="#ctx0" brushRef="#br0" timeOffset="560501.0589">2726 10345,'26'53,"0"-26,27-1,-26 27,-1-27,1 1,-27-1,26-26,-26 27,0-27,0-27,0 27,0-53,27 1,-27-1,0 0,26-27,1 1,-1 26,-26 0,27 27,-1-1,0 27,1 0,-1 27,27 26,-26-27,26 27,-27 0,53 0,-26-27,0 1,0-1,0-26,27 0,-54 0,0-26,1-27,-1 26,-52 1,-1-27,1 26,0 1,-27 26,0 0,26 26,-26 1,27 52,-1-26,27 0,0 27,27-28,-27 1,26-26,1-1,26-26,0-26,0-1,-1 1,1-53,0-1,0 1,0-27,0 27,0-1,-27 1,1 26,-1 0,-26 27,0 26,27 52,-27 1,0 27,0-1,0 0,26 1,-26-1,0 1,0-1,0-53,0 1,0-1,-26-26,26-26,-27-1,1 1,26 0,0-27,0 0,26 26,1 1,-1-1,1 1,26 26,-27 26,1 1,-1-1,0 27,1-26,26-1,-27 27,27-53,-26 0,26 0,-1 0,1 0,-26-26,26-1,-27 1,1-1,-27 27,0 0,0 0,0 0,0 27,26-1,-26 1,0-1,27 0,-1-26,1 0,25 0,-25 0,26 0,-27 0,27 0,-53 0,27 0,-1 27,1-1,-27-26,26 0,0 0,1 0</inkml:trace>
  <inkml:trace contextRef="#ctx0" brushRef="#br0" timeOffset="560810.0765">6112 10160,'0'-26,"0"26,-26 0,-1 0,1 0,-1 26,27 0,0 1,27 26,-1-27,1 27,-1 0,1 0,-27-26,0 25,-27-25,1-1,-27 1,0-1,-26-26,26 0,0 0,26-26,1-1</inkml:trace>
  <inkml:trace contextRef="#ctx0" brushRef="#br0" timeOffset="561344.107">6006 10398,'53'0,"27"0,-54 0,27 27,0-1,-27 27,27-53,0 26,-26 1,26-27,-27 0,27-27,-27 1,1 0,-27-1,0-26,0 27,0-27,0 26,-27 1,27-1,-26 27,26 0,0 27,26-1,-26 1,27 26,-27-27,0 1,26-1,1 1,-1-27,1 0,-27 0,26-27,1 1,-1 26,-26-27,27 27,-27 0,26 0,-26 0,0 27,27-27,-27 26,26-26,0 0,1 0,-1 0,1 0,-27 0,26 0,1 0,-27 0,26 27,1-1,-27-26,26 26,1 1,-27-27,26 26,27-26,-27 0,1-26,26-1</inkml:trace>
  <inkml:trace contextRef="#ctx0" brushRef="#br0" timeOffset="561640.124">7911 10054,'-26'-26,"-1"26,1-27,-27 27,27 27,-1-1,27 54,-26-28,26 54,0-26,0 26,0-27,26 27,1-53,-27 0,26-1,1-25,-1-27,0-27</inkml:trace>
  <inkml:trace contextRef="#ctx0" brushRef="#br0" timeOffset="561899.1388">8070 10213,'0'0,"0"26,0 1,-26-1,-1 1,27 26,-26-27,26 27,0-26,0-1,0 0,26 1,1-1,-1-26,-26 0,27 0,-1-26,27 26,-53 0,53-27,-53 1,26 26</inkml:trace>
  <inkml:trace contextRef="#ctx0" brushRef="#br0" timeOffset="562518.1738">8732 10186,'0'0,"0"0,26 0,-52-26,26 26,0 0,-27 0,1 0,-1 0,1 0,-1 26,1-26,-1 27,1-27,-1 53,27-27,-26 1,26 26,26 0,-26-27,27 27,-1-27,1-26,-1 27,1-27,-1 0,1-27,26 1</inkml:trace>
  <inkml:trace contextRef="#ctx0" brushRef="#br0" timeOffset="562771.1886">8811 10028,'0'0,"26"0,1 0,-1 26,1 1,-1 26,1-1,-1 1,-26 27,0-1,0 1,-26-28,26 28,-27-1,1-26,-1-26,27-1,0 0,0 1,0-27,-26 0,26 0,0-27</inkml:trace>
</inkml:ink>
</file>

<file path=ppt/ink/ink2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16T17:47:18.958"/>
    </inkml:context>
    <inkml:brush xml:id="br0">
      <inkml:brushProperty name="width" value="0.05292" units="cm"/>
      <inkml:brushProperty name="height" value="0.05292" units="cm"/>
      <inkml:brushProperty name="color" value="#FF0000"/>
    </inkml:brush>
  </inkml:definitions>
  <inkml:trace contextRef="#ctx0" brushRef="#br0">15156 8508,'0'0,"0"0,0 0,-25 0,25 0,0 0,-25 25,50 0,-25-25,25 24,24-24,-24 0,25 0,-1 0,1 25,0-25,-26 0,1 0,25 0,-50 25,25-25</inkml:trace>
  <inkml:trace contextRef="#ctx0" brushRef="#br0" timeOffset="4442.2541">6896 8582,'0'25,"0"0,0-25,0 0,-25-25,25 0,25-24,-25-1,0-24,0-25,0-1,25 1,-25 0,0 0,24 24,-24-24,0 25,0 49,0-25,0 50,0 0,25 25,-25 25,25 24,-25 25,25 0,24 1,-24 24,0 0,25-50,-1 25,-24-49,25 0,-26-26,1-24,0-24,0-26,0-49,-1 24,1-49,0 0,-25 0,0 0,0 0,0 50,0-1,-25 26,0-1,25 25,0 25,0 0,25 0</inkml:trace>
  <inkml:trace contextRef="#ctx0" brushRef="#br0" timeOffset="4828.2761">7913 7689,'0'0,"0"0,0 0,0-24,-25 24,0 0,0 0,0 24,1 1,-1 0,0 0,25 0,0-1,0 1,50-25,-26 0,1 0,0-25,25 1,-26 24,-24-25,25 0,-25 25,0 0,-25 25,25 0,-24 24,-1-24,0 49,0 1,0-1,1 1,-1-1,0 25,0-49,0 24,25-24,0-25,0-25</inkml:trace>
  <inkml:trace contextRef="#ctx0" brushRef="#br0" timeOffset="5082.2906">7888 8458,'0'50,"0"-25,0 0,0-1,0 26,0-50,25 25,-1-50,26 25,-25-50,0 26,0-26,-1 25,-24 0,0-24,-24 24,-1 25,0-25,0 25,0 0,0 0,1 0,24 0,0-25</inkml:trace>
  <inkml:trace contextRef="#ctx0" brushRef="#br0" timeOffset="5517.3156">8161 8111,'25'-25,"-25"1,24 24,-24-50,25 25,0 25,0 0,0 0,-25 25,24 0,-24 24,25 26,-25-26,0 26,25-26,-25 1,0 0,25-26,-25-24,25 0,-1-24,1-26,-25 0,25 1,0-1,0 1,-25 24,24 0,1 25,-25 0,0 25,0 24,0 1,0 0,0-1,25 1,0-25,0-1,-1-48,26-1</inkml:trace>
  <inkml:trace contextRef="#ctx0" brushRef="#br0" timeOffset="6010.3436">9252 7813,'0'25,"0"-25,0 0,0 0,25 0,0 0,0 0,-1-25,26 25,-25 0,0-24,24 24,-24-25,0 25,0 0,-1-25,-24 25,0 0,25 0</inkml:trace>
  <inkml:trace contextRef="#ctx0" brushRef="#br0" timeOffset="6243.3571">9302 8062,'0'0,"0"24,25-24,-1 0,-24 0,25 0,0 0,-25 0,25 0,0 0,-1 25,1-50,0 25,25-24,-26 24,26-50</inkml:trace>
  <inkml:trace contextRef="#ctx0" brushRef="#br0" timeOffset="6463.3697">9823 7813,'0'25,"0"-25,0 0,24 0,1 25,0-25,0-25,24 25,-24 0,25 0,-25-25,0 25,-1-24,1 24,-25 0,0 0</inkml:trace>
  <inkml:trace contextRef="#ctx0" brushRef="#br0" timeOffset="6630.3792">9922 7962,'0'25,"0"0,0 0,25-25,-1 25,1-25,0 0,0 0,25 0,-26 0,1-25,25 25,-25-25,24 0</inkml:trace>
  <inkml:trace contextRef="#ctx0" brushRef="#br0" timeOffset="7111.4067">11311 7689,'-25'-49,"0"24,1 0,-1 0,-25 25,25 0,-24 50,-1 0,25-1,-24 26,49-1,-25 25,25-24,0 24,25 0,24-24,-24-26,25 1,24-25,-24-25,24 0,1-50,-26 0,1 1,-1-50,-24-1,-25 1,0 0,-25 24,-24-24,-1 50,1-1,-1 0,0 50,1 0,-1 25,25-25,0 25,1 0</inkml:trace>
  <inkml:trace contextRef="#ctx0" brushRef="#br0" timeOffset="34698.9846">12254 15825,'24'-24,"-24"-26,25 25,-25 0,0-24,0 24,0 0,-25 0,25 25,-24-24,-1 24,0 0,0 24,0-24,0 25,-24 25,49-1,-25 1,25 24,-25 26,50 24,-25 0,0 0,25 0,-25 0,25 0,-25-25,24 0,-24 0,0-24,0-1,0-24,-24-1,-1-24,0-25,0 0</inkml:trace>
  <inkml:trace contextRef="#ctx0" brushRef="#br0" timeOffset="35290.0185">11807 16594,'0'-24,"0"-1,25 0,-25 0,25 0,-1 1,26-1,-25 0,24 0,1 25,-25 0,24 0,1 0,0 25,-25 0,24 24,1-24,-25 25,-1-25,1 24,0-24,0 0,-25-25,49 0,-49-25,0 0,25 0,-25-24,0 24,-25-49,25 24,-24-25,-1 26,0-1,25 1,0 24,-25 0,25 25,0 0,25 0,0 50,0-26,-1 26,1 24,0-24,0 0,0 24,-1-49,1 0,0 0,-25-25,0-25,25 0,-25-25,0-24,-25 24,25-24,0 24,0-24,0 24,25 25,0 25,-25-24,49 24,-24 0,0 0</inkml:trace>
  <inkml:trace contextRef="#ctx0" brushRef="#br0" timeOffset="35546.0329">13146 16197,'25'25,"0"-25,0 0,0 25,24 0,-24 0,25-1,-25 1,24 0,-24 0,25 0,-50 0,24-1,1 1,0-25</inkml:trace>
  <inkml:trace contextRef="#ctx0" brushRef="#br0" timeOffset="35977.0577">13618 15949,'0'0,"0"25,-25-25,25 25,-25 0,25 24,-25-24,1 50,-1-26,0 26,-25-1,26 1,-1-1,0-49,0 49,0-49,1 0,24-25,0 0</inkml:trace>
  <inkml:trace contextRef="#ctx0" brushRef="#br0" timeOffset="36224.0718">14089 16247,'25'25,"-25"-25,0 0,0 0,0 0,-25 25,25-1,0 1,-25 0,25 0,0 25,0-26,-25 1,25 0</inkml:trace>
  <inkml:trace contextRef="#ctx0" brushRef="#br0" timeOffset="36389.0813">14015 15751,'0'0,"0"0,0 0,0 25,0-25,0 0,24 0</inkml:trace>
  <inkml:trace contextRef="#ctx0" brushRef="#br0" timeOffset="36737.1012">14188 16619,'0'0,"0"0,0-49,25-1,-25 0,0 1,0-1,0-24,0 49,25 0,-25 25,25 0,-25 50,24-26,1 26,0-25,0 25,0-1,-25-24,49-25,-49 0,25-50,0 26,0-51,0 25,-25-24,0 24,24-24</inkml:trace>
  <inkml:trace contextRef="#ctx0" brushRef="#br0" timeOffset="37212.1282">15180 16222,'0'50,"0"-25,0 24,0-24,-24 25,24-1,0 1,0-25,0 0,0-25,0 0,0 0,0-25,0-25,-25 1,25-26,0 25,0 1,0-26,0 26,0-1,25 25,-1-24,26 24,-25 0,0 25,24-25,-24 25</inkml:trace>
  <inkml:trace contextRef="#ctx0" brushRef="#br0" timeOffset="37593.1502">15503 16545,'25'-25,"-25"0,0-24,25-1,-1 25,-24-25,25 1,-25 24,25 0,-25 25,25 0,0 0,-25 0,24 25,-24 25,25-26,0 26,-25-25,0 25,25-26,-25 1,0 0,0-25,-25 0,25-25,-25 25,0-49,25 24,-24 0,24 0,-25-25</inkml:trace>
  <inkml:trace contextRef="#ctx0" brushRef="#br0" timeOffset="37893.1668">15875 16495,'0'0,"25"0,-25-25,0 1,0-26,0 25,0-25,0 26,0-1,0 0,0 25,0 0,25 25,-25-25,24 25,-24-1,25-24,0 0,-25 0,25 0,-25-24,25-26,-25 25,0-24,0-1,0 25,0 0,0 1</inkml:trace>
  <inkml:trace contextRef="#ctx0" brushRef="#br0" timeOffset="38547.2048">16148 16173,'25'0,"-25"0,0 0,0 0,0 0,-25 0,25 24,0-24,-25 25,25 0,-25 25,25-26,0 26,25-50,0 25,-25 0,25-25,-1-25,1 25,-25-25,25 25,-25-25,25-24,-25 24,0 0,0 0,0 25,0 0,0 0,0 0,0 25,0 0,25 24,-1 26,1-1,0 1,0 24,-25 0,0 0,0-24,0-1,0-24,-25 24,0-49,25-25,-25-25,25 0,0-24,0 24,0-49,25-1,0 1,0-1,25 1,-26 0,1-1,25-24,-25 24,-25 1,24 24,-24-24,0 24,-24 26,-1 24,25 24,-50 1,50 25,-25 24,1-24,24 49,0-49,24-1,1-24,0 0,0-25</inkml:trace>
  <inkml:trace contextRef="#ctx0" brushRef="#br0" timeOffset="38924.2262">16942 15478,'0'-25,"0"25,0 0,0 50,-25 0,0-1,25 26,-25 24,0 25,25-25,0 25,0-25,0 25,0-74,25 24,0-24,25-50,-26 0,26-50</inkml:trace>
  <inkml:trace contextRef="#ctx0" brushRef="#br0" timeOffset="39262.2455">17264 15751,'25'-25,"0"25,-25-49,24-1,1 0,25-24,-25 0,24 24,-24 0,0 1,0-1,0 50,-25 0,0 0,0 50,0 24,-25 1,0 49,0-25,0 25,0 0,1 0,24-25,-25-25,25 1,-25-50</inkml:trace>
  <inkml:trace contextRef="#ctx0" brushRef="#br0" timeOffset="39435.2555">17264 16272,'0'25,"25"24,0-49,-1 25,1-25,0 0,25 0,-26-25,1 25,0-25,0 1</inkml:trace>
  <inkml:trace contextRef="#ctx0" brushRef="#br0" timeOffset="39614.2648">17835 16371,'24'50,"1"-1,-25-24,25 50,-25-26,-25 26,25-1,-25 0,1-24,-1 0</inkml:trace>
  <inkml:trace contextRef="#ctx0" brushRef="#br0" timeOffset="40240.3016">18083 15602,'0'50,"24"-1,-24 26,0-1,25 1,-25 24,25 0,-25-25,0-24,0 24,25-49,-25 0,0-25,-25-25,0-24,0-26,1 1,-1-1,0-49,-25 0,50 0,0 0,0 25,50 25,-25-1,24 26,26 24,-1 25,1 25,-1-1,-24 26,-1 0,-24 24,-25 1,0-26,-50 1,1-1,-26 1,26-25,-26-25,51 0,-26-25,50 25,-25-50</inkml:trace>
  <inkml:trace contextRef="#ctx0" brushRef="#br0" timeOffset="40428.3123">18678 15652,'0'74,"0"-49,-25 49,0 1,25-26,-24 26,24-26,-25 1,25 0,0-26,0 1,25-25</inkml:trace>
  <inkml:trace contextRef="#ctx0" brushRef="#br0" timeOffset="40593.3218">18504 15949,'-25'25,"1"-25,24 0,0 25,24 0,1-25,0 25,0-50,25 25,-1-25,-24 0,25-24,-26 24</inkml:trace>
  <inkml:trace contextRef="#ctx0" brushRef="#br0" timeOffset="40818.3347">19174 15528,'25'0,"-25"0,0 49,-25-24,25 25,0-1,0 26,0-1,-25 1,25 24,0-50,0 1,0 0,25-1,-25-24</inkml:trace>
  <inkml:trace contextRef="#ctx0" brushRef="#br0" timeOffset="41173.355">19372 15180,'0'0,"25"25,25 0,-25 25,-1 49,26 0,-25 0,25 50,-50-25,0 25,0-50,-25 25,0-49,25-26,-25-49</inkml:trace>
  <inkml:trace contextRef="#ctx0" brushRef="#br0" timeOffset="44090.5208">8334 15999,'-24'0,"24"0,0 0,24 25,-24 0,25-1,-25-24,25 50,0-25,0 24,24 1,-24 0,0 24,0-49,24 49,-49-49,25 0,0 0,-25-25</inkml:trace>
  <inkml:trace contextRef="#ctx0" brushRef="#br0" timeOffset="44303.534">8607 15900,'0'0,"0"0,0 25,0 24,0 1,-25 24,1 1,-1-1,-25 25,1-24,24 24,0-49,0-26,0-24</inkml:trace>
  <inkml:trace contextRef="#ctx0" brushRef="#br0" timeOffset="45064.5775">7764 15230,'-25'0,"0"0,-24-25,24 25,-25 25,1-25,-1 50,25-1,-24 26,24-26,-25 51,25 24,1-25,24 25,-25 25,0-25,0 24,25-48,-25 24,25-25,0-25,0 1,0-26,25-24,0 0,0-25,24 25,-24-25,25 0,24 25,-24-25,-1 0,1 24,-25-24,24-24</inkml:trace>
  <inkml:trace contextRef="#ctx0" brushRef="#br0" timeOffset="46132.6386">20067 15999,'-25'25,"0"0,25-1,0 1,0 0,0 0,0 0,25-25,0 0,0-25,24 0,-24-25,25-24,-25 0,24-26,-49 1,25 0,-25-25,0 0,0 0,0 0,-25 25,25-25,-25 49,1 1,24 24,0 25,0 1,0 24,0 24,0 26,0 0,0 49,0 0,0 50,0 0,0 24,0 26,0-26,0 1,0 0,0-26,0-23,0-1,0-25,0 0,0-25,0-24,0 0,0-1,-25-49,25 0,0 0,0-25,-25-49</inkml:trace>
  <inkml:trace contextRef="#ctx0" brushRef="#br0" timeOffset="46329.6498">19968 14709,'0'-25,"0"25,25 25,-25 0,0-25,-25 25,25-25,0 25,0-50,0 0</inkml:trace>
  <inkml:trace contextRef="#ctx0" brushRef="#br0" timeOffset="51992.9738">20935 15528,'0'0,"0"0,0 0,0 0,0 0,0 0,0 0,0 0,0 0,25-25,-25 50,25-25,-25 0,0 25,25-1,-25 1,24 25,-24-1,0-24,0 25,0-1,0-24,0 0,0 0,0-25,0 0,0 0,0 0,25-25,-25-25,0 1,25 24,-25-25,25 1,-25-1,25 25,-1 1,-24-1,0 25,25 0,-25 25,0-1,25 1,-25 0,0 25,0-1,25 1,-25-1,0-24,25 0,-25 0,0-25</inkml:trace>
  <inkml:trace contextRef="#ctx0" brushRef="#br0" timeOffset="52460.0005">21555 15007,'0'-25,"0"50,0 0,0-1,25 26,-25 0,0 24,0 0,0 1,0-1,25 1,-25-26,0 26,0-26,25 1,-25-50,0 25,0-25,0 0,0 0,-25-25,25 25,-25-25,0-24,0 24,1 0,-26 25,25-25,-24 50,24-25,0 50,0-26,0 26,25-25,25 24,-25-24,25 0,0 0,0-25,-1 25,26-50,-50 25,50-25,-50 0</inkml:trace>
  <inkml:trace contextRef="#ctx0" brushRef="#br0" timeOffset="52624.0099">21729 15701,'0'25,"0"0,0 0,0 24,25-24,-25 0,0 0,0-25,0 0</inkml:trace>
  <inkml:trace contextRef="#ctx0" brushRef="#br0" timeOffset="52790.0194">21754 15304,'-25'0,"25"0,0 0,0 0</inkml:trace>
  <inkml:trace contextRef="#ctx0" brushRef="#br0" timeOffset="53190.0423">21903 15602,'0'0,"24"25,-24 0,0 0,0-1,25 26,-25-25,25 0,-25 24,25-24,-25 0,25-25,-25 0,0 0,24 0,-24-25,25-25,-25 1,25-1,-25 1,0-1,25 0,-25 26,0-26,0 25,0 0,0 1</inkml:trace>
  <inkml:trace contextRef="#ctx0" brushRef="#br0" timeOffset="53505.0603">22225 15478,'25'25,"-25"-25,0 0,0 0,0 25,0-25,0 25,0-25,0 24,0-24,0 25,25-25,-1 25,-24-25,25 25,0-25,0 25,-25-25,25 24,-25-24,-25 25,25 0,-25-25,0 25,25-25,-25 25,1-25,-1 0,0 0</inkml:trace>
  <inkml:trace contextRef="#ctx0" brushRef="#br0" timeOffset="53901.0829">22547 15032,'0'-25,"0"25,0 0,0 0,0 0,0 25,0-1,0 26,-24 24,24 1,-25-1,25 26,0 24,0-25,0 0,0 0,0-24,25-1,-1 0,-24-24,25 0,0-26,-25 1,25-25,-25 0,0 0,0 0</inkml:trace>
  <inkml:trace contextRef="#ctx0" brushRef="#br0" timeOffset="58374.3388">22721 15503,'0'25,"0"-25,0 0,0 0,0 0,0 0,0 0,0 25,25-25,0 24,-25 1,25 0,-25 25,49-26,-49 26,25-25,0 0,0-1,-25 1,24 0,-24-25,0 0,0 0</inkml:trace>
  <inkml:trace contextRef="#ctx0" brushRef="#br0" timeOffset="58752.3604">22920 15478,'0'0,"0"0,0 0,-25 25,25-25,0 25,-25 0,25-1,-25 1,25 25,-25-25,1 24,24-24,-25 0,25 0,-25-1,25 1,-25-25,25 0,0 25</inkml:trace>
  <inkml:trace contextRef="#ctx0" brushRef="#br0" timeOffset="59422.3987">22994 15131,'0'0,"0"0,0 25,0-25,25 0,-25 24,0 1,25 0,-1 25,-24-1,25 26,0-1,-25 1,0-1,25 25,-25-49,0 24,0-24,-25-1,25 1,0 0,0-26,0 1,-25 0,25 0,0 0,-25-25,25 0,0 24,0-24</inkml:trace>
  <inkml:trace contextRef="#ctx0" brushRef="#br0" timeOffset="69272.9619">23292 15577,'0'0,"0"0,0 0,0 0,0 0,0 0,24 0,-24 0,25 0,-25 0,25 0,0 0,0 0,-25 0,24-24,1 24,-25 0</inkml:trace>
  <inkml:trace contextRef="#ctx0" brushRef="#br0" timeOffset="69513.9759">23366 15751,'0'0,"0"0,25 0,-25 0,25 0,-25 0,24 0,1-25</inkml:trace>
  <inkml:trace contextRef="#ctx0" brushRef="#br0" timeOffset="69814.9917">23614 15453,'25'0,"-25"25,25-25,-25 0,24 0,-24 25,25-50,0 25,-25 0,25 0</inkml:trace>
  <inkml:trace contextRef="#ctx0" brushRef="#br0" timeOffset="70061.0071">23639 15677,'25'24,"-1"-24,-24-24,25 48,-25-24,25 0,0 0,-25 0,0-24</inkml:trace>
  <inkml:trace contextRef="#ctx0" brushRef="#br0" timeOffset="70696.0434">24135 15329,'0'0,"0"0,0 0,50 0,-50 0,0 0,0 0,49-25,-49 25,0 0,0 0,25 25,-25-25,25 75,-25-75,0 74,0 1,-25-26,0 26,0-1,-24-24,24 24,0-24,0-1,1 1,24-25,0-1,0-24,0 0,0 0,49 50,-49-50,50-25,-50 25,49-25,-49 25,75 0,-75 0,49-49,-49 49,50-25,-50 25,0 0</inkml:trace>
  <inkml:trace contextRef="#ctx0" brushRef="#br0" timeOffset="71928.114">24681 15032,'0'0,"-50"-25,50 25,0 0,0 0,0 0,0 0,0 0,0 0,0 0,50-50,-50 50,74-25,-74 25,50 0,-50 0,49 0,-49 0,0 0,50 75,-25-26,-25 51,25-1,-25 50,24 0,-24-1,0 51,0-26,25 1,-25-25,0 0,0 0,0-25,0-25,-25-25,25-24,0-50,-49 74,49-74,-75 0,50-25,25 25,-74-74,49 24,0 1,25-26</inkml:trace>
  <inkml:trace contextRef="#ctx0" brushRef="#br0" timeOffset="87168.9858">3249 16247,'0'74,"0"1,0 24,0 0,0 1,0-1,0 0,25 0,-25-49,25 24,-25-49,0-25,0-25,0-24,0-26,0-24,0 0,0-25,0 0,25-25,0 25,-1 25,26-1,0 26,24 24,-24 1,24 24,-24 0</inkml:trace>
  <inkml:trace contextRef="#ctx0" brushRef="#br0" timeOffset="87527.0061">3820 16371,'0'75,"0"-26,25 1,24-50,1 25,0-50,-1-25,1 1,-1-26,-24 1,0-1,0-24,-50 25,0-1,0 26,1 24,-26 25,25 0,-24 49,49 26,-25-1,25 25,0-24,0 24,25 0,-1-24,1-26,0 1,-25-25,50-25,-26-50,1-24,-25-25</inkml:trace>
  <inkml:trace contextRef="#ctx0" brushRef="#br0" timeOffset="88157.0419">4316 15156,'0'0,"25"49,-25 1,0 49,25 25,-25 0,24 25,-24 0,0 0,0-25,25 0,-25-50,0-24,0-25,0-25,0 0,0-75,0 25,0-24,0 0,0-26,25 51,0-26,24 26,-24 49,25 0,-1 25,-24 24,25 1,-25-1,-1 1,1 0,0-26,25 1,-25-25,24-49,-24-1,0 0,0-24,-1-25,-24 24,0 1,0 24,0 1,0 49,-24 25,24 24,24 1,-24 24,0 1,25 24,0-50,-25 1,25 24,-25-49,25-25,-25-25,0 1,0-26,0 0,0-24,0-25,0 24,0 1,0 24,24 1,1 24,0 25,25 0,-26 25,26 49,-25-24,24 24</inkml:trace>
  <inkml:trace contextRef="#ctx0" brushRef="#br0" timeOffset="88401.0561">5482 16073,'0'50,"0"0,0-26,0 1,0-25,0 0,0-25,0-24,0 24,0-25,0 26,0-26,0 25,0 25,25 0,-1 25,1 0,25 0,-25-1,24-24,-24 0,25-24,-26-26,1 0,25-24,-50-25,25 49,-25-49,0 25,0-1</inkml:trace>
</inkml:ink>
</file>

<file path=ppt/ink/ink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09-19T15:30:56.157"/>
    </inkml:context>
    <inkml:brush xml:id="br0">
      <inkml:brushProperty name="width" value="0.05292" units="cm"/>
      <inkml:brushProperty name="height" value="0.05292" units="cm"/>
      <inkml:brushProperty name="color" value="#FF0000"/>
    </inkml:brush>
  </inkml:definitions>
  <inkml:trace contextRef="#ctx0" brushRef="#br0">1347 2582 95 0,'7'24'46'0,"-5"8"0"15,-11 19-45-15,-2-15-3 16,0 5 1-16,2-4 1 15,7-4 0-15,10-10 0 16,20-15 0-16,21-14 0 16,19-13 1-16,20-7-1 15,14-19 0-15,10-8 1 16,5-2-1-16,-2 3 0 16,-9 2 0-16,-43 8-45 0,17 10 0 15,-19-2 0-15,-14 16-1 16,-15 7 41-16</inkml:trace>
  <inkml:trace contextRef="#ctx0" brushRef="#br0" timeOffset="432.5369">1323 3985 108 0,'-18'21'47'0,"3"5"-3"16,-3 1-44-16,6 2 0 0,5-1 0 16,7-6 0-16,12-6-1 15,16-13 1 1,17-9 0-16,15-12 0 15,12-7 1-15,10-7-2 0,8-8 1 16,-16 2-45-16,11 1-1 16,-13 3 0-16,-15 7-1 15,-18 14 34-15</inkml:trace>
  <inkml:trace contextRef="#ctx0" brushRef="#br0" timeOffset="2783.0311">10199 5387 101 0,'4'-12'45'16,"0"0"0"-16,10-4-44 16,-12-2-1-16,1 3 0 15,-2-1 0-15,1 2 0 16,0 0 1-16,1 2-1 15,-3 12 1-15,9-21-1 16,-9 21 0-16,24-22 0 16,-9 13 0-16,4-2 0 0,4 4 0 15,0-2 0-15,-1 2 0 16,1 5 0-16,-3 3 1 16,-1 3-1-1,1 0 0-15,-3 3 0 16,0-4 0-16,3 6 0 0,3 2 0 15,2-2 0-15,5 6 0 16,1-4 0-16,1 3-1 16,0 1 1-16,2 3 0 15,0-5 1-15,-1 1-1 16,-1-3-1-16,1-5 1 16,0 0 1-16,1-6-1 15,3-5 0-15,-2-1 0 0,2-5 0 16,0-5 1-1,-4-1 0-15,0-5-1 16,-5 2 0-16,-3-1 0 16,-6 4 0-16,-3 3 1 0,-5 0-1 15,-11 14 0-15,14-18 0 16,-14 18 0-16,0 0 0 16,0 0 0-16,12 19 0 15,-6-6 0-15,1 6 0 16,4-1-1-16,3 4 1 15,3 0 0-15,4-4 0 16,4-2 0-16,2-3 1 16,5-2-1-16,3-5 0 15,7-5 1-15,2-1-1 16,4-4 0-16,4-5 0 16,0 1 0-16,4-6 0 15,3-2 0-15,1 2-1 0,-3-2 1 16,2 0 0-16,-1 2 0 15,0 0 0-15,-1 5 0 16,0 3 0-16,0 3 0 16,-4 3 0-16,-3 8 0 15,-3 4 0-15,-7 0 0 16,-6 7 0-16,-5 3 0 16,-5-1 0-16,-7 3 1 15,-1-6-1-15,-5 0 0 16,-1-3 0-16,4-5-45 15,2-7-1-15,-3-9 0 16,3-6-1-16,4-10 33 16</inkml:trace>
  <inkml:trace contextRef="#ctx0" brushRef="#br0" timeOffset="107416.1699">11793 12244 176 0,'0'0'36'15,"-14"-1"-2"-15,-1 3-35 16,-4-2 1-16,-6-1 0 16,-4-1 0-1,-4 0 0-15,-2-2 0 0,-4 4 0 16,-1-3 1-16,0 3 0 15,4 1-2-15,1 1 2 16,6 2-1-16,6 0 0 16,3 2 0-16,6 0 0 15,14-6 0-15,-17 21 0 16,12-1 0-16,-1 10 0 16,-2 7-1-16,-1 11 1 15,-2 10 0-15,-3 12 0 0,-3 8-1 16,0 6 1-1,-1 1-1-15,5 2 1 16,0-1 0-16,3-5-1 16,3-4 0-16,2-10 0 0,4-4 1 15,2-10-1-15,3-5 1 16,-3-8-1-16,3-10 1 16,2-5 1-16,-1-6-2 15,1-5 1-15,-6-14 0 16,16 15 1-16,-16-15-1 15,17 0 1-15,-17 0-2 16,19 5 1-16,-8-4 1 16,3 3-1-16,3 4 0 15,1-1 0-15,5 1 1 16,3-2-1-16,6 1 0 16,-3-3 0-16,6 4 0 15,-2 1 0-15,-5-5 0 0,-1 6 1 16,-7-1-1-16,-3-1 0 15,-17-8 0-15,16 15-1 16,-16-15-29-16,0 0 1 16,7-14 1-16,-5-7 0 15,15-3 3-15,-2-11 0 16,14 1 0-16,-2-13 2 16,12 1 30-16,4-10-3 15,0-2 2-15,2-8-1 16,0 5-1-16,0 2-1 15,0-4 1-15,2 3 0 16,-2 5-1-16,3 2 1 16,-6 10-1-16,0 9 0 0,-3-2 1 15,-5 7-1-15,-6 6-1 16,-6 6 0-16,-6 3 1 16,-16 14-1-16,16-22 0 15,-13 6-1-15,-5 4 0 16,0-6-1-16,-3 1 1 15,0-6 0-15,0 2-1 16,1 0 3-16,2 1-2 16,2 5 0-16,2-4 0 15,3 4 0-15,2-1 0 16,-7 16 1-16,18-21 0 16,-11 8-2-16,-7 13 2 15,13-15-1-15,-13 15 14 0,0 0 1 16,11-11 1-16,-11 11-1 15,0 0 0-15,0 0 0 16,9-11 0 0,-9 11 0-16,7-12-14 0,7 2-1 15,-1-1 0-15,8 0-2 16,7-1 1-16,7-1 0 16,-1 3 0-16,5 3 0 15,2 4 1-15,-5 3-1 16,-4 3 0-16,-4 6 0 15,-6 6 0-15,-10 3 0 16,-2 11-1-16,-6 3 1 0,-4 10-1 16,-4 9 1-16,-2 9-1 15,-1 11 1-15,-3 6 0 16,3 5 0-16,-2 2 1 16,2 10-1-16,1-2 0 15,-2 4 0-15,0-2-1 16,3-7 1-16,-2-4 0 15,2-4 0-15,-4-7-1 16,1-10 1-16,-1-11-1 16,-1-14 1-16,2-7 0 15,-3-11-1-15,1-4 2 16,-3-7-2-16,0-7 1 16,0-2 1-16,-1-5-2 0,-1 1 1 15,-1-5 0-15,-1 2 1 16,-3-2-2-1,-3-2 1-15,-4 4 0 16,-3-1 0-16,-3-1 0 0,-3 7 1 16,-3 1-1-16,-1 4 0 15,2 1 1-15,1-1-1 16,6 4 0-16,3-2 0 16,6 7 0-16,3-2 0 15,6 7-32-15,13-16 4 16,0 0 0-16,4-15 3 15</inkml:trace>
  <inkml:trace contextRef="#ctx0" brushRef="#br0" timeOffset="311219.4892">11176 16202 207 0,'0'0'-2'0,"0"0"3"16,12-18-3-16,-2 2 0 15,-3-6 2-15,2 6-2 16,-2-5 1-16,-1 6 1 15,-10-10 1-15,0 10-3 16,-6 4 3-16,-2 2-2 16,-3 5 0-16,2-8 2 15,3-15-1-15,10-17-1 16,11-2 1-16,7-23 0 16,0 2-1-16,-7 13 1 15,-12 9 0-15,-12-5-1 16,-14 8 4-16,-12 17-4 0,-6 11 3 15,-5 13-1-15,2-9 1 16,6-1-1-16,18-19 0 16,14 16 0-16,9 1-2 15,-1-3 2-15,2 16-3 16,-14-11 1-16,0 11 0 16,-2 0 0-16,-6 16 1 15,-4-6-2-15,-1 9 2 16,5 7 0-16,0 5 0 15,6-12-1-15,2 6 1 16,0-8 0-16,3-3-1 16,11-14 3-16,-13 15-2 15,13-15-1-15,0 0 2 0,0 0 1 16,-1-18-3-16,8 6 1 16,4-8 0-16,-1 3-1 15,3 0 1-15,2-13 2 16,1 12-4-16,-3-7 1 15,4 11 1-15,0 0 2 16,2 2-1-16,-1 4-2 16,2-1 1-16,-5 8 2 15,-1-9 4-15,-3 7-2 16,-8-11 1-16,-3 14-1 16,-2-18-1-16,2 18 3 15,-12-19-2-15,12 19-2 16,-16-16-2-16,16 16 0 0,0 0 0 15,-10 15 0-15,5 10 0 16,0 19 0-16,-3 19 0 16,-1 11 0-16,1 14 0 15,-2 8-1-15,0 6 1 16,-1 5-1-16,3-2 1 16,-2-13 1-16,4-15 0 15,-1 1 1-15,-1-12-1 16,2-10 0-16,-1-8 0 15,2-8 0-15,-2-2 0 16,3-7-1-16,-1 0 0 16,-1-14-1-16,6-17 1 15,-11 23 1-15,7-7-1 0,4-16 0 16,0 0 0-16,-8 13 0 16,8-13 0-16,0-16 0 15,0 16-3 1,-10-22-28-16,23 5 4 0,-7-11 1 15,8 4 1-15,-8-21 1 16,11 9 0-16,-6-8 1 16,9 4 1-16,14-4 31 15,-16-3-6-15,4 3-1 16,4 10 0-16,2 5 0 16,1 4 1-16,3 6-2 15,-2 5 2-15,2-1-3 0,-4 10 3 16,4-1-1-16,-2 4 0 15,0 8-2-15,-2-6 2 16,-4 9 0 0,1 0-1-16,0-3 2 15,-3-1-2-15,0 6 2 0,-1-6 0 16,1-15 0-16,-3 8-2 16,3-12 0-16,-3-7 1 15,-3 10-1-15,1-3-2 16,-3-8 0-16,-8-9 1 15,-4 3-1-15,-9-2 2 16</inkml:trace>
  <inkml:trace contextRef="#ctx0" brushRef="#br0" timeOffset="313879.3255">11737 16200 93 0,'-25'-20'47'16,"-7"-5"-1"-16,3-7-43 15,-3 14-3-15,3-7 0 16,-3 8 1-16,0 3 0 16,-2 3-1-16,-1 7 0 15,-1 7 0-15,0 8 0 16,-1 7 0-16,0 14 1 0,6 7-1 15,6 6 0-15,8 0 0 16,9 6 1-16,9 0-1 16,11 0-1-16,12-8 3 15,15-4-2-15,11-15 0 16,10-1 1-16,10-12-2 16,6-12 1-16,2-13-1 15,0-9 2-15,-6-8-2 16,-8-9 2-16,-11-4-2 15,-15-14 1-15,-19 2 0 16,-16 3 0-16,-17 6-1 16,-15 4 0-16,-19 7 1 15,-9 10-1-15,-10 14 1 0,-7 27-1 16,0 4 1-16,1 13-3 16,10 5-42-16,4 1-1 15,16-3 0 1,12-9 0-16,16-16 44 0</inkml:trace>
  <inkml:trace contextRef="#ctx0" brushRef="#br0" timeOffset="314481.7289">12045 16176 101 0,'12'-6'46'15,"-12"6"-1"-15,21-30-44 0,-6 17-1 16,4-4 0-16,-2 7-1 16,3 3 1-16,-4 5 0 15,-2 5 0-15,-5 13 0 16,-3 4 0-16,-3 7 0 15,1 4 0-15,-3 5 0 16,-1 5 0-16,2 2 0 16,1 2 0-16,3-5 1 0,7-5-1 15,2-1 1 1,7-11-1-16,8-8 2 0,8-8-2 16,8-8-1-1,6-17 2-15,5-8-2 16,2-4 2-16,-1-10-2 0,-5-5 2 15,-6 2-2-15,-8 11 1 16,-11-2 0-16,-7 19 1 16,-10 11 0-16,-8 15-2 15,-3 17 2-15,4 21-2 16,5 7 3-16,10-3-3 16,15 11 2-16,15-10-2 15,17-14 2-15,15-16 0 0,13-19-1 16,3-23 0-1,-2-15-1-15,-8-16 2 16,-16-17-1-16,-17-10 1 16,-18-4-3-16,-15-23-43 0,-15 11-3 15,-11-5 1-15,-8-14-1 16,-3-15 39-16</inkml:trace>
  <inkml:trace contextRef="#ctx0" brushRef="#br0" timeOffset="317596.6273">15138 15740 81 0,'-11'-3'47'15,"-6"-3"-1"-15,5 2-26 16,-7 0-20-16,5 1 1 15,0 5-1-15,2 4 0 16,0 2 0-16,2 3 0 16,4 0 0-16,-3 10 2 15,4 3-2-15,1 4 0 16,0 6 0-16,0 4 0 16,-1 2 0-16,2 0 0 0,0 6 0 15,0-1-1-15,0 1 1 16,2 1 0-16,-1-3 1 15,2-2-1 1,0-4 0-16,1-3 0 0,1-3 0 16,2-13 0-16,1-2 0 15,4-2-1-15,0 3-42 16,2-21-3-16,-11 3 0 16,15-24-1-16,-14 4 34 15</inkml:trace>
  <inkml:trace contextRef="#ctx0" brushRef="#br0" timeOffset="317913.0678">14731 16106 101 0,'-12'7'47'0,"12"-7"0"16,8-11-47-16,5 3 0 15,6-3 0-15,8 0 0 16,9 1 0-16,8-1 0 16,6-2 0-16,6 5 1 0,7-2 0 15,7 7-1-15,2-5 0 16,4 6 0-1,-2 1-47-15,-10-5 0 16,-14-5-1-16,-19-9 0 0,-21-12 42 16</inkml:trace>
  <inkml:trace contextRef="#ctx0" brushRef="#br0" timeOffset="321312.8607">16190 16008 112 0,'-17'10'47'0,"17"-10"-8"16,-22 1-38-1,12 12 0-15,5 8-2 16,0 15 1-16,5 7 0 0,2 12 0 16,1 5 1-16,5-5 0 15,-1 7-1-15,3-4 0 16,-2-8 1-16,2-13-1 15,-4-4 1-15,0-17-1 16,-6-16 0-16,0 0 0 16,-3-23-1-16,-2-11 0 15,0-12 1-15,1 1 1 16,4-16-2-16,5-1 0 16,12 5 0-16,11 0 1 15,11-1 0-15,9 14 1 16,8 11-2-16,9-2 1 15,4 12 1-15,2 9-2 0,-5 5-45 16,-4 5-1-16,-6 12 0 16,-11-1 0-16,-10 3 36 15</inkml:trace>
  <inkml:trace contextRef="#ctx0" brushRef="#br0" timeOffset="321946.5276">16747 16361 106 0,'0'0'46'16,"0"0"0"-16,11 0-46 0,0-2 1 16,0 2-2-16,0 0 1 15,-1-4 0-15,-10 4 0 16,15-2 0-16,-15 2 0 15,0 0-1-15,0 0 1 16,0 0 0-16,0 0 2 16,0 0-2-16,0 0-1 15,0 0 1-15,0 0 1 16,-7-12-1-16,7 12 1 16,-12-15-1-16,3 3-1 15,9 12 1-15,-23-23 1 16,11 6 1-16,-7 6-2 0,-3 5 0 15,-2 1 0-15,-4 8 1 16,-1 4-1-16,-2 3 0 16,2 8-1-16,-2 15 1 15,6-2 0-15,4 7 1 16,5 3-1-16,7 4 1 16,7-3-2-16,9 0 2 15,7-6-1-15,8-12 0 16,10-8 0-16,4-13 0 15,6-14-1-15,2-12 1 16,0-9 0-16,-3-7-2 16,-2-6 3-16,-5-1-2 15,-8 7 1-15,-5-2-1 0,-6 13 3 16,-4 10-4-16,-11 18 2 16,14-9 1-16,-10 28-2 15,2 7 2 1,1 8-1-16,5 10 1 0,5 6-2 15,3-8 2-15,8 1-1 16,2-4 0-16,-8-14-46 16,15-12-1-16,-5-17 0 15,-2-12 0-15,-7-16 33 16</inkml:trace>
  <inkml:trace contextRef="#ctx0" brushRef="#br0" timeOffset="322329.1941">17359 16372 109 0,'0'0'47'0,"14"1"0"0,-14-1-47 16,0 0 1-16,11-3-1 16,-11 3-1-16,7 17 3 15,-5 6-2-15,1 2 1 16,-3 2-1-16,-1 3 1 15,-1 0-2-15,2-10 1 16,2 1 1-16,1-10-2 16,-3-11 0-16,22-8 1 15,-7-5 0-15,2-8-1 16,1-5 1-16,3-1-1 16,0 0 1-16,0 3-1 15,-4-1 1-15,0 14 0 16,-3 8 0-16,0 2 1 0,-2 12 0 15,-1 6-1-15,1-1 0 16,-1 4 1-16,1 11-1 16,1-14-1-16,6-6-45 15,-4 2-1-15,-1-11 0 16,5-4 0-16,-5-5 31 16</inkml:trace>
  <inkml:trace contextRef="#ctx0" brushRef="#br0" timeOffset="323012.5544">18062 16376 110 0,'-14'1'47'15,"-3"4"-1"-15,-9-1-45 16,6 4-2-16,0 1 2 15,3 5-1-15,2 1 1 16,5-1-1-16,5 0 1 16,5 3-2-16,0-17 2 15,19 8-1-15,-1-9 1 16,6-5-2-16,4-4 2 16,2-1-1-16,0 3 0 15,3-6 0-15,-5 17 0 0,2 8 0 16,-4 7-1-16,-2 12 1 15,-4 7 0-15,-1 11-1 16,-5 11 1-16,-5 1 0 16,-3 5-1-16,-10-5 2 15,-8 3-1-15,-7-6 1 16,-7-7-1-16,-2-15 1 16,-4-9-1-16,-3-9 0 15,2-15 0-15,3-16 0 16,8-11 1-16,12-15-2 15,8-9 1-15,11-5 0 16,10-13 0-16,17-4 0 16,4-3 0-16,5 0 0 0,4-2-2 15,-3 0 3-15,-7 1-2 16,-7 1 1-16,-11 6-1 16,-13 6 2-16,-8 5-2 15,-9 8 0-15,-7 12 2 16,-6 14-2-16,-5 14 1 15,0 13 0-15,4 16 1 16,3 16-2-16,7 5 1 16,7 11 1-16,7 3-1 15,6-2 0-15,12 2 0 16,5-2 0-16,9-3 1 16,6-13-1-16,6-3 0 15,-19-17-46-15,26-6 0 0,-1-11 0 16,-3-13-2-16,-1-16 30 15</inkml:trace>
  <inkml:trace contextRef="#ctx0" brushRef="#br0" timeOffset="323412.5498">18867 15621 114 0,'-25'63'45'16,"3"4"1"-16,-6 17-46 16,11 8-1-16,5 11 0 15,5 11 1-15,10 1 1 16,9-7-1-16,14-2 1 15,12-6-47-15,13-20 0 16,11-15-1-16,14-22 0 16,13-30 29-16</inkml:trace>
  <inkml:trace contextRef="#ctx0" brushRef="#br0" timeOffset="324179.2075">23856 15532 111 0,'3'21'46'16,"9"3"1"-16,3-4-46 16,13 18-1-16,8 20-1 15,7 13 2-15,-1 21-2 16,-5 15 2-16,-13 16-1 15,-17 15 0-15,-20 24-45 16,-20-20-1-16,-17-8 0 0,-18-18-2 16,-10-30 29-16</inkml:trace>
  <inkml:trace contextRef="#ctx0" brushRef="#br0" timeOffset="335912.2984">5103 5711 94 0,'0'0'47'16,"-12"-14"-1"-16,1 7-45 15,-3-10-1 1,-5 0 1-16,-4-2-1 15,-5-5 0-15,-11-3 0 0,-10-1-1 16,-17 1 1-16,-15 0 0 16,-16 12 0-16,-13 9-1 15,-5 8 1-15,-3 8 0 16,-3 8 0-16,5 7 0 16,8 2 0-16,12 4 0 15,11-2 0-15,14 0 0 16,9 4 0-16,7-3 0 0,7 4 1 15,6 1-1-15,4 2-1 16,2-1 2 0,4 5-1-16,0-2-1 0,3 0 2 15,3 2-1 1,5-3-1-16,8-2 2 0,7-2-2 16,12 0 2-16,7-4-1 15,10-1 1-15,9-4-1 16,6-7 0-16,6 2 0 15,6-3 0-15,4 1 2 16,1 1-2-16,3 0 0 16,6 0-1-16,4-3 1 15,6 2 1-15,8-7-2 0,5-3 1 16,9-5 1 0,9-8-1-16,8-1 0 15,2-2 0-15,5 3 0 16,-4 1 0-16,-2 2 0 0,-8-1 0 15,-12 3 0-15,-13-1 0 16,-15-3 0-16,-16-9 0 16,-15-8 0-16,-13-10-1 15,-11-11 1-15,-10-7-1 16,-7-10 1-16,-8-4 0 16,-4-2-1-16,-3 7 1 15,-3 4 1-15,-4 14-1 16,-5 18-1-16,-11 20-45 15,6 16 0-15,0 8-1 16,10 10 1-16,10 2 44 16</inkml:trace>
  <inkml:trace contextRef="#ctx0" brushRef="#br0" timeOffset="336329.0345">6389 6478 100 0,'-5'-22'47'15,"0"3"-1"-15,9 6-46 16,-4 13 1-16,18-9-1 15,5 12 0-15,10 5 0 16,11-2 0-16,15 1 0 16,11-2 0-16,15-21-46 15,9 19 0-15,2-10 0 0,7-3 0 16,2-6 37-16</inkml:trace>
  <inkml:trace contextRef="#ctx0" brushRef="#br0" timeOffset="336529.0264">8636 6704 105 0,'111'15'47'16,"17"2"-46"-16,3-3-47 0,8-2-1 15,-1-7 0-15,-8-15 35 16</inkml:trace>
  <inkml:trace contextRef="#ctx0" brushRef="#br0" timeOffset="338021.94">21756 16636 105 0,'0'0'47'15,"0"0"-1"-15,0 0-42 16,0 0-3-16,0 0-1 16,12 12 0-16,-1 6 0 15,7 16 0-15,7 19 0 0,5 19 0 16,-3 8-45-16,-6 31-1 15,-22-5 0-15,-35-17-1 16,-31-44 29-16</inkml:trace>
</inkml:ink>
</file>

<file path=ppt/ink/ink3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16T16:50:29.160"/>
    </inkml:context>
    <inkml:brush xml:id="br0">
      <inkml:brushProperty name="width" value="0.05292" units="cm"/>
      <inkml:brushProperty name="height" value="0.05292" units="cm"/>
      <inkml:brushProperty name="color" value="#FF0000"/>
    </inkml:brush>
  </inkml:definitions>
  <inkml:trace contextRef="#ctx0" brushRef="#br0">6722 3870,'0'-50,"-25"0,25 26,0 24,0-25,0 25,0 25,0 24,0 1,0 24,0 50,0-25,0 25,0 25,0-25,25 25,-25-50,0 1,0-1,0-50,0 1,25-25,-25-25,0-25,0 0,0-24,0-1,-25-24,25 24,-25 0,25-24,-25 49,25 25,0 0,-24 25,24 24,0 1,24 25,-24-26,0 26,25-26,-25-24,25 0,0-50,0-25,-1-24,1 0,-25-26,25 1,0-25</inkml:trace>
  <inkml:trace contextRef="#ctx0" brushRef="#br0" timeOffset="456.026">8533 3820,'0'0,"0"0,0 0,25 25,-25 24,0 26,0 24,0 0,0 25,0 25,0-25,0 25,0-25,0-25,-25 0,25-24</inkml:trace>
  <inkml:trace contextRef="#ctx0" brushRef="#br0" timeOffset="676.0387">8458 4961,'0'-25,"0"25,0 0,0 25,25 25,-25 24,0 0,0 1,25-26,-25 1,25-25,-25-25,25-25,-1-25,1 1,0-50,0 24,-25 1,25-25</inkml:trace>
  <inkml:trace contextRef="#ctx0" brushRef="#br0" timeOffset="3344.1913">9475 11212,'0'-25,"0"25,0 0,0 0,0 0,0 0,-24 25,24-25,0 25,24-1,-24 1,0-25,0 25,0-25,25 25,-25-25,25-25,25 0,-26-24,26-1,0 0,-1-49,1 25,24 24,-24-24,-1 24,26 0,-25 26,-1-26,-24 25,25 25</inkml:trace>
  <inkml:trace contextRef="#ctx0" brushRef="#br0" timeOffset="53227.0444">9947 15825,'0'0,"0"25,0-25,0 25,0-25,0 0,0-25,0 0,-25 1,0-1,0 25,0-25,1 0,-26 25,25-25,-24 25,24 0,0 0,0 0,0 0,1 0,24 0,0 25,0 0,24 0,-24 49,0 1,0 24,0 0,0 0,0 50,0-50,-24 25,24 0,0-24,0-1,0 0,24-49,-24 24,25-24,0-26,0 1,0-25,24 25,-24-25,25 0,-1-25,-24 25,0 0,0 25,-1-25,-24 0,0 0,0-25</inkml:trace>
  <inkml:trace contextRef="#ctx0" brushRef="#br0" timeOffset="53582.0646">10319 15106,'0'-25,"0"0,0 25,-25 0,25 25,-25 25,25 24,-25 25,1 1,-1 73,25-24,-25 25,25-1,-25 1,25 0,0-25,0-25,0-25,0-25,0 1,0-51,25-24,-25-24,0-26</inkml:trace>
  <inkml:trace contextRef="#ctx0" brushRef="#br0" timeOffset="54308.1062">10443 16247,'-25'50,"0"-26,25 26,-49 0,24-1,0 26,0-26,25 26,0-26,25 1,25-25,-1 0,1-50,-1 0,26 0,-26-24,1-26,-25 1,0 24,-25-49,0 49,-25-49,0 49,0 1,0-1,1 25,24-24,-25 24,50 25,-25-25,24 25,1 25,0-25,0 25,0 24,-1-24,1 50,0-1,-25 0,25-24,0 25,-25-1,24-49,-24 24,25-24,0 0,0-25,-25-25,25-24,-1 24,-24-50,25 1,-25 24,25 1,-25-1,0 25,25 25,0 0,-25 50,24-1,1 26,0-25,25 24,-25-24,-1-26,26 1,0 0,-26-50,1 0,0-24,0-1,0-49,-25 24,0-24,0 0,0 25,-25-1,0 1,0 49,25-25,-25 26,50-1,0 0</inkml:trace>
  <inkml:trace contextRef="#ctx0" brushRef="#br0" timeOffset="55004.146">12030 15255,'0'0,"-25"0,25 0,0 0,0-25,25 25,0-25,0 0,0 1,-1-1,26 0,-25 25,0 25,0 24,-1 1,-24 24,25 26,-25 24,0 25,0-1,25 1,0 0,-25 0,25-25,-1 0,-24-25,25-24,0-1,-25 0,0-24,0 0,0-26,-25 26,0-25,1-25,-1 0,-25 25,1-25,-26 0,25 0,-24 0,24 0,1 24,-1-24,25 0,-24 25,49 0,0-25,0 25,0-25,0 25,0-25</inkml:trace>
  <inkml:trace contextRef="#ctx0" brushRef="#br0" timeOffset="62059.5496">13047 15751,'0'0,"0"25,0-25,0 0,0 0,0 0,0 0,0 0,25 0,-25 25,0-1,0 1,0 25,0-1,0 26,0-1,0 25,0-24,0 24,0-24,0-1,-25-24,25-1,0-24</inkml:trace>
  <inkml:trace contextRef="#ctx0" brushRef="#br0" timeOffset="62234.5596">12725 16247,'25'25,"24"0,26-1,-26-24,50-24,1-1,-1 0,-25 0</inkml:trace>
  <inkml:trace contextRef="#ctx0" brushRef="#br0" timeOffset="62855.5949">14486 16495,'0'50,"0"24,-25 1,25-1,-25 0,25 1,0-26,0 26,0-50,0 24,0-49,0 0,-24 0,24-49,-25-1,25 0,0-49,0 25,0-25,0-1,25 1,-1 0,26 24,0 1,-1 0,26-1,-1 26,0-1,1 0,24 1,-25 49,1-25,24 25,-49 0</inkml:trace>
  <inkml:trace contextRef="#ctx0" brushRef="#br0" timeOffset="63360.624">15180 16718,'-24'75,"-1"-50,25 24,-25-49,25 0,0 0,25 0,0-49,-1 24,26-50,0 26,-1-50,26 24,-26 1,-24 24,25-24,-1 24,1 0,-25 26,0 24,-1-25,26 50,-25-1,0 1,24 25,1-1,-25 1,24 0,-24-1,0 26,0-50,-1-1,-24 26,0-50,-24 25,-1-25,-25 25,1-50,-1 25,-24-25,-1 25,1-25,-1 0,26 1,-1-1,1 25,24-25,0 25,25-25,25 25,0-25</inkml:trace>
  <inkml:trace contextRef="#ctx0" brushRef="#br0" timeOffset="63715.6443">16024 16718,'25'-24,"-1"-51,1 1,-25-1,0-24,25 49,-25-24,0 49,25 0,-25 50,25 0,-1 0,1 49,0-49,25 50,-26-26,26-24,-25-25,25 0,-1-50,-24 1,0-26,0 1,-1-25,-24-1,25 26,-25-25,0 49,25 1,0 24</inkml:trace>
  <inkml:trace contextRef="#ctx0" brushRef="#br0" timeOffset="64352.6807">16867 15949,'0'50,"-25"0,1-26,-26 51,25-26,0 26,-24-1,49 1,-25-26,25 1,25-25,0-25,24 0,-24 0,0-25,24-49,-49 24,25-25,-25-24,25 50,-25-26,0 26,0 24,0 0,25 50,0 24,24 26,-24 24,25 25,24 25,-24 0,-26 0,1 24,0-24,-25-25,-25 0,0-50,1 1,-26-75,-24 0,24 0,0-75,26 1,-1 0,25-26,25 1,-1 0,26 0,24 0,1-1,-1 1,1-25,24 25,-25-25,1 25,-26-25,1 24,-50 26,0 0,0 24,-25 50,0 25,-24 24,24 26,-25 24,25 0,25 25,0-25,0 1,25-1,0-25,25-24,-25 0,24-50,-24-25</inkml:trace>
  <inkml:trace contextRef="#ctx0" brushRef="#br0" timeOffset="64654.698">18430 14982,'0'74,"-25"-24,-25 49,26 0,-26 26,0 23,1 26,24-25,-25 24,26-24,-1 0,25 0,25-25,-1-25,-24-24,50-26,-50 1,50-25,-50-25,24-25</inkml:trace>
  <inkml:trace contextRef="#ctx0" brushRef="#br0" timeOffset="65087.7228">18876 15304,'0'-24,"0"24,-24-25,24 50,0-1,0 26,-25 25,25-1,-25 25,25 25,-25 0,25 0,-25 0,25 0,-24 0,24-24,0-1,-25-50,25 1,0-25,0 0,0-25,0-25,25-25</inkml:trace>
  <inkml:trace contextRef="#ctx0" brushRef="#br0" timeOffset="65653.7552">18852 16247,'24'0,"-24"25,-24 24,24 1,0 25,-25-1,50-24,-25 24,24-24,1-26,0-24,25 0,-26 0,1-24,25-26,-50-24,0-1,0 1,-25-1,0 1,25 24,-25-24,1 24,24 25,0 25,0 0,0 0,24 25,1 25,-25-1,25 26,0-26,-25 1,25 25,-1-26,1 1,0-50,0 25,24-25,-24-25,25 0,-25-25,-1 26,26-26,-50 25,25 25,-25 0,25 25,-1 25,1-1,0-24,0 25,0-26,0 1,24-25,-49 0,50-25,-50-24,0-1,0-24,0 24,0-24,-25-1,0 1,0-1,1 51,24-26,0 25,0-24</inkml:trace>
  <inkml:trace contextRef="#ctx0" brushRef="#br0" timeOffset="65841.7659">20092 15726,'0'25,"0"49,-25 1,25-1,-25 1,0-1,25 25,0-49,0-1,-24-24,48 0</inkml:trace>
  <inkml:trace contextRef="#ctx0" brushRef="#br0" timeOffset="65985.7742">19893 16049,'0'24,"50"-24,-25 0,0 0,24 0,1 0,-1-24,1-1</inkml:trace>
  <inkml:trace contextRef="#ctx0" brushRef="#br0" timeOffset="66232.7883">20538 15230,'0'-25,"0"25,25 25,-25 0,0 24,0 26,0-1,0 50,0 25,0-25,0 25,0 0,-25 0,25-25,0-25,0-25,0-24,0-25,0-25</inkml:trace>
  <inkml:trace contextRef="#ctx0" brushRef="#br0" timeOffset="66412.7986">20910 16545,'0'74,"25"1,-25-1,-25 0,1 1,24 24,-25-49,0 24,0-24,0-26</inkml:trace>
  <inkml:trace contextRef="#ctx0" brushRef="#br0" timeOffset="67098.8377">21431 15230,'-25'0,"25"0,0 0,0 25,0 0,-24 24,24 26,0-1,-25 25,0 50,0-25,0 25,25 0,-24-25,24 0,-25-25,25-24,0-26,0-24,25-25,-1-50,1 1,0-1,0-24,24 24,-24-24,0 24,0 25,0 25,-25 25,24 25,-24-1,25 1,-25 24,25 1,-25-26,0 1,25 0,-25-26,25-24</inkml:trace>
  <inkml:trace contextRef="#ctx0" brushRef="#br0" timeOffset="67320.8505">21828 16346,'0'25,"0"25,0 24,25-24,-25-1,0 1,25 0,0-1,-1 1,-24-50,25 0,0-25,0-25</inkml:trace>
  <inkml:trace contextRef="#ctx0" brushRef="#br0" timeOffset="67465.8588">21927 15801,'-24'0,"24"24,0-24,0 0,0 0,24 0,1-24</inkml:trace>
  <inkml:trace contextRef="#ctx0" brushRef="#br0" timeOffset="67900.8837">23812 14883,'0'0,"-24"0,24 0,0 25,0 49,24 0,-24 26,25 24,0 49,-25 1,0 24,0 26,0-26,0 1,0-1,0-49,-25 0,25-25,-25-25,25-50,-24 1</inkml:trace>
  <inkml:trace contextRef="#ctx0" brushRef="#br0" timeOffset="146333.3693">12328 2307,'50'-75,"-1"1,-24 0,25-1,-26 1,1 24,0 25,-25 1,0 24,0 49,-25 1,0-1,1 51,-26-1,0 25,1 0,-1 25,-24-25,24 0,-24-25,24 0,0 0,26-49,-26 24,50-49,-25 0,25 0,0-25,-25-25,25 25,0-25,0 0,0 1,0-1,0-25,0 1,0-1,25-24,-25 24,0 0,0-24,0 24,0 26,0-1,0 25,-25 25,25-1,-24 26,-1 24,0 1,0 24,0-25,1 1,-1-1,25-24,0-1,0-49,0 0,25-24,-1-1,26 0,24-25,-24 1,0 24,24-25,-24 26,-1-1,-24 25,25 0,-50 0,25 0,-25 0,0 25,0-1,0 1,0 0,0 0</inkml:trace>
  <inkml:trace contextRef="#ctx0" brushRef="#br0" timeOffset="167773.5961">9227 6424,'25'-24,"-25"24,0 0,-25-25,25 25,0 0,0 0,0 0,0 0,0 25,0-1,0 1,0 25,-24-1,24 1,-25 0,25-1,0-24,0-25,0 0,0 0</inkml:trace>
  <inkml:trace contextRef="#ctx0" brushRef="#br0" timeOffset="168371.6303">9649 6052,'-25'0,"25"-24,-49 24,24 0,0 0,0 24,0-24,25 25,25 25,0-1,0-24,0 25,24 24,-24-49,25 25,-26-1,1 1,-25-25,0-1,-25 26,1-50,-1 25,0-25,-25 0,26 0,-26 0,25 0,0 0,1 0,-1-25,25 0</inkml:trace>
  <inkml:trace contextRef="#ctx0" brushRef="#br0" timeOffset="169106.6723">9823 5730,'0'-25,"0"25,-25 0,25 50,0-26,0 51,0-25,0 24,0 0,0 26,25-26,-25 0,0-24,0-25,0 24,0-49,0 0,0-24,0-26,0 25,0-24,24 24,1-25,0 1,0 24,0 0,-1 0,-24 25,0 0,-24 25,24 0,-25 24,0-24,0 25,0 24,1-49,24 49,24-49,1 25,-25-25,25-25,0 24,0-24,-1 25,1-25,0 25,0 0,0 24,0-24,-1 25,-24-1,25 1,-25-25,25 0,-25 0,0-25,-25-25,25-25,0-24,-25-1,25-49,0 0,-24-25,24 25,0-24,24 48,-24 1,25 25,0 24,0 50,0 25,-25 0,24 24,-48 26,24-26,-50 26,25-1,0-24,-24-1,24-24,0 0</inkml:trace>
  <inkml:trace contextRef="#ctx0" brushRef="#br0" timeOffset="181407.3759">20687 13444,'0'-25,"0"25,-25 0,25 0,0 0,0 25,0 25,-25 24,25-24,0 49,-24 0,-1 25,25-25,0 25,0-24,-25-26,25 25,0-49,0 0,-25-26,25-24</inkml:trace>
  <inkml:trace contextRef="#ctx0" brushRef="#br0" timeOffset="181619.3879">20340 14287,'0'0,"-25"0,25 0,0 25,25 25,-25-25,25 24,-25-24,24 25,1-25,-25-1,25-24,0 0,0-49,-1-1,1 1,0-26,0 1,0-26,-1 26</inkml:trace>
  <inkml:trace contextRef="#ctx0" brushRef="#br0" timeOffset="182031.4116">20935 12129,'0'0,"0"0,-25 0,1 0,-26 0,0 0,1 25,-1-25,0 25,1 0,49 25,-25-26,50 1,24 25,-24-25,50 24,-26-24,26 25,-26-1,-24 1,25-25,-50 24,-25 1,0-25,-24-1,-26 1,26 0,-1-25,0-25,1 0,24 25,25-49,0-1</inkml:trace>
  <inkml:trace contextRef="#ctx0" brushRef="#br0" timeOffset="182256.4239">21059 11708,'0'0,"-25"25,25-1,-24 26,24 24,0 1,24 24,-24 0,0 25,25-24,0-26,0 0,-25 1,25-26,-1-24</inkml:trace>
  <inkml:trace contextRef="#ctx0" brushRef="#br0" timeOffset="182902.4613">20985 12427,'0'-25,"0"1,25-1,-1 0,26 0,-25 0,24-24,1-1,0 25,-50 0,24 1,-24-1,0 25,0 0,-24 25,24-1,0 26,0 0,24-25,1 24,0-49,25 0,-1 0,-24 0,25-49,-1-1,-49 0,25 25,-25-24,0-1,0 1,-25 49,25-25,-25 50,25 24,-24 26,24-1,24 25,1 25,-25 0,25 0,0 0,0 0,-1-24,-24-1,25-50,-25 1,0-50,0-50,0 1,0-50,-25-25,1 0,24-50,-25 25,25 0,0 0,0 25,25 50,-1 0,26 24,0 50,-1 0,1 0,0 50,-26-1,-24 1,0-1,0 1,-24 24,-26-49,25 25,-24-25,-1 0,25-25,0 24,0-48</inkml:trace>
  <inkml:trace contextRef="#ctx0" brushRef="#br0" timeOffset="217592.4456">22299 16718,'0'0,"0"25,0-25,0 0,0 25,0-25,25 25,-25 0,0-1,0 1,0 25,0-1,0 1,0 0,-25-1,-24 1,24-1,-25-24,26-25,-1 25,-25-50,25 25,1-25,24-24,0-1</inkml:trace>
  <inkml:trace contextRef="#ctx0" brushRef="#br0" timeOffset="218171.4787">22721 16396,'0'0,"0"-25,0 25,-25 0,25-25,-25 25,25-25,-24 25,-1 0,25 25,-25 0,25-25,0 50,25-25,-25 24,0 1,25-25,-1 24,-24-24,0 0,0 0,0-25,0 24,-24-24,-1 0,25 0,-25 0,-25 0,26 0,-1 0,0 0,25 0,0-24</inkml:trace>
  <inkml:trace contextRef="#ctx0" brushRef="#br0" timeOffset="218427.4933">22746 15776,'0'-25,"0"25,0 0,25 25,-25 0,0 24,25 1,-25 49,0-25,24 26,1-1,-25 0,25-24,-25 24,0-50,0-24</inkml:trace>
  <inkml:trace contextRef="#ctx0" brushRef="#br0" timeOffset="219028.5277">22746 16321,'25'0,"-25"0,25 25,-1-25,26 0,-25 0,24 0,-49-25,50 25,-50-24,0-1,0 0,0 0,0 0,-25 25,0-24,25 48,-24-24,-1 25,25 0,0 0,0 0,0 24,25-24,-1-25,-24 25,25-25,0 0,-25 25,25-25,0 25,-1-1,1 26,0 0,0 24,0 0,-1 26,1-26,0 0,0 1,-25-26,0 1,0-50,0 0,-25-25,25-49,-25 24,0-74,25 25,-24-25,24 25,-25-25,25 24,0 26,0 24,25 1,-25 49,24 0,1 0,-25 49,25-24,-25 0,0 25,0-26,-25 1,25 25,-25-25,1-25,-26 0,50 0</inkml:trace>
</inkml:ink>
</file>

<file path=ppt/ink/ink3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16T16:54:49.774"/>
    </inkml:context>
    <inkml:brush xml:id="br0">
      <inkml:brushProperty name="width" value="0.05292" units="cm"/>
      <inkml:brushProperty name="height" value="0.05292" units="cm"/>
      <inkml:brushProperty name="color" value="#FF0000"/>
    </inkml:brush>
  </inkml:definitions>
  <inkml:trace contextRef="#ctx0" brushRef="#br0">1960 6474,'24'0,"1"0,-25 0,25 0,-25 0,25-25,-25 25,-25-25,25 25,-25-24,0 24,-24 0,-1 0,-24 24,24-24,-24 25,24 0,0 0,1-25,24 25,0-25,25 24,0 1,0 0,25 25,-25-1,0-24,25 49,-25-24,0 0,25-1,-1-24,-24 25,50-25,-25-25,0 24,24 1,26 0,-26 25,26-26,-26 26,1 24,0-24,-1 0,-49-1,0 1,-25-1,-24-24,-1 25,-24-25,-1-25,1 0,-25 0,24-25,1 25,24-50,1 25,24 1,25-1,0-25</inkml:trace>
  <inkml:trace contextRef="#ctx0" brushRef="#br0" timeOffset="451.0258">2356 6821,'-24'25,"-26"25,25 24,-24 1,24 24,0 0,0 25,0-25,50-24,0-1,25-24,-1-26,26 1,24-50,0-24,-25-26,26 1,-26-25,-49 0,25-25,-50 0,-25 24,-25 1,-24 25,-1-1,1 50,-25 1,24 24,1 0,24 0,25 24,50-24,-25 0</inkml:trace>
  <inkml:trace contextRef="#ctx0" brushRef="#br0" timeOffset="740.0423">3001 6697,'0'0,"25"50,-50-25,25 24,0 1,0 24,25 1,25-26,-1 26,1-26,24 26,-24-26,0 1,-1 24,-24-24,-25 0,-50 24,1-24,-26-1,1-24,-25 25,24-26,-24-24,50-24,-1-1,25-50,0 1,25-25</inkml:trace>
  <inkml:trace contextRef="#ctx0" brushRef="#br0" timeOffset="1147.0657">3001 6871,'25'-75,"50"26,-26-1,26 50,-1-25,-24 1,24 24,0-25,1 0,-26 0,1 0,0 25,-25-24,-1 24,-24 0,0 24,-24 1,-1 50,0-1,0 50,0 0,0 0,1 25,24-25,24 0,26-25,0-24,24-51,1 1,-1-50,25 1,-24-51,-1-24,0-25,-24 0,-25-25,0 0,-25-24,-25 24,0 25,-25 25,-24 24,0 26,-26 49,1 24,0 26,25 24,-1 26,50-26</inkml:trace>
  <inkml:trace contextRef="#ctx0" brushRef="#br0" timeOffset="47581.7198">3423 9327,'0'0,"0"-25,0 25,0 0,0 0,0 25,-25-1,25 26,-25 24,25 1,-24 24,24 0,0 25,0 0,0 0,0 25,24-50,-24 25,25 0,0-49,-25 24,25-49,0 24,-25-49,0 0,24-25,-24 0,25 0,0-50</inkml:trace>
  <inkml:trace contextRef="#ctx0" brushRef="#br0" timeOffset="47823.7348">4242 9699,'0'0,"24"24,-24 1,0 25,-24 24,24 1,0-1,0 50,0-49,0 24,0 0,0-25,0 1,0-26,24-24,-24-25,-24 0</inkml:trace>
  <inkml:trace contextRef="#ctx0" brushRef="#br0" timeOffset="47976.7442">3845 10344,'0'0,"0"0,49 0,26 0,-1 0,1-25,-1 25,0-25,26 0,-51 0,26-24</inkml:trace>
  <inkml:trace contextRef="#ctx0" brushRef="#br0" timeOffset="48387.7668">5011 9475,'49'-49,"1"24,-1 0,1-24,0 24,-1 0,1 25,-25 0,24 25,-24 0,0 49,-25 0,0 50,0 0,-50 0,1 0,-1 25,0-49,-24-1,24 25,1-75,-1 26,25-26,1-24,-1-25,50 25,-1-25,26 25,-25 0,24-25,1 49,24-24,-24 0,0 0,24-25,-24 0,-1 0,1-25</inkml:trace>
  <inkml:trace contextRef="#ctx0" brushRef="#br0" timeOffset="48588.7792">6077 9798,'0'0,"0"49,0-24,25 50,-25-26,0 26,0-1,25-24,-25 24,0-24,0-25,0-1,0 1</inkml:trace>
  <inkml:trace contextRef="#ctx0" brushRef="#br0" timeOffset="48733.7875">5928 10244,'0'0,"25"0,25 0,-25 0,24-24,-24-1,25-25,-26 1,26-1</inkml:trace>
  <inkml:trace contextRef="#ctx0" brushRef="#br0" timeOffset="49131.8102">6449 9426,'25'-50,"49"50,-24-25,24 1,1 24,-1 0,1 0,-26 24,-24 1,0 0,-25 25,-25-26,0 51,25-26,-24 1,-1 24,25 1,25-1,24 1,1-1,24 1,1-1,-26 0,1 1,-1-26,-49 1,-24 24,-1-49,-50 25,1-25,0 24,-26-49,1 25,25 0,-1-25,1 0,49 0,-25-25,50 0,25 0,0-24,25-1</inkml:trace>
  <inkml:trace contextRef="#ctx0" brushRef="#br0" timeOffset="49703.8429">8037 9624,'0'0,"0"0,0 25,0 0,0 0,0 49,-25-24,25 24,0 0,-25 1,25-1,0-24,-25 24,25-49,-25 0,25-25,-24 0,-1-25,0 0,25 1,-50-26,26 25,24 0,-25 1,0-1,25 25,0 0,0 0,0 0,50 25,-26-25,1 0,25-25,-1 25,1-25,25-25,-1 1</inkml:trace>
  <inkml:trace contextRef="#ctx0" brushRef="#br0" timeOffset="50145.8682">8781 9327,'-25'0,"25"24,-25 26,0 0,25-1,0 1,-24 24,24-49,24 49,-24-49,25 0,25 0,-1-25,1-25,0-25,24 1,-49-1,25-24,-1-25,1-1,-25 26,-25-25,24 49,-24-24,0 24,0 50,0 0,0 25,-24 49,24 1,0 24,0 25,-25 0,25 25,0-25,0 25,-25-25,25-25,0 25,0-50,0 1,25-26,-25-49,25 0,-1-24</inkml:trace>
  <inkml:trace contextRef="#ctx0" brushRef="#br0" timeOffset="50401.8829">9823 9451,'0'0,"24"24,-24-24,0 50,0 0,0 24,0 0,0 1,0 24,0-25,-24 1,24-1,0-24,0-25,0 0,0-25,-25-25,0 0</inkml:trace>
  <inkml:trace contextRef="#ctx0" brushRef="#br0" timeOffset="50545.8909">9599 9798,'0'0,"0"0,25-25,0 25,25 25,24-25,-24-25,49 25,-25-25,1 0,-1 1,25-1</inkml:trace>
  <inkml:trace contextRef="#ctx0" brushRef="#br0" timeOffset="50801.9058">11584 10443,'0'49,"0"-24,0 0,0 0,0-25,0 0,0 0,0-25,0 0,25 0,-1 1,1-1</inkml:trace>
  <inkml:trace contextRef="#ctx0" brushRef="#br0" timeOffset="50994.9168">12626 10517,'24'50,"1"-25,0-1,-25 1,0-25,25 0,-25-25,25 1,-25-1,24-25</inkml:trace>
  <inkml:trace contextRef="#ctx0" brushRef="#br0" timeOffset="51174.9269">13692 10567,'25'49,"0"-24,24 0,-49-25,25 0,0-25,0 0</inkml:trace>
  <inkml:trace contextRef="#ctx0" brushRef="#br0" timeOffset="51622.9527">15230 9327,'0'24,"0"26,-25 0,25-26,-25 51,25-1,-24 1,-1 24,25-25,0 1,-25-1,25 1,0-26,0-24,-25 0</inkml:trace>
  <inkml:trace contextRef="#ctx0" brushRef="#br0" timeOffset="51805.9632">14734 9872,'0'0,"25"-25,0 25,24 0,26 0,-1 0,25 0,0 0,1 0,24 0,0-24</inkml:trace>
  <inkml:trace contextRef="#ctx0" brushRef="#br0" timeOffset="53317.0496">16966 9079,'0'0,"0"0,0 0,0 0,0 0,0 0,0 0,0-50,0 50,-24-25,-1 25,0-25,-25 0,26 25,-51 0,26 25,-1 0,-24 25,49 24,-25-24,25 24,1 1,24-1,24 0,26-49,0 0,-1 0,26-25,-26-25,26 0,-1 0,-24 1,-26-26,26 25,-25-24,-25 49,0 0,0 0,25 24,-50 26,25 24,0 1,-25 24,25-25,0 26,0 24,0-50,0 25,0-24,0-26,0 1,0-25,0 0,0-25,0 0,0-25,0 0,0 0,0-24</inkml:trace>
  <inkml:trace contextRef="#ctx0" brushRef="#br0" timeOffset="54062.0922">17190 9178,'0'-25,"0"0,24 0,1 25,-25-24,25-1,25 25,-1-25,1 0,-1 25,1 0,0 0,-25 0,-1 25,1 25,0-1,-25 26,0 24,-25 25,0-25,25 25,-24 0,24-25,-25 0,25 1,0-51,0 1,0-50,0 0,0-25,-25 0</inkml:trace>
  <inkml:trace contextRef="#ctx0" brushRef="#br0" timeOffset="54195.0998">17413 9723,'0'-24,"0"-1,25 0,-1 25,1 0,25 0,0-25,24 25,-24-25,-1 1,26-1</inkml:trace>
  <inkml:trace contextRef="#ctx0" brushRef="#br0" timeOffset="54363.1093">18182 9426,'0'49,"0"-24,-25 50,25-26,0 1,0-1,0 1,0-25,0 0,0-25,0 0,-25-25</inkml:trace>
  <inkml:trace contextRef="#ctx0" brushRef="#br0" timeOffset="54507.1177">18008 9624,'-25'0,"25"0,0 0,0 25,0-25,25 25,25-25,-25 0,24-25,1 0,-1 0,1-24</inkml:trace>
  <inkml:trace contextRef="#ctx0" brushRef="#br0" timeOffset="54847.137">18852 9153,'0'0,"0"-25,0 0,-50 25,0 0,1 0,24 25,-49 0,49 0,0 0,0 24,50-24,0 0,24 0,1-25,0 0,-1 0,1 0,-25 0,-1 0,1 24,-25 26,0 0,-25 24,1 0,24 1,0 24,0-25,0 26,0-51,24 1,1-25,0-25,0 0,0-50</inkml:trace>
  <inkml:trace contextRef="#ctx0" brushRef="#br0" timeOffset="55273.1615">19323 9128,'0'-49,"25"-1,-50 25,25 50,-50-25,25 25,1 24,-1 1,25 24,0 26,0-1,25 25,24-25,1 25,-1-25,1 0,-25-24,-25-25,0-1,-25-49,-25 0,1-25,-1-24,1-26,24 26,-25-26,50 1,25 24,0-24,49 24,-24-24,49-1,-25 26,1-50,-25 24,-1-24,-49 25,0-1,-25 1,1 24,-26 0,-25 26,26 24,-1 0,25 0,1 0,48 24,-24-24</inkml:trace>
  <inkml:trace contextRef="#ctx0" brushRef="#br0" timeOffset="55574.1787">19918 9451,'25'0,"-25"24,25 1,-25 25,25 24,-25-24,24 24,-24-24,0 24,0-24,-24-1,-1-49,25 25,-25-25</inkml:trace>
  <inkml:trace contextRef="#ctx0" brushRef="#br0" timeOffset="55714.1867">19794 9823,'0'-25,"25"25,0 0,24-25,-24 25,25 0,-1 0,1-25,-25 0,49 1,-49-26</inkml:trace>
  <inkml:trace contextRef="#ctx0" brushRef="#br0" timeOffset="56195.2142">20687 9029,'25'-25,"-25"25,0-25,-25 0,0 25,0-24,-24 48,24-24,-25 50,26-25,24 25,0-1,24-24,1 0,50 24,-26-49,26 0,-1-24,-24-1,-1 0,-24 0,-25 0,0 1,0 24,-25 24,1 26,-1 24,0 26,0-1,25 50,0-25,0 0,0 0,0 0,25-50,-25 1,25-51,0 1,-25-25</inkml:trace>
  <inkml:trace contextRef="#ctx0" brushRef="#br0" timeOffset="56549.2345">21208 9203,'25'-50,"-25"25,0 0,-25 25,0 0,0 0,-24 25,49-25,0 25,0-25,0 25,49-25,-24 0,0 0,25 0,-50 0,24 0,-24 25,0 24,0 1,0-1,-24 26,24-1,0 1,0-1,0 25,0-24,24-26,-24 26,0-26,0-24,0 0,0-25,0 0</inkml:trace>
  <inkml:trace contextRef="#ctx0" brushRef="#br0" timeOffset="56761.2466">21729 9451,'0'49,"0"1,0 24,0-24,0-1,25 1,-50-25,25-25,-25 0,25 0</inkml:trace>
  <inkml:trace contextRef="#ctx0" brushRef="#br0" timeOffset="56874.2531">21605 9575,'0'0,"25"0,-1 0,26 0,-25 24,25-24,-26-24,26 24,-25-50</inkml:trace>
  <inkml:trace contextRef="#ctx0" brushRef="#br0" timeOffset="57119.2669">22324 8880,'25'0,"0"25,-25 0,0 49,0-24,0 24,0 25,0 1,0-1,0 25,-25-25,25 0,0-24,0 24,0-50,0-24,0 0</inkml:trace>
  <inkml:trace contextRef="#ctx0" brushRef="#br0" timeOffset="57693.2989">22721 9054,'25'49,"-25"1,0 24,-25 26,25-26,-25 25,0 0,25 1,0-26,25 0,0-49,0 0,0-25,24-25,1-24,0-1,-1-74,-24 25,0-25,-25 0,0-25,0 50,-25-1,0 1,0 74,1-24,-1 49,25 0,0 0,0 25,0-1,25-24,-1 25,26 0,-25 25,24-1,-24 1,25 49,-25 0,-1 1,1 24,0 0,0 0,24-25,1 0,0-25,-1-24,1-25,24-50,1-25,-26 1,1-75,-1 0,1-25,-50-25,0 26,0-1,-50 25,1 0,-1 49,1 26,-1 49,-24 0,24 24</inkml:trace>
  <inkml:trace contextRef="#ctx0" brushRef="#br0" timeOffset="59303.392">3373 12179,'25'0,"-25"0,0 0,0 0,0 0,0 0,0 0,0 25,0-25,0 25,0 0,0-1,0 26,0 0,0 24,0-24,0 49,0 0,0 0,25 25,-25-25,25 25,0 25,-1-25,26 25,0 0,-1-25,26 25,-1 0,1-1,-1 1,25 0,25 0,-25 25,25-26,25 1,0-25,25 0,-1 0,1 25,24-50,1 25,24-24,0 24,1-25,24 0,0 0,25 1,24-1,1-25,-1 1,26-1,-25 0,49 1,-25-26,75 26,-74-26,49 1,0 0,-25-1,50-24,-25 0,25 0,-25-1,25-24,0 0,49 0,-49-24,0-26,49 25,-24-24,-25-26,25 26,-1-51,-49 26,75-25,-50-25,-25 25,0-50,25 25,-75-50,50 25,-49-24,-50-26,24 1,1-1,-25-24,-25 0,0 0,-25-25,-24 24,-26-24,1 0,-50 0,25 0,-25 25,-25 0,-25-1,1 1,-1 25,1 24,-26 0,-24 26,0 24,0 24,-1 1,-24 50,0-26,0 50,-24 0,-1 25,25 0,-50 0,1 0</inkml:trace>
  <inkml:trace contextRef="#ctx0" brushRef="#br0" timeOffset="60590.4656">5407 11559,'0'25,"0"0,0-1,0 1,0 25,0-1,0 1,0 24,25 1,-25 24,25 0,0 1,0 24,-1-25,26 25,0 25,-1-1,1-24,24 25,26-25,-1 25,0 0,25-25,0 25,25-25,0 25,-25-25,49 25,1-1,0-24,24 0,0 25,26-50,24 50,-25-50,50 1,-25-1,25-25,0 26,24-26,-24-24,74-1,-49 1,24-50,-24 25,25-25,-1 0,1 0,-1-25,-49 0,49 0,1-24,-26-1,26-24,-25-1,24 1,0-25,-24-1,0 1,-1-25,-24 25,25-25,-25 0,0 0,-25 0,0 0,0 0,-25-25,25 25,-25-25,-24 0,24 0,-25-24,1 24,-1-25,-24 1,-25-1,24 25,-49-24,25 24,-50-25,1 50,-1-25,-50 25,26 0,-50 25,24 25,-24-1,-25 1,0 24,0 0,0 26,0-1,0 0,-25 0,25 25,-24-25,-26 1,25 24,-25-25</inkml:trace>
  <inkml:trace contextRef="#ctx0" brushRef="#br0" timeOffset="61649.5262">7069 11509,'-24'75,"24"-50,0 49,24-49,1 49,0-24,25 24,-1 1,1-1,24 25,1 1,24-1,0 0,0 25,25-25,25 0,0 25,25-24,24-1,0 0,1 0,24 1,0-1,25-25,-24 1,49 24,-25-50,0 26,24-1,1-49,0 25,0-1,25-24,-25-25,49 0,-24 0,-1 0,26-50,-26 1,26-1,-1-49,-24 25,24-50,-24 24,-25-24,25-24,-26 23,-23-23,-1-26,-25 25,0-24,0-1,-24 0,-1 25,-24-24,-1 24,-24 0,0 0,-25 25,-25 0,25 25,-49 0,-1 24,1 1,-26 24,-24 1,0 24,0 0,-25 25,0 0,0 0,-25 0,-25 0,1 25,-26-25,1 0</inkml:trace>
  <inkml:trace contextRef="#ctx0" brushRef="#br0" timeOffset="62492.5744">9302 10864,'0'0,"0"0,0 0,0 0,0 50,0-25,0 0,0 24,0 1,25 24,-1 1,1-1,0 25,25-24,-1 24,26 0,24 0,0-24,50 24,-25-25,25 1,24-1,1-24,24 24,1-49,-1 25,26-25,24-1,-25 1,25 0,0-25,0 0,25 0,-25-25,0 0,0 1,0-26,0 0,25-24,-50-1,25 1,-25-25,1 0,-1 24,-25-49,1 25,-1-25,-24 25,-25 0,0-1,-1 1,-24 25,0-26,-24 26,-26 0,0 24,-24 0,-25 26,0-1,-1 25,-24 0,0 0,-24-25,24 25,0 0</inkml:trace>
  <inkml:trace contextRef="#ctx0" brushRef="#br0" timeOffset="85793.9071">19174 3646,'0'-25,"0"25,0 0,0 25,0 0,0 0,0 0,-25 0,25 24,0 1,0 24,-25 1,25-1,0 0,-24 26,24-26,0 0,-25-24,25 0,0-1,0-24,0 0,0-25,-25 0,25 0,0-25,25 0,-25 0</inkml:trace>
  <inkml:trace contextRef="#ctx0" brushRef="#br0" timeOffset="86185.9296">19447 3845,'0'-50,"25"25,-1 1,-24 24,-24 24,-1 1,25 25,-25-1,0 1,0 24,1 1,-1 24,25-25,0 1,0-1,49 1,-24-26,0-24,25 0,24-25,-49 0,49-50,-24 25,0-24,-26-26,1 1,-25 0,0-1,-25-24,1 49,-26-24,25 49,-24 0,-1 1,25 24,25 0,-25 24,25-24,25 25,0-25,0 0</inkml:trace>
  <inkml:trace contextRef="#ctx0" brushRef="#br0" timeOffset="86616.9543">20042 3646,'0'0,"0"-25,0 25,0 0,0 0,0 0,0 25,0 0,0-25,0 25,0 25,0-26,0 51,0-1,25-24,-25 49,0-49,0 49,0-50,25 26,-25-26,0 1,0-25,25 0,-25-1,0-24,0 0,0 0,0 0,0 0,0 0,0 0,0 0,-25-24</inkml:trace>
  <inkml:trace contextRef="#ctx0" brushRef="#br0" timeOffset="108044.1798">13667 11658,'0'0,"0"0,0 0,0 25,0-25,-24 25,24 0,-25 24,25 1,-25-1,0 1,25 0,0 24,-25-24,50-26,-25-24,0 0</inkml:trace>
  <inkml:trace contextRef="#ctx0" brushRef="#br0" timeOffset="108255.1919">13767 11906,'24'-49,"1"24,0 25,-25 0,0 0,25 0,-25 25,25-1,-1 1,1-25,0-25,25 25,-26-24,1-26,-25 25,0-24,-25-1,1 25,-1 0,0 25,-25 0,26 50</inkml:trace>
  <inkml:trace contextRef="#ctx0" brushRef="#br0" timeOffset="108591.2111">14263 11237,'0'49,"0"-24,24 49,-24-24,0-25,0 49,25-24,-25-1,0-24</inkml:trace>
  <inkml:trace contextRef="#ctx0" brushRef="#br0" timeOffset="108927.2303">13915 13320,'0'50,"0"-1,0 1,0 0,0 24,0-49,0 24</inkml:trace>
  <inkml:trace contextRef="#ctx0" brushRef="#br0" timeOffset="109179.2447">14139 13568,'0'25,"0"0,0 24,0-24,24 0,1-25,0 0,25 0,-1-25,-24-24,0-1,-25 25,0-24,0-1,-25 0,0 26,-24-1,49 0,-50 0</inkml:trace>
  <inkml:trace contextRef="#ctx0" brushRef="#br0" timeOffset="109305.252">14436 13370,'25'25,"25"-1,-25 26,24 0,-49-26,25 26,-25-50,0 25,25-25</inkml:trace>
  <inkml:trace contextRef="#ctx0" brushRef="#br0" timeOffset="109749.2773">14908 15007,'0'49,"0"-24,24 25,-24-25,0 24,0-24,25 25,-25-26</inkml:trace>
  <inkml:trace contextRef="#ctx0" brushRef="#br0" timeOffset="110013.2924">15230 14883,'-25'25,"25"-1,-25 26,25-25,25 0,0-1,0-24,24-24,1-1,0-25,-25 1,-1 24,1-25,-25 25,0-24,-25 49,1-25,-1 25,-25 0,50 0</inkml:trace>
  <inkml:trace contextRef="#ctx0" brushRef="#br0" timeOffset="110135.2994">15577 14635,'50'25,"-25"24,0-24,-1 25,-24-1,25 1,-25-25</inkml:trace>
  <inkml:trace contextRef="#ctx0" brushRef="#br0" timeOffset="110492.3198">15528 16520,'0'25,"0"-25,0 49,0-24,0 25,0-1,0 1,0 24,0-24,0 0,0-1,25-24</inkml:trace>
  <inkml:trace contextRef="#ctx0" brushRef="#br0" timeOffset="110870.3415">15875 16619,'-25'0,"0"25,1 0,-1 24,0-24,25 25,0-1,25-24,0-25,24 0,-24 0,25-25,-26 1,1-26,0 25,-25-24,0-1,-25 0,25 26,0-26,-25 25,25-24,25 24,-25 25,25-25,25 25,-26 25,26 0,-25-1,24 26,-24 0,-25-1,25 26,-25-26,0 26,0-51,0 1</inkml:trace>
  <inkml:trace contextRef="#ctx0" brushRef="#br0" timeOffset="111691.3884">20067 5110,'0'0,"-25"0,0 25,25-1,0 1,0 25,0-1,25 1,0 24,0-24,0 24,-1-24,1 24,-25-24,0 0,-25-1,1-24,-26 0,25-25,-24-25,-1-25,0-24,26 0</inkml:trace>
  <inkml:trace contextRef="#ctx0" brushRef="#br0" timeOffset="112039.4083">19819 5209,'25'-50,"24"26,1-1,-25 25,49-25,-24 25,24-25,-24 25,24-25,-24 25,-1-24,-24 48,25 1,-50 25,25-1,-25 26,0 49,0-50,0 50,0-25,24-24,1-26,25 1,-25-25,24-50,1 0,0-49,-1-1,-24-24,25 0,-50 0,0-25,-25 25,0 24,-25 1,26 24,-51 25,25 25,1 25,-1 25,-24-25,24 24</inkml:trace>
  <inkml:trace contextRef="#ctx0" brushRef="#br0" timeOffset="112332.4251">18306 6400,'-50'49,"75"-24,0-25,49 0,50 0,50-25,0 0,49 25,0-24,25-1,0 0,25 25,-25 0,-25 0,1 0,-1 0,-50 0,-49 25,-24-25,-26 0,-49-25,-25 25</inkml:trace>
  <inkml:trace contextRef="#ctx0" brushRef="#br0" timeOffset="112740.4484">18926 7268,'0'-25,"-25"0,25 25,-25 0,25 25,-24 25,48-1,-24 1,25 24,0 1,0 24,0 0,24-25,-24 1,-25-1,25-24,-50 0,0-26,0 1,-24-50,-1-24,1-1,-1-49</inkml:trace>
  <inkml:trace contextRef="#ctx0" brushRef="#br0" timeOffset="113681.5023">18678 7367,'25'-50,"24"26,26-26,-1 50,1-50,-1 50,0-24,26-1,-26-25,0 25,1 1,-26 24,1 0,-25 24,0 26,0 24,-50 1,25 24,-25 25,0-25,0 0,25 1,0-26,0-24,25-1,0-49,0-25,24 1,-24-51,25 1,-25-1,-25-24,24 0,-48 0,-1 24,25 1,-50 24,50 26,-25-1,1 0,48 0,1 25,0 0,25 0,-1 0,1 25,24 0,-24 0,-1 24,-24 1,0 24,25-24,-50 24,49-24,-49 24,25 1,0-51,0 26,-25-25,0 0,0-1,0-24,-50 25,25-50,-24 25,-1-49,0-1,1-24,24 24,-25-24,50-1,0 1,0 24,25 26,0-26,25 25,-1 25,26-25,-26 25,26-24,-1-1,-24 0,49 0,-50-24,26 49,-26-50,1 50,0 0,-25 0,-1 50,-24-26,0 51,-24 24,-1 0,0-24,25 24,0-25,0 1,50-26,-1 1,1-50,24-25,1 0,24-24,-25-26,-24 1,-1-25,-24-1,-25 1,-25 0,-24 25,-26 24,1 0,0 26,-1 24,1 0,24 49,1-24,49 25</inkml:trace>
</inkml:ink>
</file>

<file path=ppt/ink/ink3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16T17:17:00.634"/>
    </inkml:context>
    <inkml:brush xml:id="br0">
      <inkml:brushProperty name="width" value="0.05292" units="cm"/>
      <inkml:brushProperty name="height" value="0.05292" units="cm"/>
      <inkml:brushProperty name="color" value="#FF0000"/>
    </inkml:brush>
  </inkml:definitions>
  <inkml:trace contextRef="#ctx0" brushRef="#br0">6896 10716,'0'24,"-25"-24,25 25,-50-25,25 25,1-25,-26 25,0-25,26 0,-26 0,25 0,-24 0,24 0,0 0,25 0,-25 0,25 0,0 25,-25-1,25 26,0 0,-24-1,24 26,-25-1,0 1,0 24,0-25,1 1,24 24,-25-50,25 26,0-1,0-49,25 25,-1-1,1-24,0-25,25 25,-1-25,1 0,-1-25,1 25,-25 0,24-25,-24 25,-25-25,25 25,-25-24</inkml:trace>
  <inkml:trace contextRef="#ctx0" brushRef="#br0" timeOffset="478.0273">7342 10864,'25'0,"-25"0,-25 25,25 0,0-25,0 25,0 0,0-1,-25 26,25-25,0 0,0-1,0 1,-24-25,24 0,0 0,0 0</inkml:trace>
  <inkml:trace contextRef="#ctx0" brushRef="#br0" timeOffset="942.0539">7689 11137,'0'-25,"0"25,-24-24,-1 24,0 0,25 24,-50-24,26 25,-1 0,0 0,0 25,0-1,25 26,-24-26,24 26,24-26,-24 1,25-1,0-24,0 0,0 0,-1-25,26 0,-25 0,0 0,-1-25,1 25,0-25,-25 0,25 1</inkml:trace>
  <inkml:trace contextRef="#ctx0" brushRef="#br0" timeOffset="2010.115">8111 11137,'25'0,"-25"0,0-25,0 25,0-24,0 24,-25-25,25 25,-25 0,25-25,-24 25,-1 0,0 0,0 0,25 25,-25-25,0 25,25-1,0 1,0 0,25 0,0 25,0-1,0-24,24 25,-24-1,0-24,0 25,-25-1,25-24,-25 0,0 0,-25-1,25 1,-25 0,0 0,0-25,-24 25,-1-25,25-25,-24 25,24 0,0 0,0-25,25 0,0 0,0 25,25-24</inkml:trace>
  <inkml:trace contextRef="#ctx0" brushRef="#br0" timeOffset="2368.1354">8483 10790,'0'0,"0"0,0 0,0 25,0-25,0 25,0 24,-25-24,25 25,0-26,-24 1,24 0,0-25,0 0,24 25</inkml:trace>
  <inkml:trace contextRef="#ctx0" brushRef="#br0" timeOffset="2924.1672">8954 11782,'25'25,"-25"-25,25 25,-25 0,0-1,0 26,0 0,0-1,0 1,-25-25,25-1,0 1,0-25</inkml:trace>
  <inkml:trace contextRef="#ctx0" brushRef="#br0" timeOffset="3676.2103">10046 10815,'0'0,"0"0,25 25,-25-25,0 24,0 1,-25 25,25-25,0-1,0 1,0 25,0-25,0-1,0-24</inkml:trace>
  <inkml:trace contextRef="#ctx0" brushRef="#br0" timeOffset="4080.2334">10567 11162,'0'0,"-25"0,0 0,25 0,-25 0,1 0,-1 25,25 0,0 0,0-1,49 1,-24 25,0-1,25 1,-1-25,1 24,-25 1,-1-25,1 0,-25-1,0 1,-25-25,1 25,-1 0,0-25,-25 0,26 0,-26 0,25-25,0 0</inkml:trace>
  <inkml:trace contextRef="#ctx0" brushRef="#br0" timeOffset="4257.2432">10542 11162,'25'0,"24"0,-24-25,0 25,25 0,-26 0,26 0,0 0,-26-25,26 1,-25-1</inkml:trace>
  <inkml:trace contextRef="#ctx0" brushRef="#br0" timeOffset="4566.2612">11286 10864,'0'25,"0"25,0-25,-25 24,25 26,0-26,-24 26,24-1,-25-24,25-1,-25 1,25-25,0 0,0-1,-25 1</inkml:trace>
  <inkml:trace contextRef="#ctx0" brushRef="#br0" timeOffset="4868.2782">11212 11683,'0'25,"0"-25,25 0,-25 25,0-25,0 0,0 0,0 24,0-24,0 25,0-25,0 0,0-25,0 1,0-1,24 0</inkml:trace>
  <inkml:trace contextRef="#ctx0" brushRef="#br0" timeOffset="5370.3072">11683 10790,'0'25,"0"-25,0 0,0 0,-25 25,25-1,0 26,0-25,0 0,-25-1,25 26,0-50,0 25,0-25</inkml:trace>
  <inkml:trace contextRef="#ctx0" brushRef="#br0" timeOffset="6230.3563">11981 10815,'0'0,"24"0,-24 0,25-25,0 25,0 0,0 0,-1-25,26 25,-25 0,0 0,0 0,-25 0,24 25,-24 0,0 0,0 24,0 1,0 24,0 1,0 24,-24 0,24-24,0 24,0 0,0-25,-25 26,25-51,0 26,0-26,0 1,0-50,0 25,0-25,0 24,0-24,0-24,-25 24,0-25,25 25,-25 0,0 0,25 0,-24 0,24 0,0 0,0 0</inkml:trace>
  <inkml:trace contextRef="#ctx0" brushRef="#br0" timeOffset="93538.3501">7590 13692,'0'0,"0"0,-25-25,25 25,0 0,0 0,0 0,0-24,0 24,-24 24,24-24,0 0,0 0,0 0,-25 0,25 0,0 0,0 0,0 0,0 25,0-25,0 0,0 0,0 0,0 0,25 0,-25 0,24 25,-24-25,50 0,-50 0,25 0,0 0,-1 0,1 0,0 0,0 0,-25 0</inkml:trace>
  <inkml:trace contextRef="#ctx0" brushRef="#br0" timeOffset="94224.3893">8037 13419,'0'0,"-25"0,25 0,-25 0,25 25,0-25,0 25,0 25,-25-26,25 26,-25 0,25-1,25 1,-25-25,25-1,-25 1,50-25,-25 0,-1 0,26-25,-25 1,0-1,-1 0,1 0,-25-24,0 24,0 25,-25-25,1 25,-1 25,0 0,0-1,0 26,1 0,-1-26,25 1,0 0,0 0</inkml:trace>
  <inkml:trace contextRef="#ctx0" brushRef="#br0" timeOffset="94784.4214">9575 13667,'0'0,"0"25,0-25,0 0,0 0,24 25,1-25,-25 0,25 0,0 0,0 0,24 0,-24 0,0-25</inkml:trace>
  <inkml:trace contextRef="#ctx0" brushRef="#br0" timeOffset="95073.4377">9996 13568,'0'25,"-25"-25,25 0,0 0,0 25,0-25,25 25,-25-25,25 24,0 1,-25-25,0 25,0 0,0 0,-25-1,0 1,0 0,1 25,-1-50,0 24,0-24,25 0,0 0</inkml:trace>
  <inkml:trace contextRef="#ctx0" brushRef="#br0" timeOffset="95260.4481">10046 13593,'0'-25,"0"25,0 0,0 0,0 0,0 0,25 0,0 0,-25 25,24-50,1 25,0 0,0-25,0 1,24-1,-24 0</inkml:trace>
  <inkml:trace contextRef="#ctx0" brushRef="#br0" timeOffset="98640.6419">12477 13667,'0'0,"0"0,0 25,0-25,0 0,0 0,-25 25,25-25,0 25,0 0,0-25,0 24,0-24,25 25,-25 0,0-25,25 25,-25-25,0 0,0 0,0 25,0-1,0-24,0 25,-25-25,25 0,0 0,-25 25,25-25,-25 0,25 25,-25-25,1 0,24 0,-25 0,25 0,-25-25,25 25</inkml:trace>
  <inkml:trace contextRef="#ctx0" brushRef="#br0" timeOffset="98886.656">12477 13692,'0'-25,"0"25,25 0,-25 0,24 0,-24 0,25-24,0 24,0 0,0 0,24-25,-24 25,-25 0,50-25,-50 25,24 0,1 0,-25-25,0 25,25-25</inkml:trace>
  <inkml:trace contextRef="#ctx0" brushRef="#br0" timeOffset="154377.8289">6424 16768,'25'-25,"-25"25,25 0,-25-25,0 25,25 0,0 0,-25 25,0 0,24 0,-24 24,25-24,-25 25,25-1,-25 1,0-25,0 0,0-25,0 0,0 24,0-24,0-24,0-1,-25 25,0-25,1 0,-1 0,-25 1,25 24,1 0,-1 0,0 24,0 1,25 0,-25 0,25 0,0 24,25-24,0-25,-25 25,25-25,0 25,-1-25,1 0,-25 0,25-25,-25 25,25 0,-25 0,25 0,-25 0,24-25,1 25,0-25</inkml:trace>
  <inkml:trace contextRef="#ctx0" brushRef="#br0" timeOffset="154609.8432">6796 16818,'0'0,"0"0,0 0,25 24,-25-24,25 0,0 0,-25 0,25 0,0 0,-1 0,-24 0,25 0,0-24,-25 24,0 0</inkml:trace>
  <inkml:trace contextRef="#ctx0" brushRef="#br0" timeOffset="154792.8529">6846 16892,'25'0,"-25"0,0 25,0-25,0 0,25 0,-25 0,25 25,-1-25,-24 0,50 0,-25 0,0 0,24-25</inkml:trace>
  <inkml:trace contextRef="#ctx0" brushRef="#br0" timeOffset="155277.8809">7466 16867,'0'0,"25"-25,-25 25,0 0,0 0,0 0,0 0,0 25,0-25,0 25,0 25,0-26,0 26,0 0,0-1,25 1,-50-1,25-24,0 0,0-25</inkml:trace>
  <inkml:trace contextRef="#ctx0" brushRef="#br0" timeOffset="155834.9132">8905 16867,'0'0,"0"0,0 0,25 0,-25 0,0 0,0 0,24 0,-24 0</inkml:trace>
  <inkml:trace contextRef="#ctx0" brushRef="#br0" timeOffset="156346.9425">8930 16867,'0'0,"0"0,0 0,24 0,-24 0,0 0,0 0,0 0,0-25,0 25,0 0,0 0,0 0,25 0,0-24,0 24,-25 0,25-25,0 25,-1 0,1 0,0 0,0 0,-25 25,0-25,0 24,-25 1,25-25,-25 25,0 0,25 0,-24-1,24-24,0 25,0 0,24-25,1 25,-25-25,50 0,-50 0,25 25,-1-25,-24 24,0-24,0 25,-24 0,-1-25,0 25,-25 0,26-1,-26-24,0 0,25 0,1 0,24 0,0 0,24-49</inkml:trace>
  <inkml:trace contextRef="#ctx0" brushRef="#br0" timeOffset="156911.9748">10592 16942,'0'0,"24"0,-24 0,0 0,-24 24,24-24,-25 25,25-25,0 25,0 0,25-25,-1 25,-24-1,50 1,-25 0,0 0,-1 0,-24-1,0 1,0-25,-49 25,24 0,-25 0,26-1,-26 1,25-25,0 0,1-25,24-24</inkml:trace>
  <inkml:trace contextRef="#ctx0" brushRef="#br0" timeOffset="157069.9839">10666 16867,'0'0,"25"25,-25-25,49 0,-24 0,0-25,25 25,-26 0,26-25,0 1</inkml:trace>
  <inkml:trace contextRef="#ctx0" brushRef="#br0" timeOffset="157858.0289">12700 16917,'0'0,"0"0,-25-25,25 25,-25 0,25 0,-24-25,24 25,0 0,0 0,0 0,24 0,1 0,0 0,25 0,-26 0,26 0,-25 0,24 0,-24 0,0 0,-25 25,25 0,-25 0,-25 24,25 1,-25-25,25 24,-25 1,25-25,-24-1,24 26,0-25,0-25,0 25,0-25,0 0,0-25</inkml:trace>
  <inkml:trace contextRef="#ctx0" brushRef="#br0" timeOffset="158027.0386">12750 17041,'0'0,"0"0,0 0,24 0,1 25,0-25,0 0,0 0,24 0,-24 0,0-25,24 25</inkml:trace>
</inkml:ink>
</file>

<file path=ppt/ink/ink3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16T17:20:48.190"/>
    </inkml:context>
    <inkml:brush xml:id="br0">
      <inkml:brushProperty name="width" value="0.05292" units="cm"/>
      <inkml:brushProperty name="height" value="0.05292" units="cm"/>
      <inkml:brushProperty name="color" value="#FF0000"/>
    </inkml:brush>
  </inkml:definitions>
  <inkml:trace contextRef="#ctx0" brushRef="#br0">16148 6821,'0'0,"0"25,0 0,-25-25,25 0,-25 25,25 0,0-1,0-24,25 25,0 0,-25-25,49 25,1-25,24 0,1 0,-1 0,50 0,0-25,0 25,25-25,0 25,25-25,-1 25,1-24,24-1,-24 0,0 25,-26-25,-24 0,1 0,-26 1,0-1,-25 25,-24-25,0 25,-26 0,-24 0,0 0,25 0,-25 0,0 0,0 0,0 25,0-25,0 0,0 0,0 0,0 0,0 0,0-25,0 0</inkml:trace>
  <inkml:trace contextRef="#ctx0" brushRef="#br0" timeOffset="834.0477">4390 9748,'0'50,"0"-1,0 1,0 24,0-24,25 25,25-26,-1 1,1-1,49-24,25 0,0 0,50-25,24-25,1 0,49 25,25-25,0-24,24 24,26 0,24 25,-25-49,1 24,-1-25,1 25,-26-24,1-1,-25 0,-75 1,1 24,-26-25,-24 1,-49 24,-1 0,-50 0,1 1,-25 24,-25 0,0 0,-25 0,0 0,0 0,1 0,-1 0</inkml:trace>
  <inkml:trace contextRef="#ctx0" brushRef="#br0" timeOffset="4954.2832">7268 4663,'-25'25,"25"-25,0 0,25 25,-50-25,25 49,0-24,0 50,0-26,25 26,-25-1,0 1,0 24,0-50,0 26,0-1,0-24,0-1,0-24,-25 0,25-25,0 0</inkml:trace>
  <inkml:trace contextRef="#ctx0" brushRef="#br0" timeOffset="5199.2972">7441 4762,'25'-49,"0"49,-25 0,0 0,0 49,0-24,0 25,0 0,0-1,0 1,25-1,-25-24,25 0,-1-25,26 0,-25-25,0 0,24-24,-24-26,0 26</inkml:trace>
  <inkml:trace contextRef="#ctx0" brushRef="#br0" timeOffset="5410.3094">7863 4490,'0'0,"0"24,0 1,0 25,0 24,0 1,0 24,0 0,0 0,-25 1,25-1,0-25,0 1,0-1,-25-49,50 24,-25-24,0-25,0 0,25-49</inkml:trace>
  <inkml:trace contextRef="#ctx0" brushRef="#br0" timeOffset="5957.3407">8086 4961,'0'50,"25"-1,-25 1,0-1,0 26,0-26,0 26,0-26,0-24,0 0,0-25,-25-25,25 25,0-25,0 1,0-26,-24 0,48 1,-24-1,25 1,0-26,0 50,24-24,1 24,-25-25,0 50,-1-24,-24 24,0 0,0 49,-24-24,-1 0,0 0,-25-1,26-24,-1 25,-25-25,25 0,-24 0,49 0,-25-25,0 25,25 0,0 0,0 0,0 0,0 0,0 0,50 0,-50 25,49-25,-24 0,25 25,-1-25,-24 25,0-25,25 0,-26 0,1 25,-25-50,25 25,-25 0</inkml:trace>
  <inkml:trace contextRef="#ctx0" brushRef="#br0" timeOffset="6643.3799">8731 4787,'0'0,"0"-25,0 25,25 25,0 0,0 25,-1-1,26 1,-25 24,24 1,1-1,0 1,-25-26,24 26,-24-51,0 1,-25-25,25 0,-25-25,24 25</inkml:trace>
  <inkml:trace contextRef="#ctx0" brushRef="#br0" timeOffset="6882.3936">9252 4614,'0'24,"0"1,-25 25,25-1,-49 26,24-1,-25 26,26-1,-26-25,0 1,25 24,-24-50,24 26,0-26,0-24,25 0,-24 0,24 0,0-25,0 24</inkml:trace>
  <inkml:trace contextRef="#ctx0" brushRef="#br0" timeOffset="22633.2945">8880 12601,'0'-25,"0"25,25-25,-25 25,0-25,0 1,-25-1,25 0,-25 0,25 0,-25 1,25 24,-49-25,24 25,0 0,-24 0,24 25,-25 24,1-24,-1 49,25 1,-24-1,24 25,25-24,0-1,25 25,-1-24,1-26,25 1,24 0,-24-25,-1-1,26 1,-26-25,-24 25,0-25,0 0,0 0,-1-25,-24 0</inkml:trace>
  <inkml:trace contextRef="#ctx0" brushRef="#br0" timeOffset="23134.3232">9302 12750,'0'0,"25"24,-1-24,1 0,0 0,25 0,-26 0,1 0,25 0,-25 0,24 0,-24 0,25 0,-26 0,1 0</inkml:trace>
  <inkml:trace contextRef="#ctx0" brushRef="#br0" timeOffset="23479.3429">9376 12923,'0'0,"0"0,25 25,-25-25,0 0,0 0,25 25,0-25,-1 0,1 0,0 0,25 25,-26-25,1 0,0 0,25-25,-26 0,26 0</inkml:trace>
  <inkml:trace contextRef="#ctx0" brushRef="#br0" timeOffset="23968.3708">9996 12675,'0'0,"-25"0,25 0,0 0,25 25,-25-25,25 0,0 0,0 25,0-25,-1 0,26 0,0 0,-26 0,1 0,0 0,0-25,0 25,-25 0,0-25,0 25</inkml:trace>
  <inkml:trace contextRef="#ctx0" brushRef="#br0" timeOffset="24322.3911">10046 12898,'0'25,"0"-25,0 0,0 25,0-25,0 0,25 0,0 25,-25-25,24 0,26 0,-25 0,0 0,-1 0,1 25,-25-25,25 0,-25-25,25 25,-25-25,25 0,-25 25,24-25</inkml:trace>
  <inkml:trace contextRef="#ctx0" brushRef="#br0" timeOffset="24880.423">10988 12005,'0'0,"0"0,0 0,0 0,0 25,0 0,0 0,0 24,0-24,0 25,0 0,0-1,0 1,0-1,-24-24,48 0,-24 0,0 0,25-1,-25-24</inkml:trace>
  <inkml:trace contextRef="#ctx0" brushRef="#br0" timeOffset="25328.4487">11485 12650,'0'0,"0"25,0-25,-25 50,0-25,0 24,0 26,25-26,-24 26,24-1,0 0,0-24,0 0,24-1,1-24,0 0,0-25,0 0,-1-25,1 0,0-24,0 24,0-25</inkml:trace>
  <inkml:trace contextRef="#ctx0" brushRef="#br0" timeOffset="25582.4632">11534 12229,'0'0,"0"0,0 25,0-25,0 0,-25 24,25-24,-24 0,24 0,0 0,0 0,0 0,0-24,24 24,-24-25</inkml:trace>
  <inkml:trace contextRef="#ctx0" brushRef="#br0" timeOffset="26029.4888">12080 11956,'0'0,"0"0,0 25,0-1,0 1,0 25,0-1,0-24,0 50,0-26,0 1,0 0,0-1,0-24,0 0,25-25,-25 25</inkml:trace>
  <inkml:trace contextRef="#ctx0" brushRef="#br0" timeOffset="57854.309">6871 12725,'25'25,"-25"-1,0-24,-25 50,25 0,0-1,0 1,0 24,-25-24,25-1,25 1,-25-25,0 0,0-25,0 0,0-25</inkml:trace>
  <inkml:trace contextRef="#ctx0" brushRef="#br0" timeOffset="58008.3178">6871 12154,'0'0,"0"25,0 0,0 0,0-25,0 0</inkml:trace>
  <inkml:trace contextRef="#ctx0" brushRef="#br0" timeOffset="58428.3419">7094 12998,'0'-50,"25"25,-25-49,0-1,0 1,25 0,-25 24,0 0,-25 26,25 24,0 0,25 24,-25 26,25 0,-25-1,24 26,1-26,0 1,0-1,0-24,-1 0,1-25,0 0,0 0,-25-25,0-24,0-1,0 0,0 1,0-26,25 26,-25-26</inkml:trace>
  <inkml:trace contextRef="#ctx0" brushRef="#br0" timeOffset="58674.3559">7565 11956,'25'0,"-25"49,0 1,0 0,-25 24,25 1,0-1,0 50,0-50,0 26,0 24,25-50,-25 25,0-49,0-1,0 1,0-25</inkml:trace>
  <inkml:trace contextRef="#ctx0" brushRef="#br0" timeOffset="58818.3642">7516 12626,'0'-25,"25"25,-1-25,26 0,-25 25,24-25,1 1,-25-1</inkml:trace>
  <inkml:trace contextRef="#ctx0" brushRef="#br0" timeOffset="59108.3808">8186 11757,'0'0,"-25"0,25 50,-25 0,0 49,0 0,25 25,-24 0,24 25,0 0,24 24,-24-49,50 0,-25-24,0-1,-1-49,26-1,-25-24,0 0,24-25</inkml:trace>
  <inkml:trace contextRef="#ctx0" brushRef="#br0" timeOffset="59729.4163">12626 11584,'0'0,"0"0,0 25,0-25,0 74,24-24,1 49,-25 0,25 25,-25 25,25 0,-50 0,25 24,0-24,-25-25,-24 0,24 0,0-49,-25 24,26-25,-1-24,0 24,0-49,0 0</inkml:trace>
</inkml:ink>
</file>

<file path=ppt/ink/ink3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7T20:59:13.260"/>
    </inkml:context>
    <inkml:brush xml:id="br0">
      <inkml:brushProperty name="width" value="0.05292" units="cm"/>
      <inkml:brushProperty name="height" value="0.05292" units="cm"/>
      <inkml:brushProperty name="color" value="#C0504D"/>
    </inkml:brush>
  </inkml:definitions>
  <inkml:trace contextRef="#ctx0" brushRef="#br0">15875 7091,'0'26,"53"-26,0 0,53 0,0 0,53 0,52 0,1-26,26 26,0-27,27 27,-1 0,-26 0,-26 0,-27-26,-26 26,-80 0,1 0,-27 26,-27-26,-26 0,0 27,-26-27,-1 26</inkml:trace>
  <inkml:trace contextRef="#ctx0" brushRef="#br0" timeOffset="2738.1565">4631 9446,'0'0,"0"0,0 0,26 26,-26-26,0 0,0 0,0 0,26 0,1 0,-1 0,27 27,27-27,-1 0,53 0,1 26,52-26,0 0,53 0,53 0,0 0,53-26,80 26,-54 0,53-27,1 1,-1 26,0-27,-26 27,-26 0,-80-26,0 26,-27-27,-79 27,-26 0,-53 0,-27 0,-26 0,-53 0,0 0,-26 27,-1-27,1 0,26 0,-26 26,26-26</inkml:trace>
  <inkml:trace contextRef="#ctx0" brushRef="#br0" timeOffset="4276.2446">7462 4366,'0'0,"0"26,0-26,-27 27,27-1,0 27,-26 0,26 0,-27 26,1 1,26 25,-27 1,1-26,26 25,-27-25,27-1,0-26,-26 26,26-52,0 26,0-27,0 1,0-1,0-26,0 0,0-26,0-1,0-26,26 0</inkml:trace>
  <inkml:trace contextRef="#ctx0" brushRef="#br0" timeOffset="4675.2674">7858 4604,'0'0,"0"0,0 0,27 0,-27 0,-27 26,27 1,0-27,-26 26,0 27,-1-26,1 25,-1-25,1 26,-1-27,27 27,-26-26,26-1,0 1,26-1,1-26,-1 0,1 0,26 0,-27 0,0-26,27 26,-26-27,-1 1,1 26,-1-53,-26 26</inkml:trace>
  <inkml:trace contextRef="#ctx0" brushRef="#br0" timeOffset="5035.2876">8282 4101,'0'-26,"0"26,0 26,-27-26,27 53,0 0,-26 26,26 1,-27 25,27-25,0 26,-26 26,26-26,-26-27,26 27,0-27,-27 1,27-1,0-26,-26 0,26 0,-27 0,27-27,0 27,0-53,0 27,0-27,0 0,0 0,27-27,-1-26</inkml:trace>
  <inkml:trace contextRef="#ctx0" brushRef="#br0" timeOffset="5396.3086">8599 4868,'27'27,"-27"-27,0 0,0 26,0 1,0-1,-27 1,27 26,0-27,0 27,0-27,0 1,-26 26,26-27,0-26,0 27,0-27,-27-27,27 27</inkml:trace>
  <inkml:trace contextRef="#ctx0" brushRef="#br0" timeOffset="5732.3279">8467 5080,'26'0,"1"0,-1-26,27-1,-26 1,26 26,0-53,-27 26,27 1,-27-1,1 1,-1 26,-26-27,0 27,0 0,-26 27,-1-27,1 26,0 1,-27 26,26 0,-26-27,0 1,27-1,-27 27,26-27,1 1,0-27,26 26,0-26,0 0,0-26,0 26</inkml:trace>
  <inkml:trace contextRef="#ctx0" brushRef="#br0" timeOffset="6190.3541">8732 4710,'0'0,"0"0,0 0,-27 26,27-26,-26 27,-1-1,1 0,-1 1,1 26,-27-27,26 1,-25-1,25 1,1-1,-1-26,27 27,0-27,-26 0,26 0,0-27,0 27,0-26,0 26,26 0,-26-27,0 27,0 0,0 0,0 0,27 0,-27 0,26 27,1-27,-1 26,27 1,-27-1,27 0,-26 27,-1-26,1-27,-1 26,1 1,-1-1,-26-26,27 0,-27-26</inkml:trace>
  <inkml:trace contextRef="#ctx0" brushRef="#br0" timeOffset="6998.4003">9128 4974,'0'0,"27"0,-27 0,26 27,1-27,-27 26,26 1,27-1,-26 27,26 0,0 0,26-27,-53 27,54 0,-27 0,0-27,-1 1,-25-1,-1 1,-26-1,27-26,-27 0,0 0,0-26,0-1</inkml:trace>
  <inkml:trace contextRef="#ctx0" brushRef="#br0" timeOffset="7266.4156">9790 4815,'0'0,"0"27,-27-1,1 1,0 52,-1-26,-26 26,0 1,0-1,27 27,-27-27,0 1,0-27,27 0,-1 0,1-1,-1-25,27-1,0 1,0-1,27-26,-27 27</inkml:trace>
  <inkml:trace contextRef="#ctx0" brushRef="#br0" timeOffset="29107.6649">9393 12859,'0'-27,"27"27,-27-26,0 26,0-27,0 1,0 26,0-27,-27 27,27 0,0-26,0 0,-26 26,26-27,-27 27,1 0,-1-26,1 26,-27 0,0 26,0-26,0 53,27-27,-27 54,0-27,26 26,1 1,-1-1,27-26,27 0,-1 0,1 0,26-1,0-52,0 27,-1-1,1-26,0 0,0 0,-26 0,26-26,-27-1,27 27</inkml:trace>
  <inkml:trace contextRef="#ctx0" brushRef="#br0" timeOffset="29927.7118">10055 12912,'0'0,"0"0,0 0,0 0,0 0,0 0,26 0,-26 0,53 0,-27 0,27 0,0 0,0-27,-26 27,25 0,1 0,-53 0,53-26,-53 26,0 0,0 0</inkml:trace>
  <inkml:trace contextRef="#ctx0" brushRef="#br0" timeOffset="30340.7354">10081 13123,'0'0,"0"0,26 0,-26 0,27 0,-27-26,26 26,1 0,-1 0,1 0,-1 0,27 0,-26 0,-1 0,0 0,1 0,-1 0,-26 26,0-26,27 0,-27 0,26 0</inkml:trace>
  <inkml:trace contextRef="#ctx0" brushRef="#br0" timeOffset="30838.7639">10769 12938,'0'0,"0"0,26-26,1 26,-1 0,1 0,-1 0,1-27,26 27,-1 27,-25-27,26 0,-27 0,27 0,-53 0,27 0,-27 0,26 26,-26-26,0 0,0 0,0 0</inkml:trace>
  <inkml:trace contextRef="#ctx0" brushRef="#br0" timeOffset="31164.7825">10901 13150,'0'0,"0"0,0 0,0 0,27 0,-27 0,26 0,1 0,-1 0,0 0,27 0,-26 26,-1-26,1 0,26 0,-27 0,1 0,-1 0,27 0,-27 0</inkml:trace>
  <inkml:trace contextRef="#ctx0" brushRef="#br0" timeOffset="31887.8239">12303 12779,'0'0,"0"0,0-26,0 26,0 26,-26-26,0 27,26-1,-27-26,1 53,-1-26,27 26,-26 0,26-27,0 27,0-27,26 27,1-53,-1 27,1-1,-1-26,0 27,1-27,-1-27,1 27,-1 0,1-26,-1-1,1 27</inkml:trace>
  <inkml:trace contextRef="#ctx0" brushRef="#br0" timeOffset="32445.8558">12595 11562,'0'0,"0"0,0 0,-27 0,27 0,0 0,0 0,0 0,0 0,0 0,0 0,0 0,0 0,0 0,0 0,-26 0,26 0,0 0,0 0,0 0,-27 27,27-27,0 0,27 0,-27 0,0 0,0 0,0 0,0 0,0 0,0 0</inkml:trace>
  <inkml:trace contextRef="#ctx0" brushRef="#br0" timeOffset="39517.2599">11827 12012,'0'0,"0"-26,0 26,0 0,0 0,0 0,0 0,-26 0,26 0,0 26,0-26,0 27,0-1,0 0,0 1,0-1,0 1,0-1,0 1,0-1,0 1,0-27,0 26,0-26,0 0,0 0</inkml:trace>
  <inkml:trace contextRef="#ctx0" brushRef="#br0" timeOffset="40058.2898">12938 12118,'0'0,"27"0,-27 0,0 26,0 1,0-1,-27 1,27 26,0-27,-26 27,26 0,0-27,-26 27,26-26,0-1,0-26,0 0,0 0</inkml:trace>
  <inkml:trace contextRef="#ctx0" brushRef="#br0" timeOffset="55335.1649">7091 12912,'0'26,"0"27,0-26,0 25,0-25,-26 26,26-27,0 27,0-26,0-27,0 26,0-26</inkml:trace>
  <inkml:trace contextRef="#ctx0" brushRef="#br0" timeOffset="55514.1752">7038 12462,'0'0,"0"0,0 0,-26 0,26 0,0 26,0 1</inkml:trace>
  <inkml:trace contextRef="#ctx0" brushRef="#br0" timeOffset="56002.2032">7250 13203,'0'0,"0"0,0 0,0-27,0 1,0-1,26-26,-26 1,0 25,0-26,0 27,0-27,0 26,0 1,0 26,0 0,0 26,27 27,-27-26,26 26,1 0,-1-1,1 1,-1 0,1-53,-1 27,1-27,-1 0,0 0,-26-27,0 1,27-27,-27 0,0 0,0-26,0-1,0 27</inkml:trace>
  <inkml:trace contextRef="#ctx0" brushRef="#br0" timeOffset="56217.2155">7806 12303,'0'27,"0"26,0-1,0 28,0-1,0 1,0-1,0 27,0-27,0 1,26-28,-26 1,0 0,26-26,-26-1</inkml:trace>
  <inkml:trace contextRef="#ctx0" brushRef="#br0" timeOffset="56415.2268">7594 12832,'0'0,"0"0,26 0,1 0,26 0,0 0,0-26,26 26,-26 0,26 0,-26-27,0 27</inkml:trace>
  <inkml:trace contextRef="#ctx0" brushRef="#br0" timeOffset="56725.2445">8626 12277,'-27'26,"27"1,-26-1,-1 53,-26 1,27 26,0-1,-1 1,1 0,26 0,0 0,26-27,1 1,-1-1,0-26,27 0,-26 0,26-27,0 1</inkml:trace>
  <inkml:trace contextRef="#ctx0" brushRef="#br0" timeOffset="57392.2827">13309 12462,'-27'0,"27"0,0 0,0 26,0-26,27 53,-27-26,0 52,26-26,-26 26,27 27,-27-26,0 25,0-25,0-1,-27 1,1-28,26 1,0-26,-27 26,1-27,26 1,0-27</inkml:trace>
</inkml:ink>
</file>

<file path=ppt/ink/ink3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7T21:02:03.383"/>
    </inkml:context>
    <inkml:brush xml:id="br0">
      <inkml:brushProperty name="width" value="0.05292" units="cm"/>
      <inkml:brushProperty name="height" value="0.05292" units="cm"/>
      <inkml:brushProperty name="color" value="#C0504D"/>
    </inkml:brush>
  </inkml:definitions>
  <inkml:trace contextRef="#ctx0" brushRef="#br0">9023 13785,'0'0,"0"0,0 0,0 0,0 0,0 0,0 26,0-26,0 0,0 27,0-27,0 26,0-26,0 0,0 27,26-27,1 0,25-27,-25 27,52-26,-26-1,27 27,-27 0,-1 0,1-26,0 52,-26-26,-1 0,1 27,-1-27,1 26,-27-26,26 27,0-27,1 0,-1 0,27 0,-26-27,26 27,0-26,-27 26,27 0,0 0,-27 0,1 0,26 0,-53 26,26-26,1 0,26 0,-27-26,27 26,-27-27,27 27,0 0,0-26,0 26,-26 0,25 26,-25-26,-1 27,1-1,-1-26,1 27,26-27,-27 0,27 0,0-27,0 1,26 26,-26-27,0 27,0 0,0 0,-27 27,1-1,-27-26,26 27,1-27,-1 26,27-52,0 26,0 0,26-27,-26 1,0 26,27 0,-28-27,-25 54,-1-27,1 26,-1 1,-26-27,27 26,-1-26,1 0,26 0,-1 0,1 0,-26 0,52-26,-26 26,0 0,-26 0,25 0,-25 26,-1-26,1 0,-1 0,1 0,-1 0,27 0,-26 0,25 0,1-26,0-1,-26 27,26 0,-27 0,1 0,-1 0,1 27,-27-27,26 0,0 0,1 0,26 0,0 0,0-27,0 1,-1 26,1-27,0 27,-26 0,-1 0,1 0,-27 0,0 0,26 0,-26 0,27 0,-1 0,27 0,0-26,0 26,0 0,0-27,0 27,-27 0,27 27,0-27,-27 0,1 26,26-26,0 0,0 0,-1 0,1 0,0 0,-26-26,-1 26,27 0,-26 0,-1 26,0-26,-26 0,27 27</inkml:trace>
  <inkml:trace contextRef="#ctx0" brushRef="#br0" timeOffset="12708.7269">4260 11959,'0'0,"27"-26,-27 26,0 0,0 0,0 0,0 0,0 0,0 0,0 0,0 0,0 0,0 0,26 0,-26 0,27 0,-1 0,27 0,0 26,0-26,0 0,0 0,26-26,0 26,1 0,-1 0,27 0,0 0,-27 0,27-27,-27 27,27 0,-26 0,25-26,-25 26,-1 0,0 0,27 0,-26 0,-1 0,0 0,1 0,-1 26,-26-26,26 0,-26 0,27 27,-27-27,26 0,-26 0,26 0,-26 0,27 0,-27 0,26 0,0 0,1 0,-1 0,0-27,1 27,-1 0,1 0,-1-26,0 26,1 0,-1 0,-26-27,26 27,-26 0,27 0,-27 0,26 0,-26 0,26 0,-26 0,27 0,-28 0,28 0,-27 0,0 0,26 0,-26 0,0 0,0 0,26 0,-26 0,0 0,0 0,0 27,26-27,-26 0,0 0,0 0,26 0,-26-27,0 27,-26 0,26 0,-27 0,0 0,1 0,-1 0,1 0,-27 0,0 0,0 0,0 0,0 0,0 0,26 0,-26 0,0 27,0-27,0 26,0-26,0 27</inkml:trace>
  <inkml:trace contextRef="#ctx0" brushRef="#br0" timeOffset="16249.9294">9843 12435,'0'0,"0"0,0 0,0 0,0 0,0 0,0 0,0 0,0 0,0 27,0-1,0 27,0-26,0 26,0 26,26-26,-26 26,0-26,0 0,0 27,-26-28,26 1,0 0,0 0,-27 0,27 0,0-27,-26 1,26-1,-27 1,27-27,0 0,0-27</inkml:trace>
  <inkml:trace contextRef="#ctx0" brushRef="#br0" timeOffset="16805.9612">10107 13150,'53'-27,"-26"27,26-26,0 26,26-27,-26 1,-27 0,27-1,-26-26,-1 27,1-1,-27 1,0-1,0 1,-53 26,26 0,-26 0,27 0,-27 26,-26 1,26-1,26 27,-26 0,27-26,26 25,0 1,0 0,26-26,1-1,26 1,-27-27,27 26,0-26,0 0,-27 0,27 0,0-26,-26 26</inkml:trace>
  <inkml:trace contextRef="#ctx0" brushRef="#br0" timeOffset="17092.9776">11113 12224,'0'-27,"0"27,0 0,0 27,0 26,-27 0,27 0,-26 26,26 27,-27 0,27-1,-26 1,26 0,0 0,0-27,0-26,0 0,0 0,0-27,0 1</inkml:trace>
  <inkml:trace contextRef="#ctx0" brushRef="#br0" timeOffset="17281.9885">10610 12779,'0'0,"27"27,-1-1,27-26,26 0,-26 27,27-27,-1 0,0-27,1 27,-1-26</inkml:trace>
  <inkml:trace contextRef="#ctx0" brushRef="#br0" timeOffset="17705.0127">12065 12171,'0'-53,"27"26,-54 1,27 0,-53-1,27 27,-27 0,0 0,0 27,0-1,0 27,0 26,27 1,26-1,0 0,26 27,27-26,0 25,0-25,0-1,0-26,-26 27,-1-28,0-25,-52 26,0-27,-1 1,-26-1,0-26,-26 27,26-27,-26 0,-1 0,27-27,27 27,-27-26,53 26,0-27,0 27</inkml:trace>
  <inkml:trace contextRef="#ctx0" brushRef="#br0" timeOffset="17984.0286">12277 12832,'0'0,"-26"0,26 0,-27 0,1 27,-1-1,1 1,-1 26,1-27,26 27,-27 0,54-27,-27 27,26-26,1-1,26 1,-27-27,27 0</inkml:trace>
  <inkml:trace contextRef="#ctx0" brushRef="#br0" timeOffset="18464.0561">12515 13097,'-26'53,"-1"-27,27 27,0-26,27-1,-1 27,1-53,26 0,-27 0,27 0,0-26,-27-1,1 1,-1-27,-26 0,-26 0,-1 0,1 27,-1-27,1 0,-1 53,27-27,0 27,0 27,27-1,-1 1,1 26,-1-1,27-25,-26 26,-1-27,1 1,-27-27,26 0,-26-27,0 27,0-53,26 0,-26 1,0-1,27 0,-1-27,1 27,-1 0,1 27,-1-27,1 53,-1 0,1-26,26 26</inkml:trace>
  <inkml:trace contextRef="#ctx0" brushRef="#br0" timeOffset="18798.0752">13282 13018,'0'0,"27"26,-27-26,26 0,1-26,26 26,-27-27,1-26,26 27,-27-27,-26 26,26 1,-26-27,0 26,-26 27,0 0,-1 27,-26-1,27 27,-1 0,1 0,-1 27,27-1,0-26,0 0,0 0,27-27,-1 27,1-53,-1 26</inkml:trace>
  <inkml:trace contextRef="#ctx0" brushRef="#br0" timeOffset="19716.1277">14076 12197,'-26'27,"26"-1,-27 27,27 0,-26 26,-1 1,1-1,26 27,-27-27,27 27,0-26,-26-1,26-26,26 0,-26 0,27 0,-27-53,26 26</inkml:trace>
  <inkml:trace contextRef="#ctx0" brushRef="#br0" timeOffset="20600.1781">15399 12012,'27'0,"-27"27,26-1,0 27,1 0,-1 0,27 53,-26-1,-1 1,27 27,-53-1,27-26,-27 0,0-27,0 27,-27-53,1 26,26-26,-53-27,26 1</inkml:trace>
  <inkml:trace contextRef="#ctx0" brushRef="#br0" timeOffset="27826.5916">19976 12277,'27'0,"-27"0,0 0,0-27,0 27,26-26,-26-1,53-26,-26 27,26-27,26 0,0-26,27 26,-26-27,52 28,0-1,0-27,1 27,-1 0,27 27,-27-27,0 27,1-1,-28 27,1 0,0 27,0-27,-27 52,1 1,-27 27,-27-27,27 26,-27 0,1 1,-1-27,-26 26,0-26,0 0,0 0,0-27,-26 1,26-1,0-26,0 0,0 0,0 0,0-26,0-1,0 27,0-26</inkml:trace>
  <inkml:trace contextRef="#ctx0" brushRef="#br0" timeOffset="28172.6114">22067 12171,'0'0,"0"0,26 26,1-26,-27 0,26 27,0-1,27 1,-26-1,-1-26,1 27,-27-1,26-26,1 0,-1 0,1 0,-1-53,27 27,-27-1,27-26,-26 0,-1 27,1-1,26 1,-53 0,26-1,-26 27</inkml:trace>
  <inkml:trace contextRef="#ctx0" brushRef="#br0" timeOffset="28793.6469">20215 12303,'-27'-26,"27"-1,-26-26,26 27,0-27,26 26,27-52,0 26,0 0,26-26,27 26,26-26,1 26,25 0,1 0,0 0,26 0,0 27,0-1,1 1,-28 26,28 0,-54 26,0 1,1-1,-28 0,-52 27,0 0,0 0,-26 0,-27 27,0-28,0 1,0 0,-27 0,27 0,0-26,0 25,0-25,0-27,0 26,0 1,0-27,0 0,0 0,0 0,0-27,-26 1</inkml:trace>
  <inkml:trace contextRef="#ctx0" brushRef="#br0" timeOffset="29149.6672">22649 12039,'0'0,"0"0,0 0,0 0,26 26,1-26,-1 26,1 1,-27-1,26 1,0-1,1 27,-1-26,-26-1,27-26,-27 0,26 0,1 0,-1-26,1-1,-1 1,1-1,-1 1,0-27,1 53,-1-27,1 1,-1 0,-26 26</inkml:trace>
  <inkml:trace contextRef="#ctx0" brushRef="#br0" timeOffset="31265.7883">14923 12726,'0'0,"0"-26,0 26,0-26,-27-1,27 27,-26-26,-1-1,1 1,0-1,-1 27,-26 0,0 0,0 0,0 27,-26 26,26 0,0-1,0 28,27-27,-1 26,27 1,27-28,-1 1,27 0,0-26,27-1,25 1,-25-27,-1 0,0 0,-26 0,0 0,0 26,0-26,-26 0,-1 0</inkml:trace>
</inkml:ink>
</file>

<file path=ppt/ink/ink3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7T21:03:42.048"/>
    </inkml:context>
    <inkml:brush xml:id="br0">
      <inkml:brushProperty name="width" value="0.05292" units="cm"/>
      <inkml:brushProperty name="height" value="0.05292" units="cm"/>
      <inkml:brushProperty name="color" value="#C0504D"/>
    </inkml:brush>
  </inkml:definitions>
  <inkml:trace contextRef="#ctx0" brushRef="#br0">9102 4789,'0'0,"26"-26,-26 26,0-27,27 27,-27 0,0 0,0 0,0 0,0 0,0 0,0 0,26-26,1-1,-1 27,1-26,-1-1,1 27,-1-26,1 26,-1 0,1 0,-27 0,26 0,0 0,1 0,26-27,0 1,0-1,26-26,-26 53,26-26,-26 0,0 26,-26 0,-1 26,-26 0,27 1,-27-1,26-26,27 27,-27-27,54 0,-27 0,0 26,26-26,-26 27,0-1,0 1,0-1,0 1,-1-1,28-26,-1 0,1 0,-1-26,27-1,0 1,-27 26,27-27,-53 27,0 0,0 0,-27 0,27 27,-27-27,27 0,27 0,-27-27,26 1,27-1,0 1,-27 26,0-27,27 27,-26 0,-27 0,26 0,-26 27,0-27,0 0,0 0,-1 0,28 0,-27 0,26 0,1-27,-28 27,1 0,0 0,-26 27,26-27,0 0,-27 0,27 0,0 0,0 0,0 0,0 0,0 0,-1-27,-25 27,26 0,-27 0,-26 0,27 0,-1 0,27-26,26-1,1 1</inkml:trace>
  <inkml:trace contextRef="#ctx0" brushRef="#br0" timeOffset="1438.0818">19712 3201,'0'0,"0"27,0-27,0 0,0 0,0 0,0 0,0 0,0-27,0 27,0-26,0 26,0 0,0 0,26-26,-26-1,27 27,-1 0,-26-26,27-1,26 27,-27-26,0-1,27 27,0-26,0-1,0 1,0 26,26-27,-26 1,27 0,-27 26,26-27,0 27,1-26,-27 26,26-27,0 27,-26 0,27 0,-1-26,0 52,-26-26,27 0,-27 0,26 0,-26 27,0-27,26 0,-26 26,0-26,0 27,0-1,-27 0,1 1,26-27,-27 26,1 1,-1-1,1 1,-1-1,1 1,-1-27,0 26,1 1,-1-27,1 26,-1 0,-26-26,27 27,-1-27,-26 0,27 0,-27 0,0 26,0-26,0 0,0 0,26 0,-26 0,0 0,0 0,0 0,0 0,0 0,0-26,0 26,0 0,0 0,0 0,27-27</inkml:trace>
  <inkml:trace contextRef="#ctx0" brushRef="#br0" timeOffset="3407.1949">11113 344,'0'0,"0"0,0 0,0 0,0 0,0 0,0 0,0 0,-53-53,53 53,0 0,0 0,0 0,0 0,0 0,0 0,0 0,26 53,-26-53,0 53,0-53,27 79,-27-79,0 53,0-53,0 0,0 0,0 0</inkml:trace>
  <inkml:trace contextRef="#ctx0" brushRef="#br0" timeOffset="3752.2146">11377 344,'0'0,"53"0,-53 0,0 0,27 53,-27-53,0 53,0-53,0 79,0-79,26 80,-26-80,0 26,0-26,0 0</inkml:trace>
  <inkml:trace contextRef="#ctx0" brushRef="#br0" timeOffset="4076.2332">11774 291,'0'0,"0"0,0 0,0 0,0 0,0 79,0-79,27 53,-27-53,0 80,0-80,26 53,-26-53,0 0</inkml:trace>
  <inkml:trace contextRef="#ctx0" brushRef="#br0" timeOffset="4430.2532">12277 344,'0'0,"0"79,0-79,0 80,0-80,0 53,0-53,0 79,0-79,0 0</inkml:trace>
  <inkml:trace contextRef="#ctx0" brushRef="#br0" timeOffset="4762.2724">12674 344,'0'0,"0"0,26 53,-26-53,-26 79,26-79,0 53,0-53,26 53,-26-53</inkml:trace>
  <inkml:trace contextRef="#ctx0" brushRef="#br0" timeOffset="5188.2968">13018 291,'0'0,"0"0,0 0,0 0,0 79,0-79,0 53,0-53,26 53,-26-53,0 53,0-53,0 0</inkml:trace>
  <inkml:trace contextRef="#ctx0" brushRef="#br0" timeOffset="5453.3119">13362 185,'26'53,"-26"-53,0 80,0-80,0 79,0-79,0 79,0-79,0 80,0-80</inkml:trace>
  <inkml:trace contextRef="#ctx0" brushRef="#br0" timeOffset="20098.1491">10769 3757,'0'0,"0"0,0 0,0-26,-27 26,27 0,0-27,0 27,-26-26,26 26,-26-27,-1 27,1 0,-1 0,1 0,-1 0,1 0,-27 0,26 0,-26 27,27-1,-27 1,0-1,27-26,-1 53,1-27,-1 1,27 26,0-27,0 1,27 26,-1-53,27 53,-26-27,26-26,-1 27,1-27,0 0,0 0,0 26,0-26,0-26,-27 26,1 0,26 0,-27 0,1 0,-27 0,26-27</inkml:trace>
  <inkml:trace contextRef="#ctx0" brushRef="#br0" timeOffset="20932.1973">11616 3757,'0'0,"0"0,0 0,0 0,0 0,0 27,-27-1,27 0,0 1,0 26,0-27,0 1,0 26,0-27,0 1,0-1,0 1,0-27,0 0,0 0,0-27,0 1,27-27,-27 0</inkml:trace>
  <inkml:trace contextRef="#ctx0" brushRef="#br0" timeOffset="21073.2054">11536 3254,'0'0,"-26"0,26 0,0 27,0-27,0 0</inkml:trace>
  <inkml:trace contextRef="#ctx0" brushRef="#br0" timeOffset="21687.2405">11854 4101,'0'0,"0"0,0-26,0-1,0 1,0-1,-27 1,27-1,0-26,0 0,-26 27,26-27,0 27,0-1,0 1,0 26,0 0,0 0,0 26,26 1,1-1,-27 1,26 25,1-25,26-1,-27 1,27-1,-27-26,1 27,26-27,-27 0,1-27,-27 27,0-26,0-1,0-26,0 27,-27 0,27-1,-26 1,26-27,0 26,0 1,0-1</inkml:trace>
  <inkml:trace contextRef="#ctx0" brushRef="#br0" timeOffset="22021.2594">12515 2963,'0'0,"0"0,0 0,0 0,27 53,-27-26,0-1,0 27,0 0,0 0,0-27,0 27,0 0,0-26,0-1,0-26,26 0</inkml:trace>
  <inkml:trace contextRef="#ctx0" brushRef="#br0" timeOffset="22854.3072">12833 3466,'0'0,"26"0,-26 0,27 0,-1-26,0 26,1 0,-1 0,1 0,-1 26,1-26,-1 27,-26 25,27-25,-1 26,-26-27,27 27,-27 0,0-26,0-1,26 0,-26-26,0 0,-26 0,26 0,-27 0,1-26,-1 0,-26-1,27 27,-27-26,0-1,27 27,-1-26,-26 52,27-26,-1 27,1-1,-1 1,27 25,0-25,0-1,27 27,-1-53,27 27,0-1,-26-26,25 27,1-54,0 27,0 0,-26-26,-1 26,27-27,-26 27,-27 0,26-26</inkml:trace>
  <inkml:trace contextRef="#ctx0" brushRef="#br0" timeOffset="23275.3311">13309 3731,'0'0,"0"0,0-27,0 27,26 0,1-26,26 26,-27-27,27 27,-26-26,-1-27,0 53,1-53,-27 27,0-1,-27-26,1 53,0-26,-1 26,-26 26,0 1,27-1,-27 27,53 0,-27 26,1-26,26 0,0 26,0-26,26 0,1-26,-1-1,1 1,26-27,-27 0,27 0,0-27,-27 1,27-1,-26 1</inkml:trace>
  <inkml:trace contextRef="#ctx0" brushRef="#br0" timeOffset="23490.3436">13838 3598,'0'0,"0"27,0-1,-26-26,52 53,-52-26,52 26,-26-27,0 27,0-27,0 27,0-26,0-27,0 26,0-26,27 0,-27-53,26 27,-26-27</inkml:trace>
  <inkml:trace contextRef="#ctx0" brushRef="#br0" timeOffset="23653.3528">13917 2990,'0'0,"-26"0,26 0,-26 26,26-26,0 27,0-27,0 26,0 1</inkml:trace>
  <inkml:trace contextRef="#ctx0" brushRef="#br0" timeOffset="24312.3906">14129 3678,'0'0,"-26"0,26 0,-27 0,1 0,-1 26,27-26,-26 27,-1-1,1 1,26-1,0 0,0 1,26-1,1 1,-1-27,27 0,0-27,-26 27,25-26,-25-1,-1 1,-26-27,27 27,-54-27,27 26,-26-26,-1 27,1-1,0 1,-1 0,27 26,0 0,0 0,27 0,-1 26,0-26,1 26,26-26,-27 27,1-1,26 1,-27-1,1-26,-1 53,-26-26,27-1,-27 1,0 25,26-52,-26 27,26-1,1-26,-1 0,27-26,-26-1,-1 27,-26-26,27-27,-27 27,0-27,0 26,-27-26,27 0,-26 1,26 25,-27-26,27 27,-26-27,26 26</inkml:trace>
  <inkml:trace contextRef="#ctx0" brushRef="#br0" timeOffset="24724.4142">15029 2593,'0'26,"26"1,-26-1,0 27,27-26,-27 52,0-26,0 0,26 0,-26 0,0-27,0 1,0-1,0 1,0-27,0 0</inkml:trace>
  <inkml:trace contextRef="#ctx0" brushRef="#br0" timeOffset="86173.9289">11060 7594,'-27'0,"27"0,-26 0,0-27,26 27,-27 0,1-26,-1 26,1-27,-1 27,-26 0,0 0,1 0,-1 0,-27 0,1 27,26-1,-26 1,-1-27,27 52,-26-25,26-1,0 27,0-26,27 26,-27 0,26-27,27 27,-26 0,26 0,26 0,-26-27,27 54,-1-54,1 27,-1 0,27 0,-26 0,52 0,-26-27,0 1,26-1,-26 27,26-27,-26-26,27 27,-27-27,26 0,-26 0,0 0,26-27,-52 27,26-53,-1 27,1 0,0-27,0-27,-26 27,-1 0,1-26,-1 0,-26-1,0 27,0-26,-26 26,-1 0,1 0,-1 27,1-27,-1 53,-26-27,27 27,-1 0,1 0,0 0,-1 0,27 0,0-26</inkml:trace>
  <inkml:trace contextRef="#ctx0" brushRef="#br0" timeOffset="87677.0149">14182 7435,'0'0,"-26"0,-1-27,1 27,-1 0,1-26,-1-1,-26 27,0-26,1 26,-28 0,27-26,-26 26,-1 0,-25 0,25 26,1-26,-27 26,27-26,-27 27,26 26,1-53,0 53,-1-27,27 27,-26 0,0 0,26 0,-27 0,54 26,-53 1,26-28,0 28,26-27,-26 0,27 0,-1-1,1 1,0 0,26 0,0 0,26-26,0 26,27-27,-26 0,26 1,26-1,0 1,-26-27,53 0,0 26,0-26,26 0,-26 0,0 0,26 0,0 0,1 0,-1 0,0 0,-26 0,53 0,-27 0,27-26,-27 26,27 0,0-27,-27 27,27-26,0-1,-27 27,27-26,-1 26,-25 0,-1 0,27-26,-27 26,0 0,1 0,-1 0,0 0,-26 0,26 0,1 0,-28 0,1 0,26 0,-26-27,-26 1,26 26,-1-27,-25 1,-1-27,-26 26,0-26,-27 0,1 1,-27-1,-27 0,1 0,-1 0,-25 0,-1 27,-27-27,1 0,-27 26,27 1,-54-1,28-26,-28 53,1-26,0-1,-27 1,27 0,-1-1,-25 1,25-1,1 27,0-26,-1-1,28 1,-28 26,27-27,1 27,25-26,1 26,0 0,-1 0,1 0,-1 0,27 0,1 26,-1 1,26-27,1 26,-1 1,27-1</inkml:trace>
  <inkml:trace contextRef="#ctx0" brushRef="#br0" timeOffset="95993.4904">18786 10530,'0'0,"0"0,0 0,0 0,0 0,0 0,0 0,0 0,0 0,-27 0,27 0,0 0,0-26,0 26,27 0,-1-26,1-1,26-26,0 27,-1-27,1 0,27 0,26-26,-27-1,27 1,0-27,-27 27,27-27,0 0,-27-26,27 26,-53 0,26 0,1 0,-28 0,-25 1,-1-1,-26 26,0-25,0-1,-26 26,-27-25,27 25,-54-26,27 27,0-27,-26 0,0 27,-27 0,26-27,-25 26,-1 1,0 0,-26-1,26 27,-27 0,-25-26,25 26,-25 0,-1 27,0-27,27 26,-53-26,26 27,-26 26,26-26,-26-1,0 1,-1 26,1-27,0 27,-27-26,27 26,-27 0,27 0,0 0,-27 26,27 1,0-27,0 53,26-27,-26 27,52 0,-25 0,25 0,1 26,26-26,0 0,27 0,0 0,26 0,0-27,0 1,26-1,27 0,-26 1,26-1,0 1,-26-27,26 0,0 0,26 0,0-27,-26 1,27-27</inkml:trace>
  <inkml:trace contextRef="#ctx0" brushRef="#br0" timeOffset="97036.5502">19262 10372,'-26'0,"-1"0,27 0,-26-27,26 27,0 0,0 0,-27-26,27 26,27 0,-1-27,1 1,25-27,28 0,-1 0,1-26,25-1,28-25,-1-28,0 27,-26-52,53 25,-53-25,0 25,26-25,-53 25,-26-25,0-1,-26 26,-27 1,-27-27,1 27,-54 0,1 0,-27-1,0 27,-53 1,1-1,25 0,-52 27,0-1,0 1,-27-1,0 28,1-1,-1 26,0-26,1 27,-1-1,0 27,1 0,-27 0,26 0,0 27,1-27,-1 26,0 1,27 26,-27-27,54 27,-28-27,1 54,27-27,-1 26,26-26,1 26,26 1,1-27,-1 26,26-26,54 0,-54 0,54 0,-27-27,27 1,-1 26,27-53,-26 26,26-26,0 0,0 0,0 0,26-26,1-1,-1 1</inkml:trace>
  <inkml:trace contextRef="#ctx0" brushRef="#br0" timeOffset="98046.608">19712 10107,'-27'-26,"27"26,0-27,0 1,0-1,53-26,-26 27,52-27,-26 0,53 0,0-26,0-27,52 27,-25-54,-1 27,27-26,-27 26,0-26,-26 0,0-1,0 28,-53-28,-27 1,1 26,-27-26,-27 26,-26 0,0 0,-53 1,1 25,-1 1,-27-1,1 1,-27 26,-26 0,26 0,-26 0,26 0,-26 27,-26-27,25 27,1-1,26 1,-26-1,0 27,0-26,26 26,-26 0,26 0,0 0,1 0,-1 26,27-26,-27 27,27-1,-1 1,1-1,26 27,-26-27,26 1,0-1,0 27,0-26,1 26,25 0,-26-27,1 27,25-27,1 27,-1-26,28-1,-1 1,0-1,26-26,27 0,0 0,0 0,0 0,27 27,26-54</inkml:trace>
  <inkml:trace contextRef="#ctx0" brushRef="#br0" timeOffset="98912.6575">20162 10134,'0'-27,"26"1,1-27,-1 26,27-26,0 0,26 1,27-28,0 1,0-1,26-25,-26-1,26 0,0-26,-26 26,0-27,-27 1,1 26,-27-26,0 0,-27-1,-52 1,26 26,-53-26,-27 26,1 0,-27 1,-26 25,-27 1,0-1,1 28,-54-1,27 26,-27 1,0-1,-26 1,0 26,0 0,0 0,26 0,-26 0,26 26,-26-26,27 27,25-27,-25 26,26 1,-1-1,1 1,26-1,1 27,25-27,1 1,26-27,0 26,53 1,-26-1,53-26,-1 0,27 0,27 27,-1-27,27 0,0 0</inkml:trace>
  <inkml:trace contextRef="#ctx0" brushRef="#br0" timeOffset="99688.7019">20056 10107,'53'-26,"26"-1,-26 1,53-54,0 27,26-26,27-27,-1 0,-25 1,25-28,1 1,-26 0,-1-1,0 1,-53 0,1 0,-27-1,-27 1,1 0,-54 26,1 0,-27-26,0 52,-26-26,-27 27,0 0,-26 26,-27-27,0 54,0-27,-26 27,0-1,0 1,0 26,-1 0,-25 0,25 0,1 26,0 1,0-1,0 27,26-27,0 27,0-26,1 52,25-52,27 26,-26-27,26 27,27-27,0 1,26-1,0 1,26-27,1 0,26 26,0-26,26 0,1 27</inkml:trace>
  <inkml:trace contextRef="#ctx0" brushRef="#br0" timeOffset="103325.9099">9763 10795,'0'0,"-26"0,26 0,-26-26,26 26,0 0,0 0,0 26,0 0,26 1,0-27,27 53,0-27,0 1,0 26,0 0,0 0,0-27,0 27,-27-27,27 27,-26-26,-1-1,1 27,-1-26,-26-1,26 0,-26 1,0-27,0 0,0 0,27-27</inkml:trace>
  <inkml:trace contextRef="#ctx0" brushRef="#br0" timeOffset="103618.9267">10451 10636,'0'-26,"27"-1,-27 27,-27 0,27 0,-26 53,-1-26,1 26,-27 0,0 26,0 0,0 1,-26 26,26-27,0 0,0-26,0 27,27-28,-27-25,53 26,-27-27,27-26,0 0,0-26,27-1</inkml:trace>
  <inkml:trace contextRef="#ctx0" brushRef="#br0" timeOffset="103874.9411">10504 10980,'27'27,"-1"-27,1 0,26 0,0 0,-1-27,28 27,-1 0,-26-26,0 26,26 0,-52 0,26 0,0 0,-27 0,1 0</inkml:trace>
  <inkml:trace contextRef="#ctx0" brushRef="#br0" timeOffset="104204.9601">10690 11139,'-27'0,"27"0,0 26,27-26,-27 0,26 27,0-27,1 0,26 0,-27 0,27 0,0 26,0-26,0 0,0 0,0 0,0 0,0 0,-27-26,1 26</inkml:trace>
  <inkml:trace contextRef="#ctx0" brushRef="#br0" timeOffset="104474.9757">11457 10901,'26'0,"1"26,-1-26,1 0,-1 0,27 0,0-26,-27 26,27 0,0 0,0-27,-26 27,26-26,-1 26,-25 0,-1 0</inkml:trace>
  <inkml:trace contextRef="#ctx0" brushRef="#br0" timeOffset="104748.9913">11668 11033,'0'0,"0"0,27 0,-27 0,26 0,1 0,-1 0,1 0,26 0,-27 0,27 0,0 0,0 0,0 0,26 0,-26-26,0 26</inkml:trace>
  <inkml:trace contextRef="#ctx0" brushRef="#br0" timeOffset="105334.0248">12700 11007,'0'26,"0"-26,27 0,-1 0,1 0,26 0,-27 0,1 0,25-26,-25-1,26 1,-27-1,1 1,-1-1,-26 1,27-1,-54 1,1 0,-1-1,-26 27,0 27,1-27,-1 26,0 27,-27-27,27 27,1 27,25-27,1 0,26 26,26-26,27 0,0-27,26 1,1 26,-27-53,26 26,27-26,-53 0,26 0,-26 0,0 0,-27 0,1 0,-1 0,1 0</inkml:trace>
  <inkml:trace contextRef="#ctx0" brushRef="#br0" timeOffset="122207.9899">7806 16510,'0'0,"0"0,-27-26,27 26,0 0,0 0,-26-27,26 27,-27-26,27 26,-26 0,-1 0,1 0,-1 0,1 0,26 0,-53 0,27 0,-1 0,1 26,-27-26,26 27,1-27,-1 26,-26 0,27-26,-1 27,1-1,0-26,26 27,-27-1,27-26,-26 27,26-27,0 26,-27-26,27 27,0-1,0-26,0 27,0-27,27 26,-27 1,0-1,26-26,-26 26,0 1,27-1,-27 1,0-27,26 26,-26 1,26-1,1-26,-27 27,26-27,-26 26,27-26,-1 27,1-27,-27 26,26-26,1 0,-27 0,26 26,1-26,-27 27,26-27,1 0,-27 0,26 26,0-26,1 0,-27 0,26 0,1 0,-1 0,1 0,-1 0,-26 0,27 0,-1 0,1-26,-1 26,0-27,1 27,-1-26,1 26,-27-26,26-1,1 1,-27-1,26 1,-26-1,27 1,-27-1,26-26,-26 27,0-27,0 27,0-1,0 1,0-27,-26 53,26-27,0 1,-27-1,27 27,0-26,-26-1,26 27,-27-26,27 26,-26 0,26 0,-27 0,27 0,0 0,0 26,0-26,0 0,0 0,0 0</inkml:trace>
  <inkml:trace contextRef="#ctx0" brushRef="#br0" timeOffset="125083.1544">14473 17410,'-26'0,"26"0,0 0,0 0,0 0,26 0,1-27,-1 27,27 0,0 0,26-26,1 26,25-27,28 27,-27 0,26-26,27 26,-1 0,1-27,0 27,26 0,0-26,0 26,27-27,-27 27,27 0,-27 0,27 0,-27-26,0 26,0 0,-26 0,0 0,0-27,-53 27,-1 0,-25 0,-1 0,-26 0,-26 0,-1 0,-26 0,0 0,0 0,0 0,-26-26,-1 26,1 0,-1-26,-26-1</inkml:trace>
  <inkml:trace contextRef="#ctx0" brushRef="#br0" timeOffset="125686.1889">15135 16298,'0'0,"0"27,26-27,0 53,-26-27,27 1,26 26,-27-27,27 27,0 0,-26 0,25-27,-25 27,26-26,-27-1,-26 1,27-1,-27-26,26 26,-26-26,0 0</inkml:trace>
  <inkml:trace contextRef="#ctx0" brushRef="#br0" timeOffset="125949.2039">15611 16272,'-27'26,"1"1,-1-1,1 27,-1 0,1-26,-27 52,27-53,-1 27,1 0,-1-26,1 26,-1-53,27 26,-26 1</inkml:trace>
  <inkml:trace contextRef="#ctx0" brushRef="#br0" timeOffset="126205.2186">16061 16404,'52'0,"-25"0,26 0,0 0,0 0,0-26,0 26,-1 0,1 0,-26 0,26-27,-27 27</inkml:trace>
  <inkml:trace contextRef="#ctx0" brushRef="#br0" timeOffset="126493.235">16166 16589,'0'0,"0"0,27 0,-1 0,-26 0,27-26,-1 26,27 0,-26 0,26 0,-27 0,27 0,0 0,0 0,-27 0,27-27</inkml:trace>
  <inkml:trace contextRef="#ctx0" brushRef="#br0" timeOffset="126808.2531">16881 16193,'0'0,"-27"0,27 0,27 0,-1 26,1-26,-1 0,27 26,-26-26,25 0,1 0,-26 27,26-27,-27 0,1 26</inkml:trace>
  <inkml:trace contextRef="#ctx0" brushRef="#br0" timeOffset="127064.2677">16854 16484,'0'0,"27"0,-1 0,1 0,-1 0,1 0,-1 0,1 0,25 0,-25 0,26 0,-27-27</inkml:trace>
  <inkml:trace contextRef="#ctx0" brushRef="#br0" timeOffset="127694.3037">17727 16563,'27'26,"-1"-26,1 0,26 27,0-27,-27 0,27-27,0 27,-27-26,1-1,-1 1,-26 0,0-1,0 1,0-1,-26-26,26 53,-27-26,-26 26,1 0,-1 0,0 26,0 27,0-26,0 26,27-1,-27 1,53 27,-27-27,27 0,27 26,-1-53,1 27,25-26,1-1,0 1,0-1,0-26,26 0,-26 0,0 27,0-27,0 26,-26-26</inkml:trace>
  <inkml:trace contextRef="#ctx0" brushRef="#br0" timeOffset="150628.6155">8335 11060,'0'0,"0"26,0 1,0-27,0 26,0 0,0 27,0-26,0-1,0 1,0-1,0 1,0-1,0 1,0-27,0 0,-27-27,27 27,0-53</inkml:trace>
  <inkml:trace contextRef="#ctx0" brushRef="#br0" timeOffset="150808.6258">8255 10742,'0'0,"0"0,0 0,0 0,0 0,0 0,0 0,0 27,0-27</inkml:trace>
  <inkml:trace contextRef="#ctx0" brushRef="#br0" timeOffset="151441.662">8546 11351,'0'0,"0"0,0 0,0 0,27 0,-27 0,0 0,0-27,0 27,0-26,0 26,0-27,0 1,0-1,0-26,0 1,0 25,0 1,0-1,0 1,0 26,0-27,0 27,0 0,26 27,-26-1,0 1,0 26,27-27,-27 0,26 27,-26-53,0 27,27-1,-27-26,0 0,26 0,-26-26,27-1,-27 27,0-53,26 1,-26 25,0-26,0 27,0-27,0 26,0 1,0-1</inkml:trace>
  <inkml:trace contextRef="#ctx0" brushRef="#br0" timeOffset="151733.6787">8917 10689,'26'27,"-26"-1,-26 1,52 25,-26-25,0 52,0-52,0 52,0-26,0 0,0 0,0 0,27 0,-54-27,54 1,-27-1,0-26</inkml:trace>
  <inkml:trace contextRef="#ctx0" brushRef="#br0" timeOffset="151922.6893">8864 11060,'0'-27,"0"27,0 0,0 0,0 0,26 0,1 27,-1-27,1 0,26 0,-27 0,27-27,0 27</inkml:trace>
  <inkml:trace contextRef="#ctx0" brushRef="#br0" timeOffset="152364.7148">9605 10504,'0'0,"-27"0,27 0,-26 26,-1 1,1-1,26 27,-27 0,1 27,0-1,-1 0,27 27,0-26,0-1,0-26,27 0,-27 0,26 0,0-27,1 0,-1 1,1-27,-1 26,1-26,26-26</inkml:trace>
  <inkml:trace contextRef="#ctx0" brushRef="#br0" timeOffset="152989.7505">13706 10530,'26'0,"-26"-26,27 26,-1 26,-26 1,53 26,-26 0,-1 26,27 0,-27 27,1-26,-27 26,0-27,0 0,0-26,-27 27,1-28,26-25,-27 26,27-27,0-26,0 0</inkml:trace>
</inkml:ink>
</file>

<file path=ppt/ink/ink3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7T21:17:02.018"/>
    </inkml:context>
    <inkml:brush xml:id="br0">
      <inkml:brushProperty name="width" value="0.05292" units="cm"/>
      <inkml:brushProperty name="height" value="0.05292" units="cm"/>
      <inkml:brushProperty name="color" value="#C0504D"/>
    </inkml:brush>
  </inkml:definitions>
  <inkml:trace contextRef="#ctx0" brushRef="#br0">1482 10769,'0'0,"0"-27,-26 27,26 0,-53 0,26-26,-52 26,-1 0,1-27,0 27,-54 0,54 27,-53-27,26 26,0-26,0 27,27-1,-1 27,28 0,-1 0,26 53,27-1,0 28,27 52,-1 0,1 53,-1 0,0 27,1 26,-27 0,0 0,0 0,-27 0,27-26,-26-27,0-26,26-27,0-26,26-27,0 0,27-53,27-26,-1-26,27-1,53-26,-27-26,27 26,0 0,26 0,-53 0,0 26,-26 27</inkml:trace>
  <inkml:trace contextRef="#ctx0" brushRef="#br0" timeOffset="9323.5333">13626 13018,'0'0,"0"26,0 0,27 1,-27 26,0-27,0 27,0-26,0-1,0 27,0-27,0-26,26 27,-26-27,-26-27,26 1,0-27</inkml:trace>
  <inkml:trace contextRef="#ctx0" brushRef="#br0" timeOffset="9460.5411">13441 12515,'-26'-27,"26"27,0-26,26-1,54-25,-1-1,27-27</inkml:trace>
  <inkml:trace contextRef="#ctx0" brushRef="#br0" timeOffset="9847.5632">14261 11853,'133'-132,"25"26,-52-26,0 53,-53-27,0 26,-53 27,0 1,-27 25,-25 1,-1 26,-27 26,1 1,0 25,-27 1,26 27,27 26,0 26,1 0,-1 27,26 26,-26 0,27 27,-1 0,1-1,26 27,-27-26,27 0,0-27,0 0,27 0,-27-26,0-27,0 1,0-1,-27-26,27-27,-26 1,26-1,-26-26,26-27,-27 1,27-27,0 0,-26-27,26-26,0-52</inkml:trace>
  <inkml:trace contextRef="#ctx0" brushRef="#br0" timeOffset="10038.5742">13626 13309,'53'-53,"0"26,0 1,53-1,-27 27,27-26,0-1,-27 27,1-26,-1 26,-26 0,0 0,-27-27,-26 27</inkml:trace>
  <inkml:trace contextRef="#ctx0" brushRef="#br0" timeOffset="16350.9352">15955 12674,'-27'0,"1"0,26 0,0 0,-27 26,54 0,-27 1,26-1,27 27,-26 0,26 27,-1-27,1 26,0-26,0 0,-26 0,-1-27,1 1,-1 25,1-52,-27 0,0 0,0 0</inkml:trace>
  <inkml:trace contextRef="#ctx0" brushRef="#br0" timeOffset="16654.9526">16272 12674,'0'0,"0"0,0 0,0 26,-26 0,26 1,-27 26,1 0,-27 26,26 1,-25-1,25 0,-26-26,27 0,-27 0,26 0,27-27,-26 1,26-27,-27 26,27-26,0 0,0-26,0-1,27 1</inkml:trace>
  <inkml:trace contextRef="#ctx0" brushRef="#br0" timeOffset="17942.0262">17092 12541,'-26'0,"26"0,-26-26,26-1,-53 1,26 26,1 0,-27 0,0 0,26 26,-26 1,27-1,26-26,0 27,26-27,1 0,-1 0,27 0,0 0,-26-27,26 27,-27-26,1 26,-27 0,0 0,0 26,0 1,-27 26,27-27,-26 53,-1-26,1 27,-1-27,27 0,-26 0,-1-1,27-25,-26 26,26-27,-27-26,27 27,0-27,0 26,0-26,0 0,0 0,0 0</inkml:trace>
  <inkml:trace contextRef="#ctx0" brushRef="#br0" timeOffset="18311.0473">17040 13150,'0'0,"0"0,0 0,0 0,-27 26,27-26,0 27,-26-1,26 1,0-1,0 1,26-1,1 0,-1-26,0 0,27 0,-26 0,-1-26,27 0,-26-1,-27 1,26-27,-26 26,-26 1,-1-1,1 1,-1 26,1 0,-27 0,26 26,1-26,26 0,0 0</inkml:trace>
  <inkml:trace contextRef="#ctx0" brushRef="#br0" timeOffset="19298.1038">17727 12409,'27'-26,"-27"26,0 0,26 0,-26 0,27-27,-1 27,1 27,-1-1,27 0,-26 1,-1 26,-26 26,26 1,-26-1,-26 0,0 1,-1 26,1-27,-27 0,0-26,26 0,-26 0,27-27,0 1,26-1,0-26,0 0,0 0,52 0,1 0,0 0,0 0,27 0,-28 0,28 0,-54 0,27-26,0 52,-26-52,26 26,-53 0,26 0</inkml:trace>
  <inkml:trace contextRef="#ctx0" brushRef="#br0" timeOffset="19888.1374">18918 12779,'0'0,"0"0,0 0,27 0,-1 0,27-26,0 26,0-27,26 27,27 0,-27 0,1-26,-27 26,0-26,26 26,-53 0,-26 0,0 0,-26 0</inkml:trace>
  <inkml:trace contextRef="#ctx0" brushRef="#br0" timeOffset="20110.1501">18812 12991,'53'0,"27"0,-28 0,54 0,-26 0,25-26,1 26,-26 0,-27 0,0-27,-1 54,-25-27,-1 0,1-27,-27 27</inkml:trace>
  <inkml:trace contextRef="#ctx0" brushRef="#br0" timeOffset="20410.1674">20003 12647,'0'27,"0"-27,26 0,1 0,26 0,26 0,-26 0,26 0,1 0,-27 0,0-27,-1 27,-25 0</inkml:trace>
  <inkml:trace contextRef="#ctx0" brushRef="#br0" timeOffset="20625.1789">20056 12832,'0'0,"26"27,27-27,0 0,26-27,1 27,-27 0,26 0,-26 0,0 0,0-26,0 26,0 0,-27-27,27 27</inkml:trace>
  <inkml:trace contextRef="#ctx0" brushRef="#br0" timeOffset="20948.1982">21432 12409,'0'26,"0"1,0-1,0 27,-27 0,27 0,0 26,-26 27,26-53,0 27,0-1,0-26,0 26,26-52,-26 26,27-27,-1 1,-26-1,0 0,0-26,27 0,-27 0,0 0</inkml:trace>
  <inkml:trace contextRef="#ctx0" brushRef="#br0" timeOffset="28152.6101">7832 6403,'0'0,"26"-27,-26 27,0 0,27 0,-27 27,26 26,27-27,-26 27,26 27,0-1,0 0,26 1,-26-1,26 0,-26-26,26 27,-26-54,0 27,-53-53,27 0,-1-26,-26-1</inkml:trace>
  <inkml:trace contextRef="#ctx0" brushRef="#br0" timeOffset="28430.6261">8493 6429,'0'0,"0"0,0 27,-26-1,26 1,-26 26,-27 0,26 26,-26 0,0 1,0-27,1 26,-1 0,0-26,26 0,1-26,-1-1,1-26,26 0,0-26,26-1,1-26,26 0</inkml:trace>
  <inkml:trace contextRef="#ctx0" brushRef="#br0" timeOffset="28965.6567">9420 6429,'26'0,"-26"-26,26 26,-26 0,0-27,0 1,-26 26,0-26,-1-1,1 27,-27 0,26 0,-26 0,0 27,0-1,1 0,25 1,27 26,-26-27,52 1,1-27,25 26,-25-26,26 0,26 0,-26-26,-26 26,26 0,-27-27,-26 54,0-27,0 26,0-26,0 53,-26 0,-1 0,1 0,-1 26,1-26,-27 27,26-28,1 1,-1 0,27-26,-26-1,26-26,0 0,0 0,26-26,1-27</inkml:trace>
  <inkml:trace contextRef="#ctx0" brushRef="#br0" timeOffset="29243.6726">9499 6826,'0'0,"0"27,-27-1,1 27,0-26,-1 25,27-25,0-1,27 27,25-26,-25-27,52 0,-26 0,27-27,-28 1,1-1,-26 1,-27-1,-27 1,1 0,-27-1,0 27,-26-26,-1 26,54 0,-27 0,27-27,26 27</inkml:trace>
  <inkml:trace contextRef="#ctx0" brushRef="#br0" timeOffset="29607.6934">10398 6191,'53'-26,"0"-1,0 1,0 26,0 0,0 26,-27 1,1 26,-27 26,0-26,-27 26,-25 1,-1 26,0-53,-27 26,27 0,0-26,1 0,25 0,1-27,52 1,-26-1,53-26,-27 0,27 0,0 0,0 0,27-26,-27-1,-1 1,28 0,-27-1,0 1</inkml:trace>
  <inkml:trace contextRef="#ctx0" brushRef="#br0" timeOffset="63512.6327">10928 4313,'-27'0,"-26"0,0 0,0 0,1 0,-28 0,27 26,-26 1,26-1,0 27,0 0,27 26,-1 1,1-1,52 0,-26 1,53-27,0 0,26 0,-26-27,27-26,-1 0,0 0,1-53,-1 27,-26-1,0-26,0 27,0-1,-27 1,-26 26,27 0,-27 26,26 1,-26-1,0 27,0-26,0-1,27 1,-27-27,0 0,-27-27,27-26,-26 0,26-26,-27 0,27-1,-26 1,26-1,0 1,0 0,0-1,26 54,1-1,-1 1,1 26,-1 26,1 1,-1-1,-26 1,0 26,0 0,0-1,0-25,0 26,0 0,0-27,0 1,0-1,27 1,-1-1,0-26,1 0,26-26,-53-1,53 1,-27-27,1 0,26-27,-53 28,26-28,0 27,-26-26,27 26,-27 0,26 27,-26-1,27 27,-1 0,1 27,26 26,-27-27,1 27,-1 0,1-27,-1 27,-26-26,0-1,0 1,-26-1,-1-26,-26 26,27-26,-27 0,0 0,26 0,-26 0,27 0,26-26,0 0,0-1</inkml:trace>
  <inkml:trace contextRef="#ctx0" brushRef="#br0" timeOffset="63856.6524">11986 3969,'53'-27,"0"1,0 26,0-27,0 27,-1 27,-25-1,-1 27,-26 0,-26 0,26 26,-27-26,27 0,0 27,0-54,27 27,-1-27,27 1,0-27,27 26,-27-26,-27 27,27-27,-53 26,0 1,-27-1,1 1,-27-27,0 26,0 1,0-27,0 0,27-27,-27 1,27 26</inkml:trace>
  <inkml:trace contextRef="#ctx0" brushRef="#br0" timeOffset="64333.6796">12700 3863,'27'26,"-27"1,0-1,0 1,0 26,0-27,0 27,0-26,26-1,1 0,-1-26,1 0,26-26,-53 0,52-1,-25-26,-1 27,-26-27,27 0,-27 0,0 26,0 1,0 0,0 26,26 26,1 27,-1 0,27 26,0 1,0 25,0 1,0-26,0 25,-27 1,1-26,-27-1,0 0,-27-52,1 26,-27-53,0 0,26 0,-25-27,-1 1,0-53,26 26,27-27,-26-26</inkml:trace>
  <inkml:trace contextRef="#ctx0" brushRef="#br0" timeOffset="64533.6909">13362 3149,'0'0,"26"26,1 27,-1 0,-26 26,27 1,-27-1,26-26,-26 26,0-26,0-26,27-1,-27-26</inkml:trace>
  <inkml:trace contextRef="#ctx0" brushRef="#br0" timeOffset="64668.6988">13732 3836,'27'27,"-27"-1,0 27,0-26,0-1,-27-26</inkml:trace>
  <inkml:trace contextRef="#ctx0" brushRef="#br0" timeOffset="64941.7144">11510 5001,'-80'79,"27"-53,80-26,26-26,53-27,52 0,28-26,25-27,27 0,-26 0,26 0,-53 27,1 26,-28 0,-25 27,-54-1,-26 27,-27 27</inkml:trace>
</inkml:ink>
</file>

<file path=ppt/ink/ink3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7T21:19:37.691"/>
    </inkml:context>
    <inkml:brush xml:id="br0">
      <inkml:brushProperty name="width" value="0.05292" units="cm"/>
      <inkml:brushProperty name="height" value="0.05292" units="cm"/>
      <inkml:brushProperty name="color" value="#C0504D"/>
    </inkml:brush>
  </inkml:definitions>
  <inkml:trace contextRef="#ctx0" brushRef="#br0">14023 13070,'0'0,"0"27,0-27,0 26,0 1,27-1,-1-26,27 0,26 0,1 0,-1-53,27 0,0-26,0-27,-27 0,0 1,-26-28,0 1,-26 0,-27-1,-27 28,1-1,-27 26,0 27,27 27,-27 26,26 53,-26 0,27 53,26 26,-27 53,27 0,27 27,-27 0,26-1,1 1,-1-27,1-26,-1 0,-26-27,27-26,-27-27,26 1,-52-54,26-26,-27 0,1-79</inkml:trace>
  <inkml:trace contextRef="#ctx0" brushRef="#br0" timeOffset="158.0089">13838 12488,'-53'0,"27"0,-1 27,27-27,27-27,26 27,0-26</inkml:trace>
  <inkml:trace contextRef="#ctx0" brushRef="#br0" timeOffset="781.0445">15822 12806,'0'0,"0"0,0 0,27 0,-27 0,0 0,0 0,0 0,-27 26,27 1,-26 26,26-27,-26 27,26 0,0 0,-27 0,54-27,-27 1,26-1,0-26,1 0,26-26,-27-1,27 27,-26-26,-1 26,1-27,-1 27,0 0,1 0,-1 27,1-27,26 0,0 0,0-27,0 1,-1-1,-25-25,-1 25,-26-26,0 0,0 0,-26 0,-1 27,1-1,0 1,-1 0,1 26,26 0,0 26,0 0</inkml:trace>
  <inkml:trace contextRef="#ctx0" brushRef="#br0" timeOffset="1043.0596">17198 12885,'27'0,"-1"0,1 27,-27-27,0 26,0 27,0-26,0 25,0-25,0 26,0-27,0-26,0 0,0 0,0-26,0-1</inkml:trace>
  <inkml:trace contextRef="#ctx0" brushRef="#br0" timeOffset="1203.0688">17119 12330,'0'-27,"-27"27,27 0,0 0,0 0,27 0,-1 0,1 27,-27-1,26 27</inkml:trace>
  <inkml:trace contextRef="#ctx0" brushRef="#br0" timeOffset="1526.0873">17542 13150,'0'0,"0"0,0 0,0-27,0-26,27 1,-27-1,0 0,0 26,26-26,1 53,-1 0,1 27,-1-1,27 27,-27 0,27-26,0 25,0-25,0-1,-27 1,1-27,-1-27,-26 1,0-1,0-25,0 25,0-52,0 52,0-26,0 0,27 0</inkml:trace>
  <inkml:trace contextRef="#ctx0" brushRef="#br0" timeOffset="1755.1003">18601 12462,'0'26,"0"1,26-1,0 27,1-26,-1 26,1-27,-1 27,27-27,-26 1,-1-1,27-26,-26-26,25-1</inkml:trace>
  <inkml:trace contextRef="#ctx0" brushRef="#br0" timeOffset="2070.1184">19183 12224,'0'0,"0"26,-27 27,27 0,-26 26,-27 27,26 0,1 26,-1 1,-25-27,25 26,1-26,-1-27,1 0,-1-26,27 0,0-26,0-27,0 26,0-26,0 0,0 0,0 0,0 0,0 0,0 0,0 0,0 0,0 0,0 0,-26-26</inkml:trace>
  <inkml:trace contextRef="#ctx0" brushRef="#br0" timeOffset="3083.1763">7276 7673,'-79'26,"26"27,0-26,27-27,26 26,0 1,53-1,0 1,52-27,54 0,26 0,53-27,80 1,105-27,1 0,52 0,80 0,52 0,54 0,-54 53,27-26,-79 26,26 0,-27 0,-105 0,-26 26,-133-26,0 27,-80-1,-26 1,-79-1,-53 0,-26 1</inkml:trace>
  <inkml:trace contextRef="#ctx0" brushRef="#br0" timeOffset="34131.9522">1429 17992,'0'0,"0"0,0 0,0 0,0 0,0 0</inkml:trace>
  <inkml:trace contextRef="#ctx0" brushRef="#br0" timeOffset="39707.2708">9234 6509,'0'0,"0"0,0 0,0 0,0 0,0 0,0 26,-26-26,26 0,-27 27,1-1,-1 1,27 26,-26-27,0 0,-1 27,27-26,-26-1,26 27,0-53,26 27,-26-27,27 0,-1 0,0 0,27-27,-26 1,26-1,-27 1,27 26,-26-27,-27 1,26-1,-26 27,0 0,27 0,-27 0,26 27,0-1,-26-26,27 0,-1 27,27-27,-26-27,26 27,-27-26,27-1,-53 1,26 0,-26-1,0 1,-26-27,0 26,-1 1,-26-1,27 1,-1 26,1 0,26 0,0 0,0 26,26-26</inkml:trace>
  <inkml:trace contextRef="#ctx0" brushRef="#br0" timeOffset="39998.2875">10610 6588,'27'0,"-27"0,0 27,0-27,0 0,0 26,0 1,0-1,0 0,0 27,0-26,0-1,0 1,0-1,0-26,0 0,0 0,0 0</inkml:trace>
  <inkml:trace contextRef="#ctx0" brushRef="#br0" timeOffset="40150.2962">10716 6218,'0'-27,"-26"27,26 0,-27-26,27 26,0 0,0 0</inkml:trace>
  <inkml:trace contextRef="#ctx0" brushRef="#br0" timeOffset="40599.3221">10795 6879,'0'0,"0"-26,27-1,-27 1,0-27,0 26,0 1,26 0,-26 26,0 0,0 0,0 0,0 26,27-26,-27 26,26 1,1 26,-27-53,53 26,-27-26,0 0,1 0,-1 0,1-26,-27-1,0 1,0-27,0 27,0-27,0 26,-27 1,27-1,0 1,27-1,-1 27,1-26</inkml:trace>
  <inkml:trace contextRef="#ctx0" brushRef="#br0" timeOffset="41044.3476">11933 6165,'-26'0,"26"0,0 0,0-27,0 27,26 27,-26-27,27 26,-1 27,0-26,1-1,26 27,0 0,-27-27,27 27,0-26,-27-1,1 1,-1-1,-26-26,27 0,-27 0,26 0,-26-26,0-1</inkml:trace>
  <inkml:trace contextRef="#ctx0" brushRef="#br0" timeOffset="41400.3679">12806 6006,'0'0,"0"0,27 27,-27-27,-27 26,1 0,26 1,-27 26,1-27,-1 27,1 0,-27 0,0 0,0 0,27 0,-27-27,0 27,26-26,1-1,-1 1,1-1,26-26,0 0,0 0,0 0,0 0,0 0,26 0</inkml:trace>
  <inkml:trace contextRef="#ctx0" brushRef="#br0" timeOffset="41900.3965">12277 6694,'0'-26,"0"26,0 0,0 0,0 0,0 0,0 0,0 0,0 0,0 26,0-26,0 26,0 1,26 26,-26-27,0 1,0-1,0 1,0-1,0 27,0-53,0 26,0 1,0-1,0-26,0 27,0-27,0 0,0 26,0-26,0 0,0 0,0 27,0-27,0 0,0 0,0 0,-26 26</inkml:trace>
  <inkml:trace contextRef="#ctx0" brushRef="#br0" timeOffset="55923.1986">19632 5900,'0'0,"0"27,0-27,0 0,0 0,0 0,27 0,-27 0,0 0,0 0,0 0,0 0,0 0,0 0,0 0,0 0,0-27,-27 27,27 0,0-26,0-27,-26 26,26-26,0 27,-26-53,26 52,-27-26,27-26,-26 26,26 0,-27-26,1 26,-1 0,1 0,-1 0,1 0,-1 0,1 0,-1 27,-25-27,25 26,1-25,-27 25,26-26,1 27,26-27,-27 0,27 0,-26 0,26 0,0 0,0 0,0 0,0 0,0 27,0-27,0 27,0-1,0 1,0-1,0 27,0-26,0 26,0 0,0 0,0 0,0 0,0 0,0-27,0 27,0 0,0-26,26 26,-26-27</inkml:trace>
  <inkml:trace contextRef="#ctx0" brushRef="#br0" timeOffset="56699.243">19632 5980,'0'0,"0"0,27-27,-27 27,-27-26,27-1,0-26,0 27,-26-27,26 26,0-52,0 26,0-26,0-1,0 28,0-28,0 1,26-1,-26 1,0 0,27-1,-27 1,0 0,0 26,0 0,0-27,-27 27,27 0,0 1,0 25,0-26,0 27,0-1,0 1,0-1,0 1,0 26,0 0,0-27,0 27,0 0,-26 0,26 0,0 0,0 0,0 0,0 0,0 0,0 27,0-1</inkml:trace>
  <inkml:trace contextRef="#ctx0" brushRef="#br0" timeOffset="57357.2806">19606 5927,'0'0,"0"-27,0 27,26 0,-26-26,0-1,27-26,-1 27,-26-27,27 0,-1 0,-26-26,27-1,-1 28,-26-28,27 1,-1-1,-26 1,27 0,-1-1,-26 1,26 26,1 0,-27-26,26 26,1 0,-27 26,26-26,-26 1,27-1,-27 26,26 1,-26-1,27-26,-27 27,26-1,-26 1,0 0,27-1,-27 27,0-26,0-1,0 27,0 0,0-26,0 26,0 0,26 0,-26 0,-26 53,26-27</inkml:trace>
  <inkml:trace contextRef="#ctx0" brushRef="#br0" timeOffset="58010.318">19606 5900,'0'0,"26"0,-26-26,27-1,-27 1,26-1,1-26,-27 27,26-53,1 52,-1-26,1-26,-1 52,27-52,-27 53,27-27,0 0,-26 0,26 0,26 26,-26-25,0 25,0-26,0 27,-27-27,27 0,0 0,0 0,-27 0,1 0,26 0,-27 0,1 0,26-26,-27 53,-26-27,27 0,-1 0,-26 0,26 0,-26 27,0-1,0 1,0-1,0 1,0 26,0 0,0 0,0 0,0 26,-26 1</inkml:trace>
  <inkml:trace contextRef="#ctx0" brushRef="#br0" timeOffset="58912.3696">19765 5980,'0'0,"-27"0,1 0,26-27,0-26,0 27,0-27,0 0,0-26,26 26,-26 0,27 0,-27 0,0 0,26 27,-26-1,27 1,-27 26,26 0,1 0,-1 0,27 26,-27-26,27 0,0 0,0 0,27 0,-1 0,-26-26,26 26,-26-53,26 26,-26 1,27-1,-27 1,26-27,-26 26,26 1,-52 0,52-27,-26 26,0 1,0-27,0 53,0-53,0 26,0-25,-27 25,27-26,-27 0,27-26,-26 26,-1-26,1-1,-1 27,1-26,-27 26,26 0,1 0,-27 27,0-1,0 1,0 26,26-27,-26 27,0 0,0 0,0 0,0 0,0 0,0 0,0 0,0 0,0 0,0 0,0 0,0 27,0-27,0 26,-26-26,26 27,0-1</inkml:trace>
  <inkml:trace contextRef="#ctx0" brushRef="#br0" timeOffset="78131.4687">12991 5450,'27'0,"-27"0,0 0,0 0,-27-52,27 25,-26 27,-1-26,1-1,0 1,-27-1,0 1,-27-27,27 53,-26-53,-27 26,0 1,27 26,-27-26,-26-1,26 1,-26 26,-1-27,1 1,0 26,-27 0,0 0,1 0,-1 0,0 0,0 26,1 1,-28-27,28 53,-28-27,1 0,27 27,-28 0,28 0,-1 0,0 27,0-28,27 54,0-26,26-1,-26 0,52 1,1 26,-1-27,1 27,26-27,27 27,-27 0,26-27,27 27,0-27,0 27,27-26,26 25,0-25,0 26,26-27,27 0,0 1,-1-1,54 1,0-28,26 28,27-27,-27 0,53-27,0 1,27-27,-1 26,27-52,1 26,-1-27,0-26,0 27,26-54,-26 27,-26-26,26 0,-27-1,-25 1,-28-27,1 0,-53 0,-1-26,-25 26,-54-26,-26 26,-27-53,-52 54,-1-28,-52-25,-27 52,-52 0,25 0,-52 27,26-1,-26 27,26 53,1-26,-1 52,27 1,26 26</inkml:trace>
  <inkml:trace contextRef="#ctx0" brushRef="#br0" timeOffset="93154.3281">21987 7250,'-26'0,"-1"0,1 26,-1 27,1-27,-1 54,1-1,0-26,26 26,26-26,0 0,27-26,27-27,26-27,26-26,27-26,26 0,0-27,0 0,27 27,-53-1,26-26,-53 53,0 27,-52-27,-27 27,26 26,-52 0,-1 26,1-26,-27 27</inkml:trace>
  <inkml:trace contextRef="#ctx0" brushRef="#br0" timeOffset="93887.37">20056 14658,'0'0,"26"0,-26 0,0 0,0 26,0 1,-26 26,26 0,-27 0,1 26,26 0,0-26,0 0,53 0,0-53,79-26,27-27,26-27,53-52,27 0,26-27,0 0,0 1,0-1,0 26,-53 1,0 53,-53 26,-79 0,-106 53</inkml:trace>
</inkml:ink>
</file>

<file path=ppt/ink/ink3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7T21:22:04.670"/>
    </inkml:context>
    <inkml:brush xml:id="br0">
      <inkml:brushProperty name="width" value="0.05292" units="cm"/>
      <inkml:brushProperty name="height" value="0.05292" units="cm"/>
      <inkml:brushProperty name="color" value="#C0504D"/>
    </inkml:brush>
  </inkml:definitions>
  <inkml:trace contextRef="#ctx0" brushRef="#br0">14870 3651,'0'0,"26"27,-26-1,0 27,0-26,27-1,-27 27,0 0,26-27,-26 27,0 0,-26 0,26-26,0 25,-27-25,27-1,0 1,0-1,0-26,0 0</inkml:trace>
  <inkml:trace contextRef="#ctx0" brushRef="#br0" timeOffset="1351.0773">18415 8758,'-26'0,"26"0,-27 0,27 0,27 0,-1 0,1 0,26 0,26 0,0 0,54-27,-1 27,27 0,52-26,1 26,26-27,27 1,-1 26,1-27,53 1,-54 26,1 0,-27-26,0 26,-53 0,-53 26,1-26,-54 0,-26 0,0 0,-27 26,-26-26,0 0,0 27,0-27,-26 0,26 0,0-27,0 1,0-53</inkml:trace>
  <inkml:trace contextRef="#ctx0" brushRef="#br0" timeOffset="2329.1332">15426 3810,'0'0,"-27"-26,27 26,27 0,-27 0,26-27,0 27,1 0,-1 0,1 27,-1-1,1 0,-27 1,26 26,-52 0,26 0,-27 0,-26 0,0-1,27 1,-27 0,27-26,26-1,-27 1,54-27,-1 0,1 26,25-52,1 26,0 0,0 0,0 0,0-27,-26 27,-1-26,27-1,-27 27</inkml:trace>
  <inkml:trace contextRef="#ctx0" brushRef="#br0" timeOffset="2823.1615">16378 3836,'0'-26,"0"0,27-1,-1 27,0-26,27-1,-26 27,-1 0,-26 27,0-1,-26 1,-1-1,1 27,-1 0,1 0,0 0,-1 0,27-27,27 27,-1-27,0 1,27 26,-26-27,-1-26,1 27,-27-1,0 1,-27-27,1 26,-1 1,1-27,-27 0,53 0,-26 0,-1 0,27 0,0-27</inkml:trace>
  <inkml:trace contextRef="#ctx0" brushRef="#br0" timeOffset="3237.1852">17119 3784,'0'26,"0"-26,26 26,-26 1,0-1,27 1,-27-1,26 1,1-27,26 0,0 0,-27-27,27 1,0-1,-27 1,27-1,-26-25,-27 25,26 1,-26-1,0 1,0 26,0 26,0 27,0 0,27 0,-27 26,0 1,0-27,0 26,0-26,26 26,-26-52,27-1,-1-26</inkml:trace>
  <inkml:trace contextRef="#ctx0" brushRef="#br0" timeOffset="3471.1985">18230 3810,'0'-26,"0"-1,0 27,-26 27,26-1,0 27,0 0,0 0,26 0,1 26,-1-26,-26 0,27 0,-54 0,27-27,-26 1,-1-1,-26-26,27-26,-27-1,26-26</inkml:trace>
  <inkml:trace contextRef="#ctx0" brushRef="#br0" timeOffset="3626.2074">18098 3678,'26'-27,"27"1,27-1,-27 27,26-26,-26 26,26 0,-26-27,-26 1,25 26,28-26,-27-1</inkml:trace>
  <inkml:trace contextRef="#ctx0" brushRef="#br0" timeOffset="4023.2301">19871 3466,'0'0,"0"0,-27 0,1-26,-1 52,-26-26,0 27,0-1,1 27,-1 26,0-26,0 27,26-1,1 0,26 1,0-1,26 0,1-52,26 26,0-27,0-26,-1 0,1 0,0-26,-26-1,-27-26,-27 27,1 0,-54-1,28 27,-1-26,-27 26,27 0,27 0,26 0,26-27</inkml:trace>
  <inkml:trace contextRef="#ctx0" brushRef="#br0" timeOffset="4383.2506">20717 3572,'27'0,"26"0,0-27,-1 27,1 0,0 0,-26 0,26 27,-27 26,-26-27,0 54,0-1,-26-26,-1 26,1 1,-1-1,1-26,-1-27,1 1,-1-1,1-26,0-26</inkml:trace>
  <inkml:trace contextRef="#ctx0" brushRef="#br0" timeOffset="4513.2582">20717 3916,'27'0,"-1"-27,1 54,26-27,-27-27,53 27,-26 0,27-26,-1 26</inkml:trace>
  <inkml:trace contextRef="#ctx0" brushRef="#br0" timeOffset="4909.2806">21696 3651,'-26'-26,"-1"26,-26 0,0 26,27-26,0 27,-1-1,27 27,27 0,-1 0,0 26,27 1,0-27,0 26,-26-26,-1 0,-26-27,-26-26,-1 27,1-27,-27 0,0 0,0-27,27 27,-1-26,27-27,0 26,27-25,25-1,-25 0,26 26,0-26,-27 0,27 0,-26 1,-27 25,26-26,-26 0,26 27,-26-1,27 1,-27-1</inkml:trace>
  <inkml:trace contextRef="#ctx0" brushRef="#br0" timeOffset="5270.3015">22622 3651,'0'0,"0"0,0 0,-53 0,27 0,-27 0,0 0,0 0,53 0,-26 0,26 0,0 0,26 0,1 27,25-1,-25-26,26 53,-27-26,1 25,-27 1,26 0,-26 0,0 0,-26 0,26 0,0 0,-27-27,27 1,0-1,27-26,-27 0,26 0,-26-26,27 26</inkml:trace>
  <inkml:trace contextRef="#ctx0" brushRef="#br0" timeOffset="5508.3151">23178 3678,'0'53,"0"-27,0 53,0-26,-27 0,27 27,-26-27,-1 0,27-1,0-25,-26-1,26-26,26 0,27-26</inkml:trace>
  <inkml:trace contextRef="#ctx0" brushRef="#br0" timeOffset="5769.33">23337 3916,'26'-27,"-26"1,0 26,-26 0,26 53,-27 0,27 0,-26 0,26 26,0-26,26 0,1-27,26 1,-27-27,27 0,-27-27,1 27,-1-53,-26-26,0 26,0-26,0-1,0 27,0-26,0 26,0 27,27-27,-27 26</inkml:trace>
  <inkml:trace contextRef="#ctx0" brushRef="#br0" timeOffset="6003.3434">24130 3651,'27'0,"-1"27,1-27,-27 53,0-27,0 27,-27 0,27 26,-26-26,26 0,-27 27,27-28,0 1,0-26,0-1,0-26,0 0,27 0,-1-26</inkml:trace>
  <inkml:trace contextRef="#ctx0" brushRef="#br0" timeOffset="6195.3544">24474 3678,'27'53,"-27"0,-27-1,27 28,0-1,-26-26,26 0,0 26,-27-52,27 26,0-27,0-26,27 0</inkml:trace>
  <inkml:trace contextRef="#ctx0" brushRef="#br0" timeOffset="6571.3759">24871 3651,'0'27,"0"26,0-27,0 27,0 0,-26 26,-1 1,27-1,-26 0,26 1,-27-27,27 0,-26 0,26-1,-27-52,27 27</inkml:trace>
  <inkml:trace contextRef="#ctx0" brushRef="#br0" timeOffset="6903.3949">24951 4022,'26'-27,"27"1,-27 26,1 0,26 0,-27 0,-26 26,0 1,0-1,-26 27,-1-26,1 25,-1 1,1 0,-1 27,27-54,-26 27,52-27,-26 1,27-1,-1 1,-26-27,27 0,-1 0,1 0,-27 0,26 0,1-27,-1 1</inkml:trace>
  <inkml:trace contextRef="#ctx0" brushRef="#br0" timeOffset="7883.4509">22358 3757,'0'0,"0"0,0 0,26-26,-26 26,-26 0,26 0,-27-27,27 27,-26 0,-1 27,1-27,-1 26,27-26,-26 27,-1 25,1-52,26 53,0-26,0-1,0-26,26 0,-26 0,27 0,-1 0,1 0,-1 0,1-26,-1-1,1 1,-1-1,1 27,-1-26,-26 0,26 26,-26 0,27-27,-27 27,0 27,26-1,-26-26,0 26,27 1,-27-1,0 27,26-26,-26-1,0 1,0 26,0-27,0 1,0 25,0-52,0 27,0-1,0 1,0-1,0-26,0 0,27 0,-27 0,0 27,0-27,0 0,0 0,0 0,0 26</inkml:trace>
  <inkml:trace contextRef="#ctx0" brushRef="#br0" timeOffset="11779.6738">15426 7276,'0'0,"0"0,0 0,0-26,0 26,26-27,-26-26,0 27,0-27,26 26,-26-26,0 1,0-28,27 27,-27 0,26-26,-26 0,0 26,0 0,0 0,0-27,0 54,-26-27,26 27,-53-1,27 1,-27 26,0-27,0 27,0 0,0 0,-26 0,26-26,0 26,26-53,1 26,-1-52,27 0,0-1,0 1,27 0,-27-27,26 26,1 1,-27 0,0 26,0 0,26 0,-26 26,0 1,-26-1,26 27,0 0,0 0,0 0,0 0,0 27,-27-27,27 26,0 1,-26-27,26 0,0 0,0 0,0 0,0 0,26-27,1 1,26-27,-27 27</inkml:trace>
  <inkml:trace contextRef="#ctx0" brushRef="#br0" timeOffset="13293.7604">15611 7223,'0'27,"0"-27,-27 0,1 0,26 26,-27-26,27 0,0 0,-26 0,26 0,-27-26,27 26,0-27,0 1,27-1,-27-26,0 0,26-26,-26 26,27-26,-1-27,1 27,-27-27,26 26,-26-26,0 1,27-1,-27 26,0-25,0 25,0-26,0 27,0 0,0-1,0 27,0 0,0 1,0-1,0 0,26 26,-26 1,0-1,0 1,0-1,0 27,0-26,0 26,0 0,0 0,-26 0,26 26,-27 1,27-27,-26 26,-1 1,27-27,-26 0,26 0,0-27,26 1,-26-27,27 0,-1 0,-26 27,27-27,-27 26,26 1,-26 26,0 0,0 26,0 1</inkml:trace>
  <inkml:trace contextRef="#ctx0" brushRef="#br0" timeOffset="13942.7975">15584 7223,'0'0,"0"0,0 0,0 0,0-26,0-1,0 1,0-27,0 0,0 0,0-53,0 27,27-27,-27 27,26-1,1 1,26-27,-27 53,1-26,25 26,1 26,0-26,0 27,0 0,26 26,-26-27,0 27,27-26,-27 26,0-27,-1 1,1-1,-26-26,26 0,-53 0,26-26,-26 26,0 0,0-26,-26 26,-1 0,27 27,-26-27,26 53,-27-27,27 27,0 0,27 0,-1 27</inkml:trace>
  <inkml:trace contextRef="#ctx0" brushRef="#br0" timeOffset="14748.8436">15584 7117,'0'-26,"0"-1,27-26,-27 1,0-1,26 26,-26-52,27 26,-27 0,26 0,-26 27,27-27,-27 0,0 26,26 1,-26 26,0-27,27 54,-1-27,0 26,27 1,0-27,27 26,-27 1,26-27,0 0,27 0,0-27,0 1,0-1,-27 1,27-1,0-26,-27 1,0-1,1 26,-27-52,-27 52,27-52,-26 0,-1 26,0-27,-26-26,27 27,-27 0,0 26,0-27,0 1,26 53,-26-27,0 26,0 1,0-1,0 27,0-26,0 26,0 0,0 0,0 0,0 26,-26 1,26-1,0 1</inkml:trace>
  <inkml:trace contextRef="#ctx0" brushRef="#br0" timeOffset="15525.888">15664 7223,'0'-53,"-27"27,27-27,0 0,0 0,0 0,0 0,0 0,0 27,0-1,0 1,27-1,-27 27,26-26,27 26,-26 0,25 0,28-26,-1 26,27-27,-27 27,27 0,0 0,26 0,-26 0,0 27,0-1,0-26,0 26,-1 1,-25-1,-1 1,0-27,27 26,-53-26,27-26,-1 26,-26-53,26 0,-26 0,27-26,-28-1,1-26,-26 1,26-1,-27 0,1-26,-1 26,-26 0,0-26,0 52,-26-25,-1 52,1-27,-1 27,27 27,-26-27,26 26,-27 27,27-26,0 26,0 0,0 0,0 26,0 1,0-1,0 1,0 52</inkml:trace>
  <inkml:trace contextRef="#ctx0" brushRef="#br0" timeOffset="16305.9327">15743 7197,'-26'-53,"26"26,0-26,26 0,-26 1,27-1,-1 0,27 26,-27-26,27 27,0-1,27 1,-28 26,1-26,27 52,-1-26,27 0,0 26,0 1,-1-1,1 1,27-1,-1 1,0-27,0 26,27-26,-53 0,53 0,-27 0,0 0,-26 0,27 0,-28-26,1-1,-26-26,25 0,1-26,-26 0,25-1,-52-26,27 1,-1-28,-26 28,-27-28,27 27,-26 1,-27-1,0 26,0 1,0 0,0 26,-27 0,27 0,-26 26,26 1,0-1,-27 1,27 0,0-1,27 1,-27 26,0-27,0 1,0 26,0 0,-27-27,27 54,-52-1,25 1</inkml:trace>
  <inkml:trace contextRef="#ctx0" brushRef="#br0" timeOffset="17218.9849">15690 6932,'27'-26,"-1"-1,1 1,-1-27,27 53,0-27,26 1,1 26,-1 0,0 0,1 26,52-26,0 27,-26-27,53 26,0-26,26 0,-26-26,26 26,-26-27,52 1,-26-1,1 1,-1 0,0-1,0 1,0-1,1 1,-1-1,-26-26,-1 27,-25-1,-28-26,1 1,-26-1,-1 0,-26-27,-27 1,1 0,-27-27,26 26,-26-25,0-1,0 0,0 0,27 27,-27-1,0 27,26-26,-26 53,27-27,-27 53,26-27,-26 1,0 26,0 0,0 0,0 0,0 0,0 0,0 0,0 0,0 0,0 26,-26 1,-1-27</inkml:trace>
  <inkml:trace contextRef="#ctx0" brushRef="#br0" timeOffset="17995.0291">16008 7038,'-27'-27,"-26"1,27 0,-1-27,27 26,0-26,27 0,-1 27,27-27,27 27,-1-27,0 26,27 1,26-1,1 27,-1-26,27-1,26 27,-26-26,26 26,0 0,27 0,-1 0,-25-27,25 27,1 0,0-26,-1 26,1 0,26-27,-53 27,27-26,-27 26,0-26,-26-1,26 1,-52-1,25-26,-52 0,27 0,-28 1,-25-1,26-27,-53 1,-1-1,1 1,-26 0,-1-27,1 27,-27-27,0 26,0 27,0-26,0 26,0 27,0-1,0 1,0 26,0 0,0 0,0 0,0 26,0 1,0-27,-27 53,27-27</inkml:trace>
  <inkml:trace contextRef="#ctx0" brushRef="#br0" timeOffset="19109.093">16193 7250,'-53'-27,"26"27,-25-26,25 26,1-27,-27 27,26-26,27-1,-26 1,26-1,26-26,-26 27,53-53,0 52,0-52,0 26,26 0,27 27,0-27,0 26,26 1,0-1,1 27,25 0,1-26,26 26,1 0,-1 26,26-26,1 0,0 0,-1 0,1 0,0 0,26 0,-26 0,-1 0,1 0,0-26,-27-1,0 1,-26-27,26 0,-53 0,1 0,-1-26,0-1,-26-25,0 25,0 1,-27-1,0 1,1 0,-1 26,-26-27,0 28,-27-28,1 27,-1-26,1 26,-1 0,-26 0,27 0,-27 0,0 27,0-1,0 1,0 26,0 0,-27-27,27 27,0 0,0 0,0 0,0 0,0 0,0 0,0 0,0 0,0 0,0 0,0 0,0 0,0 0,0 0,0 0,0 0,0 0,0 0,0 0,0-26,0 26,0 0,0 0,0 0,0 0,-26 0,26 0,0 0,0 26,0-26</inkml:trace>
  <inkml:trace contextRef="#ctx0" brushRef="#br0" timeOffset="29525.6888">7409 8520,'0'0,"0"0,0 26,0-26,0 0,0 0,0 0,0 0,0 0,0 0,0 0,0-26,0-1,0 1,0-27,0 0,26-27,-26 28,0-28,0 1,0-27,0 27,0-27,0 26,0-25,0 52,0 0,0 0,0 26,0 1,-26-1,26 27,0 0,0 0,26 27,-26 26,27-27,-1 27,1 27,-1-28,27 28,-27-1,27 1,0-1,0 27,0-27,0 1,0-1,0 0,0 1,0-27,0 0,-27-27,27 0,-27-26,27 0,-26-26,-1 0,1-27,-1 0,1-27,-1-26,-26-26,26 26,-26-26,0 0,-26-1,26 1,0 53,-26-27,26 27,-27-1,27 27,-26 0,26 53,0-26,-27-1,27 27,0 0,0 0,0 0,27 27,-27-27,0 26,26-26,1 0</inkml:trace>
  <inkml:trace contextRef="#ctx0" brushRef="#br0" timeOffset="31246.7872">9181 7382,'0'0,"0"0,0 0,0-27,0 27,0-26,0 26,-26-26,26-1,-27 1,27 26,-52-27,25 27,1 0,-27 0,0 27,0-1,0 27,0 0,27 0,-1 0,27 0,27-27,-1 1,27-1,0-26,26 0,-26 0,0-26,0-1,-27 1,27-1,-26 1,-27-1,26 1,-26 26,0 0,-26 0,-1 0,1 26,-1 27,1 0,-27 0,27 26,-1 27,-26-26,27-1,-27 27,26-27,1 1,0-1,-1-26,1 0,26 0,-27 0,27-27,0 1,0-27,0 0,0 0,0-53,27 53,-1-53</inkml:trace>
  <inkml:trace contextRef="#ctx0" brushRef="#br0" timeOffset="31604.8077">9049 8176,'0'0,"-26"26,26 1,-27-27,1 52,-27 1,26-26,27 26,-26 0,52 0,-26-27,53 1,0-1,-26-26,52 0,0-26,-26-1,27 1,-27-1,0 1,-27-27,-26 26,0-26,-26 27,-1-27,-26 27,0 26,0-27,0 27,27 0,-27 0,53 27,0-27,0 0,26 0</inkml:trace>
  <inkml:trace contextRef="#ctx0" brushRef="#br0" timeOffset="32470.8572">9552 7805,'0'0,"0"0,0 0,0 0,26 0,-26 0,27 0,-1 0,1 27,-1-1,1 1,-1 26,0-27,1 53,-1-26,-26 27,0-27,0 26,0-26,0 0,0-27,0 1,0-1,0-26,0 0,0 0,0-53,0 27,27-27,-27-27,26 28,-26-28,27 1,-1-27,-26 53,27 0,-27 0,0 27,26 26,-26 0,0 26,27 1,-27 26,0 0,0 26,26-26,-26 26,0-26,0 0,0 0,0-27,27 27,-27-53,0 27,0-27,0 0,0 0,26-27,-26 1,0-1</inkml:trace>
  <inkml:trace contextRef="#ctx0" brushRef="#br0" timeOffset="32738.8726">10372 7779,'0'0,"0"0,26 0,1-27,-1 27,1-26,-1 26,1-27,-1 27,1 0,-1-26,1 26,-1 0,1 0,-27 0,0 26</inkml:trace>
  <inkml:trace contextRef="#ctx0" brushRef="#br0" timeOffset="33015.8884">10451 7990,'0'0,"0"0,0-26,0 26,0 0,27 0,-1 0,1 0,-1 0,27 0,-26 0,-1 0,1 0,-1 0,0 0,1 0,-1-26,1 26</inkml:trace>
  <inkml:trace contextRef="#ctx0" brushRef="#br0" timeOffset="33328.9063">10875 7779,'0'0,"0"-27,0 27,0 0,26 0,1 0,-27 0,53 0,-27-26,0 26,27 0,-26 0,-1 0,1 0,-1 0,-26 0,0 0,27 0,-27 0,0 26</inkml:trace>
  <inkml:trace contextRef="#ctx0" brushRef="#br0" timeOffset="33573.9203">10928 7938,'0'0,"0"26,0-26,26 0,-26 0,27 0,-1 0,0 0,1 0,-1 0,1 0,-27 0,53 0,-53 0,26 0,1 0,26 26,-27-52</inkml:trace>
  <inkml:trace contextRef="#ctx0" brushRef="#br0" timeOffset="34148.9532">11827 7832,'0'-27,"-26"1,26 26,-27 0,1 0,-1-27,27 54,-26-27,-1 26,1 1,0 26,-1-27,1 27,26 0,-27 0,27 0,27-27,-1 27,1-26,25-27,1 26,0-52,27 26,-27-27,26 1,-26-27,26 0,-52 0,-1 0,1 0,-54 0,1 0,-1 27,-26-1,0 1,-26 26,26-27,27 54,-27-27,26 0,1 0</inkml:trace>
  <inkml:trace contextRef="#ctx0" brushRef="#br0" timeOffset="35346.0208">11457 6694,'-53'-26,"0"26,0-27,-53 1,27 26,-1-27,-25 27,-1-26,0-1,0 27,-26-26,26 26,-26-27,-1 27,1-26,0 26,-27 0,0 0,27 26,-27-26,27 27,-27-27,1 26,25 1,1-1,-27 1,27-1,0 27,-1 0,1 0,0 0,26 0,0 0,-26 26,26-26,27 26,-1 1,-26-1,53 0,-26 1,26 26,27-27,-27 27,26 0,27-27,0 27,0 0,0-1,27-25,-1 26,1-27,26 27,0-27,-1 1,28-1,-1 0,1-26,-1 0,53 0,-26 0,26 0,1-27,-1 1,27-1,-27 1,53-1,-26 1,26-27,-26 26,26-26,0 27,1-27,-1 26,0 1,0-27,0 0,1 26,-28-26,28 0,-1 26,-27-26,28 0,-1-26,-26 26,26-26,0 26,-26-53,26 26,-53-26,27-26,0 26,-27-53,-26 27,0-1,-27-25,1-1,-28-27,-25 28,-1-1,-26-27,0 1,-26 0,-27 0,-26 26,-1-27,-26 1,1 26,-1-26,-27 26,1 0,0 1,0 25,-27 1,0-27,0 53,-26 0,26 0,-52 27,25-1,1 54,-26-27,-1 26,27 1,-27 26,53 0</inkml:trace>
  <inkml:trace contextRef="#ctx0" brushRef="#br0" timeOffset="72074.1224">5557 15981,'0'0,"0"0,0-27,0 27,0 0,0 27,0-27,26 26,-26 1,27-1,-27 27,26-26,0 26,1-1,26 1,-53-26,26 26,1-27,-1 1,1-1,-1 1,-26-27,0 0,27 0</inkml:trace>
  <inkml:trace contextRef="#ctx0" brushRef="#br0" timeOffset="72352.1383">5874 15928,'0'0,"0"26,0-26,0 27,-26-1,-1 27,1 0,-1-26,1 52,-27-26,26 0,-25 0,25 0,1 0,-1-1,1-25,26-1,0-26,0 0</inkml:trace>
  <inkml:trace contextRef="#ctx0" brushRef="#br0" timeOffset="72818.165">6853 15452,'0'-53,"-26"0,-1 26,-26 1,27-1,-27 1,0 26,26 0,-25 26,-1 27,26-26,1 52,26-26,0 53,0 0,26 0,-26 26,27 0,-1 1,-26-1,27 27,-27-54,0 28,0-1,-27-26,27-27,-26 27,26-27,-27-26,1 0,26 0,-27-53,27 0</inkml:trace>
  <inkml:trace contextRef="#ctx0" brushRef="#br0" timeOffset="73382.1972">6245 16272,'26'-27,"0"27,1-26,-1 0,1 26,26 0,0 0,-27 26,1 0,25 1,-25-1,-27 27,26 0,27 0,-26 0,-1 0,1 0,-1-27,27 1,-26-27,-1 0,-26 0,0 0,0-27,0-26,-26 27,-1-27,1 0,-1 0,1 0,-1 27,1-27,26 26,0 1,0 26,26 0,1 0,-1 26,1 1,26-1,-1 27,-25-26,26 26,-27-27,1 1,-1-27,1 0,-1-27,-26 1,27-1,-27-26,0 27,26-27,-26 0,26 27,1-27,-1 26,1 27,26-26,-27 26,27-27</inkml:trace>
  <inkml:trace contextRef="#ctx0" brushRef="#br0" timeOffset="73909.2274">8123 16113,'0'0,"0"0,27 27,-27-27,26 26,0 1,1 25,26-25,-27 26,1-27,26 1,-27-1,1 1,-1-27,-26-27</inkml:trace>
  <inkml:trace contextRef="#ctx0" brushRef="#br0" timeOffset="74128.2399">8414 15954,'0'27,"-26"26,26-27,-27 27,1 0,-1 0,1 0,-1 0,1-27,26 27,-27-26,27-27,0 0,27 0</inkml:trace>
  <inkml:trace contextRef="#ctx0" brushRef="#br0" timeOffset="74329.2514">9023 16140,'26'26,"-26"1,0 25,0-25,0 26,0-27,-26 27,26-26,0-1,0 1,0-27,26-27</inkml:trace>
  <inkml:trace contextRef="#ctx0" brushRef="#br0" timeOffset="74465.2592">9181 15558,'0'0,"0"26,0-26,27 53,-27-27</inkml:trace>
  <inkml:trace contextRef="#ctx0" brushRef="#br0" timeOffset="74766.2764">9367 16431,'0'0,"26"-27,-26-26,0 27,27-27,-27 26,26 1,-26 0,26 26,-26 0,27 52,-1-52,1 53,-1-26,27 26,0-27,-26-26,25 0,1 0,-26-26,26-27,-27 26,1-26,-1-26,1 26</inkml:trace>
  <inkml:trace contextRef="#ctx0" brushRef="#br0" timeOffset="75262.3048">10663 16193,'27'52,"-27"-25,26 26,-26 0,26 0,1-27,-27 1,0-1,0-26,0 0,0 0,26-26,-26-1,-26-26,26-26,0-1,0 28,0-28,26 27,1 0,-1 0,1 27,26-1,0 27,-1 0,1 0</inkml:trace>
  <inkml:trace contextRef="#ctx0" brushRef="#br0" timeOffset="75654.3272">11192 16431,'-26'0,"26"0,26 0,-26-27,27-26,-1 27,1-54,26 28,-27-1,0 26,1-26,26 27,-27-1,1 27,-1 0,1 27,-1-1,27 27,-27 0,1 0,-1 0,1 0,-27 0,0-27,0 1,0-1,-27 1,1-27,-1 0,-25-27,25 1,-26 26,27-53,-1 26,1 1,26-1</inkml:trace>
  <inkml:trace contextRef="#ctx0" brushRef="#br0" timeOffset="75940.3434">11854 16457,'26'0,"1"-26,-1 26,-26-53,27 26,-1-26,-26 0,26 27,-26-27,27 27,-27-1,0 1,0 26,26 0,-26 26,27 1,-27-1,26-26,-26 27,27-27,-27-27,26 1,-26-1,27 1,-1-27,1 0,-1 26</inkml:trace>
  <inkml:trace contextRef="#ctx0" brushRef="#br0" timeOffset="76555.3787">12436 16140,'-27'26,"1"1,-1 25,27-25,0 26,0-27,0 1,0-27,27 26,-1-26,1 0,-1-26,27-1,-26 1,-27-1,26 1,-26-1,0 1,0-27,0 53,0 0,0 0,27 27,-1 25,0 1,1 53,26-26,-27 25,27 28,-26-1,-1-26,-26 0,0-1,-26-52,-1 27,-26-54,0 1,27-54,-27-26,27 0,-1-26,27 0,0-27,27 26,25 1,28-27,-27 27,26-1,0 28,-26-28,27 1,-54-1,27-25,-53 52,0 0,0 0,-26 26,-27 1,26 52,-26-26,27 80,-1-27,1 26,26 0,-26 1,52-27,0 0,1 0,-1-27</inkml:trace>
  <inkml:trace contextRef="#ctx0" brushRef="#br0" timeOffset="76901.3985">13865 15293,'0'26,"-27"1,27 26,-26 26,-1 1,27 25,-26 1,-1 26,27 1,0-27,0-1,0-25,27-1,-1-26,1-26,26-1,-1-26</inkml:trace>
  <inkml:trace contextRef="#ctx0" brushRef="#br0" timeOffset="77343.4237">14182 15505,'26'0,"27"-27,0 1,0-1,0 27,27 0,-1 0,-26 0,0 53,-27 0,-26 0,0 53,-26-27,-1 27,-52 0,26-27,-26 27,26-27,0-26,26 0,1 0,26-26,0-27,26 0,1 26,-1-26,27-26,0 26,26-27,-26 1,0-1</inkml:trace>
  <inkml:trace contextRef="#ctx0" brushRef="#br0" timeOffset="77541.4351">15082 16616,'26'26,"-26"1,0-1,27 27,-27-26,0-1,-27 27,27-27,0 1,-26-1</inkml:trace>
  <inkml:trace contextRef="#ctx0" brushRef="#br0" timeOffset="78097.4659">15690 16536,'0'27,"0"-27,0 0,-26-27,26-25,-27 25,27-52,-26-1,-1-25,-26-1,27-27,26 28,-27-1,27-27,0 54,27-27,26 53,0 27,0-1,26 27,-26 27,26-1,-52 27,26 0,-53 0,0 0,-27 26,1-26,-27 0,0-26,27-1,-1 1,1-1,-1-26,27 0,0 0</inkml:trace>
  <inkml:trace contextRef="#ctx0" brushRef="#br0" timeOffset="78322.4798">16166 15822,'0'27,"0"-1,0 0,0 27,0-26,0 52,0-52,0 26,0-27,0 1,0-27,-26 0</inkml:trace>
  <inkml:trace contextRef="#ctx0" brushRef="#br0" timeOffset="78465.488">15955 16034,'-27'-27,"27"27,27-26,26 26,0 0,-1-27,1 27,0 0,0 0,-26 0,26 0,-27 0</inkml:trace>
  <inkml:trace contextRef="#ctx0" brushRef="#br0" timeOffset="78753.5045">16828 15452,'0'26,"0"1,0 26,0 26,0 0,0 1,0 25,0-25,-27 26,27-27,0 0,0-52,0 26,0-27,0-26,0 0</inkml:trace>
  <inkml:trace contextRef="#ctx0" brushRef="#br0" timeOffset="79346.5384">17066 15002,'26'0,"1"26,-1 1,27 26,0 26,0 0,0 27,0 27,0-1,-27 0,1-26,-27 26,-27-26,27-26,-26-1,-1 0,1-26,-1-26,1 26</inkml:trace>
  <inkml:trace contextRef="#ctx0" brushRef="#br0" timeOffset="81440.6581">18071 15822,'0'27,"0"-27,0 26,0 27,0-27,0 54,0-27,0 0,0 26,27-53,-27 27,53-53,0 0,0-53,26 27,0-53,1-1,-27 1,0-27,-1 0,-25-26,-27 0,0 26,0-27,0 28,-27-1,1 26,0 28,26-1,-27 53,27 0,0 53,0 26,0 53,0 0,0 27,0 26,0 27,0 0,27-27,-27 0,0 0,0-52,26-1,-26-26,0-27,0 1,0-54,0 0,0-26,0-26,0-27</inkml:trace>
  <inkml:trace contextRef="#ctx0" brushRef="#br0" timeOffset="81607.6677">18151 15214,'-27'0,"1"0,-1 0,27 26,-26-26,26 26,0 1,26-1</inkml:trace>
  <inkml:trace contextRef="#ctx0" brushRef="#br0" timeOffset="82172.7">18839 15849,'0'-27,"26"1,1-1,-1 27,1-26,-1 26,0 26,-26-26,53 53,-26 0,-1 0,1 0,-27 26,26-26,-26 0,0 0,0-27,0 1,0-1,0-26,0 0,27-26,-1-1,-26-25,27-1,-1 0,0 0,-26 0,27 0,-1 26,1 1,-27 26,26 0,1 0,-27 26,26 1,-26-1,0 27,27-26,-27-1,26 27,-26-26,0-27,27 26,-27-26</inkml:trace>
  <inkml:trace contextRef="#ctx0" brushRef="#br0" timeOffset="82795.7357">19976 15954,'0'0,"0"0,0 0,-26 0,26-26,-27 26,1 0,-27 0,27 26,-1-26,1 27,-1-1,1 1,26-1,0 1,0-1,0 1,26-27,1 0,-1 0,27-27,0-26,-27 0,27 0,-26-26,-1 0,1-1,-27-26,0 27,0 0,-27-1,27 27,-26-26,-1 53,1-1,26 27,-27 0,27 27,0-1</inkml:trace>
  <inkml:trace contextRef="#ctx0" brushRef="#br0" timeOffset="82984.7459">20267 15849,'27'26,"-27"27,26-27,1 27,-27-26,26-1,-26 1,0-1,0-26,27 27,-27-27,0-27,26 1,-26-1</inkml:trace>
  <inkml:trace contextRef="#ctx0" brushRef="#br0" timeOffset="83141.7554">20373 15425,'-26'0,"-1"27,27-27,-26 26,26-26,-27 27,27-27,0 0,0 26</inkml:trace>
  <inkml:trace contextRef="#ctx0" brushRef="#br0" timeOffset="83498.7759">20479 15875,'27'0,"-27"0,26 26,-26-26,0 53,0-53,26 27,-26 26,0-27,27-26,-27 27,0-27,26 0,-26 0,0-27,27-26,-27 0,0 0,26 1,-26-1,0 0,0 0,0 26,0-26,-26 27,26 26,26-26,-26 52,0-26,53 26,-53-26</inkml:trace>
  <inkml:trace contextRef="#ctx0" brushRef="#br0" timeOffset="83796.7919">20850 15690,'26'26,"-26"-26,26 0,-26 0,0 0,0 0,-26 0,26 27,-26-27,-1 26,27 1,0-1,0 1,0-1,27 0,-1 27,0-26,1-1,-1 1,-26-1,27-26,-54 27,27-1,0 1,-26-27,-1 0,-25 0,25 0,1 0,26 0,0 0,0 0,0-27,0 27</inkml:trace>
  <inkml:trace contextRef="#ctx0" brushRef="#br0" timeOffset="84544.8357">21379 15161,'0'0,"0"0,0-27,-27 54,27-27,-26 53,-1-1,1 28,26-1,-27 27,1 0,26 0,0 0,0-1,0-25,0-1,0 1,26-28,1 1,-1 0,1-26,-1-27,1 0</inkml:trace>
  <inkml:trace contextRef="#ctx0" brushRef="#br0" timeOffset="85142.8699">21405 15690,'0'0,"0"0,-26 0,26 0,26 26,-26 1,27-1,-1 27,1 0,-1-27,27 27,-27-26,27 26,-26-27,-1 1,1-1,-1 1,-26-27,27-27</inkml:trace>
  <inkml:trace contextRef="#ctx0" brushRef="#br0" timeOffset="85363.8824">21696 15690,'-26'0,"26"26,-27 1,1-1,-1 27,1-26,-1 25,-25 1,25 0,1 0,-1 0,1-26,26-1,0 1,0-1</inkml:trace>
  <inkml:trace contextRef="#ctx0" brushRef="#br0" timeOffset="85675.9004">21881 15081,'0'0,"0"27,27-1,-27 27,26 0,1 26,-1 27,-26 0,0 0,0 0,0 0,-26-1,-1-25,1-1,-1-26,1 26,26-52,0-1,0-26</inkml:trace>
  <inkml:trace contextRef="#ctx0" brushRef="#br0" timeOffset="86249.9331">22146 15663,'26'0,"-26"0,27 0,-1-26,1 26,-1 0,1 0,26 0,-27 0,1 0,25 0,-25 0,-1 0,1 0,-27 26</inkml:trace>
  <inkml:trace contextRef="#ctx0" brushRef="#br0" timeOffset="86462.9454">22120 15875,'0'0,"26"0,-26 0,53 0,-27 0,1 0,-1 0,27 0,-26 0,-1 0,27 0,-27 0,1 0,-1 0,1 0</inkml:trace>
  <inkml:trace contextRef="#ctx0" brushRef="#br0" timeOffset="86702.9591">22702 15584,'0'0,"0"0,26-26,1 26,-1 0,0-27,1 27,26 0,-27 0,1 0,-1 0,27 27,-53-27</inkml:trace>
  <inkml:trace contextRef="#ctx0" brushRef="#br0" timeOffset="86882.9694">22622 15796,'0'0,"0"26,27-52,-1 26,27 0,0 0,0-27,0 27,-27 0,27-26,0 26</inkml:trace>
  <inkml:trace contextRef="#ctx0" brushRef="#br0" timeOffset="87341.9957">23601 15240,'-26'0,"26"0,26-26,27 26,-26 0,25 0,1 26,0-26,-26 53,26-27,-27 27,-26 27,-26-1,-1 0,-26 1,-26 26,0-27,-1 0,1 1,26-1,0-26,27 0,-1-27,54 1,-1-27,0 26,27-26,0 0,27 0,-27-26,-1 26,28-27</inkml:trace>
  <inkml:trace contextRef="#ctx0" brushRef="#br0" timeOffset="87897.0274">24183 15055,'-26'0,"26"0,26-27,27 27,0 0,-26 0,25 0,28 0,-27 27,-27-1,27 27,-26 27,-27-1,26 27,-52 26,26 0,-27 27,1-27,26 27,-27-27,27 1,0-27,0-1,27 1,-27-26,0-27,-27-27,1 0,-1 1,-26-1,0-26,1 0,-1 0,0-26,26-1,1 1,26 26</inkml:trace>
  <inkml:trace contextRef="#ctx0" brushRef="#br0" timeOffset="88911.0854">4948 15108,'0'-27,"0"1,-26 26,-1-27,-26 27,-26 27,26-27,-26 26,-1 27,1 0,-1 0,28 0,25 0,1 26,-1 27,54-27,-27 27,0 27,0-28,0 54,0-27,-27 1,1-27,-27 26,26-53,1 27,-1-53,1 0,26 0,26-27,1 1,-1-1,54-26,-27 0,26 0,0 0,1 27,-1-27,0 0,1 0,-27 0,0 26,-27-26,27 27,-53-1,27 0,-27-26,0 27</inkml:trace>
  <inkml:trace contextRef="#ctx0" brushRef="#br0" timeOffset="90289.1643">1165 16245,'0'53,"26"-26,0 26,1 0,-1 26,1 0,-27-26,26 27,1-27,-27 0,0-27,0 0,0-26,-27 0,27-26,-26-27,-1 27,1-54,-27 1,27-27,-1 27,1-1,-1 1,27 26,0-26,27 52,-27 1,53 26,-27 0,0 26,1 1,-1 26,1-1,-1-25,1 26,-1 0,-26 0,27-27,-1 1,1-27,25 0,1 0,0-53,27 26,-27 1,26-27,-26-27,0 28,0-1,-27 0,-26 0,0 0,-26 26,-1 1,1 26,-1 0,1 26,-1 1,1 26,0 0,26 26,26 0,0-26,1 27,-1-54,1 1,26-1,0-52,-27-1</inkml:trace>
  <inkml:trace contextRef="#ctx0" brushRef="#br0" timeOffset="90775.1921">1905 15293,'-26'53,"26"-27,0 54,0-1,26 27,27 0,-26 0,26-27,-27 27,27-53,-27 0,1-27,-27-26,26 0,-52 0,-1-26,1-27,0 26,-1-52,1 26,26 0,0 27,26-27,-26 26,53 27,-27 27,27-1,-26 1,26 25,0 1,-27 0,27-26,0-1,0 1,-27-1,27-26,-26 0,-1-26,1-1,-27 1,-27-27,27 26,-26-26,-1 27,1-27,-1 0,1 27,-1-1,27 27</inkml:trace>
  <inkml:trace contextRef="#ctx0" brushRef="#br0" timeOffset="90966.203">2884 16007,'0'0,"0"-26,0-1,-26 1,-1-27,1 27,26-54,-27 27,1 27,26-27,-26 0,52 27,-26-1,26 27,1 0</inkml:trace>
  <inkml:trace contextRef="#ctx0" brushRef="#br0" timeOffset="91274.2206">3043 15849,'0'0,"0"26,0-52,0-1,0 1,0-1,0-26,-26 27,26-1,0 1,0 26,26 0,1 26,-1 1,0-27,27 26,-26 1,26-27,0 0,-27 0,1-27,-27 1,26-1,-26-26,0 27,-26-27,26 27,-27-27,1 26,26 1,0-1</inkml:trace>
</inkml:ink>
</file>

<file path=ppt/ink/ink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09-19T15:37:42.435"/>
    </inkml:context>
    <inkml:brush xml:id="br0">
      <inkml:brushProperty name="width" value="0.05292" units="cm"/>
      <inkml:brushProperty name="height" value="0.05292" units="cm"/>
      <inkml:brushProperty name="color" value="#FF0000"/>
    </inkml:brush>
  </inkml:definitions>
  <inkml:trace contextRef="#ctx0" brushRef="#br0">10531 15378 106 0,'-20'-4'46'16,"-6"1"2"-16,-2-6-47 15,-16 4-2-15,-4 3 1 16,-2 7 0-16,2-1 1 16,4 3-1-16,7 0 0 15,8 5-1-15,8 2 0 16,10 3 1-16,7 7 0 0,7 6 0 15,0 14 0-15,3 13-1 16,-3 11 1-16,-1 7 0 16,-2 10 1-16,-3 12-1 15,-3 2-1-15,-1-3 2 16,-1-7-1-16,1-2 1 16,-2-6-1-16,2-1 1 15,-2-10 0-15,2-11-1 16,-2-11 2-16,2 2-2 15,2-12 0-15,5-7 0 16,6-9 0-16,6-6 1 16,10-11-1-16,6-7 0 15,8 7-1-15,2-10 1 0,4 8 0 16,2-1 0-16,-2 2 1 16,-5-4-2-16,-5 10 0 15,-5-1 0-15,-3-6-45 16,-7-2 0-16,0-16-1 15,-1-11 0-15,6-10 32 16</inkml:trace>
  <inkml:trace contextRef="#ctx0" brushRef="#br0" timeOffset="737.8223">12226 15162 107 0,'-7'17'47'0,"7"-17"-1"16,8 16-45-16,10-17-2 15,10-2 1-15,5 0 0 16,5-5 0-16,0 3 0 16,0 5 0-16,-3 6 0 15,-2 9 0-15,-5 12 1 16,-5 12-1-16,-4 12 0 15,-4 12 0-15,-1 13 0 16,-2 7-1-16,-3 8 0 16,-2 2 1-16,-2 2-1 15,-4 1 1-15,-1-2 0 0,0-2 0 16,-2-9 1-16,-1-1 0 16,1 1 0-16,-1-9-1 15,1-6 1-15,-3-2-1 16,-2-2 0-16,-8-7 1 15,-8 4-1-15,-9 0 1 16,-9-13-2-16,-6 0 2 16,-4-1-1-16,-3-14 2 15,4-11-2-15,7-5-1 16,12-16-45-16,18-21-1 16,21-15-1-16,21-10-1 15,15-36 35-15</inkml:trace>
</inkml:ink>
</file>

<file path=ppt/ink/ink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48.55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38 6 79,'-12'-9'35,"12"9"-2,-17-4-10,17 4-32,0 0-11,-10 6-13,10-6-2,10 20 1,1-6 0</inkml:trace>
</inkml:ink>
</file>

<file path=ppt/ink/ink4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9-18T21:19:18.864"/>
    </inkml:context>
    <inkml:brush xml:id="br0">
      <inkml:brushProperty name="width" value="0.05292" units="cm"/>
      <inkml:brushProperty name="height" value="0.05292" units="cm"/>
      <inkml:brushProperty name="color" value="#FF0000"/>
    </inkml:brush>
  </inkml:definitions>
  <inkml:trace contextRef="#ctx0" brushRef="#br0">16321 8632,'0'0,"-24"0,24 25,0-25,-25 25,25-1,0 1,-25 25,25-25,-25 24,25 1,-25-1,25 1,-24 0,-1-1,25 1,0-25,0 24,0-24,0 0,25-25,-25 0,24 0,1-25,25 0,-25-24,-1 24,1-25,0 1,0-1,-25 50,25-50,-25 26,0 24,25 0,-25 24,0 1,24 0,-24 25,25-1,-25-24,50 25,-50-25,25 24,24-49,-24 25,0-25,0 0,-1-25,26-24,-25 24,0-25,-1 1,1-26,-25 25,25-24,-25 24,-25 1,25-1,-25 1,25 24,-24 25,-1-25,25 25,-25 0,0 0,25-25,0 25,0-25</inkml:trace>
  <inkml:trace contextRef="#ctx0" brushRef="#br0" timeOffset="834.0477">17711 8558,'0'0,"0"24,0-24,0 0,0 25,0 0,0 0,0 0,0-1,0 1,0 25,0-25,0 24,0-49,0 50,0-25,0-25,0 24,0-24,0 0,0 0,-25-49</inkml:trace>
  <inkml:trace contextRef="#ctx0" brushRef="#br0" timeOffset="1098.0628">17537 7962,'0'0,"0"0,-25 0,25 0,0 25,0-25,0 0,0 0,0 0,0 0,0 0,0 0,0 0,25 0,-25 0,0 25,25-25</inkml:trace>
  <inkml:trace contextRef="#ctx0" brushRef="#br0" timeOffset="1620.0926">17884 9029,'0'-25,"25"0,-25-24,25-1,-25 0,0 26,25-26,-25 0,0 26,0-1,0 0,0 25,0 0,0 0,0 0,24 25,-24 0,0 24,25 1,0-1,0 1,-25-25,49 0,-24-1,0 1,25-25,-26 0,26-25,-25 1,0-1,-1-25,-24 25,0-24,0-26,0 51,0-51,0 26,0-1,-24 25,24-24,24-1</inkml:trace>
  <inkml:trace contextRef="#ctx0" brushRef="#br0" timeOffset="2431.139">19124 7615,'-24'-25,"-1"25,25 0,-25 25,0-25,25 25,0-25,0 25,0-1,0 1,-25 25,25 24,0-24,0 24,0 1,-24 24,24 0,0 0,0-24,0-1,0-24,0-1,0 1,24-25,1 0,0-25,0-25,24 0,-24 0,0-24,25-1,-26 25,1 0,25 1,-25 24,-1 0,26 24,-25 26,24 0,1 24,0-24,-1-1,26-24,-26 0,26-25,-1 0,1-50,-1 1,0-26,-24-24,0 0,-1-25,-49 0,25 0,-25 24,-25-24,0 25,1 0,-1 25,0 24,0 0,-24 1,24 24,0 0,25 0,0 1,25-1,0 0,-1 0</inkml:trace>
  <inkml:trace contextRef="#ctx0" brushRef="#br0" timeOffset="3081.1762">20762 7268,'0'0,"0"0,0-25,24 25,1 0,0 0,25 0,-26 25,26-25,-25 25,24-25,-24 24,25 26,-1-25,-24 49,0-24,0 24,0 25,-25 1,24-1,1 0,-25 0,25 1,0-1,0-25,-1 25,-24-24,0 24,25-49,-25 24,-25 0,25-24,-24 0,-1-1,0-24,0 0,-24 0,24-25,0 0,-25 0,26 0,-1 0,0 0,0 0,25-25,0 25,0 0,0 0,0 0,-25-25</inkml:trace>
  <inkml:trace contextRef="#ctx0" brushRef="#br0" timeOffset="3733.2135">14486 7665,'-25'-25,"0"-25,25 1,-49-1,24 25,-25 0,1 1,-1-1,-24 25,24 0,-24 0,24 25,0-1,1 1,-1 25,25 24,1 1,-1 24,25 0,0 25,25 0,-25 25,24-25,1 25,0 0,-25 24,25-24,0 0,-25-25,24 25,-24-25,0-25,0 25,0-50,0 1</inkml:trace>
  <inkml:trace contextRef="#ctx0" brushRef="#br0" timeOffset="4369.2499">13519 9302,'0'-50,"0"1,24 24,1 0,25 0,-25 0,24 1,1 24,24 24,-24-24,-1 25,1 0,0 25,-1-1,-24-24,25 0,-1 0,-24-25,25 0,-1-25,-24 0,0 0,-25 0,25-24,-50 24,25-25,-25 1,0-1,0 25,1 0,-26-24,25 24,25 25,-25-25,25 25,0 25,0 0,25 0,0 24,-25-24,25 0,0 0,-1 0,1-1,0-24,-25-24,25-1,-25 0,0 0,0-25,0 1,25-1,-25 25,0-24,25-1,-1 25,26 1,-25 24,0 0,24 0,-24 0,25 0,-26-25,26 25,-25-25,0 0,-1 0,1-24</inkml:trace>
  <inkml:trace contextRef="#ctx0" brushRef="#br0" timeOffset="20491.172">9054 7987,'0'0,"0"0,0 0,0 0,0 0,0 0,0 0,0 0,0 0,25 0,-25 0,0 0,0 0,0 0,0 25,0 0,0 0,0-1,0 1,0 25,-25-1,0 1,25 0,-25-1,25 1,0-1,-25 1,25-25,25-25,-25 25,25-50,0 25,0-25,-1 0,1-24,0-1,0 25,0-24,-1 24,1-25,-25 25,25 1,-25 24,25 0,-25 24,25 1,-25 0,24 0,-24 0,25-1,0 1,0 0,0 0,-1-25,1 25,0-50,25 25,-26-25,26 0,-25 0,0 1,-25-26,24 0,-24 1,-24-1,24 1,-25-1,0 25,25 0,-25 0,0 25,25-24,0 24,0 0,0 0,0 0,25-25</inkml:trace>
  <inkml:trace contextRef="#ctx0" brushRef="#br0" timeOffset="123093.0405">10269 7863,'25'25,"0"0,0 24,-25-24,24 25,1-1,-25 26,0-26,0 1,0 0,0-1,0-24,0 0,-25-25</inkml:trace>
  <inkml:trace contextRef="#ctx0" brushRef="#br0" timeOffset="123273.0508">10220 7367,'0'-25,"0"0,0 25,-25 0,50 25,-25-25,0 25,24-25,-24 25,25 24</inkml:trace>
  <inkml:trace contextRef="#ctx0" brushRef="#br0" timeOffset="123636.0716">10641 8434,'25'-25,"-25"0,0-25,25-49,-25 25,0-25,-25 24,25 1,0-1,0 50,0 25,0 0,25 25,-25 0,49 49,-24-24,0 0,25-1,-26 1,26-25,-25 0,0-25,-1 0,1 0,-25-25,0 0,0-49,0 24,-25-25,25 1,0 0,0-1,0 26</inkml:trace>
  <inkml:trace contextRef="#ctx0" brushRef="#br0" timeOffset="123918.0877">11261 6970,'0'-25,"25"25,-25 0,25 25,-25 0,25 25,0-26,-1 51,26-26,-25 1,0 0,-1-1,1-24,25-25,-25 0,-1-25</inkml:trace>
  <inkml:trace contextRef="#ctx0" brushRef="#br0" timeOffset="124160.1015">11956 6648,'0'-75,"0"50,0 25,0 0,0 50,-25 24,0 26,0-1,-24 75,-1-26,1 26,-1 24,0 1,1-1,-1 1,1-26,-1 1,0 0,26-50,-26 0,25-25,0-25,25-24</inkml:trace>
  <inkml:trace contextRef="#ctx0" brushRef="#br0" timeOffset="184008.5243">16321 7764,'0'0,"0"0,0 0,0 0,0-25,0 25,25-25,-25 0,0 1,25-26,-25 0,25 1,-25-1,25-24,-25 24,0-24,0-1,0 26,-25-26,25 1,-25 0,0-1,25 1,-25-1,-24 1,24-1,-25 26,1-26,-1 1,1 0,24-1,-50 26,26-26,-26 1,1-1,24 26,-24-26,-25 26,24-1,-24 0,25-24,-26 49,1 0,0-24,0 24,0-25,-1 50,1-49,25 24,-25 0,24-24,1 24,24-25,-24 1,24-26,25 26,-24-26,24 1,0-1,0 1,25-1,-25 1,25 24,0-24,0 24,0-24,0 0,0 49,-24-50,24 51,0-26,0 0,-25 26,25-26,0 25,-25 0,25 1,0 24,-25-25,25 25,-25-25,25 25,-24 0,24 25,-25 0,25-1,-25 1,25 0,-25 0,0 24,25-24,0 0,-24 0,24 0,0-25,0-25,0 0,24-25,-24 1,25-1,0-24,-25-1,25 26,0-1,-1 0,-24 26,25-1,-25 25,25 0,-25 25,25-25,-25 49,25 1,-1-25,1 24,0-24,0 25,0-1,-1-24,1-25,0 0,25 0</inkml:trace>
  <inkml:trace contextRef="#ctx0" brushRef="#br0" timeOffset="185562.6136">16297 7565,'0'0,"0"-24,24 24,-24-25,25 0,-25 0,25-24,-25-1,25 0,-25 1,25-26,0 26,-25-26,0 1,24 0,-24-1,0 1,0-1,-24-24,24 25,0-26,-25 26,0-25,0 24,0 1,0 0,-24-26,-1 51,25-51,-24 51,-1-26,-24 26,24-1,1-24,-26 24,26 1,-26-1,26 0,-51 1,51 24,-26-25,1 26,-1-26,1 25,-25 0,24 1,26-1,-26 0,1 0,24 0,-24 1,24-1,1 0,24 0,-25-25,26 1,-1 24,0-25,25 1,-25-1,25 1,0-1,0 0,0 1,0-26,-25 51,25-51,0 26,0-1,-24 0,24 1,-25 24,25 0,-25-24,25 24,0 25,0-25,-25 0,25 25,0 0,0 0,0 0,0 0,0 25,0 0,0 0,-25 24,25-24,0 25,0-26,0 26,-25-25,25 0,0-25,0 0,0 0,0 0,0-25,0 0,25 0,-25-24,0-1,0 0,0 1,0-1,0 1,0 24,0-25,0 25,0 0,0 25,25-24,-25 24,0 0,0 0,0 24,25-24,-25 25,0 0,25 0,-25 25,0-50,25 24,-1 1,-24 0,25 0,0-25,0-25,0 25</inkml:trace>
  <inkml:trace contextRef="#ctx0" brushRef="#br0" timeOffset="187175.7058">16346 7590,'0'-25,"0"-24,0 24,25 0,-25-49,25 49,-25-49,0 24,25-24,0-1,-25 1,24-1,-24 1,25-25,-25-1,25 1,0 0,-25 0,0-25,25 25,-25-25,0 24,0-24,0 25,0 0,-25 0,25-1,-25 1,0 0,0 0,1 24,-1 1,-25 0,25-1,-24 1,-1 24,0 0,1 1,-26 24,26 0,-26 0,26 1,-26 24,1-25,0 25,-1-25,26 25,-26-25,26 0,-1 25,-25-24,51-1,-26 0,0-25,26 26,-1-1,0 0,25-25,-25 1,25 24,0-25,0 1,0 24,0 0,0-24,0 24,0 0,0 0,0 0,0 1,-25 24,25 0,0-25,0 25,-24 0,24 0,0-25,0 25,0 0,0 0,-25 0,25 0,0 0,0 0,0 0,0 0,0 25,0 0,-25-25,25 24,0 1,-25 25,0-25,25 24,-24-49,24 25,-25 0,25 0,0-25,0 0,0 0,0 0,0-25,0-25,0 25,25-24,-25-1,0 1,0-1,24 0,-24 25,0 1,0-1,0 25,0 0,0 0,0 0,0 25,25-25,0 24,-25 1,25 0,-25 0,25 0,-1 0,-24-25,25 0,-25 0,25 0,-25 0,25 0,-25-25,25 0</inkml:trace>
  <inkml:trace contextRef="#ctx0" brushRef="#br0" timeOffset="188700.7931">16297 7590,'0'-25,"0"25,0-24,0 24,-25-25,50 0,-25-25,0 1,24 24,-24-25,25-24,0 24,0-24,0 24,0-24,24 0,-24 24,0-25,0 1,24 0,-24-1,0 1,0-1,-1 1,1 0,0-1,0-24,0 0,-25 0,24-1,-24 1,0 0,25 0,-50-1,25-24,0 25,-24 0,-1 0,25 0,-25 24,0-24,0 24,-24-24,-1 25,25-1,-24 26,-1-26,1 26,-1-1,-25 1,26-1,-26 25,26 0,-26-24,26 24,-26 0,26 0,-1 1,1-1,-1 0,25 0,0 0,1 1,24-1,-25 0,25 0,0 0,0 0,0 25,25-24,-25 24,0-25,0 25,0 0,0-25,0 25,0 0,0 0,0 25,0-25,0 25,0-25,-25 24,25 1,-25 0,25 0,-25 25,25-50,-25 24,25 1,0-25,0 0,0 0,0 0,0 0,0-25,0 1,25-1,-25 0,25-25,-25 1,0 24,0 0,25 0,-25 0,0 1,0 24,0 0,0 0,0 0,25 24,-25 1,0 0,24 25,-24-50,25 49,-25-24,25 0,-25 0,25-25,0 0,-25 0,24 0,1-25</inkml:trace>
  <inkml:trace contextRef="#ctx0" brushRef="#br0" timeOffset="190155.8763">16495 7565,'-25'-24,"25"-1,-24 25,24-25,0 25,-25-25,0 0,25 1,0-1,0 0,0 0,25-24,-25-1,25 0,-1-24,1 0,25 24,-25-24,-1-1,26 1,-25-1,24 1,-24-1,25 26,-1-26,1 1,0 24,-26 1,26-1,-25-24,24-1,-24 26,0-26,0 26,0-51,-25 26,24 0,-24-1,0 1,0-1,0-24,-24 25,24-25,-25 24,25-24,-25 25,0-26,25 26,-25-25,1 24,-1 1,0-1,-25 1,26 0,-1-1,0 1,0 24,0 1,1-1,-1 0,0 1,0-1,0 25,25 1,-24-1,24 0,-25 0,25 0,-25 0,25 1,-25 24,25 0,0 0,0 0,0 0,0 0,-25 0,25 24,0 1,-24 0,24 25,0-25,-25-1,25 26,0 0,-25-26,25 1,0-25,0 25,0-25,0 0,0-25,0 0,25 1,-25-26,0 0,0 26,25-26,-25-25,0 51,0-26,24 25,-24-24,0 24,0 25,0 0,25-25,-25 25,25 25,-25-25,25 25,0-1,-1 1,1 0,25 0,-25 0,-1-25,1 24,0-24,0 25,0-25,-25 0,0 0,24 25,-24-25,0-25,0 0,25 25</inkml:trace>
  <inkml:trace contextRef="#ctx0" brushRef="#br0" timeOffset="205600.7597">4291 8954,'0'0,"0"0,0 0,0 0,0 0,0-24,0 24,-25 0,1-25,-1 25,-25 0,1 0,-26-25,1 50,-25-25,-1 25,-24 24,0-24,25 50,-25-1,0 0,25 26,-25 24,25 0,24 24,1 1,-1 50,1-26,24 26,25-1,1 1,-1 24,25-25,0-24,0 24,25-24,-25-25,24 0,1-25,0-25,0 25,-25-50,25-24,-25 0,24-26,-24 1,0 0,25-25,-25 0,-25 0,25-25,-24 0,24 1</inkml:trace>
  <inkml:trace contextRef="#ctx0" brushRef="#br0" timeOffset="205956.78">2332 12502,'-50'0,"50"0,-25 0,0 24,1-24,24 0,0 25,24 0,1 0,0 0,0 24,0 1,-1-1,26 26,-25-1,0 1,-1-26,1 1,0-1,0-24,0 0,-1-50,1 25,0-49,25-1,-25 0,24-24,-24 24,0-24,0 24,24 1,-49-1,25 25,0 1,-25-1,0 25,25 0</inkml:trace>
  <inkml:trace contextRef="#ctx0" brushRef="#br0" timeOffset="206790.8277">4192 13246,'-25'0,"25"0,-49-25,-1 0,0 25,1 0,-26 0,26 0,-26 0,26 25,-1 0,25 0,25 24,-25 1,25 24,0 25,0 1,0 48,0 1,-24 0,24 25,-50-25,50-1,-50 1,50-25,-24 0,24-25,24 1,-24-26,50-24,0-1,-1-24,1 0,0 0,-1-25,-24 0,25 0,-26 0,1 0,0-25</inkml:trace>
  <inkml:trace contextRef="#ctx0" brushRef="#br0" timeOffset="207169.8493">4167 14883,'0'0,"25"0,0 0,-25 0,0 0,0-25,0 0,0-24,-25-1,0-24,25-1,-25 1,1-25,-26-1,50 1,-25 0,0 49,25-24,0 24,25 1,0-1,0 25,24 0,1 1,0 24,-1 0,1-25,24 25,-24 0,-1-25,1 25,0 0</inkml:trace>
  <inkml:trace contextRef="#ctx0" brushRef="#br0" timeOffset="207378.8613">4167 14163,'25'25,"25"0,-1-25,1 0,-1 0,26-25,-26 0,26-24,-26 24,1 0</inkml:trace>
  <inkml:trace contextRef="#ctx0" brushRef="#br0" timeOffset="208659.9343">4911 14412,'0'0,"0"-25,0 25,-24-25,-1 25,25-25,-25 0,0 25,-25 0,26 25,-26 0,25 0,-24 24,24 26,0-26,0 1,25 0,0-1,25-24,0-25,0 0,24-25,-24 0,25-24,-26-1,26 1,-50-1,25 25,0 0,-25 25,0 0,25 0,-1 25,-24 0,25 0,0 0,0-25,24-25,-24-25,25 1,-25-1,-25-25,24 1,-24-50,0 50,0-50,-24 24,-26 1,25 25,0 24,-24 25,24 1,0 73,25 1,-25 24,25 50,0 0,25 0,-25 0,25 0,0-24,24-1,-24-50,0 1,25-25,-26-25,26-25,-25 0,0-49,24 24,-24 1,0-26,0 25,24 26,-24-1,0 0,0 25,-25 25,24 0,1 24,-25-24,0 25,0-1,0 1,0-25,-25 24,1-24,24 0,-25-25,-25 0,25 25,1-50,-1 25,0 0,0 0,25-25,-25 25,25 0,0 0,0 0,0 0,25 0,-25 0,25 0,-25 25,25-25,0 0,-1 0,26-25,-25 25,0 0,24-25,-24 1,0-26,24 25,-24-24,0-1,0 0,-25 1,25-1,-25 0,0 26,0-26,0 50,0-25,-25 0,25 25,-25 0,25 0,-25 25,0 0,25 25,-24-1,-1 1,25-1,0 1,25 25,-1-51,1 26,-25 0,50-26,-25-24,-1 25,1-25,0 0,0-25,-25 25,25-24</inkml:trace>
  <inkml:trace contextRef="#ctx0" brushRef="#br0" timeOffset="209037.9563">6052 14784,'25'0,"-25"49,25-24,0 0,-25 49,0-24,-25 24,0 25,25-24,-25-1,1 1,-1-26,25-24</inkml:trace>
  <inkml:trace contextRef="#ctx0" brushRef="#br0" timeOffset="210759.0543">13494 2332,'0'0,"-25"-25,25 25,0 0,0 25,0-1,0-24,0 25,0 0,0 0,25 0,-25-25,0 0,0 0,25-25,-1 0,1-25,25 1,-1-26,1-24,24 0,-24 0,24-25,26 25,-26-26,0 26,1 0,-1 0,-24 24,0 1,-1 24,-24 1,-25 49,50-99,-50 99,0 0,49-25,-49 25,0 0,0 0,0 0,0 0,0 0,0 0,0 0,0 0,0 0,0 0,0 0,0 0,0 0,0 0,0 0</inkml:trace>
  <inkml:trace contextRef="#ctx0" brushRef="#br0" timeOffset="212093.131">14263 2580,'0'0,"0"-50,0 50,0-25,0 0,0 1,0 24,-25-25,25 25,-25-25,25 25,0-25,-25 25,25 0,-25-25,1 25,24 0,-25 0,0 0,25 25,-25-25,25 0,-25 25,25 0,-24-25,24 25,-25-1,25 1,-25 25,25-25,-25-1,25 1,-25 0,25 25,0-25,-24-1,24 1,0 25,0-25,-25 24,25-24,0 0,0 0,25-1,-25 1,0 0,0 0,0-25,24 25,-24-1,0 1,25-25,-25 25,25 0,-25-25,25 25,-25-25,25 24,-25-24,24 0,-24 25,25-25,-25 0,25 25,-25-25,25 0,-25 0,25 0,-25 0,0 0,24 0,1 0,-25 0,0 0,25-25,-25 25,25-25,-25 1,25-1,-25 0,0 0,0 0,24 1,-24-1,25 0,-25 0,0 0,0-24,25 24,-25 0,25 0,-25-24,0 24,0-25,0 50,0-49,0 24,0-25,-25 25,25 1,0-1,-25 0,25 0,0 25,-25-25,25 25,-24-24,24 48,-25-48,25 24,-25 24,25 1,0-25,0 25</inkml:trace>
  <inkml:trace contextRef="#ctx0" brushRef="#br0" timeOffset="216086.3593">6821 13692,'0'-25,"0"1,25-1,-50 0,25 25,0 0,-25 25,25 49,-24-24,24 24,0 25,-25 1,25-1,0 25,-25-50,25 26,0-51,-25 1,25-1,-25-49,1-24</inkml:trace>
  <inkml:trace contextRef="#ctx0" brushRef="#br0" timeOffset="216298.3715">6251 13767,'-25'-50,"25"0,25-24,0 49,24-49,26 24,-1 1,25-1,0 0,1 1,-1-26,-25 26,26-1,-26 0,25 1,-49 24,24 0,-49 25</inkml:trace>
  <inkml:trace contextRef="#ctx0" brushRef="#br0" timeOffset="217198.423">7169 14461,'0'25,"0"0,0-50,-25-25,25 1,0-26,-25 26,25-51,0 26,0-25,25 24,0 26,24-26,1 51,-1-1,1 0,0 25,-1 0,-24 25,0 0,-25-1,0 26,-25 0,0-1,-24 1,24-1,-25 1,25 0,1-1,24-24,0 25,24-50,1 0,25 0,-1 0,1-25,24 0,-24-25,0 1,-1-1,1 1,-25-1,-1 0,1 26,0-1,-25 0,0 25,0 25,0 24,0-24,25 0,-25 25,0-1,25-24,-25-25,24 25,1-50,0 25,0 0,0-50,-25 26,25-1,-1-25,-24 50,0-25,0 25,0 0,0 0,25 25,-25 0,25 0,0 0,0-1,-1 1,26 0,0-50,-1 25,26-25,-26 1,1-26,-1 0,-24 1,25-26,-50 1,0 24,0-24,0 49,-25-24,0 49,-24 24,24 1,0 25,0-1,25 26,-25-1,25-24,0-1,0-24,25 25,0-25,0-25,0 0</inkml:trace>
  <inkml:trace contextRef="#ctx0" brushRef="#br0" timeOffset="217334.4308">8855 14287,'0'75,"25"-1,-25 1,0-1,0-24,-25 24,25-24,-25-1,1 1</inkml:trace>
  <inkml:trace contextRef="#ctx0" brushRef="#br0" timeOffset="222181.7081">9748 13618,'0'-25,"0"50,0 0,0 24,0 26,0-1,0 25,0-24,0 24,-25 0,25-25,0 1,0-25,0-26</inkml:trace>
  <inkml:trace contextRef="#ctx0" brushRef="#br0" timeOffset="222370.7189">9302 13891,'-25'-75,"25"26,25-1,0-24,24 24,26 0,24 1,0-1,0 1,0-1,1 0,-1 1,-25 24,1 25</inkml:trace>
  <inkml:trace contextRef="#ctx0" brushRef="#br0" timeOffset="223213.7671">10145 14511,'0'49,"0"-24,0-25,0 0,0-25,0-49,0 0,0 24,0-49,25 24,-25 1,25 24,0-24,24 24,-24 25,25 1,-26 24,1 0,0 0,0 24,-25 1,0 0,0 0,-25 24,0 1,25-25,-25 24,1-24,24 25,-25-25,25-1,25 1,-25 0,24-25,1 0,25-25,-25 25,-1-25,26 1,-25-1,0 0,-1 25,-24-25,0 50,25-25,-25 25,0 0,0 24,25-24,-25 0,25 0,-25 0,49-50,-24 25,0-25,0-25,0 1,-1 24,-24-25,25 25,0 1,-25-1,0 25,0 0,0 25,25-1,0-24,-25 25,49 0,-24-25,25 0,-1 0,1-25,0 0,-1 1,1-26,-25 25,-1-24,-24-1,0 0,-24 26,24-1,-50 25,25 25,0-1,-24 26,24 0,0 24,25-24,0 24,0-24,25-26,0 1,0 0,24 0,1-25</inkml:trace>
  <inkml:trace contextRef="#ctx0" brushRef="#br0" timeOffset="223336.7741">11633 14362,'25'50,"0"-26,-25 51,0-26,0 26,0-1,-25-24,25 24,-25-49,25 0</inkml:trace>
  <inkml:trace contextRef="#ctx0" brushRef="#br0" timeOffset="223713.7957">12502 14536,'0'0,"24"-50,-48 0,24-24,-25-25,0-1,0 1,-24-25,24 25,-25 0,50 0,-25 24,25 1,25 24,25 1,-1-1,1 25,24-24,26 24,-26 0,25-25,-49 25,24 1</inkml:trace>
  <inkml:trace contextRef="#ctx0" brushRef="#br0" timeOffset="223860.8041">12378 13767,'0'74,"24"-24,1-26,25-24,-1 0,1-24,24-1</inkml:trace>
  <inkml:trace contextRef="#ctx0" brushRef="#br0" timeOffset="224959.867">13097 13841,'25'25,"-1"0,-24-1,25 1,-25 25,25-1,-25 1,0 0,0 24,0-24,0-1,0 26,-25-50,25-1,0-24,-25 0,1-24,-26-1,25 0,-24 0,24-25,-25 26,1 24,24 0,0 0,25 24,0 26,25-25,0 25,24-50,1 24,-1-24,26-24,-1-1,1-25,-1 0,1-24,-1-25,-24 0,-1-25,-24 0,0-25,-25 25,0 25,0-1,0 26,0-1,-25 75,25 0,-25 50,25 25,-25 24,25 0,-24 25,24 25,0-25,0-25,0 0,24-24,1-1,0-49,0 0,0-25,-1 0,26-25,-25 0,24-25,-24 26,25-26,-25 50,24-25,-24 25,25 25,-26-25,1 50,0-26,-25 26,25 0,-25-26,0 1,0 0,-25 0,25 0,-25 0,0-25,1 0,-26 0,25 0,0 0,1 0,-1 0,0 0,25 0,-25 0,25 0,-25 0,25 0,0 0,0 0,0 0,25 0,0 24,0-24,0 0,24 0,1-24,-1 24,1-25,24 0,-24-25,24 1,1 24,-1-50,-24 26,0-1,-26-24,1 24,-25-24,0 24,0 1,-49 49,24 0,-25 0,1 49,24 1,-25 24,25-24,0 24,25-24,0-1,25 1,-25-25,50 0,-25-25,24 0</inkml:trace>
  <inkml:trace contextRef="#ctx0" brushRef="#br0" timeOffset="225094.8747">14734 14337,'25'50,"-25"-25,-25 49,25 0,-25-24,25 24,-25-24,1 0,24-1,0 1</inkml:trace>
  <inkml:trace contextRef="#ctx0" brushRef="#br0" timeOffset="225391.8917">15751 13246,'0'25,"0"24,0 26,0-1,0 25,0 0,-25 1,25 24,0-50,0 25,0-49,0-1,-25-49</inkml:trace>
  <inkml:trace contextRef="#ctx0" brushRef="#br0" timeOffset="225582.9026">15280 13345,'-50'-74,"50"24,0-25,50 26,24-1,25 1,25-1,0 25,0-24,0-1,0 25,-24 0,-1 1,-50 24,1 0,-25 24</inkml:trace>
  <inkml:trace contextRef="#ctx0" brushRef="#br0" timeOffset="226362.9472">16173 14387,'0'25,"0"-25,-25 0,25-50,0-25,0 1,0-50,0 25,0 0,25-1,-1 26,1 0,0 24,0 0,24 50,-24 0,-25 25,25 0,0 25,-25-1,0 26,0-26,25 1,-25 24,0-49,25 25,-1-26,1-24,0 0,0-24,0-1,-1 0,1-25,0 26,0-26,-25 25,25 0,-25 25,0 0,0 25,0 25,0-25,24 24,-24-24,0 25,25-26,0-24,0 0,0-24,-1 24,-24-25,25 0,0 0,-25 0,25 25,-25-24,0 48,25-24,-25 25,24-25,1 0,0 25,25-25,-1-25,-24 25,25-25,-1-24,-24 24,25-49,-26 24,-24 0,25 1,-50-1,1 1,24 24,-50 25,25 25,0-1,1 26,-1 24,0 1,25-1,25 1,-25-26,25 1,24-1,-24-24,25-25,-1-25</inkml:trace>
  <inkml:trace contextRef="#ctx0" brushRef="#br0" timeOffset="226859.9756">17934 12774,'0'0,"25"-24,-1-1,1 0,25 0,-1 0,-24 25,25 25,-1 0,-24 49,0 1,0 24,-25 25,25 50,-25-25,0 49,24-24,-24-1,25 1,0-25,-25 0,25-25,-25 0,0-50,-25 0,0-24,-24 0,-1-26,0-24,-24 25,24-25,1 0,24-25,-25 25,50-24,0 24,25-25</inkml:trace>
  <inkml:trace contextRef="#ctx0" brushRef="#br0" timeOffset="279502.9866">13791 9674,'0'25,"-24"-25,-1 24,25-24,25 0,-1 0,1 0,25 0,-1 0,26 0,-1 0,1-24,-1 24,0-25,-24 25,0-25,-1 25,1 0,-25-25,0 25,-1-25,-24 25,25-24,-25 24,-25-25,25 25</inkml:trace>
  <inkml:trace contextRef="#ctx0" brushRef="#br0" timeOffset="279879.0081">13891 9847,'-25'25,"25"0,25-25,-1 0,26 0,0-25,24 25,-24-25,24 25,25-24,-49 24,24-25,1 25,-26 0,-24 25,25-25,-25 0,-25 0,24 24,-24-24,0 0,0 25,0-25,-24 25,24-25,0 0,0 0,-25 0,25 0,0 0,-25-25,25 25,0-25,0 1</inkml:trace>
  <inkml:trace contextRef="#ctx0" brushRef="#br0" timeOffset="280516.0446">17711 9376,'0'0,"24"25,1-25,0 0,25 0,-1 0,1-25,-1 25,1 0,24 0,-24 0,0 0,-1 0,1 0,-25 0,-1 0,1-25,-25 25,0 0,-25 0</inkml:trace>
  <inkml:trace contextRef="#ctx0" brushRef="#br0" timeOffset="280812.0615">17835 9575,'0'24,"0"-24,0 25,24-25,26 0,-25 0,24 0,1 0,0 0,-1-25,1 25,-1 0,-24 0,0 0,0 0,0 0,-25 0,0 0,0 0,0 0,24 0,-24 0,0 0,0 0</inkml:trace>
</inkml:ink>
</file>

<file path=ppt/ink/ink4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9-18T21:23:43.113"/>
    </inkml:context>
    <inkml:brush xml:id="br0">
      <inkml:brushProperty name="width" value="0.05292" units="cm"/>
      <inkml:brushProperty name="height" value="0.05292" units="cm"/>
      <inkml:brushProperty name="color" value="#FF0000"/>
    </inkml:brush>
  </inkml:definitions>
  <inkml:trace contextRef="#ctx0" brushRef="#br0">3175 4415,'0'0,"-25"0,25 25,-25 0,25 0,0 24,0 50,0-24,-24 74,24-25,-25 25,0 24,0 1,-24 24,-1-49,0 25,1-50,-1 0,1-25,-1 0,25-49,0-25,25-1,0-24,25-24,25-1,-1-25,26 1,-1-1,25 25,25 0,-24 25,24-24,-50 48,25-24,0 25,-24-25,-25 25,-1-25,-24 0,0-25</inkml:trace>
  <inkml:trace contextRef="#ctx0" brushRef="#br0" timeOffset="511.0292">4390 4638,'25'-49,"-50"-1,25 25,-24-24,-1 24,-25 0,1 50,-26 25,26-1,-26 50,1 25,-1 25,26 25,24 0,-25-1,50 1,25-25,0 0,25-25,-1-25,26-25,-1 1,25-26,0-24,-24 0,-1-25,25-25,-24 25,-26-50,26 26,-26-51,1 50,0-49</inkml:trace>
  <inkml:trace contextRef="#ctx0" brushRef="#br0" timeOffset="854.0488">4961 5234,'0'0,"0"0,25 0,0 0,-1-25,26 25,24 0,-24-25,49 0,-24 25,-26-24,26-1,-1 25,-24-25,-1 25,-24-25,0 25,-25 0</inkml:trace>
  <inkml:trace contextRef="#ctx0" brushRef="#br0" timeOffset="1107.0628">5110 5457,'0'25,"25"-25,-1 25,1-1,25-24,-1 0,1 0,0 25,-26-25,26 0,0 0,-1 0,-24-25,0 25,24-24,-24-1</inkml:trace>
  <inkml:trace contextRef="#ctx0" brushRef="#br0" timeOffset="1709.0977">6995 4366,'0'0,"-25"0,0 24,-24-24,24 0,-25 0,-24 0,24 0,1 25,-1-25,25 25,25 25,0-1,0 1,25 49,0 0,0 50,-25 0,0 0,0 24,0-24,0-25,-25 0,25 0,0-24,25-26,-25 0,49 1,1-26,-1 1,1-25,25 0,-26-25,26 0,-1 0,25-25,-24 0,24-25</inkml:trace>
  <inkml:trace contextRef="#ctx0" brushRef="#br0" timeOffset="2492.1425">21977 3746,'-25'-25,"25"25,25 0,0 0,0-25,24 25,1-25,24 25,1-25,-1 25,0 25,-24 0,24 25,-24-1,0 50,-26 25,1 0,0 50,-25 0,0 24,0 1,0-26,0 26,25-26,-25-24,-25 0,25-25,0 0,-50-50,26 1,-26-1,0-49,-24 0,0 0,-1-25,1 0,-1 0,1 0,24-25,1 25,24 0,0 0,25 0,0-25,25 25,-25-25,0 0</inkml:trace>
  <inkml:trace contextRef="#ctx0" brushRef="#br0" timeOffset="4221.2414">14932 5308,'0'0,"-24"0,24 25,24 0,-24 0,0-1,25 26,0 0,0-1,0 1,-1-1,-24-24,25 0,-25 0,0-25,0 0,0-25,0 0,0-24,25-26,-25 26,0-26,0 1,25-1,0 1,-1 24,1-24,0 49,0 0,0 1,24 24,-24 0,0 0,0 24,0 1</inkml:trace>
  <inkml:trace contextRef="#ctx0" brushRef="#br0" timeOffset="4645.2657">15354 5804,'0'25,"0"-25,0 0,0-50,25 26,-25-26,25-24,-25-1,25 1,-1-1,-24 1,25 24,-25 1,25 49,0 0,-25 0,49 25,-24-1,0 26,0 24,0-49,-1 50,1-26,0-24,-25 0,0 0,0-1,-25 1,0-25,1 0,-26 0,25-25,-24 25,24-24,-25 24,50-25,-25 0,25 25,0 0,0 0,25 0</inkml:trace>
  <inkml:trace contextRef="#ctx0" brushRef="#br0" timeOffset="5035.2876">15801 5779,'0'0,"0"0,24-49,-24 24,0-25,0-24,0 24,0-24,0 24,0 1,0-26,0 51,0-1,0 25,0 0,0 25,25-1,-25 26,25-25,0 24,0-24,-1 25,1-25,0-25,0 0,0 0,-25 0,0-25,24-25,-48 25,24-24,0-1,0 1,0-1,0 0,0 1,0 24,24 0</inkml:trace>
  <inkml:trace contextRef="#ctx0" brushRef="#br0" timeOffset="5688.3253">16173 5184,'0'50,"0"24,0-24,0-1,0 1,0 24,24-49,-24 0,0 0,25-25,-25 0,25-25,0 0,-25 0,0 1,25-26,-25 0,-25 1,25-1,0 25,0 1,0 24,0 24,25 26,-1 24,-24 1,25 24,25 25,-25 25,0-25,-1 0,1-25,0 25,-25-49,0-1,-25-24,0-26,-24-24,-1 0,0-24,1-26,-1-24,1 24,24-49,25 24,0-24,0 0,49 0,-24-1,50 26,-26-50,1 25,0 0,-1-1,1 1,-50 25,25-1,-25 26,-25-1,0 50,0 0,25 50,-49-1,49 1,0 24,0 1,24 24,1-25,0-24,25 0,-1-1,-24-24,25 0,-26-25,26-25,-25 0</inkml:trace>
  <inkml:trace contextRef="#ctx0" brushRef="#br0" timeOffset="6169.3528">17016 4242,'25'0,"-25"-25,0 25,0 25,-25-1,25 51,-25-1,0 25,25 25,-24 0,24 25,0 0,0 0,0-25,24-25,1 25,0-49,0-1,0-24,-1-1,1-24,-25 0,25-25,-25-25,0 0</inkml:trace>
  <inkml:trace contextRef="#ctx0" brushRef="#br0" timeOffset="8238.4712">17959 5581,'0'0,"0"0,0 0,0 0,0 0,0 0,0 0,0 0,0 0,0 0,0 0,0 0,0 0,0-25,0 25,0-49,0-1,0 0,0 1,0-26,0-24,0 25,0-25,0 24,0 1,0-1,0 1,0 24,0 1,0 24,0 0,0 25,0 0,0 25,0 24,0 26,24-26,-24 51,25-26,0 25,0 1,24-26,1 0,-25-24,24 0,-24-26,0 1,25-25,-50 0,24-25,1-24,-25-1,25-24,-25-1,0-24,-25-25,25 25,0 0,-25 24,25-24,0 49,-24 1,24 24,0 0,0 25,0 0,0 25,0 0</inkml:trace>
  <inkml:trace contextRef="#ctx0" brushRef="#br0" timeOffset="8568.49">18554 4887,'0'0,"25"0,-25 0,0 24,0 1,0 25,0-1,0-24,0 25,0-1,0 26,0-50,0-1,0 1,0-25,0 0,0 0</inkml:trace>
  <inkml:trace contextRef="#ctx0" brushRef="#br0" timeOffset="8723.4988">18430 5184,'0'0,"0"0,25 25,-1-25,1 0,0 0,-25 0,50 0,-50 0,25-25,-1 25,1-25,0 1</inkml:trace>
  <inkml:trace contextRef="#ctx0" brushRef="#br0" timeOffset="9014.5155">18951 4490,'25'24,"-25"1,0 25,0 24,0-24,0 49,0-24,0 24,-25-25,25 25,0-24,0-26,0 1,-25 0,25-26,0-24,0 0</inkml:trace>
  <inkml:trace contextRef="#ctx0" brushRef="#br0" timeOffset="9491.5429">19149 4118,'0'-25,"0"0,0 25,25 0,0 50,-25-1,25 26,-1 24,1 0,0 50,0 0,-25 0,25-1,-1-24,-24 0,0 0,0-49,0-1,-24 1,24-26,-25-24,25 25,0-26,-25-24,25 0,0 0,0 0,0 0</inkml:trace>
  <inkml:trace contextRef="#ctx0" brushRef="#br0" timeOffset="59441.3998">13519 5457,'0'0,"0"-25,0 25,0 0,0 25,0-25,0 25,0 24,0-24,0 25,0-1,0 1,0 0,0-1,0 1,0-25,0 24,0-24,0 0,0-25,0 0,0-50,0 1,0-1,24-49</inkml:trace>
  <inkml:trace contextRef="#ctx0" brushRef="#br0" timeOffset="59587.4082">13593 4837,'-25'-25,"25"0,0 25,-25 0,25 0,-24 25,24-25,0 0,0 0,24 0,1 0</inkml:trace>
  <inkml:trace contextRef="#ctx0" brushRef="#br0" timeOffset="60175.4418">13717 6028,'0'24,"0"-24,25 0,-50-24,25 24,25-25,-25 0,0 0,0-24,0-1,0 0,25-24,-25 24,0-24,0-1,0 26,0-1,-25 1,25 24,0 0,0 25,0 0,25 50,-25-26,24 1,1 25,0 24,25-49,-26 49,26-49,0 0,-1 0,-24 0,25-50,-26 25,1-25,-25 0,25-24,-25-1,0 0,-25 1,25-1,0 1,-25-1,25 25,-24 0,24 1,0 24,0-25,24 25,1 0</inkml:trace>
  <inkml:trace contextRef="#ctx0" brushRef="#br0" timeOffset="89500.1191">7516 5854,'0'25,"0"-25,0 0,0 0,0 0,-25-25,25 0,0 0,0 0,0-24,0-1,0-24,0-1,0 1,0-25,0 0,0-1,-25 1,25 0,0 25,0-26,-25 26,25-1,0 26,0-1,0 25,0 1,0 24,0 0,25 24,-25 26,0 0,25 49,-25 0,25 0,0 25,-1-24,26-1,-25 25,24-25,1-25,0 1,-1-1,-24-49,25 25,-1-26,-24-24,0-24,0-1,0-25,-1-49,-24 25,0-50,0 0,0 0,-24-25,-1 25,0-25,0 25,0 25,0 24,1 1,24 24,-25 25,0 1,25-1,0 25,25 0,0 0,-25 0,24 25</inkml:trace>
  <inkml:trace contextRef="#ctx0" brushRef="#br0" timeOffset="90055.1508">8533 4490,'0'-50,"25"25,-25 0,0 1,0-1,0-25,-25 25,0 25,0 0,0 0,1 25,-26 0,25 25,0-1,1 1,-1-1,25 1,0 0,25-26,-25 1,49-25,-24 0,0-25,24 1,-24-1,0 0,0 0,-25-24,0 24,0 25,0 0,0 0,-25 49,0 1,25 49,-49 0,24 26,0-1,0 0,-24 24,24-24,0 0,0-24,0-1,25-25,-24 1,24-75,24 25,-24-50,25 25,0-50,25-24</inkml:trace>
  <inkml:trace contextRef="#ctx0" brushRef="#br0" timeOffset="90322.1661">8508 5457,'-25'50,"25"-26,0 26,-25 0,25 24,0-49,0 24,25-24,25 0,-25-25,24-25,1 0,-1 1,-24-1,0 0,0-25,-50 1,25-1,-25 25,-24 1,-1-1,25 25,-24-25,24 25,-25 0,50 0,0-25</inkml:trace>
  <inkml:trace contextRef="#ctx0" brushRef="#br0" timeOffset="90636.1841">8781 5035,'-25'0,"25"0,0-24,0 24,25 49,-25-49,25 50,-1-1,1 26,25-26,-1 26,1-26,-25 26,25-26,-1 1,1 0,-25-26,-1 1,1 0,-25-50,25 25,0-49,-25-1,0-24</inkml:trace>
  <inkml:trace contextRef="#ctx0" brushRef="#br0" timeOffset="90879.198">9252 4787,'0'-49,"0"24,-25 25,25 25,-24 24,-1 1,0 24,0 26,-24-26,24 50,0-25,-25 0,25 25,1-49,-1 24,0-49,25 24,0-49,0 0,0-25,25 0,0-50,-1 0,1-24</inkml:trace>
  <inkml:trace contextRef="#ctx0" brushRef="#br0" timeOffset="91115.2114">9426 4936,'0'-25,"25"25,-25 0,24-24,1 24,0 0,25 0,-1 0,-24-25,25 25,-26-25,1 0,0 25,0-25,0 25,-25 0,0 0,0 0</inkml:trace>
  <inkml:trace contextRef="#ctx0" brushRef="#br0" timeOffset="91336.2241">9451 5135,'0'24,"0"1,0 0,24-25,1 0,0 0,25 25,-1-50,-24 25,25 0,-1 0,-24 0,25-25,-26 25,1-25,0 1</inkml:trace>
  <inkml:trace contextRef="#ctx0" brushRef="#br0" timeOffset="91569.2374">10046 4837,'0'0,"25"0,0 0,-25 0,24 0,1-25,0 25,25 0,-26-25,1 25,-25-25,25 25,0-24,0 24</inkml:trace>
  <inkml:trace contextRef="#ctx0" brushRef="#br0" timeOffset="91768.2487">10071 5035,'-25'25,"50"0,-25 0,25 0,-1-1,1-24,25 0,-25 0,24-24,-24 24,0-25,0 0,24 0,-24 0</inkml:trace>
  <inkml:trace contextRef="#ctx0" brushRef="#br0" timeOffset="92263.2771">10666 4291,'-50'25,"50"25,-24-1,24 50,-25 1,25 24,0 0,0 0,25 0,-1 0,26-50,-25 1,49-26,-24-24,-1-25,26-25,-1 0,-49-49,25-25,-1 0,-49-25,0 0,0-25,-49 25,-1 24,0-24,-24 50,0 24,-26 26,51 24,-26 0,26 24,24 26,25 0,25-26,24 26</inkml:trace>
  <inkml:trace contextRef="#ctx0" brushRef="#br0" timeOffset="92745.3047">12204 4167,'-25'-124,"0"0,0 0,1 0,-1 25,0 0,-25 49,26 0,-1 26,-25 24,25 24,-24 26,24 24,0 50,-24 1,24 48,-25 26,1 24,24 0,0 25,0 0,0-25,1 25,24-24,0-1,0-25,0-24,0 0,0-1,0-49,0 0,0 0,-25-49,0-1,25-49,-25 0,0-50</inkml:trace>
  <inkml:trace contextRef="#ctx0" brushRef="#br0" timeOffset="93256.3339">11162 6052,'50'-49,"-25"-1,24 1,1 24,-1 25,1-25,-25 25,24 25,-24 0,0-1,0 26,-25 0,25-26,-1 26,1-25,0 0,0-1,0-24,-1 0,-24-24,25-1,-25-25,0 1,-25-1,1-24,-1 24,0-25,25 26,-25-1,25 1,0 24,0 25,25 25,0-1,24 1,-24 25,0-25,0 24,0-24,-1 0,1-25,0 0,-25-25,25 0,-25 0,0-24,25-1,-1 1,-24-1,50 0,-50 26,50-26,-26 25,26 25,-25-25,25 25,-1 0</inkml:trace>
  <inkml:trace contextRef="#ctx0" brushRef="#br0" timeOffset="93561.3514">12353 5333,'0'-25,"49"50,-49-25,50 50,-25-26,24 26,1 24,24-24,-24 24,0-24,24-25,-24 24,-1-24,-24 0,25-25,-26-25,1 25,-25-49,25-1,-25-24,25-1</inkml:trace>
  <inkml:trace contextRef="#ctx0" brushRef="#br0" timeOffset="93771.3634">13072 4887,'0'0,"-25"0,25 49,-25 1,1 24,-1 50,-25 0,1 0,24 0,-25 25,1-50,-1 25,25-24,-24-26,24 0,25-24,0-25,0 0,0-25,0 0</inkml:trace>
  <inkml:trace contextRef="#ctx0" brushRef="#br0" timeOffset="205270.7408">17190 4638,'0'-24,"0"-1,0 25,0-25,0 25,0-25,0 25,-25 0,25 0,-25 0,25 0,0 25,0 25,0-26,25 26,-25 24,0-24,0 25,0-1,0 0,0 1,0-26,0 26,0-50,0 24,0-24,0 25,0-50,0 24,0-24,0 0,0 0,25-24,-25 24,0-25,24 0,1 0</inkml:trace>
  <inkml:trace contextRef="#ctx0" brushRef="#br0" timeOffset="205637.7618">17438 5457,'0'0,"0"0,0 0,0 25,0-25,0 25,0-1,0 1,0 25,0-1,0 1,0-25,0 24,0-24,0 0,0 0,24 0,-24-25,0 0</inkml:trace>
  <inkml:trace contextRef="#ctx0" brushRef="#br0" timeOffset="206458.8087">16966 6499,'0'0,"0"-25,0 25,25 0,0-25,0 25,24-25,1 25,24-24,-24-1,24 25,1-25,-50 25,24 0,1 0,-50 0,0 25,-25-25,-25 25,1-1,-50 26,24-25,1 0,-1 24,26-24,-1 25,25-50,25 24,25-24,25 0,24 0,-24 0,-1 0,1 0,0 0,-50 25,-25-25,-25 50,1-25,-1 24,0-24,1 0,24 25,25-26,25-24,24 25,1-25,24 0,1 0,-26 0,-24 0,0 25,-50 0,0-25,-24 25,-1-1,-24 1,49 0,-25 0,50 0,0-1,25-24,0 0,25 25,-26-25,26 0,0-25,-26 1,1-1</inkml:trace>
  <inkml:trace contextRef="#ctx0" brushRef="#br0" timeOffset="223847.8033">3175 8037,'0'0,"0"25,0 24,25-24,-25 25,0-1,25 1,-25-1,0-24,0 0,0 0,0-25,-25 0,0-50,25 25,-25-49,25-25,-25 24,50-24,0-25,25 25,24 0,0-1,26 51,24-26,-25 26,0 24,0 25,-24 0</inkml:trace>
  <inkml:trace contextRef="#ctx0" brushRef="#br0" timeOffset="224135.8198">3944 7888,'0'49,"25"1,0-25,24-25,26 0,-26-25,26 0,-26-49,1 24,-25-24,-1-1,-48 26,-1-1,-25 50,1 0,-26 50,26-1,-26 26,26-1,-1 25,50-24,0-1,25-24,0-25,49-50,0 0,1-49,24-26</inkml:trace>
  <inkml:trace contextRef="#ctx0" brushRef="#br0" timeOffset="224596.8462">4762 7069,'25'-99,"-25"0,0 24,-25 26,25 74,-24 24,-1 26,0 24,25 50,0 0,-25-1,50 26,-25-50,0 0,0-25,25-24,-25-26,0-24,-25-50,25 1,-25-26,0-25,25 1,-24 0,48-1,-24 26,50-1,-25 0,24 50,1 25,0 25,-1-1,1 26,-25-1,24 25,-24-49,0 25,0-1,24-49,-24 0,25-25,-1-25,1 0,-25-25,0-24,-1-25,1-1,-50 1,25 0,-24 25,-1-1,0 26,0 24,25 25,0 25,0 24</inkml:trace>
  <inkml:trace contextRef="#ctx0" brushRef="#br0" timeOffset="224793.8574">5457 7913,'25'49,"-25"-49,25 0,-1-25,-24 1,25-51,-25 26,0-26,25 1,-25-1,25 26,0-1,-1 25,1 25,0 0,0 50,24-25,-24 24,25 1</inkml:trace>
  <inkml:trace contextRef="#ctx0" brushRef="#br0" timeOffset="225126.8765">5953 7962,'-25'0,"25"-25,0 1,-24-26,24 0,0 1,0-26,24 26,-24-1,0 1,25 24,-25 25,25 0,0 25,0 24,-1-24,1 25,25-26,-1 26,-24-25,25 0,-25-25,24-25,-24 0,0-25,0 1,-25-1,0-24,0-1,-25 1,25 0,0 24,25 0,-25-24,24 49</inkml:trace>
  <inkml:trace contextRef="#ctx0" brushRef="#br0" timeOffset="225505.8982">7913 7169,'0'24,"-50"-24,0 25,1-25,-1 25,1 0,-1 0,25 24,25-24,25 49,0-24,24 0,1 24,0-24,-1-1,1 1,-50-25,0 24,-25-49,-25 25,-24-25,24-25,-24 25,0-25,24-24,0-1,26 1,24-1,24 0</inkml:trace>
  <inkml:trace contextRef="#ctx0" brushRef="#br0" timeOffset="225740.9116">7838 7417,'50'24,"-1"1,1 25,-25-1,0 26,0-26,-1 1,1 0,0-26,0 1,24-25,-24-25,25 1,-1-26,-24-24,0 24,0-24,-25-1,0 26,0-1,0 25,-25 0,25 50,0 0,0 25</inkml:trace>
  <inkml:trace contextRef="#ctx0" brushRef="#br0" timeOffset="226015.9273">8409 7615,'25'50,"-1"-1,1-24,0-25,0 0,24-25,-24 0,0-24,0 24,-25-25,0 26,0 24,0 0,25 0,-25 24,0 1,24 0,-24 25,25-50,0 24,0-24,24 0,-24 0,-25 0,25 25,0 0,-25 0,0 0,25 24,-25-24,24 25,-24-26,25-24</inkml:trace>
  <inkml:trace contextRef="#ctx0" brushRef="#br0" timeOffset="226282.9426">9823 6846,'0'0,"0"25,-50 49,25 1,-24-1,-26 50,26 25,-26 25,26-1,-1 1,0 0,50-1,0-24,0-25,25-25,0-49,25-25</inkml:trace>
  <inkml:trace contextRef="#ctx0" brushRef="#br0" timeOffset="226595.9605">9872 7317,'0'25,"0"0,0 0,0 0,-25 24,1 1,-1-1,0 1,25 0,-25 24,50-24,-25-1,25 1,24-25,-24-1,25 1,-1-25,1 25,0-25,-25 0,24 0,-24-25</inkml:trace>
  <inkml:trace contextRef="#ctx0" brushRef="#br0" timeOffset="227093.9889">10740 7441,'0'-24,"0"-1,0 0,-24 25,-1 0,0 0,-25 0,26 0,-26 50,25-1,0 1,25-1,-24 26,48-1,-24 1,25-26,0 1,25-1,-1-24,1-25,-1 0</inkml:trace>
  <inkml:trace contextRef="#ctx0" brushRef="#br0" timeOffset="227390.0059">10964 6945,'-25'0,"25"0,0 25,25 25,-1-1,1 26,0 24,25 25,-1 0,-24 0,0 0,0-25,-25 25,0-24,0-1,-25-50,0 26,25-26,-25-24,0 0,1 0,24 0,-25-25</inkml:trace>
  <inkml:trace contextRef="#ctx0" brushRef="#br0" timeOffset="236969.5539">3076 13717,'0'-25,"0"0,0 25,0-24,0 24,0 49,-25 1,25-1,-25 26,0 24,1 25,-1 0,-25 0,25 25,-24-25,24 0,0-25,25 0,0-24,25-26,25-24,-1-25,1 0,24 0,25-25,-24 1,-1-26,1 25,-26-24,1-1,-1 0</inkml:trace>
  <inkml:trace contextRef="#ctx0" brushRef="#br0" timeOffset="237282.5718">3845 13791,'0'-24,"0"24,0 0,-25-25,-25 50,1-1,-1 26,0 0,1 49,-1 0,25 0,1 0,24 26,24-1,1-25,25 0,-1-25,1 1,25-50,-26 24,1-24,24-25,-24-25,-1 0,1-24</inkml:trace>
  <inkml:trace contextRef="#ctx0" brushRef="#br0" timeOffset="237470.5825">4390 14163,'25'0,"0"-24,25 48,-1-24,1-24,-1 24,1-25,0 25,-1-25,-24 25,0 0,-25 0</inkml:trace>
  <inkml:trace contextRef="#ctx0" brushRef="#br0" timeOffset="237639.5922">4465 14287,'0'25,"25"25,-1-25,26 0,0-25,-1 0,1 24,-1-48,1 24,-25 0,49-25</inkml:trace>
  <inkml:trace contextRef="#ctx0" brushRef="#br0" timeOffset="238334.6319">6176 13444,'50'-25,"-50"25,25-24,-25-1,-25 0,25 25,-25-25,0 25,-24-25,-1 25,25 0,-24 25,24-25,0 25,0 0,1 0,24 24,0 1,0 49,0 0,-25 0,25 50,-25-25,0 0,0 0,25 0,0 25,0-50,0-24,25 24,0-49,25-1,-1 1,1-1,-25-49,49 25,-24-25,-1 25,1-25,-1-25,1 25,0-25</inkml:trace>
  <inkml:trace contextRef="#ctx0" brushRef="#br0" timeOffset="240360.7478">14089 14312,'25'25,"0"25,-1-25,-24 24,0 1,25 24,-25-49,0 25,0-1,25-24,-25 0,0 0,0-25,0 0,-25-25,25 0,0-25,0 1,-25-26,25 26,0-26,25 26,-25-26,25 26,0 24,24-25,-24 50,25-25,0 25,-26 0,26 0</inkml:trace>
  <inkml:trace contextRef="#ctx0" brushRef="#br0" timeOffset="240718.7683">14412 14585,'-25'0,"25"0,0 0,25-25,-25 1,24-26,1 0,0 1,25-1,-26 0,1 26,25-1,-25 25,24 25,-24-25,0 49,0 1,-1-25,1 24,-25 1,25 0,-25-26,0 1,-25-25,0 0,1 0,-1 0,-25-25,1 1,24-1,0 0,0 0,0 0,1 25,24 0</inkml:trace>
  <inkml:trace contextRef="#ctx0" brushRef="#br0" timeOffset="240939.7809">14709 14536,'25'24,"0"-48,24 24,-24-25,0 0,0-25,0 26,-1-1,1-25,-25 25,25 0,-25 25,0 0,0 0,0 0,0 25,0-25,0 25,0-25,0 25,25-50</inkml:trace>
  <inkml:trace contextRef="#ctx0" brushRef="#br0" timeOffset="241518.8141">15205 14139,'-25'24,"-24"26,24 0,0-1,0 1,25 0,0-26,0 1,25-25,0 0,0 0,0-25,-1 1,26-26,-25 0,0 1,-25 24,24-25,-24 50,25 0,-25 25,25 25,-25 24,0 25,25 25,0 0,-25 25,0-25,0 0,-25 0,0-49,0-1,0-49,1-25,-26-25,25-25,25-24,-25-50,50 25,0-25,0 0,24 25,1-25,0 24,-1 26,1-25,-25 24,0 1,-25 49,-25-25,25 26,-25 24,0 24,0 26,25 0,-24 24,48 0,1 26,0-26,25 1,24-26,-24-24,-26 0,26-25,-25-25</inkml:trace>
  <inkml:trace contextRef="#ctx0" brushRef="#br0" timeOffset="241806.8305">16024 13444,'25'0,"-1"-25,1 50,-25 0,-25 25,1-1,24 26,-25 49,0-25,0 0,0 25,25 0,0-50,0 1,25-25,-25-26,25 1,0-50</inkml:trace>
  <inkml:trace contextRef="#ctx0" brushRef="#br0" timeOffset="242105.8476">16098 13667,'50'-24,"-25"24,-1 0,1 0,25 24,-25 1,-1 25,-24-25,0 49,-24 0,-1 1,0-1,0 1,0-1,1 0,-1 1,25-25,0-50,25 24,-1 1,26-50,-25 1,24 24,-24-50,25 25,-25-25,0 26</inkml:trace>
  <inkml:trace contextRef="#ctx0" brushRef="#br0" timeOffset="242263.8563">16570 14585,'0'50,"-25"24,25-49,-25 25,25-26,-25 1,25 0</inkml:trace>
  <inkml:trace contextRef="#ctx0" brushRef="#br0" timeOffset="242810.888">16892 14387,'0'25,"0"-1,0-24,0-24,0-26,-25 0,25-24,-25-25,25-1,-24 1,24-50,0 50,0 0,24 0,-24 24,50 26,-25 24,24 25,1 25,-25 0,24 24,-24 26,0-26,-25 26,0-26,-25 1,25-1,-25-24,1-25,-26 25,50-25,-25-25,25 0,0 1,25 24</inkml:trace>
  <inkml:trace contextRef="#ctx0" brushRef="#br0" timeOffset="242974.8973">17388 13742,'25'25,"-25"24,0 26,0-26,0 26,0-26,0 1,0-1,0 1,0-50,0 0,0 0</inkml:trace>
  <inkml:trace contextRef="#ctx0" brushRef="#br0" timeOffset="243108.905">17314 13965,'0'0,"0"0,24 25,1-25,25 0,-25 25,-1-25,26 0,-25-25,25 25</inkml:trace>
  <inkml:trace contextRef="#ctx0" brushRef="#br0" timeOffset="243330.9177">17859 13444,'25'25,"-25"0,25 49,-25-24,0 24,25 1,-25 24,-25 0,25 0,-25-24,25-1,-25 0,1-24,24-25,0-25</inkml:trace>
  <inkml:trace contextRef="#ctx0" brushRef="#br0" timeOffset="243573.9316">18083 13568,'24'0,"26"25,-25 25,24 49,-24-25,-25 50,25-25,-25 25,-25-24,0 24,1-50,24 25,-50-49,50 0,-25-1,0-24,25-25,0-25,0 25,0-25</inkml:trace>
  <inkml:trace contextRef="#ctx0" brushRef="#br0" timeOffset="247223.1403">11385 13395,'-49'-100,"-26"51,26-26,-1 26,0 24,1 0,-1 25,1 0,24 25,0 49,25 1,0 24,0 0,0 50,0 25,25-26,0 26,-25 0,24-1,-24 1,25 0,-25-26,0 1,0 0,0-50,0 1,0-26,0 0,0-74</inkml:trace>
  <inkml:trace contextRef="#ctx0" brushRef="#br0" timeOffset="247658.1652">10716 14536,'49'-25,"1"0,-1 25,1-25,0 50,-1-25,26 25,-26 0,-24 24,25-24,-25 25,-1-26,26 1,-25 0,0-25,-25 0,24 0,-24-25,-24 0,24 1,-25-26,0 0,-25 1,26-1,-1 25,0 1,25-1,0 0,0 25,25 0,0 25,-1 0,26-25,-25 24,0 1,-1-25,1 0,0-25,0 1,0-1,-1-25,1 0,25 1,-25-1</inkml:trace>
  <inkml:trace contextRef="#ctx0" brushRef="#br0" timeOffset="248202.1963">11857 14188,'24'25,"-24"-25,0 25,0 0,25-1,-25 26,0 25,0-51,0 51,0-26,0 1,0 0,0-1,0-24,25-25,-25 0,0-25,25 0,0-24,-1-1,1 1,0-26,0 26,-25-26,25 25,-1 26,-24 24,0 0,25 24,-25 26,25 0,-25-1,25 26,0-1,-25-24,25 24,-25-49,24 0,1 0,-25-25,25-25</inkml:trace>
  <inkml:trace contextRef="#ctx0" brushRef="#br0" timeOffset="248458.211">12923 14362,'0'50,"0"-26,0 26,0 0,0-1,-25 1,25-1,0 1,-24 0,24-26,0 1,0-25,0 0,24-25,-24-24</inkml:trace>
  <inkml:trace contextRef="#ctx0" brushRef="#br0" timeOffset="248612.2198">12998 13816,'0'-49,"0"49,0 0,0 0,-25 0,25 24,0-24,0 50,0-25,0 0</inkml:trace>
  <inkml:trace contextRef="#ctx0" brushRef="#br0" timeOffset="249013.2427">13072 14709,'0'0,"25"0,-25-25,0 1,0-26,25 0,-25-24,0 0,24 24,-24 0,0 1,0 24,25 0,-25 25,25 25,0 0,0-1,0 1,-1 25,1 0,25-26,-25 1,24 0,-24 0,0-25,0 0,-1 0,1-25,-25 0,0-24,0 24,0-50,0 26,-25-1,25 0,0 1,0 24,0-25</inkml:trace>
  <inkml:trace contextRef="#ctx0" brushRef="#br0" timeOffset="259751.8569">18926 14610,'0'25,"-25"-25,25 25,0-25,0 0,0 24,0 1,0-25,25 25,-25-25,50 0,-26 0,1-25,25-24,-25 24,24-25,-24-24,0-25,24 24,-49-24,25 0,-25-25,0 24,0 1,-25 0,25 0,0 49,-24 1,-1-1,25 25,0 25,0 25,0 0,0 24,25 26,-25 24,24 0,-24 25,0 0,0 25,0 0,25-25,-25 25,0 0,0-1,25-24,0 0,-25-24,0 24,25-50,-25 25,24-49,-24 0,0-26,0-24,0 0,0-49,0-26</inkml:trace>
  <inkml:trace contextRef="#ctx0" brushRef="#br0" timeOffset="259921.8666">18926 14089,'-25'0,"-24"0,49-25,0 25,-25 0,25 0,25 0,-25-25,24 25,1-24</inkml:trace>
  <inkml:trace contextRef="#ctx0" brushRef="#br0" timeOffset="260975.9269">19844 14263,'0'0,"25"0,-25 0,0 0,0 0,0 0,24 0,-24 24,25 1,0 25,-25 0,25-1,0 1,-25 24,0-24,24-1,-48 1,24-25,0 0,0-25,0 0,0 0,0-50,24 25,-24-24,0-1,25 0,-25-24,25 24,-25 1,25-1,-25 25,25 0,-25 25,0 0,0 25,24 0,-24 0,0 0,25 0,-25 24,0-24,0 25,0-26,0 1,25 0,-25 0,0 0,0-1,0 1,0-25,0 25,0-25,0 0,0 0,0 0,0 0,0 0,0 0,0 0,0 0,0 0,0 0,0 0,0 0,0 0,0 0,0 0,0 0,0 0,0 0,0 0,0 0,0 0,0 0,0 0,0 0,0 0,0 0,0 0,0 0,0 0,0 0,0 0,0 0,0 0,0 0,0 0,0 0,0 0,0 0,0 0,0-25</inkml:trace>
  <inkml:trace contextRef="#ctx0" brushRef="#br0" timeOffset="261353.9486">20290 14337,'0'0,"0"25,0 0,0 0,0-1,25 1,-25 25,25-25,-25-1,25 1,-25-25,24 0,1 0,-25 0,25 0,0-25,-25-24,0 24,25-25,-25 26,0-26,0 0,0 25,-25 1,25-1,0 25</inkml:trace>
  <inkml:trace contextRef="#ctx0" brushRef="#br0" timeOffset="261742.9708">20563 14709,'0'-25,"25"1,0-1,-25-25,24 25,-24-24,25-1,-25 25,0 1,0 24,0 0,25 0,-25 24,25 1,-25 0,0 0,25 24,0-49,-25 25,24-25,1 0,0-25,-25 25,25-24,0 24,-25 0,0 0,0 0,0 24,0 1,0-25,0 25,0-25,24 25,-24-25</inkml:trace>
  <inkml:trace contextRef="#ctx0" brushRef="#br0" timeOffset="262064.9892">21183 14337,'-25'0,"1"50,-1-25,0-1,0 26,25 0,0-1,0-24,0 0,25 0,0-25,0-25,-1 0,1-25,0 1,-25-26,0-24,0 25,-25-26,0 1,1 0,-1 25,0-1,0 26,25-1,-25 50,25 0,0 0,25 0</inkml:trace>
  <inkml:trace contextRef="#ctx0" brushRef="#br0" timeOffset="262241.9994">21332 14387,'0'49,"0"1,25 0,-25-1,0-49,25 25,-25-25,0 25,0-25,0-25,0 0</inkml:trace>
  <inkml:trace contextRef="#ctx0" brushRef="#br0" timeOffset="262386.0076">21382 13841,'0'0,"0"0,0 0,0 25,0 0,-25-1,25 1</inkml:trace>
  <inkml:trace contextRef="#ctx0" brushRef="#br0" timeOffset="262753.0286">21456 14436,'0'0,"0"25,25 0,-25-25,0 25,0 0,0 24,25-49,-25 25,0-25,0 0,0 25,0-25,24-25,-24 0,25 0,-25-24,25-1,-25 1,25-1,-25 0,25 1,-25-1,0 25,0-24,24 24,-24 25</inkml:trace>
  <inkml:trace contextRef="#ctx0" brushRef="#br0" timeOffset="263312.0606">21853 14238,'0'0,"0"0,0-25,-25 25,0 0,25 0,-24 0,-1 0,-25 25,50-25,-25 25,25-1,0 1,25 0,-25 0,50 25,-25-26,-1 26,26-25,-25 0,0-1,-25 1,0 0,-25 0,0-25,0 0,0 25,-24-25,24 0,0-25,0 25,0-25,25 25</inkml:trace>
  <inkml:trace contextRef="#ctx0" brushRef="#br0" timeOffset="263669.081">22076 13891,'0'0,"0"0,0 24,0 1,0 25,-25 24,1-24,24 49,-25 0,25 1,-25-1,25 0,0 25,25-50,-25 1,25-26,-25 26,0-26,24-24,-24-25,0 25,0-25,25-25,-25 0</inkml:trace>
  <inkml:trace contextRef="#ctx0" brushRef="#br0" timeOffset="264598.1341">22151 14263,'24'0,"-24"0,25 0,-25 0,25 0,-25 0,25 0,-25 0,0 24,25 1,-25 0,0 25,24-25,-24 24,0 1,-24-1,24-24,0 0,0 0,-25 0,25-1,0-24,0 0,25-24,-25-1,24-25,-24 25,25-24,-25-1,25 1,0 24,0 0,-1 0,-24 0,25 50,0 0,-25 0,0 0,25 24,-25 1,0-1,25-24,-1 0,-24 25,0-50,25 24,-25-24,25-24</inkml:trace>
  <inkml:trace contextRef="#ctx0" brushRef="#br0" timeOffset="264853.1466">22547 13915,'0'0,"25"25,0 0,-25 0,25 49,0-24,-1 49,-24-25,0 26,0-1,0 0,0 0,0-24,0-1,-24 1,-1-26,25-24,0 0,0-25</inkml:trace>
  <inkml:trace contextRef="#ctx0" brushRef="#br0" timeOffset="265109.1633">22845 14263,'0'0,"0"0,25 0,-25 0,25 0,0 0,-1-25,1 25,0 0,0-25,0 25,-1-25,-24 25</inkml:trace>
  <inkml:trace contextRef="#ctx0" brushRef="#br0" timeOffset="265394.1796">22796 14536,'24'0,"1"0,-25 0,25-25,0 25,24 0,-49-25,50 25,-25 0,-25 0,49-25,-49 25</inkml:trace>
  <inkml:trace contextRef="#ctx0" brushRef="#br0" timeOffset="265728.1986">23118 14188,'0'0,"0"25,0-25,0 0,25 0,0-25,-1 25,-24 0,50 0,-25-25,0 25,-25 0,24 0,1-24</inkml:trace>
  <inkml:trace contextRef="#ctx0" brushRef="#br0" timeOffset="265966.2124">23118 14337,'0'0,"0"25,25-25,0 0,-1 0,1 0,0 0,25 0,-26 0,1 0,0 0,-25 0,25 0,-25 0,0 0,0 0,0 0</inkml:trace>
  <inkml:trace contextRef="#ctx0" brushRef="#br0" timeOffset="268833.3764">23515 13593,'0'-25,"25"0,-1-24,1 24,25 0,-25 0,-1 1,1 24,25 0,-25 0,-1 24,1 1,0 25,0 24,-25 1,0-1,0 0,-25 26,0-26,-24 25,-1-24,0-1,1-24,-1-1,25 1,1 0,24-26,0 1,49 0,-24-25,25 25,-1-25,26 0,-26 0,1 0,0-25,-1 25,-24-25,0 25,-25-25,25 1</inkml:trace>
  <inkml:trace contextRef="#ctx0" brushRef="#br0" timeOffset="269901.4374">24309 12824,'0'0,"0"0,0 0,0 0,0 0,0 0,0 0,0 0,49-50,-49 50,50 0,-50 0,25 0,-25 0,0 0,74 50,-74 0,25 24,-25 25,25 0,-25 26,24 23,-24 26,25-25,-25 24,0-24,0 0,25 0,-25-25,0-25,-25 25,25-49,0-1,0-24,-25-1,25-49,-24 75,24-75,0 0,0 49,0-49,0 0,0 0,0 0,0 0,-25 50,25-50,0 0,-75 25,75-25,-74 0,24 0,1 24,24-24,-25 0,50 0,-74 25,74-25,0 0,-25 0,25 0,0 0,0 0,0 0,0 0,0 0,0 0,0 0,0 0,0 0,0 0,0 0,0 0,0-49,0 49</inkml:trace>
  <inkml:trace contextRef="#ctx0" brushRef="#br0" timeOffset="271584.5337">7689 14932,'0'25,"0"-25,25 25,0-25,0 0,24 25,1-25,24 0,26 0,24 0,-25 0,25 0,0-25,-25 25,25-25,-25 0,-24 25,-26-24,1-1,-25 25,0 0,0 0,-1-25,-24 25,0 0,0 0,0 0</inkml:trace>
  <inkml:trace contextRef="#ctx0" brushRef="#br0" timeOffset="272023.5586">7665 15230,'0'0,"24"25,-24-25,0 25,0-25,25 24,0-24,25 25,-1 0,26-25,-1 0,25 0,25-25,0 25,0-25,0 1,0-26,-24 50,-1-25,-25 0,-24 25,0-24,-1 24,-24 0,-25 0,0 0,0 0,0 0,0 0,0 0,-25 0,25 0,-25 0</inkml:trace>
  <inkml:trace contextRef="#ctx0" brushRef="#br0" timeOffset="279000.9579">7565 13767,'-24'0,"24"0,0 0,0 0,0 0,0-25,24 25,1 0,0-25,0 25,24 0,1 0,0 0,-1 25,1 0,-1 24,26 1,-25 24,-26 1,26-1,-25-24,-25 24,25-24,-25-1,0 1,0-25,0 0,0-1,0-24,0 0,0 0,0-24,0-1,0-25,24 0,-24-24,25 0,0-26,25 26,-1-25,-24 24,25 1,-1 0,1 24,-1 0,-24 26,25-1,-1 25,1 25,-25 24,24 1,-24 24,0 1,0-1,-25 0,25 1,-1-1,-24-24,25 24,-25-24,25-25,-25 24,0-24,25 0,-25 0,0-25,0 0,0 25,0-25,0 0,0 0,0 0,0-25,0 0</inkml:trace>
</inkml:ink>
</file>

<file path=ppt/ink/ink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29:22.02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85,'0'0'39,"17"14"0,15 0-1,13-4-35,13-4-36,6-4-4,12-6 0,4-14-4</inkml:trace>
  <inkml:trace contextRef="#ctx0" brushRef="#br0" timeOffset="1364">6654 624 103,'60'59'26,"-3"-27"-24,-1-28-2,6-23-38,7-9-2</inkml:trace>
</inkml:ink>
</file>

<file path=ppt/ink/ink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29:20.77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163 0 73,'3'22'39,"-3"14"-1,-7 12 1,4 16-31,-6 15-1,3 24-2,-2 15-1,2 13-1,1 9 1,1 6-1,-1 1 0,1-2-1,1-9-1,-3-12 0,-2-15-1,-4-16-2,1-11-8,-10-19-29,6-15-1,-3-21 0,3-19-1</inkml:trace>
  <inkml:trace contextRef="#ctx0" brushRef="#br0" timeOffset="312">786 697 93,'25'43'37,"-9"11"-1,-10 4-8,0 20-26,-4 6 0,2 6-1,-2-1-3,-2-8-5,8-4-27,-6-13-1,-3-12-1,-5-21-1</inkml:trace>
  <inkml:trace contextRef="#ctx0" brushRef="#br0" timeOffset="495">446 1238 90,'37'-1'39,"26"1"-2,21-6-5,11-11-64,12-8-2,3-9-3,-5-8-3</inkml:trace>
  <inkml:trace contextRef="#ctx0" brushRef="#br0" timeOffset="726">1586 270 100,'59'-26'41,"8"-7"1,10 0-1,1-1-38,10 4-2,3 11 0,-5 17-1,-13 20 0,-16 24-1,-24 24 1,-25 23-1,-27 21 1,-30 15-1,-25 15 2,-21 4 0,-17 3-1,-6-5 1,5-13 0,13-10 1,15-15-1,23-10 1,26-17-1,27-11 0,29-14 1,26-16-1,19-8 0,13-14 0,11-9-4,0-19-5,11-9-33,-11-15 0,-5-9 0,-11-12-1</inkml:trace>
  <inkml:trace contextRef="#ctx0" brushRef="#br0" timeOffset="1096">2668 923 100,'10'52'40,"-3"9"0,-4-7-6,-1 13-31,3 4-3,-2-5-2,2-6-5,-6-13-25,5-16-7,-1-16 1,-3-15-2</inkml:trace>
  <inkml:trace contextRef="#ctx0" brushRef="#br0" timeOffset="1507">3455 542 97,'19'-32'41,"23"-1"1,14-7-3,16 0-34,2 2-3,3 5 0,-5 10-2,-12 12 1,-17 15-1,-27 15 0,-27 14 0,-25 15 0,-21 13 1,-7 14-1,1 13 1,11 9-1,20 5 1,30 2 0,34 0-1,26-1 1,25-1 0,9-6 0,-1-9 1,-10-10-1,-24-8 0,-27-8 0,-34-10 0,-27-9-1,-26-11 1,-19-10 0,-15-8-1,-9-11 0,1-8-1,7-8-2,15 0-4,9-11-33,28-1-2,19-3 1,30-3-1</inkml:trace>
</inkml:ink>
</file>

<file path=ppt/ink/ink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29:23.03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194 0 88,'-6'65'37,"2"12"1,3 7-2,3 8-40,-7-2-12,7 4-20,-4-12 0,-2-11-1,-3-17 1</inkml:trace>
  <inkml:trace contextRef="#ctx0" brushRef="#br0" timeOffset="164">0 439 93,'51'-19'34,"15"-1"-8,22 3-29,12 2-31,10 0-1,3-5-3</inkml:trace>
</inkml:ink>
</file>

<file path=ppt/ink/ink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29:23.49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65,'73'26'9,"1"-4"-8,11-7 1,12-9-29,14 3 5,1-5 9,11-1 10,2 5 14,-7-1 13,-5 4 9,-10 2-2,-5 4-3,-8-3-10,0-1-15,1-1-9,2-6-4,12 1-3,0-14-3,14 7-1,-1-7-2,5-3-11,6 5 6,-13-11 4</inkml:trace>
</inkml:ink>
</file>

<file path=ppt/ink/ink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29:23.86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231 657 93,'6'54'39,"-2"9"0,4 6-1,-4 10-41,-2-8-8,5 6-27,-10-6 1,-6-11-1,-5-12 1</inkml:trace>
  <inkml:trace contextRef="#ctx0" brushRef="#br0" timeOffset="167">0 1077 74,'54'1'32,"20"9"-14,8-5-18,6-6-30,7-2-4,1-7-1</inkml:trace>
  <inkml:trace contextRef="#ctx0" brushRef="#br0" timeOffset="483">1624 153 80,'-30'-48'39,"-21"6"-1,-18 9 2,-26 12-30,-17 12-9,-8 19 0,-1 19 0,4 16 0,14 10-1,28 10 2,31 0-2,36 0 1,40-7 0,40-13 1,27-11 0,22-14-1,15-8 1,5-6 0,-4-2-1,-11 5 0,-16 10-1,-26 13 1,-18 11 0,-20 18 0,-18 15 0,-19 15 0,-9 11 0,-12 3 0,-5 0 1,-5-4-1,1-5 1,1-12-2,4-16 0,3-12-1,4-21-2,9-14-7,0-21-26,4-26-6,7-15 1,8-18 0</inkml:trace>
  <inkml:trace contextRef="#ctx0" brushRef="#br0" timeOffset="876">2366 434 94,'6'-56'40,"-22"12"1,-14 12 0,-16 8-34,-4 14-3,-4 21-2,4 20 0,7 16 0,17 17-2,16 14 0,17 20 0,14 11 1,13 5-2,6 1 2,-2-6-1,-6-7 0,-13-11 1,-11-15-1,-15-19 1,-11-20 0,-12-13-1,-7-19 0,-1-15 1,3-21-2,14-11 1,10-15 1,18-10-1,13-4 1,15-8-1,13-2 1,7 2 0,3-2 0,-4 2 0,-5 2 0,-9 1-1,-11 1 0,-11 10-2,-10 6-2,-12 3-3,0 22-15,-9 0-20,0 17 0,-3 10-1,7 17 2</inkml:trace>
  <inkml:trace contextRef="#ctx0" brushRef="#br0" timeOffset="1324">2654 780 88,'16'18'39,"-2"-3"-1,1 3 2,-3-1-32,1 8-6,-2 9 0,1 7-1,-1 4-2,-6-1-3,4 2-6,-10-13-19,4-2-10,-4-11 0,1-20-1</inkml:trace>
  <inkml:trace contextRef="#ctx0" brushRef="#br0" timeOffset="1511">2549 922 78,'15'-1'38,"14"5"-2,11-3 0,11-10-39,10-6-31,2-4 0,1-8-3,0-9 0</inkml:trace>
  <inkml:trace contextRef="#ctx0" brushRef="#br0" timeOffset="1694">3612 325 101,'6'-21'40,"-6"2"1,-13-3-1,-11 2-37,-11 5-2,-15 6-1,-14 6 0,-11 8 0,-2 8 0,1 8 0,4 5-1,9 6 1,14 2-1,15 0 1,17 2 0,18-4 0,13-5 0,14-3 0,10-5 0,5-5 1,4-8-1,6-5 1,0-11-1,-1-6 1,-6-5-1,-4-4 1,-6-1-1,-5-2 0,-8 6 1,-5 4-1,-5 10 0,-13 8 1,14 21-1,-13 9 0,-1 14 0,-4 13 0,-3 15 1,-1 11-2,-2 10 2,-1 3-1,1 6 1,-2-1-1,-2-5 0,2-6 0,3-13-3,-3-14-2,9-8-11,-4-22-24,4-20 0,3-13 0,4-37-2</inkml:trace>
  <inkml:trace contextRef="#ctx0" brushRef="#br0" timeOffset="2241">4350 522 75,'32'-33'41,"-8"-9"-2,-5-6 2,-17-7-25,-9 4-12,-19 5 0,-16 12-1,-16 13-1,-9 19 0,-4 17-1,1 17 0,9 11 0,11 11-1,18 3 1,17 2-1,23-3 0,16-9 0,16-10 1,13-10-1,5-12 0,4-7 0,-5-6 0,-5-2 1,-10 1-1,-10 6 0,-14 9 0,-11 10 1,-12 15-1,-10 17 1,-7 11-1,-3 14 2,-3-1-1,0 8 0,5-6-1,-1-6-1,7-6-3,0-23-11,10-10-25,-1-22-3,8-17 1,3-21-1</inkml:trace>
  <inkml:trace contextRef="#ctx0" brushRef="#br0" timeOffset="2688">4866 747 68,'28'38'40,"-9"11"-2,-7 7 2,-9 4-25,-4 7-11,-4 2-1,-3-5-1,-6-4-2,0-13-3,3-7-5,-4-20-12,4-11-19,0-17 0,0-12 0,-3-10 1</inkml:trace>
  <inkml:trace contextRef="#ctx0" brushRef="#br0" timeOffset="2844">4707 997 65,'2'-11'39,"8"9"-1,12 10 0,4-4-24,14 7-8,4-3-6,-1-14-9,9-3-29,-7-10 0,-2-8-1,0-10 1</inkml:trace>
  <inkml:trace contextRef="#ctx0" brushRef="#br0" timeOffset="3035">5600 379 67,'12'-1'39,"-2"12"-1,-4 10 2,-2 17-25,-5 7-11,-1 17-1,-10 9 0,-1 15-1,-8 6 1,0 4-2,-3-1 0,0-4-1,0-8-1,0-13-5,10-6-7,-6-22-27,13-17 1,7-25-1,0 0 1</inkml:trace>
  <inkml:trace contextRef="#ctx0" brushRef="#br0" timeOffset="3279">6016 497 78,'16'26'38,"-11"20"0,-9 15 0,-10 15-36,-1 13-1,-1 5-1,1 3 0,13-5 0,5-7 1,13-11-1,15-13 2,13-20 1,14-16 0,7-23 0,7-15 1,-6-22-1,-2-15 0,-9-22 0,-14-12 0,-13-12-1,-15-6 0,-16-1 0,-13 6 0,-16 9-1,-4 11 0,-12 13 0,2 14-1,-1 10 0,3 13-2,12 7-1,2 3-1,20 7-1,9-2-1,22 8-2,9-6-1,18 10-2,6-3 1,16 7 1,5 3 3,6 6 3,-6 7 3,-3 7 2,-7 17 2,-12 8 4,-7 17-1,-21 8-1,-5 14 0,-15 4-1,0 6-2,-4-4 0,5-3 1,5-11-1,9-11 0,12-13 0,10-17 0,13-17 1,-3-17 0,8-17-1,-2-22 0,-3-22 0,-6-22 0,-10-23 0,-11-14 1,-13-13-3,-8-2 0,-14 3 0,-16 10-2,-4 20 0,-14 15-1,-5 28-4,-5 14-5,1 25-32,-1 14-2,-3 14 0,8 10 1</inkml:trace>
</inkml:ink>
</file>

<file path=ppt/ink/ink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0:03.59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369 748 56,'-5'-13'37,"5"13"0,0 0-1,-14-8-19,14 8-9,-20 17-3,3 3-2,-5 6-2,-3 12 0,-4 11 0,-2 9 0,-1 10-1,2 5 1,2 3-1,3-1 1,2-1-1,4-7 1,3-9-1,4-9 0,2-11 0,4-8 1,3-7-1,1-9 0,2-14 1,0 0 0,5-19 0,3-10 0,-1-13 0,2-9 0,0-17 1,3-10-1,-1-7 0,-1-1 0,2 3 0,-1 4 0,2 11 0,0 10 0,-1 13-1,2 15 1,2 12-1,7 18 0,5 10 0,3 18 0,6 9 0,6 13 0,8 9 0,2 5 0,4 3 0,-2-1 0,0-3 0,-2-6 0,-5-9 0,-4-8 1,-7-9-1,-6-7-1,-7-6 0,-7-8-2,-4-2-2,-15-18-10,2 10-21,-11-24-4,-6 4 2,-6-3-2</inkml:trace>
  <inkml:trace contextRef="#ctx0" brushRef="#br0" timeOffset="784">267 965 41,'0'0'32,"0"0"-1,7 15-4,-7-15-5,13 9-2,-13-9-7,12 8-5,-12-8-3,9 10-2,-9-10-2,7 11 1,-7-11 0,6 13-1,-3-2 1,0 1 0,-1 6 0,1 2 0,-2 2-1,0 2 1,-3 3-1,0 1 0,-2 1 0,1 4-1,0-1 1,-1 1-1,1 4 1,1-1-1,1 4 1,1 1-1,-1 1 1,2-1-1,-2 3 0,2 1 1,0-1-1,1 0 0,2-1 1,0 0-2,3 1 1,0 0 0,0 0 0,2-1 0,-1 1 0,1 0 0,1 1 0,0 1 1,-1 0-1,4 2 1,-1-1-1,4 2 0,0-1 0,1 1-1,0 2 1,3 1-1,1-1 1,0 0 0,2 0-1,2 1 1,3-1 0,5 3 1,2-4-1,5 2 1,4-1-1,5 0 1,4-1-1,4-1 1,4 0-1,3-2 0,6-2 0,5 0 0,5-3 1,5 0-1,4-3 1,6-1-1,5-2 1,4 0-1,4-2 1,0-1-1,2-2 0,1-1 0,1-2 0,1 0 0,1-1 1,0-3-1,3 0 0,3-2 1,1 0-1,7 0 1,1-1-1,4 0 1,3-1-1,4-1 1,1-2-1,3 1 1,-1-2-1,3-1 1,3-1-1,1 0 0,4-2 0,2-1 0,4 1 0,3-2 1,2-1-1,4 1 0,3-3 0,2 2 0,4 0 1,2 1-1,1-2 0,4 2 0,2-1 0,0 1 0,1-1 0,2 0 0,1 0 0,2-1 0,-1-2 0,2 0 0,-1-1 1,3-2-1,-1 0 0,1-1 0,-1 2 0,1-2-1,3 2 1,-3-1 0,2 0 0,0 2 0,3-2 0,0 3 0,1-5 0,0 4 0,1-1 1,2 0-1,4 0 0,2 0 0,3 1 0,6-2 0,4 1 0,3 0 1,3-1-1,2 0 0,0-2 0,-2-1 0,1-1 0,-3-2 0,-3 1 0,-3-4 0,-1-2 0,-2-1-1,-2 1 1,3-2 0,-4 0 0,-2-1 0,-1-2 0,-1 0 0,-4 0 0,-1-2 1,-3-2-1,-4 1 0,-7-1 0,-3 0 0,-3 2 0,-4 0 0,-4 0 0,-3 3 0,-3 0 0,-4 3 1,1 0-1,-5-1 0,-2 2 0,-3-1 0,-6 0 0,0-2 1,-7-2-1,-7-2 0,-7-4-1,-6-2 2,-6-7-1,-7-4 1,-2-6-1,-14-8-1,-8-4 1,-10-8 0,-10-6 0,-10-8 0,-11-5 0,-7-6-1,-13-8 1,0-5 1,-1-7 0,-5-4 0,2-1-1,-5-3 1,1-3-1,-3-1 0,1 2 0,-4 0-1,-6 1 0,0 0 1,-3 0-1,2-2 1,-2 0 0,-5 0 0,3 1 0,-2 2 0,0 0 0,2 3-1,-2 3 1,2 5 0,-1 3 0,4 7 0,-7 4 1,1 7-1,-2 7 1,-4 11-1,2 3 1,-7 12-1,1 10 0,-1 7 0,-2 8-1,1 9 1,-8 9-1,4 9 1,-11 9-1,-1 7 0,-5 8 0,-11 10 0,-3 8 0,-8 3 1,-1 5 0,-4 1-1,0 2 1,4-3 1,-2-5-1,12-7 1,5-7 0,6-6-1,13-12 1,3-6-1,18-13 0,-2-11 0,15-8 0,8-15 0,4-10 0,12-9 0,1-7 0,10-8-1,0-7 1,0-1 0,2 3 0,-5 0-1,0 6 1,-7 3-1,3 5 1,-5 7 0,-5 9 1,0 9 0,-7 4-1,3 11 1,-6 3 0,1 11-1,1 7 1,-9 8-1,9 8-1,-4 7 1,6 11 0,1 3 0,4 13 0,3 3 0,0 4-1,7 4 1,-1-1 0,4 1-1,4-2 0,1-4 2,0-6 0,-9-4 0,2-4 0,-41-43 1,64 71-1,-64-71 1,42 44-1,-42-44-1,0 0 2,0 0-4,0 0 2,0 0-1,0 0-3,0 0-18,0 0-21,0 0-2,-7-28 0,-14-7-1</inkml:trace>
  <inkml:trace contextRef="#ctx0" brushRef="#br0" timeOffset="3620">2085 865 80,'21'-2'36,"-4"2"0,-2 2-4,-15-2-24,18 15-4,-13 1-2,0 5 0,-3 7-1,2 6 2,0 6-1,2 5-1,1 0 1,5 11-1,0 0 0,4 4 0,2 3 0,6 6-1,4 2 1,5 5-1,6 3 1,6 0-1,7 4 0,7-1 1,8 0-1,6 1 0,8-2 0,8 0 0,5-2 1,11-3-1,6 0 1,9 0 0,7-4 0,8-2 0,9-3 0,5-1 0,10-1 1,8 0-1,5-6 0,4-2 2,3-2-2,7-3 1,1-6 0,6 0-1,1-5 0,4-6 0,1-2 0,4-3-1,4-3 0,1-2 1,3-2 0,3-4-1,0-3 0,-1 2 1,2-2-1,1-2 0,0 0 0,3-3 0,2 1 0,4-3 0,3 0 0,8-3 0,7-2 0,7-1 0,7-2 0,6-1 0,3-3 0,5-1 0,4-1 0,5-3 0,2 0 0,4 0 1,5-2-1,1 1 0,6-2 0,0 1 0,0-1 0,-3 0 0,-4-1 0,-7-1 0,-8 4 0,-7-4 0,-10 3 0,-5-2 0,-7 2-1,-6-2 1,-10 1 0,-9-2-1,-8-4 1,-15-1 0,-8-3 0,-12-3 0,-15-1 0,-10-4 0,-12-5 0,-9-4 1,-13-4-2,-8-6 1,-10-5 0,-12-5-1,-11-5 1,-11-6-1,-10-6 1,-11-2-1,-6-4 1,-7-5-1,-6-2 0,-5-4 1,-1-3-1,-2 1 1,-3-3 0,0-1 0,-3-2 1,-3 3-1,-2 2 0,-1-2 1,-2 2-1,-3-1 0,-3 3 0,-3 5 0,-5-1 1,0 4-1,-4 3 0,-3 5 1,0 7-1,-3 6 1,1 7-1,2 5 0,0 11 0,2 6-1,2 9 1,1 8 0,3 5-1,7 13 1,-15-1 0,7 12 0,-1 7 0,-2 7-1,-3 6 2,-1 5-2,-4 7 2,-1-1-1,0 1 0,-1-2 0,1-6 0,4-4 1,0-8-1,5-5 1,11-18 0,-11 7-1,11-20 1,5-12 0,5-10-1,2-10 0,5-8 0,4-10 0,2-4-1,4-2 1,4 3 0,2 8-1,-1 8 2,0 10-2,0 15 1,0 13-1,2 19 1,-1 16 0,-1 14 0,-1 13 1,-1 10-1,0 8 1,-2 0 0,1 3 0,-4-7-1,-2-5 0,-4-10-1,-2-9-1,-2-10-3,-15-30-11,0 0-26,-4-13-1,-17-21 1,-21-17-2</inkml:trace>
  <inkml:trace contextRef="#ctx0" brushRef="#br0" timeOffset="5396">2186 819 94,'16'-7'40,"-5"-1"1,-11 8-2,0 0-33,0 0-2,-12 23-2,-4 9-1,-2 12 0,-1 6 0,-2 7-1,2 3 0,2-3 0,5-6 1,5-10-1,5-11 1,5-17 0,8-16 0,6-18-1,9-15 1,3-11 0,4-10 0,3-7 0,-1-2 0,-1 4-1,-6 7 0,-5 13 1,-4 13-1,1 18 0,0 16 0,0 13 0,3 11 0,3 6-1,4 5-1,6 2-3,-1-10-8,5-5-27,4-16-1,7-12 0,3-17 0</inkml:trace>
  <inkml:trace contextRef="#ctx0" brushRef="#br0" timeOffset="5948">4381 527 72,'14'23'38,"-4"3"-1,-3 6 0,-9 3-26,6 10-6,-5 4-2,0 4-2,-4 3 1,-1 2-1,3 0-1,3 1 2,5-1-1,4-1 0,5-2 0,7 0 0,8-3 0,9 0 0,11-4 0,10 2 0,10-3 0,12 1 0,7-1 0,9 0 0,7 1 1,6-1-1,5 0 0,3 0 0,2-3 0,3 0-1,6-3 1,1 0-1,6-5 1,4 0 0,8-3-1,7-2 1,7-1 0,5-2 0,6-4 0,5 0-1,4-4 1,5-3 0,3-1-1,0-1 1,5-4-1,-1-1 1,4 0-1,3-1 0,5 0 1,4-2-1,4 0 1,8 1-1,4-3 0,4 1 1,4-2 0,3-1-1,-1 1 1,-1-3-1,-4 0 1,-2-2-1,-1 0 1,0-3-1,-2 1 0,4-1 0,1-2 0,-2 1 0,2-4 1,-3 2-1,-5-2 0,-4-2 0,-9 2 0,-8-3 0,-9 0 0,-8-2 0,-9-1 0,-8-1 0,-8-4 0,-7-2 0,-9-5 0,-10-1 0,-7-6 0,-11-4 0,-9-4 0,-9-5-1,-12-2 1,-10-6 0,-12-6 0,-10-5-1,-13-1 1,-9-4 0,-13-2 0,-8-3 0,-8-1 0,-5 1 0,-4 2 0,-2 2 0,-1 4 0,-1 1 0,3 4 0,0 6 0,3 6 1,-1 8-1,4 7 0,0 6 0,1 10 1,0 5-2,0 15 1,0 0 0,0 0 0,-1 20 0,-5 0 0,-3 7 0,-3 3 0,-3 3 1,-4 0-1,1-1 0,-3-3 0,2-4 0,4-3 0,2-7 0,4-9 1,9-6-1,0 0 0,-2-14 1,11-12-1,4-5 0,3-7 1,2-7-1,4-5-1,1-2 1,1 3 0,0 4-1,-3 12 1,-3 7-1,-2 8 1,-1 15 0,1 11 0,-3 12 1,2 10-1,-1 9 1,3 6-1,2 5 1,1 3-1,-1-2 0,-2-3-1,-2-11-2,-2-5-4,-12-21-26,-1-11-9,-10-9 0,-11-18-2</inkml:trace>
  <inkml:trace contextRef="#ctx0" brushRef="#br0" timeOffset="7547">4317 652 53,'4'-11'36,"0"-1"-2,-4 12-7,5-20-7,-5 20-6,0 0-3,-1 13-4,-13 8-1,-6 12-2,-10 6 0,-4 12-1,-9 8 0,-2 6-1,-2-4-1,4-4 0,6-7-1,8-9 1,10-13 0,9-15 0,13-24 0,11-13-1,10-14 1,9-12 0,6-10 0,6-10 0,4-7-1,1 2 1,1 5-1,-2 5 1,-3 7 0,-3 13 0,-4 10 0,0 20 0,-2 15 0,1 15 0,-4 16 1,-2 8-1,-1 9 0,-3 3 0,-2 3 0,-3-4 0,-5-6-1,-3-8 0,-4-10-1,-2-5 0,-4-6-2,-5-15-4,11 1-35,-14-11 0,-1-4 0,-5-6-1</inkml:trace>
  <inkml:trace contextRef="#ctx0" brushRef="#br0" timeOffset="18804">15141 1277 70,'0'0'37,"-7"11"0,4 4 0,-3 0-24,6 9-8,-3 1-1,2 4-2,-1 1-1,1-2 0,1-2-2,0-6-1,2 1-3,-3-11-5,9 5-14,-8-15-12,11 9 0,-11-9-1,16-4 1</inkml:trace>
  <inkml:trace contextRef="#ctx0" brushRef="#br0" timeOffset="19118">15280 1421 25,'0'0'30,"12"-8"2,-12 8 0,6-13-11,-6 13-8,0 0-3,0 0-3,0 0-1,0 0-2,-13 7-1,9 9 0,0 0-2,3 4 0,3 1 0,6-1 0,6-3 0,7-5 0,4-6 0,4-5 1,0-6-1,1-4 1,-4-6 1,-3-3-2,-10-3 1,-5-1 0,-14-3-1,-7 0 0,-9 0-1,-7 6 0,-4 5-2,-5 2-2,6 9-5,-7-3-10,16 9-18,3 6 1,12 0-1,8 2 2</inkml:trace>
  <inkml:trace contextRef="#ctx0" brushRef="#br0" timeOffset="19519">15657 1261 74,'10'9'37,"-7"7"-2,-4 7 2,3 11-26,-9 3-6,2 6-2,-1 4-2,0-4-3,8 1-23,2-6-11,3-13 0,3-8-2,2-15 1</inkml:trace>
</inkml:ink>
</file>

<file path=ppt/ink/ink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0:21.32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67-2 95,'0'0'37,"0"0"1,-10 2-11,6 9-23,-6 5-2,3 7 0,-2 8 0,0 6 0,2 6-1,1 3 1,2 1 0,3-4-1,2-4-1,1-4-1,3-8-3,-3-15-6,11-4-18,-3-13-10,4-9 0,-3-8 0</inkml:trace>
  <inkml:trace contextRef="#ctx0" brushRef="#br0" timeOffset="239">224 81 48,'2'9'32,"-13"6"2,0 9-4,1 8-15,-4-1-7,7 7-2,1-5-2,9 1 0,5-7 0,9-3 1,3-13-1,7-3 0,-1-11 0,4-4-1,-7-8 0,-1-6-3,-6-5 1,-9-1-1,-7-3 0,-8 0 0,-8 2-1,-5 2-1,-2 5-1,-6 4 0,8 9-4,-4-2-7,15 11-17,10-1-6,-6 12 1,15-4 0</inkml:trace>
  <inkml:trace contextRef="#ctx0" brushRef="#br0" timeOffset="577">474 67 53,'0'0'37,"13"20"-1,-7-2 0,0-1-11,2 12-17,-5 3-3,1 2-3,-1-1 0,-1-3-2,-1-2-5,-5-9-22,4-8-10,0-11 0,-1-9-1</inkml:trace>
</inkml:ink>
</file>

<file path=ppt/ink/ink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09-19T15:38:04.829"/>
    </inkml:context>
    <inkml:brush xml:id="br0">
      <inkml:brushProperty name="width" value="0.05292" units="cm"/>
      <inkml:brushProperty name="height" value="0.05292" units="cm"/>
      <inkml:brushProperty name="color" value="#FF0000"/>
    </inkml:brush>
  </inkml:definitions>
  <inkml:trace contextRef="#ctx0" brushRef="#br0">13567 15485 74 0,'-15'-36'37'0,"-2"-5"-5"15,-10-6-11 1,-1 1-8-16,-12-12-8 0,0-5-2 16,-12-2-1-16,-4-5-1 15,-5-2 0-15,-7-2 1 16,-9-2-2-16,-10-2 1 15,-9 0-1-15,-11 1 0 16,-8 0 0-16,-8 4 0 16,-8 3 0-16,-7 7-1 15,-8 1 1-15,-6 9 0 16,0 6 0-16,-3 9-1 0,-2 10 0 16,-5 8 1-1,-4 12 0-15,-4 9 0 16,2 12 0-16,-4 12 0 15,-4 12-1-15,3 14 2 0,3 15-1 16,7 8 0-16,6 10 0 16,5 7 0-16,10 9 1 15,13 13 0-15,13 0-1 16,12 5 1-16,13-5-1 16,12 4 2-16,15-2-2 15,16 4 0-15,13-3 1 16,16-8-1-16,12 4 0 15,10 2 0-15,14-1 0 16,12 2 0-16,12-1 0 16,17 6 0-16,15 1 0 15,11 7 1-15,16 0 0 16,17-1-1-16,18 15 1 0,17-17 0 16,20 14 1-16,14 9-7 15,20-19 7-15,18-23-1 16,18 1 0-16,23-17-1 15,20-24 0-15,19 4 1 16,66-29-2-16,-26-31 5 16,17 5-5-16,20-5-2 15,20-17 3-15,12-27 5 16,13-7-4-16,4-27-2 16,-46-22 0-16,38-36 3 15,-13-29-2-15,-22-15 3 16,-34-33-4-16,-37-6-3 0,-49-32 3 15,-51-12 3-15,-62-25 0 16,-70-12-1-16,-77-17-1 16,-88-9 0-16,-101 10 1 15,-115 14-1-15,-109 27-1 16,-124 43 0-16,-107 63-1 16,-110 67 2-16,-71 66-2 15,-63 47-44-15,-27 81 0 16,-20 46-2-16,4 35-1 15,20 19 36-15</inkml:trace>
</inkml:ink>
</file>

<file path=ppt/ink/ink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0:20.19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0-1 70,'0'0'36,"19"5"0,-8 7-10,-7-3-12,7 14-5,-6 3-4,4 11-1,-6 2-2,1 4 0,-2 0-1,-1 1-1,1-4 0,-3-4-2,2-4-2,-5-14-9,9 4-14,-3-12-10,-2-10 0,15 0-1</inkml:trace>
  <inkml:trace contextRef="#ctx0" brushRef="#br0" timeOffset="227">268 198 53,'8'-10'34,"-8"10"-2,0 0-5,-14 16-12,2 3-10,2 9-3,4 0-2,-1 2 0,7-1 2,7-5-1,5-7 0,8-8 1,2-10 0,6-9 0,-3-7 0,0-5 1,-6-8-1,-5-3 0,-5-4 0,-11 3 0,-6 1-2,-6 4 1,-4 6-2,0 1-2,2 11-6,-2-3-11,18 14-14,0 0-2,4-11 0,15 8 1</inkml:trace>
  <inkml:trace contextRef="#ctx0" brushRef="#br0" timeOffset="551">555 57 40,'1'17'33,"4"8"1,0 4-3,2 0-12,9 13-5,-9-3-5,6 7-3,-5-7-2,3 1-1,-2-5-9,-4-9-29,0-16-1,-5-10-1,13-19 0</inkml:trace>
</inkml:ink>
</file>

<file path=ppt/ink/ink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29:50.2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690 513 101,'-5'-28'40,"-12"1"0,-19-7-9,-13 8-25,-12 7-4,-11 6-1,-10 10 0,-1 9-1,2 8 0,8 9-1,13 7 1,15 7-1,21 7 1,22 9-1,24 5 1,17 7 0,17 10-1,13 5 1,9 5-1,4 1 1,-4-1 0,-5 2 1,-14-2 0,-10 0 1,-16-5 0,-15 2 0,-17-2 1,-14-4-1,-9-7 1,-11-6-2,-8-11-1,-5-10-1,-3-15-3,-3-21-2,7-12-9,-7-29-26,11-18-1,1-27 0,11-15 1</inkml:trace>
  <inkml:trace contextRef="#ctx0" brushRef="#br0" timeOffset="377">357 452 75,'60'-46'41,"10"10"-1,9 0 1,12 5-24,1-7-11,10 0-3,4-2-2,-4 2-2,-5 2-1,-5 0-3,-6 10-5,-17-4-14,-5 16-15,-14 6-1,-11 11 1,-12 5 0</inkml:trace>
  <inkml:trace contextRef="#ctx0" brushRef="#br0" timeOffset="603">1528 535 72,'-11'21'38,"-5"3"0,-8 1 1,-1 14-27,-17 12-6,-3 17-2,-7 17-1,4 13-2,4 14 0,12 5 0,12 2-2,18-6 0,19-9 0,16-16-1,17-17 1,12-21-1,10-21 1,6-24 0,5-20-1,0-23 2,-3-20-1,-8-21 2,-12-14-1,-17-11 3,-23-13-1,-21 0 2,-25 4-1,-20 7 1,-21 14-1,-10 16 0,-9 17-1,-1 17-2,10 21-1,7 7-3,22 17-5,11 1-21,29 7-11,19-2 1,27-1-1</inkml:trace>
  <inkml:trace contextRef="#ctx0" brushRef="#br0" timeOffset="1029">2612 691 92,'-43'15'40,"-9"-4"-1,1 0-1,0 3-34,9 5-3,12 11 0,17 6-1,22 15-1,19 6-1,17 9 1,14 4-1,12 9 0,4-3 0,-2 1 0,-6-4 1,-14-7 1,-14-3 0,-20-7 2,-19-3-1,-24-10 2,-14-4-2,-18-9 1,-10-7-2,-6-7-1,-4-12-3,8-2-8,0-17-28,17-12 1,12-14-1,17-12 1</inkml:trace>
  <inkml:trace contextRef="#ctx0" brushRef="#br0" timeOffset="1337">2582 621 96,'51'-43'42,"8"15"0,3 2-3,8 4-32,1-1-6,1-3-3,2 2-4,-9-9-6,6 9-15,-10-7-13,3 7 1,-8 1-1,-5 10 3</inkml:trace>
  <inkml:trace contextRef="#ctx0" brushRef="#br0" timeOffset="1478">3425 601 56,'-49'125'33,"-1"15"0,4 5-5,15 9-12,10-12-8,24-10-4,20-22-1,26-19 0,24-30 1,20-26-1,13-31 3,10-24-2,-2-28 1,-2-22 1,-12-31 0,-15-17 0,-25-21-1,-23-9 1,-32 2-2,-27 8 0,-29 15-1,-24 24 0,-17 25-2,-12 25-2,0 29-5,-4 20-36,21 15-1,14 6 0,28 5-2</inkml:trace>
</inkml:ink>
</file>

<file path=ppt/ink/ink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6:51.25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497-4 30,'3'-10'33,"-3"10"3,0 0-6,-3-9-9,3 9-4,0 0-3,-5 16-6,-1-1-3,1 6-1,-6 10-1,-1 11-1,-2 13 1,-3 14-1,-4 7 0,-1 11-1,-5 7 1,-3 6-1,0-2 0,-1-4 0,2-7 0,1-11-1,3-9 1,5-13-1,5-15 0,3-9-1,6-12 0,0-7 0,6-11-1,0 0 0,-3-22 0,3-2 0,0 2 0,0-11 0,0 1 1,0-8 0,2-2 1,0 1 0,1 1 1,0 4 1,-1 0-1,2 10 1,-4 6 1,0 20-1,0 0 0,-16 17-1,3 17 0,-4 10 0,-1 8 0,-2 6-1,1 2-1,3-3 2,4-9-1,5-7 0,8-16 1,10-10 0,8-14 0,8-12 0,8-9 0,4-7 0,5-3-2,-2-9-5,9 0-31,-5-2-2,0-3 1,4-5-2</inkml:trace>
</inkml:ink>
</file>

<file path=ppt/ink/ink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8:26.56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4474 4212 56,'-6'31'33,"3"-11"0,3-20-2,0 0-24,-3-32-1,9-16 2,8-13-1,1-24 0,8-15-1,-2-21 0,8-15-1,-4-16-3,-1-12 0,-4-14-2,-3-11-1,-6-16 1,-3-8 0,-11-9-1,-9-1-1,-11-5 2,-12 6-1,-17 3-1,-18 8 1,-19 13-1,-22 15 1,-24 12-1,-21 16 1,-22 15 0,-18 18 0,-16 20 0,-17 21 0,-11 24 0,-7 19 1,-1 28-1,1 22 0,4 28 1,7 18 0,12 21 0,14 19 1,14 14-1,18 12 1,15 5 0,19 3-1,17-3 2,17-5-2,18-11 1,16-13-1,20-17 0,12-19-1,15-20 1,10-20-1,19-24-2,-6-18 0,17-18-1,2-18 1,7-11-1,-2-11 2,3-8 0,0 0 1,-3 8 1,0 11 3,-7 7 1,-1 18-1,-6 13 0,-4 27 1,-2 14-1,-7 20-1,-7 16 0,-6 11-1,-6 11 0,-2 5-1,-1 4 1,2-8-1,6-9 0,8-12 1,16-18-1,19-18 0,21-23-1,21-17-1,26-20-2,13-23-16,30-12-18,20-12 1,22-4-2,15-5 2</inkml:trace>
  <inkml:trace contextRef="#ctx0" brushRef="#br0" timeOffset="795">4330 512 38,'11'7'35,"1"-7"2,4-5-2,2-9-12,7 5-16,1-5-3,5 6 1,-1-3-1,2 4-2,-2 4 0,-1 6 0,-7 10-2,-8 8 0,-10 13-1,-11 9 0,-13 8 1,-7 9 0,-5 3 0,-2-2 0,4-3 0,5-5 1,14-7 0,15-8 1,16-9-1,12-10 0,10-6-1,6-7 1,2-5-3,-1-7-3,-2 2-6,-18-6-25,-6 1-1,-23 9-2,0 0 2</inkml:trace>
</inkml:ink>
</file>

<file path=ppt/ink/ink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6:54.23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1196 872 77,'31'-16'38,"-10"9"-1,-21 7 1,0 0-33,0 0-2,-19 27 1,-3-5 0,-3 6-1,-6 8 0,-4 7 0,-5 9-1,-3 11 0,-6 10-1,-3 9 0,-4 8 0,-1 10 1,0 7-2,2 6 1,1 6-1,3 1 0,2 2 2,4 1-2,7 0 0,1-1 1,3-2-1,3-5 1,4-8 1,3-7-1,2-7 1,5-8-1,-1-8 1,3-11-1,4-7 0,3-9 0,1-8 0,0-7-1,3-7 0,2-7 0,0-8 1,1-3-1,1-10 1,0 0 0,0 0 0,0 0-1,-11-2 1,4-9-1,-3-7 0,-2-5 0,-4-10 0,1-11 0,-5-10-1,1-6 1,-1-7 0,2 2-1,3 3 0,2 4 0,3 9 1,1 10-1,5 11 1,1 11 0,2 6-1,1 11 1,0 0 0,5 19 0,0 8 1,1 11 0,1 9-1,4 7 1,-3 11 0,4 3-1,-1 0 1,-1-3-1,-1-9 0,0-7 0,-1-12 0,0-7 0,0-13-1,3-8 2,1-13-1,4-11 0,5-5 1,6-8-1,6-8 1,2-4 0,5-2 0,0 1 0,0 4 0,-2 4-1,-2 3 1,-6 5-1,-4 9 0,-3 2 0,-4 8-1,-5-1 0,0 6-1,-4-1-5,5 5-34,-5-4-1,1-7-1,3-7 0</inkml:trace>
  <inkml:trace contextRef="#ctx0" brushRef="#br0" timeOffset="88978">6563 3399 38,'0'0'31,"0"0"2,0 0-11,14-18-9,-9-5-4,5 0-1,-2-14-3,3-3-1,0-12-1,0-5 2,-2-8-3,3-3 0,-6-8-1,1-5 0,-3-2 0,0-3 0,-3-5 0,0 2 0,-4-4 1,-4 0 0,-6-2-1,-3-2 1,-7 2 0,-1 0 0,-9 0 0,-5-3-1,-4-2 0,-4-1 1,-7-2-1,-7 2 1,-9-3-2,-7 3 1,-8-3-1,-11 4 1,-13 2-1,-11 4 0,-11 6-1,-11 4 1,-9 8 0,-11 7 0,-7 9 0,-6 10 0,0 10 0,1 12 0,1 10 0,4 10 1,5 16-1,7 10-1,9 17 2,10 13-1,6 13 0,10 9 0,10 11 1,12 7-1,12 0 1,13 4 0,11-2 0,13 0-1,11-1 1,12-3-1,10-3 0,5-6 0,6-4-1,2-4 2,3-9-2,0-9 2,1-13-1,0-6 1,-1-12 0,1-5-1,0-15 1,0 0-1,0 0 0,-11-10-1,4-4 0,0-6 1,0-6-1,-1-4 1,2-6 0,-1-4 0,5-4 0,-1 1 1,2 2 1,3 4-1,-1 10 0,0 3-1,-1 12 1,0 12-1,-2 21 1,0 9-1,-2 9 0,-3 7 0,0 3 0,-1 4 1,1-4-1,1-8 0,1-7 1,2-10-1,5-9 1,9-11 0,9-16-1,8-7 0,6-8 1,7-3-1,5-6 0,4-3-1,-2 2-1,-7-2-3,2 12-17,-8-7-18,2 0 1,-3-7-2,7-1 1</inkml:trace>
  <inkml:trace contextRef="#ctx0" brushRef="#br0" timeOffset="89980">5428 308 66,'23'19'37,"-6"-5"0,-7-6 0,4-4-28,2-15-7,8-4 2,5-12-1,8-2 1,5-10-1,7-5 0,-1 0 0,0-1-1,-8 9-1,-5 5 0,-7 8-2,-9 12 1,-9 13 0,-6 15 0,-7 11-1,-5 11 1,-2 8-1,-4 7 0,0 6 0,-3-4-1,3-3-1,-1-11-2,6-4-2,-5-18-11,7-7-17,-5-13 0,1-6 0,-9-8 6</inkml:trace>
  <inkml:trace contextRef="#ctx0" brushRef="#br0" timeOffset="90271">5650 399 55,'0'0'33,"1"19"-4,9-11-3,16 9-6,0-13-6,10 6-5,-2-8-5,4-5-3,4 0-7,-7-12-20,0 2-11,-5-3 0,-2 3-1</inkml:trace>
</inkml:ink>
</file>

<file path=ppt/ink/ink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8:17.62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4023 2662 24,'0'0'25,"0"0"-1,0 0-1,8-11-5,-8 11-4,1-12-3,-3 1-3,4 1-1,-4-5-2,2-2 0,-3-6-1,2 1 0,-5-7 0,2-1-1,-5-6 0,0-1-1,-4-5 0,0-2-1,-4-3 0,-3-4 0,-3-5 0,-1 0 1,-4-9-2,-1 1 1,-3-6 0,-4-1 1,-3-3-1,0-2 0,-7-4 0,-1 1-1,-6-1 1,-4-1-1,-8 1 0,-6-3 1,-7-2-1,-6 3 0,-7 0 0,-7 2 0,-5 4 0,-4 0 0,-4 7 0,-2 5-1,-4 7 1,-3 3 0,1 6 0,1 4 0,0 3 1,0 8-1,0 3 1,2 6-1,5 5 0,2 6 0,4 9 1,3 4-1,5 9 0,4 5 0,7 4 1,6 7-1,8 4 0,6 5 1,7 1-1,6 4 0,7 6 1,6-1-1,5 7 0,5 0 0,5 1 1,4 5-1,0 0 0,5 1 1,1-4 0,1 3-1,4-6 1,2-1-1,2-1 1,0-5-1,3-1 1,-1-4-1,2-2 1,-1-3-1,-1 0 1,0 0 0,-3-7-1,1 1 1,0-4-1,-1-1 0,1-2 0,-2-3 0,2 1 0,0-5 0,1 2 0,0-4 0,0-1 0,1 0 0,4-11 0,-6 15 0,6-15 1,0 0-1,-6 10 1,6-10-1,0 0 2,0 0-1,0 0 1,0 0-1,-10-15 1,4 4 0,-1-9-1,-2-3 0,-3-6-1,0-4 0,-3 0 1,0-1-1,0 4 0,0-1 1,3 5-1,-1 3 1,2 3 0,2 4-1,0 1 1,4 4-1,-1 0 0,6 11 0,-7-10 0,7 10-1,0 0 0,0 0 0,0 0 0,0 0 1,2 14-1,1-1 1,3 0 0,-1 8 0,1 0 0,2 6-1,-1 5 1,-1 1 0,0 4 0,-2 0 0,1 4-1,-2-2 1,-1 0 0,0-3 0,0-6 0,-1-1 0,1-8 0,1-5 0,0-4 0,-3-12 0,12 9 0,-2-11 0,4-6 0,4-5 1,3-7 0,4-6-1,5-5 1,2-3-1,2-3 1,-1 0-1,0 2 0,-2 1 0,-2 7 0,-3 3 0,-5 3 0,-2 5 0,-4 3 0,-4 6 0,-11 7-1,12-10-1,-12 10-3,0 0-35,0 0-1,-15-15 0,-3-4-2</inkml:trace>
  <inkml:trace contextRef="#ctx0" brushRef="#br0" timeOffset="2790">2745 135 25,'13'-6'33,"-1"0"2,-4-4 1,3 7-17,-10-9-5,-1 12-3,5-14-2,-5 14-3,0 0-1,-19-4-2,-2 13-2,-4 11-1,-3 8 0,-4 9-1,3 3 0,2 7 0,8 0-1,10-1 1,15-5 0,10-9 1,15-10-1,12-9 1,7-10 1,7-10 0,1-8 1,-2-8 0,-4-9 0,-10-4 0,-11-9 1,-11 0-1,-14-2 0,-15 0-1,-11 4 0,-8 3 0,-8 8-1,-7 7 0,-3 8 0,-3 8-1,2 7 0,1 8-1,5 4-2,1-2-5,13 8-26,2-3-3,12 1-1,13-14 2</inkml:trace>
</inkml:ink>
</file>

<file path=ppt/ink/ink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7:35.9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483 1625 45,'0'0'30,"0"0"2,0 0-11,0 0-7,0 0-5,0 0-3,0 0-1,0 0-1,0 0 1,0 0-2,0 0-1,0 0 0,18 14 0,-6-9-1,4 5 1,2-1-1,2 1 1,5 1-1,0 0 0,3 2 1,3 1-1,3-2 1,3 4-1,1-3 1,4 3-1,0-1 1,3 2-1,1-2 0,2 2-1,0 1 1,2-2 0,1 0-1,1 1 1,-1-3 0,3-3-1,0-1 1,0 0 0,-2-4 0,2-1-1,0-3 1,-1-3 0,4-1 0,-3-2-1,4-4 1,-4-1 0,2-4 0,-1 0 0,-3-3 0,-2-3 0,-3 0 1,-1-3-1,-4 2 0,0-3 0,-2 1 0,-4-1 0,0 0 0,-1-1 1,1 0-2,-3-2 1,-1-3 0,-1-1 0,-4-4 0,2-5 0,-4-4-1,-1-2 1,-4-3-1,-1-4 1,-2 0 0,-3 0-1,-1 1 1,-4 3 0,-5-1 0,-1 1 0,-5 4 0,-3 0-1,-2-1 1,-4-2-1,-1-2 1,-4-1-1,1 1 0,-4-2 1,-2-3-1,-3 3 1,-6 0-1,-2 2 1,-7 2-1,-6 1 0,-4 3-1,-5 3 1,-4 3-1,-3 1 1,-1 1 0,-4 4-1,2 1 2,1 6-1,2 0 1,3 4-1,2 4 0,1 2 1,4 6-1,2 2 0,1 5 0,2 3 0,-1 2 0,2 3 0,-3 3 0,0 4 0,-5 1 0,-1 4 0,0 2 0,0 0 1,-1 7-2,1-1 1,4 3 0,-3 0 0,6-1 0,2 3 1,4 0-1,0 4 0,0-2 0,2 2 1,-1 2-1,3 2 0,0 5-1,-1 0 1,3 4-1,0 0 1,4 3 0,2 2-1,5-1 1,5 3 0,3-3 0,9 0 0,4 0-1,5-1 1,5 1 0,7-4 1,0 1-1,4-5 0,1-1 0,-1-3 0,1-8 1,-3-3-2,-2-6 0,-2-9-4,2 1-14,-14-16-22,16 5-1,-16-5 1,9-14-2</inkml:trace>
  <inkml:trace contextRef="#ctx0" brushRef="#br0" timeOffset="6212">378 2223 83,'0'0'39,"0"0"-1,0 0-2,-1 28-31,-3 11-2,0 19-2,-2 17 0,1 13-1,-1 8 1,-1 5-2,3-1 1,2-4 0,-1-9 0,3-14 0,1-18 0,1-13 1,0-17 0,3-14 0,-5-11 0,9-24 1,-9-7-1,-3-11 1,-8-8 0,-5-3-1,-8-1 1,-5 8-1,-7 10 1,-5 14-1,-2 13 0,3 19-1,4 13 1,6 12-2,6 2 1,8 4-3,10-1 0,9-9-4,14-5-3,3-20-6,20-2-4,-2-23 1,19 1 2,-3-15 6,7-2 5,-6-2 5,-5 2 6,-5 11 7,-15 2 3,-4 22 2,-26 0-1,2 35-6,-17-3-3,-1 10-2,-1 3-2,4 2-1,6-5 0,10-8 0,13-16-1,11-10 2,8-16-1,5-8 0,2-9 0,-4-7 0,-4-4-1,-10-4 1,-10 2 0,-11 2-1,-10 6-1,-8 5 1,-3 3-1,-3 6-1,0 4-1,4 5-2,7 9 0,10-2-2,0 0 1,16 8-1,9 0 0,-1-3 0,10 4 2,-2-1 1,1 2 1,-5 2 2,-3 4 1,-3 1-1,-6 1 1,0 3 1,-5-3 1,3 0-1,-3-5 2,5-2-1,-2-9 0,4-3 2,-2-12-2,4-2 1,-6-10-1,0-4-1,-5-7-2,-4-9-1,0 0-2,-5-7-3,6 7-7,-9-9-14,10 8-11,-1-1 0,5 6 0,6 2 2</inkml:trace>
  <inkml:trace contextRef="#ctx0" brushRef="#br0" timeOffset="7124">1408 2155 93,'10'-9'37,"-10"9"-1,0 0-8,-4 15-21,-3 5-3,-1 10-3,-4 9 0,0 9 0,-1 10 0,-1 10-1,2 2 1,4 2 0,2-4-1,7-5 1,6-6-1,4-10 1,7-9-1,5-11 1,3-13-1,0-8 1,-1-11-1,-3-9 1,-5-12-1,-5-8 1,-6-8 0,-6 0-1,-6 0 1,-1 3-1,-2 5 0,0 6 0,-1 8 0,6 9 0,4 11-1,0 0 1,13-7-1,0 5 1,6-3 0,4-3-1,7-3 1,3-7 0,5-4 0,1-6 0,-1-4 0,2-4 1,-3-4-1,-4-4 1,-7-4-1,-5-2 1,-10-1 0,-5 5 1,-6 4-1,-3 7-1,-4 8 1,-4 11-1,-3 17 0,-2 15 1,1 16-1,-2 17-1,-1 12 1,1 11-1,2 9 1,4 5 0,8-3 0,7-3-1,8-8 1,8-11 0,9-11 0,5-12 1,5-14-1,2-11 1,1-12-1,0-11 1,-8-15-1,-3-11 1,-11-5-1,-9-5 0,-9 2 0,-8 5 0,-7 9 0,-9 12 0,-2 18 0,-1 15 0,5 14 0,3 11 0,8 6 0,5 1-2,9 3-5,1-10-26,12-5-7,0-9 1,4-10-1</inkml:trace>
  <inkml:trace contextRef="#ctx0" brushRef="#br0" timeOffset="8040">538 3409 70,'34'13'41,"16"-9"-1,19-5 1,13-15-23,18 1-10,9-5-4,6-4-2,2-4-1,1-1 0,-10-1 0,-9 1 0,-14 4-1,-18-1-2,-13 8-2,-21-5-4,-10 14-8,-24-4-18,-10 9-6,-15 2 1,-11 5-2</inkml:trace>
  <inkml:trace contextRef="#ctx0" brushRef="#br0" timeOffset="8325">288 3644 75,'38'-1'41,"18"-11"-1,22-1 2,8-10-25,21 5-9,9-4-3,8 3-1,0 1-2,-3 2 1,-8 1 0,-11 2-1,-12 4 1,-16 3-1,-19 0 0,-17 4-1,-17 0 0,-21 2-1,0 0-2,-11 2 0,-4-1-2,-3-5-4,4 5-29,-6-4-6,-1 3 0,-2-3 0</inkml:trace>
</inkml:ink>
</file>

<file path=ppt/ink/ink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7:50.34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189 0 27,'-22'11'29,"11"-6"0,1 0-4,-1-4-5,11-1-4,-10 5-2,10-5-1,0 0-3,22 8-2,-4-10-2,12 4 0,5-4-1,10 1-2,5 1 0,6-1-1,4 0 1,2 2-2,-1 0 1,0 0-1,-7 1 0,-4 0-1,-8-2 0,-6 0 0,-7 1-1,-8-4-1,-5 2-2,-16 1-2,9-8-5,-17-2-9,8 10-15,-25-10-3,3 5-1,-6 3 2</inkml:trace>
  <inkml:trace contextRef="#ctx0" brushRef="#br0" timeOffset="387">27 275 24,'-13'14'28,"-1"-6"3,14-8-1,0 18-11,0-18-5,20 14-2,-3-13 0,15 6-2,0-9-1,14 4-2,6-4-1,10 1-1,6-5-1,8 2-1,5-2 0,3 2-1,1-3 0,-2 4 0,-5-1 0,-8 1-1,-10 4-1,-11-3 0,-13 4-1,-12-2-2,-9 4-3,-15-4-7,0 0-25,-17-4-1,-4 5 0,-5 3 0</inkml:trace>
  <inkml:trace contextRef="#ctx0" brushRef="#br0" timeOffset="857">540 775 58,'-6'10'36,"-1"6"-1,0 2 0,-5 4-19,8 13-8,-5 4-2,3 11-1,-4 10-1,5 12 0,0 7-1,4 13-1,-1 6 0,3 3 1,2-1-2,2 2 0,-1-10-1,3-6 0,-3-12 0,-1-10-1,-1-12-1,-2-11 0,0-9 0,-3-13-2,2-4-5,-9-20-11,7-4-19,-2-11 3,2-13-2,2-8 2</inkml:trace>
  <inkml:trace contextRef="#ctx0" brushRef="#br0" timeOffset="1258">467 871 32,'-10'-1'30,"-5"-2"3,3 2-2,-3 5-12,-6-4-7,3 9-4,-7 2-1,3 5-1,-3 2-1,0 7-1,-2-4 0,5 5-1,0-4-1,5-1 0,1-6 0,6-3-1,10-12 1,0 0-1,0 0 1,14-20 0,4-2 0,5-6 0,3-9 0,6-4 0,0-5 0,1-2 0,-4 1 0,0 0-1,-4 5 1,-3 6 0,-4 8-2,-6 6 2,-1 7-2,-11 15 0,12-3 1,-7 15-1,1 9 1,1 7-1,0 5 1,4 7-1,4 5 1,0 0-1,3 0 0,0-1 1,-2-5-1,1-4 0,-3-6 0,-2-4 1,-3-5-1,-2-6 0,-2-3 1,-5-11-1,6 12 0,-6-12 0,0 0-1,0 0 1,0 0-3,0 0-1,6 13-12,-6-13-23,0 0-2,0 0 1,-14-18-1</inkml:trace>
  <inkml:trace contextRef="#ctx0" brushRef="#br0" timeOffset="19108">822 222 75,'-14'2'38,"5"4"-1,2 3 2,-3-3-26,9 12-6,2 5-3,6 6-1,6 4 0,7 6 0,8 6 0,9 5-1,9 2 0,8 5-1,11 2 0,11 2-1,14 3 1,15 2 0,16-5-1,16-2 1,21-4-1,12-7 1,17-9-1,7-8 1,5-12-1,3-9 0,-1-11 1,-6-8-1,-13-11 0,-8-8-1,-16-6 1,-13-8 0,-15-4 0,-18-5 0,-16-2 0,-13 1 0,-18-1 0,-14 0 1,-15 5-1,-11 1 1,-12 8-1,-7 5 1,-6 6-1,-2 4 1,-3 6-1,1 7 1,-1 2-1,5 9 0,-4-10 0,4 10 0,0 0 0,0 0 0,-15 13 1,2-2-2,-7 7 2,-7 4-1,-7 3 0,-5 1 1,-4 0-1,1-2 0,4-6 1,6-2-1,6-8 0,8-8 1,12-10-1,12-9 0,12-7 0,5-4 1,3-5-1,4-2 1,3-3-1,0 3 0,-3 7 1,-6 8-1,-5 5 0,-2 13 0,-1 12-1,3 12 1,0 10 0,3 9 0,3 8 0,3 2 0,3 3 0,0-3 1,0-6-1,-3-6 0,-1-7 1,-3-10-2,-5-7-1,-5-11-2,-5-6-4,-15-15-7,-4-1-23,-24-8-4,-11-1 1,-20 4 0</inkml:trace>
  <inkml:trace contextRef="#ctx0" brushRef="#br0" timeOffset="20113">1238 512 48,'-35'0'37,"5"2"-1,5 0 1,3-5-10,9 8-14,-2-2-6,15-3-2,-11 19-1,15-1-1,5 2 0,11 7-1,10 5 0,13 11-1,16 5 1,15 11-1,17 4 0,13 7-1,20 6 1,15 6 0,12 0-1,13 3 1,9-4-1,10-2 1,6-8-1,5-7 1,4-11-1,-1-11 0,2-17 1,-3-15-1,-2-19 0,-3-17 1,-6-20-1,-5-16 0,-9-17 0,-8-11 0,-12-13 1,-8-7-2,-13 1 2,-11-4-2,-13 4 1,-13 9 0,-13 7 0,-13 10 0,-13 13 0,-13 14 0,-13 10 0,-7 14 0,-12 13 1,-6 9-1,-3 10 0,-11 18 0,-1 3 0,-2 6 1,-5 5-1,-3 4 1,-4 0-1,-3 3 1,-3-4-1,-1-5 0,-3-2 1,2-6-1,3-5 0,5-7 0,6-5 0,4-11 0,11-5 0,9-7 1,9-7-1,9-3 1,6-5-1,4-3 0,5-4 0,2 0 0,-4 3 0,-3-1 0,-5 9 0,-7 5 0,-6 3 1,-5 6-1,-9 15 0,0 0 0,0 0 0,-8 24 0,4-2 0,6 6 0,5 5 0,8 5 0,7 1 0,10 2 1,6-2 0,2-3-1,1-4 1,-2-2-1,-7-6 0,-6-4-1,-9-4-2,-17-16-4,7 10-13,-26-19-21,-15-4-1,-25-6 0,-22-2 0</inkml:trace>
  <inkml:trace contextRef="#ctx0" brushRef="#br0" timeOffset="21147">933 568 91,'-10'-8'38,"10"8"1,0 0 0,10 24-28,1-8-8,10 9-2,2 8 0,11 12-2,7 14 2,12 11 0,10 14 0,11 9 0,14 10-1,13 11 1,18 7-1,17 2 1,19-1-1,18-1 0,17-8 1,13-8 0,19-9 0,11-15 0,11-18 0,9-15 1,11-22-1,7-21 0,5-25 0,4-17 0,-3-23-1,-2-19 0,-5-17 1,-11-14-1,-16-7 0,-13-8 0,-19-3 0,-16-1-1,-21 1 1,-20 7-1,-20 9 1,-20 9 0,-20 10-1,-21 13 1,-19 15 1,-15 15-1,-14 14 0,-10 12 1,-11 11-1,-4 13 1,-19 3-1,3 9 1,-5 4 0,-5 3-1,-5 3 0,-3 1 0,-4 1 1,-2 0-1,-1 1 0,0-3 0,1-2 0,6-4 0,4-4 0,7-4 0,12-8 0,11 0 0,12-23 0,15 2 0,12-9 0,7-4 0,9 1-1,5-2 1,4 5 0,-3 5 0,-4 9 0,-10 8 0,-8 18 0,-9 9 0,-10 10 1,-9 8-1,-8 8 1,-5 3-1,-4 2-1,-5-5-1,-1-6-1,-9-11-4,-1 0-17,-17-18-18,-16-8 1,-19-10-1,-26-9 1</inkml:trace>
  <inkml:trace contextRef="#ctx0" brushRef="#br0" timeOffset="22053">1897 739 73,'-39'4'36,"-2"9"-1,2 8 0,1 1-26,11 13-3,5 3-1,12 11-1,13 4 0,17 10 0,19 5-2,20 10 0,22 8-1,23 9 1,23 2-2,25 3 1,23 4-1,21-3-1,17 1 1,15-6 1,18-2-1,10-8 1,13-6 0,9-5 1,5-13-1,4-10 1,-1-15 0,-3-15 0,-9-20-1,-9-16-1,-16-24 1,-13-20-1,-20-20 1,-13-16-1,-14-18 0,-14-11 1,-13-8-1,-9-7-1,-14 1 1,-8 1 0,-10 4 0,-11 5-1,-14 11 1,-8 9-1,-15 11 1,-12 10 0,-12 13 0,-13 11 1,-11 11-1,-10 10 1,-7 11-1,-13 9 1,-8 14 0,-7 10-1,-7 11 1,-5 13-1,-7 9 1,-4 8-2,-4 5 2,1 5-1,0-2 0,5-4 0,5-9 1,7-10-1,11-12 1,18-17-1,0 0 0,19-30 0,15-9 1,6-11-1,7-7 0,3-8 0,4 0-1,-3 5 1,-6 5 0,-9 11 0,-8 12 0,-6 16 0,-8 19 0,-7 14 0,-10 13 0,-6 8 0,-1 9-1,-2 1-2,-2 4-2,-5-7-3,0 0-11,-15-10-23,-9-6 1,-19-8 0,-20-4 1</inkml:trace>
</inkml:ink>
</file>

<file path=ppt/ink/ink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8:21.86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2957 0 51,'2'25'35,"-5"4"-1,-8 1-1,-12 0-23,-3 8-3,-12-2-4,-5 4 0,-13-3 0,-5 0-1,-8-5 1,-8 0 0,-10-6-1,-8-3 1,-11-5-1,-6-5-1,-10-5-1,-8-3 1,-12-4-2,-2-2 1,-1 0-1,0 3 0,1 3 0,3 3 0,10 8-1,10 5 1,16 10-1,14 5 2,13 10-1,12 5 1,14 5 0,12 4 2,7 3 0,7-2 1,2-3-1,3-3 1,-1-7 1,6-4-1,-3-6 0,6-7-1,-3-6 1,6-4-1,-3-4-1,7-4 1,6-13-2,-11 16 1,11-16-2,0 0 0,0 0-1,0 0-2,0 0 0,0 0-3,0 0-4,-8-10-6,8 10-10,-1-20-5,-1 4-4,-1-5 3,2-2 5</inkml:trace>
  <inkml:trace contextRef="#ctx0" brushRef="#br0" timeOffset="454">102 1108 2,'-7'-26'21,"7"9"9,-4 1 5,4 16-2,-8-11-3,11 25-7,-15 4-12,10 15-5,-4 8-4,-2 10-2,-3 11 0,1 7 0,-1 3 1,0-3-1,3-4 0,4-7 2,1-10-1,9-9 2,4-17 0,14-10-1,7-14 2,8-6-2,8-11 1,7-6-2,4-4-2,1-13-8,12 4-31,-5-7 1,5-4-1,6-8 0</inkml:trace>
  <inkml:trace contextRef="#ctx0" brushRef="#br0" timeOffset="3547">3643 178 31,'-2'17'36,"2"-3"0,2-2 1,-2-12-13,13 22-7,-11-8-8,7 8-3,-7 5-3,0 6-1,-4 7 0,-2 5 0,-3 7-2,-6 5 1,-3 6 0,-7 2-1,-6 0 1,-5 4-1,-8-1 0,-7 0 0,-7-3-1,-5-1 1,-5-5-1,-4-5 1,-1-5-1,-1-4 0,-2-6 1,-1-6 0,-1-5 0,0-3 1,3-4-2,0 1 1,0 1 0,4-2 0,3 3 0,4 3 0,5 2 0,5-1 1,5 3-1,4 1 0,7-3 0,6 1 0,4-3 0,5-2 0,4-2 0,4-4-1,3-3 1,3-6-1,7-10 0,-8 12-1,8-12-1,0 0-3,0 0-12,0-12-19,2 0-1,-1-6 0,1-3 2</inkml:trace>
  <inkml:trace contextRef="#ctx0" brushRef="#br0" timeOffset="4042">2000 1596 67,'0'0'35,"0"0"-2,-3 18-9,-5-3-13,2 11-8,-6 5-1,-1 7-3,-1 3 1,1 5 0,-1-2 1,4 1 0,2-11 0,4-3 1,2-9 1,9-3 1,-7-19-1,22 10 1,-4-15-1,1-4 0,2-6 0,3-1-3,1-4-2,-4-7-9,5 1-27,-3 0 1,2-4-2,1-5 1</inkml:trace>
  <inkml:trace contextRef="#ctx0" brushRef="#br0" timeOffset="6643">3847 350 55,'2'-16'36,"-2"16"-2,10 6 1,-5 8-18,2 15-13,-4 13-2,0 16-1,0 20 0,1 16 0,0 14 0,0 9 0,-1 1 0,4 2 0,-2-6 1,3-9-1,-3-17-1,0-15 1,-1-16-2,-1-17-2,2-10-9,-5-30-22,0 0-2,-11-16-1,9-10 0</inkml:trace>
  <inkml:trace contextRef="#ctx0" brushRef="#br0" timeOffset="6923">3839 1418 64,'-6'13'37,"3"4"-2,-1 8 0,6 8-26,-6 3-5,2 6-2,1 0 0,2 1-2,3-5 1,3-4 0,3-10 1,5-7-1,3-13 1,3-12-1,3-6 1,3-8-1,-1-6-2,-3-10-6,7 0-30,-9-3 1,1 2-3,-5 0 2</inkml:trace>
</inkml:ink>
</file>

<file path=ppt/ink/ink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8:13.32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190 776 67,'32'23'36,"6"11"-2,3 9 2,2 5-25,19 17-7,16 12-1,15 10 0,19 8-1,21 8 1,19 0-1,20 6 0,21-2 0,19-3 1,15-8-1,19-7 0,21-13 0,18-11 0,19-15 0,15-17 0,11-16 0,10-17-1,8-18 0,-1-16-1,-3-17 1,-8-13-1,-8-13 0,-10-9 0,-10-14 0,-12-7 0,-16-7 0,-16-5 0,-20-4 0,-20-4 0,-22-5 1,-24-2-2,-25 1 1,-23 7 1,-22 4-1,-19 9 1,-19 13 0,-16 12 0,-16 20 0,-9 13 1,-11 16-2,-7 13 1,-7 14 0,-4 12 0,-14 16 0,-4 6 0,-4 7-1,-5 4 1,-5 4-1,-5 2 0,-3-4 1,1-3-1,4-8 0,5-6 0,4-10 0,6-9 0,9-13 1,10-10-1,10-8 0,7-9 0,5-2 0,5-2 0,1 3-1,0 5 1,-4 10 0,-9 8 0,-14 19 0,0 0 0,-6 23 1,-12 5-1,-5 6 1,-1 4-1,2 2 0,6 2 0,6-6 1,9-4-2,9-6 0,8-5 0,7-5-2,2-5-2,3 3-6,-14-11-24,2 1-8,-16-4 2,0 0-2</inkml:trace>
  <inkml:trace contextRef="#ctx0" brushRef="#br0" timeOffset="940">-14 720 81,'-11'-9'38,"11"9"0,0 0 0,8 16-26,8 2-8,14 11 0,12 4-2,14 11 0,16 7-1,17 11 1,21 7-1,17 8-1,19 10 1,14 7-2,20 11 1,17 5-1,18 6 1,15 3 0,18 0-1,16-3 1,19-10 0,17-5 0,17-10 0,15-12 0,12-12 1,10-15-1,5-13 0,4-15-1,-3-13 1,-2-15 0,-6-16 0,-7-10 0,-12-19 0,-13-11 0,-16-15 0,-16-15 0,-20-11 0,-17-14 0,-23-10 0,-19-12 0,-23-7 0,-15-5 0,-18 0 0,-16 3 0,-17 4-1,-18 9 1,-14 13 0,-11 13 0,-14 14-1,-13 16 2,-15 16-1,-12 16 1,-16 14-1,-16 17 0,-18 12 1,-18 15 0,-15 12 0,-13 10 0,-10 5-1,-9 3 1,1 1 0,6-6 0,11-6-1,14-11 1,17-12 0,20-15-1,23-14 0,21-12 1,19-12-1,19-5 0,16-5 0,13 3 0,9 8 0,3 9 0,-3 16 0,-4 12 0,-8 21 0,-8 11 0,-16 13 1,-12 11-1,-13 3 1,-11 5 0,-12 2 0,-8-3 0,-9-3-1,-5-6 1,-4-8-1,-1-10 0,-2-7-1,0-11 0,-1-13-2,0-15-4,6-4-17,-7-15-19,0-8 2,-5-5-2,-3-5 1</inkml:trace>
</inkml:ink>
</file>

<file path=ppt/ink/ink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09-19T15:44:15.265"/>
    </inkml:context>
    <inkml:brush xml:id="br0">
      <inkml:brushProperty name="width" value="0.05292" units="cm"/>
      <inkml:brushProperty name="height" value="0.05292" units="cm"/>
      <inkml:brushProperty name="color" value="#FF0000"/>
    </inkml:brush>
  </inkml:definitions>
  <inkml:trace contextRef="#ctx0" brushRef="#br0">5663 10405 99 0,'53'-73'47'0,"-9"14"0"16,-11 15-45-1,-5 20-1-15,-8 16-1 0,-20 8 1 16,7 30 0 0,-20 6-1-16,-8 10 0 0,-11 17 0 15,-8 6 0-15,-13 9 1 16,-11 10-1-16,-11 0 0 15,-7 2 0-15,-4-4 0 16,-11-6 0-16,-3-7 1 16,-5-5-1-16,-6-7 0 15,-5-13 0-15,-1-6 1 16,-9-6 0-16,-4-6-1 16,-3 2 0-16,-6 1 1 0,-3 1-1 15,4 7 0 1,1 6 1-16,3 15-1 15,7 9 0-15,5 15 0 16,7 11 0-16,12 10-1 0,6 14 1 16,8 4 0-16,7 9-1 15,7 3 1-15,5 2 0 16,10-1-1-16,3-7 0 16,4-3 1-16,5-8-1 15,6-5 1-15,5-11-1 16,8-12 1-16,5-7 0 15,2-12 0-15,7-7 0 16,5-12-1-16,4-9 2 16,3-8-2-16,1-11 1 15,1-8 0-15,1-18-1 16,0 0 1-16,-11-4 0 16,-1-17 0-16,-6-11 0 0,-7-5 1 15,-3-5-1-15,-5 1 0 16,0-1 0-16,3 11 0 15,0 8 0-15,7 18 1 16,4 19-1-16,5 17-1 16,6 15 1-16,0 13 0 15,5 10-2-15,2-1 2 16,3 1-1-16,5-9 0 16,7-13 0-16,7-13 1 15,8-16 0-15,12-17 0 16,4-14 0-16,9-11 1 15,-3-10 0-15,-1 0 0 16,-2 1 0-16,-8 1-1 0,-7 8 2 16,-8 7-2-16,-9 6 1 15,-16 11-1-15,12 6 0 16,-12-6-2 0,0 0-44-16,3 16-2 0,-3-16 1 15,4-16-1-15,8-10 41 16</inkml:trace>
  <inkml:trace contextRef="#ctx0" brushRef="#br0" timeOffset="1233.2196">11726 7840 108 0,'-31'-86'48'15,"28"-15"-2"-15,25-9-45 0,43-10-2 16,40-10 1-16,38-11 0 16,37 1-1-16,40-5 0 15,33 6 1-15,31 13-1 16,24 19 0-16,17 21 1 16,11 30 0-16,0 34 0 15,-7 35-1-15,-15 38 2 16,-19 33-3-16,-25 34 2 15,-23 32 0-15,-29 27 0 16,-27 22-1-16,-33 22 1 16,-30 12 0-16,-29 16 1 15,-23 2 1-15,-26-1-2 16,-19-12 0-16,-16-14 2 0,-13-21-1 16,-7-28 0-16,-6-28 0 15,-5-34-2-15,4-32 1 16,1-43-12-16,0-27-32 15,6-27-2-15,2-28-1 16,3-23 10-16,-4-10 36 16,2-19 1-16,-4-11 0 15,-4 1 12-15,-1-13 35 16,-12-1-2-16,-2 4 0 16,-8 3-8-16,0-3-37 15,-12 12-1-15,-2 14 1 16,-5 15-1-16,-3 26-1 15,-1 29 2-15,-2 25 0 0,0 36 1 16,-1 38-2-16,4 32 2 16,0 38-1-16,3 27 1 15,7 18 1-15,7 12-1 16,5 8 0-16,10-4-1 16,12-18 1-16,12-22-1 15,16-32 1-15,20-29-2 16,14-29 1-16,16-40-1 15,18-35 1-15,17-39 0 16,9-34 0-16,5-40 0 16,1-30 1-16,-4-22-1 15,-8-18-1-15,-13-5 2 16,-16 3-2-16,-18 6 1 0,-14 18-2 16,-21 28 2-16,-15 27-1 15,-19 23 0-15,-15 25 1 16,-11 20-1-1,-5 12 0-15,-11 15 1 0,-2 11 0 16,3 5 0-16,1 4 0 16,5-1 0-16,9-1-1 15,16-4-45-15,-2-3 0 16,10 4 0-16,13-9-1 16,-1 27 37-16</inkml:trace>
  <inkml:trace contextRef="#ctx0" brushRef="#br0" timeOffset="1783.2891">16311 10381 104 0,'-8'63'47'15,"-5"4"0"-15,-17-2-45 0,-8 3-3 16,-16 1 2-16,-18-3-2 16,-23-7 1-16,-26-2 0 15,-27-4 0 1,-28-7-1-16,-30-12 2 0,-24-9-1 15,-28-17 1-15,-20-12-1 16,-23-18 1-16,-18-14-1 16,-15-19 0-16,-13-13 1 15,-9-12-1-15,-6-16 0 16,-6-5 0-16,-3-4 0 16,4 0 0-16,0 0 0 15,8 4 0-15,6 7 0 16,8 11 1-16,3 13-1 15,4 18 0-15,3 15 0 16,-2 18 0-16,5 29 0 16,3 17 0-16,5 19-1 15,12 15 1-15,18 16-1 0,23 11 1 16,27 5-1-16,34-2 1 16,36-7 0-16,38-6 0 15,34-14-1-15,40-9-44 16,30-19-1-16,36-14 0 15,30-14-1-15,30-4 33 16</inkml:trace>
  <inkml:trace contextRef="#ctx0" brushRef="#br0" timeOffset="2449.2228">6145 10779 103 0,'-88'-32'46'0,"-14"15"2"16,-14 5-45-16,-8 13-2 16,-11 21 0-16,-8 17-1 15,-12 16 1-15,-9 25-1 0,-7 25 0 16,-6 24 0-16,2 35 0 16,0 30 0-16,2 28-1 15,10 28 1-15,13 28-1 16,18 14 1-16,21 10-2 15,25 9 1-15,23-7 0 16,21-5 0-16,22-8-1 16,16-15 1-16,14-18 1 15,12-9-2-15,12-17 1 16,4-20 0-16,7-16 0 16,9-20 1-16,6-27-1 15,7-23 1-15,9-24 0 16,5-25 0-16,9-32 0 0,7-22 2 15,12-34-1-15,-2-29-1 16,-1-32 1 0,1-25 0-16,-6-30 0 0,-12-25-1 15,-13-30 1-15,-19-23 0 16,-24-15-1-16,-13-11 1 16,-19 7-1-16,-21 10 1 15,-14 7-1-15,-11 21 2 16,-10 34-3-16,-5 30 1 15,-2 35 0-15,-2 33 1 16,0 27-2-16,6 23-45 16,3 30-1-16,2 20-1 0,10 22-1 15,6 17 42-15</inkml:trace>
  <inkml:trace contextRef="#ctx0" brushRef="#br0" timeOffset="3432.767">8211 10081 97 0,'173'97'45'0,"25"7"2"16,19-9-38-16,25-6-9 15,25-14 0-15,19-20 0 16,17-32 0-16,13-43 1 15,15-34-1-15,2-41 1 16,1-43 1-16,-1-45-2 16,-7-45 2-16,-6-35-3 15,-12-37 1-15,-10-18-1 16,-6-13 1-16,-2-12-1 16,1 6 0-16,7 14 0 15,10 23 0-15,9 26 1 0,16 36 0 16,12 33 1-16,9 45-1 15,3 48 0-15,-6 55 0 16,-18 57 1-16,-26 57-1 16,-27 47 0-16,-40 52 0 15,-36 35 0-15,-40 32 0 16,-37 23 0-16,-31 15 1 16,-26-1 0-16,-26-2-1 15,-18-6 1-15,-13-22 0 16,-8-15-1-16,-8-33 0 15,-18-28-46-15,15-40 0 16,1-31 0-16,9-32-1 0,6-26 29 16</inkml:trace>
  <inkml:trace contextRef="#ctx0" brushRef="#br0" timeOffset="3866.1245">18515 9093 111 0,'1'-131'47'0,"-8"-17"-2"16,-17-19-44-16,-17 4-2 15,-18 8 1-15,-22 17-1 16,-22 31 0-16,-15 34 1 16,-9 44 0-16,-12 49 0 0,-4 60 0 15,-2 57 1-15,2 52 0 16,10 49 0-16,17 35-2 15,23 20 2 1,27 14-1-16,32-7 1 0,38-32-2 16,35-33 1-16,42-54-1 15,35-54 1-15,34-58 0 16,21-50 1-16,14-66-1 16,4-54-1-16,-2-46 2 15,-9-42-1-15,-20-26 0 16,-27-18-1-16,-33-7 2 15,-31 3-1-15,-36 20 1 16,-30 29-2-16,-33 36 1 0,-25 36 0 16,-21 38 0-16,-13 39-2 15,-9 36-42-15,-5 31-2 16,2 37 0 0,1 22 0-16,8 22 27 0</inkml:trace>
  <inkml:trace contextRef="#ctx0" brushRef="#br0" timeOffset="4316.5927">17727 10247 109 0,'41'63'47'0,"4"7"-1"16,-7 4-46-16,0 17 0 0,-11 11 0 15,-15 12 0 1,-18 12-1-16,-18 10 1 15,-24-1 0-15,-20-2 0 16,-25-3 1-16,-26-13-1 0,-22-14 1 16,-26-17 0-16,-23-27-1 15,-23-23 0-15,-24-33 0 16,-23-25 1-16,-18-26-2 16,-11-21 1-16,-8-16 0 15,-7-16 0-15,-5-8 0 16,-1-7 1-16,-1 2-2 15,-3 1 1-15,-6 2 0 16,-12 1 0-16,-6 0 0 16,-13 2 0-16,-6 6-1 15,-10 6 1-15,-3 11 0 16,-1 12 0-16,4 20-1 16,8 21 1-16,10 30 0 0,17 32-1 15,18 32 1-15,24 33 1 16,19 29-1-16,28 32-1 15,28 23-43-15,23 12-2 16,28 17 0-16,19 3 0 16,23 2 28-16</inkml:trace>
  <inkml:trace contextRef="#ctx0" brushRef="#br0" timeOffset="4766.2312">6887 13747 108 0,'-49'5'47'0,"-5"-8"-1"16,-1-14-46-16,-5-6 0 16,-5-2-1-16,-10 3 1 15,-9 8 0-15,-8 13 0 16,-5 18-1-16,-6 27 1 15,-3 26 0-15,1 29 0 16,4 29 0-16,8 36 0 16,16 30-1-16,18 24 2 15,23 20-2-15,26 12 0 16,33-3 1-16,27-10 0 0,32-16 0 16,28-29 0-16,23-33 1 15,17-40-1-15,12-36 1 16,7-51 0-16,-3-41-1 15,-10-48 1-15,-12-52 0 16,-21-43-1-16,-22-44 0 16,-29-37 0-16,-29-38-1 15,-32-12 1-15,-29-7 1 16,-31 10-2-16,-28 24 0 16,-21 33 2-16,-23 27-47 15,-18 67-1-15,-18 56 0 16,-11 48 0-16,-9 50 34 15</inkml:trace>
</inkml:ink>
</file>

<file path=ppt/ink/ink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6:52.22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222 1874 43,'15'-6'33,"-15"6"2,2 20-2,-2 4-21,-10 1-3,3 16-1,-7 4-3,1 15 0,-3 4-1,0 4-1,2-1-1,-1-1-1,5-2 0,0-9-1,3-5-1,1-10 1,3-8-1,1-6-1,0-5-1,-1-6 0,4-4-1,-1-11-1,0 0-2,0 0 1,-9-11 0,4-9 1,2 1 2,-4-9 1,-2-4 2,1 2 2,-3-5 2,5 7 2,-5-5 0,7 9 1,-3-2-1,5 10-1,-1 2 0,3 14-2,0-10 0,0 10-1,1 22-1,-1 0 1,-2 7-1,1 6 0,-1 3-1,0 0 1,2-3-1,-1-5 1,3-7 0,4-6 1,2-8-1,6-5 1,0-10 0,5-2 0,-2-6-1,4-1 0,-1-1-3,-5-5-4,10 4-25,-7-3-9,6-2 1,7-6-1</inkml:trace>
  <inkml:trace contextRef="#ctx0" brushRef="#br0" timeOffset="815">588 30 58,'10'-13'37,"5"6"-1,-1 2 1,-2 1-26,5 9-5,-17-5-1,21 24 0,-11-4 0,4 9-1,4 4-1,1 10 0,7 7-1,3 10-1,6 10 0,7 9 0,4 5 0,4 7-1,1 6 0,9 7 1,-2 5 0,2 5-1,3 1 1,-7 3 0,0 2 0,-4 0-1,-2 1 2,-11-2-2,-4-9 0,-7-4 1,-9-9-1,-4-6 1,-6-11 0,-5-8 0,-2-11 0,0-7 0,-2-12-1,-1-7 0,1-7 0,-1-8 0,1-7 0,0-13 0,1 13 0,-1-13 0,0 0 0,0 0 1,-5-14-1,5 14 0,-6-16 0,2 6 0,3 0 0,-2-1 0,3 11 0,-6-21 0,-1 9 0,2-2 0,-3-3 0,1-2 0,-1-4 0,-4-1 0,4-5 0,-2-1 0,4 2 1,-3-1-1,2 7 0,3 4 1,-2 3-1,6 15 0,0 0 0,6 10 1,2 10-1,-1 13 0,6 8 0,-4 7 0,4 9-1,-5 2 2,2-1-2,-2-6 1,-3-5 0,1-9 0,-1-10 0,1-10 1,6-11-1,0-11 1,5-8-1,0-8 0,4-3 1,-1-5-1,-1-2 0,1-1-1,-7 2 1,0 1-2,-3 2-2,-3-4-7,9 1-31,-7-3-1,-2-4 1,-4-5-1</inkml:trace>
</inkml:ink>
</file>

<file path=ppt/ink/ink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7:21.2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541 26 54,'0'0'39,"0"0"-1,0 0 1,-4-12-20,4 12-12,0 0-3,4 24-2,-3 0-1,0 12 0,1 12-1,-1 10 0,0 15-1,1 7 2,-1 5-1,0-2 0,-1-4 0,0-4 1,0-8-1,0-7 0,0-17 0,-1-6 0,0-10 1,1-6 0,-2-11 0,2-10-1,-6-16 1,0-9-1,-3-6 1,-1-8 0,-4-6 0,-4-2-1,-2-5 1,-5 9 0,-2 6-1,-5 14 1,-4 12 0,-5 13-1,-1 14 0,-4 9-1,-1 18 1,4 8-1,2 7 1,7-3-1,8-2 1,9-3-1,12-9 2,11-9 0,13-11-1,8-17 1,9-6-1,6-8-1,5-7-2,2-11-5,6 8-9,-8-14-19,4 5-4,-4-2 0,3 2 1</inkml:trace>
  <inkml:trace contextRef="#ctx0" brushRef="#br0" timeOffset="503">826 665 74,'11'-10'38,"-11"10"-1,-3-15-9,3 15-15,-28 10-6,8 0-5,-5 7 0,0 4-2,5 11 0,5 2 0,9 3 0,10 3 0,10-7 0,8-1 1,10-10-1,6-4 1,2-13-1,0-7 0,-4-9 0,-2-9 0,-7-3 0,-6-6 1,-8-3-1,-5-3 1,-6 3-1,-2 3 1,-1 2-1,-3 5 1,0 4-2,3 6 2,1 12-2,14 2-1,-2 9 2,4 6-2,2 4 2,4 5-1,2-2 1,1 3-1,0-7 2,-3-3 0,-1-6 0,-1-8 0,-3-6 0,-2-11 0,-4-3-1,-4-9 1,-3 0-2,-4-6-1,1 4-6,-8-12-18,5 5-13,1 0 0,7 2 0,4-3 0</inkml:trace>
  <inkml:trace contextRef="#ctx0" brushRef="#br0" timeOffset="1019">1589 63 65,'0'0'37,"1"9"-1,-3 17 0,-8 5-28,5 16-6,-3 10-1,-1 15-1,-1 9 0,-1 4 0,3 0 0,3-5 0,3-7 0,5-11-1,3-13 2,3-17-2,5-17 1,1-15 0,1-16 0,-1-8 1,-6-11 0,0-7 0,-5 2 0,-1 0 1,-2 7-1,-2 7 1,1 7-2,2 6 0,8 3 1,9 6-2,5-7 1,6-2-1,5-2 1,3-6 0,2-6 0,1-4 0,-3-8 1,-6-6-1,-7-3 0,-5-3 1,-11-5 1,-5 2-1,-6 3 1,-2 7 0,-6 9-1,-1 10 1,-2 19-1,0 17 0,1 23-1,2 13 1,0 18-2,1 12 1,0 8 0,4 5 0,4-6 0,5-6 0,7-13 0,6-14 0,7-14 0,5-18 0,3-13 0,4-12 1,0-9-1,-3-4 2,-3-6-2,-7 1 2,-7 1-2,-3 6 2,-10 6-2,-3 11 1,0 0-1,-17 13-1,10 3 1,3 1-1,3-1 0,6 0 0,9-7 1,8-4 0,3-7 0,5-1-1,-2-3 1,-4-1 0,-3 4-1,-9 6 0,-6 8 0,-8 6 0,-2 5 1,-2 0-1,2 1 1,4 0 0,5-10 2,11-10-1,5-13 0,9-10 1,5-10 0,2-13 1,-2-10-1,-2-11 1,-8-12-1,-8-5 0,-7-3-1,-8 4 0,-7 5-2,-4 10-2,-3 14-2,-8 7-7,7 29-30,-12 13 1,-2 16-1,-8 10 1</inkml:trace>
  <inkml:trace contextRef="#ctx0" brushRef="#br0" timeOffset="1962">868 1056 103,'-34'16'44,"28"-6"1,24-16-2,27-1-37,22 0-4,19-2-1,24 6-1,19 2 0,16 6 0,4 5-1,1 3 0,-6 4 1,-7 0-1,-13-2-2,-15 4-9,-21-9-30,-17-2-2,-19-9 0,-14-7-2</inkml:trace>
</inkml:ink>
</file>

<file path=ppt/ink/ink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49:00.14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49 217 11,'-17'4'25,"5"1"-2,2 0-2,-2-5-2,12 0-3,0 0-3,0 0-2,7-18-2,8 7-3,0-5-3,7-3 0,3-3-2,6-1 0,6 0 0,5 2-1,5-1 0,5 5 0,8 1 0,7 4 0,8 5 0,8 4-1,7 7 2,7 4-1,8 5 0,8 5 2,1 4-1,4 3 0,-7 1 2,-1 2 0,-10-1-1,-5 0 1,-16-3-1,-8-3-1,-15-1-1,-13-6-4,-4 0-22,-12-7-9,-5-9-1,-5-4 0</inkml:trace>
</inkml:ink>
</file>

<file path=ppt/ink/ink6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48:57.42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713 148 42,'-11'-18'32,"-6"0"2,-4-7-9,-1 12-9,-13-8-4,1 9-3,-9-4-2,-1 8-1,0 2-1,2 3-1,2 1-1,6 2 0,4 0-1,8 2 0,5-2-1,7 3 1,10-3-1,-11 16-1,8 5 1,1 9-2,-4 10 1,-4 10 0,-3 13 0,-4 7 0,-3 6 0,-4 3 0,0 1 0,-1 0 0,1-5 0,3-3 0,2-8 0,6-6 1,3-5-1,5-9 0,6-4-1,6-9 1,8-5 0,7-6 0,8-2 0,10-5 1,7-5-1,7-3 1,4-3 0,3-2 0,0 3-2,-4-6-1,-1 7-6,-9-9-31,1 2 2,-2-9-3,7-6 1</inkml:trace>
  <inkml:trace contextRef="#ctx0" brushRef="#br0" timeOffset="8190">1798 384 59,'12'-16'37,"-10"3"-1,-5-7-1,-2 0-24,-9-5-5,-2-1-2,-7-5-2,-6 4 1,-9 1-1,-4 5 0,-8 4-1,-4 8 0,-6 12 0,-4 11-1,-3 18 0,2 9 0,2 14-1,5 11 1,6 10 0,10 7-1,14 2 1,12-1-1,14-5 1,14-7-1,15-9 0,15-10 1,11-10-1,8-11 1,8-12 0,6-8 1,3-10-1,0-7 1,-2-11 0,-6-4 0,-5-12 0,-7-6-1,-9-9 1,-3-7-1,-12-5 1,-9-2-1,-10-3 1,-7 0-1,-8 4 1,-6 7-1,-5 4 1,-6 8-1,-5 6 1,0 10-1,0 8 1,0 6-2,-2 6 1,0 4 0,0 5 0,1 2-1,3 2 0,0 1 0,3-2-2,2-3-2,15-4-16,-14 7-17,14-7 1,1-18-1,11-1 0</inkml:trace>
  <inkml:trace contextRef="#ctx0" brushRef="#br0" timeOffset="13281">2222 1167 50,'-5'18'36,"3"-3"-2,0 8 1,-7 0-26,7 12-2,-7 0-2,2 8-1,-7 2-1,1-2-2,-4 1-2,-3-7-7,-1 1-27,-8-4 0,-4-9-2,-8-6 1</inkml:trace>
</inkml:ink>
</file>

<file path=ppt/ink/ink6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49:06.43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86 55 37,'5'-12'32,"-5"12"1,0 0-7,0 0-11,0 0-5,0 0-2,0 0-2,-9 8-1,6 10-2,-2 9 0,0 10-2,-3 12 0,1 10 0,-2 11 1,1 7-1,-1 2 0,3 1 1,0-7 0,2-3 0,0-8 0,2-6 0,-1-12-1,2-9 1,0-8-2,0-8 0,1-4-1,0-15-4,0 0-24,13-30-8,-1 0 0,3-12-1</inkml:trace>
  <inkml:trace contextRef="#ctx0" brushRef="#br0" timeOffset="437">724 239 36,'7'-9'33,"-7"9"1,0 0-1,0 0-17,1 17-7,-5-4-3,3 9 0,-2 1-2,4 8 0,-1-2 1,5 7-2,0-5 0,7 1 0,3-3-1,6-3 0,4-1-1,5-5 1,3-4-1,1-3 0,3-9-1,0-4 0,1-3-2,-3-10-2,3-3-5,-10-14-15,5-1-13,-2-7-1,2 0 0,-3-7 1</inkml:trace>
  <inkml:trace contextRef="#ctx0" brushRef="#br0" timeOffset="772">1394 0 36,'-10'11'32,"10"-11"1,-8 11 0,8-11-21,-8 24-3,0-3-1,6 14 1,-6 5-3,4 12-1,-2 9 0,4 7-2,0 4 0,5 3-1,0-2 1,4-4-2,0-3 1,2-4 0,-1-6-1,1-8 1,-2-5-1,-1-6 0,-2-8 0,0-3 0,-2-7 0,0-5-1,-2-14 1,3 15 0,-3-15-1,0 0 0,0 0-1,0 0-2,0 0-8,0 0-28,7-16 0,-3-3-1,6-1 1</inkml:trace>
  <inkml:trace contextRef="#ctx0" brushRef="#br0" timeOffset="1491">2696 276 60,'2'-28'36,"-7"0"0,-2 3 0,-10-5-25,2 9-4,-5 1-3,-3 1-1,-5 3-1,-1 4-1,-2 3 0,-1 3 0,0 7-1,-1 6 0,0 6 0,0 9 0,3 9 0,5 7-1,6 6 0,10 0 1,8 4-1,8-5 1,11-2-1,9-6 1,8-11 0,4-6 1,4-10-1,2-7 1,-2-8 0,2-7 0,-6-7 0,-3-6-1,-7-1 1,-4-5-1,-6 3 1,-7 2 0,-4 4 0,-3 5 0,-3 6 0,-2 13-1,-5 13 1,0 13 0,-2 10-1,0 8-1,-2 12 1,1 6 0,-1 3 0,1-3 0,1-3-1,2-5 2,0-8-1,2-6 0,0-8 0,1-4 0,1-5-1,-2-11-2,6 3-6,-3-15-29,3-11 0,4-11-1,9-9 1</inkml:trace>
  <inkml:trace contextRef="#ctx0" brushRef="#br0" timeOffset="3176">3200 910 46,'-10'28'32,"-7"4"1,-2 4-7,-5 0-17,1 10-1,-7-10-3,3 0-3,1-4-4,0-8-7,4-8-23,0-5 1,1-11-3,1-11 1</inkml:trace>
  <inkml:trace contextRef="#ctx0" brushRef="#br0" timeOffset="3559">1811 1093 31,'-8'19'31,"7"-5"2,2 3-1,3 8-17,-8-1-9,4 10 0,-7 1-2,1 2 0,-6-1-3,-3-4-4,-1 4-7,-9-12-21,-2-5-2,0-8 0,-4-7 0</inkml:trace>
  <inkml:trace contextRef="#ctx0" brushRef="#br0" timeOffset="3912">397 1125 40,'6'-13'34,"-1"2"1,-5 11 1,2-16-21,-2 16-5,0 0-3,0 0-2,0 14-1,-4 4-1,-5 3-2,-1 3 0,-2 4 0,-3 5-1,-1 1 0,-1-3-1,2-6-3,-6-7-4,10-1-22,-8-8-6,-1-6-1,0-6 1</inkml:trace>
</inkml:ink>
</file>

<file path=ppt/ink/ink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49:08.67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 62 55,'0'0'33,"14"-6"0,-14 6-6,6 18-17,-10 2-3,2 14 0,-3 6-3,3 12 1,-3 6-1,3 7-1,-2 1 0,3 2-1,0-5 0,1-4-1,0-4 1,1-9-1,1-5-1,-1-8 1,0-5 0,0-6-1,0-6-1,-1-6 1,0-10-2,0 0-3,0 0-11,2-15-22,2-4 2,0-8-3,6-4 2</inkml:trace>
  <inkml:trace contextRef="#ctx0" brushRef="#br0" timeOffset="361">660-9 31,'16'1'31,"-16"-1"2,6 22 0,-14 4-15,-8 4-11,1 16-1,-6 9-1,3 14-1,-3 4 1,7 8-2,4-3-1,9 1 0,8-10 0,8-8 0,8-11-1,7-11 1,4-9 0,5-11 0,1-11 0,4-6 0,-3-10-1,-2-5 1,-4-11-1,-3-6 1,-8-2-1,-6-1 0,-9 1 1,-6 3-1,-7 7-1,-7 5 1,-8 14-1,-6 12 1,-3 7-1,-2 10 0,-1 5 0,-1 5 0,2 0-1,3-1 0,5-1-3,1-11-5,14 1-20,-6-10-9,5-5 0,-1-7-2</inkml:trace>
</inkml:ink>
</file>

<file path=ppt/ink/ink6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48:58.3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90 36 70,'14'-11'36,"-4"10"0,4-8-8,11 8-22,1-3 0,9 5-1,1-6 0,8 4-1,-1-3 0,2 5-1,-6 0-1,-4 3-1,-3 7 0,-3 3 0,-3 7-1,-3 6 1,-1 10-1,-3 8 0,-1 5 1,-1 10 0,-3 3-1,-3 6 1,-4 2-1,-2-1 0,-2-3 1,-2-3-1,-2-3-1,-2-9 1,0-6 0,-1-7 0,0-9 1,0-3-2,-1-8 2,1-6-1,-2-4 1,6-9-1,-18 7 1,5-9-1,-4 1 0,-2-4 1,-5 0-1,-6 0 1,-4 0-1,-1 1 0,-3 1 0,-1 1 0,-3 1 0,0 1 0,-3 3 0,6-2-1,1 3 1,3 0 0,5 0 0,3 1 0,6-3 0,4 4 1,7-4-1,10-2 0,-11 3 1,11-3-1,0 0 0,0 0-1,0 0 0,0 0-1,0 0-2,-10-6-7,10 6-28,0 0 1,-10-17-2,2 7 2</inkml:trace>
</inkml:ink>
</file>

<file path=ppt/ink/ink6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49:24.09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784 6 39,'-7'11'33,"7"-11"3,0 0-10,0 0-7,0 0-2,0 0-5,0 0-2,-15-3-2,-4-2-2,-4 1-1,-10-1-1,-5 4-2,-8 1-1,-3 7 0,-2 2 0,0 5-2,4 12 1,2 6-1,6 13 1,3 10-1,3 15 1,2 11-1,-3 12 2,-2 8 1,2-2-1,0 7 0,3-10 0,6-5 1,6-14 0,11-9-1,19-13 0,11-10-1,13-7 1,12-10 0,8-5-1,8-4 1,2-4 0,-1-2-1,-7-2-1,-4-4-3,-1 4-23,-9-10-13,5-7 1,1-13-3,18-14 1</inkml:trace>
</inkml:ink>
</file>

<file path=ppt/ink/ink6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49:24.79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5669 63 78,'19'11'39,"3"-15"-1,7-2-9,4-9-19,11 5-2,4-7-4,7 4-1,-3 4-2,1 11 0,-6 16 1,-3 14-1,-8 18 0,-8 17 0,-10 18-1,-6 9 1,-7 11 0,-7 2 0,-6-1-1,-6-4 1,-2-7 0,-2-11-1,-3-8 1,-3-11-1,-5-8 1,-5-10 0,-1-9 0,-6-9 0,-4-10 0,-3-5 0,3-11-1,-1-5 0,4-6-2,1-9-4,9 0-26,-6-8-8,4-3 0,-8-6-1</inkml:trace>
  <inkml:trace contextRef="#ctx0" brushRef="#br0" timeOffset="668">153 230 46,'0'0'34,"-12"12"1,-1-3 1,3 9-16,-13-1-10,5 10-3,-6 0-2,4 8 0,2 0-1,6 5 0,8-3-1,11-1 0,11-6-1,12-4 0,8-5 0,9-7-1,5-5-1,3-9-1,3-3-3,-9-13-4,6 2-16,-13-15-15,-3-3 0,-11-9 0,-5-4 1</inkml:trace>
  <inkml:trace contextRef="#ctx0" brushRef="#br0" timeOffset="957">539 41 64,'-5'21'38,"5"4"-1,-5 7 1,6 14-26,-9 7-3,4 15-2,-8 7-1,3 8-1,0 3-1,-3 2 0,1-4-1,1-1 0,-2-7-1,2-7-2,0-9 0,0-10-2,4-6-5,-5-18-10,8-7-23,3-19 0,-2-9 1,6-20-1</inkml:trace>
  <inkml:trace contextRef="#ctx0" brushRef="#br0" timeOffset="1220">761 152 73,'56'-25'40,"0"3"-1,4 10 0,-4 1-27,3 14-5,-8 6-2,-7 10-3,-13 9 0,-14 10-2,-16 11 1,-17 11-2,-18 9 1,-12 6 0,-13 7 0,-4 0 1,-1 1-1,7-4 0,11-4 1,14-8 0,18-12 1,15-8 0,19-14-2,11-11 1,11-14-1,6-12-1,3-10-1,2-14-3,1-1-1,-7-12-6,2 10-8,-12-7-13,-2 13-5,-5 5 0,-3 10 1</inkml:trace>
  <inkml:trace contextRef="#ctx0" brushRef="#br0" timeOffset="1521">1349 940 33,'1'38'36,"-2"4"2,0 3-3,-5-2-6,5 9-9,-11-8-6,5 5-6,-6-7-3,0-1-4,0-3-4,-4-15-12,6 0-23,3-14 1,8-9-1,2-14-2</inkml:trace>
  <inkml:trace contextRef="#ctx0" brushRef="#br0" timeOffset="1903">1636 193 72,'-5'22'39,"2"7"-1,-4 5 2,8 10-29,-9 2-3,10 9-1,0-2-4,8 0 1,6-7-2,10-9 0,8-8-2,5-13 0,8-11-4,0-15-2,8-4-8,-9-20-16,5-6-11,-4-8 2,-2-7-1</inkml:trace>
  <inkml:trace contextRef="#ctx0" brushRef="#br0" timeOffset="2122">2192 112 77,'-12'37'37,"-3"15"0,2 19-8,-7 7-18,6 16-3,-4 4-3,-1 3 0,2-3-1,2-5-1,3-12-2,2-14 1,4-16-2,1-14-2,6-12-5,-1-25-23,0 0-9,10-26 1,3-8-1</inkml:trace>
  <inkml:trace contextRef="#ctx0" brushRef="#br0" timeOffset="2360">2372 224 82,'47'-14'39,"-1"5"0,6 5 0,-7-1-30,4 8-4,-9 4-2,-5 6-1,-13 9-1,-12 9 0,-13 10-1,-14 11 1,-14 9-1,-11 6 1,-3 5-1,-5 3 1,3-5 1,8-4-1,10-6 1,13-9-1,16-6 1,13-10-1,11-9 1,6-9-3,9-10 0,0-11-3,5-6-4,-4-15-7,10 0-18,-6-6-8,4-1 1,-4-1-1</inkml:trace>
  <inkml:trace contextRef="#ctx0" brushRef="#br0" timeOffset="2677">3057 1091 91,'-8'69'38,"-10"1"0,-2-2 0,-9-4-32,3-6-5,3-4-7,-5-19-14,11-6-18,9-12 1,8-17-1,20-18 0</inkml:trace>
  <inkml:trace contextRef="#ctx0" brushRef="#br0" timeOffset="3010">3637 258 50,'0'0'37,"-9"7"0,2 6-1,-6-1-12,0 16-16,-7 7-3,5 9-1,-1 3-1,10 6 1,8-1 0,12-1-1,11-9 0,11-6 0,10-11-2,7-12-1,5-10-2,-1-16-3,2-7-3,-8-18-6,2 1-14,-10-17-12,-8-4 2,-10-8-1,-7-3 2</inkml:trace>
  <inkml:trace contextRef="#ctx0" brushRef="#br0" timeOffset="3249">4073 112 69,'-3'37'38,"-2"16"1,2 17 0,-8 8-24,7 16-6,-6 3-4,2 0 0,-3-5-2,2-8 0,2-11-2,2-16 0,3-12-2,2-18-3,8-9-6,-8-18-16,13-11-14,2-9 1,5-10-1,0-9 1</inkml:trace>
  <inkml:trace contextRef="#ctx0" brushRef="#br0" timeOffset="3740">4380 207 43,'-2'-19'36,"2"-3"2,4 5-1,-1-4-15,15 8-6,-2-3-8,10 3-1,0 3-3,6 3 0,1 0-2,2 4 0,-4 5 0,-2 11-2,-6 11 1,-6 9-1,-7 13 0,-6 10 0,-9 15 0,-7 8 0,-7 7 0,-5 1 1,-9-4 0,-5 0-1,-1-9 1,-1-5 0,0-10 0,3-8-1,5-10 1,5-10-1,7-7 0,5-8 0,15-16 0,-7 11 1,7-11-1,26-5 1,-2 2 0,11 1 0,6 2 0,9-1 0,5 4 0,2-1 0,2-2 0,0-2 0,-1-7 0,-4-2 0,-6-6 0,-3 0-1,-8-3 1,-2-2 0,-8 4-1,-6 0 0,-4 7 0,-6 0 0,-11 11 0,14-11 0,-14 11-1,0 0 1,0 0 0,0 0-1,8-10-1,-8 10-2,0 0-2,-4-14-8,4 14-26,-1-12-2,1 12 1,0-15 0</inkml:trace>
</inkml:ink>
</file>

<file path=ppt/ink/ink6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49:43.47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613 194 42,'16'-9'33,"-4"0"1,-5-4 0,-15-8-20,5 8-5,-11-8-1,-3 5-2,-10-2-2,0 3 0,-7 2-1,1 2 0,0 2-1,2 3-1,2 2 0,5 1 0,3 0 0,6 3 0,4-4 0,11 4-1,-12-1 0,12 1 0,-7 10 0,2 3-1,-2 9 1,-3 7-1,-4 15 1,-4 14 0,-4 15 1,-5 15-1,-3 8 1,-1 11-1,-1 7 1,3 4-1,4-5 0,1-5 0,8-10 0,7-15 0,9-10 0,9-13 2,10-15-1,9-9 2,7-11-1,8-5 0,4-4 0,4-2 0,0-2 0,-2 1-1,-4 0-1,-5-1 1,-4-1-1,-4-1-2,1 2-10,-6-10-25,4-3-1,7-9-1,9-11 0</inkml:trace>
  <inkml:trace contextRef="#ctx0" brushRef="#br0" timeOffset="33888">1473 242 56,'-16'-23'35,"-11"2"-1,-10 2 0,-4 12-21,-11 3-7,-6 21-2,-7 16 0,2 22-2,0 19 0,6 16 0,10 12 1,13 8-2,14 2 1,21-4-1,20-12 1,19-15 1,21-22-1,23-17 1,15-27 0,14-17 0,3-26 0,2-16 1,-8-22-1,-10-15-1,-20-17 0,-23-11 0,-28-4-1,-25-2 0,-29 5 0,-23 11-2,-20 12 2,-14 19-1,-9 17-1,-3 17 0,6 19-4,7 9-5,24 20-21,14 3-10,25 10 1,20 3-1</inkml:trace>
  <inkml:trace contextRef="#ctx0" brushRef="#br0" timeOffset="34300">2298 1039 102,'-1'97'40,"-14"-7"1,-4-3-3,-6-13-34,1-5-4,3-7-3,0-21-10,11-9-25,10-18-1,14-18 0,10-21-1</inkml:trace>
</inkml:ink>
</file>

<file path=ppt/ink/ink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09-19T15:44:50.980"/>
    </inkml:context>
    <inkml:brush xml:id="br0">
      <inkml:brushProperty name="width" value="0.05292" units="cm"/>
      <inkml:brushProperty name="height" value="0.05292" units="cm"/>
      <inkml:brushProperty name="color" value="#FF0000"/>
    </inkml:brush>
  </inkml:definitions>
  <inkml:trace contextRef="#ctx0" brushRef="#br0">18494 5599 104 0,'-22'5'46'16,"2"-3"0"-16,9 11-43 16,11-13-2-16,-8 19 0 15,18-7-1-15,12 3 0 16,14 0 0-16,12-2 0 16,18-1 0-16,17 0 0 15,16-6 0-15,12-2 1 16,9-3-2-16,1-5 1 15,-4-2 0-15,-10-3 1 16,-13 3-1-16,-18-4-1 0,-14 0-44 16,-25-3-1-1,-23-1-1-15,-17 2 1 16,-17 0 30-16</inkml:trace>
  <inkml:trace contextRef="#ctx0" brushRef="#br0" timeOffset="316.977">18372 5925 107 0,'55'2'47'15,"19"3"-1"-15,16-3-46 0,16 1 1 16,12-3-1-16,9 2 0 16,2-2 0-16,-6-1 0 15,-7 0 0-15,-12 0 0 16,-17 2 0-16,-11 1 1 16,-19 0-1-16,-14 0 0 15,-17 3-1-15,-26-5-45 16,-4 11 0-16,4-11-1 15,-21 6 0-15,-2-7 33 16</inkml:trace>
  <inkml:trace contextRef="#ctx0" brushRef="#br0" timeOffset="12600.5355">22659 4276 109 0,'-19'-11'46'0,"0"-3"0"16,-11-8-46-16,3-1 1 15,-4-4-1-15,0 1 0 16,-5-2 0-16,-2-4 0 15,-2 3 0-15,-5 2 0 0,-4 4 0 16,-5 4 0 0,-3 3 0-16,-4 1 0 15,-4 1 0-15,-1 2 0 16,-4 3-1-16,-4-1 0 0,1 2 1 16,-4 1 0-16,-5 2 0 15,-4 4 0-15,-6 4-1 16,-4 5 2-16,-7 1-2 15,1 7 1-15,-2 1 0 16,3 5 0-16,2 1 1 16,1 4-1-16,5 3-1 15,6 5 1-15,1 3 1 16,7 2-1-16,1 5 0 0,7 1 0 16,7 4-1-1,9-3 1-15,9 3 0 16,6 1 0-16,13 1 1 15,4 4-2-15,8 3 1 0,5 2 0 16,3 7 1-16,2 6-2 16,3 2 2-16,2 0-2 15,1 5 1-15,1 2 0 16,4-2 1-16,3 4-1 16,4-6 1-16,7 0-1 15,6-5 0-15,7 1 0 16,9-1 1-16,10-6-2 15,9 0 1-15,11-7 0 16,8-4 0-16,8-6 0 16,10-2 0-16,10-6 0 15,9-5 0-15,7-8 0 16,4-6 1-16,5-2-1 0,5-5 1 16,5-4-1-16,1-4 1 15,-1-4-1-15,-4-9 0 16,-1-2 0-16,-3-10 0 15,-3-8-1-15,-8-9 1 16,-8-12 0-16,-6-17-1 16,-10-13 2-16,-7-17 0 15,-6-20-1-15,-8-14 1 16,-8-15-1-16,-8-11 0 16,-3-5 0-16,-12 0 0 15,-12-1 0-15,-12 5-1 16,-17 16 1-16,-21 13 0 15,-20 21 0-15,-27 23 0 0,-25 23-45 16,-29 28 0-16,-26 23-1 16,-18 24-2-16,-21 23 29 15</inkml:trace>
  <inkml:trace contextRef="#ctx0" brushRef="#br0" timeOffset="21773.0962">21664 6621 114 0,'14'11'46'15,"-1"2"-1"-15,7 4-45 16,2 7 0-16,3 13 0 15,0 7 1-15,3 6-1 16,1 3 0-16,2 3 0 16,-1-2 1-16,-2-3-1 15,0-3 0-15,-2-5-1 16,-1-12-45-16,-6-5 1 0,-6-14 0 16,-13-12-1-16,14-7 23 15</inkml:trace>
  <inkml:trace contextRef="#ctx0" brushRef="#br0" timeOffset="22028.3463">21967 6739 114 0,'-9'25'45'0,"-9"4"0"16,-3 6-44-16,-7 2 0 15,-3 6-1-15,-2 2 0 16,-3 0 0-16,2 0 1 0,0-2-1 16,5-3 1-1,5-8-1-15,10-4 0 16,5-9-1-16,9-19-44 0,0 0 0 16,21-3-1-16,1-20 1 15,10-8 20-15</inkml:trace>
  <inkml:trace contextRef="#ctx0" brushRef="#br0" timeOffset="22228.8506">22318 6918 111 0,'10'40'47'15,"-9"1"0"-15,-3 8-44 16,-5-5-3-16,1-3 0 15,0-4 1-15,-1-3-1 0,3-13-1 16,1-9-44-16,3-12-1 16,7-13 0-16,3-15 0 15,4-11 22-15</inkml:trace>
  <inkml:trace contextRef="#ctx0" brushRef="#br0" timeOffset="22652.9027">22597 6924 115 0,'10'36'47'0,"1"-5"-1"15,-14-2-45-15,23-6-1 16,0 3 0-16,-4-3 0 16,-5 4 0-16,-7-4 0 15,-8 2 0-15,-10-6 0 16,-6-2 0-16,-8-4 0 15,-1-5 1-15,-1-5-1 16,4-10 0-16,6 20-40 16,9-32-6-16,12-1 0 15,8-6 0-15,12 6 15 0</inkml:trace>
  <inkml:trace contextRef="#ctx0" brushRef="#br0" timeOffset="23366.4878">22816 7014 117 0,'40'-22'46'15,"-5"-4"-1"-15,-1-14-46 16,-5-6 1-16,-5 1-1 16,-9 4 0-1,-8 3 1-15,-11 12-1 0,-5 6 1 16,-8 15 0-16,-3 14 0 16,-2 11 0-16,1 14 0 15,1 3 0-15,3 8 0 16,9 1 1-16,0 2-1 15,10-3 1-15,10-10-1 16,5-4 1-16,6-12-1 16,5-5 2-16,5-11-2 15,2-3 0-15,5-2 0 16,0-2 0-16,-2 2 0 16,-3 4 0-16,-1-1-1 15,-1 4 1-15,-4 3 0 16,-2-2 0-16,-5-3 0 0,-3-6 0 15,-6-7 0-15,-6-8-1 16,-2-5 2 0,-6-11-1-16,3-6 0 0,1-3-1 15,2-1 1-15,5 7-1 16,3 2 0-16,8 5 2 16,4 4-2-16,10 9 1 15,-4 0 0-15,3 5-1 16,-2 1 2-16,-3-5-1 15,0 1 0-15,-11-2 0 16,-6 3 1-16,-8-2-1 16,-4 16 0-16,-15-11 0 15,-2 16-1-15,-6 13 1 0,-4 10 0 16,3 11 0 0,4 6 0-16,2 6 1 15,9 1-1-15,8-2 0 16,9-7 1-16,8-10 0 0,8-7-1 15,5-13 0-15,4-13 0 16,2-8-1-16,5-6 1 16,-5-5-1-16,0-1 1 15,-1 2 0-15,2 5 0 16,-3 7-1-16,-1 7 1 16,4 7 1-16,-6 3 0 15,9 8-1-15,-2-1 1 0,1 4-1 16,-1-2 0-1,0-2 2-15,0-1-2 16,-3-3 0-16,2 0-44 16,-5-4-1-16,-4-3-2 15,-4-3 0-15,-2-2 21 0</inkml:trace>
  <inkml:trace contextRef="#ctx0" brushRef="#br0" timeOffset="28166.7154">6204 4395 97 0,'-23'-22'47'15,"-7"2"-1"-15,-4-4-46 16,-12 2 0-16,-1-3 1 15,-7 4-1-15,-4 0 0 0,-6-1-1 16,-4 0 2-16,-7 3-1 16,-5-2 0-16,-9 3 1 15,-8 3-1-15,-10 4 0 16,-3 4 0-16,-5 7 1 16,-3 3-1-16,-1 5 0 15,3 4 0-15,5 8 0 16,5 0 0-16,8 5 0 15,6 3-1-15,8 4 1 16,8 3 0-16,9 1 0 16,7 6 0-16,9 1-1 15,7 3 1-15,10 1 0 16,7 7 0-16,10 0 0 0,7 3 0 16,9 6 0-16,8 3 0 15,6 1 0 1,7 2-1-16,4 0 1 15,6 1 0-15,3-4-1 0,6 0 1 16,2-7-1-16,5-2 1 16,5-1 0-16,6-6 1 15,4-2-1-15,5-8 0 16,7-1 0-16,0-2 1 16,5-5-1-16,3 0 0 15,4-7 0-15,2-3 0 16,6-1 0-16,1-3 0 0,2-3 0 15,6-8 0-15,4-3 0 16,1-9 0-16,1-7 1 16,-1-4-1-1,-2-10 0-15,0-8 0 0,-4-5 1 16,-4-10-2-16,-6-8 1 16,-5-7-1-16,-5-8 1 15,-5-11-1-15,-10-7 1 16,-9-6 0-16,-10-6 0 15,-13 0 0-15,-15-1 1 16,-12 3 0-16,-22 1 0 16,-16 9-1-16,-16 12 1 15,-20 7-1-15,-15 18 1 0,-13 15-1 16,-14 17 0 0,10 18-45-16,-27 15-1 15,-4 10 0-15,-1 11-2 16,6 3 40-16</inkml:trace>
  <inkml:trace contextRef="#ctx0" brushRef="#br0" timeOffset="31132.9809">10184 4171 101 0,'-10'-40'45'0,"17"-8"1"16,13-10-45-16,24-4 0 15,21-8-2-15,25 1 2 16,19-8-1-16,21 10 2 16,13 1-1-16,15 10 1 15,12 17-1-15,2 18-1 16,3 24 1-16,-8 15 0 16,-11 26-1-16,-13 13 0 15,-15 19 0-15,-21 15-1 16,-22 5 1-16,-17 4 0 15,-20-3 0-15,-12-7 0 0,-13-8 0 16,-8-9-1-16,-8-12 1 16,-3-29-46-16,-3 6 1 15,-6-15-2-15,-1-11 1 16,6-12 31-16</inkml:trace>
  <inkml:trace contextRef="#ctx0" brushRef="#br0" timeOffset="31582.9585">12082 4263 108 0,'-40'-29'47'15,"-13"8"-1"-15,-9 21-46 16,-9 22 0-16,-3 23 0 16,0 29 0-16,4 27-1 15,12 27 1-15,14 16-1 16,20 21 1-16,21 6 0 16,26-2-1-16,19-10 0 15,21-21 0-15,19-28 1 16,14-34 1-16,13-29-1 15,9-42 0-15,6-37-1 0,-2-32 1 16,1-34 1-16,-7-31-1 16,-12-21 0-16,-18-12 0 15,-17-7 0 1,-26 6 1-16,-20 8 0 0,-23 16-1 16,-19 22 0-16,-14 30 1 15,-11 27 0-15,-9 25-1 16,-5 23 0-16,0 19-46 15,0 9 0-15,13 6 0 16,15 1-1-16,24-8 32 16</inkml:trace>
  <inkml:trace contextRef="#ctx0" brushRef="#br0" timeOffset="32432.9612">20851 3328 107 0,'36'-29'46'15,"0"10"0"-15,-9 7-45 16,4 10-1-16,-8 16 1 15,-2 12-1-15,-10 16 0 16,-6 11 0-16,-3 7 0 16,0 4 0-16,5 0 0 15,5-5 0-15,13-13 0 16,21-18 0-16,23-31 0 16,35-30 0-16,37-24 0 15,34-29 0-15,34-21 0 16,23-18-1-16,20-13 0 0,9-3 0 15,2 10 1-15,-13 12-1 16,-23 15 1-16,-22 18-1 16,-29 16 0-16,-26 16 1 15,-30 19 0-15,-28 13 0 16,-23 6 0-16,-20 5 0 16,-16 5 0-16,-13 3 0 15,-20 3 0-15,11 2 0 16,-11-2 0-16,0 0 3 15,0 0-2-15,-11-4 1 16,11 4-2-16,0 0 0 16,0 0-1-16,0 0 1 15,-11 11 0-15,11-11-3 0,0 0 2 16,0 0-1-16,0 0 2 16,0 0 0-16,0 0 1 15,0 0-1-15,0 0 1 16,0 0-1-16,0 0 0 15,0 0-1-15,0 0 1 16,0 0 0-16,0 0 1 16,0 0-1-16,0 0 0 15,0 0 0-15,0 0 1 16,0 0-1-16,0 0-1 16,-11-12 0-16,11 12-45 15,-31-12 0-15,1 7-1 16,-14-4 1-16,-12 3 37 0</inkml:trace>
  <inkml:trace contextRef="#ctx0" brushRef="#br0" timeOffset="33483.7801">2977 7029 101 0,'-5'-13'47'16,"-9"-4"-1"-16,-7 9-43 0,-10-5-3 16,-8 6 1-16,-8 3-1 15,-8 13 0-15,-4 8 0 16,-1 13 0-16,8 15 1 16,9 13-1-16,15 10 0 15,18 11 0-15,24-1-1 16,19-4 1-16,25-6 0 15,23-13-1-15,20-17 1 16,15-17-1-16,9-22 1 16,0-19-1-16,-1-20 1 15,-11-8 0-15,-16-16 0 16,-23-10 0-16,-28-8 0 16,-31-3 1-16,-32-3 0 0,-29 6 0 15,-28 12-1-15,-18 10 1 16,-17 15-1-16,-4 15 1 15,-1 17 0-15,7 14-3 16,9 27-42-16,14-4-1 16,18 8-1-16,13-2 0 15,17 3 29-15</inkml:trace>
  <inkml:trace contextRef="#ctx0" brushRef="#br0" timeOffset="33855.9682">2468 6501 109 0,'-30'-35'46'0,"-18"4"0"16,-23 14-45-16,8 8-1 15,-3 9 0-15,1 9-1 16,5 11 1-16,13 12 0 15,11 8 0-15,17 16-1 16,8 15 1-16,9 17 0 16,4 18 0-16,2 22 1 15,0 9-1-15,3 6 1 16,4-2-1-16,4-6 1 16,10-15-1-16,7-16 1 0,13-19-1 15,13-26 1-15,9-16-1 16,9-17 1-1,3-8-2-15,-3-6 1 16,-6-5-1-16,1-4-45 0,-30 2 0 16,-19 2-1-16,-22-7 1 15,-12 19 28-15</inkml:trace>
  <inkml:trace contextRef="#ctx0" brushRef="#br0" timeOffset="34876.2539">10694 3777 98 0,'-42'-2'47'0,"10"-8"-1"15,9-18-43-15,12-10-2 16,27-11-1-16,18-12 0 15,23-9 2-15,19-9-1 16,26-6 0-16,17-2 0 16,22 3 0-16,14 13-1 15,12 13 1-15,9 18 2 16,10 21-3-16,6 26 1 0,2 28 0 16,1 28-2-16,-8 24 1 15,-11 12 2 1,-15 15-2-16,-18 6-2 15,-26 2 3-15,-22-8-3 0,-25-6 1 16,-19-18 1-16,-17-11 0 16,-12-14-1-16,-11-19-45 15,-7-9 0-15,-4-15 0 16,0-22-1-16,0 0 30 16</inkml:trace>
  <inkml:trace contextRef="#ctx0" brushRef="#br0" timeOffset="35233.5614">13191 3997 109 0,'-65'-1'46'0,"-3"17"0"15,-5 21-45-15,3 30-1 16,8 28 0-16,8 20-1 15,15 27 1-15,22 15 0 16,22 7 0-16,21-2-1 16,25-19 1-16,22-21-1 15,20-32 1-15,17-27-1 0,6-38 1 16,-3-33-1-16,-4-38 1 16,-8-37 0-1,-15-27 0-15,-22-20 1 16,-22-20 0-16,-25-1 0 0,-20-7-1 15,-17 5-1-15,-1 22-45 16,-32 22 1-16,-4 30-1 16,-3 23 0-16,4 27 31 15</inkml:trace>
  <inkml:trace contextRef="#ctx0" brushRef="#br0" timeOffset="35682.8882">21916 1999 114 0,'73'44'46'0,"14"24"0"15,18 34-49-15,22 30 3 16,17 19-1-16,9 16 1 16,13 13-1-16,8 13 0 15,11-4-46-15,3-1 2 16,4-19 0-16,-3-21-1 15,-4-18 30-15</inkml:trace>
  <inkml:trace contextRef="#ctx0" brushRef="#br0" timeOffset="37447.7863">4098 7622 101 0,'-1'35'48'16,"-3"7"-2"-16,-8 9-45 15,1 8-1-15,-3 17 0 16,-2 5-46-16,7 3 1 15,0-10-1-15,9-16-1 16,7-21 36-16</inkml:trace>
  <inkml:trace contextRef="#ctx0" brushRef="#br0" timeOffset="38150.0065">9873 3751 97 0,'140'-107'48'0,"21"-6"-1"16,17-16-46 0,16 3 0-16,23-3 1 0,16 12-3 15,15 6 3-15,18 20-2 16,17 20 1-16,14 26 0 16,6 28 0-16,8 33 2 15,-8 33-3-15,-15 25 2 16,-25 31-3-16,-28 20 2 15,-36 14-2-15,-36 3 1 16,-35 0-2-16,-29-12 1 16,-23-12 0-16,-17-16 0 0,-14-21 0 15,-11-24-44-15,-4-19-1 16,-4-25 0-16,-2-13 0 16,-4-12 32-1</inkml:trace>
  <inkml:trace contextRef="#ctx0" brushRef="#br0" timeOffset="38596.1987">14405 4178 106 0,'-12'-84'47'0,"-10"15"0"15,-16 21-46-15,-7 24-1 16,-13 27 1-16,-8 36-1 16,-9 38 1-16,1 39-1 15,2 42 0-15,6 28-1 16,12 20 1-16,18 16-1 15,23-6 1-15,24-11-1 16,26-29 0-16,22-34 0 16,21-44 1-16,20-48-1 0,14-49 1 15,7-48 0 1,1-43 0-16,-5-48 0 16,-10-39 0-16,-13-31 0 0,-20-20 1 15,-28-5 0-15,-38 37-46 16,-42 3-1-16,-56 44 0 15,-66 57-2-15</inkml:trace>
  <inkml:trace contextRef="#ctx0" brushRef="#br0" timeOffset="45932.8029">4874 6743 98 0,'-7'24'48'0,"-1"-9"-2"16,8-15-41-16,20 9-4 16,10-10-1-16,14 1 0 15,10 0 0-15,5 4 1 16,2 8-1-16,-5 12 0 15,-9 13-1-15,-22 19 0 0,-19 18 0 16,-19 14 1-16,-18 8-1 16,-9 2 1-16,-2 1-1 15,-2-11 1-15,9-6 0 16,12-16 0-16,15-16 0 16,18-18 1-16,16-15-2 15,15-16 1-15,11-19 0 16,16-14 1-16,6-14 0 15,7-16-2-15,1-7 2 16,-5-3-1-16,-12 6 0 16,-14 13 0-16,-20 24 0 15,-31 29 0-15,4 17-1 16,-24 31 1-16,-5 18 0 0,3 13 0 16,7 6 0-16,18-1 0 15,20-15-1-15,21-20 1 16,22-21 0-16,15-24 0 15,12-21 0-15,2-19 0 16,-7-15 0-16,-16-19 0 16,-20-9 1-16,-30-10-1 15,-30-1 1-15,-26 4-1 16,-27 6 0-16,-18 11 1 16,-8 11-2-16,-2 32-29 15,8-3-15-15,23 19 0 16,22 13-1-16,29 10 17 0</inkml:trace>
  <inkml:trace contextRef="#ctx0" brushRef="#br0" timeOffset="46184.3168">6837 7840 101 0,'11'43'47'0,"-6"14"-1"0,-14 16-45 16,-8-4-1-16,-10 1 0 16,-6 3 0-1,-10-3 0-15,-1-5-46 16,8-9 1-16,7-24-1 0,14-15 0 15,15-17 35-15</inkml:trace>
  <inkml:trace contextRef="#ctx0" brushRef="#br0" timeOffset="46868.3913">9544 6399 109 0,'38'-3'46'0,"3"-6"1"16,12 0-47-16,5-4 1 15,7-4-2-15,1 3 2 16,-4-1-1-16,-1 10 0 16,-5 19 1-16,-6 21-1 15,-7 22 0-15,-11 26 0 16,-10 22 0-16,-8 26 0 15,-4 17 0-15,-4 13 0 16,-3-2-1-16,-3-11 1 16,-1-12 1-16,-4-17-1 15,0-14-1-15,-7-22 2 0,-10-19-2 16,-11-18 1-16,-9-19 1 16,-13-10-1-16,-7-13-1 15,-4-12 3-15,0-4-2 16,3-1 0-16,13-1-45 15,6 5-2-15,16 5 1 16,12-1-3-16</inkml:trace>
  <inkml:trace contextRef="#ctx0" brushRef="#br0" timeOffset="48799.5116">7325 7028 100 0,'7'-13'46'16,"2"-1"1"-16,-9 14-41 15,18-17-5-15,-18 17 0 16,14-14-2-16,-14 14 1 16,0 0 0-16,0 0 0 15,-8 21 0-15,0 4 0 16,-7 8 0-16,3 8-1 15,2 5 1-15,5 6 0 16,9 2-1-16,9-7 1 16,14-4 1-16,9-8-1 15,11-9 1-15,8-10-1 0,9-11 1 16,-1-16-1-16,2-18-2 16,-3-7-43-16,-3-12-1 15,-7-12-1-15,-3-7 1 16,-10-4 32-16</inkml:trace>
  <inkml:trace contextRef="#ctx0" brushRef="#br0" timeOffset="49049.6623">8051 6578 106 0,'-16'25'46'15,"2"12"1"-15,0 6-46 16,2 18-1-16,3 16 0 0,2 15 0 15,1 10 0-15,1 12 0 16,2 6 0-16,-1 5 0 16,3 0-1-1,1-5 1-15,1-6 0 0,1-13-1 16,2-11 1-16,2-14-1 16,1 2-44-16,2-32-1 15,3-19 0-15,3-20-1 16,3-23 35-16</inkml:trace>
  <inkml:trace contextRef="#ctx0" brushRef="#br0" timeOffset="49371.9485">8456 7082 109 0,'-12'44'46'16,"-11"26"0"-16,-1 21-45 0,0 12-1 15,10 7-1-15,8-2 1 16,12-8-1-16,15-15 0 16,11-17 1-16,16-27 0 15,9-25 1-15,11-25-1 16,0-23 2-16,-1-22-2 16,-6-15 0-16,-11-20 0 15,-14-9 1-15,-21-6-1 16,-17 4 0-16,-22 7 0 0,-19 17-2 15,-19 24-43 1,-20 33-1-16,-18 32-1 16</inkml:trace>
  <inkml:trace contextRef="#ctx0" brushRef="#br0" timeOffset="53983.0303">2262 11670 111 0,'0'0'46'15,"-13"-22"0"-15,13 22-43 16,1-18-2-16,6 7-1 16,2-2 1-16,-9 13-1 15,8-22 0-15,-16 8 1 16,-9 7-1-16,-18 1 0 0,-5 10 0 16,-10 8 0-16,-11 10 0 15,-2 9 0-15,2 16 0 16,4 18-1-1,12 13 1-15,10 13 1 16,13 14-2-16,5 7 1 0,12 7 0 16,5 8 0-16,4 1-1 15,3-7 1-15,4-9-1 16,5-14 1-16,4-15-1 16,9-14 1-16,7-16 0 15,13-13-1-15,0-17 2 16,9-9-2-16,5-8 2 15,-2-6-1-15,1 1-1 0,-21-5-45 16,23-2 1-16,-1-10-2 16,14-5-1-1,7-13 31-15</inkml:trace>
  <inkml:trace contextRef="#ctx0" brushRef="#br0" timeOffset="54628.2104">9505 11573 113 0,'0'0'47'0,"18"-10"-1"16,18 5-45-16,12-7 0 16,15-3-1-16,16 1 0 15,9 2 0-15,7 6 0 16,2 9 0-16,-6 19 0 0,-7 11-1 16,-12 23 1-16,-12 20 0 15,-15 20 0-15,-14 15-1 16,-17 8 0-16,-5 6 1 15,-15 1-1-15,0-6 1 16,-9-6-2-16,-2-13 2 16,-3-11 0-16,-3-14-1 15,1-9 1-15,-7-6 1 16,-3-14-1-16,-4-6 0 16,-3-9 0-16,-4-9 0 15,-2-6 0-15,-2-6 0 16,2-8 0-16,2-5 0 15,4-4-3-15,6 0-43 0,10-6 0 16,11-3-2-16,7-25 0 16</inkml:trace>
  <inkml:trace contextRef="#ctx0" brushRef="#br0" timeOffset="65083.4591">13897 8639 105 0,'-36'-10'46'0,"-8"4"1"15,-10-2-47-15,-10 0 0 16,-7 6 0-16,-3-3 0 16,4 4 0-16,8 1 0 0,12 6 0 15,12 4 0-15,16 7 0 16,10 7 0-16,10 6 0 15,7 12 0-15,5 13 0 16,1 15 0-16,-1 7 0 16,-2 9 1-16,0 8 0 15,-1-2-1-15,0 4 1 16,3-9-1-16,4-10 1 16,4-9 0-16,6-9 0 15,6-14-1-15,1-10 2 16,3-14-2-16,2-15 1 15,-2 15-44-15,1-39-2 16,0-13-1-16,-5-15 0 0,1-6 20 16</inkml:trace>
  <inkml:trace contextRef="#ctx0" brushRef="#br0" timeOffset="65466.546">14010 8806 106 0,'-38'42'47'0,"-7"7"-1"16,-7 12-46-16,6 10 0 16,6 10 0-16,8 6 0 0,14-2 1 15,18-2 0-15,18-15-1 16,24-11 1-1,16-17 0-15,17-13 0 16,10-18 0-16,4-18-1 0,-1-18 0 16,-8-16-1-16,-18-6 1 15,-19-16-1-15,-21-3 0 16,-27-12 1-16,-22-1-1 16,-18 6 1-16,-16 8-1 15,-9 10 2-15,-2 9-1 16,5 10 0-16,10 13 0 15,15 20-46-15,15 4 1 0,24 13-1 16,16 5-1-16,20 6 31 16</inkml:trace>
  <inkml:trace contextRef="#ctx0" brushRef="#br0" timeOffset="65744.2941">14889 9444 113 0,'18'29'47'0,"-1"1"-1"15,-7 8-45 1,-4-1-1-16,-5 1 0 15,-6 2 0-15,-2-1 0 0,-3-1 0 16,3-11 0-16,5-1 1 16,3 15-47-16,9-30 0 15,8-10 0-15,6-10 0 16,9-12 23-16</inkml:trace>
  <inkml:trace contextRef="#ctx0" brushRef="#br0" timeOffset="66066.3315">15398 8696 110 0,'14'4'46'16,"1"8"0"-16,7 8-45 15,-18 14-1-15,-5 11-1 16,-2 11 2-16,-4 8-1 16,-1 4-1-16,4 6 1 15,-3 2 0-15,6-3 0 16,2-2 1-16,4-9 0 16,3-10-1-16,1-8-1 15,-4-10-43-15,11-12-2 16,4-17 1-16,0-7-2 15,2-10 27-15</inkml:trace>
  <inkml:trace contextRef="#ctx0" brushRef="#br0" timeOffset="66240.4718">15753 9467 114 0,'13'28'47'0,"1"4"-2"16,7-4-45-16,-15 5 1 15,-4 6-1-15,-2 3 0 16,-4 1 0-16,1-5 0 16,-2 3-46-16,1-8 0 15,4-7 1-15,2-5-2 16,-2-21 25-16</inkml:trace>
  <inkml:trace contextRef="#ctx0" brushRef="#br0" timeOffset="66600.1402">16429 8741 112 0,'59'-12'47'16,"2"3"-1"-16,-6 0-46 15,-4 9 1-15,-8 3-1 0,-12 13-1 16,-11 9 1-16,-11 12 0 16,-11 15-1-1,-7 12 0-15,-7 8 1 16,-4 2 0-16,-1 1 0 0,2-2 0 16,7-6 0-16,7-9 1 15,8-15-1-15,12-14 1 16,8-12 0-16,4-10-1 15,4-7 1-15,2-12-1 16,0-3-45-16,0-9-1 16,2-1 1-16,-1-2-2 15,2-2 24-15</inkml:trace>
  <inkml:trace contextRef="#ctx0" brushRef="#br0" timeOffset="67015.8539">17320 8372 109 0,'0'0'46'0,"0"0"-1"15,27-4-44-15,-6 8-1 16,4 2 0-16,4 4 0 15,1 9 0-15,-1 9 1 16,-2 12 1-16,-5 17-2 16,-5 15 1-16,-2 16 0 15,1 15-2-15,0 13 2 0,0 4 0 16,1 0-2-16,-2-2 1 16,-2-10 0-16,-5-10 0 15,-9-13 0-15,-14-16 1 16,-9-10-1-16,-11-16-1 15,-9-14 2-15,-6-12-1 16,0-10 0-16,-1-12 0 16,8-6 0-16,10-6-1 15,12-5-44-15,11-2-1 16,15-2-1-16,13 1 0 16,16 2 27-16</inkml:trace>
  <inkml:trace contextRef="#ctx0" brushRef="#br0" timeOffset="67732.9034">14596 10718 112 0,'-21'12'47'0,"21"-12"-1"15,18 15-46-15,28-9 0 16,24 1 0-16,29-3 0 15,29 1 0-15,34-4 0 16,28 0 0-16,28-1 0 16,25-1-1-16,26-1 1 0,14-1 0 15,15-1 0-15,3 0 0 16,-4-5 1-16,-11-1-2 16,-20-3 2-1,-21 2-1-15,-33-1 0 0,-26-1 0 16,-37-1 1-16,-33 2-2 15,-31-1 2-15,-49 1-47 16,-10 4 0-16,-26 8 0 16,-30-12-1-16,-21 12 27 15</inkml:trace>
  <inkml:trace contextRef="#ctx0" brushRef="#br0" timeOffset="68115.8509">15056 11206 109 0,'16'1'47'0,"29"-12"-1"15,34 1-46-15,43-7 0 16,36-2 0-16,38-1 0 16,29-2 0-16,31-1-1 15,18 1 0-15,10 4 1 16,5 2-1-16,-4 1 2 16,-12 4-1-16,-21-1 0 15,-17 5 0-15,-30 2 2 0,-24-1-2 16,-31 2 1-16,-28 2 0 15,-33 3-1-15,-25 5-2 16,-24 3-43-16,-28 2-1 16,-23 5-2-16,-21 7 1 15,-30 3 32-15</inkml:trace>
  <inkml:trace contextRef="#ctx0" brushRef="#br0" timeOffset="75982.428">4313 10764 89 0,'-16'-1'46'15,"5"-1"-1"-15,11 2-29 16,-13 1-13-16,13-1-2 16,0 0-1-16,0 0 1 15,0 0 0-15,29 0-1 16,-1 1 0-16,9 0 0 0,16 2 0 16,14-6 0-16,15 1 1 15,18-7-3-15,13 0 2 16,19-2 0-1,14-3 0-15,12 0-1 0,2-4 1 16,1 1 0-16,-1 0-1 16,-11 5 1-16,-12 2 0 15,-21-1 0-15,-20 5 0 16,-23 2 0-16,-14 2 0 16,-18 2 0-16,-12-1 0 15,-11 2 0-15,-7 1 1 16,-11-2-1-16,12 10 0 15,-12-10-1-15,0 0 1 0,10 25-45 16,-10-25-1-16,0 14 1 16,0-14-2-16,-21 17 32 15</inkml:trace>
  <inkml:trace contextRef="#ctx0" brushRef="#br0" timeOffset="76349.1051">4427 10789 110 0,'0'0'46'15,"33"9"1"-15,25-12-46 16,16-6-2-1,26-1 2-15,22-3-1 0,26 0 0 16,18-1 0-16,8 3 0 16,6-2-2-16,1 8 3 15,-8 3-2-15,-14 3 1 16,-20 5-1-16,-27 1 0 16,-25 2 2-16,-19-2 0 15,-24 4-1-15,-18-4 0 16,-15-1-1-16,-11-6 2 0,0 0-46 15,-15 3-1 1,19-14 0-16,13-10-1 0,19-4 30 16</inkml:trace>
  <inkml:trace contextRef="#ctx0" brushRef="#br0" timeOffset="76900.427">9117 10588 109 0,'-15'-1'46'0,"15"1"0"15,0 0-46-15,1 12 0 16,20-3 1-16,11 2-1 15,13-4 0-15,9-3 0 16,9 2-1-16,9-6 2 16,0 0-1-16,-5-5 0 15,-6-1-2-15,-23 2-43 0,-10 4-1 16,-28 0 0-16,0 0 1 16,-41 15 28-16,-12-2 17 15,-14 5 0-15,-5 4 0 16,9-1 17-16,-2-2 29 15,17 2 0-15,17-5 0 16,18-3-1-16,13-13-45 16,39 11 1-16,5-11-1 15,13-4-1-15,26-2-44 16,-13-6-1-16,5-5 0 16,-1-5-1-16,-1-3 31 15</inkml:trace>
  <inkml:trace contextRef="#ctx0" brushRef="#br0" timeOffset="80183.8896">3433 11794 107 0,'-18'-17'47'0,"-2"1"0"16,-16 3-46-16,5 4 0 15,-9 4-1-15,-2 10 1 16,-3 12-1-16,-2 11 0 15,2 22-1-15,5 21 2 16,7 20-2-16,5 17 1 0,9 14 0 16,15 11-1-16,15-4 1 15,12-2 0 1,12-17 0-16,10-20 0 16,13-23 0-16,9-22 0 0,10-28 0 15,4-30 0-15,1-22 0 16,2-22-1-16,-2-18 2 15,-6-20-1-15,-13-12 0 16,-15-11 0-16,-20-3 0 16,-22 3 0-16,-19 11 1 15,-20 15-1-15,-16 12 0 16,-12 24 1-16,-7 17-1 16,-3 21 0-16,6 22 0 15,11 14 0-15,13 26-34 16,14-2-12-16,21 10 0 15,14 2-1-15,19 5 17 16</inkml:trace>
  <inkml:trace contextRef="#ctx0" brushRef="#br0" timeOffset="80471.6298">4283 12981 107 0,'9'35'46'0,"-6"5"0"0,-7 0-46 15,-6 15 0-15,-6 1-1 16,-5 5 1-16,-6-1-1 15,3-4-2-15,-2-11-44 16,3-10 0-16,7-12 0 16,16-23 0-16,-6-13 42 15</inkml:trace>
  <inkml:trace contextRef="#ctx0" brushRef="#br0" timeOffset="81232.4063">4964 11800 116 0,'0'0'46'16,"3"-12"-7"-16,9 2-38 16,5 0-2-16,5-1 2 15,7 2-2-15,4 2 2 16,6 0-1-16,0 5 0 16,-1 1 0-16,-2 8 0 15,-6 6 0-15,-9 13 0 16,-15 5 0-16,-15 11 0 15,-14 11 0-15,-12 9 0 16,-12 8-1-16,-5 3 1 16,-4 2 1-16,6-3-1 15,8-4 0-15,13-9 0 16,14-6 1-16,15-15-1 0,16-1 0 16,9-8 2-1,10-8-2-15,5-8 0 0,2-6 0 16,3-6 0-1,-1-2 0-15,-5-2 0 0,0-10-3 16,-2-5-44-16,-2-1 0 16,-2-7 0-16,1-3 1 15,-5-4 32-15</inkml:trace>
  <inkml:trace contextRef="#ctx0" brushRef="#br0" timeOffset="81499.8537">5844 11712 109 0,'19'31'47'0,"-3"11"-1"15,10 14-46-15,-18 7 0 16,-3 9 0-16,-7 9 0 15,-1-2 1-15,-3-1-1 16,-4-6 0-16,1-5 0 16,1-5-45-16,3-16-1 15,5-14-1-15,7-14 0 16,9-7 30-16</inkml:trace>
  <inkml:trace contextRef="#ctx0" brushRef="#br0" timeOffset="81664.395">6413 12794 109 0,'11'57'47'0,"-8"1"-2"16,-10-15-44-16,-6 15-1 16,-3-16-39-16,-7 14-8 15,-1-7 0-15,0-10 0 16,6-14 26-16</inkml:trace>
  <inkml:trace contextRef="#ctx0" brushRef="#br0" timeOffset="82166.1243">7373 11737 107 0,'0'0'47'15,"-14"28"-1"-15,7-3-45 16,3 15-1-16,2 11 0 15,4 12 0-15,3 6-1 16,7-2 2-16,5 10-2 16,9-8 2-16,6-2-1 15,7-14 0-15,6-12 1 0,4-8-2 16,4-18 1-16,7-15-46 16,-1-17 0-1,-4-13 0-15,-3-13-1 16,-4-16 32-16</inkml:trace>
  <inkml:trace contextRef="#ctx0" brushRef="#br0" timeOffset="82400.2899">7950 11802 108 0,'-16'44'46'16,"-1"9"0"-16,11 13-45 15,-4 8-1-15,5 11-1 16,3 6 1-16,3 2 0 0,3 2 0 15,-1-4 0 1,2-6 0-16,-1-2 0 16,-1-11 1-16,1-7-1 15,-1-16 0-15,-12-11-46 0,11-12-1 16,-2-26 1-16,0 0-1 16,16-33 33-16</inkml:trace>
  <inkml:trace contextRef="#ctx0" brushRef="#br0" timeOffset="82716.45">8238 11885 108 0,'52'-25'47'0,"0"18"-2"15,0 1-44-15,-2 16-1 16,-6 16 0-16,-13 17 0 0,-17 15 0 15,-15 17 0-15,-16 18 0 16,-14 7 0-16,-9 5 0 16,-3 0-1-16,2 0 1 15,7-12 0-15,12-6-1 16,18-19 2-16,18-14-1 16,20-15 0-16,18-9 0 15,15-14 0-15,13-10 0 16,4-8 0-16,1-4 0 15,0-2-1-15,-6-7-44 16,-8 11-1-16,-11-1-1 16,-18 1 0-16,-12 7 34 0</inkml:trace>
  <inkml:trace contextRef="#ctx0" brushRef="#br0" timeOffset="113565.4119">3465 16517 90 0,'15'-35'48'0,"-10"9"-1"16,-17 7-46-16,-14 8 0 15,-17 17-2-15,-14 10 1 16,-16 11-1-16,-13 12 2 16,-9 6-2-16,-4 7 1 15,-2 7-2-15,7 6 2 16,5 8 0-16,11 8-1 16,12 25 2-16,12 14 1 0,14 2-1 15,12 17-3-15,12 6 5 16,11-9-1-16,14 4 0 15,14-12-2-15,10-23 2 16,11-23-2-16,9-3 2 16,11-32 3-16,1-11-4 15,4-5 1-15,-2-6-2 16,-4-14 3-16,-6-4-2 16,-3-7 0-16,-54 0-2 15,92 40-1-15,-38-35-46 16,0-7-2-16,13-42 1 15,18-17-1-15,24-23 43 16</inkml:trace>
  <inkml:trace contextRef="#ctx0" brushRef="#br0" timeOffset="114318.8735">9153 16435 108 0,'-17'-15'47'0,"17"15"0"16,10-25-47-16,-6 12 1 15,9-4-1-15,9 5 0 16,10 6 0-16,7 3 0 15,7 8 1-15,4 13-1 16,3 22 0-16,3 13-1 16,-1 15 2-16,-3 23-1 15,-4 13 0-15,-2 15 2 16,-4 5-2-16,-3 18 1 0,-5-15-1 16,-3 1-3-16,-6-1 4 15,-3-16 1 1,-8-7-2-16,-11-13-2 15,-10-6 2-15,-10-25 1 0,-14-2 0 16,31-58 2-16,-91 79-1 16,32-49-1-16,-3-7-1 15,0-19 3-15,2 8-1 16,4-11-2-16,7 3 1 16,49-4 2-16,-70-1-4 15,70 1-3-15,0 0 3 16,0 0-50-16,0 0 3 15,0 0-3-15,-11-58 1 0,11 58 35 16</inkml:trace>
  <inkml:trace contextRef="#ctx0" brushRef="#br0" timeOffset="118682.3259">9308 14720 104 0,'0'-25'46'0,"9"-8"-1"15,6-10-44-15,11-3 0 0,15-6-1 16,16-10-1-16,19-5 1 16,20-5 0-16,23-4 0 15,23-2 0-15,27 1 0 16,21 1-1-16,26 2 1 16,20 8 1-16,23 9-2 15,10 10 2-15,13 11 0 16,8 15 0-16,-1 16 0 15,0 16-1-15,-11 13 1 16,-18 15-1-16,-24 6 2 16,-26 6-2-16,-31 3 0 15,-31 1 0-15,-34-2 0 16,-31-5 0-16,-30-6 0 0,-19-8-1 16,-20-12-5-16,-14 1-40 15,-9-2-1-15,-8-4 1 16,-2 1 0-1,-6 0 37-15</inkml:trace>
  <inkml:trace contextRef="#ctx0" brushRef="#br0" timeOffset="119182.7033">13557 14451 112 0,'-18'-46'45'15,"-2"-16"-1"-15,-14 8-44 16,-6-2 0 0,-15 6 0-16,-12 0 0 15,-19 11 0-15,-11 4 0 16,-12 10 0-16,-14 14 0 0,-10 14 0 16,-9 14 0-16,-3 16 0 15,-1 23-1-15,0 19 0 16,7 21 1-16,12 15 0 15,12 17 0-15,21 13 1 16,20 13-2-16,28 2 2 16,30 0-2-16,34-9 2 15,32-8-3-15,29-15 2 0,36-20 0 16,37-17-1-16,28-28 1 16,24-26 0-1,11-30 1-15,11-26-1 16,4-28 2-16,3-26-2 0,-13-24 1 15,-18-25 1-15,-27-20-2 16,-29-9 1-16,-33-7 0 16,-35 0 0-16,-38-1-1 15,-36 11 0-15,-33 19 1 16,-35 21-2-16,-24 25 1 16,-14 30 0-16,-14 27-1 15,-4 30-45-15,6 25-1 16,7 26 0-16,12 20 0 15,17 19 30-15</inkml:trace>
  <inkml:trace contextRef="#ctx0" brushRef="#br0" timeOffset="120999.3591">4104 16557 94 0,'-5'13'48'16,"4"8"-1"-16,-5-4-46 0,6 1 0 15,-2 17-2-15,2-12 1 16,0 4-1-16,2 1 1 15,-1-3 0-15,3-3 0 16,-1-1-1-16,3-3 1 16,-6-18 0-16,22 2-47 15,-8-3 1-15,0-11 0 16,5 1-2-16,1-12 48 0</inkml:trace>
  <inkml:trace contextRef="#ctx0" brushRef="#br0" timeOffset="121203.9407">4436 16540 95 0,'-6'41'47'16,"0"8"0"-16,-3 6-45 16,1-7-2-16,0-2 0 15,3 4 0-15,0-8 0 16,4-7 0-16,-1-7-47 15,7-5-1-15,3-7 1 16,-8-16 0-16,25 5 46 16</inkml:trace>
  <inkml:trace contextRef="#ctx0" brushRef="#br0" timeOffset="121582.3094">4876 17205 93 0,'-9'28'47'0,"-5"5"1"16,3 9-45-16,0 16-3 16,9 7-1-16,7-7 4 15,5 0-6 1,11 20 5-16,6-19 1 0,11 7-1 16,6-9-4-16,-44-57 4 15,95 49 2-15,-95-49-4 16,94 13-43-16,-56-46-6 15,-5 3-1-15,-6-31 1 16,-9-19 40-16</inkml:trace>
  <inkml:trace contextRef="#ctx0" brushRef="#br0" timeOffset="121743.9643">5173 16747 98 0,'-4'20'48'16,"4"-20"-1"-16,-13 17-47 16,13-17-47-16,-4-11 1 15,10-7-1-15,5-3 0 16,9-13 42-16</inkml:trace>
  <inkml:trace contextRef="#ctx0" brushRef="#br0" timeOffset="121991.7544">5669 16553 102 0,'7'28'46'0,"-3"4"2"16,-25-2-47-16,23 0-2 15,7 7 1-15,-7-2 1 16,7-4-1-16,-7-6-6 16,6-5-40-16,3-7-2 15,-11-13 1-15,23-11 0 0,-12-11 45 16</inkml:trace>
  <inkml:trace contextRef="#ctx0" brushRef="#br0" timeOffset="122143.8977">5988 16574 104 0,'9'43'46'15,"-7"2"1"-15,11-17-92 16,-6 12-2-16,3-11-1 16,6-7 0-16,7-7 40 15</inkml:trace>
  <inkml:trace contextRef="#ctx0" brushRef="#br0" timeOffset="122563.4991">6607 17870 118 0,'32'78'49'16,"-32"-78"-4"-16,22 105-44 16,-12-48 0-16,-4-2-1 15,-5 8-2-15,-11 2-44 16,-1-13-2-16,-5-1 0 15,16-51 1-15,0 0 25 16</inkml:trace>
  <inkml:trace contextRef="#ctx0" brushRef="#br0" timeOffset="123781.7421">9695 14062 104 0,'-88'10'47'15,"3"12"-2"-15,0 11-45 16,2 14 1-16,0 15-2 16,-3 12 1-16,-4 17 2 0,-1 23-2 15,4 18 1-15,5 14-1 16,7 12 1-16,14 11-1 16,17-2 1-16,20-1-1 15,29-13-1-15,25-25 0 16,30-24 1-16,26-29 0 15,30-31 0-15,19-33 0 16,18-38 0-16,9-28-2 16,9-29 2-16,-4-22 0 15,-11-21 0-15,-19-14-1 16,-30-7 1-16,-32-5 1 16,-36 7-2-16,-38 8 2 15,-37 10-2-15,-32 14 1 0,-24 21 0 16,-15 14 1-16,-6 18-2 15,1 13 1-15,10 10 0 16,17 14 0-16,19 7 0 16,24 5 0-16,31-2 0 15,31-3 0-15,32-5 0 16,35-5-1-16,38-7 1 16,33-9 0-16,42-6-1 15,26-6 1-15,32-6 0 16,26-6 1-16,26-2-1 15,19-1 0-15,65-1 1 16,-32 1 0-16,7 5 0 16,13 6 0-16,5 9 0 0,1 11-1 15,50 8 1-15,-52 11 0 16,-59 16-1-16,37 16 1 16,-18 18-1-16,-23 19 1 15,-29 20 0-15,-32 19-1 16,-82 20 1-16,13 16-1 15,-35 12 1-15,-28 7 0 16,-33-3-1-16,-19-3 0 16,-19-7 0-16,-13-15 1 15,-11-13-1-15,-7-15 0 16,-6-23-46-16,0-22-1 16,3-20 1-16,6-17-1 15,7-22 25-15</inkml:trace>
  <inkml:trace contextRef="#ctx0" brushRef="#br0" timeOffset="124281.7851">17337 13907 114 0,'-144'-41'46'16,"-12"10"0"-16,-23 13-46 0,-15 14-1 16,-9 14 1-16,-14 16-1 15,-3 14 1-15,4 18 0 16,5 12-1-16,6 20 1 16,14 23 0-16,16 22 0 15,17 21 0-15,29 19 0 16,25 18 1-16,28 11-1 15,35 7 0-15,37-1 0 16,41-11-1-16,38-15 1 16,40-26 0-16,40-21 0 15,36-33-1-15,31-38 1 16,29-28 1-16,21-28 0 16,18-39 0-16,5-29-1 0,-1-33 0 15,-12-38 2-15,-16-26-2 16,-28-19 1-1,-34-27-1-15,-34-14 0 16,-46-9 1-16,-36 0 0 0,-39 14-1 16,-41 17-1-16,-43 27 1 15,-36 28 0-15,-37 44-2 16,-38 38-45-16,-37 47-1 16,-38 40 0-16,-34 39-1 15,-29 43 35-15</inkml:trace>
  <inkml:trace contextRef="#ctx0" brushRef="#br0" timeOffset="126999.5254">7270 16696 95 0,'0'0'46'16,"0"0"0"-16,0 0-34 16,0 0-11-16,0 0-1 15,-7 23-1-15,10 0 2 16,-3 10-1-16,3 9-1 15,-1 5 1-15,3-8-1 16,0 6 2-16,1-3-1 16,0-2-2-16,5-2-43 0,-6-20-3 15,-5-18 3-15,16 1-1 16,-1-17 34-16</inkml:trace>
  <inkml:trace contextRef="#ctx0" brushRef="#br0" timeOffset="127171.796">7503 16740 106 0,'3'30'47'15,"-3"4"0"-15,-8 5-47 16,7 1 0-16,2 3 0 16,2-1-1-16,-16-10-47 15,21-1 2-15,3-3-1 0,3-13 0 16,6-3 37-16</inkml:trace>
  <inkml:trace contextRef="#ctx0" brushRef="#br0" timeOffset="127531.8392">8085 17206 110 0,'-7'-19'48'16,"-10"-9"-2"-1,-5 6-46-15,-9 12-1 16,-4 10 1-16,-4-1 0 16,-1 30-1-16,6 26 0 15,3-10 2-15,9 18-1 0,11 15 2 16,12 9-2-16,12-7 3 15,11 14-1-15,11-19-3 16,-35-75 2-16,92 108 0 16,-43-55 2-16,1-25-6 15,-50-28 3-15,92 7-5 16,-92-7 4-16,65-55-44 16,-36 24-2-16,-7-19-2 15,-1-14-1-15,-5-4 38 16</inkml:trace>
  <inkml:trace contextRef="#ctx0" brushRef="#br0" timeOffset="127948.542">8577 16685 110 0,'12'25'48'16,"-2"10"-2"-16,-7 5-45 15,-1-10-1-15,1 7-1 16,0-4 1-16,0-4 0 16,2-12-1-16,1-4-46 0,5-15 0 15,6-6 1-15,0-16 0 16,4 2 31-16,-3-9 15 15,4-6 0-15,-3 3 1 16,-2 4 45-16,-3 4 0 16,-6 9 1-16,-8 17-1 15,14 14-31-15,-9 11-15 16,-3 14 0-16,5 11-1 16,0 2 2-16,4 11-1 15,1 9 0-15,4-32-44 16,1 18-3-16,0-14 1 15,1-14-1-15,-3-15 29 16</inkml:trace>
  <inkml:trace contextRef="#ctx0" brushRef="#br0" timeOffset="156498.3998">11604 10702 107 0,'-23'11'46'0,"8"-1"0"16,15-10-45-16,19 13 0 15,6-8-2-15,18-4 1 16,18-1 0-16,21-1 1 0,19-2-1 16,20-1 0-16,15-2 0 15,8 1 0-15,3-1 1 16,2 1-1 0,-8 1 0-16,-8 0 1 15,-16 1-1-15,-18 2 0 0,-18 0 1 16,-18 0-1-16,-16 1 0 15,-15 0 0-15,-12-2 0 16,-20 2-1-16,20-1-45 16,-36-1 0-16,-12 2 0 15,-11-2-1-15,-11 6 30 16</inkml:trace>
  <inkml:trace contextRef="#ctx0" brushRef="#br0" timeOffset="156798.211">11844 10917 115 0,'13'11'47'0,"19"-17"-3"16,15 13-43-16,17 1-1 15,20-2-1-15,16-1 1 16,14-2 0-16,10 0-1 15,4-3 2-15,0-2-2 16,-4-1 1-16,-11-1 0 16,-18-1 1-16,-18 0-1 15,-17-4 0-15,-18 0 0 16,-17 0 0-16,-25 9 0 16,10-11 0-16,-38 6-46 0,17-1 0 15,-6 1 1-15,3-2-2 16,14 7 26-16</inkml:trace>
</inkml:ink>
</file>

<file path=ppt/ink/ink7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0:18.0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124 0 90,'0'0'39,"0"11"2,-2 21-2,-7 16-32,-1 24-2,-3 14-1,-1 19 0,-4 6 0,4 6-1,-1-3-2,3-12 0,3-9-4,1-25-2,10-10-5,-3-26-27,16-17-5,3-20 1,11-15 0</inkml:trace>
  <inkml:trace contextRef="#ctx0" brushRef="#br0" timeOffset="249">536 1024 70,'6'49'39,"-3"4"-1,-8 1 1,-2 6-19,-10-1-14,-2 3-3,-2-3-2,-4-5-5,8-6-26,-3-8-9,7-17 2,3-13-2</inkml:trace>
</inkml:ink>
</file>

<file path=ppt/ink/ink7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49:44.35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1379 122 39,'4'-10'34,"-4"10"2,20-16-1,-6 5-17,15 5-6,-3-5-5,13 5-1,0-6-2,8 3 0,1-3-2,4 1 1,-2 0-2,-4 5 0,-5 5 0,-2 6-1,-6 13 0,-7 11 0,-8 13 0,-4 15-1,-8 13 1,-2 13 0,-6 6 0,-2 7 1,-3-2-1,0 1 0,1-4 0,0-9 1,1-8-1,0-10 1,4-10-1,-3-8 0,3-8 0,-1-10 1,1-10-1,1-1 1,0-17 0,-3 12 0,3-12 0,-18 2-1,-1-2 1,-2-2 0,-8 1 0,-3-1 0,-4 1-1,-2 0 0,1 1-1,1-1-1,5 1-1,1-8-9,10 2-27,2-5 1,8-3-2,7-9 2</inkml:trace>
  <inkml:trace contextRef="#ctx0" brushRef="#br0" timeOffset="34183">0 387 88,'60'-2'40,"8"0"-1,2-4 1,4 1-33,-1 0-3,-3 4-1,-13 1-1,-11 8-1,-15 5 0,-14 16 0,-20 12-1,-19 15 0,-21 17 0,-17 11 0,-13 12 0,-6 4 0,0-3 0,3-8 1,15-11 0,20-14 0,24-15 1,27-13 0,25-11 1,21-8-1,14-5 1,13-4-1,5-3 0,1-1-2,-5 1-2,-10-5-5,-5 4-34,-17-3-3,-8 2 2,-11 2-3</inkml:trace>
</inkml:ink>
</file>

<file path=ppt/ink/ink7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0:38.43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663 126 76,'3'-16'38,"-1"1"-1,-4-5-5,1 9-20,-8-5-6,-3 6-1,-10 0-1,-5 3-2,-8 0 0,-5 3 0,-4 3-1,-1 2 0,-1 1 0,4 3 0,5-1 0,6 2 0,6 3-1,6 4 0,5 10 0,3 8-1,3 13 1,-1 14-1,-4 18 0,-4 14 1,-3 11 0,-6 7-1,-1 0 1,0 1 0,1-6 0,6-8 0,8-16 1,12-10-1,12-11 1,15-12 1,13-9 0,13-7 0,11-8 0,7-4 0,5-7-1,0 0 1,-1-8-2,-4-2-1,-5-2-4,-9-11-24,3 1-11,-1-13 0,6-9 0,4-11-1</inkml:trace>
  <inkml:trace contextRef="#ctx0" brushRef="#br0" timeOffset="4038">1290 65 64,'0'0'35,"0"0"1,0 0-6,-2 12-15,0 1-7,5 9-2,-4 4-1,3 9-2,-2 2 1,1 6-2,-3 1 0,1 0-1,-2-4 0,-1-2 0,-2-4-3,-1-7-1,4 0-5,-6-15-11,7 1-19,2-13 0,1 12 0,-1-12 1</inkml:trace>
  <inkml:trace contextRef="#ctx0" brushRef="#br0" timeOffset="4407">1771 640 53,'0'0'35,"9"-19"-2,-7 8-5,-5-11-11,3 5-5,-11-7-3,2 5-2,-8-3-3,-5 4 0,-7 2-1,-2 6-1,-6 7-1,-2 11 0,0 11-1,-1 8 0,3 12 0,4 7 0,7 7 1,7 4-1,9 3 0,9-2 1,9-4 0,9-4 0,6-9 0,10-7 0,4-8 0,5-9 0,3-8 0,2-8 0,0-7-1,-4-8-1,0-4-2,-6-5-1,0 1-5,-10-9-7,5 5-20,-5-1-1,-1 1-1,1 1 1</inkml:trace>
  <inkml:trace contextRef="#ctx0" brushRef="#br0" timeOffset="4849">2359 585 28,'11'-15'31,"-4"-3"3,1-1-2,-2 5-10,-10-8-7,1 10-2,-11-3-5,-1 6-2,-10 0-2,-1 7-1,-7 3 0,0 5-2,0 6 0,3 4-1,3 8 0,7 2 1,10 5-1,10 4 1,11 3 0,11 3 0,9-2 0,8 0-1,5-2 1,3-2 0,-2-3 0,-3-2-1,-6-3 0,-7-5 0,-7-3 0,-10-4 1,-10-3 0,-9-2 0,-10-5 0,-9-2 0,-7-3-1,-8 0-1,-3 0-1,-5-4-3,6 4-2,-3-8-7,17 5-18,4-6-5,10 0 0,13-4 1</inkml:trace>
  <inkml:trace contextRef="#ctx0" brushRef="#br0" timeOffset="5402">2875 33 54,'8'-12'36,"-8"12"-2,0 0 1,-6 13-17,6 11-9,-6 2-2,2 11-2,-3 2-1,2 8 0,-3 0-1,3 2-1,-3-2-1,5-7-1,1-1-3,-2-13-8,11-3-27,0-11 1,7-7 0,3-6-1</inkml:trace>
  <inkml:trace contextRef="#ctx0" brushRef="#br0" timeOffset="5920">3226 1104 89,'17'39'39,"0"6"0,-8 7 0,2 5-27,-16 0-9,-7 0-4,-6 0-5,-14-14-16,1-4-18,3-13 2,8-15-1,6-15 1</inkml:trace>
</inkml:ink>
</file>

<file path=ppt/ink/ink7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0:39.42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2091 77 76,'23'0'39,"5"-1"-1,7-3 0,12 4-24,-1-9-7,14 2-3,4-4 0,9 1-1,2-3-1,2 4 1,-3 0-1,-2 5 0,-8 7 0,-9 8-1,-12 16-1,-11 14 1,-14 17-1,-10 13-1,-8 18 1,-7 11 0,-4 7 0,-2 4 0,1 0 0,-2-4 0,6-7-1,2-9 2,1-14-1,0-10 0,-1-12 1,-3-10-1,-8-14 1,-5-8 0,-12-12 0,-10-8 0,-10-4-1,-9-3 1,-5-4 0,-4 1-1,1-1 1,3 2-1,9 4 0,8 1 0,12 2-2,11 0 0,11 6-4,6-9-10,11 2-24,9 9-1,8-7 1,0-4-1</inkml:trace>
  <inkml:trace contextRef="#ctx0" brushRef="#br0" timeOffset="5517">47 163 40,'0'0'33,"1"-16"1,-1 16-6,0 0-9,0 0-5,-1 12-3,-7 0-3,7 11-2,-4 3-2,2 7-1,-2 3-1,1 2 0,-1-3-1,-1-2-1,2-1-4,-2-10-5,6 1-19,-2-10-8,2-13 0,0 0-1</inkml:trace>
  <inkml:trace contextRef="#ctx0" brushRef="#br0" timeOffset="5973">734 213 35,'0'0'29,"0"0"3,0 0-6,0 0-10,0 0-4,-12-3-3,12 3-1,-23 1-1,6 1-1,-10-2-1,0 3 0,-7-1-2,-1 3 0,-4 0-2,0 2 0,0-2 0,5 2 0,4-2-1,7 0 1,5 3-1,6 0 0,4 4 0,4 4 0,3 3 0,0 6 0,2 3-1,0 2 1,1-2 0,3 0 0,3-6 0,4-3 1,4-6 0,4-6 0,6-6 0,4-3 0,3-2 1,0-1-1,0 1 0,-1 3 1,-1 4-1,-2 7-1,-2 7 1,0 6-1,0 4 0,-1 5 0,-2 3 0,0 4 1,-2-1-1,-6-2 1,-3-2-1,-10-1 1,-11-3-1,-9-1 1,-10-5-1,-9-2 0,-10-2 0,-8-5 0,-3-5 0,-3-5-1,3-7 1,2-5-1,9-3 0,8-7-1,11 0-1,7-10-6,18 3-17,8-1-12,10-3 1,6-2-1,7-3 1</inkml:trace>
  <inkml:trace contextRef="#ctx0" brushRef="#br0" timeOffset="6711">1197 106 58,'0'0'36,"14"12"0,-11 8 0,-7 6-18,4 16-10,-9 4 0,3 14-3,-5 3 0,4 5-2,-1-5 0,3-3 0,1-8-3,5-8 0,4-8-2,0-12-3,6-5-5,-11-19-16,16 11-12,-5-7 0,2-1 0,0-1 0</inkml:trace>
  <inkml:trace contextRef="#ctx0" brushRef="#br0" timeOffset="7022">1249 965 61,'0'0'35,"0"0"-2,0 0 2,16 5-18,-16-5-9,9-2-2,-9 2-1,9-1-1,-9 1 1,0 0-1,0 0 0,2 10-1,-2-10-1,-11 11 0,11-11-1,-11 11 0,11-11-1,-9 9 0,9-9 1,0 0-1,0 0-1,0 0-1,-1 9-2,1-9-9,0 0-26,-2-13 1,2 13-1,8-21 0</inkml:trace>
  <inkml:trace contextRef="#ctx0" brushRef="#br0" timeOffset="7448">1587 139 14,'-6'-15'27,"6"15"2,0 0 0,0-13-8,0 13-5,0 0-4,10-8 0,-10 8-1,0 0-2,0 0-1,0 0-2,0 0-1,6 14-3,-8 2 1,3 6-2,-2 4 1,2 5-1,-1 2 1,1 2-1,-1-1 0,0-2 1,0-4-1,1-3 0,1-6-1,-1-2 0,0-5-2,-1-12-3,5 21-11,-5-21-23,0 0 2,7 11-2,-7-11 1</inkml:trace>
</inkml:ink>
</file>

<file path=ppt/ink/ink7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2:49.63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15523 1853 20,'0'0'25,"0"0"-2,-9 1-2,9-1-4,0 0-3,0 0-2,0 0-4,0 0-2,0 0-3,9-5-1,-9 5-2,13-1 1,-3 1-1,2-1 0,2 2 1,1 1-1,5-1 0,0 0 0,3 0 0,2-1 0,4-2 1,-1 1-1,3-3 1,2 2-1,1-4 1,1 2-1,0-1 0,0 0 1,0 2-1,0-2 0,1 0 0,0-2 0,-2 1 0,2-1 0,0-2 0,2 0 0,1 0 1,0 1-1,-1 2 0,-1 1 0,-1 1 0,0 2 1,-2 3 0,-1 1 0,-2 2 0,-1 0 0,-2 0 0,1 1-1,-2 0 1,0-1-1,-1 0 1,0 0-1,3-2 0,1-2 0,1 0 1,1-1 0,3-3-1,0 2 2,3-3-2,2 1 1,-2 0 0,3-1-1,0 0 0,2-1 0,-2 2 0,0-1 0,-2 1 0,0 1 0,0-1 1,0 2-1,-3 0 1,2 1-1,-3 1 0,1 0 1,0 1-1,1 0 1,0 1-1,-1-1 0,2 1 1,0 1-1,1-1 1,1 2-1,-2-1 1,0 2-1,-1 1 0,1 0 1,-1 0-1,-1 0 0,-1 1 1,0 1-1,0-2 0,1 1 0,-2 0 0,2-2 1,-2 2-1,-1-2-1,-1 0 2,-1-1-1,-2 2 0,0-2 0,-3 1 0,-1-1 1,-3-1-1,2 0 1,-1-1-1,-1-1 1,0-1-1,0 0 0,0-1 1,-1 0-1,1 2 0,1-1 1,0 1 0,-2 1-1,0-2 1,0 2 0,-1-2 0,1 2 0,-2-2-1,-1 1 1,-1-1 0,-1 0 0,0 1-1,-1-1 1,0 0-1,-1-1 1,0 1-1,-2 0 1,-1-1-1,0 1 0,-2-1 1,-9 1-1,15-1 0,-15 1 0,10 0 0,-10 0 1,10 3-1,-10-3 0,10 2 0,-10-2 1,0 0-1,10 5 0,-10-5 1,0 0-1,0 0 0,0 0 0,0 0 0,0 0-2,0 0-2,0 0-9,2-11-25,-9 1 1,-4-5-1,-4-4 0</inkml:trace>
  <inkml:trace contextRef="#ctx0" brushRef="#br0" timeOffset="2215">5888 721 22,'0'0'25,"0"0"-1,0 0-4,0 0-11,0 0-5,0 0-1,0 0-1,14-3-1,-3 2 1,4-4 1,6 2 0,4-5 1,5 1-1,4-3 0,4-2 0,3 0-1,5 0 0,-2 1-1,4-1 0,2 2-1,2-1 0,3 1 0,1-4 1,3 1-1,2-2 0,2 0 0,2-1 0,1-2 0,2-1 1,3 2-1,-1 0 0,4 2 0,2-1 0,1 1 0,1 2-1,2 0 1,1 2 1,1-2-1,1 4 0,1-1 0,1-1 1,0 4-1,2 0 1,0 2 0,-1 2-1,1 1 1,0 1-1,-3 1 0,2 2 0,-1 0 0,0 0 0,2 2 1,0 0-1,2 1 0,4 0 1,2 2 0,3-2 0,3 1 0,4 1 1,4-2-1,3 1 1,3-3 0,4 1-1,1-4 1,6 0 0,4-3 1,5-1-1,3-1-1,4 0 1,6-1 1,3-1-2,6-3 0,3 2 0,0-2 0,2 1 0,-1-5 0,2 2 0,-3-2 0,0-1 0,-1 0 0,-1 0 0,0-1 0,-1 2 1,0 0-1,0 0 0,1 0-1,3 2 1,0 0 0,4 2-1,0-1 0,2 1 0,0 1 0,0-2 0,1 2 0,-6 1 0,-2-1 0,-5 0 0,-4 1 0,-3 2 1,-6 0-1,-7 2-1,-6 3 1,-5 2 0,-4 2 1,-4 3-1,-4 2 0,-7 3 0,-4 2 0,-3 1 0,-6 3 0,-6 0-1,-6 5 1,-4 1-1,-5 0 0,-5 2 1,-6 1-1,-2 1 1,-5 0 0,-2 2 0,-2-6 0,-4 3 0,-4-1 0,0 0 0,-4-3 0,-2 1 1,0 1-1,-2-1 0,0 1 0,-1 0 1,-1-1-1,-1 0 0,-3 1 1,-2 0-1,-4-2 0,-5-1 1,-4 0-1,-2-2 1,-3-1-1,-2-1 0,0-2 0,-2-1 1,-1-2-1,0-3-1,-2-9 1,4 14-1,-4-14 0,0 0-2,2 12-2,-2-12-3,0 0-5,-10 1-8,10-1-12,-13 0-2,2-1 1,0 1 1</inkml:trace>
  <inkml:trace contextRef="#ctx0" brushRef="#br0" timeOffset="3526">17672 772 31,'0'0'27,"0"0"1,13 5-11,-13-5-8,13 4-1,-13-4-2,22 10 0,-10-2 0,4 5-1,-1-3 0,3 3-1,0-1-1,1 0 0,-3-4-1,0 1 0,-2-7 0,0-2-1,-3-3 1,0-3 1,-1-5-1,-2 0 0,-1-5 0,2 1 0,-2-3-1,1 2 2,-1-3-2,2 4 1,0-1-1,0 4-1,0 0-1,-2-3-10,3 5-25,-1 0 1,-1-2-1,0 1-1</inkml:trace>
  <inkml:trace contextRef="#ctx0" brushRef="#br0" timeOffset="7017">8766 1760 42,'10'-1'32,"-10"1"-1,10-1-7,-10 1-9,0 0-4,-2-16-3,2 16 0,-12-8-2,1 4-3,-6-1 0,-3 1-1,-6 1-1,-2 3 0,-3-1-1,-1 2 0,-1 0 1,3 1-1,2 1 0,6 0-1,2-1 2,6 1-2,2 2 1,3 4 0,4 3-1,0 8 1,0 4-1,-2 9 1,-1 5-1,-3 6 1,-2 5-1,0 1 0,-2 0 0,3-4 0,1-3 0,5-3 1,5-6 0,8-3 1,7-8 0,8-2 0,4-4 1,7-1-1,3-5 1,3-1-2,1-1-1,-1-9-6,4 4-23,-5-8-6,2-3-1,4-8 2</inkml:trace>
  <inkml:trace contextRef="#ctx0" brushRef="#br0" timeOffset="7755">12239 1849 37,'4'11'33,"2"-1"1,-2 1-3,-4-11-12,12 8-6,-12-8-4,22-2-3,-9-3-1,6 2-2,0-3 0,0 1-2,0 1 1,-2 4-2,0 4 0,-2 8 1,-2 4-1,-2 7-1,-1 7 1,1 5-1,-1 5 0,-2 2 0,2 1 0,-2-4 0,-1-1 0,-2-3 0,-1-5 0,-3-4 0,-7-4 1,-3-6 0,-6-1 0,-9-4 1,-5-3 0,-7-1-1,-5-3 1,-4 0-1,0-1 1,3 3 0,4-2-2,6 0-1,8 5-6,0-6-24,14-1-3,10-2-2,-3-10 1</inkml:trace>
  <inkml:trace contextRef="#ctx0" brushRef="#br0" timeOffset="8651">8932 1998 29,'20'10'29,"-11"-8"2,3 2-1,3 0-16,-2-2-7,7 2-2,-1-2-1,5 1-1,0 1-1,3-3-1,-1 0-5,-5-5-11,1 0-15,0 1-3,-6-3 2,0 1-1</inkml:trace>
  <inkml:trace contextRef="#ctx0" brushRef="#br0" timeOffset="9007">9569 1766 37,'10'-6'33,"-10"6"1,0 0-1,0 0-17,0 0-9,-15 5-2,5 1-2,-1 6 0,-3 3-1,0 8 0,-4 4-1,5 6 0,-3 5 0,4 3 1,1 4-2,2 0-1,6-4 2,4-4-2,5-3 2,6-10-1,8-5 0,5-9 0,4-10 1,3-5 0,1-9 1,1-5 0,-4-6-1,-2-2 1,-9 1-1,-7 0 0,-6 5 0,-8 5 0,-7 7-1,-6 8 0,-5 8-1,-5 4 0,-1 7-2,-1 1-2,5 6-3,-2-7-5,12 6-4,-3-10-8,15 1-5,6-5-6,6-3 3</inkml:trace>
  <inkml:trace contextRef="#ctx0" brushRef="#br0" timeOffset="9423">9724 2240 47,'5'16'32,"-2"5"-1,1 6-8,-7-2-7,4 7-6,-6-5-3,3 2-2,-3-2-3,-1-2-4,5 0-7,-5-14-13,6-11-12,2 9-1,-2-9 1</inkml:trace>
  <inkml:trace contextRef="#ctx0" brushRef="#br0" timeOffset="9738">9997 1924 63,'13'2'36,"0"0"-1,3 0 1,-4-3-25,8 2-8,0-1-4,-4-5-3,6 5-10,-8-6-21,1-3 1,1-3-2,-1-1 1</inkml:trace>
  <inkml:trace contextRef="#ctx0" brushRef="#br0" timeOffset="9958">10405 1796 38,'6'9'32,"-6"-9"1,-9 19-1,-4-3-11,-2-1-16,2 4-4,2 0 0,5 5-1,6 2 1,9 1 0,8-2 1,7 0-1,3-2 1,3 0 0,0-3-1,-5 1 0,-6-4 0,-5 3-1,-11-4 1,-8 1 0,-7-2-1,-7-1-1,-4-3-2,-4-6-4,5 3-8,-8-12-10,7-4-10,3-6 0,8-7 1</inkml:trace>
  <inkml:trace contextRef="#ctx0" brushRef="#br0" timeOffset="10241">10409 1825 50,'15'-30'37,"4"8"-1,0 5-1,4 10-13,-3-5-14,5 7-3,-4 0-4,1-3-2,2 6-6,-9-11-14,5 6-15,-2-3 0,-2 2-1,0 0 1</inkml:trace>
  <inkml:trace contextRef="#ctx0" brushRef="#br0" timeOffset="10825">10824 2267 47,'9'15'32,"-5"0"0,-3 1-7,-1 7-16,-10 1-5,-1 3-4,-4 2-4,-6-3-7,3-3-20,1 0-1,-1-13 1,8-2 0</inkml:trace>
  <inkml:trace contextRef="#ctx0" brushRef="#br0" timeOffset="11314">11204 1866 68,'-2'-10'36,"2"10"-1,-15-10-7,6 17-16,-8 0-7,3 10-3,-2 2-1,4 6 0,4 3-1,7 1 1,9 2 0,6-1 0,6 1-1,5-3 0,2-4 1,-1-1-1,-4-5 1,-4-3-2,-10-2 2,-6 0-2,-10-4 1,-6-2 1,-5 1-2,-5-4 0,-2 2-3,-4-7-4,10 4-10,-5-6-18,8-4 0,3-6-1,7-3 2</inkml:trace>
  <inkml:trace contextRef="#ctx0" brushRef="#br0" timeOffset="11659">11256 1762 68,'32'-13'38,"3"4"-1,0 0 0,4 5-23,-9-5-11,1 1-1,-5 1-2,-5 1-1,-5 3 0,-6-4-5,3 8-21,-13-1-9,0 0 0,0 0-2</inkml:trace>
  <inkml:trace contextRef="#ctx0" brushRef="#br0" timeOffset="99530">1109 5051 39,'0'0'35,"0"0"2,0 0-11,-14-17-7,14 17-7,-9-6-4,-4 4-2,-7-2-2,-1 4 0,-5 3-2,-1-1 1,-2 1-1,3 1 0,0-2 0,9 2-1,4-1-1,1 2 0,12-5 0,-12 13-1,10 6 1,1 6-1,-1 11 1,0 8-1,-1 11 0,-2 7-1,-1 5 1,-1 2 1,-1-3 0,-2 0 0,2-7-1,1-6 2,3-9-1,1-7 3,2-6-3,4-5 1,2-7 0,5-4 2,3-4-2,3-2 1,3-2 0,3 1 0,0 0-1,3-2-1,6 6-6,-11 0-29,10-4-6,0-1 0,-5-4 0</inkml:trace>
  <inkml:trace contextRef="#ctx0" brushRef="#br0" timeOffset="102052">1819 5112 32,'0'0'35,"0"0"1,-6 17-1,-12-8-16,2 12-11,-9 2-2,-5 9-4,-4 6-1,-2 7 0,3 4-1,5 3-2,10 1 2,9 0-2,14-1 2,12-8-1,14-6 1,12-13-2,9-11 5,9-9-1,3-15 1,7-8-1,-5-11 1,-1-5-2,-8-8 2,-7-4 2,-12-3-3,-10 0 3,-16 0-3,-10 3 3,-14 0-3,-10 8 1,-9 6-3,-7 9 0,-2 9-3,-4 5-6,12 23-18,-1-2-14,10 11 1,9 0 0</inkml:trace>
  <inkml:trace contextRef="#ctx0" brushRef="#br0" timeOffset="102480">2484 5781 79,'29'38'43,"-9"-2"-5,-9-1-5,-7-3-68,-12 6-4,-7-2-1,15-36-2</inkml:trace>
  <inkml:trace contextRef="#ctx0" brushRef="#br0" timeOffset="105040">4579 3971 54,'-67'14'38,"-7"0"-1,-12-6-1,-1 2-27,-22-4-8,-10-1-2,-10 1 0,-17-3-2,-8 6-1,-17-3 0,-1 11 0,-14-2-1,0 10 2,-10 1-2,1 11 2,-2 4-1,4 13 2,0 4 0,7 6 0,5 1 2,13 10-1,8-1 1,11 3 0,5-5 0,9-2 1,17-3 1,2-2 3,16 0 0,4-11 0,12 2 3,8-10-2,18 4 1,7-10-2,9 0 0,10-2-4,13 0-4,7-2 2,9-1-3,7 0 3,8 2-4,6 0 3,5 5 1,8-4-1,0 1 4,12 2-5,3 2 4,6-1-3,4-2 3,11 3-3,7-2 1,9-2 0,3 0 0,6-4 0,5 1 1,7-7 2,8 5-2,5-9 2,5-1-3,7-7 3,9-4-3,7-6 4,7-4-4,8-3 1,6-6 0,4-1 0,4-1 0,2 1-3,5 4 4,-1 0 0,0 4 1,-1 5 0,-2 2 0,-5 6 0,1-1 1,-7 4-1,1 1-4,-3 3-1,0 0 0,1 0 1,2-1 0,4 0 1,4-4-1,8 0 3,4-9 1,2-1-2,8-5 2,3-3-2,4-4-2,1-6 1,-3-1-3,-1-6 4,-3 1 2,-4-7 0,-6-2 1,-8-4-1,-5-5 4,-9-2-6,-8-3 3,-14-4-3,-10-2-1,-14 0-2,-13 2 0,-17-6 0,-16 3 0,-17-4 4,-15 1-3,-19-1 3,-13-1-2,-19-4 2,-13-2 0,-17 1 0,-11-1 1,-16-6-1,-13-1 3,-13-7-3,-11 0 2,-14-2-3,-5-5 1,-13-2 0,-10 0-1,-5 0 0,-8-1 0,-11 1-1,-7 0-1,-9 3 2,-12 6-1,-7 1 0,-10 7 0,-13 9-1,-3 8 2,-6 12-1,-3 7 1,1 10 0,0 5-2,5 12-1,2-3-14,6 9-18,9 2-1,9-4 1,6 0-1</inkml:trace>
</inkml:ink>
</file>

<file path=ppt/ink/ink7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3:09.4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39 0 16,'-19'6'18,"9"1"-17,0-3-1,10-4-14</inkml:trace>
</inkml:ink>
</file>

<file path=ppt/ink/ink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3:08.16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557 516 67,'-8'16'39,"2"-3"-1,-1 6-1,-8-2-26,9 9-5,-4 1-3,4 7 0,-1-1-1,6 1 0,6-4 0,8-1 1,4-4-1,11-6-1,3-4-1,-1-6-1,4-3-3,-3-12-10,5-2-27,-5-10 1,-1-6-1,-3-9 1</inkml:trace>
  <inkml:trace contextRef="#ctx0" brushRef="#br0" timeOffset="279">1149 272 78,'-2'21'39,"-5"6"-2,0 15-7,-9 1-21,6 16-4,-8 8-1,1 9-2,-5 6 0,3 2 0,1 0 0,4-3-2,1-5 2,3-8-2,3-8 0,1-12-4,8-2-7,-9-15-29,9-13 2,-2-18-3,0 0 1</inkml:trace>
  <inkml:trace contextRef="#ctx0" brushRef="#br0" timeOffset="536">1307 418 80,'44'-21'41,"6"6"-1,-6 0 0,5 8-31,-7-1-5,-4 9-2,-9 10-2,-8 9 0,-13 10 0,-12 12-1,-8 10 1,-10 9-1,-7 5 1,-4 6-1,-2-1 1,1-6-1,6-5 2,7-8-1,10-9 1,11-8 1,7-11-1,9-7 1,4-9-1,5-4-1,4-7 0,0-6-2,3-1-3,-4-10-5,10 9-16,-7-8-15,3 6 1,-4-3 0,0 5 1</inkml:trace>
  <inkml:trace contextRef="#ctx0" brushRef="#br0" timeOffset="863">1917 1099 64,'4'28'40,"0"5"-1,-5-2 2,3 11-24,-15-5-9,-1 5-6,-5-1-3,-5-8-10,9-1-28,-2-6 0,8-8-2,9-18 2</inkml:trace>
  <inkml:trace contextRef="#ctx0" brushRef="#br0" timeOffset="1549">2283 605 20,'0'0'32,"6"-10"3,-6 10-1,3-11-12,-3 11-7,0 0-3,16-8-3,-16 8-2,23-13 0,-6 1-2,6 1 0,4-5-1,5 2 0,2-2-3,3 4 2,-2 0-3,-3 3 2,-5 5-2,-5 3 0,-5 5 1,-6 7-2,-11 4 2,-7 2-2,-6 3 2,-2 1-2,-2 1 1,1-1 0,0 0 1,5-2-2,8 1 1,7 2 0,9 2-1,6 2 1,4 5 0,0 2 0,2 3 0,-2-1 1,-3-1-1,-6-3 0,-10-3 0,-6-1 1,-11-5-1,-6-4 0,-5-5 0,-4-5-1,-4-5-1,-4-5-2,5-3-3,-4-13-8,16 3-24,0-8-1,10 1 1,7-5 0</inkml:trace>
  <inkml:trace contextRef="#ctx0" brushRef="#br0" timeOffset="2054">3020 609 52,'12'6'38,"-7"5"-2,-5 6 0,0 9-12,1 1-20,4 8-2,4 4 0,2 4-1,0 0 1,4 2 1,-7-4-1,-4-1 1,-12-5-2,-9-3 0,-7-4-4,-13-10-9,1-4-26,-5-8 0,4-10-1,5-12 0</inkml:trace>
  <inkml:trace contextRef="#ctx0" brushRef="#br0" timeOffset="2270">3002 517 75,'39'-52'40,"-2"10"0,2 16 0,-11 2-28,11 14-6,-4-1-4,-1 3-4,2 2-5,-4-10-14,6 7-18,4-1 0,2 3-1,-1-2 2</inkml:trace>
  <inkml:trace contextRef="#ctx0" brushRef="#br0" timeOffset="2489">3487 1098 86,'-23'63'38,"4"-8"-1,4-10-2,2-9-38,9 4-13,-2-12-23,5-2 2,1-8-2,6-8 1</inkml:trace>
  <inkml:trace contextRef="#ctx0" brushRef="#br0" timeOffset="2770">3873 660 79,'5'13'36,"6"-6"-2,5-4-9,10-4-40,2-7-18,3-4-2,4-5-2,0-1 1</inkml:trace>
  <inkml:trace contextRef="#ctx0" brushRef="#br0" timeOffset="2955">4310 396 70,'36'-11'40,"4"1"-1,3 2 1,-1-4-19,0 10-17,-6 6-4,-12 8 0,-10 8 0,-10 6-1,-10 6 0,-5 4 0,-6 1 1,0 4-1,1 1 1,3 0-1,8-2 0,7-2 1,6-2 0,4-3-1,0-1 1,2-2-1,-6-7 1,-5 0 0,-7-4 1,-8-4-2,-7-2 1,-9-2-2,-1-2-2,-10-9-5,10 4-22,-7-8-7,7-2-1,4-7 1</inkml:trace>
  <inkml:trace contextRef="#ctx0" brushRef="#br0" timeOffset="3344">4986 398 68,'12'20'39,"-9"10"-2,-12 5 1,-5 13-26,-2 2-8,2 9-3,3 2 0,4 3-2,4-3 2,6-1 1,1-7 0,1-4 0,-4-8 1,-7-4-2,-11-7 0,-9-7-2,-5-5-2,-8-13-5,5-1-11,-4-13-22,7-12 3,6-12-2,13-12 2</inkml:trace>
  <inkml:trace contextRef="#ctx0" brushRef="#br0" timeOffset="3581">4891 452 80,'41'-47'41,"-2"12"-1,2 21-4,-5 4-23,10 11-7,-2 5-2,3 2-3,4-1-1,3-5-2,5-1-6,-5-11-29,10-7-4,-5-10 1,1-6-1</inkml:trace>
  <inkml:trace contextRef="#ctx0" brushRef="#br0" timeOffset="4072">524 72 57,'6'-11'40,"-6"-2"-1,-6 1 1,-9-5-15,-3 10-18,-14-1-3,-8 5-3,-6 4 0,-3 10-2,-2 10 0,1 12 1,1 16-1,6 12 0,7 13 0,8 16-2,5 11 1,5 9 0,6 1 1,5 3-2,4-5 3,3-7-2,5-11 3,6-8 0,2-12 1,9-12 0,2-10 1,11-7 0,6-13-1,4-6 1,5-7-1,-1-5-2,2-4-4,-11-7-30,6-3-6,-9-6 1,-1-5-2</inkml:trace>
  <inkml:trace contextRef="#ctx0" brushRef="#br0" timeOffset="4750">5679 196 75,'21'-8'40,"0"-3"-2,7 3 2,-5-1-28,12 4-8,1 8-1,0 11-3,1 10 0,-1 13 0,-2 16 0,-2 17-2,-4 16 2,-6 16-1,-3 8 0,-5 6 0,-3 4 0,-5-5 0,-2-7 1,-3-10 0,-2-15 1,-4-12 1,-7-15 0,-3-13 1,-11-13 2,-8-11-1,-9-9-1,-6-7 0,-7-6-1,-4-7-3,2 4-12,0-15-28,5-5-2,10-10 1,15-15-2</inkml:trace>
</inkml:ink>
</file>

<file path=ppt/ink/ink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3:45.93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854 599 51,'8'12'38,"-4"1"-1,-3 3 0,-8 3-22,1 9-9,-6 7-4,-3 7-1,-3 4 0,-6-1-7,7 5-19,-2-8-11,19-42 1,-32 57-3</inkml:trace>
  <inkml:trace contextRef="#ctx0" brushRef="#br0" timeOffset="14497">289 76 20,'0'-19'34,"-1"3"3,0 4-3,-6-3-14,7 15-6,-3-16-3,3 16-3,0 0-1,0 0-2,0 0-1,0 0-1,-13-2-1,13 2-1,-11 7 0,2 0-1,-2 3 0,0 2 1,-4 6-1,-2 2 0,-2 4 0,-1 6 0,1 1-1,-1 1 0,-1-2 1,1 1-1,3-1 1,1 0-1,3 3 0,1-8 1,5 3 0,2-2 1,4 2-2,4-2 3,2-2-2,4-1 1,5-3-1,1-4 1,4-1-1,4-3 0,-1-2 1,2-3-1,0 1 0,2-4 1,-2 1-1,0 0 1,-2-1-1,-2 0 1,-1-4-1,-1 2 0,-3-2 0,0 0 0,0-2 0,-3-3 0,0 1 0,1-2 0,-2-1 0,1-1 0,-3-4 0,0 0 0,0-3 1,-1-1-1,-1-2 0,0-1-1,-1-2 1,-1 2-2,-2 3 2,0-1-1,-2 5 1,-1 2-1,-2 0 1,2 10 0,-5-13 1,5 13-1,-9-9 0,9 9 0,-14-10 0,14 10 0,-18-10-1,9 4 1,-2 4 0,-2 0 0,1-1 0,-1 2 0,1 0 0,0 1 0,3-1 0,9 1 0,-14 1 0,14-1 0,0 0 0,-10 1 0,10-1 0,0 0 0,0 0 0,0 0 0,-9 7 0,9-7 1,-7 13-1,7-13 0,-10 17-1,5-4 1,1 2 0,-1 0 1,0 2-1,0 0 1,2 1-1,0 3 1,1-2-2,1-1 1,2 1-4,-2-3-3,9 3-24,-4-7-8,1 0-2,-5-12 2</inkml:trace>
</inkml:ink>
</file>

<file path=ppt/ink/ink7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3:46.38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0 114 49,'10'-13'39,"2"-4"-1,1 4 0,1-12-17,4 9-15,1 1-3,1 4-2,1 7 0,2 10-1,1 8 0,-2 8 0,-4 8-1,-3 7 1,-6 6-1,-8 6 1,-6 7-1,-9-6 0,-4 1 0,-4-4 0,-3-4 1,1-4 0,3-6 1,3-6 0,5-7 0,5-1 2,7-5-1,8-1 2,4-2-2,7-2 2,4 1-3,4 0 2,2-1-2,2 0 1,0-5-4,-2 1-2,3 0-5,-9-7-15,5 0-16,-3-5-2,3-2 2,-2-5-2</inkml:trace>
  <inkml:trace contextRef="#ctx0" brushRef="#br0" timeOffset="413">715 315 49,'2'-21'41,"-6"1"-2,-6 13 0,-12 0-19,2 19-13,-7 10-4,1 11-3,1 11-1,3 9-1,7 8 0,7-1 0,16 1-1,10-7 2,13-10 0,10-13 2,10-13-1,8-12 1,5-21 1,3-9-1,-5-10 2,-2-8-2,-10-10 3,-11-3-1,-15-6 1,-15 0-1,-18 0 1,-16 2 0,-15-3-1,-10 10 0,-8 6-3,-2 10-1,3 15-3,2 6-4,19 20-21,6 2-13,19 16 0,12-4 0</inkml:trace>
  <inkml:trace contextRef="#ctx0" brushRef="#br0" timeOffset="989">1474 700 71,'14'22'39,"-15"-4"0,-3 5-2,-9 1-29,-2 4-5,-3 7-3,-5-2-4,4 8-12,-4-6-23,9-6 0,5-8 0,8-10 0</inkml:trace>
</inkml:ink>
</file>

<file path=ppt/ink/ink7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3:47.80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77 243 49,'0'0'37,"-8"14"-1,1-3-4,-6-5-19,5 9-5,-5 2-4,2 3-1,1 1 1,4 8-1,3-1 1,11 0-1,4-4 1,7 0-2,4-5 1,4-1-2,3-4-1,0-7-1,1 0-3,-6-6-1,5 3-7,-12-14-21,6-1-7,-5-6 1,3-4 0</inkml:trace>
  <inkml:trace contextRef="#ctx0" brushRef="#br0" timeOffset="280">505 89 72,'0'0'39,"0"0"0,-4 31-10,-6-15-18,7 13-4,-4 7-4,1 8 1,0 12-2,0 4 0,1 9-1,2 4 1,-1 1-1,3 0 1,-1-5-1,0-3-1,2-8-1,0-9 0,3-5-3,-1-14-3,9-4-7,-9-10-21,12-10-6,-1-13 0,6-8 1</inkml:trace>
  <inkml:trace contextRef="#ctx0" brushRef="#br0" timeOffset="646">762 219 59,'2'-21'41,"12"9"-2,3-10 2,12 6-25,-4-6-9,4 2-3,0 5-3,-2 4 1,-1 8-2,-1 9 1,-2 9-1,-1 11 0,-5 5 0,-1 8 0,-6 8-1,-4 8 0,-5 7-1,-10-3-2,-3 8 1,-10-5 0,-3 2 0,-4-4 1,-1-6 0,0-10 2,3-8-1,6-6 3,4-9 0,9-6 1,8-15 0,11 9 0,9-10 0,7-1 0,6-1-1,6 0 0,2-3-2,1 3-1,0 0-6,-11-2-27,3-2-7,-5-6 0,0 0 1</inkml:trace>
  <inkml:trace contextRef="#ctx0" brushRef="#br0" timeOffset="1557">1653 1 60,'-9'-10'38,"9"10"0,0 0-11,-11-2-11,11 2-7,0 0-3,16 10-2,-5-8-1,6 2-1,2-5 0,6 4-1,4-2 0,3 0 0,2 2-1,-1-2 0,0 5 0,0 3 0,-5 8 0,-1 4 0,-4 10 0,-4 5 0,-5 7-1,-3 7 1,-3 11 0,-5 3-2,0 2 1,-5-1 0,-2 5 0,0-4 1,-4 1 0,1-5 1,-2-7-2,-2-5 3,0-7-2,1-5 1,0-7 0,0-7-1,3-6 0,-1-3 1,2-2-1,6-13 1,-14 16 1,3-10 0,-3-2-1,-4 0 2,-6-2-1,-5 2-1,-5-2 1,-1 2-1,-2 3-1,1 0-1,3 3 0,2 1-3,31-11-11,-36 29-27,25-17 0,11-12-2,-11 0 2</inkml:trace>
</inkml:ink>
</file>

<file path=ppt/ink/ink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09-19T15:49:32.194"/>
    </inkml:context>
    <inkml:brush xml:id="br0">
      <inkml:brushProperty name="width" value="0.05292" units="cm"/>
      <inkml:brushProperty name="height" value="0.05292" units="cm"/>
      <inkml:brushProperty name="color" value="#FF0000"/>
    </inkml:brush>
  </inkml:definitions>
  <inkml:trace contextRef="#ctx0" brushRef="#br0">7382 3212 98 0,'-5'-14'45'16,"-9"-11"1"-16,-1-10-39 0,-4 6-7 15,-3 0-1-15,-3-2 0 16,0 3 3-16,-3 2-2 15,-1 6 0-15,1 2-1 16,-3 6-2-16,-4 2 4 16,-1 6-2-16,-4 8 1 15,-4 5 0-15,-3 6 0 16,0 7 3-16,-2 11-2 0,-1 6 0 16,1 7 0-16,1 10 0 15,0 6 0 1,2 6-2-16,6 4 0 15,3 4 0-15,7 3 0 0,6 2 1 16,5 3 0-16,9-2-1 16,12-3 1-16,10 1-1 15,9-7 1-15,7-5-1 16,12-5 1-16,9-6 0 16,6-5-1-16,13-7 1 15,4-6 0-15,4-10 0 16,2-3 0-16,2-7 0 15,0-5 0-15,-6-7 0 0,-1-12-1 16,-4-11 1-16,-3-10 0 16,0-17 0-1,-2-16-1-15,-3-20 2 16,-2-17-1-16,-5-11 1 0,-10-13-1 16,-11-2 1-16,-16 3-1 15,-15 8 1-15,-18 12 0 16,-13 22-1-16,-11 17 0 15,-12 14-44-15,7 13-1 16,6 3-2-16,25-6 0 16,29-6 36-16</inkml:trace>
  <inkml:trace contextRef="#ctx0" brushRef="#br0" timeOffset="1466.6812">10328 4377 94 0,'0'0'46'0,"-11"6"-1"15,11-6-42-15,0 0-1 16,-13 0-1-16,13 0-1 15,0 0 0-15,0 0 0 16,13-7 0-16,-13 7 0 0,20-4 0 16,-5 4 0-1,3 3 1-15,4 0-1 16,3 2 0-16,2 1 0 16,4 0 1-16,5 2-1 0,3-4 0 15,3 1 0-15,5 1 0 16,3 3 0-16,4-3 1 15,-1 2-1-15,3-4 0 16,1-3 0-16,1 4 0 16,3 0 1-16,3-1-1 15,-1-3 1-15,3 0-1 16,4 0 1-16,2 1-1 16,2 2 1-16,2-1-1 15,-2-2 0-15,1-1-1 16,-1-1 2-16,1 0-1 15,-3-2 0-15,0 0 0 16,0 0 1-16,1-2-1 0,3-1 0 16,2 1 1-16,0 2-1 15,-1 0 0-15,1 1 0 16,1 2 0-16,-1 0-1 16,-1-1 1-16,0 3 0 15,0 0 0-15,2 0 0 16,3 0 1-16,1 1-1 15,-2-2 0-15,2 1 0 16,-2 2 0-16,-1-2 0 16,-2 1 0-16,-4 0 0 15,1-1-1-15,-4-2 1 16,1 0 0-16,-4-2 0 16,-1 2 0-16,1-1 1 0,-1 1-1 15,-1-2-1-15,-2 0 1 16,-3 5 0-16,0-1 0 15,-1 2-1-15,0 2 1 16,-4 0-1-16,-4 0 1 16,-4 1 0-16,-7 2 0 15,-5 2 0-15,-8-3 1 16,-9 2-1-16,-8-1 0 16,-11-9 1-16,8 10-5 15,-8-10-42-15,0 0 1 16,13-14-1-16,7-2-1 15,6-8 37-15</inkml:trace>
  <inkml:trace contextRef="#ctx0" brushRef="#br0" timeOffset="2799.9048">9397 4324 94 0,'13'7'45'16,"-13"-7"-7"-16,11 13-33 15,-11-13-3-15,14 12-1 16,-1-1 0-16,2 2-1 15,6 2 0-15,6 2 0 16,3 3 0-16,6-4 0 16,5-3 1-16,7-5-1 15,6 3-43-15,4-24-2 16,7-17-1-16,0-13 0 16,4-13 40-16</inkml:trace>
  <inkml:trace contextRef="#ctx0" brushRef="#br0" timeOffset="8632.82">10813 2417 91 0,'-12'8'46'16,"-3"-3"0"-16,1 4-42 15,3-8-3-15,11-1-2 16,-14-6 2-16,14 6-1 16,0 0 0-16,-2-21 1 15,7 8-1-15,3 1 0 16,6-2 0-16,0 3 1 15,8-2-2-15,4 2 2 16,3-1 0-16,6 7 1 16,4-1-2-16,6 4 2 15,4-4-1-15,3 2 2 16,3 0-2-16,4-7 0 16,3 8-1-16,1 0 2 0,1 2-1 15,-1 0-1-15,1 1 0 16,-2 0 0-16,-1 5 1 15,-4 7-1-15,-3-1 0 16,-3-6-4-16,-1-1 4 16,-4 4 1-16,-3 0 1 15,0-4-4-15,2-3 2 16,4-2 1-16,5-6 0 16,8 3 2-16,7 0-3 15,4-8 0-15,5 10-1 16,5 5 2-16,1 0-1 15,-1 0 1-15,-4 7-1 16,-3 0-2-16,-3 0 3 0,2 4-3 16,-3-8 2-16,-5-5-1 15,-1 3 1-15,-1 2 0 16,-4-1 0 0,-5 0 0-16,-3 2 1 0,-4 2-2 15,-5 2 1-15,-4 2 0 16,-3 4 0-16,-4-11-2 15,-2 0 1-15,-2-6-44 16,1-17-2-16,-6-18 3 16,-1-17-4-16,5-32 32 15</inkml:trace>
  <inkml:trace contextRef="#ctx0" brushRef="#br0" timeOffset="11300.025">7449 3115 120 0,'22'-21'45'16,"16"-3"-18"-16,9-13-27 16,15-6 0-16,10-13 0 15,13-11-1-15,9-6 1 16,8 2-1-16,4-2 1 15,9-6-3-15,3 4 3 16,5 2 1-16,2 4-1 16,-2 6 2-16,3 4-2 0,3 0 2 15,-1 9-3-15,-6 8 3 16,-3 5-3-16,-8 2 3 16,-5 11-3-1,-5 5 0-15,-6 5 1 0,-10 5-1 16,-8 7 1-16,-5-3 0 15,-9 10 1-15,-3 7-2 16,-5 1 1-16,-5-2 0 16,-4 8 1-16,-2-4-1 15,-2 4 1-15,-1 0-1 16,-2 0 1-16,2 0-1 16,-2-2 0-16,1 3 0 15,0 2 1-15,0 0-1 0,-1-6 0 16,1 6 0-16,-6-8 0 15,-4-2 0 1,-4 2 0-16,-5-6-2 16,-7-2 2-16,-3 1 0 0,-11-7-1 15,0 0-46-15,0 0 0 16,1-12 1-16,1-1-1 16,-2-2 43-16</inkml:trace>
  <inkml:trace contextRef="#ctx0" brushRef="#br0" timeOffset="13182.5462">4793 4633 95 0,'13'-9'46'0,"-13"9"-1"16,0 0-41-16,7-13-3 15,-7 13 0-15,0 0-1 16,-13-8 1-16,0 8-1 16,-3 0 0-16,-4 0 0 15,-5 2 0-15,-3 3 0 16,-3 0 0-16,-2 2 1 0,2-2-2 15,2 2 1-15,3 0 0 16,4-1 0 0,4-2 0-16,4-1 0 15,3-2 0-15,11-1-1 0,0 0 1 16,-14 6 0-16,10 9 0 16,-1 11 0-16,-1 19 0 15,-1 16 0-15,-3 15-1 16,-2 17 1-16,-2 14 0 15,1 10-1-15,0 1 2 16,2-1-1-16,3-14 1 16,3-7-1-16,5-16 0 15,5-12 1-15,7-14-2 0,9-11 1 16,6-10 0 0,6-15 0-16,6-6 0 15,4-5 0-15,2-2 0 16,0-2 0-16,-3-2 0 0,-5-1 0 15,-4 0 1-15,-6 0-1 16,-6 5 0-16,-5 1-1 16,-3-5 1-16,0 0-2 15,1-9-43-15,-3-8 0 16,5-8-1-16,2-8 1 16,7-12 37-16</inkml:trace>
  <inkml:trace contextRef="#ctx0" brushRef="#br0" timeOffset="13599.2777">5202 5077 97 0,'-34'-4'46'16,"-2"8"0"-16,5 9-45 15,-15 8-1-15,-1 15 0 16,5 13 0-16,5 12 1 16,8 7-1-16,10 4 0 15,12-3 1-15,17-1-1 16,12-7 0-16,12-13 1 16,14-18-1-16,10-20 0 15,10-17 0-15,6-21 0 16,3-11 1-16,-4-15-2 0,-6-8 1 15,-7-5-1-15,-15-4 1 16,-17 0 0-16,-21 4 0 16,-20 5-1-16,-16 9 1 15,-12 11 0-15,-7 10 0 16,-7 7 0-16,0 7 0 16,3 18 0-16,10 6 0 15,11 11-1-15,13 5-44 16,12 5 0-16,9 6-1 15,16 3 0-15,9 3 39 16</inkml:trace>
  <inkml:trace contextRef="#ctx0" brushRef="#br0" timeOffset="13823.5375">5892 5758 97 0,'10'30'46'16,"-3"4"-1"-16,-7-2-40 15,-2 18-5-15,-4 5 1 16,-3 2 0-16,-2-1-1 16,0-4-44-16,0-6-1 15,-2-17 0-15,2-12-1 0,11-17 32 16</inkml:trace>
  <inkml:trace contextRef="#ctx0" brushRef="#br0" timeOffset="14732.7494">7579 2902 99 0,'0'0'46'16,"-11"-23"-3"-16,17 5-43 16,10-9 1-16,12-2-1 15,11-13 0-15,9-8 0 16,9-7 0-16,12 0 1 15,8-8-1-15,10-4 2 16,11 0-2-16,8-9 2 16,10 0-1-16,10-7 1 0,5 6-2 15,6-12 3 1,10 9-4-16,0-1 3 16,3-1-2-16,-6 7 0 15,-3 3 0-15,-1 6 0 0,-2 11 2 16,-7 10-3-16,-7 4 3 15,-7 8-3-15,-9 16 4 16,-5-1-3-16,-5 22 1 16,-11 9-2-16,-7 4-1 15,-4 7 1-15,-10 13 2 16,-5 1-2-16,-5 1-1 16,-6 9 2-16,-6-4 0 15,-5 7 1-15,-3-4 0 16,-1 1-1-16,2-12 0 15,-2 14 0-15,-1-6 0 16,0-4 1-16,2 3-1 16,-1-4 0-16,-1-5 0 0,-6 6-1 15,-1-2 1-15,-4-8 0 16,-3 0 0-16,-2 3-1 16,-3-1 1-16,-2-6 0 15,-2 0 1-15,3 2-1 16,9-4-47-16,-12-4 2 15,-1-5-2-15,-10-13-1 16,11 0 33-16</inkml:trace>
  <inkml:trace contextRef="#ctx0" brushRef="#br0" timeOffset="15732.9568">6392 4940 98 0,'0'0'46'15,"0"0"-1"-15,0 0-44 16,-9-12-1-16,9 12 0 16,0 0 0-16,0 0 0 15,0 0 0-15,-3-13 0 16,3 13 0-16,0 0 0 16,1 16 1-16,3 1-1 15,1 6 0-15,1 6 0 16,1 11 0-16,2 6 0 15,-1 5-1-15,1 7 2 16,-3-1-1-16,-1-5 0 0,-1-3 1 16,-2-3 0-16,-2-7-1 15,-1-7 0-15,0-6 2 16,-2-9-3-16,2-5 1 16,1-12 0-16,-1 14 0 15,1-14 0-15,0 0-45 16,11-18 1-16,0 5-2 15,1-4 1-15,6 2 32 16</inkml:trace>
  <inkml:trace contextRef="#ctx0" brushRef="#br0" timeOffset="16039.9961">6987 5512 97 0,'0'12'45'15,"0"-12"0"-15,-7 15-40 16,2-3-4-16,2 5-1 15,1 5 0-15,1 3 1 0,-2 9-1 16,-1 11 0-16,3 2 0 16,-1-4 0-16,1-3-44 15,-1-6-2-15,5-21 0 16,-1-24-1-16,4-37 37 16</inkml:trace>
  <inkml:trace contextRef="#ctx0" brushRef="#br0" timeOffset="17083.7252">7314 3205 106 0,'-35'15'45'0,"2"-13"0"16,-4-10-45-16,25-5 0 15,12-16 0-15,14-8-1 16,14-9 3-16,15-17-2 16,16-15-2-16,21-9 2 15,17-10-1-15,14-9 0 16,13 4 3-16,11-6-2 0,14-3-1 16,8-1 1-1,9 3 3-15,1 10-3 16,8 0 4-16,5 11-5 15,0-15 2-15,3 20-1 0,-4 0 2 16,-5 20 0-16,-8 0-2 16,-8 6 0-16,-15 9-1 15,-12 7 2-15,-9 22-2 16,-11-4 3-16,-10 13-4 16,-6 1 0-16,-3 12 2 15,-4 0 0-15,-2 2 1 16,-3 3 1-16,-7 5 0 15,-5 8-1-15,-8-4 1 16,-4 4 0-16,-3 6-2 16,-6 1 1-16,-1 7-1 15,0-4-2-15,2-5 2 16,4 1-2-16,1 3 2 0,2-4-2 16,-2-2 4-16,-1-2-3 15,-3-3 1-15,-4 9 1 16,-7 1 0-16,-5-2 0 15,-5-1-1-15,-4 0 0 16,-5 6 1-16,-1-1-1 16,-5-4 1-16,1 2-1 15,-1 5-2-15,2 0 2 16,2 4 0-16,-1 3 0 16,3-6 0-16,0 1 0 15,-1 2-1-15,-4-5 1 16,-2-4-1-16,-6-2 2 0,-1 1-1 15,-5-9 0-15,-2-2 0 16,-1 2-1-16,-2-6-1 16,2-13 2-16,-2 22 0 15,2-22 0-15,0 0-2 16,0 0 1-16,0 0-45 16,-2-23 0-16,0-3 1 15,-2-3-2-15,-2-17 28 16</inkml:trace>
  <inkml:trace contextRef="#ctx0" brushRef="#br0" timeOffset="17916.0494">7420 5048 96 0,'0'0'46'16,"0"0"0"-16,4-20-44 15,-4 20-2-15,0 0 0 16,-19 9 0-16,5 5 0 16,-1 3 0-16,-2 8 0 15,2 2 0-15,0 2 0 0,6-1 0 16,4 0 0-16,8-1 0 16,6-8 0-16,7-3 0 15,9-9 0-15,2-2 0 16,8-5 0-16,2-4 0 15,3-2 0-15,4-3 0 16,1-2 0-16,1-1 0 16,3-4 0-16,4-4-45 0,-1 0 0 15,-3-7 0 1,1-2-2-16,-1-6 40 16</inkml:trace>
  <inkml:trace contextRef="#ctx0" brushRef="#br0" timeOffset="18219.4248">8109 4631 89 0,'-18'19'46'0,"-2"1"0"16,3 5-38-16,-2 5-8 15,5 11 1-15,1 5-2 16,5 12 2-16,1 5-1 16,0 5 0-16,5 1 0 0,2 0 0 15,1-1 1-15,2-7-1 16,0-9 2-16,1-9-2 16,1-14 1-16,0-6 0 15,-5 0-46-15,0-23 0 16,0 0-1-16,13-5 0 15,-8-6 34-15</inkml:trace>
  <inkml:trace contextRef="#ctx0" brushRef="#br0" timeOffset="18656.0308">8466 5658 112 0,'0'20'46'0,"4"-3"-11"16,-7 17-35-16,5 6 1 15,1 5-1-15,-3 7 0 16,3-3 0-16,-3 4 0 16,2-2-46-16,-7-9 1 15,0-17-2-15,-9-19 0 16,-6-23 39-16</inkml:trace>
  <inkml:trace contextRef="#ctx0" brushRef="#br0" timeOffset="19983.6723">7628 2947 103 0,'5'-33'43'0,"-7"-5"1"16,8-4-46-16,1-5 3 15,1 2-3-15,4-6 3 16,7 1-1-16,3-1 0 16,6-2 0-16,3 1 1 15,8-3 1-15,2 4-2 16,3-5 2-16,3 3-2 15,4-4 2-15,4-3-2 16,4-5 3-16,4 0-3 16,9 0 2-16,7-1-2 15,4-3 1-15,4 2-2 16,3-5 3-16,4 11-1 16,3-1-3-16,5 4 2 0,0-5-1 15,4 2 3-15,4 1-3 16,4 3 4-16,4 8-4 15,3-10 2-15,2 11 0 16,-2 0-1-16,-4 7 0 16,-3 5 0-16,-6 4-1 15,-5 7 2-15,-4 2-1 16,-5 9 0-16,-5 1 1 16,-1 7 1-16,0 2-2 15,-4 1 0-15,0 6 3 16,-1 0-3-16,-5-1-1 15,-2 5 2-15,-4 2-3 16,-1-2 2-16,-4 10 1 0,0 1-1 16,-4-4 0-16,0 5 1 15,-4 9 1-15,-3-2-4 16,-4 5 5 0,-3 7-6-16,-49-38 3 0,85 83 0 15,-45-30 0-15,-1 3 1 16,2 2 0-16,-1-4-1 15,1 2 1-15,-2-5 0 16,2-1 1-16,-6-4-3 16,-2 3 2-16,-2-10-3 15,-1-3 1-15,-3 3 1 16,2 3-2-16,1 3 2 16,1 4-1-16,2-4 1 0,1 0-2 15,1 1 2-15,-1 3-1 16,-1-2 1-16,-5 0 0 15,-1-7 0 1,-4-1-2-16,-5-3 2 0,-1-2-2 16,-3-3 2-16,-1 0-1 15,-1-4 1-15,1-7-2 16,-2-4 3-16,-1 1 0 16,0-5-1-16,0 1 0 15,-3-1 0-15,-7-12 0 16,11 11-1-16,-11-11 1 15,9 14 0-15,-9-14-1 0,0 0 1 16,0 0 0-16,0 0 0 16,11 9 0-1,-11-9 0-15,0 0 0 16,0 0 0-16,0 0 0 16,0 0 0-16,0 0 0 0,0 0 0 15,0 0 0-15,0 0 0 16,-12-10-46-16,7-2 0 15,-5-4-1-15,1-2-2 16,-3-8 37-16</inkml:trace>
  <inkml:trace contextRef="#ctx0" brushRef="#br0" timeOffset="21249.3449">9239 4925 110 0,'0'0'47'16,"-4"-15"-17"-16,4 15-28 15,-11-12-2-15,11 12 1 16,-7-23-1-16,3 11 0 16,1-2 0-16,-5 3 0 0,2-1 0 15,-5 0 0-15,-1-1 0 16,-5 2 0-16,-3 0 0 15,-4 2 0-15,-4 0 0 16,-2 4 0-16,-2 4 0 16,-4 3 0-16,1 7 0 15,-1 6 0-15,5 7 0 16,3 9 0-16,3 5 0 16,10 0 0-16,7 6 1 15,10-4-1-15,11 0 0 16,6-9 0-16,8-7 0 15,7-9-1-15,5-13 1 0,5-7 0 16,3-12 0-16,0-8 0 16,-2 0 0-16,-1-4 0 15,-3 2 1-15,-6-2-1 16,-6 7 0 0,-6 7 0-16,-6 7-1 0,-3 9 1 15,-14 1 0-15,17 22 0 16,-11 5 0-16,0 10-1 15,-1 8 1-15,1 9 0 16,0 5 1-16,-2 7 0 16,0-2 0-16,-2 0-1 15,0-8 1-15,1-4 0 16,-2-4 0-16,2-10 0 0,-2-1 0 16,1-15-1-16,1-4 0 15,-3-18 0-15,5 18-4 16,-5-18-42-1,6-18 0-15,-1 0 0 0,-3-9 0 16,7 3 38-16</inkml:trace>
  <inkml:trace contextRef="#ctx0" brushRef="#br0" timeOffset="21663.1814">9797 5732 97 0,'0'0'46'16,"0"0"0"-1,3 18-39-15,1-5-6 16,3 2-1-16,-1 6 0 15,2 4 1-15,-3 9-2 0,-1 4 2 16,-2 0-1-16,-1 3 0 16,-4-5 0-16,2-14-45 15,0-2-1-15,1-20 0 16,0 0-1-16,-9-41 34 16</inkml:trace>
  <inkml:trace contextRef="#ctx0" brushRef="#br0" timeOffset="22982.7401">7524 2951 121 0,'-25'-5'42'16,"4"-5"-12"-16,11-14-32 15,9-6 3-15,9-7-3 16,10-4 2-16,13-8 0 16,12-9 0-16,10-5 0 15,13-1 0-15,10-8 0 0,12 3 0 16,8-9 2-16,12-4-3 16,14-1 3-16,9-1-2 15,11-7 2-15,9-9-1 16,14 11 1-16,7 4-1 15,9-6 0-15,8 4 0 16,2-4 1-16,0 8-2 16,-2 2 1-16,1 14 1 15,-9-7-3-15,-2 3 3 16,-6 13-1-16,-12 14 0 16,-6 3 0-16,-7 2 2 15,-3 9-4-15,-8 7 2 16,-8 5-3-16,-3 7 4 0,-11 6-2 15,-6-1 0-15,-5 11-2 16,-6 6 2 0,-9 2 2-16,-5-1-1 15,-2 10 2-15,-9 4-2 0,-2 1 1 16,-5 15-3-16,-4 0 2 16,-6 12-1-16,0 5 1 15,-7 10-2-15,-2-1 1 16,-6 3-4-16,-2-5 3 15,-3 2 1-15,-2 5 2 16,-3-15-5-16,-1-2 3 16,-1-7-1-16,2-3 1 15,-3-7 0-15,1 0 0 0,-2-7-1 16,-2-1 0-16,-3 0 1 16,-2 1-1-1,-2-1 1-15,-2 3-1 16,4-2 1-16,-2 6 1 0,1-7-1 15,1-2 0-15,-2 2 0 16,1 6 0-16,-2-10 0 16,-4 0 1-16,-2-4-1 15,-4 0 0-15,-2-3-1 16,-3 1 0-16,-4-5 1 16,2-16-2-16,-5 19 1 15,5-19-1-15,-7 19 2 16,7-19-2-16,0 0 3 15,-16-2-1-15,16 2 0 16,-17-2 0-16,17 2 0 16,-19-9 0-16,8 9-1 15,-2 2-1-15,1-1-2 0,0-2 0 16,12 1 2-16,-18-8 1 16,18 8 0-16,-21-7 1 15,10-3 0-15,0-2 4 16,0 2-1-16,11 10 3 15,-18-8-3-15,18 8-1 16,0 0-1-16,0 0 0 16,8 27-1-16,7-9-1 15,4 9 0-15,3-3-1 16,4 3 2-16,2-1-2 16,1-5 2-16,-2-9 1 15,-1-10-1-15,-3-22-46 16,-6 8 1-16,-11-8 0 0,-8-2-2 15,-18-7 28-15</inkml:trace>
  <inkml:trace contextRef="#ctx0" brushRef="#br0" timeOffset="23632.9736">10514 5050 102 0,'-5'-15'46'0,"-6"5"-1"16,11 10-44-16,-15-17-1 15,15 17 1-15,-16-1-2 16,16 1 0-16,-10 18 1 15,9 4 1-15,2 4-1 16,1 10 1-16,3 9-1 16,3 11 0-16,-1 3 0 0,1 6 2 15,1 1-2-15,0-4 1 16,-1-1-1-16,-2-10 1 16,0-9 0-1,-2-5-1-15,1-8 0 0,-2-8 0 16,0-8 0-16,-3-13 0 15,0 0-1-15,4-11-44 16,-4 11-2-16,11-28 2 16,-3 6-2-16,1-8 33 15</inkml:trace>
  <inkml:trace contextRef="#ctx0" brushRef="#br0" timeOffset="24165.9778">11066 4950 100 0,'0'0'46'16,"0"0"0"-16,-6 11-44 15,-6 8-1-15,-5 3-1 16,-3 7 0-16,-2 11 1 15,0 7-1-15,3 10 1 16,4 5-1-16,4 1 1 16,7 6-1-16,9-2 0 0,7-3 0 15,9-6 0 1,6-9 1-16,6-8-2 16,6-9 1-16,3-8 0 15,-1-11 0-15,1-9 0 0,-2-4 0 16,-2-6 0-16,-4-5 0 15,-5-9 0-15,-7-4 0 16,-5-5 0-16,-8-3 0 16,-8 3-1-16,-7-3 1 15,-5 1 0-15,-6 8 0 16,-3 4 0-16,-2 7 0 16,-1 5 0-16,4 9-1 15,1 5 1-15,5 6 1 16,2 2-1-16,5 1 0 15,1 2 1-15,4 0-1 16,3-2 0-16,1 0 0 0,4-5 0 16,-7-11-45-16,22 4-1 15,-11-8 0-15,5-6 0 16,-4-10 32-16</inkml:trace>
  <inkml:trace contextRef="#ctx0" brushRef="#br0" timeOffset="25033.3335">11558 4784 101 0,'0'0'47'16,"0"0"-2"0,16-10-44-16,-16 10 0 0,22-5-1 15,-4 2 0-15,5-5 0 16,4 2 0-16,4 3 0 15,0-2 0-15,1 1 0 16,-1 6 0-16,-3-4 0 16,-4 3 1-16,-3 0-1 15,-4 2 0-15,-2-1 0 16,-4 1 0-16,-11-3-1 16,15-1 1-16,-15 1 0 0,0 0 0 15,0 0 0-15,10 12 0 16,-10-12 0-1,3 26 0-15,-3-4 0 16,2 6-1-16,0 10 2 0,5 16-1 16,-3 6-1-16,5 11 2 15,1 5 0-15,1 8 0 16,2 0-1-16,-1 6 0 16,2 0 0-16,-3-10 0 15,2-1 1-15,-3-5-2 16,-1-6 1-16,-3-7-1 15,-1-10 1-15,-2-9 0 16,-2-10 0-16,1-8 0 0,-5-6 0 16,3-18 0-16,-11 13 0 15,0-13 0 1,-6-3 0-16,-2 2 1 16,-5-4-1-16,-1 3 0 0,-5-1 0 15,1 3 1-15,-1 4-2 16,2-1 1-16,1 2 1 15,4 0-1-15,1 2 0 16,5-1 1-16,4-4-3 16,13-2-44-16,0 0 1 15,-3-28-2-15,11-4 0 16,3-16 36-16</inkml:trace>
  <inkml:trace contextRef="#ctx0" brushRef="#br0" timeOffset="53565.6073">24409 5046 117 0,'24'18'47'15,"-2"-1"-2"-15,7 5-44 16,-1 13-1-16,4 15 0 15,-2 12-1-15,-1 14 1 16,-5 12 0-16,-2 8-1 16,-7 14 1-16,-2 9-1 15,-8 11 1-15,-10 3 1 16,-5 3-1-16,-7 0 0 16,-5 0 0-16,-5-5 0 15,-4-4 0-15,-3-2 0 16,-1-9 1-16,-1-7-2 0,2-8 2 15,3-6 0-15,0-10-1 16,4-10 0-16,4-12 0 16,2-7 0-16,4-12 0 15,3-9 0-15,0-4-1 16,-1-3 1-16,1-2 0 16,-2-7 0-16,0 4 0 15,-1-2 0-15,-1-2 1 16,-3 1 0-16,3-7-1 15,-4-3 1-15,5-4-1 16,-1-2 0-16,4-13-1 16,0-8 1-16,5-7-1 15,3-13 1-15,3-7 0 0,4-14-1 16,7-9 1-16,0-8 0 16,2-2 0-16,6-3 0 15,2 3 0-15,0 3 0 16,0 6-1-16,5 14 2 15,-11 9-2-15,5 12 1 16,-7 13-1-16,-10 20 1 16,0 0 0-16,1 41 0 15,-11 8 1-15,-13 14-2 16,2 15 2-16,-13 13-1 16,-3 12 2-16,-4 7-1 15,-2-4 0-15,-2 1 0 16,5-12-1-16,6-11 1 0,2-9-1 15,8-16 0-15,6-13 0 16,10-10 1-16,7-17-2 16,1-19 1-16,27 4 0 15,3-20 0-15,9-10 0 16,16-5 0-16,10-7-1 16,8-3 1-16,5 1 0 15,0 2-1-15,-2 8 1 16,-10 12 0-16,-6 6 1 15,-14 8-2-15,-13 6 2 16,-10 3-1-16,-11 7 0 16,-8 2 0-16,-5 2 0 0,-4-2 0 15,-4 8-45-15,0-9 0 16,-1-1-1-16,0 1 0 16,10-13 16-1</inkml:trace>
  <inkml:trace contextRef="#ctx0" brushRef="#br0" timeOffset="78915.3533">3744 7516 103 0,'0'0'46'15,"-23"-8"0"-15,12-3-46 0,-26 0 0 16,-11 2 1-16,-7 3-1 16,-3 6 0-16,2 1 0 15,4 4 1-15,9 3-1 16,8 10 0-16,10 8-1 16,10 16 2-16,7 9-1 15,3 13 1-15,0 17-1 16,-1 13 1-16,-4 14 0 15,-4 4 0-15,0 3-1 16,-5-6 1-16,2 0 0 16,3-8-1-16,5-14 1 15,7-6 0-15,7-15 0 16,9-5 0-16,8-5 1 0,11-10-2 16,9-7-1-16,4-10 1 15,4-4 0-15,0-4-1 16,0-3 1-16,-5-7 0 15,-3-8-1-15,-8-1 1 16,-6 1 0-16,-3-5 0 16,0-4-45-16,8-7-1 15,7-11 0-15,17-12-1 16,16-11 26-16</inkml:trace>
  <inkml:trace contextRef="#ctx0" brushRef="#br0" timeOffset="79690.8741">8869 7559 110 0,'18'-3'47'15,"5"-8"-1"-15,21 0-46 16,5-3 0-16,10 2 1 16,7-1-1-16,5 5 0 15,-2 8 0-15,-1 11 1 16,-5 13-1-16,-8 17-1 16,-11 18 1-16,-10 17-1 15,-10 18 1-15,-7 16 0 16,-6 9 0-16,-1 10-1 15,-4 3 1-15,-5-3 0 16,1-3 0-16,-4-10 1 16,-1-3-1-16,-6-13-1 15,-6-8 1-15,-9-11 1 0,-6-14-1 16,-10-7 0-16,-6-14-1 16,-5-12 2-16,-5-15-1 15,-4-11 0 1,-1-12 0-16,0-9 0 0,5-2 0 15,1-4 1-15,6-1 0 16,9 4-2-16,4 7-43 16,11 1-3-16,10 5 1 15,15 3-2-15,0 0 30 16</inkml:trace>
  <inkml:trace contextRef="#ctx0" brushRef="#br0" timeOffset="82015.2766">5417 8862 105 0,'16'-9'47'0,"-4"-12"-1"0,4 3-47 15,-1 1 1 1,2 5 0-16,0 7 0 0,1 7-1 16,2 9 1-1,-2 10 0-15,0 11 0 0,-2 15 0 16,-4 6 0-16,-3 11 0 15,-7 3-1-15,-3-1-42 16,-7-1-4-16,-6-11 2 16,0-9-1-16,0-19 33 15</inkml:trace>
  <inkml:trace contextRef="#ctx0" brushRef="#br0" timeOffset="82286.5823">6800 8751 105 0,'11'43'46'0,"-7"1"0"16,2 1-46-16,-6 7 0 16,-4 4-1-16,19 2-44 15,-29-6-1-15,2-6 0 16,-2-10 0-16,4-12 34 16</inkml:trace>
  <inkml:trace contextRef="#ctx0" brushRef="#br0" timeOffset="83315.2121">16023 7591 99 0,'0'0'47'0,"-20"11"-1"16,-3-10-43-16,-12-5-3 16,-9 1 0-16,-10-4 0 0,-6-2 0 15,-5-1 0 1,2 2 0-16,7 1 0 15,6 6 0-15,13 6 0 16,7 7 0-16,11 20 0 0,8 12 0 16,8 17 0-16,-1 17 0 15,-2 17 0-15,-3 15 0 16,-6 10 2-16,0 1-2 16,-3-5 1-16,2-5 0 15,2-6 0-15,8-13-1 16,15-19 1-16,13-9 1 15,17-18-2-15,12-9 0 16,13-12 0-16,9-5 1 16,5-8-1-16,1-6 0 15,-2-6 1-15,-4-9-2 16,-12 0-45-16,-1-10 0 16,0-6 0-16,0-14-1 0,6-10 29 15</inkml:trace>
  <inkml:trace contextRef="#ctx0" brushRef="#br0" timeOffset="83915.2549">20940 7645 113 0,'29'-5'47'0,"12"-5"-1"16,21 2-45-16,4-3-1 15,6 3-1-15,1 6 2 16,-7 8-1-16,-9 18 1 15,-15 15 0-15,-12 21 0 16,-16 20-1-16,-11 19 0 16,-9 14 0-16,-7 14-1 15,-4 4 2-15,-2-2-1 16,-2-1 0-16,-3-8-1 16,-1-12 2-16,-2-18-1 15,-6-12 1-15,-11-18-1 16,-8-14 0-16,-12-16-1 15,-6-16 1-15,-6-16 1 0,-2-16-2 16,0-10 2-16,2-5-2 16,3-5-45-16,2-5-1 15,1 1 1-15,-2 6-1 16,-7-1 24-16</inkml:trace>
  <inkml:trace contextRef="#ctx0" brushRef="#br0" timeOffset="84315.2559">17777 8763 113 0,'0'0'47'16,"19"24"-1"-16,-19-5-45 15,12 13-2-15,1 13 1 0,-6 8 0 16,-6 12 0 0,-4 3-1-16,-4 3 1 15,-5 2 0-15,-1-6 0 16,1-28-45-16,1 6-1 0,5-18-1 16,6-27 0-16,20 4 28 15</inkml:trace>
  <inkml:trace contextRef="#ctx0" brushRef="#br0" timeOffset="84590.9801">19416 8871 114 0,'26'28'48'0,"-9"0"-2"15,-8 3-45-15,-6 8-1 16,-6 2-2-16,-10 4 2 16,-9 5-1-16,-5-4 0 15,-2-2-46-15,1-10 1 16,2-8-1-16,7-10 0 15,6-8 30-15</inkml:trace>
  <inkml:trace contextRef="#ctx0" brushRef="#br0" timeOffset="85315.5989">23150 10103 118 0,'-2'19'47'0,"6"9"-1"16,22 4-46-16,-18 11 0 15,-4 16 1-15,1 5-1 16,1 10 1-16,6-8-2 0,13-7 1 15,15-12 0-15,22-21 0 16,22-18-1 0,27-23 1-16,21-21 1 15,16-16-1-15,9-7 0 0,-4-12-3 16,-2 9-43-16,-15 9 0 16,-12 15 0-16,-16 19-2 15,-20 20 26-15</inkml:trace>
  <inkml:trace contextRef="#ctx0" brushRef="#br0" timeOffset="85732.7006">23706 13403 114 0,'11'32'47'0,"-8"10"0"15,-3 6-44-15,3 9-3 16,5 2 0-16,8-3-1 16,10-10 1-16,20-12 0 0,22-19 0 15,20-17 0-15,20-22 0 16,15-12 1-16,6-15 0 16,5-9-1-16,-1 0 0 15,-13-1-46-15,-18 9 1 16,-22 8 0-16,-21 19-2 15,-21 11 19-15</inkml:trace>
  <inkml:trace contextRef="#ctx0" brushRef="#br0" timeOffset="86122.31">23751 15876 119 0,'-6'41'46'15,"-3"-1"0"-15,4 4-46 16,3-3 0-16,12-1 1 16,13-9-1-16,24-10 0 0,26-17-1 15,27-16 2-15,25-16 0 16,19-13-1-16,12-7 0 16,6-17-45-16,-6 15-1 15,-19 1-1-15,-32 7-2 16,-33 16 24-16</inkml:trace>
  <inkml:trace contextRef="#ctx0" brushRef="#br0" timeOffset="352012.2062">5811 6595 105 0,'-8'-17'45'0,"-3"3"1"15,-12-3-46-15,3 3 0 16,-4 3 0-16,-3 0 0 16,-6 6 0-16,-5 4 0 15,-6 5 0-15,-6 5-1 16,-5 7 2-16,-6 8-1 15,-5 9-1-15,-3 8 2 16,-2 6-2-16,1 8 1 16,7 5 0-16,8 3-1 15,11 6 1-15,12 3-2 0,16-1 3 16,19 5-2-16,19-4 1 16,16-5 1-16,18-6-1 15,16-6 0-15,14-13 0 16,8-10 1-16,8-12-1 15,-1-10 0-15,-2-10 1 16,-4-10-1-16,-8-9 0 16,-9-9 1-16,-10-10-1 15,-9-13 0-15,-12-12 1 16,-5-8-1-16,-12-10-1 16,-10-4 1-16,-10-1 0 15,-13 1 1-15,-15 4-1 16,-13 15 1-16,-10 9-1 0,-10 16 0 15,-8 27-45-15,-6-6 0 16,3 9-1-16,5 2-1 16,13 2 33-16</inkml:trace>
  <inkml:trace contextRef="#ctx0" brushRef="#br0" timeOffset="352762.2243">5847 6444 105 0,'0'0'46'0,"-6"23"0"16,6-23-45-16,0 0-1 15,23 6 0-15,-5-6 0 16,7-6 0-16,5-3 1 15,7-2-2-15,7-8 1 16,8 0 0-16,7-6 0 16,7-1 0-16,8 3 1 0,7 0-1 15,5-3 0-15,8 3-1 16,6 4 1 0,7 1 0-16,1 3 0 15,5-2-1-15,-2 4 0 0,-3 1 1 16,0 6-1-16,-5-2 2 15,-7 7-2-15,-7 7 1 16,-5 4 0-16,-10 6 1 16,-4 4-1-16,-7 6 1 15,-5-1-2-15,-7 6 2 16,-7-2 0-16,-5-2 0 16,-5-1 0-16,-4-3-1 15,-5-2 0-15,-3-4 1 16,-5-1 0-16,-1-3-2 15,0 6-5-15,-3-8-40 16,-13-11 0-16,19 16-1 16,-19-16-1-16,12 12 41 0</inkml:trace>
  <inkml:trace contextRef="#ctx0" brushRef="#br0" timeOffset="362062.1194">3873 7767 108 0,'14'0'46'16,"-1"3"0"-16,-13-3-46 15,17 13 0-15,-8-1-1 16,-4 10 2-16,-3 6-2 16,-3 8 1-16,-4 11 1 0,0 6-1 15,-1 6-1-15,3 5 1 16,5-1 0-16,6-4 0 15,10-4 0-15,9-8 0 16,12-12-1-16,5-9 2 16,8-14-2-16,0-11 1 15,3-13-1-15,2-15-45 16,-7-9 0-16,-6-13-1 0,-6-8 1 16,-6-8 35-1</inkml:trace>
  <inkml:trace contextRef="#ctx0" brushRef="#br0" timeOffset="362279.1365">4490 7696 104 0,'-14'41'46'0,"-3"8"0"16,4 8-46-16,-2 9 0 15,2 11-1-15,0 2 1 16,4 0 0-16,2-4 1 15,4 1-2-15,-1-4 2 16,3-6-1-16,1-8 1 16,0-39-42-16,2 15-3 15,-2-12-2-15,2-10 0 16,-2-12 27-16</inkml:trace>
  <inkml:trace contextRef="#ctx0" brushRef="#br0" timeOffset="362612.2886">4703 7746 104 0,'40'-21'46'0,"-1"15"-1"16,-4-1-44-16,-1 9-2 15,-6 10 1-15,-6 11 0 16,-12 17 0-16,-10 11 0 15,-16 18 1-15,-10 11-2 0,-12 12 1 16,-2 2-1-16,1-4 1 16,4-5 2-16,13-12-1 15,15-11 0-15,22-19 0 16,21-16 0-16,15-10-1 16,9-14 2-16,3-3-2 15,1-5-1-15,-7-5 1 16,-2 0-46-16,-15 2 0 15,-14-4-1-15,-10-3 0 16,-4 5 33-16</inkml:trace>
  <inkml:trace contextRef="#ctx0" brushRef="#br0" timeOffset="375545.2769">9247 6297 109 0,'-20'-17'47'0,"-4"3"-1"15,-5 2-46-15,-5 4-1 16,-3 10 2-16,-4 11-1 16,-7 19 0-16,-2 20 0 15,-1 19 0-15,-3 22-1 0,3 17 1 16,2 19 0-16,8 9-1 15,11 5 1-15,14-2 0 16,14-11 0 0,18-16 1-16,19-17-1 0,17-19 0 15,17-31 1-15,12-21 0 16,9-25-1-16,5-27 1 16,3-25-1-16,-4-25 0 15,-6-24 1-15,-11-20-1 16,-16-10-1-16,-19-10 2 15,-18-4-1-15,-20 8 0 16,-16 10 0-16,-16 19 0 16,-17 18-2-16,-12 16-44 0,-15 14 0 15,-11 21-2-15,-15 9 1 16,-20 4 32 0</inkml:trace>
  <inkml:trace contextRef="#ctx0" brushRef="#br0" timeOffset="375978.6915">2412 7383 112 0,'-15'-15'46'0,"15"15"-2"16,9-22-44-16,15 10 1 16,17 6-2-16,10 2 1 0,14 3 0 15,14 13-45-15,15-15-1 16,11-2 0-16,10 0-2 15,10-5 32-15</inkml:trace>
  <inkml:trace contextRef="#ctx0" brushRef="#br0" timeOffset="376547.2683">5758 7864 102 0,'-20'20'47'0,"1"11"-2"15,-6 3-45-15,4 11 0 16,6 3 0-16,-1 4 0 15,10-4 0-15,6-5 0 16,6-5 0-16,11-12 0 0,5-5 0 16,3-15 0-16,5-16-2 15,1-8-43-15,4-10-1 16,-2-13 0 0,1-6 0-16,-5-8 38 0</inkml:trace>
  <inkml:trace contextRef="#ctx0" brushRef="#br0" timeOffset="376745.2606">6001 7800 95 0,'0'0'46'16,"-13"34"0"-16,5-2-39 15,3 15-6-15,-1 14-2 16,-1 8 1-16,-1 9 0 0,1 0-1 16,1 3 2-16,0-5-1 15,2-6 0-15,4-11 0 16,1-1-39-16,7-28-6 15,4-18-1 1,2-19 1-16,8-21 27 0</inkml:trace>
  <inkml:trace contextRef="#ctx0" brushRef="#br0" timeOffset="376995.2605">6285 7754 103 0,'31'-30'47'0,"1"18"-2"15,14 12-45-15,-22 13 1 0,-8 21-2 16,-14 11 0-16,-11 18 0 16,-15 13 1-1,-7 13 0-15,-6 3 0 16,0 0 1-16,7 3-2 0,8-10 1 16,13-8 1-16,14-14-1 15,16-18 0-15,14-17 1 16,-4-19-46-16,21-14-1 15,2-20 1-15,7-14-2 16,1-9 36-16</inkml:trace>
  <inkml:trace contextRef="#ctx0" brushRef="#br0" timeOffset="377763.7826">6257 6607 104 0,'-4'-36'46'15,"-12"3"1"-15,-21-9-45 16,-12 10-2-16,-14 7 0 15,-13 18 0-15,-10 16 0 16,-7 17 0-16,-3 24 0 16,1 22-1-16,7 20 1 15,11 16 0-15,10 13-1 16,19 0 1-16,19-4 0 16,24-11 0-16,23-14-1 15,21-23 1-15,25-24-1 16,16-29 1-16,21-29 1 15,8-25-1-15,11-27 0 0,1-17 0 16,-5-20 0-16,-10-11 1 16,-16-10-1-16,-12-1 0 15,-21 2 1-15,-13 13-1 16,-19 12 1-16,-5 12-1 16,-3 12 0-16,4 15 0 15,11 11-1-15,19 5 1 16,25 10-1-16,23 0 1 15,32 2-1-15,32 0 0 16,38 3 2-16,32 2-1 16,29 6 1-16,15 8 0 15,11 7-1-15,0 9 1 16,-8 9 0-16,-20 11-1 0,-33 10 0 16,-34 5 1-16,-38 9 0 15,-33 2-1-15,-33-1 1 16,-24 1 0-1,-23-4-1-15,-16-5 0 0,-9-5-9 16,-6-8-36-16,0-6-1 16,0-12-1-16,4-6 0 15,2-11 38-15</inkml:trace>
  <inkml:trace contextRef="#ctx0" brushRef="#br0" timeOffset="378645.2551">7591 8022 103 0,'-24'14'46'0,"2"3"0"16,5 2-44-16,7 15-2 16,10 6 0-16,7 6-1 15,9-1 1-15,8 1 0 16,4 0 1-16,7-8-1 15,4-13 1-15,5-12-2 16,1-27-44-16,5 1 0 16,-4-15-1-16,3-11 0 15,0-14 32-15</inkml:trace>
  <inkml:trace contextRef="#ctx0" brushRef="#br0" timeOffset="378828.5898">8143 7854 107 0,'-11'-13'46'0,"-3"19"0"15,-8 18-46-15,2 18 0 16,-5 15 0-16,0 17-1 16,-6 11 2-16,1 11-2 15,-1 5 1-15,2-2 0 16,2-6 0-16,2-10-1 16,8-14-44-16,5-19-1 15,11-21 0-15,1-29 0 0,22-11 33 16</inkml:trace>
  <inkml:trace contextRef="#ctx0" brushRef="#br0" timeOffset="379131.2152">8242 7969 106 0,'56'-24'47'16,"0"16"-1"-16,-7 6-45 15,-7 25 0-15,-12 17-1 16,-17 12-1-16,-19 13 1 15,-15 12 0-15,-10 5 0 16,-7 4 0-16,0 0 0 16,7-6-1-16,13-7 1 0,12-10 0 15,19-10 0-15,17-11 1 16,12-16-1 0,10-10 1-16,5-13-1 0,-2-8-44 15,2-12-2-15,-2-6 0 16,-10-15-2-16,1-3 32 15</inkml:trace>
  <inkml:trace contextRef="#ctx0" brushRef="#br0" timeOffset="398562.1153">16336 7948 104 0,'18'-67'47'15,"-12"12"-2"-15,-4-8-45 0,-4 7 0 16,-6 14 0-16,-6 16 0 15,-8 21-1-15,-1 29 3 16,2 26-2-16,7 25 0 16,12 19 0-16,14 12 0 15,17 4 0-15,19-5 1 16,15-15 0-16,17-16-2 16,10-20 2-16,5-34 0 15,2-26-1-15,-8-28 1 16,-13-16-1-16,-18-18-1 15,-21-11 1-15,-24-10 1 16,-25-2-2-16,-23 9 0 16,-22 9 1-16,-13 22 0 0,-10 22-1 15,18 21-45-15,-15 14 0 16,12 15-1 0,17 13 1-16,21 2 34 0</inkml:trace>
  <inkml:trace contextRef="#ctx0" brushRef="#br0" timeOffset="399211.7086">18770 7610 109 0,'-24'3'47'16,"-3"8"-2"-16,9 16-46 0,-3 12 2 16,5 13-1-16,1 19 0 15,2 16 0-15,2 15 0 16,-1 12 1-16,1 7 0 16,-3 0 0-16,1 9-45 15,-4-14-1-15,3-17 0 16,2-16-1-16,6-21 23 15</inkml:trace>
  <inkml:trace contextRef="#ctx0" brushRef="#br0" timeOffset="400582.8597">19968 7963 115 0,'-15'1'46'0,"15"-1"1"16,11-25-48-16,18-2 1 15,18-1 0-15,8-4-1 16,4-2 1-16,5 5 0 16,-2 13 0-16,-12 10 0 15,-19 16 0-15,-23 22 1 16,-24 13-1-16,-19 27 1 16,-19 17-1-16,-9 9 1 15,-3 4-1-15,4-3 0 16,14-4 0-16,22-12 1 15,25-13-1-15,28-20 0 0,23-18 0 16,20-10 1-16,11-15 0 16,9-7-1-16,-1-23-45 15,-3 16-1-15,-12-2-1 16,-21-3-1-16,-17 8 23 16</inkml:trace>
</inkml:ink>
</file>

<file path=ppt/ink/ink8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4:22.13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271 0 26,'0'0'34,"0"0"0,0 0-1,-16 4-16,16-4-8,-23 9-4,7-4-2,-3-2 0,-1 2 0,-1-3 1,1 5-3,-1 1 2,2 3-3,0 4 1,3 6-1,1 11 0,2 4-1,2 9 0,3 2 1,2 4-1,2 3 0,3 2 0,3-1 0,2-10 1,5-3-2,4-9 2,3-5 0,5-7 0,4-5 0,1-8 0,3-3 0,1-1-3,-5-5-4,3 3-16,-5-5-13,-7-3-1,-4-3 1</inkml:trace>
  <inkml:trace contextRef="#ctx0" brushRef="#br0" timeOffset="424">491 154 62,'0'0'37,"-1"27"0,-4 7-7,-5 0-22,4 9-5,-2 4-2,2 2 1,2 3-2,2-5-2,3-5 0,-1-10-6,10 1-6,-5-14-24,9-8 1,1-14-1,2-12 1</inkml:trace>
  <inkml:trace contextRef="#ctx0" brushRef="#br0" timeOffset="666">872 160 62,'24'-5'40,"1"-5"-1,4 2 0,-1-6-31,6 5-4,-1 4-2,0 8-2,-5 7 0,-4 14 1,-8 7-1,-4 8 1,-8 3-1,-5 0 1,-2 1-1,-1-6 0,3-2 0,5-9 0,5-7 0,7-4 0,4-4-1,2-2 1,0-2 0,-2 2 1,-5 5-1,-8 0 0,-10 3 0,-10-1-1,-6 3 1,-8-3-2,-3 1 0,-4-5-4,7-5-4,-5-15-17,15-1-12,9-6 1,13-3-1</inkml:trace>
  <inkml:trace contextRef="#ctx0" brushRef="#br0" timeOffset="1054">1716 202 52,'10'4'41,"-8"9"-2,-9-3 1,0 10-20,-2-8-17,4 3-2,2 2-1,6 1 0,5 3 0,5-4 0,5 8 0,-1 1 1,-2 4 0,-5 4 0,-8 1-1,-5 0-1,-6-2-1,-9-4-5,4-1-9,-10-12-25,7-9 2,1-22-2,8-9 2</inkml:trace>
  <inkml:trace contextRef="#ctx0" brushRef="#br0" timeOffset="1277">1765 199 60,'20'-28'40,"-2"5"1,3 15-1,-10-2-26,8 8-8,-2 2-5,2-2-3,3 3-2,0-5-3,8 6-8,-7-10-18,11 3-6,0-2-1,4 3 2</inkml:trace>
  <inkml:trace contextRef="#ctx0" brushRef="#br0" timeOffset="1467">2342 135 38,'14'-2'36,"-1"-2"2,4-1-2,-3-8-16,10 7-10,-1-2-5,3 5-1,-2-1-1,3 6-1,-5 2 0,2 8 0,-6 2 0,-1 11-1,-6 6 0,-3 3 0,-7 7-1,-5 2 0,-1 1 0,-4 0-2,1 2-2,-5-6-3,7 1-10,-7-8-24,8-6 2,-2-6-2,4-7 3</inkml:trace>
  <inkml:trace contextRef="#ctx0" brushRef="#br0" timeOffset="1751">2444 400 57,'11'-2'38,"9"1"-1,7-6-3,8 4-23,-1-3-10,0-6-7,6 4-22,-7-5-8,-2 0-2,-5-3 1</inkml:trace>
  <inkml:trace contextRef="#ctx0" brushRef="#br0" timeOffset="2083">2962 82 65,'12'8'41,"5"8"-1,-3 3 0,5 15-27,-9 4-8,0 8-2,-6 1-2,-3 6-1,-2 5-2,-5-4-5,1-3-7,-10-10-28,3-5 2,-4-12-3,-2-5 3</inkml:trace>
  <inkml:trace contextRef="#ctx0" brushRef="#br0" timeOffset="2475">2172 649 76,'0'0'41,"6"9"-1,-6-9-4,-8 21-31,0-3-4,-3 5-2,-1 7-6,-8 0-12,2 6-22,-3-3 3,0-3-4,-8-6 4</inkml:trace>
  <inkml:trace contextRef="#ctx0" brushRef="#br0" timeOffset="2846">1411 622 57,'8'9'39,"-6"2"0,-1 7 0,-13-3-30,2 7-8,-2 6-5,-8 0-4,4 5-26,-8-4-2,-2-3-4,-2-9 3</inkml:trace>
  <inkml:trace contextRef="#ctx0" brushRef="#br0" timeOffset="3135">611 602 53,'8'17'39,"-2"4"-2,-7-2 1,2 4-27,-10 1-10,-5 3-4,2 7-13,-10-7-19,4 0-3,-3-9 1,0-7 0</inkml:trace>
</inkml:ink>
</file>

<file path=ppt/ink/ink8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6:43.46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35 340 54,'-15'-9'38,"4"3"-1,0 2 1,11 4-22,-5 12-6,10 6-4,1 7-2,7 8-1,3 6-1,5 8 0,5 4-1,3 5 1,1-3-1,1-1-1,-2-2 0,-4-7-2,-4-4-3,-7-15-7,3-1-23,-17-23-4,14 3-1,-12-19 1</inkml:trace>
  <inkml:trace contextRef="#ctx0" brushRef="#br0" timeOffset="261">446 89 73,'8'-24'39,"-1"15"-1,-7 9 0,4 19-29,-7 9-2,-2 19-4,-8 18 0,0 19-1,-8 18 0,-2 16 0,0 6 0,-1 15-1,-1-2 0,3-2 1,3-11-1,3-7-1,6-11 1,2-11-1,2-9 0,1-18-1,3-10 0,0-14-2,4-10-3,-3-21-5,10-13-30,-1-18 2,4-19-1,3-19 0</inkml:trace>
  <inkml:trace contextRef="#ctx0" brushRef="#br0" timeOffset="678">668 393 14,'0'0'29,"0"0"1,0 0-6,-2 11-4,2-11-3,0 0-2,0 0-2,0 0-1,0 0-3,0 0-3,0 0-1,0 0-1,8-11-1,-8 11-2,0 0 0,1 13 0,-1 1 0,0 7 0,-1 4-1,0 7 0,-4 4 1,-1 3-1,-1 2 0,0-5 1,-2-4-1,1-4 0,1-6-1,-1-6 0,6-5 0,2-11-2,0 0-2,0 0-5,0 0-16,1-24-12,1 9 1,0-9-1,-1 1 2</inkml:trace>
  <inkml:trace contextRef="#ctx0" brushRef="#br0" timeOffset="1049">555 546 46,'-5'10'35,"5"-10"2,12 1-1,-1-9-22,12 7-4,-4-10-2,11 1-2,-1-5-3,4-4-3,2 2 0,-2-4-1,-1 2-2,-3-3 0,-2 5 0,-7 2-1,-2 3 0,-9 2 1,-9 10 0,4-9 0,-4 9 3,-21 6 2,1 6-1,-3 2 1,-5 7 0,-3 5 0,-5 0 0,3 4 0,-3-4-1,4 1 0,3-4-1,3-7-2,6-7 0,3-11-2,17 2-1,-12-22-1,14 0 1,0-10 1,4-5 2,0 1 1,1-2 4,1 7 2,-4 0 1,2 12 2,-6 4-1,0 15 0,0 0-2,10 21 0,-6 6-2,5 6-2,2 2 0,1 7 0,3-1-1,2 0-1,1-5-2,1-9-6,7-5-29,-3-10 1,3 0-2,2-11 1</inkml:trace>
  <inkml:trace contextRef="#ctx0" brushRef="#br0" timeOffset="1670">1092 129 73,'-2'-13'38,"2"13"-1,-2-11 1,7 22-28,-1 5-4,4 12-2,2 6-1,3 8-2,3 7 1,4 6-1,1 0 0,0-1-1,-1-5 0,0-8-1,1-7-2,-2-13-3,4-2-9,-7-17-24,2-9 0,-1-13-1,4-7 2</inkml:trace>
  <inkml:trace contextRef="#ctx0" brushRef="#br0" timeOffset="1914">1609-17 66,'9'-20'37,"-9"20"0,0 0 1,3 15-27,-14 14-4,0 19-2,-6 12-2,-3 22-1,-5 15 1,-2 14-1,-4 8 0,1 9-1,-1 1 0,1-2 0,3-4-1,2-11 1,2-9 0,4-9 0,3-13 0,1-10 0,4-12 0,0-9 0,4-12-1,-1-8-1,4-5-4,4-25-21,-10 18-14,10-18 0,-13-4-1,2 0 0</inkml:trace>
</inkml:ink>
</file>

<file path=ppt/ink/ink8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6:56.5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539 250 37,'0'0'33,"-1"-18"2,-3 6-2,-2-10-13,3 4-8,-8-7-4,4 0-2,-5-3 0,-1 3-1,-3-1 0,-2 6 0,-3 3-2,-1 7 0,-4 4-2,-3 10 1,-3 8-2,-2 10 0,-2 13 0,-2 12-1,-2 17 0,1 9 1,0 13-1,5 6 0,7 4 1,6-2-1,10-5 2,12-8-1,10-14 0,14-9 1,9-12 0,11-10 0,7-9 0,4-7 0,5-8-1,-3-5-2,1-1-6,-12-12-31,5-6 1,-7-9-1,4-5-1</inkml:trace>
</inkml:ink>
</file>

<file path=ppt/ink/ink8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7:22.1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67 45,'11'-17'36,"-1"1"1,-4 2-1,-6 14-11,8-21-11,-8 21-5,0 0-3,0 0 0,3 12-2,-2 3-2,0 7 0,4 5-1,0 6 0,2 5 0,1 3 0,4 0 0,-3 0-1,1-3-1,1 0-5,-11-8-32,7-6-1,-3-9 0,-4-15-1</inkml:trace>
</inkml:ink>
</file>

<file path=ppt/ink/ink8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6:58.6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161 878 42,'0'0'34,"-8"-13"0,8 13 0,-14-1-11,2 2-15,3 11-3,-7 7-1,0 10-1,-2 7 0,0 12 0,-2 7 0,7 7 1,1 3-1,7 0-1,9-4 0,10-3 1,8-12-1,8-7 0,5-14 0,9-8-3,3-12-1,-1-17-7,6-7-29,-8-11 0,1-8 0,-4-13-1</inkml:trace>
  <inkml:trace contextRef="#ctx0" brushRef="#br0" timeOffset="356">283 261 106,'-14'20'38,"-1"-2"-2,0-1-38,15-17-34,-12-13-2,20-12-3</inkml:trace>
  <inkml:trace contextRef="#ctx0" brushRef="#br0" timeOffset="24178">983 0 79,'16'18'38,"-9"16"-3,-5 16 1,-13 11-27,-1 16-10,3 16-28,-6 9-6,-1-1-2,0-3-1</inkml:trace>
  <inkml:trace contextRef="#ctx0" brushRef="#br0" timeOffset="51195">590 1159 45,'-5'-16'35,"4"5"3,-3-3 0,5 3-13,-11-9-11,5 7-5,-8-6-2,2 4-2,-7 1-1,-2 3-1,-3 1-1,1 7-1,-2 7 0,1 3-1,1 11-1,8 7 1,5 6 0,8 5 0,10 3-1,6-1 1,8 0-1,7-4 1,7-7 0,2-6 0,0-6-1,-1-9 1,-3-8 1,-4-6-1,-7-6 1,-7-6 0,-8-8 1,-8-6 0,-9-4 0,-4 1 0,-6 2 0,-1 3-1,-1 5 1,0 8-1,4 11-1,3 13 1,5 13-1,5 12 0,6 13 0,5 13 0,4 12-1,5 10-1,6 7 1,3 5-1,-1 5 1,-3-5-1,-3-5 1,-6-7 0,-7-10 1,-7-11 0,-10-13 0,-6-14 0,-9-17 0,-3-14 1,-3-13 1,1-13-1,2-12 1,4-8 0,5-8 0,10-2 0,10-2 0,10 4-1,11 2-1,6 3 0,7 5 0,4 3-1,2 6-1,-2-1-2,5 10-37,-11-5-1,-2 0 1,-3-3-2</inkml:trace>
</inkml:ink>
</file>

<file path=ppt/ink/ink8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7:36.22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 1609 46,'0'0'33,"-16"8"4,16-8-14,-10 2-6,10-2-6,0 0-1,0 0-3,0 0-1,0 0-1,0 0-1,0 0-1,0 0 0,0 0 0,0 0-1,0 0 0,5 12 0,6-10 0,3-1-1,8 2 1,4-2-1,9-1 1,9-3-1,9 0 1,11-5-1,9-2 1,13-2 0,8-4-1,9 0 1,9-2 0,5 0 0,2 1 0,-4 0 0,-4 6 0,-11 1 0,-13 5 0,-13 3-1,-14 1 0,-16 3 0,-12-1-1,-11 2-1,-8-2-1,-13-1-2,8-11-2,-10 0-13,-7-12-24,-3-5-1,-9-8 1,-4-8-1</inkml:trace>
  <inkml:trace contextRef="#ctx0" brushRef="#br0" timeOffset="570">470 445 79,'0'0'41,"-10"-10"0,10 10 1,-13 1-30,12 16-6,-3 6-2,4 9-2,-3 8-1,4 9 0,-3 7-1,2 2 1,-1 0-1,-1-8-1,1-9 0,-2-8-2,2-10-3,-8-24-12,2-8-23,-2-17 0,1-10 0,-9-12 0</inkml:trace>
  <inkml:trace contextRef="#ctx0" brushRef="#br0" timeOffset="795">69 390 78,'-22'-11'41,"12"2"0,27 4 1,14-9-30,23 0-6,18-7-1,14-4-2,10-9-1,7-2-1,-2-4-2,-9-1-2,-9 4-4,-16-4-6,-8 12-27,-20 7-1,-14 11 1,-25 11-1</inkml:trace>
  <inkml:trace contextRef="#ctx0" brushRef="#br0" timeOffset="1027">525 779 47,'-7'53'35,"6"-13"2,2-15-1,7-3-13,-8-22-16,13-7-1,-8-11-1,0-3 0,-2-6-1,2-6 1,-3-6-2,0-5-1,0-4 0,1 2 0,3 3-1,2 2 0,6 4-1,2 5-1,4 8 0,1 8 0,2 9 0,-2 6-1,-3 4 1,-5 6 0,-6 4 0,-7 7 0,-6 2 1,-6 1 0,-2 1 0,-1 1 1,1 1-1,5 0 1,4-2-1,6-2 1,7-4-1,5-1 1,8-7 0,3-4-1,0-4-1,1-9-1,0-4-2,-4-8 0,1 0-1,-5-5 0,-1 4-1,-5-2 2,3 5 0,-5 0 1,0 7 3,-9 10 0,16-2 2,-16 2 0,13 21 1,-6-2 0,1 4-1,1 2 1,1-1 0,3 0-1,-1-5 0,4-6 0,2-6 0,1-7 0,0-11 0,3-3 1,-3-7-1,2-3 0,-2-4 0,-1 0 0,-5-2-1,0 2 1,-4 7-1,-3 1 0,-2 7-1,-1 2 0,-3 11-1,0 0 1,6 9-1,-2 9 0,3 2 0,1 4 0,4 1 1,4 2 0,4-1 0,2-7 0,6-8 0,4-7 0,2-8 0,3-5 1,2-10-1,0-5 1,0-5 0,-3-5 0,-8-3-1,-6-2 1,-6 1-1,-8 4 0,-9 7 1,-8 9-1,-6 9 0,-6 15 1,-1 16-1,0 13 1,3 11-1,2 7 0,7 4 0,6 1-2,7-2-1,1-17-9,7-3-28,3-17-2,5-9 1,0-12-1</inkml:trace>
  <inkml:trace contextRef="#ctx0" brushRef="#br0" timeOffset="2193">1363 2064 66,'-1'-15'44,"-4"2"-3,5 13 3,-12-10-26,12 10-10,-20 9-3,6 6-2,-6 7-2,-3 7 0,-4 11-1,-4 7 1,-2 11-1,-1 3 1,-1 5-1,3-4 2,1-1-2,4-6 2,4-6-2,2-5 0,7-13 0,2-5-1,5-7-1,1-6-1,4-4-3,2-9-2,0 0-15,0 0-20,-1-13 1,-4-2 0,-2-1 1</inkml:trace>
  <inkml:trace contextRef="#ctx0" brushRef="#br0" timeOffset="2654">289 2327 51,'-3'9'39,"3"-9"-2,0 0 2,2-10-23,9-1-9,0-7-1,7 0-1,-1-2-1,3 1-1,-2-1-2,1 2 1,-4 6-1,-4 2 0,-2 3 0,-9 7 0,9-3-1,-9 3 0,-4 19 0,-1 0 0,-2 5 0,1 8 1,-4 7-1,-1 2 1,2 3-2,-2-2 3,3-2-4,1-6 3,1-6-4,0-7-4,8-4-11,-5-8-22,3-9 0,0 0-1,0 0 1</inkml:trace>
  <inkml:trace contextRef="#ctx0" brushRef="#br0" timeOffset="3001">152 2606 55,'-16'4'41,"16"-4"0,13-2 2,6 5-15,5-3-20,12 1-3,5-1-2,9 4-1,3 1 0,1 0 0,-1 1-1,-3 3 0,-8-1-2,-8 0-1,-7 5-11,-11-8-29,-16-5-1,0 0 0,-19-15-2</inkml:trace>
</inkml:ink>
</file>

<file path=ppt/ink/ink8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7:48.4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66 374 60,'-15'2'40,"15"-2"-1,0 0 1,0 0-13,-9 4-19,9-4-3,0 14-1,1 3-1,-2 4-1,0 5 0,-1 7 0,-1 6 0,0 4-1,-1 0-1,0-3 1,-1-3-2,0-3 0,0-7-2,2-4-2,-1-9-2,4-14-5,0 0-23,-5-16-6,7-14 2,3-13-1</inkml:trace>
  <inkml:trace contextRef="#ctx0" brushRef="#br0" timeOffset="264">68 26 72,'2'-19'39,"-3"10"-1,1 9 2,-11 3-24,11-3-11,-5 14-5,5-14-2,-1 15-3,1-15-5,10 19-18,-1-9-10,1 6 1,1 0-1</inkml:trace>
  <inkml:trace contextRef="#ctx0" brushRef="#br0" timeOffset="582">269 676 45,'-4'18'29,"4"-5"-1,0-13-4,2 23-5,-2-23-3,1 15-3,-1-15-3,0 0-3,0 0 0,0 0-2,0 0-1,0 0 0,0 0-1,2-21 1,-2 2-2,0-3 1,1-5-1,1-2 0,-1-4-1,0 1 1,1 2-1,0 4-1,-1 4 1,0 6-1,0 5 0,-1 11 0,0 0-1,11 12 0,-3 7 0,2 3 0,3 4 0,1 2 0,0 2 0,3-3 0,-1-3 1,0-7 0,-2-3 0,0-7 1,0-8 0,-1-5 0,-2-10 0,0-3 0,-5-11 0,-1-6-1,-5-4 0,-2-6-1,1 2-4,-6-8-14,9 12-22,2-3 2,9 8-3,6 3 2</inkml:trace>
</inkml:ink>
</file>

<file path=ppt/ink/ink8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9:09.1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5185 588 43,'-1'-9'34,"1"9"3,-9-5-1,9 5-19,-17-1-5,7 6-4,-8-2-2,0 7-1,-8 4-2,-1 9 0,-5 6-1,-3 10-1,-5 8 0,-4 9 0,-3 7 0,-2 6 0,3 8 0,-1-2 0,4 2-1,2-4 1,5-5 0,5-5-1,5-9 1,7-6 0,1-12 0,5-5-1,3-11 1,3-4-1,2-4 0,5-12 0,-5 10-1,5-10 0,0 0-2,0 0-2,-1-14-3,-3 2-4,4 12-11,1-19-13,-1 8-3,-2-3 1,0 2 1</inkml:trace>
  <inkml:trace contextRef="#ctx0" brushRef="#br0" timeOffset="402">4406 1366 48,'0'0'34,"0"-13"0,0 13-10,-1-11-8,1 11-5,0 0-2,0 0-4,0 0-1,0 0-1,-1 12 0,-2 2-2,-2 8 0,-2 6 0,-2 6 0,-3 8-1,-2 4 1,-1 3-1,0-4 1,1 3 0,0-8-1,3-5 0,2-5 0,3-8 1,3-5-1,3-5 1,0-12 0,11 1 1,1-12-1,6-2 1,2-7-1,7 2 1,4-6-1,7-2 0,4 2-1,-2 2 1,0 5-1,1 1 0,-6 6 1,-4 1-1,-6 4 0,-7 2 1,-6-1-1,-12 4-2,9 7-1,-9-7-7,0 0-29,-15 9 0,15-9 0,0 0 0</inkml:trace>
  <inkml:trace contextRef="#ctx0" brushRef="#br0" timeOffset="1092">5864 206 21,'0'0'32,"11"2"3,-11-2-1,0 0-14,-10 4-5,-8-6-5,3 6 0,-12-4-5,-2 4-1,-6-2-1,1 1-1,0 0 0,4 1 0,4-1-1,6 0 0,6-1 0,14-2 0,-10 10-1,11 3 1,2 8-1,-1 10 0,-2 12 0,-3 11 1,-5 12 0,-3 8-1,-4 2 1,-3 3-1,-1-2 0,3-7 0,3-6 0,6-8 0,6-8 1,7-7-1,7-7 1,5-5 0,3-9-1,6-2 1,0-6 0,0-5-1,-1-2 0,-3-1-2,-1-1-2,-8-9-7,6 3-28,-11-5 2,4-3-2,-4-7 1</inkml:trace>
  <inkml:trace contextRef="#ctx0" brushRef="#br0" timeOffset="1692">6096 482 65,'-5'-15'37,"-5"-3"0,-2 5 0,-11-4-29,5 10-2,-5 2-2,1 4-3,1 9 0,5 7 0,8 8-1,8 9 1,12 6-1,6 5 0,8 4 1,5 1 0,2-1 0,-1-5 0,-4-2 0,-5-5-1,-10-3 1,-8-4 0,-11-3 0,-8 0 0,-9-3-1,-6-4 0,-2-2-1,-3-6-1,4-2-5,-4-16-9,13-2-21,1-11-1,10-7 0,4-10 0</inkml:trace>
  <inkml:trace contextRef="#ctx0" brushRef="#br0" timeOffset="1993">5979 507 60,'22'-32'35,"8"8"-1,2 0-11,9 11-11,-6-3-4,8 8-4,-2 0-6,-4-5-15,0 4-17,-3 1-1,-1 1-1,-2 0 1</inkml:trace>
  <inkml:trace contextRef="#ctx0" brushRef="#br0" timeOffset="2227">6436 886 45,'-5'43'32,"1"-1"2,-4-1-3,-5-4-24,3 2-2,-3-3-6,-4-8-5,8-1-19,0-7-6,3-9-2,6-11 1</inkml:trace>
  <inkml:trace contextRef="#ctx0" brushRef="#br0" timeOffset="2453">6860 465 59,'2'18'35,"-6"13"-1,-10 6-11,-2 18-16,-10 5 0,4 15 0,-4-5-3,5 5 0,7-9-1,8-5 0,11-13-1,10-7 0,9-13 0,10-11 0,3-9 0,1-10-1,-1-7 1,-4-6-1,-7-9 0,-9-1 0,-10-4 1,-11 0-1,-10 3-1,-7 4 0,-7 8 0,-3 3-2,2 11-2,-2-2-3,12 15-13,0-5-18,13 5 0,5-4 0,11-2 1</inkml:trace>
  <inkml:trace contextRef="#ctx0" brushRef="#br0" timeOffset="2829">7217 1095 50,'16'28'36,"-3"3"-1,-8-2 0,0 7-21,-12-5-6,-2 7-4,-8-4-2,-1-2-3,4-1-3,-6-13-13,12 1-18,1-9-1,7-10-1,9-8 1</inkml:trace>
  <inkml:trace contextRef="#ctx0" brushRef="#br0" timeOffset="3054">7529 486 79,'8'-16'37,"6"6"0,-1-4-7,6 6-26,0 0-1,4 0-1,0 4-1,-2 1 0,0 3 1,-2 3-2,-3 6 1,-3 8-1,-3 10 0,-5 8 1,-4 9-1,-2 8 1,-5 7 0,-3 5-1,-3 3 1,-2-2-1,-1-3 0,0-4-3,2-5-3,-4-15-13,8-2-20,-1-14 2,5-10-1,5-12 0</inkml:trace>
  <inkml:trace contextRef="#ctx0" brushRef="#br0" timeOffset="3328">7570 812 50,'-5'-11'36,"5"11"-1,10 1 1,4 7-19,0-4-14,6-2-2,2 1-5,-2-10-14,6 2-17,0-5-1,1-6 0,2-3-1</inkml:trace>
  <inkml:trace contextRef="#ctx0" brushRef="#br0" timeOffset="3575">7913 304 57,'0'0'38,"0"0"-1,16-13-1,-5 2-24,11 4-5,-1-5-1,4 4-3,2-2 0,3 2-1,-2 2-1,-2 3 0,-1 2-1,1 8 0,-3 6 0,-1 10 0,-3 14 0,-3 10 1,-3 13-1,-2 11 0,-4 11 1,-3 5-1,-2 6 0,0 1 1,-1-3-1,1-5 1,-2-9-1,-2-9 1,1-11 0,-1-8 0,-5-10 0,-2-9 0,-6-10 0,-1-6 1,-5-5 0,-3-5-1,-3-5 0,-1-1 0,0-4-1,2-3-1,4 2-4,-3-2-35,13 5 0,12 4-1,-9 1 0</inkml:trace>
  <inkml:trace contextRef="#ctx0" brushRef="#br0" timeOffset="6338">13805 3166 42,'23'-22'34,"-6"-1"1,-8-1-9,-1 6-15,-16-4-1,-1 9-3,-13 0-4,-5 3 0,-10 2-3,-8 3 1,-7 1-1,-8 5 0,-9 1 0,-7 1 0,-8 2 0,-5 1-1,-9 2 2,-3-2-2,-9 3 1,-7-4 0,-5 2 0,-7-1 1,-4-4 0,-10 2 0,-6-5 0,-5 3 0,-6-5 0,-1 1 0,-5-1 0,-4-3 0,-4 3-1,-2-4 0,-1 3 0,-2-2 1,-2-1-1,2-1 0,-3-3 0,-1 3 0,1-4 0,1 3 0,1-2 0,0-2-1,3 4 1,2-2 0,1 2 0,3 2-1,0 0 1,3 2 0,-2-2 0,5 3 0,-3 0 0,-2 0 0,1 1 0,2-1 0,0 2 0,1-2 0,-1 0 1,1 2-1,4-1 0,0 3 1,4-2-1,0 2 0,4 0 1,4 2-1,1 1 0,3-1 0,-1 4 0,0-2 0,-1 2 0,1 0 0,-5 0 0,-3 3 0,-1-3 0,-6 2 0,-2 0 1,-4 0-1,-4 2 0,-1-1 0,-1 4 0,0-3 1,0 3-1,2 0 0,4-4 1,2 5-1,4-5 0,4 1 0,3 1 0,4-2 0,6 2 0,5 1-1,9 2 1,8 1 0,7 2 0,7 2 0,12-1 0,7 4 0,8 0 0,8 3 0,6 4 1,6 3-1,7 4 0,5 3 1,5 8-1,4 2 0,4 7 0,1 4 0,3 0 0,2 3 0,2 0-1,2 4 0,3-1 2,3-3-1,4 0 0,3-2 0,5 0 0,5-5 0,5-1 1,4-6-1,5-6 0,8-4 0,6-7 0,7-5 1,5-7 0,7-4-1,9-3 0,6-7 0,8-1 1,4-4-1,9-2 0,4 0 1,5-3-1,3-1 0,1-2 1,4 3 0,-1-3-1,3 2 1,-3 0-1,1 2 0,-1 0 0,2 2 1,2 0-1,0 2 0,2-3 1,-2 3-1,0-1 0,-1 3 1,0-1 0,1 3-1,-3 1 0,1 0 1,-1 4-1,2-1 1,-1 0-1,4 2 0,2-2 0,1-1 1,-1 0-1,3-1 0,-2 0 1,0-1-1,0 2 0,-1-2 0,0 0 0,-3-1 1,2-1-1,-3-1 0,4-3 1,-1 1-1,1-3 1,-1 1-1,2-2 1,0 0-2,0 0 2,1 2-1,3 1 0,0-2 0,2 1 0,0-1 0,1-1 0,5 1 0,2-3 0,4 1 0,1-1 1,2 0-1,0 1 0,4-1 0,-2 0 1,-2 1-1,-3 0 0,-2 1 1,-2-2-1,-3 1 1,-3-2-1,-2 0 1,-1 0-1,0 1 1,-1 1-1,-1-1 0,-2 4 1,-2-1-1,0 2 0,-1 1 1,-1-1-1,0 1 1,1-2 0,0 1-1,1-2 1,3-1-1,2 0 0,5-1 1,0 3-1,2-2 0,0 2 1,3-1-1,-1 0 1,1 1-1,-1 0 1,0-1-1,-4 0 0,2 0 0,2 1 0,-2 0 0,0 2 0,1-1 0,1 2 0,0 0-1,1-1 2,1 3-1,0-1 0,0 0 0,-2 1 0,3 0-1,-1 3 1,1-1-1,-3 2 1,-1 0 0,1 1-1,-1 0 1,-1 0 0,2 1 1,-2-3-1,0 0 0,2 0 0,2-2 0,-2 2 0,0-2 0,-3-4 0,-4 1 0,-3-2 0,-3-2 1,-5-6-1,-8-1 0,-8-5 1,-4-3-1,-9-3 0,-6-4 0,-9-5 1,-7-4-1,-11-3 0,-6-6 0,-7-3 0,-9-5 1,-5-6-1,-4-3 0,-5-3 0,-4-3 0,-3-5 1,-2-3-2,-1-3 2,-1-3-2,-2 2 1,0-5 1,-4 3-2,0-1 1,-5 3 0,-3 4 0,-4 2 0,-7 7 0,-7 4 0,-7 7 0,-7 11 0,-7 9-1,-3 11 1,-7 10-1,0 13-3,-4 6-5,10 14-31,-2 6 0,9 3 1,8 3-3</inkml:trace>
  <inkml:trace contextRef="#ctx0" brushRef="#br0" timeOffset="11654">15252 2358 25,'10'-3'35,"-10"3"2,13-11-2,-17 1-12,4 10-5,-7-18-7,0 9-3,-12-9-2,-2 6-2,-5-2-1,-1-1-2,-3 3 1,3 0-1,2 6-1,3 2 1,6 4-1,3 3 0,4 4 0,1 13 0,2 5 0,-2 11 0,-1 9-1,-4 12 1,-5 11 0,-1 8-1,-3 10 1,0 0 0,-2 2 0,3-3-1,1-4 2,6-5-2,6-7 2,5-5-1,7-10-1,7-5 2,8-8 0,8-6-1,5-6 1,6-4-1,5-6 1,1-5-1,0-4 0,-6-5-2,1 0-7,-13-4-25,3-6-4,-8-4 0,-5-7-1</inkml:trace>
  <inkml:trace contextRef="#ctx0" brushRef="#br0" timeOffset="12256">15612 2741 52,'11'-11'38,"-11"11"-2,0 0 0,0 0-22,1 20-6,-6 2 0,2 7-4,-4 9 0,2 6-1,-4 2 0,1 4-1,0-5 0,1-1-1,1-10 0,2-6 0,1-9-1,1-7-2,2-3 0,0-9-3,0 0-4,11-16-11,2 2-18,-2 0 0,5-1-2,3 2 3</inkml:trace>
  <inkml:trace contextRef="#ctx0" brushRef="#br0" timeOffset="12513">15881 3193 44,'24'34'35,"-9"-1"2,-3 7-4,-11-5-14,4 11-5,-16-5-7,1 4-2,-8 0-2,-4-3-2,-2-2-3,-3-10-5,10 5-12,-4-13-18,7-8 0,5-10 0,9-15 1</inkml:trace>
  <inkml:trace contextRef="#ctx0" brushRef="#br0" timeOffset="13189">16530 2699 17,'0'0'32,"0"0"0,0 0-5,0 0-7,0 0-4,0 0-4,9 23-3,-11-10-1,5 13-3,-5 4 1,3 12-1,-5 3-1,2 3-1,-2 3 0,1-2 0,-3-2-1,0-5-1,1-8 0,0-7 0,1-6-1,0-3-1,1-7-1,3-11-3,-6 12-5,-4-17-15,10 5-13,-4-10 0,4 10-1,3-16 1</inkml:trace>
  <inkml:trace contextRef="#ctx0" brushRef="#br0" timeOffset="13497">16676 3237 32,'24'19'34,"-3"-1"1,-1-1 0,1 9-17,-10-7-5,2 7-5,-9-1-2,-1 5-2,-7 2 1,-1 2-3,-6 3 1,-5-1-2,0-4-2,-2-4-2,5-2-7,-4-14-12,17-12-14,-10 5-1,13-19 0,6-10 1</inkml:trace>
  <inkml:trace contextRef="#ctx0" brushRef="#br0" timeOffset="13879">17449 2708 53,'0'0'36,"0"0"-1,0 0-10,0 0-13,0 0-1,1 15-4,-1-3-4,-4 7 1,-1 7-2,0 6 2,0 10-2,-2 0 2,2 9-3,-1-4 1,2 1-1,0-4 1,2-5-2,1-6 0,0-8 0,1-6 0,0-8-2,0-11-3,0 0-8,-1-14-21,1-4-4,1-7 0,2-4 0</inkml:trace>
  <inkml:trace contextRef="#ctx0" brushRef="#br0" timeOffset="14255">17897 2346 68,'28'-20'40,"4"-2"0,6 5 0,-5-2-27,12 6-5,-5 1-4,1 5-1,-4 3-1,-4 8-1,-5 12 0,-6 12-1,-4 18 0,-2 16 0,0 22 0,2 18 0,4 20 0,2 5 0,5 4 1,4-3 0,0-10 0,-1-10 0,-5-20 0,-9-17 0,-15-19 1,-16-15 0,-17-13-1,-18-13 0,-15-7 0,-13-5 0,-6-4-1,-4-1 1,4-2-2,8 5-1,11 1-2,5-1-13,19 6-24,12 1 0,12 3 0,6-1-1</inkml:trace>
  <inkml:trace contextRef="#ctx0" brushRef="#br0" timeOffset="30884">9931 60 31,'7'-12'35,"-7"12"2,8-11 0,-8 11-13,0 0-13,0 13-3,-6 5-2,4 9-2,-4 4 0,1 10-2,0 4-1,1 3 1,-1 4 0,2-5 0,0-3-1,1-6 0,1-7-1,1-5 1,0-7-2,-1-4-1,4-4-4,-3-11-16,0 0-16,0-15 0,6 4-1,1-7 1</inkml:trace>
  <inkml:trace contextRef="#ctx0" brushRef="#br0" timeOffset="31357">10387 764 67,'5'-15'38,"-6"-2"-1,0 1 1,-11-6-26,3 7-4,-10-3-3,0 6-3,-7 3 0,-2 4-2,-5 9 0,-1 9-1,-1 10 1,1 10 0,3 7 1,6 9-1,5 2 1,8 2-1,8-2 1,7-3 0,10-5-1,3-7 1,5-7-1,2-7 0,1-8-2,-3-7-2,7-3-6,-10-12-24,8-5-3,-2-6 0,5-3-2</inkml:trace>
  <inkml:trace contextRef="#ctx0" brushRef="#br0" timeOffset="31802">10670 804 51,'8'-12'36,"-8"12"-1,2-15-2,-2 15-17,-5-13-6,5 13-2,-17-10-4,5 9-1,-7 3-2,-2 2-1,-2 6 0,-2 3 0,2 5 1,2 5-1,7 3-1,6 5 2,11 1-1,10 2 0,11 0 0,10-1 0,5 0 0,6-2 1,-1-4-1,-2-5 0,-8-3 0,-6 0 1,-13-5 0,-12 0 0,-15-6 1,-12 1-1,-12-1 0,-8 2-1,-5 0 0,-5-3-2,3 5-2,1-9-8,18 4-25,3-5 1,14-4-2,11-7 1</inkml:trace>
  <inkml:trace contextRef="#ctx0" brushRef="#br0" timeOffset="32466">11244 490 36,'-11'-6'32,"-7"5"3,-6 4-1,1 7-18,-12-1-4,8 12-2,-8 0-3,10 8-2,3 5-1,12 5-1,9 1 0,11 7 0,9-3-1,10 6 0,6-4 0,2-1-1,-1-2 0,-3-3 0,-6-1 0,-8-3 1,-7-5-1,-8 0 1,-11-3-1,-6 2 1,-5-4-2,-7-3 1,-2-4-1,-1-3-3,1-2-3,-4-14-10,12-2-22,-1-9-1,9-10 0,2-12 1</inkml:trace>
  <inkml:trace contextRef="#ctx0" brushRef="#br0" timeOffset="32796">11078 626 74,'15'-40'39,"10"10"-2,4 1 1,11 7-26,1-4-7,8 3-2,2-3-3,-1-1-1,1 1-2,-6-5-4,3 10-8,-11-6-23,0 4 1,-6-1-1,-2 2 1</inkml:trace>
  <inkml:trace contextRef="#ctx0" brushRef="#br0" timeOffset="33098">11965-6 65,'11'-2'36,"-11"2"0,12 21-3,-15-4-23,5 15-2,-9 5-2,3 11-1,-4 3-1,3 8-1,-2-2-1,2-2 0,1-6-3,1-5-3,11-5-26,-3-10-8,4-5 0,1-9-1</inkml:trace>
  <inkml:trace contextRef="#ctx0" brushRef="#br0" timeOffset="33788">11072 1535 32,'-3'19'31,"-3"-2"2,-1 4 0,-2 6-14,-1 0-13,6 10 1,0-1-2,10 3 0,8-1-3,13 1 0,12-7 0,16-3-1,14-9 1,17-5 0,18-12-1,17-7 1,16-12 0,12-8-1,13-9 1,12-7-1,7-7 0,8-7 0,3-4 0,2-3-1,0-2 1,1 2-1,-1-2 1,0 3-1,-2 0 0,-2 5-1,-4 3 1,-5 5-1,-3 2 1,-9 5-1,-10 8 0,-9 6 0,-13 7 1,-12 9-1,-14 6 1,-12 9 0,-14 8-1,-13 9 1,-12 9 0,-11 7 0,-12 5 0,-9 6 1,-9 6-1,-7 3 0,-5 2 1,-4 0-1,-2-4 1,-1 0-1,0-7 0,2-3 0,2-9 1,0-6-1,0-2-1,0-9 1,0-5 0,-1-4-1,-3-11-3,0 0-3,0 0-12,0 0-17,0 0 0,-14-12-2,3 3 2</inkml:trace>
  <inkml:trace contextRef="#ctx0" brushRef="#br0" timeOffset="34422">15646 1567 29,'0'0'32,"0"0"2,0 0-1,18 0-20,-18 0-1,13 1-4,-13-1-3,18 16 0,-8 2-2,5 6-1,-1 6 0,5 8 0,-1 3-2,2 4 2,0-2-1,-1 1 0,-1-9 0,-2-4 1,0-8 0,0-8 0,1-10 0,5-8 1,0-10-1,5-6 0,0-10 0,3-3-1,-1-7 0,2-3-2,-2 2-1,-2-3-6,7 8-31,-4 1 2,6 14-3,3 3 2</inkml:trace>
  <inkml:trace contextRef="#ctx0" brushRef="#br0" timeOffset="39037">7987 1706 66,'0'13'37,"0"-13"-1,-6 17 0,2 2-31,1 3-5,4 5-1,4 7 1,6 5-1,8 11 1,8 1 0,15 2 0,8 6 0,15 0 0,15 1 0,18 2 1,18-1-1,19-1 0,22-3 1,20 2-1,19-8 1,20-5-1,16-6 1,15-14 0,10-11 0,11-17 0,5-14-1,2-22 1,0-19-1,-5-19 1,-6-19-1,-14-13 1,-14-16 0,-16-12 0,-13-5 0,-16-4 1,-9 0-1,-13-3 0,-7 7 1,-1 2-2,-2 7 0,5 8 0,2 9 0,8 8 0,9 13-2,11 14 2,4 15-1,6 17 0,8 17 0,1 19 1,-3 16 0,-2 17-1,-7 14 1,-13 14 0,-11 11-1,-15 8 1,-17 7 1,-15 8-1,-20 1 1,-21 2 0,-17 0 0,-18-3 0,-15-7 0,-13-4 0,-10-8 0,-9-14-1,-5-10 0,-3-8 0,-2-11-1,0-8-1,3-13-2,-10 2-4,-1-16-11,5-2-16,-8-2-2,-3-5-1,-5 0 1</inkml:trace>
  <inkml:trace contextRef="#ctx0" brushRef="#br0" timeOffset="39713">16866 1255 37,'-7'14'33,"7"-14"1,0 0-10,6 20-10,-6-20-3,9 24-3,-5-10-2,7 8 0,-2-3-3,2 3-1,0-1 0,1-3 0,1-2 1,4-4-1,0-8 1,10-6 0,1-10 0,8-2 0,4-7 0,3-2 0,-1-2-1,-1 0-1,-6 6 0,-6 1-1,-6 7-1,-9 0-1,-3 8-6,-11 3-31,3-13 0,2 3-2,1-6 2</inkml:trace>
</inkml:ink>
</file>

<file path=ppt/ink/ink8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9:59.4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7448 552 69,'6'-20'37,"-1"-3"0,-5-5 1,-1 2-23,-15-7-8,-1 7-3,-13 7-1,-8 8-1,-14 15-1,-7 17 0,-6 17-1,0 18 1,4 15-1,8 4-1,10 6 1,13-1 0,19-6 0,14-12-1,16-12 1,14-18-1,14-16 1,6-15 0,3-16 0,5-11 0,-3-13 1,-3-9 0,-8-8 0,-8 0 0,-11 3 1,-8 9-1,-7 8 1,-9 16-1,-4 20 0,-7 19 0,-4 21 0,1 22 0,-2 17-1,-1 18 1,0 16-1,0 8 0,2 4-1,2-2 1,3 0-1,0-15 0,5-11 0,2-15 0,2-20 1,3-15-1,1-22 1,4-19 0,2-18-1,-5-14 0,-2-11-2,-2-13-3,2 2-7,-10-9-23,2 2-1,-6 1-1,0 5 0</inkml:trace>
  <inkml:trace contextRef="#ctx0" brushRef="#br0" timeOffset="636">7623 758 74,'0'0'36,"-8"-11"0,8 11 1,-10 9-28,-1 3-4,4 11-1,0 11-2,4 5 0,5 3 0,6 3 0,9-4 0,7-4-1,7-10 1,8-7-1,1-14 0,3-9 1,-1-9-1,-4-10 0,-6-6-1,-6-9 1,-8-7-1,-6-4 0,-8-3 0,-4 1-1,-2 5-2,-3 1-3,4 10-5,-6-2-15,12 12-13,4 5 1,9 7 0,5 2 1</inkml:trace>
  <inkml:trace contextRef="#ctx0" brushRef="#br0" timeOffset="917">8173 586 65,'21'24'37,"-6"8"0,-6 3-4,2 15-12,-13-6-10,3 13-3,-5-5-3,-1-1-1,-2-5-2,2-7-1,-1-6-1,1-8 0,2-7-3,3-18-5,0 0-21,0 0-10,16-29 1,-5-4-2</inkml:trace>
  <inkml:trace contextRef="#ctx0" brushRef="#br0" timeOffset="1182">8280 350 61,'-15'14'38,"1"-1"-1,14-13 0,-14 5-16,14-5-15,0 0-4,8-14-2,2 7-5,-5-10-9,9-1-23,-2 2 1,1-2-1,1 2 1</inkml:trace>
  <inkml:trace contextRef="#ctx0" brushRef="#br0" timeOffset="1460">8660 351 98,'22'-3'39,"5"2"0,2-5-7,7 6-24,-3 0-5,-1 4-2,-4-1-1,-5 5 0,-3 2 0,-6 8 0,-7 5 0,-8 9 0,-10 9-1,-11 9 1,-10 9 0,-10 5 0,-9 4 0,-3 0 1,2-4-1,5-6 1,7-10-1,11-10 1,14-11-1,12-10 0,15-10-1,10-15-1,10-5-4,2-14-5,12 2-11,-9-15-4,6 5-1,-15-10 3,0 7 3,-21-6 8,-5 9 7,-16 5 9,-11 2 12,-1 12 6,-8 2 2,9 15-1,-3 0-3,19 16-3,4-4-4,25 9-4,8-5-2,15 0-2,9-7-3,4-7-6,10-3-18,-7-17-16,-7-8 0,-11-10 0,-13-5 0</inkml:trace>
  <inkml:trace contextRef="#ctx0" brushRef="#br0" timeOffset="2143">6647 0 91,'0'0'39,"7"12"-1,-3 16-4,-4 1-26,4 10-3,-3 5-1,1 8-2,-3 0 0,-1-4-1,0-3 0,1-7-3,5-4-5,-4-10-31,16-17-2,7-11 2,13-16-2</inkml:trace>
  <inkml:trace contextRef="#ctx0" brushRef="#br0" timeOffset="2538">9578 32 80,'12'-2'39,"3"3"-1,0 11-2,-3 1-25,4 14-5,-6 7-1,-4 11-2,-5 3 0,-4 4-2,-3 0-1,-6-4-2,0 1-7,-10-13-19,4-5-12,-4-8 1,-3-8-1,-4-5 1</inkml:trace>
  <inkml:trace contextRef="#ctx0" brushRef="#br0" timeOffset="2865">8634 989 32,'0'0'30,"-10"14"4,5-5-4,5-9-7,-1 9-5,1-9-3,19 7-4,-1-7-2,13 3-1,7-3-2,12 4-2,8-3-2,8 2-1,2-2 0,2 2 0,-7-2 0,-6 1-1,-12-1 0,-12-2-4,-12 3-9,-21-2-26,-17-8-1,-15-3 1,-14-1-2</inkml:trace>
  <inkml:trace contextRef="#ctx0" brushRef="#br0" timeOffset="3338">5991 866 62,'0'0'37,"10"15"-2,-12 1 2,-12 1-23,0 10-7,-13 0-2,-5 10 0,-11-3-2,-9 5 1,-9-3-2,-7-1 1,-7-4-1,-5-4 0,-7-6 0,-4-7 0,-5-5-2,-5-6 1,-7-8 0,-6-5-1,-10-7 1,-6-4-1,-9-4 0,-4-2 0,-12-5 1,-7-2-1,-5-1 0,-6 0 0,-3 0 0,-3-2 0,1-1 0,0 0-1,3-2 1,4 0 0,3 0 0,6 0-1,4 1 1,5 2 0,5 5 0,5 3 0,2 6-1,4 6 1,2 7 0,4 8 0,8 9 0,3 9 0,3 10 0,8 9 0,8 8 1,10 9-1,8 5 2,13 5 0,8 2 0,11-1 0,13-6-1,8-2 1,12-7-1,5-4 1,7-9-2,3-7 0,4-6-1,0-8 1,2-3 0,-3-11-1,0 0 0,0 0-2,1-10-1,-5-5-3,5 2-8,-11-8-17,7-1-8,-3-4 1,-1-1 0</inkml:trace>
  <inkml:trace contextRef="#ctx0" brushRef="#br0" timeOffset="3954">42 928 74,'-13'-7'36,"4"2"1,0-2-9,9 7-13,0 0-6,-9 12-3,7 2-2,3 8-2,-1 4 0,1 8-1,0 5 1,0 7-1,0 1 0,1 0 0,2-6 0,2-4 0,3-6 1,7-5 0,4-12 0,9-7 0,7-10 1,9-6-1,4-5-1,5-4 1,2-2-1,-1-3-1,-2 2-1,-6 0-3,-1 7-35,-14 2-2,-11 4 2,-21 8-3</inkml:trace>
</inkml:ink>
</file>

<file path=ppt/ink/ink8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9:45.00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1065 652 80,'-10'-1'38,"10"1"1,7-9 0,9-5-25,16 7-7,6-5-2,13 5-3,3 2 0,6 5-1,-3 8 0,-7 5-1,-12 12-1,-14 8 2,-17 9-2,-17 4 1,-13 5 0,-11 4 1,-1 1-1,2 0 0,5-1 0,14-3 0,13-3 0,13-4 0,10-4 0,6-4 0,-1-6 0,-7-5 0,-7-9 0,-14-3 0,-16-7 1,-13-3-1,-13-3 0,-12-5-1,-6 1 0,-5-4-1,2 2-3,0-4-3,15 9-12,1-6-19,13 2 0,13-1 0,12-4 1</inkml:trace>
  <inkml:trace contextRef="#ctx0" brushRef="#br0" timeOffset="447">1607 470 71,'5'-71'36,"-13"3"-1,-15 4 2,-12 8-26,-18 4-6,-12 13-1,-17 8-1,-13 15-1,-13 13-1,-6 16 1,-11 20-1,2 14 1,-4 24-2,3 13 2,6 18-2,10 14 0,12 13 0,14 8-1,20 2 1,18 3 0,24-3-2,21-6 0,27-8 1,18-12-2,25-10 0,17-18 1,21-13-1,14-20 1,16-17-1,7-18 3,6-22-1,7-18 2,-1-22 1,-1-14 1,-11-18 0,-4-13 1,-17-15 0,-9-11 1,-19-16 0,-15-5-1,-23-8 1,-17 0-2,-22-4 1,-20 8-2,-19 8 1,-18 13-2,-16 21 0,-14 15 0,-11 21 0,-9 15-1,-5 20-1,-3 11-1,4 17-9,-1 6-28,7 6-3,12 5 1,16 1-1</inkml:trace>
</inkml:ink>
</file>

<file path=ppt/ink/ink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09-19T15:56:31.522"/>
    </inkml:context>
    <inkml:brush xml:id="br0">
      <inkml:brushProperty name="width" value="0.05292" units="cm"/>
      <inkml:brushProperty name="height" value="0.05292" units="cm"/>
      <inkml:brushProperty name="color" value="#FF0000"/>
    </inkml:brush>
  </inkml:definitions>
  <inkml:trace contextRef="#ctx0" brushRef="#br0">2690 10804 111 0,'0'0'45'16,"0"0"2"-16,0 0-46 0,0 0-1 15,0 0 2 1,21 0-2-16,6-1 0 15,11-5 0-15,17 2 0 16,14 3 0-16,18-6 0 0,17-2 0 16,15-4 0-16,17-5 0 15,9-3-1-15,10-3 1 16,0-1 0-16,-1-1 0 16,-5 4-1-16,-9 2 1 15,-10 3 0-15,-17 4 0 16,-15 4 0-16,-18 1 0 15,-13 7-1-15,-12 1 1 16,-13 3 0-16,-12 1 0 0,-9-1 0 16,-5 1 0-1,-5 2 1-15,-11-6-1 16,15 15 0-16,-15-15 0 16,12 16-46-16,-12-16 0 0,0 0-1 15,16 3-1-15,-13-19 32 16</inkml:trace>
  <inkml:trace contextRef="#ctx0" brushRef="#br0" timeOffset="1600.2573">8643 9909 104 0,'-10'-13'47'16,"3"-2"-1"0,7 15-41-16,-17-28-4 15,11 3 0-15,3-1-1 0,3-6 1 16,4 1-1-16,7-3 1 16,6 2-1-16,9-4 0 15,10-3 0-15,11-1 0 16,13-4 0-16,17-1 0 15,18 0-1-15,19 2 1 16,19-1-1-16,20 5 2 16,13 4-2-16,9 7 1 15,5 10-1-15,0 3-44 0,-7 7-1 16,-5-1 1 0,-11-3-2-16,-10-5 28 15</inkml:trace>
  <inkml:trace contextRef="#ctx0" brushRef="#br0" timeOffset="2898.8072">13292 9399 111 0,'-19'-12'47'16,"-2"-2"-1"-16,-8 3-45 0,3-4-2 15,-6-1 1-15,-3 1-1 16,-5-3 0-16,-3 1 0 16,-5-5 0-16,-7 4 1 15,-7-3-1-15,-7 6 0 16,-7-2 1-16,-3 1 1 16,-8 4 0-16,-3 3-1 15,-3 8 0-15,0 2 0 16,0 5 1-16,3 3-2 15,3 4 1-15,6 8 0 16,1 2-1-16,5 1 1 16,5 6 0-16,5 3 1 0,7 0 0 15,2 8 0-15,3 5-1 16,3-1 1-16,10 3-1 16,2 4 0-16,6 1 1 15,7 1-1 1,4 3-1-16,6-2 1 0,8 0 1 15,4 2-1-15,7-2 0 16,2 1-1-16,5-4 1 16,3-2 0-16,3 1 0 15,-1-2 0-15,2-3-1 16,1 1 1-16,0-1 0 16,1-3 0-16,0 1-1 15,1-1 1-15,1-1 0 0,3-6 0 16,3 0-1-16,4-5 1 15,5 1 0-15,2 2 1 16,5-6-1 0,2 0 1-16,5-7 0 0,6 1-1 15,4 1 1-15,1 0-1 16,5-2 2-16,4-6-3 16,4 3 2-16,5-4-1 15,2 5 1-15,-1-4-1 16,5-4 0-16,2 0 0 15,1-2 0-15,2-2-1 16,4-1 1-16,3-3 0 16,-1-3-1-16,-1-3 1 0,0-2 0 15,-3-1 0-15,-3-5 0 16,-4-3-1 0,-4-3 1-16,-4 0 0 15,-2-3 0-15,-2 0-1 0,-2-2 1 16,-2-4 0-16,-2 3 0 15,-1 0 0-15,-4-2-1 16,1-6 2-16,-4-3-1 16,-2-6 0-16,-1-6 0 15,-3-7 0-15,-1-9 0 16,-3-6 0-16,-6-5 1 16,-5-3-1-16,-9-9 1 15,-10-5-1-15,-11-1 0 16,-16-3 0-16,-16 4 1 15,-17 3-1-15,-19 0 0 16,-18 5-1-16,-23 12 1 16,-17 9 1-16,-12 16 0 0,-13 13-1 15,-8 22-45-15,-5 9-1 16,-4 21 0-16,3 12-2 16,9 20 27-16</inkml:trace>
  <inkml:trace contextRef="#ctx0" brushRef="#br0" timeOffset="11567.5028">6302 10838 111 0,'11'2'47'16,"-11"-2"-1"-16,-22 8-44 16,16 5-3-16,1 4 1 15,-2 6 0-15,1 9 0 16,-3 3 0-16,4 9 0 15,-1 1 0-15,4-1 0 16,4-3-1-16,4-2-45 16,2-4 0-16,0-11-1 0,7-2 1 15,1-11 28 1</inkml:trace>
  <inkml:trace contextRef="#ctx0" brushRef="#br0" timeOffset="12034.2537">6917 11269 113 0,'-3'-17'46'16,"-8"15"-1"-16,-4-19-45 15,-8 2 0-15,-7 5 1 16,-4 13-1-16,-5 6 0 15,-5 12 0-15,2 15 0 16,-2 11-1-16,3 12 1 16,8 13-1-16,9 2 1 15,8 3 0-15,12 1 0 16,12-6-1-16,9-8 1 16,10-11 0-16,12-12 1 15,5-13-1-15,5-11 0 0,3-13-2 16,1-14-44-16,3-5-1 15,-4-11 1-15,2-4-1 16,-5-3 33-16</inkml:trace>
  <inkml:trace contextRef="#ctx0" brushRef="#br0" timeOffset="12466.425">7462 11336 113 0,'-3'-21'46'16,"-8"13"-2"-16,-3-14-44 16,-11 5 0-16,-8 7 0 15,-8 4 1-15,-3 10-2 16,-3 8 1-16,5 12 1 15,5 9-1-15,11 6 0 16,14 2 0-16,20 3 0 16,15 2 1-16,13-2-2 15,11-1 1-15,6-4-1 16,1-6 1-16,-5-4-1 16,-10-3 1-16,-15-6 0 15,-16 0 0-15,-18-6-1 0,-18-3 2 16,-11-3 0-16,-11-4-1 15,-4 0 0 1,-4 0 0-16,3-3 0 0,6-2 0 16,1-1-46-16,24 1 0 15,10-7-1-15,16-6 0 16,10-6 31-16</inkml:trace>
  <inkml:trace contextRef="#ctx0" brushRef="#br0" timeOffset="12746.494">7811 10699 108 0,'13'5'46'0,"1"13"1"16,15 11-45-16,-24 10-2 15,-3 6 1-15,-2 12-1 16,-2 0 1-16,-1 1-2 16,0-4-44-16,-2-12-2 0,2-8 0 15,0-15 0 1,3-19 30-16</inkml:trace>
  <inkml:trace contextRef="#ctx0" brushRef="#br0" timeOffset="13767.2986">6297 10380 107 0,'15'12'47'0,"-15"-12"-1"16,-23 19-45-16,3-14-1 16,-8 6 0-16,-6-5-1 15,-6-4 1-15,-7 4 0 16,-2 1 0-16,2-3 0 16,2 4 0-16,9-1 0 0,6 0 0 15,7 1 1-15,5-2-1 16,7 6 0-16,7 1 0 15,1 5 0-15,2 3 1 16,0 9-1-16,-2 9 0 16,-3 10 2-16,-4 22-2 15,-4 12 1-15,-2 13-2 16,-4 12 2-16,2 8-2 16,2 6 2-16,5 1-1 15,4 0-1-15,7-6 1 16,5-17-1-16,3-4 1 15,4-16 0-15,3-12 0 0,-1-7 0 16,-3-10 0-16,1-7 0 16,-4-14 0-16,0-2 1 15,-1-10-1 1,0-1-1-16,1 0 1 0,5-4 0 16,5-3 0-16,8-3 0 15,8 1 0-15,9-1-1 16,8 0 1-16,5-2 0 15,2 2 0-15,-3-5 0 16,-8 1 1-16,-9 1-1 16,-10 2 0-16,-13 3 0 15,-15-9 1-15,-1 18-1 16,-10-9 0-16,0 1 1 0,0 4-3 16,11-14 4-16,-15 20-5 15,15-20-42 1,17-17-2-16,5-6 1 15,18-11-1-15,18-16 31 0</inkml:trace>
  <inkml:trace contextRef="#ctx0" brushRef="#br0" timeOffset="14218.4689">8414 11959 108 0,'36'51'48'0,"-2"6"-2"16,8 1-45-16,-24 8 0 16,-8-3-1-16,-10 0-1 15,13-13-45-15,-27-12-1 16,-4-21 1-16,3-18-1 16,5-18 31-16</inkml:trace>
  <inkml:trace contextRef="#ctx0" brushRef="#br0" timeOffset="15022.7033">9083 10905 113 0,'0'0'45'0,"14"-7"2"15,-14 7-47-15,0 0 0 16,0 0 1 0,0 0 0-16,0 0-2 15,8 20 0-15,-8 5 2 0,-3 1-2 16,1 8 2-16,-4 9 0 16,-2 5-1-16,-2 0-1 15,2-2 1-15,-2-4-46 16,6-9 1-16,6-12-1 15,-2-21 0-15,25-3 24 16</inkml:trace>
  <inkml:trace contextRef="#ctx0" brushRef="#br0" timeOffset="15542.8127">10486 11005 116 0,'16'6'45'16,"-9"7"1"-16,-7-13-46 15,15 12 0-15,-11 2 0 16,-3 5 0-16,-2 5 0 16,-4 7 0-16,-2 7 1 15,-1 4-1-15,1 1 0 16,-2 0 0-16,2-5-1 0,19-9-44 15,-13-7-1-15,6-10 0 16,-5-12-1-16,22-19 25 16</inkml:trace>
  <inkml:trace contextRef="#ctx0" brushRef="#br0" timeOffset="16183.7258">10779 10577 107 0,'42'2'47'0,"0"-2"-1"16,5-11-44-16,-5 8-1 15,-1 7 0-15,-8 3-1 16,-9 11 0-16,-6 15-1 16,-5 16 3-16,-7 14-1 15,-1 17-1-15,-2 19 1 16,2 19-2-16,1 10 3 15,2 6-3-15,1 2 2 16,7-5-2-16,0-4 0 16,-1-12 1-16,-5-13-1 0,-8-17 1 15,-8-13-1 1,-9-12 2-16,-12-14-1 16,-10-8 0-16,-12-14 0 15,-5-7 0-15,2-7 0 0,3-3 0 16,4-6 1-16,7-3-2 15,14 8-5-15,12-10-40 16,12 4 0-16,25-9-1 16,4 0 2-16,10 0 31 15</inkml:trace>
  <inkml:trace contextRef="#ctx0" brushRef="#br0" timeOffset="24233.0235">9585 11101 109 0,'0'0'46'0,"0"0"-1"16,0 0-43-16,0 0-1 16,0 0-1-16,-12-10 0 15,-2 5 1-15,-6-1-1 16,-2 2 0-16,-1 1 1 16,-3-2-2-16,2 2 2 15,3 2-1-15,4-1 0 0,2-1 0 16,15 3 0-16,-14-1 0 15,14 1 0 1,0 0 1-16,-5 11-1 0,1 1 0 16,-1 3 0-16,-3 8-1 15,-2 6 1-15,-1 4 0 16,0 1 0-16,1 0 0 16,2 0 0-16,5-8-1 15,6 0 1-15,6-7 1 16,6-8-1-16,3-1 0 15,2-3 0-15,3 3 0 16,2 2 0-16,0 4 0 16,1 3 1-16,-3 7-2 0,0 3 1 15,-2 4 0-15,-2-2-1 16,-4 6 1 0,-3-5-1-16,-6 1 1 15,-4-1-1-15,-7-3 1 0,-9-1-1 16,-8-3 1-16,-4 1 0 15,-7-4 0-15,-5-4 0 16,-3-8 0-16,1-3 0 16,1-6 0-16,6-6 0 15,9-7 1-15,10-7-45 16,12-6-2-16,8-3 1 16,12-1-1-16,8-7 26 15</inkml:trace>
  <inkml:trace contextRef="#ctx0" brushRef="#br0" timeOffset="27282.9746">10044 10707 109 0,'11'23'47'0,"0"9"0"0,-7 8-46 16,0 10-1-16,-3 12 1 15,-6 7 0-15,-5 7 0 16,-2 9-1-16,-5 3 0 16,-4-3-1-16,0-8 1 15,-3-1-1-15,14-10-44 16,-13-9-2-16,6-7 1 15,-1-12 0-15,3-9 26 16</inkml:trace>
  <inkml:trace contextRef="#ctx0" brushRef="#br0" timeOffset="27459.4212">9972 12052 110 0,'5'45'47'16,"-7"-6"-1"-16,-1-6-46 15,23-14-44-15,-23-7-2 16,3-12-1-16,-9-24-1 16</inkml:trace>
  <inkml:trace contextRef="#ctx0" brushRef="#br0" timeOffset="75499.1402">6980 12549 107 0,'-32'-33'47'16,"-9"12"0"-16,-11 10-45 15,-9 16-1-15,-4 18-1 16,-2 19 1-16,2 22-1 16,7 17 1-16,9 19-1 15,17 11 0-15,24 8-1 16,24-3 1-16,25 0-1 16,26-9 1-16,24-21 0 15,18-17-1-15,17-30 1 16,6-23 0-16,-3-28 0 0,-8-25 0 15,-15-29 0-15,-23-25-1 16,-31-20 2-16,-34-9-1 16,-34 0-1-1,-30 3 1-15,-29 11 1 0,-17 17-1 16,-10 20 0-16,6 25-8 16,15 23-38-16,24 18 0 15,35 9-1-15,39 5 0 16,44 3 39-16</inkml:trace>
  <inkml:trace contextRef="#ctx0" brushRef="#br0" timeOffset="76682.4583">6455 13763 109 0,'0'0'47'0,"-17"-16"0"16,-5 6-46-16,-6-2-1 15,-12 1 0-15,-10-5-1 0,-8 3 1 16,-7 1 0-16,0 3 0 15,1 3 0-15,3 4-1 16,6 5 1-16,10 9-1 16,8 12 1-16,11 16 0 15,7 12-1-15,2 18 1 16,5 16 0-16,3 14 0 16,4 10 0-16,4 2 0 15,5 5-1-15,2-11 1 16,3-1 0-16,5-13 1 15,2-11-1-15,2-10 0 16,3-12 0-16,-2-9 0 16,3-5 0-16,-1-9 0 0,3-5 1 15,5-8-1-15,1-5 0 16,4-6 0-16,5-3 0 16,3 2 0-1,1-2 0-15,-1-5 0 0,-1-2 1 16,-5 1-1-16,-5-2 0 15,-6-1-1-15,-3-4-45 16,-10-3-1-16,-7-11 0 16,-3-2-1-16,-5-9 36 15</inkml:trace>
  <inkml:trace contextRef="#ctx0" brushRef="#br0" timeOffset="78149.6586">6773 14048 103 0,'-2'20'47'15,"-9"-6"1"-15,7-1-47 16,-19 10-1-16,-3 8 0 15,-1 6 0-15,7 4 0 16,5 6 0-16,11 1 1 16,15-1-1-16,15 2 0 15,13-8 0-15,15-4 0 16,9-11 1-16,9-9-1 0,6-4 0 16,1-11 0-16,-5-8 0 15,-4-14-46 1,-8-6-1-16,-7-9 0 15,-9-7 0-15,-6-6 34 0</inkml:trace>
  <inkml:trace contextRef="#ctx0" brushRef="#br0" timeOffset="78399.0668">7452 13917 107 0,'-20'66'46'0,"3"12"0"16,-2 3-45-16,0 12-2 16,4 7 1-16,-1 1 0 15,1 2 0-15,0 1 0 16,3-15 2-16,1 0-2 0,3-15 1 16,0-11-2-16,2-11 2 15,4-10-2-15,23-12-45 16,-21-30-1-16,0 0 1 15,12-28-1-15,-1-13 33 16</inkml:trace>
  <inkml:trace contextRef="#ctx0" brushRef="#br0" timeOffset="78665.8789">7553 14104 105 0,'53'-26'47'16,"4"16"0"-16,-3 6-45 15,-2 17-2-15,-4 14 0 0,-13 13 1 16,-14 13-2-16,-17 11 1 16,-15 13 0-16,-11 8 0 15,-8 5 0-15,-3 1 0 16,3-1 1-16,6-8-2 16,10-9 2-16,13-10 0 15,16-18-1-15,10-16 1 16,18-22-1-16,9-12-45 15,12-20-2-15,-1-11 1 16,4-7-1-16,-1-5 29 16</inkml:trace>
  <inkml:trace contextRef="#ctx0" brushRef="#br0" timeOffset="78818.115">8412 15137 113 0,'-7'82'48'0,"-6"-8"-2"15,-1-2-46-15,-4-8 0 16,1-4-1-16,-1-8-45 16,0-7-1-16,4-6 0 15,5-10-2-15,8-10 33 16</inkml:trace>
  <inkml:trace contextRef="#ctx0" brushRef="#br0" timeOffset="80966.2932">9095 14087 104 0,'-12'-2'47'0,"12"2"-1"16,-20-3-45-16,20 3 0 0,0 0-1 15,16-10 0-15,1 6 0 16,4 1 0-16,2 3-1 16,3 6 1-16,-6 11 0 15,-5 6 0-15,-9 10 0 16,-8 9 1-16,-8 4-1 15,-1 5 0-15,-1 6 0 16,4-2 0-16,12-4-1 16,14-3 2-16,14-4-2 15,12-5 1-15,5-3 2 16,0-3-2-16,-4-5 1 16,-7-1-1-16,-16 0 0 15,-19-3 0-15,-20-2 1 0,-17 2-1 16,-14-2-1-16,-8 3 2 15,-4-5-1-15,-2 2 0 16,2-10 1-16,5-1-1 16,12-5 0-16,10-6-1 15,33 0-45-15,-15-14 0 16,15 14-1-16,-1-30 0 16,14 8 32-16</inkml:trace>
  <inkml:trace contextRef="#ctx0" brushRef="#br0" timeOffset="81249.1591">9610 14231 106 0,'10'16'47'15,"-6"12"-1"-15,4 5-46 16,4 8 1-16,3 12-2 15,-3 8 1-15,-6 6 1 16,-5 5-1-16,-7 5 0 16,-12-1 0-16,-7-5 1 15,-5-4-1-15,-3-16 1 16,0-5-4-16,5-21-43 16,3-21 0-16,11-24-1 0,7-23 1 15,8-22 33-15</inkml:trace>
  <inkml:trace contextRef="#ctx0" brushRef="#br0" timeOffset="81382.0069">9817 14056 101 0,'67'-22'46'16,"-2"3"0"-16,2 6-43 16,0-10-4-16,-1-3-45 15,0 1 0-15,-6-2 0 16,-7 3-1-16,-11 3 38 15</inkml:trace>
  <inkml:trace contextRef="#ctx0" brushRef="#br0" timeOffset="81582.2372">10209 15209 110 0,'-8'101'47'0,"-5"-20"0"16,4-13-47-16,-5-14-1 16,1-10 0-16,-7-9-46 15,6-13 1-15,3-11 0 16,11-11-1-16,0 0 32 16</inkml:trace>
  <inkml:trace contextRef="#ctx0" brushRef="#br0" timeOffset="82862.5448">11024 14621 102 0,'0'0'46'16,"-8"11"1"-16,8-11-45 15,18-6-2-15,2 1 0 0,9-4 1 16,5 2-1 0,5-2 1-16,4-3-1 15,3 3 1-15,0-1-1 16,0 0 0-16,-6 28-43 0,-1-25-3 16,-3 2 0-16,-7-2-1 15,-1 2 30-15</inkml:trace>
  <inkml:trace contextRef="#ctx0" brushRef="#br0" timeOffset="83399.7321">11874 14133 104 0,'16'-21'48'16,"0"15"-2"-16,23-7-45 16,-12 5 0-16,4 1 0 15,5 3-1-15,2 4 1 16,1 7-1-16,-5 3 0 15,-5 9 0-15,-8 11 0 16,-10 8 0-16,-7 5 0 16,-8 8 0-16,-2 4 0 15,1 1 0-15,5-2 0 0,7-1 1 16,8-8-2-16,12-5 1 16,6-4 0-16,2-6-1 15,-1-3 2-15,-6-1-2 16,-12-5 2-16,-13-1-2 15,-16-2 2-15,-15 1-1 16,-12 0 0-16,-12-4 0 16,-7-4 1-16,-4-2-1 15,0-4-1-15,5-4 1 16,4-4 0-16,10-3-1 16,9-1 1-16,10 0-1 15,11 1-1-15,-6-2-43 16,20 8-2-16,29-24 1 0,3 8 0 15,6-5 33-15</inkml:trace>
  <inkml:trace contextRef="#ctx0" brushRef="#br0" timeOffset="83732.38">12737 14190 109 0,'-28'13'46'16,"2"8"0"-16,1 2-46 15,11 6 0-15,13 5 0 0,16 5 1 16,10 3-1-16,8 0 0 16,9 5 1-16,0 3-1 15,0-2 1 1,-8 6-1-16,-9-5 1 0,-16-2-1 15,-10-1 0-15,-11-3 0 16,-9-4 0-16,-5-5 0 16,-3-10-1-16,1-9 1 15,1-11-2-15,-19-10-44 16,34-14 0-16,6-17 0 16,9-14 0-16,5-16 29 15</inkml:trace>
  <inkml:trace contextRef="#ctx0" brushRef="#br0" timeOffset="83873.7759">12852 14135 110 0,'23'-22'46'15,"7"8"0"-15,9 10-45 0,8-9-1 16,7-2-1-16,5-2 0 16,-1-2-44-16,2-3-2 15,-7-1 1-15,-4-1-1 16,-4-2 32-16</inkml:trace>
  <inkml:trace contextRef="#ctx0" brushRef="#br0" timeOffset="84399.3036">13640 13550 111 0,'22'-10'46'0,"0"4"1"15,5 8-47 1,-3-1 0-16,2 8 0 16,-4 8 0-16,-2 15 0 15,-3 14 0-15,0 20 1 0,0 16-1 16,1 26 0-16,0 16 0 16,3 10 0-16,2 10 0 15,3 3 0-15,-3 1 0 16,-1-6-1-16,-4-13 2 15,-5-18-2-15,-10-11 3 16,-12-10-2-16,-12-16 1 16,-12-14 0-16,-11-17-1 15,-7-14 0-15,-9-11 0 16,-2-13 1-16,-1-10-2 16,7-3 1-16,4-8-1 15,13 1 0-15,7-2-44 0,15 2-2 16,14 0 0-16,11 2-1 15,9-1 30-15</inkml:trace>
</inkml:ink>
</file>

<file path=ppt/ink/ink9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7:47.147"/>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48 2 69,'0'0'38,"-19"-5"-1,9 10-1,10-5-39,-15 9-9,15-9-18,-7 17-5,7-17-3,2 10 2</inkml:trace>
</inkml:ink>
</file>

<file path=ppt/ink/ink9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1:42.97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584 97 8,'0'0'28,"0"0"1,0 0 2,-9-5-13,9 5-5,-7-14-1,7 14-2,-10-16-1,10 16-2,-13-21-1,13 21-1,-23-21-2,9 14 0,-10-2-1,-2 5-1,-7 4 0,-4 4-1,-4 8 1,-7 7-2,-3 11 1,1 8-1,1 11 1,2 7 0,8 3-1,6 4 1,12-1 0,11-1 1,15-5 1,15-7-1,13-7 1,13-8 1,12-6-1,10-5 1,1-8 0,3-3-2,-3-7-1,-7-4-3,-4 2-7,-14-8-27,-5-5 1,-5-5-3,-2-5 2</inkml:trace>
</inkml:ink>
</file>

<file path=ppt/ink/ink9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1:43.6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53 418 45,'5'13'33,"-1"6"2,-4 5-1,-10 1-20,8 13-4,-7-1-2,4 6-1,-4-3-3,3 3 1,-1-9-1,3-3-2,0-9-1,1-6 0,2-3-2,1-13-1,0 0-4,-3-11-8,9-3-23,-3-13 0,2-7-1,0-14 1</inkml:trace>
  <inkml:trace contextRef="#ctx0" brushRef="#br0" timeOffset="231">82 35 40,'1'-22'33,"-4"9"1,3 13-2,-10-2-12,10 2-18,-13 1-3,13-1-4,-12 1-8,12-1-16,0 0-4,0 0 1,7 12-1</inkml:trace>
  <inkml:trace contextRef="#ctx0" brushRef="#br0" timeOffset="520">312 781 67,'0'0'35,"0"0"1,3-12-11,-3 12-12,3-23-5,0 6-1,-3-8-2,3-4 0,-1-5-1,2-1-1,-1-2 0,0 5 0,0 0-1,-1 7-1,-1 5 1,0 8-2,-1 12 0,0 0 0,3 11-1,0 6 0,4 6 0,1 6 1,4 1-1,1 5 1,5-3 0,-1-4 0,2-6 0,0-4-1,-1-3 2,0-10-1,-1-3 1,-2-9 0,-2-5 0,-2-10 0,-4-10 0,-3-8 0,-4-9 0,-3-4-1,-3-2-1,0-2 1,-1 4-3,-1 1-2,6 12-7,-4-2-28,13 8 1,2-1-1,9 1 1</inkml:trace>
</inkml:ink>
</file>

<file path=ppt/ink/ink9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1:44.7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 7 54,'0'0'34,"8"-10"0,-8 10-1,0 0-25,0 12 0,-4 5-2,2 10-1,-2 4-1,1 9 1,-1 4-1,2 6-1,-1 0 0,2-1-1,0-3 0,0-6-2,1-3 0,-1-9-4,4-2-4,-6-15-24,3-11-5,0 0 0,17-1-1</inkml:trace>
  <inkml:trace contextRef="#ctx0" brushRef="#br0" timeOffset="455">251 914 62,'13'0'37,"1"0"-1,1-3-1,5 6-22,-2-5-5,1 7-4,1 2-1,1 11 0,-4 7-1,1 12 0,-3 7 0,0 8-2,-3 8 1,-1 1 0,-3-1-1,-4-6 1,-1-8-2,-3-9 2,0-13-1,-2-7 0,2-17 1,-18-6-1,0-9 0,-9-11 0,-9-5 0,-8-3-1,-3 2 0,-5 3 0,2 9 1,1 14 0,7 6-1,9 16 1,11 9 0,12 8 0,10 3 0,11 1 1,12-1 0,7-7-1,6-1 1,4-9 0,3-5-1,-2-7-1,0-5-3,-6-9-4,6-2-20,-8-8-10,2-5 1,-1-8-1</inkml:trace>
  <inkml:trace contextRef="#ctx0" brushRef="#br0" timeOffset="913">720 1223 59,'11'19'35,"1"0"0,0-9 0,7-2-21,-6-11-6,7-1-2,-6-13-1,2-2 0,-4-8-1,0-6 0,-6-5-3,-5-2-1,-6 3-1,-8 3 1,-5 6-1,-9 8 1,-1 8-2,-6 17 1,-4 13 2,2 14-2,3 12 2,6 10-1,6 7 1,7 3-1,10 0 1,10-5 0,11-6-1,5-8 1,6-10-1,4-12-2,8-11-2,-1-14-6,9-4-19,-1-14-8,2-9 0,1-10-2</inkml:trace>
  <inkml:trace contextRef="#ctx0" brushRef="#br0" timeOffset="1275">1244 1135 86,'-7'38'35,"-2"9"1,-2 10-8,-5 1-20,5 2-3,0-5-3,3-6-1,1-11-2,1-9-1,9-11-7,-3-18-28,9-10 1,7-17-1,6-14 1</inkml:trace>
  <inkml:trace contextRef="#ctx0" brushRef="#br0" timeOffset="1465">1334 718 77,'-15'-15'36,"0"12"-1,1 9 0,1 7-33,3 1-4,-3 1-3,11 3-12,0-2-17,10-5 0,3 1-2,5 1 2</inkml:trace>
  <inkml:trace contextRef="#ctx0" brushRef="#br0" timeOffset="1651">1601 1234 50,'-11'34'29,"-5"1"3,-4-4-2,-6-4-21,6 6-4,-1-6-1,6 4 2,2-6 0,13 1 0,3-6-1,13-3 0,6-6-1,10-3 0,2-8-1,2-3 0,-1-9 0,-1-6 0,-7-9 1,-4-6-2,-14-8 0,-7-5-1,-8-2 0,-5-2 0,-4 5-1,-1 3 0,1 7 1,3 9-2,4 8 1,8 18 0,3-12 0,7 18-1,5 5 0,4 2 0,3 7 1,2 2-1,1 7 0,0-1 1,-2 2-1,0 0 1,-4-2-1,-2-1 1,-2-2-1,-2-7 1,-2-3 0,-2-5 0,-9-10 0,15 13 1,-15-13-1,14 1 1,-14-1 0,17-15 0,-9 2 1,0-1-1,0-2 0,2-2-1,-4 0 1,0-2 0,-1 3-1,0-1 0,0 2 1,1-3-1,-2 1 0,0-3 0,-1-2 1,0 2-1,0-4-1,-2 2 2,-1 1-1,-1 0 0,0 3-1,-2 0 0,1 3-3,-3 0-1,5 16-8,-6-20-26,8 7 0,0 1-1,6-1 2</inkml:trace>
</inkml:ink>
</file>

<file path=ppt/ink/ink9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1:47.3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 4 43,'6'-14'33,"-6"14"0,0 0 1,0 0-18,0 0-9,-6 23-1,5 1-1,-3 2-2,4 10 1,-3-1 0,6 5-1,-2-5 0,2-3-3,0-3 0,0-8-3,2-3-3,-5-18-22,0 0-7,0 0-1,-1-11-1</inkml:trace>
</inkml:ink>
</file>

<file path=ppt/ink/ink9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3:35.9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1538 989 33,'0'0'30,"0"0"3,18-2-1,-9-4-10,-2-4-11,4 5-1,-11 5-2,11-12-1,-11 12-1,0 0-1,-26-10 0,3 12-2,-15 1 0,-8 4-2,-11 4 0,-7 1-1,-5 5 0,-2 2 0,4 3 0,4 2 0,11 0 0,10 3 0,9 2 0,12 9 0,7 7 0,6 10 0,3 9-1,0 9 1,-3 12 0,-4 5 0,-1 6 0,-3 0 0,1-3-1,1-5 2,9-9-1,9-9 1,9-9 0,13-9 0,10-10 1,12-8-1,9-6 0,6-5-1,2-6 1,1-1-1,-4-5-2,-6-5-2,-4 2-7,-15-8-23,-3-5-3,-7-6 1,-3-5-2</inkml:trace>
  <inkml:trace contextRef="#ctx0" brushRef="#br0" timeOffset="788">1530 1400 53,'-19'6'37,"2"0"-1,7-2 2,10-4-14,16 2-12,17-4-4,11-3-1,13 3-2,8-2-1,10 3-2,-2 3 0,-6 8-2,-12 7 1,-14 10-1,-22 6 0,-18 7 0,-19 6 1,-14 5-1,-6 2 0,-3-3 1,1-3-1,7-3 0,14-5 1,14-2-1,14-7 0,9-4 0,3-6 1,3-3 0,-5-4 0,-5-5-1,-14-8 1,-11 2-1,-14-5 0,-13-4-1,-6 0 0,-8 0-2,-1 4-1,-1-2-4,11 11-10,3-3-19,17 4-1,13-1-1,10-6 1</inkml:trace>
  <inkml:trace contextRef="#ctx0" brushRef="#br0" timeOffset="1239">2224 1902 63,'26'5'37,"-3"2"-1,-4 6 2,-6-3-12,-3 15-20,-6 4-2,-3 7-1,-7 4-1,-4 4-1,-4 1-2,-3-4-4,6 1-16,-3-12-16,4-8 0,10-22-2,0 0 2</inkml:trace>
  <inkml:trace contextRef="#ctx0" brushRef="#br0" timeOffset="1677">2880 1368 97,'-17'7'37,"-9"0"2,-3 7-4,-5-3-32,2 8-2,3 6 0,8 9 0,13 5-1,13 3 0,15 8 1,10 1-1,9 3 0,2-1 1,-2-3 0,-4-4-1,-13-6 1,-11-1-1,-17-9 0,-13-7-2,-10-2-4,-15-17-10,0-4-22,-4-14 1,6-14-2,4-19 1</inkml:trace>
  <inkml:trace contextRef="#ctx0" brushRef="#br0" timeOffset="1925">2750 1380 68,'50'-22'38,"8"11"-1,2 1 0,-2-4-22,7 6-9,-2-3-5,-6-4-5,2 2-10,-12-6-22,-4-4-1,-1 1 0,-6 0 1</inkml:trace>
  <inkml:trace contextRef="#ctx0" brushRef="#br0" timeOffset="2150">3338 1945 68,'-21'72'33,"-2"-11"-4,5-7-4,-2-14-27,7-8-25,5-7-6,0-10 0,8-15 0</inkml:trace>
  <inkml:trace contextRef="#ctx0" brushRef="#br0" timeOffset="2345">3763 1286 96,'25'-10'38,"3"-1"0,3 2 0,-4-2-34,8-1-3,-1 4-1,-4 6 1,-6 5 0,-1 12-1,-7 10 1,-6 16 0,-8 10 0,-8 14 0,-8 11-1,-5 7 0,-7 5 0,-6-4-1,1-1-3,-4-14-2,7-4-10,-6-16-22,7-17 0,5-18 0,4-16 0</inkml:trace>
  <inkml:trace contextRef="#ctx0" brushRef="#br0" timeOffset="2602">3813 1684 91,'28'-6'36,"5"6"-1,2 5-7,1-1-25,-1-4-10,6 2-21,-4-5-8,-2-3 1,-4-1-2</inkml:trace>
  <inkml:trace contextRef="#ctx0" brushRef="#br0" timeOffset="2797">4228 2168 97,'-11'59'37,"-4"-2"0,-1-6-3,-3-2-36,-3-11-12,9-1-23,-2-8-1,8-9 0,8-10 1</inkml:trace>
  <inkml:trace contextRef="#ctx0" brushRef="#br0" timeOffset="3118">4466 1339 90,'10'0'38,"3"5"0,-3 3 1,1 11-29,-7 6-5,-1 11-2,-2 3-1,0 6 0,4 2 0,6-2 0,8-7-1,6-7-1,9-14-1,8-14-2,11-10-3,-1-18-6,9-5-6,-10-19-9,8-6-6,-8-11-2,-3 0 3,-15-10 9,-2 10 13,-10 3 10,-10 6 10,1 17 10,-13 9 10,-2 21 1,3 10 0,-14 34-5,-3 7-10,6 20-6,-7 9-3,3 14-1,-4 7-3,0 4 0,0-4-1,3-2-1,1-12 0,1-6-1,4-13-1,1-14-2,6-9-5,-3-21-15,6-14-17,12-3 1,2-18-1,3-11 1</inkml:trace>
  <inkml:trace contextRef="#ctx0" brushRef="#br0" timeOffset="3614">5497 1215 86,'13'27'38,"-6"15"0,-9 10 2,-1 12-31,-10 6-5,-1 8-1,-4 0-1,0-2-1,2-8-3,0-15-9,5-9-27,2-11-1,5-11 1,4-22-2</inkml:trace>
  <inkml:trace contextRef="#ctx0" brushRef="#br0" timeOffset="3813">5615 2127 57,'-2'61'34,"-9"-9"-7,1 1-20,-7-9-19,-5-14-20,5-6-1</inkml:trace>
  <inkml:trace contextRef="#ctx0" brushRef="#br0" timeOffset="7000">2043 407 57,'0'0'36,"0"0"-1,-14 10 1,-2 5-19,4 12-9,-10 7-3,-1 14-1,-5 6-1,-1 8 0,2 3-2,0 0 1,0-5-1,3-6-1,5-9-2,2-15-6,11-4-19,-2-13-11,8-13 2,0 0-2</inkml:trace>
  <inkml:trace contextRef="#ctx0" brushRef="#br0" timeOffset="7336">3078 279 74,'14'0'38,"-14"0"-1,11 23 0,-11 5-25,-11 3-5,-2 8-3,-6 4 0,0 3-2,-2 2-1,0-6 0,2-3-3,2-10-3,12 2-18,2-14-15,7-6 1,8-7-2,10-8 1</inkml:trace>
  <inkml:trace contextRef="#ctx0" brushRef="#br0" timeOffset="7908">4225 265 49,'4'-10'33,"-5"0"2,1 10-2,0 0-18,-14 8-7,3 11-4,-3 8 0,-3 10-3,2 8-4,-5 1-15,4 2-15,6-1 1,4-8-3,9-5 2</inkml:trace>
  <inkml:trace contextRef="#ctx0" brushRef="#br0" timeOffset="8295">5480 0 78,'-10'9'36,"-3"18"0,-5 13-6,-10 3-22,0 11-3,-4 3-3,-2-2-7,8-3-29,4-2 0,10-14-1,14-9-2</inkml:trace>
  <inkml:trace contextRef="#ctx0" brushRef="#br0" timeOffset="10730">534 1198 31,'-4'-16'34,"-2"-1"1,-4 2 0,-5-3-12,1 10-6,-9-4-6,3 11-4,-7 1-3,0 7 0,-2 4-2,0 7 1,0 3-1,3 8 0,1 4-1,1 8 1,2 3 0,5 8-1,5 2 0,5 5 1,5 2-1,4 1 0,4-1 0,3-4 0,4-4 0,0-4 0,2-6-1,-1-3 2,-1-6-2,0-5 1,-2-4 0,1-4-1,-4-3 1,-1-4 0,-1-3-1,-6-11 0,8 14 0,-8-14 0,0 0-1,0 0 0,0 0-1,0 0-1,0 0-4,0 0-4,0 0-11,-12-6-17,12 6 1,-18-9-1,4 4 3</inkml:trace>
  <inkml:trace contextRef="#ctx0" brushRef="#br0" timeOffset="11189">0 1933 72,'7'-9'35,"6"-1"0,1-2-4,9 8-19,-5-3-4,5 9-3,-4 2 0,4 8-2,0 6-1,-1 7-1,3 5 1,-1 5-1,0 3 0,0 3 1,-3-1-2,0-2 1,-3-5 0,-3-5 0,-2-5-1,-4-7 1,-3-4 0,-6-12 0,0 0 0,13-13 0,-8-9 1,2-3-1,1-12 1,6-2-1,2-5 0,5-1 0,1 3-1,-1 1 0,3 11-6,-10 1-32,2 5-2,-8 1 1,-6-1-2</inkml:trace>
  <inkml:trace contextRef="#ctx0" brushRef="#br0" timeOffset="71302">2403 3807 49,'-6'15'36,"4"-1"2,2 4-3,-4-1-16,14 13-8,-5 5-2,7 16-1,-4 10-2,3 14-1,-4 16-2,-1 17-1,-6 11-1,-4 9-3,1 7-11,-3-10-28,5-11 1,4-20-1,7-26-1</inkml:trace>
</inkml:ink>
</file>

<file path=ppt/ink/ink9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3:40.06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54 1328 52,'-18'4'37,"4"8"1,1 5-1,5 3-10,12 13-16,0-1-5,11 5-1,5-4-2,6-2-1,5-8-1,8-8-2,4-7-2,-3-18-3,8-3-7,-9-20-10,10-1-9,-9-14 3,7 4 5,-15-12 7,0 1 10,-6 5 8,-9 0 7,1 16 14,-15 6 6,0 19 0,-14 9-3,4 25-8,-8 13-7,2 19-4,-6 8-2,1 12-1,0 4-1,1 2-1,2-1-1,1-6-2,6-7-3,-1-18-8,9-7-26,-1-15 1,6-13-1,-5-16 1</inkml:trace>
  <inkml:trace contextRef="#ctx0" brushRef="#br0" timeOffset="401">688 1157 94,'40'-23'39,"3"14"2,6 12-4,-4 3-30,1 12-4,-9 8-1,-10 8-1,-10 9-1,-15 5-1,-13 6 0,-11 5 0,-10 3-1,-5 3 2,-1 0-1,4-1 0,4-5 1,11-8 0,12-6 0,10-11 1,12-9-1,6-13-2,10-8-4,-1-19-9,8-4-21,-3-7-2,1-5-1,-1-2 1</inkml:trace>
  <inkml:trace contextRef="#ctx0" brushRef="#br0" timeOffset="688">1292 1903 75,'-2'59'37,"-6"1"-3,-7-7-3,-6-3-36,1-5-26,0-10-3,4-10-2,1-9 0</inkml:trace>
  <inkml:trace contextRef="#ctx0" brushRef="#br0" timeOffset="989">1437 1159 81,'8'34'37,"1"4"1,0 0-3,4 10-27,2-3-4,4 1 0,3-8-1,6-6-1,3-11 0,6-14-3,6-10-2,-1-19-3,6-5-2,-5-14-3,6-4-1,-10-14-3,6 2 1,-15-7 3,-2 5 5,-8 4 6,-10 5 3,-2 12 4,-16 6 2,2 23 4,-12 10 1,5 26-2,-8 11-2,3 22-4,-1 12-1,4 16-2,-2 6 0,2 4-1,0 0-1,3-3-2,3-5-2,-1-18-7,7-6-21,-1-17-7,2-15 0,4-15 0</inkml:trace>
  <inkml:trace contextRef="#ctx0" brushRef="#br0" timeOffset="1416">2029 1158 91,'42'-20'40,"9"8"1,2 0-1,5 9-32,-6 2-4,-7 7-2,-8 6 0,-9 4-1,-13 5 1,-8 2-2,-7 4 1,-1 1-1,-2 4 0,4 2 1,5 5-2,9 0 1,9 3-1,7 3 1,3-1 0,3 1 0,-4-3 0,-6-2 1,-12-5-1,-14-3 1,-13-8 0,-13-4-1,-10-7 0,-9-3 1,0-5-2,-1 0 1,8-5-2,6-6-1,9 3-3,8-9-5,14 12-18,17-19-12,4 8 2,6-7-2,7 0 2</inkml:trace>
  <inkml:trace contextRef="#ctx0" brushRef="#br0" timeOffset="1837">2956 760 93,'36'-20'41,"5"12"0,-1 4-2,6 7-32,-5 2-3,0 10-2,-3 5-1,-3 8-1,-2 12 0,-3 10 0,-1 10 0,-1 13 0,-2 15-1,-2 6-1,-1 9 1,0 6 0,1 1 0,-3-1 0,-3 0 1,-4-7-1,-8-8 2,-10-9 0,-15-10 0,-14-13 0,-18-13 1,-14-12-1,-9-14 1,-7-11-1,-1-8 0,3-7 0,9-4 0,11-2-1,15 1 0,12-2-1,14 5-2,5-4-9,13 9-27,0 0-2,0 0 1,0 0-2</inkml:trace>
  <inkml:trace contextRef="#ctx0" brushRef="#br0" timeOffset="4674">2346 55 22,'-3'-14'30,"0"1"1,1-1-5,2 14-5,3-15-3,-3 15-4,0 0 0,9 10-5,-15 8-2,-1 15-2,-9 8-3,-2 11 0,-7 8 0,-6 5-4,-1 7-12,-4-5-23,1-4 0,4-8 0,7-10 0</inkml:trace>
</inkml:ink>
</file>

<file path=ppt/ink/ink9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3:45.65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222 342 68,'0'-18'41,"-5"3"-1,-11 1 1,-2 11-30,-12 0-5,-2 7-3,-2 8-1,1 5 0,6 16-1,7 8-1,12 11 0,15 7 0,12 6 0,9 3 0,8 3 1,5 3-1,-1-3 0,-3-2-1,-7-7 1,-12-9 0,-7-4 0,-11-2 2,-8-5-2,-10-8 1,-4-6-2,-3-6 1,-1-7-5,-7-9-9,5-9-27,0-13-2,10-10 1,2-13-1</inkml:trace>
  <inkml:trace contextRef="#ctx0" brushRef="#br0" timeOffset="381">235 174 77,'45'-9'41,"4"-4"-2,5 2-1,-3-5-35,1-2-5,1 2-6,-12-4-30,3 1 0,-6-7-1,0 0 0</inkml:trace>
</inkml:ink>
</file>

<file path=ppt/ink/ink9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4:39.48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656-11 59,'0'0'38,"11"-3"-1,-11 3 0,-9 8-24,0 6-6,-4 2-3,-4 7 0,-3 4 0,-3 8-1,-8 4 0,1 6 0,-6 2 0,3 4-1,-5-1 0,6 1 0,-1-5-1,3-1 0,3-5 1,3-5-1,6-4 0,2-7 0,3-4 0,5-6 0,-3-3-1,11-11-1,-9 7 0,9-7-2,-8-14-3,0-4-4,10 4-4,-17-13-4,19 8-1,-16-13 2,16 11 1,-10-9 4,5 8 6,1 2 7,-6 0 7,6 20 5,-1-23 1,1 23 1,0 0 1,0 0-4,-9 8-3,-2 12-2,-6 3-3,0 6-2,-6 5 0,4 3 0,-3 0-1,5-2 1,12-8 0,9-5 0,16-12 1,8-5-1,12-7 0,4-5 0,2-3-1,-1 1-1,-5 0-1,-6 0-4,-10 12-7,-24-3-29,13 7-2,-13-7 2,-22 20-2</inkml:trace>
</inkml:ink>
</file>

<file path=ppt/ink/ink9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4:40.3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197 450 48,'-18'5'38,"5"2"-1,-4 3 0,1 9-25,-10 0-5,1 10-4,-1 5 0,2 9-1,6 0 1,7 5-2,8-1 1,12-3 0,7-6-1,12-10 1,6-13-1,12-13 0,3-13 0,2-15 0,2-12 0,-1-11 0,-2-11-1,-4-7 2,-8-7-2,-8-3 2,-8-2-1,-9 0 0,-5 5 0,-7 5 0,-5 10 0,-2 12 0,-1 10 0,1 12-1,2 15 0,0 20 0,0 16 1,2 18-1,0 16 0,-2 15 0,0 20 0,-2 16 0,-4 7 1,-1 1-1,-1 4 1,-3-3-1,-1-11 2,1-6-2,-2-12 1,3-10 0,-2-7-1,5-10 0,-2-13-1,5-13-2,1-4-2,-5-26-12,12-8-25,-15-28 1,11-16-2,-4-25 2</inkml:trace>
  <inkml:trace contextRef="#ctx0" brushRef="#br0" timeOffset="528">145 237 81,'-13'-22'43,"13"22"-2,-14-9 1,14 9-34,0 0-6,0 0-3,-2 12-7,2-12-20,13-9-14,5 1 1,13 2-1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169920" cy="480060"/>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defRPr sz="1300">
                <a:latin typeface="Arial" charset="0"/>
                <a:ea typeface="ＭＳ Ｐゴシック" pitchFamily="1" charset="-128"/>
                <a:cs typeface="+mn-cs"/>
              </a:defRPr>
            </a:lvl1pPr>
          </a:lstStyle>
          <a:p>
            <a:pPr>
              <a:defRPr/>
            </a:pPr>
            <a:endParaRPr lang="en-US"/>
          </a:p>
        </p:txBody>
      </p:sp>
      <p:sp>
        <p:nvSpPr>
          <p:cNvPr id="23555" name="Rectangle 3"/>
          <p:cNvSpPr>
            <a:spLocks noGrp="1" noChangeArrowheads="1"/>
          </p:cNvSpPr>
          <p:nvPr>
            <p:ph type="dt" idx="1"/>
          </p:nvPr>
        </p:nvSpPr>
        <p:spPr bwMode="auto">
          <a:xfrm>
            <a:off x="4145280" y="0"/>
            <a:ext cx="3169920" cy="480060"/>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a:defRPr sz="1300">
                <a:latin typeface="Arial" charset="0"/>
                <a:ea typeface="ＭＳ Ｐゴシック" pitchFamily="1" charset="-128"/>
                <a:cs typeface="+mn-cs"/>
              </a:defRPr>
            </a:lvl1pPr>
          </a:lstStyle>
          <a:p>
            <a:pPr>
              <a:defRPr/>
            </a:pPr>
            <a:endParaRPr lang="en-US"/>
          </a:p>
        </p:txBody>
      </p:sp>
      <p:sp>
        <p:nvSpPr>
          <p:cNvPr id="13414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3558"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defRPr sz="1300">
                <a:latin typeface="Arial" charset="0"/>
                <a:ea typeface="ＭＳ Ｐゴシック" pitchFamily="1" charset="-128"/>
                <a:cs typeface="+mn-cs"/>
              </a:defRPr>
            </a:lvl1pPr>
          </a:lstStyle>
          <a:p>
            <a:pPr>
              <a:defRPr/>
            </a:pPr>
            <a:endParaRPr lang="en-US"/>
          </a:p>
        </p:txBody>
      </p:sp>
      <p:sp>
        <p:nvSpPr>
          <p:cNvPr id="23559"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a:defRPr sz="1300">
                <a:latin typeface="Arial" charset="0"/>
                <a:ea typeface="ＭＳ Ｐゴシック" pitchFamily="-106" charset="-128"/>
              </a:defRPr>
            </a:lvl1pPr>
          </a:lstStyle>
          <a:p>
            <a:pPr>
              <a:defRPr/>
            </a:pPr>
            <a:fld id="{0B83F65D-0BAE-42C2-AE85-27BF68365A72}" type="slidenum">
              <a:rPr lang="en-US"/>
              <a:pPr>
                <a:defRPr/>
              </a:pPr>
              <a:t>‹#›</a:t>
            </a:fld>
            <a:endParaRPr lang="en-US"/>
          </a:p>
        </p:txBody>
      </p:sp>
    </p:spTree>
    <p:extLst>
      <p:ext uri="{BB962C8B-B14F-4D97-AF65-F5344CB8AC3E}">
        <p14:creationId xmlns:p14="http://schemas.microsoft.com/office/powerpoint/2010/main" val="15052867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A89B4862-4483-41BA-8F73-B27FB1E87858}" type="slidenum">
              <a:rPr lang="en-US" sz="1300">
                <a:latin typeface="Arial" charset="0"/>
              </a:rPr>
              <a:pPr/>
              <a:t>1</a:t>
            </a:fld>
            <a:endParaRPr lang="en-US" sz="1300">
              <a:latin typeface="Arial" charset="0"/>
            </a:endParaRPr>
          </a:p>
        </p:txBody>
      </p:sp>
      <p:sp>
        <p:nvSpPr>
          <p:cNvPr id="135171" name="Rectangle 2"/>
          <p:cNvSpPr>
            <a:spLocks noGrp="1" noRot="1" noChangeAspect="1" noChangeArrowheads="1" noTextEdit="1"/>
          </p:cNvSpPr>
          <p:nvPr>
            <p:ph type="sldImg"/>
          </p:nvPr>
        </p:nvSpPr>
        <p:spPr>
          <a:solidFill>
            <a:srgbClr val="FFFFFF"/>
          </a:solidFill>
          <a:ln/>
        </p:spPr>
      </p:sp>
      <p:sp>
        <p:nvSpPr>
          <p:cNvPr id="1351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75EF1BF-5FB1-4EF7-A487-17293D2645DD}" type="slidenum">
              <a:rPr lang="en-US" sz="1300" smtClean="0">
                <a:latin typeface="Arial" pitchFamily="34" charset="0"/>
              </a:rPr>
              <a:pPr/>
              <a:t>10</a:t>
            </a:fld>
            <a:endParaRPr lang="en-US" sz="1300" smtClean="0">
              <a:latin typeface="Arial" pitchFamily="34" charset="0"/>
            </a:endParaRPr>
          </a:p>
        </p:txBody>
      </p:sp>
      <p:sp>
        <p:nvSpPr>
          <p:cNvPr id="87043" name="Rectangle 1026"/>
          <p:cNvSpPr>
            <a:spLocks noGrp="1" noRot="1" noChangeAspect="1" noChangeArrowheads="1" noTextEdit="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75EF1BF-5FB1-4EF7-A487-17293D2645DD}" type="slidenum">
              <a:rPr lang="en-US" sz="1300" smtClean="0">
                <a:latin typeface="Arial" pitchFamily="34" charset="0"/>
              </a:rPr>
              <a:pPr/>
              <a:t>11</a:t>
            </a:fld>
            <a:endParaRPr lang="en-US" sz="1300" smtClean="0">
              <a:latin typeface="Arial" pitchFamily="34" charset="0"/>
            </a:endParaRPr>
          </a:p>
        </p:txBody>
      </p:sp>
      <p:sp>
        <p:nvSpPr>
          <p:cNvPr id="87043" name="Rectangle 1026"/>
          <p:cNvSpPr>
            <a:spLocks noGrp="1" noRot="1" noChangeAspect="1" noChangeArrowheads="1" noTextEdit="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75EF1BF-5FB1-4EF7-A487-17293D2645DD}" type="slidenum">
              <a:rPr lang="en-US" sz="1300" smtClean="0">
                <a:latin typeface="Arial" pitchFamily="34" charset="0"/>
              </a:rPr>
              <a:pPr/>
              <a:t>12</a:t>
            </a:fld>
            <a:endParaRPr lang="en-US" sz="1300" smtClean="0">
              <a:latin typeface="Arial" pitchFamily="34" charset="0"/>
            </a:endParaRPr>
          </a:p>
        </p:txBody>
      </p:sp>
      <p:sp>
        <p:nvSpPr>
          <p:cNvPr id="87043" name="Rectangle 1026"/>
          <p:cNvSpPr>
            <a:spLocks noGrp="1" noRot="1" noChangeAspect="1" noChangeArrowheads="1" noTextEdit="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75EF1BF-5FB1-4EF7-A487-17293D2645DD}" type="slidenum">
              <a:rPr lang="en-US" sz="1300" smtClean="0">
                <a:latin typeface="Arial" pitchFamily="34" charset="0"/>
              </a:rPr>
              <a:pPr/>
              <a:t>13</a:t>
            </a:fld>
            <a:endParaRPr lang="en-US" sz="1300" smtClean="0">
              <a:latin typeface="Arial" pitchFamily="34" charset="0"/>
            </a:endParaRPr>
          </a:p>
        </p:txBody>
      </p:sp>
      <p:sp>
        <p:nvSpPr>
          <p:cNvPr id="87043" name="Rectangle 1026"/>
          <p:cNvSpPr>
            <a:spLocks noGrp="1" noRot="1" noChangeAspect="1" noChangeArrowheads="1" noTextEdit="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75EF1BF-5FB1-4EF7-A487-17293D2645DD}" type="slidenum">
              <a:rPr lang="en-US" sz="1300" smtClean="0">
                <a:latin typeface="Arial" pitchFamily="34" charset="0"/>
              </a:rPr>
              <a:pPr/>
              <a:t>14</a:t>
            </a:fld>
            <a:endParaRPr lang="en-US" sz="1300" smtClean="0">
              <a:latin typeface="Arial" pitchFamily="34" charset="0"/>
            </a:endParaRPr>
          </a:p>
        </p:txBody>
      </p:sp>
      <p:sp>
        <p:nvSpPr>
          <p:cNvPr id="87043" name="Rectangle 1026"/>
          <p:cNvSpPr>
            <a:spLocks noGrp="1" noRot="1" noChangeAspect="1" noChangeArrowheads="1" noTextEdit="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75EF1BF-5FB1-4EF7-A487-17293D2645DD}" type="slidenum">
              <a:rPr lang="en-US" sz="1300" smtClean="0">
                <a:latin typeface="Arial" pitchFamily="34" charset="0"/>
              </a:rPr>
              <a:pPr/>
              <a:t>15</a:t>
            </a:fld>
            <a:endParaRPr lang="en-US" sz="1300" smtClean="0">
              <a:latin typeface="Arial" pitchFamily="34" charset="0"/>
            </a:endParaRPr>
          </a:p>
        </p:txBody>
      </p:sp>
      <p:sp>
        <p:nvSpPr>
          <p:cNvPr id="87043" name="Rectangle 1026"/>
          <p:cNvSpPr>
            <a:spLocks noGrp="1" noRot="1" noChangeAspect="1" noChangeArrowheads="1" noTextEdit="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a:t>
            </a:r>
            <a:r>
              <a:rPr lang="en-US" baseline="0" dirty="0" smtClean="0"/>
              <a:t> internally to us</a:t>
            </a:r>
          </a:p>
          <a:p>
            <a:r>
              <a:rPr lang="en-US" baseline="0" dirty="0" smtClean="0"/>
              <a:t>We see things not as they are but as we are…</a:t>
            </a:r>
            <a:endParaRPr lang="en-US" dirty="0"/>
          </a:p>
        </p:txBody>
      </p:sp>
      <p:sp>
        <p:nvSpPr>
          <p:cNvPr id="4" name="Slide Number Placeholder 3"/>
          <p:cNvSpPr>
            <a:spLocks noGrp="1"/>
          </p:cNvSpPr>
          <p:nvPr>
            <p:ph type="sldNum" sz="quarter" idx="10"/>
          </p:nvPr>
        </p:nvSpPr>
        <p:spPr/>
        <p:txBody>
          <a:bodyPr/>
          <a:lstStyle/>
          <a:p>
            <a:pPr>
              <a:defRPr/>
            </a:pPr>
            <a:fld id="{0B83F65D-0BAE-42C2-AE85-27BF68365A72}" type="slidenum">
              <a:rPr lang="en-US" smtClean="0"/>
              <a:pPr>
                <a:defRPr/>
              </a:pPr>
              <a:t>50</a:t>
            </a:fld>
            <a:endParaRPr lang="en-US"/>
          </a:p>
        </p:txBody>
      </p:sp>
    </p:spTree>
    <p:extLst>
      <p:ext uri="{BB962C8B-B14F-4D97-AF65-F5344CB8AC3E}">
        <p14:creationId xmlns:p14="http://schemas.microsoft.com/office/powerpoint/2010/main" val="2211420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8424453B-7822-4A42-BA1E-F22FFB5616BD}" type="slidenum">
              <a:rPr lang="en-US" sz="1300">
                <a:latin typeface="Arial" charset="0"/>
              </a:rPr>
              <a:pPr/>
              <a:t>66</a:t>
            </a:fld>
            <a:endParaRPr lang="en-US" sz="1300">
              <a:latin typeface="Arial" charset="0"/>
            </a:endParaRPr>
          </a:p>
        </p:txBody>
      </p:sp>
      <p:sp>
        <p:nvSpPr>
          <p:cNvPr id="137219" name="Rectangle 2"/>
          <p:cNvSpPr>
            <a:spLocks noGrp="1" noRot="1" noChangeAspect="1" noChangeArrowheads="1" noTextEdit="1"/>
          </p:cNvSpPr>
          <p:nvPr>
            <p:ph type="sldImg"/>
          </p:nvPr>
        </p:nvSpPr>
        <p:spPr>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9DDAF77B-CF15-41A7-A7C0-066225400D34}" type="slidenum">
              <a:rPr lang="en-US" sz="1300">
                <a:latin typeface="Arial" charset="0"/>
              </a:rPr>
              <a:pPr/>
              <a:t>67</a:t>
            </a:fld>
            <a:endParaRPr lang="en-US" sz="1300">
              <a:latin typeface="Arial" charset="0"/>
            </a:endParaRPr>
          </a:p>
        </p:txBody>
      </p:sp>
      <p:sp>
        <p:nvSpPr>
          <p:cNvPr id="138243" name="Rectangle 2"/>
          <p:cNvSpPr>
            <a:spLocks noGrp="1" noRot="1" noChangeAspect="1" noChangeArrowheads="1" noTextEdit="1"/>
          </p:cNvSpPr>
          <p:nvPr>
            <p:ph type="sldImg"/>
          </p:nvPr>
        </p:nvSpPr>
        <p:spPr>
          <a:solidFill>
            <a:srgbClr val="FFFFFF"/>
          </a:solidFill>
          <a:ln/>
        </p:spPr>
      </p:sp>
      <p:sp>
        <p:nvSpPr>
          <p:cNvPr id="1382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7C7E9F46-CF45-442E-81DC-233505514E66}" type="slidenum">
              <a:rPr lang="en-US" sz="1300">
                <a:latin typeface="Arial" charset="0"/>
              </a:rPr>
              <a:pPr/>
              <a:t>68</a:t>
            </a:fld>
            <a:endParaRPr lang="en-US" sz="1300">
              <a:latin typeface="Arial"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A89B4862-4483-41BA-8F73-B27FB1E87858}" type="slidenum">
              <a:rPr lang="en-US" sz="1300">
                <a:latin typeface="Arial" charset="0"/>
              </a:rPr>
              <a:pPr/>
              <a:t>2</a:t>
            </a:fld>
            <a:endParaRPr lang="en-US" sz="1300">
              <a:latin typeface="Arial" charset="0"/>
            </a:endParaRPr>
          </a:p>
        </p:txBody>
      </p:sp>
      <p:sp>
        <p:nvSpPr>
          <p:cNvPr id="135171" name="Rectangle 2"/>
          <p:cNvSpPr>
            <a:spLocks noGrp="1" noRot="1" noChangeAspect="1" noChangeArrowheads="1" noTextEdit="1"/>
          </p:cNvSpPr>
          <p:nvPr>
            <p:ph type="sldImg"/>
          </p:nvPr>
        </p:nvSpPr>
        <p:spPr>
          <a:solidFill>
            <a:srgbClr val="FFFFFF"/>
          </a:solidFill>
          <a:ln/>
        </p:spPr>
      </p:sp>
      <p:sp>
        <p:nvSpPr>
          <p:cNvPr id="1351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58474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AC46080E-1BE7-4E26-AA90-243D6C42A494}" type="slidenum">
              <a:rPr lang="en-US" sz="1300">
                <a:latin typeface="Arial" charset="0"/>
              </a:rPr>
              <a:pPr/>
              <a:t>132</a:t>
            </a:fld>
            <a:endParaRPr lang="en-US" sz="1300">
              <a:latin typeface="Arial" charset="0"/>
            </a:endParaRPr>
          </a:p>
        </p:txBody>
      </p:sp>
      <p:sp>
        <p:nvSpPr>
          <p:cNvPr id="140291" name="Rectangle 2"/>
          <p:cNvSpPr>
            <a:spLocks noGrp="1" noRot="1" noChangeAspect="1" noChangeArrowheads="1" noTextEdit="1"/>
          </p:cNvSpPr>
          <p:nvPr>
            <p:ph type="sldImg"/>
          </p:nvPr>
        </p:nvSpPr>
        <p:spPr>
          <a:solidFill>
            <a:srgbClr val="FFFFFF"/>
          </a:solidFill>
          <a:ln/>
        </p:spPr>
      </p:sp>
      <p:sp>
        <p:nvSpPr>
          <p:cNvPr id="1402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640E1B99-F555-4D4F-BD18-338CA75ECED9}" type="slidenum">
              <a:rPr lang="en-US" sz="1300">
                <a:latin typeface="Arial" charset="0"/>
              </a:rPr>
              <a:pPr/>
              <a:t>133</a:t>
            </a:fld>
            <a:endParaRPr lang="en-US" sz="1300">
              <a:latin typeface="Arial" charset="0"/>
            </a:endParaRPr>
          </a:p>
        </p:txBody>
      </p:sp>
      <p:sp>
        <p:nvSpPr>
          <p:cNvPr id="141315" name="Rectangle 2"/>
          <p:cNvSpPr>
            <a:spLocks noGrp="1" noRot="1" noChangeAspect="1" noChangeArrowheads="1" noTextEdit="1"/>
          </p:cNvSpPr>
          <p:nvPr>
            <p:ph type="sldImg"/>
          </p:nvPr>
        </p:nvSpPr>
        <p:spPr>
          <a:solidFill>
            <a:srgbClr val="FFFFFF"/>
          </a:solidFill>
          <a:ln/>
        </p:spPr>
      </p:sp>
      <p:sp>
        <p:nvSpPr>
          <p:cNvPr id="1413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CFF4D094-4B7E-44EC-B0A2-DB1B210822F1}" type="slidenum">
              <a:rPr lang="en-US" sz="1300">
                <a:latin typeface="Arial" charset="0"/>
              </a:rPr>
              <a:pPr/>
              <a:t>134</a:t>
            </a:fld>
            <a:endParaRPr lang="en-US" sz="1300">
              <a:latin typeface="Arial" charset="0"/>
            </a:endParaRPr>
          </a:p>
        </p:txBody>
      </p:sp>
      <p:sp>
        <p:nvSpPr>
          <p:cNvPr id="142339" name="Rectangle 2"/>
          <p:cNvSpPr>
            <a:spLocks noGrp="1" noRot="1" noChangeAspect="1" noChangeArrowheads="1" noTextEdit="1"/>
          </p:cNvSpPr>
          <p:nvPr>
            <p:ph type="sldImg"/>
          </p:nvPr>
        </p:nvSpPr>
        <p:spPr>
          <a:solidFill>
            <a:srgbClr val="FFFFFF"/>
          </a:solidFill>
          <a:ln/>
        </p:spPr>
      </p:sp>
      <p:sp>
        <p:nvSpPr>
          <p:cNvPr id="1423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2C09C9F5-C85C-403E-B4F3-1047107F28E5}" type="slidenum">
              <a:rPr lang="en-US" sz="1300">
                <a:latin typeface="Arial" charset="0"/>
              </a:rPr>
              <a:pPr/>
              <a:t>159</a:t>
            </a:fld>
            <a:endParaRPr lang="en-US" sz="1300">
              <a:latin typeface="Arial" charset="0"/>
            </a:endParaRPr>
          </a:p>
        </p:txBody>
      </p:sp>
      <p:sp>
        <p:nvSpPr>
          <p:cNvPr id="143363" name="Rectangle 2"/>
          <p:cNvSpPr>
            <a:spLocks noGrp="1" noRot="1" noChangeAspect="1" noChangeArrowheads="1" noTextEdit="1"/>
          </p:cNvSpPr>
          <p:nvPr>
            <p:ph type="sldImg"/>
          </p:nvPr>
        </p:nvSpPr>
        <p:spPr>
          <a:solidFill>
            <a:srgbClr val="FFFFFF"/>
          </a:solidFill>
          <a:ln/>
        </p:spPr>
      </p:sp>
      <p:sp>
        <p:nvSpPr>
          <p:cNvPr id="1433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ABACB177-8BE6-40A5-BA6A-BF7A1B487456}" type="slidenum">
              <a:rPr lang="en-US" sz="1300">
                <a:latin typeface="Arial" charset="0"/>
              </a:rPr>
              <a:pPr/>
              <a:t>160</a:t>
            </a:fld>
            <a:endParaRPr lang="en-US" sz="1300">
              <a:latin typeface="Arial" charset="0"/>
            </a:endParaRPr>
          </a:p>
        </p:txBody>
      </p:sp>
      <p:sp>
        <p:nvSpPr>
          <p:cNvPr id="144387" name="Rectangle 2"/>
          <p:cNvSpPr>
            <a:spLocks noGrp="1" noRot="1" noChangeAspect="1" noChangeArrowheads="1" noTextEdit="1"/>
          </p:cNvSpPr>
          <p:nvPr>
            <p:ph type="sldImg"/>
          </p:nvPr>
        </p:nvSpPr>
        <p:spPr>
          <a:solidFill>
            <a:srgbClr val="FFFFFF"/>
          </a:solidFill>
          <a:ln/>
        </p:spPr>
      </p:sp>
      <p:sp>
        <p:nvSpPr>
          <p:cNvPr id="144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FA899A7A-9B51-441A-A865-A3220578DE44}" type="slidenum">
              <a:rPr lang="en-US" sz="1300">
                <a:latin typeface="Arial" charset="0"/>
              </a:rPr>
              <a:pPr/>
              <a:t>161</a:t>
            </a:fld>
            <a:endParaRPr lang="en-US" sz="1300">
              <a:latin typeface="Arial" charset="0"/>
            </a:endParaRPr>
          </a:p>
        </p:txBody>
      </p:sp>
      <p:sp>
        <p:nvSpPr>
          <p:cNvPr id="145411" name="Rectangle 2"/>
          <p:cNvSpPr>
            <a:spLocks noGrp="1" noRot="1" noChangeAspect="1" noChangeArrowheads="1" noTextEdit="1"/>
          </p:cNvSpPr>
          <p:nvPr>
            <p:ph type="sldImg"/>
          </p:nvPr>
        </p:nvSpPr>
        <p:spPr>
          <a:solidFill>
            <a:srgbClr val="FFFFFF"/>
          </a:solidFill>
          <a:ln/>
        </p:spPr>
      </p:sp>
      <p:sp>
        <p:nvSpPr>
          <p:cNvPr id="1454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2B8BDC2A-10C5-4D0D-B5CC-6A3095B101F8}" type="slidenum">
              <a:rPr lang="en-US" sz="1300">
                <a:latin typeface="Arial" charset="0"/>
              </a:rPr>
              <a:pPr/>
              <a:t>166</a:t>
            </a:fld>
            <a:endParaRPr lang="en-US" sz="1300">
              <a:latin typeface="Arial" charset="0"/>
            </a:endParaRPr>
          </a:p>
        </p:txBody>
      </p:sp>
      <p:sp>
        <p:nvSpPr>
          <p:cNvPr id="146435" name="Rectangle 2"/>
          <p:cNvSpPr>
            <a:spLocks noGrp="1" noRot="1" noChangeAspect="1" noChangeArrowheads="1" noTextEdit="1"/>
          </p:cNvSpPr>
          <p:nvPr>
            <p:ph type="sldImg"/>
          </p:nvPr>
        </p:nvSpPr>
        <p:spPr>
          <a:solidFill>
            <a:srgbClr val="FFFFFF"/>
          </a:solidFill>
          <a:ln/>
        </p:spPr>
      </p:sp>
      <p:sp>
        <p:nvSpPr>
          <p:cNvPr id="1464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I don’t know if this really works...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1A985E2A-018A-45BF-A00F-1D669CE1E5B8}" type="slidenum">
              <a:rPr lang="en-US" sz="1300">
                <a:latin typeface="Arial" charset="0"/>
              </a:rPr>
              <a:pPr/>
              <a:t>167</a:t>
            </a:fld>
            <a:endParaRPr lang="en-US" sz="1300">
              <a:latin typeface="Arial" charset="0"/>
            </a:endParaRPr>
          </a:p>
        </p:txBody>
      </p:sp>
      <p:sp>
        <p:nvSpPr>
          <p:cNvPr id="147459" name="Rectangle 2"/>
          <p:cNvSpPr>
            <a:spLocks noGrp="1" noRot="1" noChangeAspect="1" noChangeArrowheads="1" noTextEdit="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I don’t know if this really works...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1F4D7500-9BC3-4BB3-8E82-2088CE04EF52}" type="slidenum">
              <a:rPr lang="en-US" sz="1300">
                <a:latin typeface="Arial" charset="0"/>
              </a:rPr>
              <a:pPr/>
              <a:t>168</a:t>
            </a:fld>
            <a:endParaRPr lang="en-US" sz="1300">
              <a:latin typeface="Arial" charset="0"/>
            </a:endParaRPr>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I don’t know if this really works...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928887F4-B4BD-4AF8-A738-2F5367E8FA6D}" type="slidenum">
              <a:rPr lang="en-US" sz="1300">
                <a:latin typeface="Arial" charset="0"/>
              </a:rPr>
              <a:pPr/>
              <a:t>171</a:t>
            </a:fld>
            <a:endParaRPr lang="en-US" sz="1300">
              <a:latin typeface="Arial" charset="0"/>
            </a:endParaRPr>
          </a:p>
        </p:txBody>
      </p:sp>
      <p:sp>
        <p:nvSpPr>
          <p:cNvPr id="149507" name="Rectangle 2"/>
          <p:cNvSpPr>
            <a:spLocks noGrp="1" noRot="1" noChangeAspect="1" noChangeArrowheads="1" noTextEdit="1"/>
          </p:cNvSpPr>
          <p:nvPr>
            <p:ph type="sldImg"/>
          </p:nvPr>
        </p:nvSpPr>
        <p:spPr>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367D83EF-3DAD-4772-A5F8-CD7DEA67980B}" type="slidenum">
              <a:rPr lang="en-US" sz="1300">
                <a:latin typeface="Arial" charset="0"/>
              </a:rPr>
              <a:pPr/>
              <a:t>3</a:t>
            </a:fld>
            <a:endParaRPr lang="en-US" sz="1300">
              <a:latin typeface="Arial" charset="0"/>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8528031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1F6B2BBA-6BC0-4869-8F06-46B42FEAB75E}" type="slidenum">
              <a:rPr lang="en-US" sz="1300">
                <a:latin typeface="Arial" charset="0"/>
              </a:rPr>
              <a:pPr/>
              <a:t>172</a:t>
            </a:fld>
            <a:endParaRPr lang="en-US" sz="1300">
              <a:latin typeface="Arial" charset="0"/>
            </a:endParaRPr>
          </a:p>
        </p:txBody>
      </p:sp>
      <p:sp>
        <p:nvSpPr>
          <p:cNvPr id="150531" name="Rectangle 2"/>
          <p:cNvSpPr>
            <a:spLocks noGrp="1" noRot="1" noChangeAspect="1" noChangeArrowheads="1" noTextEdit="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92E0339F-267F-417E-97D9-6E0673E7E54B}" type="slidenum">
              <a:rPr lang="en-US" sz="1300">
                <a:latin typeface="Arial" charset="0"/>
              </a:rPr>
              <a:pPr/>
              <a:t>176</a:t>
            </a:fld>
            <a:endParaRPr lang="en-US" sz="1300">
              <a:latin typeface="Arial" charset="0"/>
            </a:endParaRPr>
          </a:p>
        </p:txBody>
      </p:sp>
      <p:sp>
        <p:nvSpPr>
          <p:cNvPr id="151555" name="Rectangle 2"/>
          <p:cNvSpPr>
            <a:spLocks noGrp="1" noRot="1" noChangeAspect="1" noChangeArrowheads="1" noTextEdit="1"/>
          </p:cNvSpPr>
          <p:nvPr>
            <p:ph type="sldImg"/>
          </p:nvPr>
        </p:nvSpPr>
        <p:spPr>
          <a:solidFill>
            <a:srgbClr val="FFFFFF"/>
          </a:solidFill>
          <a:ln/>
        </p:spPr>
      </p:sp>
      <p:sp>
        <p:nvSpPr>
          <p:cNvPr id="1515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F899996A-EEF1-40BA-BFE5-50A70D0715C5}" type="slidenum">
              <a:rPr lang="en-US" sz="1300">
                <a:latin typeface="Arial" charset="0"/>
              </a:rPr>
              <a:pPr/>
              <a:t>177</a:t>
            </a:fld>
            <a:endParaRPr lang="en-US" sz="1300">
              <a:latin typeface="Arial" charset="0"/>
            </a:endParaRPr>
          </a:p>
        </p:txBody>
      </p:sp>
      <p:sp>
        <p:nvSpPr>
          <p:cNvPr id="152579" name="Rectangle 2"/>
          <p:cNvSpPr>
            <a:spLocks noGrp="1" noRot="1" noChangeAspect="1" noChangeArrowheads="1" noTextEdit="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744496C6-6303-4C3E-BCCE-24B96011C495}" type="slidenum">
              <a:rPr lang="en-US" sz="1300">
                <a:latin typeface="Arial" charset="0"/>
              </a:rPr>
              <a:pPr/>
              <a:t>180</a:t>
            </a:fld>
            <a:endParaRPr lang="en-US" sz="1300">
              <a:latin typeface="Arial"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F16E61D1-255E-4164-A95C-135C0E97539A}" type="slidenum">
              <a:rPr lang="en-US" sz="1300">
                <a:latin typeface="Arial" charset="0"/>
              </a:rPr>
              <a:pPr/>
              <a:t>181</a:t>
            </a:fld>
            <a:endParaRPr lang="en-US" sz="1300">
              <a:latin typeface="Arial" charset="0"/>
            </a:endParaRPr>
          </a:p>
        </p:txBody>
      </p:sp>
      <p:sp>
        <p:nvSpPr>
          <p:cNvPr id="154627" name="Rectangle 2"/>
          <p:cNvSpPr>
            <a:spLocks noGrp="1" noRot="1" noChangeAspect="1" noChangeArrowheads="1" noTextEdit="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2BF48A3E-B3E1-4A6D-B56A-2B547D2A88FC}" type="slidenum">
              <a:rPr lang="en-US" sz="1300">
                <a:latin typeface="Arial" charset="0"/>
              </a:rPr>
              <a:pPr/>
              <a:t>202</a:t>
            </a:fld>
            <a:endParaRPr lang="en-US" sz="1300">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2803E7E3-1C86-4475-B720-21C3ECE5E9F3}" type="slidenum">
              <a:rPr lang="en-US" sz="1300">
                <a:latin typeface="Arial" charset="0"/>
              </a:rPr>
              <a:pPr/>
              <a:t>203</a:t>
            </a:fld>
            <a:endParaRPr lang="en-US" sz="1300">
              <a:latin typeface="Arial" charset="0"/>
            </a:endParaRPr>
          </a:p>
        </p:txBody>
      </p:sp>
      <p:sp>
        <p:nvSpPr>
          <p:cNvPr id="156675" name="Rectangle 2"/>
          <p:cNvSpPr>
            <a:spLocks noGrp="1" noRot="1" noChangeAspect="1" noChangeArrowheads="1" noTextEdit="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A89B4862-4483-41BA-8F73-B27FB1E87858}" type="slidenum">
              <a:rPr lang="en-US" sz="1300">
                <a:latin typeface="Arial" charset="0"/>
              </a:rPr>
              <a:pPr/>
              <a:t>214</a:t>
            </a:fld>
            <a:endParaRPr lang="en-US" sz="1300">
              <a:latin typeface="Arial" charset="0"/>
            </a:endParaRPr>
          </a:p>
        </p:txBody>
      </p:sp>
      <p:sp>
        <p:nvSpPr>
          <p:cNvPr id="135171" name="Rectangle 2"/>
          <p:cNvSpPr>
            <a:spLocks noGrp="1" noRot="1" noChangeAspect="1" noChangeArrowheads="1" noTextEdit="1"/>
          </p:cNvSpPr>
          <p:nvPr>
            <p:ph type="sldImg"/>
          </p:nvPr>
        </p:nvSpPr>
        <p:spPr>
          <a:solidFill>
            <a:srgbClr val="FFFFFF"/>
          </a:solidFill>
          <a:ln/>
        </p:spPr>
      </p:sp>
      <p:sp>
        <p:nvSpPr>
          <p:cNvPr id="1351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12030855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A89B4862-4483-41BA-8F73-B27FB1E87858}" type="slidenum">
              <a:rPr lang="en-US" sz="1300">
                <a:latin typeface="Arial" charset="0"/>
              </a:rPr>
              <a:pPr/>
              <a:t>215</a:t>
            </a:fld>
            <a:endParaRPr lang="en-US" sz="1300">
              <a:latin typeface="Arial" charset="0"/>
            </a:endParaRPr>
          </a:p>
        </p:txBody>
      </p:sp>
      <p:sp>
        <p:nvSpPr>
          <p:cNvPr id="135171" name="Rectangle 2"/>
          <p:cNvSpPr>
            <a:spLocks noGrp="1" noRot="1" noChangeAspect="1" noChangeArrowheads="1" noTextEdit="1"/>
          </p:cNvSpPr>
          <p:nvPr>
            <p:ph type="sldImg"/>
          </p:nvPr>
        </p:nvSpPr>
        <p:spPr>
          <a:solidFill>
            <a:srgbClr val="FFFFFF"/>
          </a:solidFill>
          <a:ln/>
        </p:spPr>
      </p:sp>
      <p:sp>
        <p:nvSpPr>
          <p:cNvPr id="1351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6039292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A89B4862-4483-41BA-8F73-B27FB1E87858}" type="slidenum">
              <a:rPr lang="en-US" sz="1300">
                <a:latin typeface="Arial" charset="0"/>
              </a:rPr>
              <a:pPr/>
              <a:t>216</a:t>
            </a:fld>
            <a:endParaRPr lang="en-US" sz="1300">
              <a:latin typeface="Arial" charset="0"/>
            </a:endParaRPr>
          </a:p>
        </p:txBody>
      </p:sp>
      <p:sp>
        <p:nvSpPr>
          <p:cNvPr id="135171" name="Rectangle 2"/>
          <p:cNvSpPr>
            <a:spLocks noGrp="1" noRot="1" noChangeAspect="1" noChangeArrowheads="1" noTextEdit="1"/>
          </p:cNvSpPr>
          <p:nvPr>
            <p:ph type="sldImg"/>
          </p:nvPr>
        </p:nvSpPr>
        <p:spPr>
          <a:solidFill>
            <a:srgbClr val="FFFFFF"/>
          </a:solidFill>
          <a:ln/>
        </p:spPr>
      </p:sp>
      <p:sp>
        <p:nvSpPr>
          <p:cNvPr id="1351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1935895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367D83EF-3DAD-4772-A5F8-CD7DEA67980B}" type="slidenum">
              <a:rPr lang="en-US" sz="1300">
                <a:latin typeface="Arial" charset="0"/>
              </a:rPr>
              <a:pPr/>
              <a:t>4</a:t>
            </a:fld>
            <a:endParaRPr lang="en-US" sz="1300">
              <a:latin typeface="Arial" charset="0"/>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2506974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367D83EF-3DAD-4772-A5F8-CD7DEA67980B}" type="slidenum">
              <a:rPr lang="en-US" sz="1300">
                <a:latin typeface="Arial" charset="0"/>
              </a:rPr>
              <a:pPr/>
              <a:t>5</a:t>
            </a:fld>
            <a:endParaRPr lang="en-US" sz="1300">
              <a:latin typeface="Arial" charset="0"/>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2847516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367D83EF-3DAD-4772-A5F8-CD7DEA67980B}" type="slidenum">
              <a:rPr lang="en-US" sz="1300">
                <a:latin typeface="Arial" charset="0"/>
              </a:rPr>
              <a:pPr/>
              <a:t>6</a:t>
            </a:fld>
            <a:endParaRPr lang="en-US" sz="1300">
              <a:latin typeface="Arial" charset="0"/>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3464277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75EF1BF-5FB1-4EF7-A487-17293D2645DD}" type="slidenum">
              <a:rPr lang="en-US" sz="1300" smtClean="0">
                <a:latin typeface="Arial" pitchFamily="34" charset="0"/>
              </a:rPr>
              <a:pPr/>
              <a:t>7</a:t>
            </a:fld>
            <a:endParaRPr lang="en-US" sz="1300" smtClean="0">
              <a:latin typeface="Arial" pitchFamily="34" charset="0"/>
            </a:endParaRPr>
          </a:p>
        </p:txBody>
      </p:sp>
      <p:sp>
        <p:nvSpPr>
          <p:cNvPr id="87043" name="Rectangle 1026"/>
          <p:cNvSpPr>
            <a:spLocks noGrp="1" noRot="1" noChangeAspect="1" noChangeArrowheads="1" noTextEdit="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75EF1BF-5FB1-4EF7-A487-17293D2645DD}" type="slidenum">
              <a:rPr lang="en-US" sz="1300" smtClean="0">
                <a:latin typeface="Arial" pitchFamily="34" charset="0"/>
              </a:rPr>
              <a:pPr/>
              <a:t>8</a:t>
            </a:fld>
            <a:endParaRPr lang="en-US" sz="1300" smtClean="0">
              <a:latin typeface="Arial" pitchFamily="34" charset="0"/>
            </a:endParaRPr>
          </a:p>
        </p:txBody>
      </p:sp>
      <p:sp>
        <p:nvSpPr>
          <p:cNvPr id="87043" name="Rectangle 1026"/>
          <p:cNvSpPr>
            <a:spLocks noGrp="1" noRot="1" noChangeAspect="1" noChangeArrowheads="1" noTextEdit="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030797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75EF1BF-5FB1-4EF7-A487-17293D2645DD}" type="slidenum">
              <a:rPr lang="en-US" sz="1300" smtClean="0">
                <a:latin typeface="Arial" pitchFamily="34" charset="0"/>
              </a:rPr>
              <a:pPr/>
              <a:t>9</a:t>
            </a:fld>
            <a:endParaRPr lang="en-US" sz="1300" smtClean="0">
              <a:latin typeface="Arial" pitchFamily="34" charset="0"/>
            </a:endParaRPr>
          </a:p>
        </p:txBody>
      </p:sp>
      <p:sp>
        <p:nvSpPr>
          <p:cNvPr id="87043" name="Rectangle 1026"/>
          <p:cNvSpPr>
            <a:spLocks noGrp="1" noRot="1" noChangeAspect="1" noChangeArrowheads="1" noTextEdit="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D021FE-F86C-4DA2-8578-97F0C70E28D7}" type="slidenum">
              <a:rPr lang="en-US"/>
              <a:pPr>
                <a:defRPr/>
              </a:pPr>
              <a:t>‹#›</a:t>
            </a:fld>
            <a:endParaRPr lang="en-US"/>
          </a:p>
        </p:txBody>
      </p:sp>
    </p:spTree>
    <p:extLst>
      <p:ext uri="{BB962C8B-B14F-4D97-AF65-F5344CB8AC3E}">
        <p14:creationId xmlns:p14="http://schemas.microsoft.com/office/powerpoint/2010/main" val="3713527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C91AF7-3497-4DE7-92F1-D09ADBF9E564}" type="slidenum">
              <a:rPr lang="en-US"/>
              <a:pPr>
                <a:defRPr/>
              </a:pPr>
              <a:t>‹#›</a:t>
            </a:fld>
            <a:endParaRPr lang="en-US"/>
          </a:p>
        </p:txBody>
      </p:sp>
    </p:spTree>
    <p:extLst>
      <p:ext uri="{BB962C8B-B14F-4D97-AF65-F5344CB8AC3E}">
        <p14:creationId xmlns:p14="http://schemas.microsoft.com/office/powerpoint/2010/main" val="3640807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319F47-9E87-4A12-AD34-D79480F02E63}" type="slidenum">
              <a:rPr lang="en-US"/>
              <a:pPr>
                <a:defRPr/>
              </a:pPr>
              <a:t>‹#›</a:t>
            </a:fld>
            <a:endParaRPr lang="en-US"/>
          </a:p>
        </p:txBody>
      </p:sp>
    </p:spTree>
    <p:extLst>
      <p:ext uri="{BB962C8B-B14F-4D97-AF65-F5344CB8AC3E}">
        <p14:creationId xmlns:p14="http://schemas.microsoft.com/office/powerpoint/2010/main" val="3334783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052BB9C4-64F4-4589-A7C4-1870CB70F13C}" type="datetimeFigureOut">
              <a:rPr lang="en-US"/>
              <a:pPr>
                <a:defRPr/>
              </a:pPr>
              <a:t>9/17/2019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D57A5178-472A-4A77-9CE0-3F838009B170}" type="slidenum">
              <a:rPr lang="en-US"/>
              <a:pPr>
                <a:defRPr/>
              </a:pPr>
              <a:t>‹#›</a:t>
            </a:fld>
            <a:endParaRPr lang="en-US"/>
          </a:p>
        </p:txBody>
      </p:sp>
    </p:spTree>
    <p:extLst>
      <p:ext uri="{BB962C8B-B14F-4D97-AF65-F5344CB8AC3E}">
        <p14:creationId xmlns:p14="http://schemas.microsoft.com/office/powerpoint/2010/main" val="3798066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45FCEE71-9628-4344-9C3C-51E26BE9E1D6}" type="datetimeFigureOut">
              <a:rPr lang="en-US"/>
              <a:pPr>
                <a:defRPr/>
              </a:pPr>
              <a:t>9/17/2019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205311B9-D0A5-42AC-8653-4195FDCAEA7F}" type="slidenum">
              <a:rPr lang="en-US"/>
              <a:pPr>
                <a:defRPr/>
              </a:pPr>
              <a:t>‹#›</a:t>
            </a:fld>
            <a:endParaRPr lang="en-US"/>
          </a:p>
        </p:txBody>
      </p:sp>
    </p:spTree>
    <p:extLst>
      <p:ext uri="{BB962C8B-B14F-4D97-AF65-F5344CB8AC3E}">
        <p14:creationId xmlns:p14="http://schemas.microsoft.com/office/powerpoint/2010/main" val="3815219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D610A6A2-0903-4A0F-92EB-BF2363B7A470}" type="datetimeFigureOut">
              <a:rPr lang="en-US"/>
              <a:pPr>
                <a:defRPr/>
              </a:pPr>
              <a:t>9/17/2019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22F99CE5-1B36-42FD-8BE5-60BBD1BF056F}" type="slidenum">
              <a:rPr lang="en-US"/>
              <a:pPr>
                <a:defRPr/>
              </a:pPr>
              <a:t>‹#›</a:t>
            </a:fld>
            <a:endParaRPr lang="en-US"/>
          </a:p>
        </p:txBody>
      </p:sp>
    </p:spTree>
    <p:extLst>
      <p:ext uri="{BB962C8B-B14F-4D97-AF65-F5344CB8AC3E}">
        <p14:creationId xmlns:p14="http://schemas.microsoft.com/office/powerpoint/2010/main" val="2917932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0B3EFE17-9456-40B3-830A-BCA6A13F882B}" type="datetimeFigureOut">
              <a:rPr lang="en-US"/>
              <a:pPr>
                <a:defRPr/>
              </a:pPr>
              <a:t>9/17/2019</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39222902-23AC-4C30-8F5F-667F5C479097}" type="slidenum">
              <a:rPr lang="en-US"/>
              <a:pPr>
                <a:defRPr/>
              </a:pPr>
              <a:t>‹#›</a:t>
            </a:fld>
            <a:endParaRPr lang="en-US"/>
          </a:p>
        </p:txBody>
      </p:sp>
    </p:spTree>
    <p:extLst>
      <p:ext uri="{BB962C8B-B14F-4D97-AF65-F5344CB8AC3E}">
        <p14:creationId xmlns:p14="http://schemas.microsoft.com/office/powerpoint/2010/main" val="4061297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ADDD0523-DC7D-4876-82FB-03022D8BCE94}" type="datetimeFigureOut">
              <a:rPr lang="en-US"/>
              <a:pPr>
                <a:defRPr/>
              </a:pPr>
              <a:t>9/17/2019</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FC1D24BF-2DE8-497C-8687-7328B3D0CC5D}" type="slidenum">
              <a:rPr lang="en-US"/>
              <a:pPr>
                <a:defRPr/>
              </a:pPr>
              <a:t>‹#›</a:t>
            </a:fld>
            <a:endParaRPr lang="en-US"/>
          </a:p>
        </p:txBody>
      </p:sp>
    </p:spTree>
    <p:extLst>
      <p:ext uri="{BB962C8B-B14F-4D97-AF65-F5344CB8AC3E}">
        <p14:creationId xmlns:p14="http://schemas.microsoft.com/office/powerpoint/2010/main" val="4047579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0EA87BFA-0FB8-43D1-A214-D76A5D9FEF7F}" type="datetimeFigureOut">
              <a:rPr lang="en-US"/>
              <a:pPr>
                <a:defRPr/>
              </a:pPr>
              <a:t>9/17/2019</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97320296-C062-47E7-8FDB-1A9271844EB1}" type="slidenum">
              <a:rPr lang="en-US"/>
              <a:pPr>
                <a:defRPr/>
              </a:pPr>
              <a:t>‹#›</a:t>
            </a:fld>
            <a:endParaRPr lang="en-US"/>
          </a:p>
        </p:txBody>
      </p:sp>
    </p:spTree>
    <p:extLst>
      <p:ext uri="{BB962C8B-B14F-4D97-AF65-F5344CB8AC3E}">
        <p14:creationId xmlns:p14="http://schemas.microsoft.com/office/powerpoint/2010/main" val="3776905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935D242E-337A-4F67-B8C9-417356105EDF}" type="datetimeFigureOut">
              <a:rPr lang="en-US"/>
              <a:pPr>
                <a:defRPr/>
              </a:pPr>
              <a:t>9/17/2019</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8001EA17-26E0-4C92-AD8C-415F6EAC9CC4}" type="slidenum">
              <a:rPr lang="en-US"/>
              <a:pPr>
                <a:defRPr/>
              </a:pPr>
              <a:t>‹#›</a:t>
            </a:fld>
            <a:endParaRPr lang="en-US"/>
          </a:p>
        </p:txBody>
      </p:sp>
    </p:spTree>
    <p:extLst>
      <p:ext uri="{BB962C8B-B14F-4D97-AF65-F5344CB8AC3E}">
        <p14:creationId xmlns:p14="http://schemas.microsoft.com/office/powerpoint/2010/main" val="26436299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896DB9F2-3417-4613-A152-D17251963E34}" type="datetimeFigureOut">
              <a:rPr lang="en-US"/>
              <a:pPr>
                <a:defRPr/>
              </a:pPr>
              <a:t>9/17/2019</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51E6F66F-3D04-4583-8C18-B18D2E65E1F2}" type="slidenum">
              <a:rPr lang="en-US"/>
              <a:pPr>
                <a:defRPr/>
              </a:pPr>
              <a:t>‹#›</a:t>
            </a:fld>
            <a:endParaRPr lang="en-US"/>
          </a:p>
        </p:txBody>
      </p:sp>
    </p:spTree>
    <p:extLst>
      <p:ext uri="{BB962C8B-B14F-4D97-AF65-F5344CB8AC3E}">
        <p14:creationId xmlns:p14="http://schemas.microsoft.com/office/powerpoint/2010/main" val="3400875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8E3C56-4EC1-40A2-BDEE-6D748107A3BF}" type="slidenum">
              <a:rPr lang="en-US"/>
              <a:pPr>
                <a:defRPr/>
              </a:pPr>
              <a:t>‹#›</a:t>
            </a:fld>
            <a:endParaRPr lang="en-US"/>
          </a:p>
        </p:txBody>
      </p:sp>
    </p:spTree>
    <p:extLst>
      <p:ext uri="{BB962C8B-B14F-4D97-AF65-F5344CB8AC3E}">
        <p14:creationId xmlns:p14="http://schemas.microsoft.com/office/powerpoint/2010/main" val="938058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06CED44D-FBC0-4DFD-B76B-5AF08EF0F325}" type="datetimeFigureOut">
              <a:rPr lang="en-US"/>
              <a:pPr>
                <a:defRPr/>
              </a:pPr>
              <a:t>9/17/2019</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AC894D94-573D-47AF-A3D8-9B776F40082B}" type="slidenum">
              <a:rPr lang="en-US"/>
              <a:pPr>
                <a:defRPr/>
              </a:pPr>
              <a:t>‹#›</a:t>
            </a:fld>
            <a:endParaRPr lang="en-US"/>
          </a:p>
        </p:txBody>
      </p:sp>
    </p:spTree>
    <p:extLst>
      <p:ext uri="{BB962C8B-B14F-4D97-AF65-F5344CB8AC3E}">
        <p14:creationId xmlns:p14="http://schemas.microsoft.com/office/powerpoint/2010/main" val="2582680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8C530267-100D-4F12-B76B-81F8C55FE5BE}" type="datetimeFigureOut">
              <a:rPr lang="en-US"/>
              <a:pPr>
                <a:defRPr/>
              </a:pPr>
              <a:t>9/17/2019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E6490A01-8FAD-467B-9D77-630A060183FE}" type="slidenum">
              <a:rPr lang="en-US"/>
              <a:pPr>
                <a:defRPr/>
              </a:pPr>
              <a:t>‹#›</a:t>
            </a:fld>
            <a:endParaRPr lang="en-US"/>
          </a:p>
        </p:txBody>
      </p:sp>
    </p:spTree>
    <p:extLst>
      <p:ext uri="{BB962C8B-B14F-4D97-AF65-F5344CB8AC3E}">
        <p14:creationId xmlns:p14="http://schemas.microsoft.com/office/powerpoint/2010/main" val="4134064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12E800F4-61F2-4A4D-BDD2-13796839E56E}" type="datetimeFigureOut">
              <a:rPr lang="en-US"/>
              <a:pPr>
                <a:defRPr/>
              </a:pPr>
              <a:t>9/17/2019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424F6483-3818-460D-BC23-680EEA160D06}" type="slidenum">
              <a:rPr lang="en-US"/>
              <a:pPr>
                <a:defRPr/>
              </a:pPr>
              <a:t>‹#›</a:t>
            </a:fld>
            <a:endParaRPr lang="en-US"/>
          </a:p>
        </p:txBody>
      </p:sp>
    </p:spTree>
    <p:extLst>
      <p:ext uri="{BB962C8B-B14F-4D97-AF65-F5344CB8AC3E}">
        <p14:creationId xmlns:p14="http://schemas.microsoft.com/office/powerpoint/2010/main" val="2217211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A3CCBF-43CF-4F17-9074-E113FE72F236}" type="slidenum">
              <a:rPr lang="en-US"/>
              <a:pPr>
                <a:defRPr/>
              </a:pPr>
              <a:t>‹#›</a:t>
            </a:fld>
            <a:endParaRPr lang="en-US"/>
          </a:p>
        </p:txBody>
      </p:sp>
    </p:spTree>
    <p:extLst>
      <p:ext uri="{BB962C8B-B14F-4D97-AF65-F5344CB8AC3E}">
        <p14:creationId xmlns:p14="http://schemas.microsoft.com/office/powerpoint/2010/main" val="3088651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BB0884-7F1C-47D5-93F3-2882082EF546}" type="slidenum">
              <a:rPr lang="en-US"/>
              <a:pPr>
                <a:defRPr/>
              </a:pPr>
              <a:t>‹#›</a:t>
            </a:fld>
            <a:endParaRPr lang="en-US"/>
          </a:p>
        </p:txBody>
      </p:sp>
    </p:spTree>
    <p:extLst>
      <p:ext uri="{BB962C8B-B14F-4D97-AF65-F5344CB8AC3E}">
        <p14:creationId xmlns:p14="http://schemas.microsoft.com/office/powerpoint/2010/main" val="29725015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22AE1B-EB50-41BA-B342-1CC5A594D490}" type="slidenum">
              <a:rPr lang="en-US"/>
              <a:pPr>
                <a:defRPr/>
              </a:pPr>
              <a:t>‹#›</a:t>
            </a:fld>
            <a:endParaRPr lang="en-US"/>
          </a:p>
        </p:txBody>
      </p:sp>
    </p:spTree>
    <p:extLst>
      <p:ext uri="{BB962C8B-B14F-4D97-AF65-F5344CB8AC3E}">
        <p14:creationId xmlns:p14="http://schemas.microsoft.com/office/powerpoint/2010/main" val="4069985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0D329D-4AB6-41CB-975F-36623AB0E75F}" type="slidenum">
              <a:rPr lang="en-US"/>
              <a:pPr>
                <a:defRPr/>
              </a:pPr>
              <a:t>‹#›</a:t>
            </a:fld>
            <a:endParaRPr lang="en-US"/>
          </a:p>
        </p:txBody>
      </p:sp>
    </p:spTree>
    <p:extLst>
      <p:ext uri="{BB962C8B-B14F-4D97-AF65-F5344CB8AC3E}">
        <p14:creationId xmlns:p14="http://schemas.microsoft.com/office/powerpoint/2010/main" val="18972069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48529D6-87B1-4E12-BF7D-D732355F150B}" type="slidenum">
              <a:rPr lang="en-US"/>
              <a:pPr>
                <a:defRPr/>
              </a:pPr>
              <a:t>‹#›</a:t>
            </a:fld>
            <a:endParaRPr lang="en-US"/>
          </a:p>
        </p:txBody>
      </p:sp>
    </p:spTree>
    <p:extLst>
      <p:ext uri="{BB962C8B-B14F-4D97-AF65-F5344CB8AC3E}">
        <p14:creationId xmlns:p14="http://schemas.microsoft.com/office/powerpoint/2010/main" val="27685524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2F062E4-5271-4E8C-A933-0E6B0865B9D4}" type="slidenum">
              <a:rPr lang="en-US"/>
              <a:pPr>
                <a:defRPr/>
              </a:pPr>
              <a:t>‹#›</a:t>
            </a:fld>
            <a:endParaRPr lang="en-US"/>
          </a:p>
        </p:txBody>
      </p:sp>
    </p:spTree>
    <p:extLst>
      <p:ext uri="{BB962C8B-B14F-4D97-AF65-F5344CB8AC3E}">
        <p14:creationId xmlns:p14="http://schemas.microsoft.com/office/powerpoint/2010/main" val="755813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9462AA3-AB12-4B5A-9A1F-6B8AACF78AD2}" type="slidenum">
              <a:rPr lang="en-US"/>
              <a:pPr>
                <a:defRPr/>
              </a:pPr>
              <a:t>‹#›</a:t>
            </a:fld>
            <a:endParaRPr lang="en-US"/>
          </a:p>
        </p:txBody>
      </p:sp>
    </p:spTree>
    <p:extLst>
      <p:ext uri="{BB962C8B-B14F-4D97-AF65-F5344CB8AC3E}">
        <p14:creationId xmlns:p14="http://schemas.microsoft.com/office/powerpoint/2010/main" val="2348971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4F0833-C3EC-4C63-8B01-34B6587AD603}" type="slidenum">
              <a:rPr lang="en-US"/>
              <a:pPr>
                <a:defRPr/>
              </a:pPr>
              <a:t>‹#›</a:t>
            </a:fld>
            <a:endParaRPr lang="en-US"/>
          </a:p>
        </p:txBody>
      </p:sp>
    </p:spTree>
    <p:extLst>
      <p:ext uri="{BB962C8B-B14F-4D97-AF65-F5344CB8AC3E}">
        <p14:creationId xmlns:p14="http://schemas.microsoft.com/office/powerpoint/2010/main" val="246013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5A7717-AA31-49A4-88C6-8E5DD18F3869}" type="slidenum">
              <a:rPr lang="en-US"/>
              <a:pPr>
                <a:defRPr/>
              </a:pPr>
              <a:t>‹#›</a:t>
            </a:fld>
            <a:endParaRPr lang="en-US"/>
          </a:p>
        </p:txBody>
      </p:sp>
    </p:spTree>
    <p:extLst>
      <p:ext uri="{BB962C8B-B14F-4D97-AF65-F5344CB8AC3E}">
        <p14:creationId xmlns:p14="http://schemas.microsoft.com/office/powerpoint/2010/main" val="1324697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7712C6-0319-4742-A332-B763137B36E4}" type="slidenum">
              <a:rPr lang="en-US"/>
              <a:pPr>
                <a:defRPr/>
              </a:pPr>
              <a:t>‹#›</a:t>
            </a:fld>
            <a:endParaRPr lang="en-US"/>
          </a:p>
        </p:txBody>
      </p:sp>
    </p:spTree>
    <p:extLst>
      <p:ext uri="{BB962C8B-B14F-4D97-AF65-F5344CB8AC3E}">
        <p14:creationId xmlns:p14="http://schemas.microsoft.com/office/powerpoint/2010/main" val="3507849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C35FB0-FD10-46CE-80DC-D7922122FE5F}" type="slidenum">
              <a:rPr lang="en-US"/>
              <a:pPr>
                <a:defRPr/>
              </a:pPr>
              <a:t>‹#›</a:t>
            </a:fld>
            <a:endParaRPr lang="en-US"/>
          </a:p>
        </p:txBody>
      </p:sp>
    </p:spTree>
    <p:extLst>
      <p:ext uri="{BB962C8B-B14F-4D97-AF65-F5344CB8AC3E}">
        <p14:creationId xmlns:p14="http://schemas.microsoft.com/office/powerpoint/2010/main" val="2633183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3FC316-CDB7-4EF3-9D1D-B449A3B89837}" type="slidenum">
              <a:rPr lang="en-US"/>
              <a:pPr>
                <a:defRPr/>
              </a:pPr>
              <a:t>‹#›</a:t>
            </a:fld>
            <a:endParaRPr lang="en-US"/>
          </a:p>
        </p:txBody>
      </p:sp>
    </p:spTree>
    <p:extLst>
      <p:ext uri="{BB962C8B-B14F-4D97-AF65-F5344CB8AC3E}">
        <p14:creationId xmlns:p14="http://schemas.microsoft.com/office/powerpoint/2010/main" val="1533057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EE136E-2A91-4C6B-83EF-1E9D9AB11A62}" type="slidenum">
              <a:rPr lang="en-US"/>
              <a:pPr>
                <a:defRPr/>
              </a:pPr>
              <a:t>‹#›</a:t>
            </a:fld>
            <a:endParaRPr lang="en-US"/>
          </a:p>
        </p:txBody>
      </p:sp>
    </p:spTree>
    <p:extLst>
      <p:ext uri="{BB962C8B-B14F-4D97-AF65-F5344CB8AC3E}">
        <p14:creationId xmlns:p14="http://schemas.microsoft.com/office/powerpoint/2010/main" val="2399152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EE18420-7ACD-4FAF-903F-1A4C3243DAA5}" type="slidenum">
              <a:rPr lang="en-US"/>
              <a:pPr>
                <a:defRPr/>
              </a:pPr>
              <a:t>‹#›</a:t>
            </a:fld>
            <a:endParaRPr lang="en-US"/>
          </a:p>
        </p:txBody>
      </p:sp>
    </p:spTree>
    <p:extLst>
      <p:ext uri="{BB962C8B-B14F-4D97-AF65-F5344CB8AC3E}">
        <p14:creationId xmlns:p14="http://schemas.microsoft.com/office/powerpoint/2010/main" val="1131559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19418C6-D354-4FC0-9031-FF13071110ED}" type="slidenum">
              <a:rPr lang="en-US"/>
              <a:pPr>
                <a:defRPr/>
              </a:pPr>
              <a:t>‹#›</a:t>
            </a:fld>
            <a:endParaRPr lang="en-US"/>
          </a:p>
        </p:txBody>
      </p:sp>
    </p:spTree>
    <p:extLst>
      <p:ext uri="{BB962C8B-B14F-4D97-AF65-F5344CB8AC3E}">
        <p14:creationId xmlns:p14="http://schemas.microsoft.com/office/powerpoint/2010/main" val="3077779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710E135-D537-4152-BF16-E4ECF4C0E3FC}" type="slidenum">
              <a:rPr lang="en-US"/>
              <a:pPr>
                <a:defRPr/>
              </a:pPr>
              <a:t>‹#›</a:t>
            </a:fld>
            <a:endParaRPr lang="en-US"/>
          </a:p>
        </p:txBody>
      </p:sp>
    </p:spTree>
    <p:extLst>
      <p:ext uri="{BB962C8B-B14F-4D97-AF65-F5344CB8AC3E}">
        <p14:creationId xmlns:p14="http://schemas.microsoft.com/office/powerpoint/2010/main" val="1397123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712CF6-74B4-483A-8D10-304AA39BABFE}" type="slidenum">
              <a:rPr lang="en-US"/>
              <a:pPr>
                <a:defRPr/>
              </a:pPr>
              <a:t>‹#›</a:t>
            </a:fld>
            <a:endParaRPr lang="en-US"/>
          </a:p>
        </p:txBody>
      </p:sp>
    </p:spTree>
    <p:extLst>
      <p:ext uri="{BB962C8B-B14F-4D97-AF65-F5344CB8AC3E}">
        <p14:creationId xmlns:p14="http://schemas.microsoft.com/office/powerpoint/2010/main" val="2178300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49E8BA-A1C0-4B0B-AA70-028DFEE28D70}" type="slidenum">
              <a:rPr lang="en-US"/>
              <a:pPr>
                <a:defRPr/>
              </a:pPr>
              <a:t>‹#›</a:t>
            </a:fld>
            <a:endParaRPr lang="en-US"/>
          </a:p>
        </p:txBody>
      </p:sp>
    </p:spTree>
    <p:extLst>
      <p:ext uri="{BB962C8B-B14F-4D97-AF65-F5344CB8AC3E}">
        <p14:creationId xmlns:p14="http://schemas.microsoft.com/office/powerpoint/2010/main" val="2394281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mn-lt"/>
                <a:ea typeface="ＭＳ Ｐゴシック" pitchFamily="1"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106" charset="-128"/>
              </a:defRPr>
            </a:lvl1pPr>
          </a:lstStyle>
          <a:p>
            <a:pPr>
              <a:defRPr/>
            </a:pPr>
            <a:fld id="{102B0B98-ABFF-45C2-A1BD-223278BB75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defRPr>
            </a:lvl1pPr>
          </a:lstStyle>
          <a:p>
            <a:pPr>
              <a:defRPr/>
            </a:pPr>
            <a:fld id="{8448CC10-743A-4A34-BA8B-BCD170E555CF}" type="datetimeFigureOut">
              <a:rPr lang="en-US"/>
              <a:pPr>
                <a:defRPr/>
              </a:pPr>
              <a:t>9/17/2019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defRPr>
            </a:lvl1pPr>
          </a:lstStyle>
          <a:p>
            <a:pPr>
              <a:defRPr/>
            </a:pPr>
            <a:fld id="{8F40E9A0-C107-49AE-B067-711AC60C6B0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106" charset="0"/>
        </a:defRPr>
      </a:lvl2pPr>
      <a:lvl3pPr algn="ctr" defTabSz="457200" rtl="0" eaLnBrk="0" fontAlgn="base" hangingPunct="0">
        <a:spcBef>
          <a:spcPct val="0"/>
        </a:spcBef>
        <a:spcAft>
          <a:spcPct val="0"/>
        </a:spcAft>
        <a:defRPr sz="4400">
          <a:solidFill>
            <a:schemeClr val="tx1"/>
          </a:solidFill>
          <a:latin typeface="Calibri" pitchFamily="-106" charset="0"/>
        </a:defRPr>
      </a:lvl3pPr>
      <a:lvl4pPr algn="ctr" defTabSz="457200" rtl="0" eaLnBrk="0" fontAlgn="base" hangingPunct="0">
        <a:spcBef>
          <a:spcPct val="0"/>
        </a:spcBef>
        <a:spcAft>
          <a:spcPct val="0"/>
        </a:spcAft>
        <a:defRPr sz="4400">
          <a:solidFill>
            <a:schemeClr val="tx1"/>
          </a:solidFill>
          <a:latin typeface="Calibri" pitchFamily="-106" charset="0"/>
        </a:defRPr>
      </a:lvl4pPr>
      <a:lvl5pPr algn="ctr" defTabSz="457200" rtl="0" eaLnBrk="0" fontAlgn="base" hangingPunct="0">
        <a:spcBef>
          <a:spcPct val="0"/>
        </a:spcBef>
        <a:spcAft>
          <a:spcPct val="0"/>
        </a:spcAft>
        <a:defRPr sz="4400">
          <a:solidFill>
            <a:schemeClr val="tx1"/>
          </a:solidFill>
          <a:latin typeface="Calibri" pitchFamily="-106" charset="0"/>
        </a:defRPr>
      </a:lvl5pPr>
      <a:lvl6pPr marL="457200" algn="ctr" defTabSz="457200" rtl="0" fontAlgn="base">
        <a:spcBef>
          <a:spcPct val="0"/>
        </a:spcBef>
        <a:spcAft>
          <a:spcPct val="0"/>
        </a:spcAft>
        <a:defRPr sz="4400">
          <a:solidFill>
            <a:schemeClr val="tx1"/>
          </a:solidFill>
          <a:latin typeface="Calibri" pitchFamily="-106" charset="0"/>
        </a:defRPr>
      </a:lvl6pPr>
      <a:lvl7pPr marL="914400" algn="ctr" defTabSz="457200" rtl="0" fontAlgn="base">
        <a:spcBef>
          <a:spcPct val="0"/>
        </a:spcBef>
        <a:spcAft>
          <a:spcPct val="0"/>
        </a:spcAft>
        <a:defRPr sz="4400">
          <a:solidFill>
            <a:schemeClr val="tx1"/>
          </a:solidFill>
          <a:latin typeface="Calibri" pitchFamily="-106" charset="0"/>
        </a:defRPr>
      </a:lvl7pPr>
      <a:lvl8pPr marL="1371600" algn="ctr" defTabSz="457200" rtl="0" fontAlgn="base">
        <a:spcBef>
          <a:spcPct val="0"/>
        </a:spcBef>
        <a:spcAft>
          <a:spcPct val="0"/>
        </a:spcAft>
        <a:defRPr sz="4400">
          <a:solidFill>
            <a:schemeClr val="tx1"/>
          </a:solidFill>
          <a:latin typeface="Calibri" pitchFamily="-106" charset="0"/>
        </a:defRPr>
      </a:lvl8pPr>
      <a:lvl9pPr marL="1828800" algn="ctr" defTabSz="457200" rtl="0" fontAlgn="base">
        <a:spcBef>
          <a:spcPct val="0"/>
        </a:spcBef>
        <a:spcAft>
          <a:spcPct val="0"/>
        </a:spcAft>
        <a:defRPr sz="4400">
          <a:solidFill>
            <a:schemeClr val="tx1"/>
          </a:solidFill>
          <a:latin typeface="Calibri" pitchFamily="-106"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mn-lt"/>
                <a:ea typeface="ＭＳ Ｐゴシック" pitchFamily="1"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96EA437-E662-45D2-AE66-56EB9244DF3F}" type="slidenum">
              <a:rPr lang="en-US"/>
              <a:pPr>
                <a:defRPr/>
              </a:pPr>
              <a:t>‹#›</a:t>
            </a:fld>
            <a:endParaRPr lang="en-US"/>
          </a:p>
        </p:txBody>
      </p:sp>
    </p:spTree>
    <p:extLst>
      <p:ext uri="{BB962C8B-B14F-4D97-AF65-F5344CB8AC3E}">
        <p14:creationId xmlns:p14="http://schemas.microsoft.com/office/powerpoint/2010/main" val="358314293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65.xml"/><Relationship Id="rId4" Type="http://schemas.openxmlformats.org/officeDocument/2006/relationships/image" Target="../media/image6.jpeg"/></Relationships>
</file>

<file path=ppt/slides/_rels/slide100.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tags" Target="../tags/tag870.xml"/><Relationship Id="rId7" Type="http://schemas.openxmlformats.org/officeDocument/2006/relationships/image" Target="../media/image80.jpeg"/><Relationship Id="rId2" Type="http://schemas.openxmlformats.org/officeDocument/2006/relationships/tags" Target="../tags/tag869.xml"/><Relationship Id="rId1" Type="http://schemas.openxmlformats.org/officeDocument/2006/relationships/tags" Target="../tags/tag868.xml"/><Relationship Id="rId6" Type="http://schemas.openxmlformats.org/officeDocument/2006/relationships/slideLayout" Target="../slideLayouts/slideLayout7.xml"/><Relationship Id="rId5" Type="http://schemas.openxmlformats.org/officeDocument/2006/relationships/tags" Target="../tags/tag872.xml"/><Relationship Id="rId4" Type="http://schemas.openxmlformats.org/officeDocument/2006/relationships/tags" Target="../tags/tag871.xml"/></Relationships>
</file>

<file path=ppt/slides/_rels/slide101.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tags" Target="../tags/tag875.xml"/><Relationship Id="rId7" Type="http://schemas.openxmlformats.org/officeDocument/2006/relationships/image" Target="../media/image80.jpeg"/><Relationship Id="rId2" Type="http://schemas.openxmlformats.org/officeDocument/2006/relationships/tags" Target="../tags/tag874.xml"/><Relationship Id="rId1" Type="http://schemas.openxmlformats.org/officeDocument/2006/relationships/tags" Target="../tags/tag873.xml"/><Relationship Id="rId6" Type="http://schemas.openxmlformats.org/officeDocument/2006/relationships/slideLayout" Target="../slideLayouts/slideLayout7.xml"/><Relationship Id="rId5" Type="http://schemas.openxmlformats.org/officeDocument/2006/relationships/tags" Target="../tags/tag877.xml"/><Relationship Id="rId10" Type="http://schemas.openxmlformats.org/officeDocument/2006/relationships/image" Target="../media/image83.png"/><Relationship Id="rId4" Type="http://schemas.openxmlformats.org/officeDocument/2006/relationships/tags" Target="../tags/tag876.xml"/><Relationship Id="rId9" Type="http://schemas.openxmlformats.org/officeDocument/2006/relationships/image" Target="../media/image82.jpeg"/></Relationships>
</file>

<file path=ppt/slides/_rels/slide102.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tags" Target="../tags/tag880.xml"/><Relationship Id="rId7" Type="http://schemas.openxmlformats.org/officeDocument/2006/relationships/slideLayout" Target="../slideLayouts/slideLayout7.xml"/><Relationship Id="rId2" Type="http://schemas.openxmlformats.org/officeDocument/2006/relationships/tags" Target="../tags/tag879.xml"/><Relationship Id="rId1" Type="http://schemas.openxmlformats.org/officeDocument/2006/relationships/tags" Target="../tags/tag878.xml"/><Relationship Id="rId6" Type="http://schemas.openxmlformats.org/officeDocument/2006/relationships/tags" Target="../tags/tag883.xml"/><Relationship Id="rId5" Type="http://schemas.openxmlformats.org/officeDocument/2006/relationships/tags" Target="../tags/tag882.xml"/><Relationship Id="rId4" Type="http://schemas.openxmlformats.org/officeDocument/2006/relationships/tags" Target="../tags/tag881.xml"/></Relationships>
</file>

<file path=ppt/slides/_rels/slide103.xml.rels><?xml version="1.0" encoding="UTF-8" standalone="yes"?>
<Relationships xmlns="http://schemas.openxmlformats.org/package/2006/relationships"><Relationship Id="rId8" Type="http://schemas.openxmlformats.org/officeDocument/2006/relationships/tags" Target="../tags/tag891.xml"/><Relationship Id="rId13" Type="http://schemas.openxmlformats.org/officeDocument/2006/relationships/tags" Target="../tags/tag896.xml"/><Relationship Id="rId3" Type="http://schemas.openxmlformats.org/officeDocument/2006/relationships/tags" Target="../tags/tag886.xml"/><Relationship Id="rId7" Type="http://schemas.openxmlformats.org/officeDocument/2006/relationships/tags" Target="../tags/tag890.xml"/><Relationship Id="rId12" Type="http://schemas.openxmlformats.org/officeDocument/2006/relationships/tags" Target="../tags/tag895.xml"/><Relationship Id="rId17" Type="http://schemas.openxmlformats.org/officeDocument/2006/relationships/image" Target="../media/image85.png"/><Relationship Id="rId2" Type="http://schemas.openxmlformats.org/officeDocument/2006/relationships/tags" Target="../tags/tag885.xml"/><Relationship Id="rId16" Type="http://schemas.openxmlformats.org/officeDocument/2006/relationships/slideLayout" Target="../slideLayouts/slideLayout1.xml"/><Relationship Id="rId1" Type="http://schemas.openxmlformats.org/officeDocument/2006/relationships/tags" Target="../tags/tag884.xml"/><Relationship Id="rId6" Type="http://schemas.openxmlformats.org/officeDocument/2006/relationships/tags" Target="../tags/tag889.xml"/><Relationship Id="rId11" Type="http://schemas.openxmlformats.org/officeDocument/2006/relationships/tags" Target="../tags/tag894.xml"/><Relationship Id="rId5" Type="http://schemas.openxmlformats.org/officeDocument/2006/relationships/tags" Target="../tags/tag888.xml"/><Relationship Id="rId15" Type="http://schemas.openxmlformats.org/officeDocument/2006/relationships/tags" Target="../tags/tag898.xml"/><Relationship Id="rId10" Type="http://schemas.openxmlformats.org/officeDocument/2006/relationships/tags" Target="../tags/tag893.xml"/><Relationship Id="rId4" Type="http://schemas.openxmlformats.org/officeDocument/2006/relationships/tags" Target="../tags/tag887.xml"/><Relationship Id="rId9" Type="http://schemas.openxmlformats.org/officeDocument/2006/relationships/tags" Target="../tags/tag892.xml"/><Relationship Id="rId14" Type="http://schemas.openxmlformats.org/officeDocument/2006/relationships/tags" Target="../tags/tag897.xml"/></Relationships>
</file>

<file path=ppt/slides/_rels/slide104.xml.rels><?xml version="1.0" encoding="UTF-8" standalone="yes"?>
<Relationships xmlns="http://schemas.openxmlformats.org/package/2006/relationships"><Relationship Id="rId8" Type="http://schemas.openxmlformats.org/officeDocument/2006/relationships/tags" Target="../tags/tag906.xml"/><Relationship Id="rId13" Type="http://schemas.openxmlformats.org/officeDocument/2006/relationships/tags" Target="../tags/tag911.xml"/><Relationship Id="rId18" Type="http://schemas.openxmlformats.org/officeDocument/2006/relationships/tags" Target="../tags/tag916.xml"/><Relationship Id="rId3" Type="http://schemas.openxmlformats.org/officeDocument/2006/relationships/tags" Target="../tags/tag901.xml"/><Relationship Id="rId21" Type="http://schemas.openxmlformats.org/officeDocument/2006/relationships/image" Target="../media/image29.jpeg"/><Relationship Id="rId7" Type="http://schemas.openxmlformats.org/officeDocument/2006/relationships/tags" Target="../tags/tag905.xml"/><Relationship Id="rId12" Type="http://schemas.openxmlformats.org/officeDocument/2006/relationships/tags" Target="../tags/tag910.xml"/><Relationship Id="rId17" Type="http://schemas.openxmlformats.org/officeDocument/2006/relationships/tags" Target="../tags/tag915.xml"/><Relationship Id="rId2" Type="http://schemas.openxmlformats.org/officeDocument/2006/relationships/tags" Target="../tags/tag900.xml"/><Relationship Id="rId16" Type="http://schemas.openxmlformats.org/officeDocument/2006/relationships/tags" Target="../tags/tag914.xml"/><Relationship Id="rId20" Type="http://schemas.openxmlformats.org/officeDocument/2006/relationships/slideLayout" Target="../slideLayouts/slideLayout1.xml"/><Relationship Id="rId1" Type="http://schemas.openxmlformats.org/officeDocument/2006/relationships/tags" Target="../tags/tag899.xml"/><Relationship Id="rId6" Type="http://schemas.openxmlformats.org/officeDocument/2006/relationships/tags" Target="../tags/tag904.xml"/><Relationship Id="rId11" Type="http://schemas.openxmlformats.org/officeDocument/2006/relationships/tags" Target="../tags/tag909.xml"/><Relationship Id="rId5" Type="http://schemas.openxmlformats.org/officeDocument/2006/relationships/tags" Target="../tags/tag903.xml"/><Relationship Id="rId15" Type="http://schemas.openxmlformats.org/officeDocument/2006/relationships/tags" Target="../tags/tag913.xml"/><Relationship Id="rId23" Type="http://schemas.openxmlformats.org/officeDocument/2006/relationships/image" Target="../media/image810.emf"/><Relationship Id="rId10" Type="http://schemas.openxmlformats.org/officeDocument/2006/relationships/tags" Target="../tags/tag908.xml"/><Relationship Id="rId19" Type="http://schemas.openxmlformats.org/officeDocument/2006/relationships/tags" Target="../tags/tag917.xml"/><Relationship Id="rId4" Type="http://schemas.openxmlformats.org/officeDocument/2006/relationships/tags" Target="../tags/tag902.xml"/><Relationship Id="rId9" Type="http://schemas.openxmlformats.org/officeDocument/2006/relationships/tags" Target="../tags/tag907.xml"/><Relationship Id="rId14" Type="http://schemas.openxmlformats.org/officeDocument/2006/relationships/tags" Target="../tags/tag912.xml"/><Relationship Id="rId22" Type="http://schemas.openxmlformats.org/officeDocument/2006/relationships/customXml" Target="../ink/ink30.xml"/></Relationships>
</file>

<file path=ppt/slides/_rels/slide105.xml.rels><?xml version="1.0" encoding="UTF-8" standalone="yes"?>
<Relationships xmlns="http://schemas.openxmlformats.org/package/2006/relationships"><Relationship Id="rId8" Type="http://schemas.openxmlformats.org/officeDocument/2006/relationships/tags" Target="../tags/tag925.xml"/><Relationship Id="rId13" Type="http://schemas.openxmlformats.org/officeDocument/2006/relationships/tags" Target="../tags/tag930.xml"/><Relationship Id="rId18" Type="http://schemas.openxmlformats.org/officeDocument/2006/relationships/tags" Target="../tags/tag935.xml"/><Relationship Id="rId26" Type="http://schemas.openxmlformats.org/officeDocument/2006/relationships/tags" Target="../tags/tag943.xml"/><Relationship Id="rId3" Type="http://schemas.openxmlformats.org/officeDocument/2006/relationships/tags" Target="../tags/tag920.xml"/><Relationship Id="rId21" Type="http://schemas.openxmlformats.org/officeDocument/2006/relationships/tags" Target="../tags/tag938.xml"/><Relationship Id="rId34" Type="http://schemas.openxmlformats.org/officeDocument/2006/relationships/customXml" Target="../ink/ink31.xml"/><Relationship Id="rId7" Type="http://schemas.openxmlformats.org/officeDocument/2006/relationships/tags" Target="../tags/tag924.xml"/><Relationship Id="rId12" Type="http://schemas.openxmlformats.org/officeDocument/2006/relationships/tags" Target="../tags/tag929.xml"/><Relationship Id="rId17" Type="http://schemas.openxmlformats.org/officeDocument/2006/relationships/tags" Target="../tags/tag934.xml"/><Relationship Id="rId25" Type="http://schemas.openxmlformats.org/officeDocument/2006/relationships/tags" Target="../tags/tag942.xml"/><Relationship Id="rId33" Type="http://schemas.openxmlformats.org/officeDocument/2006/relationships/slideLayout" Target="../slideLayouts/slideLayout1.xml"/><Relationship Id="rId2" Type="http://schemas.openxmlformats.org/officeDocument/2006/relationships/tags" Target="../tags/tag919.xml"/><Relationship Id="rId16" Type="http://schemas.openxmlformats.org/officeDocument/2006/relationships/tags" Target="../tags/tag933.xml"/><Relationship Id="rId20" Type="http://schemas.openxmlformats.org/officeDocument/2006/relationships/tags" Target="../tags/tag937.xml"/><Relationship Id="rId29" Type="http://schemas.openxmlformats.org/officeDocument/2006/relationships/tags" Target="../tags/tag946.xml"/><Relationship Id="rId1" Type="http://schemas.openxmlformats.org/officeDocument/2006/relationships/tags" Target="../tags/tag918.xml"/><Relationship Id="rId6" Type="http://schemas.openxmlformats.org/officeDocument/2006/relationships/tags" Target="../tags/tag923.xml"/><Relationship Id="rId11" Type="http://schemas.openxmlformats.org/officeDocument/2006/relationships/tags" Target="../tags/tag928.xml"/><Relationship Id="rId24" Type="http://schemas.openxmlformats.org/officeDocument/2006/relationships/tags" Target="../tags/tag941.xml"/><Relationship Id="rId32" Type="http://schemas.openxmlformats.org/officeDocument/2006/relationships/tags" Target="../tags/tag949.xml"/><Relationship Id="rId5" Type="http://schemas.openxmlformats.org/officeDocument/2006/relationships/tags" Target="../tags/tag922.xml"/><Relationship Id="rId15" Type="http://schemas.openxmlformats.org/officeDocument/2006/relationships/tags" Target="../tags/tag932.xml"/><Relationship Id="rId23" Type="http://schemas.openxmlformats.org/officeDocument/2006/relationships/tags" Target="../tags/tag940.xml"/><Relationship Id="rId28" Type="http://schemas.openxmlformats.org/officeDocument/2006/relationships/tags" Target="../tags/tag945.xml"/><Relationship Id="rId10" Type="http://schemas.openxmlformats.org/officeDocument/2006/relationships/tags" Target="../tags/tag927.xml"/><Relationship Id="rId19" Type="http://schemas.openxmlformats.org/officeDocument/2006/relationships/tags" Target="../tags/tag936.xml"/><Relationship Id="rId31" Type="http://schemas.openxmlformats.org/officeDocument/2006/relationships/tags" Target="../tags/tag948.xml"/><Relationship Id="rId4" Type="http://schemas.openxmlformats.org/officeDocument/2006/relationships/tags" Target="../tags/tag921.xml"/><Relationship Id="rId9" Type="http://schemas.openxmlformats.org/officeDocument/2006/relationships/tags" Target="../tags/tag926.xml"/><Relationship Id="rId14" Type="http://schemas.openxmlformats.org/officeDocument/2006/relationships/tags" Target="../tags/tag931.xml"/><Relationship Id="rId22" Type="http://schemas.openxmlformats.org/officeDocument/2006/relationships/tags" Target="../tags/tag939.xml"/><Relationship Id="rId27" Type="http://schemas.openxmlformats.org/officeDocument/2006/relationships/tags" Target="../tags/tag944.xml"/><Relationship Id="rId30" Type="http://schemas.openxmlformats.org/officeDocument/2006/relationships/tags" Target="../tags/tag947.xml"/><Relationship Id="rId35" Type="http://schemas.openxmlformats.org/officeDocument/2006/relationships/image" Target="../media/image9.emf"/></Relationships>
</file>

<file path=ppt/slides/_rels/slide106.xml.rels><?xml version="1.0" encoding="UTF-8" standalone="yes"?>
<Relationships xmlns="http://schemas.openxmlformats.org/package/2006/relationships"><Relationship Id="rId8" Type="http://schemas.openxmlformats.org/officeDocument/2006/relationships/tags" Target="../tags/tag957.xml"/><Relationship Id="rId13" Type="http://schemas.openxmlformats.org/officeDocument/2006/relationships/tags" Target="../tags/tag962.xml"/><Relationship Id="rId18" Type="http://schemas.openxmlformats.org/officeDocument/2006/relationships/tags" Target="../tags/tag967.xml"/><Relationship Id="rId26" Type="http://schemas.openxmlformats.org/officeDocument/2006/relationships/tags" Target="../tags/tag975.xml"/><Relationship Id="rId3" Type="http://schemas.openxmlformats.org/officeDocument/2006/relationships/tags" Target="../tags/tag952.xml"/><Relationship Id="rId21" Type="http://schemas.openxmlformats.org/officeDocument/2006/relationships/tags" Target="../tags/tag970.xml"/><Relationship Id="rId7" Type="http://schemas.openxmlformats.org/officeDocument/2006/relationships/tags" Target="../tags/tag956.xml"/><Relationship Id="rId12" Type="http://schemas.openxmlformats.org/officeDocument/2006/relationships/tags" Target="../tags/tag961.xml"/><Relationship Id="rId17" Type="http://schemas.openxmlformats.org/officeDocument/2006/relationships/tags" Target="../tags/tag966.xml"/><Relationship Id="rId25" Type="http://schemas.openxmlformats.org/officeDocument/2006/relationships/tags" Target="../tags/tag974.xml"/><Relationship Id="rId2" Type="http://schemas.openxmlformats.org/officeDocument/2006/relationships/tags" Target="../tags/tag951.xml"/><Relationship Id="rId16" Type="http://schemas.openxmlformats.org/officeDocument/2006/relationships/tags" Target="../tags/tag965.xml"/><Relationship Id="rId20" Type="http://schemas.openxmlformats.org/officeDocument/2006/relationships/tags" Target="../tags/tag969.xml"/><Relationship Id="rId29" Type="http://schemas.openxmlformats.org/officeDocument/2006/relationships/image" Target="../media/image1810.emf"/><Relationship Id="rId1" Type="http://schemas.openxmlformats.org/officeDocument/2006/relationships/tags" Target="../tags/tag950.xml"/><Relationship Id="rId6" Type="http://schemas.openxmlformats.org/officeDocument/2006/relationships/tags" Target="../tags/tag955.xml"/><Relationship Id="rId11" Type="http://schemas.openxmlformats.org/officeDocument/2006/relationships/tags" Target="../tags/tag960.xml"/><Relationship Id="rId24" Type="http://schemas.openxmlformats.org/officeDocument/2006/relationships/tags" Target="../tags/tag973.xml"/><Relationship Id="rId5" Type="http://schemas.openxmlformats.org/officeDocument/2006/relationships/tags" Target="../tags/tag954.xml"/><Relationship Id="rId15" Type="http://schemas.openxmlformats.org/officeDocument/2006/relationships/tags" Target="../tags/tag964.xml"/><Relationship Id="rId23" Type="http://schemas.openxmlformats.org/officeDocument/2006/relationships/tags" Target="../tags/tag972.xml"/><Relationship Id="rId28" Type="http://schemas.openxmlformats.org/officeDocument/2006/relationships/customXml" Target="../ink/ink32.xml"/><Relationship Id="rId10" Type="http://schemas.openxmlformats.org/officeDocument/2006/relationships/tags" Target="../tags/tag959.xml"/><Relationship Id="rId19" Type="http://schemas.openxmlformats.org/officeDocument/2006/relationships/tags" Target="../tags/tag968.xml"/><Relationship Id="rId4" Type="http://schemas.openxmlformats.org/officeDocument/2006/relationships/tags" Target="../tags/tag953.xml"/><Relationship Id="rId9" Type="http://schemas.openxmlformats.org/officeDocument/2006/relationships/tags" Target="../tags/tag958.xml"/><Relationship Id="rId14" Type="http://schemas.openxmlformats.org/officeDocument/2006/relationships/tags" Target="../tags/tag963.xml"/><Relationship Id="rId22" Type="http://schemas.openxmlformats.org/officeDocument/2006/relationships/tags" Target="../tags/tag971.xml"/><Relationship Id="rId27"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tags" Target="../tags/tag978.xml"/><Relationship Id="rId2" Type="http://schemas.openxmlformats.org/officeDocument/2006/relationships/tags" Target="../tags/tag977.xml"/><Relationship Id="rId1" Type="http://schemas.openxmlformats.org/officeDocument/2006/relationships/tags" Target="../tags/tag976.xml"/><Relationship Id="rId6" Type="http://schemas.openxmlformats.org/officeDocument/2006/relationships/image" Target="../media/image1910.emf"/><Relationship Id="rId5" Type="http://schemas.openxmlformats.org/officeDocument/2006/relationships/customXml" Target="../ink/ink33.xml"/><Relationship Id="rId4"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8" Type="http://schemas.openxmlformats.org/officeDocument/2006/relationships/tags" Target="../tags/tag986.xml"/><Relationship Id="rId3" Type="http://schemas.openxmlformats.org/officeDocument/2006/relationships/tags" Target="../tags/tag981.xml"/><Relationship Id="rId7" Type="http://schemas.openxmlformats.org/officeDocument/2006/relationships/tags" Target="../tags/tag985.xml"/><Relationship Id="rId2" Type="http://schemas.openxmlformats.org/officeDocument/2006/relationships/tags" Target="../tags/tag980.xml"/><Relationship Id="rId1" Type="http://schemas.openxmlformats.org/officeDocument/2006/relationships/tags" Target="../tags/tag979.xml"/><Relationship Id="rId6" Type="http://schemas.openxmlformats.org/officeDocument/2006/relationships/tags" Target="../tags/tag984.xml"/><Relationship Id="rId5" Type="http://schemas.openxmlformats.org/officeDocument/2006/relationships/tags" Target="../tags/tag983.xml"/><Relationship Id="rId4" Type="http://schemas.openxmlformats.org/officeDocument/2006/relationships/tags" Target="../tags/tag982.xml"/><Relationship Id="rId9"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8" Type="http://schemas.openxmlformats.org/officeDocument/2006/relationships/tags" Target="../tags/tag994.xml"/><Relationship Id="rId13" Type="http://schemas.openxmlformats.org/officeDocument/2006/relationships/tags" Target="../tags/tag999.xml"/><Relationship Id="rId18" Type="http://schemas.openxmlformats.org/officeDocument/2006/relationships/tags" Target="../tags/tag1004.xml"/><Relationship Id="rId3" Type="http://schemas.openxmlformats.org/officeDocument/2006/relationships/tags" Target="../tags/tag989.xml"/><Relationship Id="rId21" Type="http://schemas.openxmlformats.org/officeDocument/2006/relationships/tags" Target="../tags/tag1007.xml"/><Relationship Id="rId7" Type="http://schemas.openxmlformats.org/officeDocument/2006/relationships/tags" Target="../tags/tag993.xml"/><Relationship Id="rId12" Type="http://schemas.openxmlformats.org/officeDocument/2006/relationships/tags" Target="../tags/tag998.xml"/><Relationship Id="rId17" Type="http://schemas.openxmlformats.org/officeDocument/2006/relationships/tags" Target="../tags/tag1003.xml"/><Relationship Id="rId2" Type="http://schemas.openxmlformats.org/officeDocument/2006/relationships/tags" Target="../tags/tag988.xml"/><Relationship Id="rId16" Type="http://schemas.openxmlformats.org/officeDocument/2006/relationships/tags" Target="../tags/tag1002.xml"/><Relationship Id="rId20" Type="http://schemas.openxmlformats.org/officeDocument/2006/relationships/tags" Target="../tags/tag1006.xml"/><Relationship Id="rId1" Type="http://schemas.openxmlformats.org/officeDocument/2006/relationships/tags" Target="../tags/tag987.xml"/><Relationship Id="rId6" Type="http://schemas.openxmlformats.org/officeDocument/2006/relationships/tags" Target="../tags/tag992.xml"/><Relationship Id="rId11" Type="http://schemas.openxmlformats.org/officeDocument/2006/relationships/tags" Target="../tags/tag997.xml"/><Relationship Id="rId5" Type="http://schemas.openxmlformats.org/officeDocument/2006/relationships/tags" Target="../tags/tag991.xml"/><Relationship Id="rId15" Type="http://schemas.openxmlformats.org/officeDocument/2006/relationships/tags" Target="../tags/tag1001.xml"/><Relationship Id="rId23" Type="http://schemas.openxmlformats.org/officeDocument/2006/relationships/slideLayout" Target="../slideLayouts/slideLayout1.xml"/><Relationship Id="rId10" Type="http://schemas.openxmlformats.org/officeDocument/2006/relationships/tags" Target="../tags/tag996.xml"/><Relationship Id="rId19" Type="http://schemas.openxmlformats.org/officeDocument/2006/relationships/tags" Target="../tags/tag1005.xml"/><Relationship Id="rId4" Type="http://schemas.openxmlformats.org/officeDocument/2006/relationships/tags" Target="../tags/tag990.xml"/><Relationship Id="rId9" Type="http://schemas.openxmlformats.org/officeDocument/2006/relationships/tags" Target="../tags/tag995.xml"/><Relationship Id="rId14" Type="http://schemas.openxmlformats.org/officeDocument/2006/relationships/tags" Target="../tags/tag1000.xml"/><Relationship Id="rId22" Type="http://schemas.openxmlformats.org/officeDocument/2006/relationships/tags" Target="../tags/tag100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66.xml"/><Relationship Id="rId6" Type="http://schemas.openxmlformats.org/officeDocument/2006/relationships/image" Target="../media/image8.emf"/><Relationship Id="rId5" Type="http://schemas.openxmlformats.org/officeDocument/2006/relationships/customXml" Target="../ink/ink1.xml"/><Relationship Id="rId4" Type="http://schemas.openxmlformats.org/officeDocument/2006/relationships/image" Target="../media/image7.jpeg"/></Relationships>
</file>

<file path=ppt/slides/_rels/slide110.xml.rels><?xml version="1.0" encoding="UTF-8" standalone="yes"?>
<Relationships xmlns="http://schemas.openxmlformats.org/package/2006/relationships"><Relationship Id="rId8" Type="http://schemas.openxmlformats.org/officeDocument/2006/relationships/tags" Target="../tags/tag1016.xml"/><Relationship Id="rId13" Type="http://schemas.openxmlformats.org/officeDocument/2006/relationships/tags" Target="../tags/tag1021.xml"/><Relationship Id="rId18" Type="http://schemas.openxmlformats.org/officeDocument/2006/relationships/tags" Target="../tags/tag1026.xml"/><Relationship Id="rId3" Type="http://schemas.openxmlformats.org/officeDocument/2006/relationships/tags" Target="../tags/tag1011.xml"/><Relationship Id="rId21" Type="http://schemas.openxmlformats.org/officeDocument/2006/relationships/tags" Target="../tags/tag1029.xml"/><Relationship Id="rId7" Type="http://schemas.openxmlformats.org/officeDocument/2006/relationships/tags" Target="../tags/tag1015.xml"/><Relationship Id="rId12" Type="http://schemas.openxmlformats.org/officeDocument/2006/relationships/tags" Target="../tags/tag1020.xml"/><Relationship Id="rId17" Type="http://schemas.openxmlformats.org/officeDocument/2006/relationships/tags" Target="../tags/tag1025.xml"/><Relationship Id="rId25" Type="http://schemas.openxmlformats.org/officeDocument/2006/relationships/slideLayout" Target="../slideLayouts/slideLayout1.xml"/><Relationship Id="rId2" Type="http://schemas.openxmlformats.org/officeDocument/2006/relationships/tags" Target="../tags/tag1010.xml"/><Relationship Id="rId16" Type="http://schemas.openxmlformats.org/officeDocument/2006/relationships/tags" Target="../tags/tag1024.xml"/><Relationship Id="rId20" Type="http://schemas.openxmlformats.org/officeDocument/2006/relationships/tags" Target="../tags/tag1028.xml"/><Relationship Id="rId1" Type="http://schemas.openxmlformats.org/officeDocument/2006/relationships/tags" Target="../tags/tag1009.xml"/><Relationship Id="rId6" Type="http://schemas.openxmlformats.org/officeDocument/2006/relationships/tags" Target="../tags/tag1014.xml"/><Relationship Id="rId11" Type="http://schemas.openxmlformats.org/officeDocument/2006/relationships/tags" Target="../tags/tag1019.xml"/><Relationship Id="rId24" Type="http://schemas.openxmlformats.org/officeDocument/2006/relationships/tags" Target="../tags/tag1032.xml"/><Relationship Id="rId5" Type="http://schemas.openxmlformats.org/officeDocument/2006/relationships/tags" Target="../tags/tag1013.xml"/><Relationship Id="rId15" Type="http://schemas.openxmlformats.org/officeDocument/2006/relationships/tags" Target="../tags/tag1023.xml"/><Relationship Id="rId23" Type="http://schemas.openxmlformats.org/officeDocument/2006/relationships/tags" Target="../tags/tag1031.xml"/><Relationship Id="rId10" Type="http://schemas.openxmlformats.org/officeDocument/2006/relationships/tags" Target="../tags/tag1018.xml"/><Relationship Id="rId19" Type="http://schemas.openxmlformats.org/officeDocument/2006/relationships/tags" Target="../tags/tag1027.xml"/><Relationship Id="rId4" Type="http://schemas.openxmlformats.org/officeDocument/2006/relationships/tags" Target="../tags/tag1012.xml"/><Relationship Id="rId9" Type="http://schemas.openxmlformats.org/officeDocument/2006/relationships/tags" Target="../tags/tag1017.xml"/><Relationship Id="rId14" Type="http://schemas.openxmlformats.org/officeDocument/2006/relationships/tags" Target="../tags/tag1022.xml"/><Relationship Id="rId22" Type="http://schemas.openxmlformats.org/officeDocument/2006/relationships/tags" Target="../tags/tag1030.xml"/></Relationships>
</file>

<file path=ppt/slides/_rels/slide111.xml.rels><?xml version="1.0" encoding="UTF-8" standalone="yes"?>
<Relationships xmlns="http://schemas.openxmlformats.org/package/2006/relationships"><Relationship Id="rId8" Type="http://schemas.openxmlformats.org/officeDocument/2006/relationships/tags" Target="../tags/tag1040.xml"/><Relationship Id="rId13" Type="http://schemas.openxmlformats.org/officeDocument/2006/relationships/tags" Target="../tags/tag1045.xml"/><Relationship Id="rId18" Type="http://schemas.openxmlformats.org/officeDocument/2006/relationships/slideLayout" Target="../slideLayouts/slideLayout1.xml"/><Relationship Id="rId3" Type="http://schemas.openxmlformats.org/officeDocument/2006/relationships/tags" Target="../tags/tag1035.xml"/><Relationship Id="rId7" Type="http://schemas.openxmlformats.org/officeDocument/2006/relationships/tags" Target="../tags/tag1039.xml"/><Relationship Id="rId12" Type="http://schemas.openxmlformats.org/officeDocument/2006/relationships/tags" Target="../tags/tag1044.xml"/><Relationship Id="rId17" Type="http://schemas.openxmlformats.org/officeDocument/2006/relationships/tags" Target="../tags/tag1049.xml"/><Relationship Id="rId2" Type="http://schemas.openxmlformats.org/officeDocument/2006/relationships/tags" Target="../tags/tag1034.xml"/><Relationship Id="rId16" Type="http://schemas.openxmlformats.org/officeDocument/2006/relationships/tags" Target="../tags/tag1048.xml"/><Relationship Id="rId1" Type="http://schemas.openxmlformats.org/officeDocument/2006/relationships/tags" Target="../tags/tag1033.xml"/><Relationship Id="rId6" Type="http://schemas.openxmlformats.org/officeDocument/2006/relationships/tags" Target="../tags/tag1038.xml"/><Relationship Id="rId11" Type="http://schemas.openxmlformats.org/officeDocument/2006/relationships/tags" Target="../tags/tag1043.xml"/><Relationship Id="rId5" Type="http://schemas.openxmlformats.org/officeDocument/2006/relationships/tags" Target="../tags/tag1037.xml"/><Relationship Id="rId15" Type="http://schemas.openxmlformats.org/officeDocument/2006/relationships/tags" Target="../tags/tag1047.xml"/><Relationship Id="rId10" Type="http://schemas.openxmlformats.org/officeDocument/2006/relationships/tags" Target="../tags/tag1042.xml"/><Relationship Id="rId19" Type="http://schemas.openxmlformats.org/officeDocument/2006/relationships/image" Target="../media/image86.png"/><Relationship Id="rId4" Type="http://schemas.openxmlformats.org/officeDocument/2006/relationships/tags" Target="../tags/tag1036.xml"/><Relationship Id="rId9" Type="http://schemas.openxmlformats.org/officeDocument/2006/relationships/tags" Target="../tags/tag1041.xml"/><Relationship Id="rId14" Type="http://schemas.openxmlformats.org/officeDocument/2006/relationships/tags" Target="../tags/tag1046.xml"/></Relationships>
</file>

<file path=ppt/slides/_rels/slide11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tags" Target="../tags/tag1052.xml"/><Relationship Id="rId2" Type="http://schemas.openxmlformats.org/officeDocument/2006/relationships/tags" Target="../tags/tag1051.xml"/><Relationship Id="rId1" Type="http://schemas.openxmlformats.org/officeDocument/2006/relationships/tags" Target="../tags/tag1050.xml"/><Relationship Id="rId6" Type="http://schemas.openxmlformats.org/officeDocument/2006/relationships/image" Target="../media/image250.emf"/><Relationship Id="rId5" Type="http://schemas.openxmlformats.org/officeDocument/2006/relationships/customXml" Target="../ink/ink34.xml"/><Relationship Id="rId4"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8" Type="http://schemas.openxmlformats.org/officeDocument/2006/relationships/customXml" Target="../ink/ink35.xml"/><Relationship Id="rId3" Type="http://schemas.openxmlformats.org/officeDocument/2006/relationships/tags" Target="../tags/tag1055.xml"/><Relationship Id="rId7" Type="http://schemas.openxmlformats.org/officeDocument/2006/relationships/slideLayout" Target="../slideLayouts/slideLayout1.xml"/><Relationship Id="rId2" Type="http://schemas.openxmlformats.org/officeDocument/2006/relationships/tags" Target="../tags/tag1054.xml"/><Relationship Id="rId1" Type="http://schemas.openxmlformats.org/officeDocument/2006/relationships/tags" Target="../tags/tag1053.xml"/><Relationship Id="rId6" Type="http://schemas.openxmlformats.org/officeDocument/2006/relationships/tags" Target="../tags/tag1058.xml"/><Relationship Id="rId5" Type="http://schemas.openxmlformats.org/officeDocument/2006/relationships/tags" Target="../tags/tag1057.xml"/><Relationship Id="rId4" Type="http://schemas.openxmlformats.org/officeDocument/2006/relationships/tags" Target="../tags/tag1056.xml"/><Relationship Id="rId9" Type="http://schemas.openxmlformats.org/officeDocument/2006/relationships/image" Target="../media/image270.emf"/></Relationships>
</file>

<file path=ppt/slides/_rels/slide115.xml.rels><?xml version="1.0" encoding="UTF-8" standalone="yes"?>
<Relationships xmlns="http://schemas.openxmlformats.org/package/2006/relationships"><Relationship Id="rId8" Type="http://schemas.openxmlformats.org/officeDocument/2006/relationships/tags" Target="../tags/tag1066.xml"/><Relationship Id="rId3" Type="http://schemas.openxmlformats.org/officeDocument/2006/relationships/tags" Target="../tags/tag1061.xml"/><Relationship Id="rId7" Type="http://schemas.openxmlformats.org/officeDocument/2006/relationships/tags" Target="../tags/tag1065.xml"/><Relationship Id="rId12" Type="http://schemas.openxmlformats.org/officeDocument/2006/relationships/image" Target="../media/image280.emf"/><Relationship Id="rId2" Type="http://schemas.openxmlformats.org/officeDocument/2006/relationships/tags" Target="../tags/tag1060.xml"/><Relationship Id="rId1" Type="http://schemas.openxmlformats.org/officeDocument/2006/relationships/tags" Target="../tags/tag1059.xml"/><Relationship Id="rId6" Type="http://schemas.openxmlformats.org/officeDocument/2006/relationships/tags" Target="../tags/tag1064.xml"/><Relationship Id="rId11" Type="http://schemas.openxmlformats.org/officeDocument/2006/relationships/customXml" Target="../ink/ink36.xml"/><Relationship Id="rId5" Type="http://schemas.openxmlformats.org/officeDocument/2006/relationships/tags" Target="../tags/tag1063.xml"/><Relationship Id="rId10" Type="http://schemas.openxmlformats.org/officeDocument/2006/relationships/slideLayout" Target="../slideLayouts/slideLayout1.xml"/><Relationship Id="rId4" Type="http://schemas.openxmlformats.org/officeDocument/2006/relationships/tags" Target="../tags/tag1062.xml"/><Relationship Id="rId9" Type="http://schemas.openxmlformats.org/officeDocument/2006/relationships/tags" Target="../tags/tag1067.xml"/></Relationships>
</file>

<file path=ppt/slides/_rels/slide116.xml.rels><?xml version="1.0" encoding="UTF-8" standalone="yes"?>
<Relationships xmlns="http://schemas.openxmlformats.org/package/2006/relationships"><Relationship Id="rId8" Type="http://schemas.openxmlformats.org/officeDocument/2006/relationships/image" Target="../media/image300.emf"/><Relationship Id="rId3" Type="http://schemas.openxmlformats.org/officeDocument/2006/relationships/tags" Target="../tags/tag1070.xml"/><Relationship Id="rId7" Type="http://schemas.openxmlformats.org/officeDocument/2006/relationships/customXml" Target="../ink/ink37.xml"/><Relationship Id="rId2" Type="http://schemas.openxmlformats.org/officeDocument/2006/relationships/tags" Target="../tags/tag1069.xml"/><Relationship Id="rId1" Type="http://schemas.openxmlformats.org/officeDocument/2006/relationships/tags" Target="../tags/tag1068.xml"/><Relationship Id="rId6" Type="http://schemas.openxmlformats.org/officeDocument/2006/relationships/slideLayout" Target="../slideLayouts/slideLayout1.xml"/><Relationship Id="rId5" Type="http://schemas.openxmlformats.org/officeDocument/2006/relationships/tags" Target="../tags/tag1072.xml"/><Relationship Id="rId4" Type="http://schemas.openxmlformats.org/officeDocument/2006/relationships/tags" Target="../tags/tag1071.xml"/></Relationships>
</file>

<file path=ppt/slides/_rels/slide117.xml.rels><?xml version="1.0" encoding="UTF-8" standalone="yes"?>
<Relationships xmlns="http://schemas.openxmlformats.org/package/2006/relationships"><Relationship Id="rId8" Type="http://schemas.openxmlformats.org/officeDocument/2006/relationships/tags" Target="../tags/tag1080.xml"/><Relationship Id="rId3" Type="http://schemas.openxmlformats.org/officeDocument/2006/relationships/tags" Target="../tags/tag1075.xml"/><Relationship Id="rId7" Type="http://schemas.openxmlformats.org/officeDocument/2006/relationships/tags" Target="../tags/tag1079.xml"/><Relationship Id="rId2" Type="http://schemas.openxmlformats.org/officeDocument/2006/relationships/tags" Target="../tags/tag1074.xml"/><Relationship Id="rId1" Type="http://schemas.openxmlformats.org/officeDocument/2006/relationships/tags" Target="../tags/tag1073.xml"/><Relationship Id="rId6" Type="http://schemas.openxmlformats.org/officeDocument/2006/relationships/tags" Target="../tags/tag1078.xml"/><Relationship Id="rId11" Type="http://schemas.openxmlformats.org/officeDocument/2006/relationships/image" Target="../media/image311.emf"/><Relationship Id="rId5" Type="http://schemas.openxmlformats.org/officeDocument/2006/relationships/tags" Target="../tags/tag1077.xml"/><Relationship Id="rId10" Type="http://schemas.openxmlformats.org/officeDocument/2006/relationships/customXml" Target="../ink/ink38.xml"/><Relationship Id="rId4" Type="http://schemas.openxmlformats.org/officeDocument/2006/relationships/tags" Target="../tags/tag1076.xml"/><Relationship Id="rId9"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tags" Target="../tags/tag1083.xml"/><Relationship Id="rId7" Type="http://schemas.openxmlformats.org/officeDocument/2006/relationships/image" Target="../media/image321.emf"/><Relationship Id="rId2" Type="http://schemas.openxmlformats.org/officeDocument/2006/relationships/tags" Target="../tags/tag1082.xml"/><Relationship Id="rId1" Type="http://schemas.openxmlformats.org/officeDocument/2006/relationships/tags" Target="../tags/tag1081.xml"/><Relationship Id="rId6" Type="http://schemas.openxmlformats.org/officeDocument/2006/relationships/customXml" Target="../ink/ink39.xml"/><Relationship Id="rId5" Type="http://schemas.openxmlformats.org/officeDocument/2006/relationships/slideLayout" Target="../slideLayouts/slideLayout1.xml"/><Relationship Id="rId4" Type="http://schemas.openxmlformats.org/officeDocument/2006/relationships/tags" Target="../tags/tag1084.xml"/></Relationships>
</file>

<file path=ppt/slides/_rels/slide119.xml.rels><?xml version="1.0" encoding="UTF-8" standalone="yes"?>
<Relationships xmlns="http://schemas.openxmlformats.org/package/2006/relationships"><Relationship Id="rId8" Type="http://schemas.openxmlformats.org/officeDocument/2006/relationships/customXml" Target="../ink/ink40.xml"/><Relationship Id="rId3" Type="http://schemas.openxmlformats.org/officeDocument/2006/relationships/tags" Target="../tags/tag1087.xml"/><Relationship Id="rId7" Type="http://schemas.openxmlformats.org/officeDocument/2006/relationships/slideLayout" Target="../slideLayouts/slideLayout1.xml"/><Relationship Id="rId2" Type="http://schemas.openxmlformats.org/officeDocument/2006/relationships/tags" Target="../tags/tag1086.xml"/><Relationship Id="rId1" Type="http://schemas.openxmlformats.org/officeDocument/2006/relationships/tags" Target="../tags/tag1085.xml"/><Relationship Id="rId6" Type="http://schemas.openxmlformats.org/officeDocument/2006/relationships/tags" Target="../tags/tag1090.xml"/><Relationship Id="rId11" Type="http://schemas.openxmlformats.org/officeDocument/2006/relationships/image" Target="../media/image2310.emf"/><Relationship Id="rId5" Type="http://schemas.openxmlformats.org/officeDocument/2006/relationships/tags" Target="../tags/tag1089.xml"/><Relationship Id="rId10" Type="http://schemas.openxmlformats.org/officeDocument/2006/relationships/customXml" Target="../ink/ink41.xml"/><Relationship Id="rId4" Type="http://schemas.openxmlformats.org/officeDocument/2006/relationships/tags" Target="../tags/tag1088.xml"/><Relationship Id="rId9" Type="http://schemas.openxmlformats.org/officeDocument/2006/relationships/image" Target="../media/image220.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67.xml"/><Relationship Id="rId5" Type="http://schemas.openxmlformats.org/officeDocument/2006/relationships/image" Target="../media/image9.png"/><Relationship Id="rId4" Type="http://schemas.openxmlformats.org/officeDocument/2006/relationships/image" Target="../media/image7.jpeg"/></Relationships>
</file>

<file path=ppt/slides/_rels/slide120.xml.rels><?xml version="1.0" encoding="UTF-8" standalone="yes"?>
<Relationships xmlns="http://schemas.openxmlformats.org/package/2006/relationships"><Relationship Id="rId8" Type="http://schemas.openxmlformats.org/officeDocument/2006/relationships/customXml" Target="../ink/ink42.xml"/><Relationship Id="rId3" Type="http://schemas.openxmlformats.org/officeDocument/2006/relationships/tags" Target="../tags/tag1093.xml"/><Relationship Id="rId7" Type="http://schemas.openxmlformats.org/officeDocument/2006/relationships/slideLayout" Target="../slideLayouts/slideLayout1.xml"/><Relationship Id="rId2" Type="http://schemas.openxmlformats.org/officeDocument/2006/relationships/tags" Target="../tags/tag1092.xml"/><Relationship Id="rId1" Type="http://schemas.openxmlformats.org/officeDocument/2006/relationships/tags" Target="../tags/tag1091.xml"/><Relationship Id="rId6" Type="http://schemas.openxmlformats.org/officeDocument/2006/relationships/tags" Target="../tags/tag1096.xml"/><Relationship Id="rId5" Type="http://schemas.openxmlformats.org/officeDocument/2006/relationships/tags" Target="../tags/tag1095.xml"/><Relationship Id="rId4" Type="http://schemas.openxmlformats.org/officeDocument/2006/relationships/tags" Target="../tags/tag1094.xml"/><Relationship Id="rId9" Type="http://schemas.openxmlformats.org/officeDocument/2006/relationships/image" Target="../media/image246.emf"/></Relationships>
</file>

<file path=ppt/slides/_rels/slide121.xml.rels><?xml version="1.0" encoding="UTF-8" standalone="yes"?>
<Relationships xmlns="http://schemas.openxmlformats.org/package/2006/relationships"><Relationship Id="rId8" Type="http://schemas.openxmlformats.org/officeDocument/2006/relationships/tags" Target="../tags/tag1104.xml"/><Relationship Id="rId13" Type="http://schemas.openxmlformats.org/officeDocument/2006/relationships/tags" Target="../tags/tag1109.xml"/><Relationship Id="rId18" Type="http://schemas.openxmlformats.org/officeDocument/2006/relationships/tags" Target="../tags/tag1114.xml"/><Relationship Id="rId26" Type="http://schemas.openxmlformats.org/officeDocument/2006/relationships/customXml" Target="../ink/ink45.xml"/><Relationship Id="rId39" Type="http://schemas.openxmlformats.org/officeDocument/2006/relationships/image" Target="../media/image390.emf"/><Relationship Id="rId3" Type="http://schemas.openxmlformats.org/officeDocument/2006/relationships/tags" Target="../tags/tag1099.xml"/><Relationship Id="rId21" Type="http://schemas.openxmlformats.org/officeDocument/2006/relationships/slideLayout" Target="../slideLayouts/slideLayout1.xml"/><Relationship Id="rId34" Type="http://schemas.openxmlformats.org/officeDocument/2006/relationships/customXml" Target="../ink/ink49.xml"/><Relationship Id="rId7" Type="http://schemas.openxmlformats.org/officeDocument/2006/relationships/tags" Target="../tags/tag1103.xml"/><Relationship Id="rId12" Type="http://schemas.openxmlformats.org/officeDocument/2006/relationships/tags" Target="../tags/tag1108.xml"/><Relationship Id="rId17" Type="http://schemas.openxmlformats.org/officeDocument/2006/relationships/tags" Target="../tags/tag1113.xml"/><Relationship Id="rId25" Type="http://schemas.openxmlformats.org/officeDocument/2006/relationships/image" Target="../media/image320.emf"/><Relationship Id="rId33" Type="http://schemas.openxmlformats.org/officeDocument/2006/relationships/image" Target="../media/image360.emf"/><Relationship Id="rId38" Type="http://schemas.openxmlformats.org/officeDocument/2006/relationships/customXml" Target="../ink/ink51.xml"/><Relationship Id="rId2" Type="http://schemas.openxmlformats.org/officeDocument/2006/relationships/tags" Target="../tags/tag1098.xml"/><Relationship Id="rId16" Type="http://schemas.openxmlformats.org/officeDocument/2006/relationships/tags" Target="../tags/tag1112.xml"/><Relationship Id="rId20" Type="http://schemas.openxmlformats.org/officeDocument/2006/relationships/tags" Target="../tags/tag1116.xml"/><Relationship Id="rId29" Type="http://schemas.openxmlformats.org/officeDocument/2006/relationships/image" Target="../media/image340.emf"/><Relationship Id="rId1" Type="http://schemas.openxmlformats.org/officeDocument/2006/relationships/tags" Target="../tags/tag1097.xml"/><Relationship Id="rId6" Type="http://schemas.openxmlformats.org/officeDocument/2006/relationships/tags" Target="../tags/tag1102.xml"/><Relationship Id="rId11" Type="http://schemas.openxmlformats.org/officeDocument/2006/relationships/tags" Target="../tags/tag1107.xml"/><Relationship Id="rId24" Type="http://schemas.openxmlformats.org/officeDocument/2006/relationships/customXml" Target="../ink/ink44.xml"/><Relationship Id="rId32" Type="http://schemas.openxmlformats.org/officeDocument/2006/relationships/customXml" Target="../ink/ink48.xml"/><Relationship Id="rId37" Type="http://schemas.openxmlformats.org/officeDocument/2006/relationships/image" Target="../media/image380.emf"/><Relationship Id="rId5" Type="http://schemas.openxmlformats.org/officeDocument/2006/relationships/tags" Target="../tags/tag1101.xml"/><Relationship Id="rId15" Type="http://schemas.openxmlformats.org/officeDocument/2006/relationships/tags" Target="../tags/tag1111.xml"/><Relationship Id="rId23" Type="http://schemas.openxmlformats.org/officeDocument/2006/relationships/image" Target="../media/image310.emf"/><Relationship Id="rId28" Type="http://schemas.openxmlformats.org/officeDocument/2006/relationships/customXml" Target="../ink/ink46.xml"/><Relationship Id="rId36" Type="http://schemas.openxmlformats.org/officeDocument/2006/relationships/customXml" Target="../ink/ink50.xml"/><Relationship Id="rId10" Type="http://schemas.openxmlformats.org/officeDocument/2006/relationships/tags" Target="../tags/tag1106.xml"/><Relationship Id="rId19" Type="http://schemas.openxmlformats.org/officeDocument/2006/relationships/tags" Target="../tags/tag1115.xml"/><Relationship Id="rId31" Type="http://schemas.openxmlformats.org/officeDocument/2006/relationships/image" Target="../media/image350.emf"/><Relationship Id="rId4" Type="http://schemas.openxmlformats.org/officeDocument/2006/relationships/tags" Target="../tags/tag1100.xml"/><Relationship Id="rId9" Type="http://schemas.openxmlformats.org/officeDocument/2006/relationships/tags" Target="../tags/tag1105.xml"/><Relationship Id="rId14" Type="http://schemas.openxmlformats.org/officeDocument/2006/relationships/tags" Target="../tags/tag1110.xml"/><Relationship Id="rId22" Type="http://schemas.openxmlformats.org/officeDocument/2006/relationships/customXml" Target="../ink/ink43.xml"/><Relationship Id="rId27" Type="http://schemas.openxmlformats.org/officeDocument/2006/relationships/image" Target="../media/image330.emf"/><Relationship Id="rId30" Type="http://schemas.openxmlformats.org/officeDocument/2006/relationships/customXml" Target="../ink/ink47.xml"/><Relationship Id="rId35" Type="http://schemas.openxmlformats.org/officeDocument/2006/relationships/image" Target="../media/image370.emf"/></Relationships>
</file>

<file path=ppt/slides/_rels/slide122.xml.rels><?xml version="1.0" encoding="UTF-8" standalone="yes"?>
<Relationships xmlns="http://schemas.openxmlformats.org/package/2006/relationships"><Relationship Id="rId8" Type="http://schemas.openxmlformats.org/officeDocument/2006/relationships/tags" Target="../tags/tag1124.xml"/><Relationship Id="rId13" Type="http://schemas.openxmlformats.org/officeDocument/2006/relationships/tags" Target="../tags/tag1129.xml"/><Relationship Id="rId18" Type="http://schemas.openxmlformats.org/officeDocument/2006/relationships/tags" Target="../tags/tag1134.xml"/><Relationship Id="rId26" Type="http://schemas.openxmlformats.org/officeDocument/2006/relationships/image" Target="../media/image420.emf"/><Relationship Id="rId39" Type="http://schemas.openxmlformats.org/officeDocument/2006/relationships/customXml" Target="../ink/ink61.xml"/><Relationship Id="rId3" Type="http://schemas.openxmlformats.org/officeDocument/2006/relationships/tags" Target="../tags/tag1119.xml"/><Relationship Id="rId21" Type="http://schemas.openxmlformats.org/officeDocument/2006/relationships/customXml" Target="../ink/ink52.xml"/><Relationship Id="rId34" Type="http://schemas.openxmlformats.org/officeDocument/2006/relationships/image" Target="../media/image460.emf"/><Relationship Id="rId7" Type="http://schemas.openxmlformats.org/officeDocument/2006/relationships/tags" Target="../tags/tag1123.xml"/><Relationship Id="rId12" Type="http://schemas.openxmlformats.org/officeDocument/2006/relationships/tags" Target="../tags/tag1128.xml"/><Relationship Id="rId17" Type="http://schemas.openxmlformats.org/officeDocument/2006/relationships/tags" Target="../tags/tag1133.xml"/><Relationship Id="rId25" Type="http://schemas.openxmlformats.org/officeDocument/2006/relationships/customXml" Target="../ink/ink54.xml"/><Relationship Id="rId33" Type="http://schemas.openxmlformats.org/officeDocument/2006/relationships/customXml" Target="../ink/ink58.xml"/><Relationship Id="rId38" Type="http://schemas.openxmlformats.org/officeDocument/2006/relationships/image" Target="../media/image480.emf"/><Relationship Id="rId2" Type="http://schemas.openxmlformats.org/officeDocument/2006/relationships/tags" Target="../tags/tag1118.xml"/><Relationship Id="rId16" Type="http://schemas.openxmlformats.org/officeDocument/2006/relationships/tags" Target="../tags/tag1132.xml"/><Relationship Id="rId20" Type="http://schemas.openxmlformats.org/officeDocument/2006/relationships/slideLayout" Target="../slideLayouts/slideLayout1.xml"/><Relationship Id="rId29" Type="http://schemas.openxmlformats.org/officeDocument/2006/relationships/customXml" Target="../ink/ink56.xml"/><Relationship Id="rId1" Type="http://schemas.openxmlformats.org/officeDocument/2006/relationships/tags" Target="../tags/tag1117.xml"/><Relationship Id="rId6" Type="http://schemas.openxmlformats.org/officeDocument/2006/relationships/tags" Target="../tags/tag1122.xml"/><Relationship Id="rId11" Type="http://schemas.openxmlformats.org/officeDocument/2006/relationships/tags" Target="../tags/tag1127.xml"/><Relationship Id="rId24" Type="http://schemas.openxmlformats.org/officeDocument/2006/relationships/image" Target="../media/image410.emf"/><Relationship Id="rId32" Type="http://schemas.openxmlformats.org/officeDocument/2006/relationships/image" Target="../media/image450.emf"/><Relationship Id="rId37" Type="http://schemas.openxmlformats.org/officeDocument/2006/relationships/customXml" Target="../ink/ink60.xml"/><Relationship Id="rId40" Type="http://schemas.openxmlformats.org/officeDocument/2006/relationships/image" Target="../media/image490.emf"/><Relationship Id="rId5" Type="http://schemas.openxmlformats.org/officeDocument/2006/relationships/tags" Target="../tags/tag1121.xml"/><Relationship Id="rId15" Type="http://schemas.openxmlformats.org/officeDocument/2006/relationships/tags" Target="../tags/tag1131.xml"/><Relationship Id="rId23" Type="http://schemas.openxmlformats.org/officeDocument/2006/relationships/customXml" Target="../ink/ink53.xml"/><Relationship Id="rId28" Type="http://schemas.openxmlformats.org/officeDocument/2006/relationships/image" Target="../media/image430.emf"/><Relationship Id="rId36" Type="http://schemas.openxmlformats.org/officeDocument/2006/relationships/image" Target="../media/image470.emf"/><Relationship Id="rId10" Type="http://schemas.openxmlformats.org/officeDocument/2006/relationships/tags" Target="../tags/tag1126.xml"/><Relationship Id="rId19" Type="http://schemas.openxmlformats.org/officeDocument/2006/relationships/tags" Target="../tags/tag1135.xml"/><Relationship Id="rId31" Type="http://schemas.openxmlformats.org/officeDocument/2006/relationships/customXml" Target="../ink/ink57.xml"/><Relationship Id="rId4" Type="http://schemas.openxmlformats.org/officeDocument/2006/relationships/tags" Target="../tags/tag1120.xml"/><Relationship Id="rId9" Type="http://schemas.openxmlformats.org/officeDocument/2006/relationships/tags" Target="../tags/tag1125.xml"/><Relationship Id="rId14" Type="http://schemas.openxmlformats.org/officeDocument/2006/relationships/tags" Target="../tags/tag1130.xml"/><Relationship Id="rId22" Type="http://schemas.openxmlformats.org/officeDocument/2006/relationships/image" Target="../media/image400.emf"/><Relationship Id="rId27" Type="http://schemas.openxmlformats.org/officeDocument/2006/relationships/customXml" Target="../ink/ink55.xml"/><Relationship Id="rId30" Type="http://schemas.openxmlformats.org/officeDocument/2006/relationships/image" Target="../media/image440.emf"/><Relationship Id="rId35" Type="http://schemas.openxmlformats.org/officeDocument/2006/relationships/customXml" Target="../ink/ink59.xml"/></Relationships>
</file>

<file path=ppt/slides/_rels/slide123.xml.rels><?xml version="1.0" encoding="UTF-8" standalone="yes"?>
<Relationships xmlns="http://schemas.openxmlformats.org/package/2006/relationships"><Relationship Id="rId8" Type="http://schemas.openxmlformats.org/officeDocument/2006/relationships/tags" Target="../tags/tag1143.xml"/><Relationship Id="rId13" Type="http://schemas.openxmlformats.org/officeDocument/2006/relationships/tags" Target="../tags/tag1148.xml"/><Relationship Id="rId18" Type="http://schemas.openxmlformats.org/officeDocument/2006/relationships/tags" Target="../tags/tag1153.xml"/><Relationship Id="rId3" Type="http://schemas.openxmlformats.org/officeDocument/2006/relationships/tags" Target="../tags/tag1138.xml"/><Relationship Id="rId21" Type="http://schemas.openxmlformats.org/officeDocument/2006/relationships/tags" Target="../tags/tag1156.xml"/><Relationship Id="rId7" Type="http://schemas.openxmlformats.org/officeDocument/2006/relationships/tags" Target="../tags/tag1142.xml"/><Relationship Id="rId12" Type="http://schemas.openxmlformats.org/officeDocument/2006/relationships/tags" Target="../tags/tag1147.xml"/><Relationship Id="rId17" Type="http://schemas.openxmlformats.org/officeDocument/2006/relationships/tags" Target="../tags/tag1152.xml"/><Relationship Id="rId2" Type="http://schemas.openxmlformats.org/officeDocument/2006/relationships/tags" Target="../tags/tag1137.xml"/><Relationship Id="rId16" Type="http://schemas.openxmlformats.org/officeDocument/2006/relationships/tags" Target="../tags/tag1151.xml"/><Relationship Id="rId20" Type="http://schemas.openxmlformats.org/officeDocument/2006/relationships/tags" Target="../tags/tag1155.xml"/><Relationship Id="rId1" Type="http://schemas.openxmlformats.org/officeDocument/2006/relationships/tags" Target="../tags/tag1136.xml"/><Relationship Id="rId6" Type="http://schemas.openxmlformats.org/officeDocument/2006/relationships/tags" Target="../tags/tag1141.xml"/><Relationship Id="rId11" Type="http://schemas.openxmlformats.org/officeDocument/2006/relationships/tags" Target="../tags/tag1146.xml"/><Relationship Id="rId5" Type="http://schemas.openxmlformats.org/officeDocument/2006/relationships/tags" Target="../tags/tag1140.xml"/><Relationship Id="rId15" Type="http://schemas.openxmlformats.org/officeDocument/2006/relationships/tags" Target="../tags/tag1150.xml"/><Relationship Id="rId10" Type="http://schemas.openxmlformats.org/officeDocument/2006/relationships/tags" Target="../tags/tag1145.xml"/><Relationship Id="rId19" Type="http://schemas.openxmlformats.org/officeDocument/2006/relationships/tags" Target="../tags/tag1154.xml"/><Relationship Id="rId4" Type="http://schemas.openxmlformats.org/officeDocument/2006/relationships/tags" Target="../tags/tag1139.xml"/><Relationship Id="rId9" Type="http://schemas.openxmlformats.org/officeDocument/2006/relationships/tags" Target="../tags/tag1144.xml"/><Relationship Id="rId14" Type="http://schemas.openxmlformats.org/officeDocument/2006/relationships/tags" Target="../tags/tag1149.xml"/><Relationship Id="rId22"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8" Type="http://schemas.openxmlformats.org/officeDocument/2006/relationships/tags" Target="../tags/tag1164.xml"/><Relationship Id="rId13" Type="http://schemas.openxmlformats.org/officeDocument/2006/relationships/tags" Target="../tags/tag1169.xml"/><Relationship Id="rId18" Type="http://schemas.openxmlformats.org/officeDocument/2006/relationships/slideLayout" Target="../slideLayouts/slideLayout1.xml"/><Relationship Id="rId3" Type="http://schemas.openxmlformats.org/officeDocument/2006/relationships/tags" Target="../tags/tag1159.xml"/><Relationship Id="rId7" Type="http://schemas.openxmlformats.org/officeDocument/2006/relationships/tags" Target="../tags/tag1163.xml"/><Relationship Id="rId12" Type="http://schemas.openxmlformats.org/officeDocument/2006/relationships/tags" Target="../tags/tag1168.xml"/><Relationship Id="rId17" Type="http://schemas.openxmlformats.org/officeDocument/2006/relationships/tags" Target="../tags/tag1173.xml"/><Relationship Id="rId2" Type="http://schemas.openxmlformats.org/officeDocument/2006/relationships/tags" Target="../tags/tag1158.xml"/><Relationship Id="rId16" Type="http://schemas.openxmlformats.org/officeDocument/2006/relationships/tags" Target="../tags/tag1172.xml"/><Relationship Id="rId1" Type="http://schemas.openxmlformats.org/officeDocument/2006/relationships/tags" Target="../tags/tag1157.xml"/><Relationship Id="rId6" Type="http://schemas.openxmlformats.org/officeDocument/2006/relationships/tags" Target="../tags/tag1162.xml"/><Relationship Id="rId11" Type="http://schemas.openxmlformats.org/officeDocument/2006/relationships/tags" Target="../tags/tag1167.xml"/><Relationship Id="rId5" Type="http://schemas.openxmlformats.org/officeDocument/2006/relationships/tags" Target="../tags/tag1161.xml"/><Relationship Id="rId15" Type="http://schemas.openxmlformats.org/officeDocument/2006/relationships/tags" Target="../tags/tag1171.xml"/><Relationship Id="rId10" Type="http://schemas.openxmlformats.org/officeDocument/2006/relationships/tags" Target="../tags/tag1166.xml"/><Relationship Id="rId19" Type="http://schemas.openxmlformats.org/officeDocument/2006/relationships/image" Target="../media/image86.png"/><Relationship Id="rId4" Type="http://schemas.openxmlformats.org/officeDocument/2006/relationships/tags" Target="../tags/tag1160.xml"/><Relationship Id="rId9" Type="http://schemas.openxmlformats.org/officeDocument/2006/relationships/tags" Target="../tags/tag1165.xml"/><Relationship Id="rId14" Type="http://schemas.openxmlformats.org/officeDocument/2006/relationships/tags" Target="../tags/tag1170.xml"/></Relationships>
</file>

<file path=ppt/slides/_rels/slide125.xml.rels><?xml version="1.0" encoding="UTF-8" standalone="yes"?>
<Relationships xmlns="http://schemas.openxmlformats.org/package/2006/relationships"><Relationship Id="rId13" Type="http://schemas.openxmlformats.org/officeDocument/2006/relationships/tags" Target="../tags/tag1186.xml"/><Relationship Id="rId18" Type="http://schemas.openxmlformats.org/officeDocument/2006/relationships/tags" Target="../tags/tag1191.xml"/><Relationship Id="rId26" Type="http://schemas.openxmlformats.org/officeDocument/2006/relationships/image" Target="../media/image510.emf"/><Relationship Id="rId39" Type="http://schemas.openxmlformats.org/officeDocument/2006/relationships/customXml" Target="../ink/ink70.xml"/><Relationship Id="rId21" Type="http://schemas.openxmlformats.org/officeDocument/2006/relationships/tags" Target="../tags/tag1194.xml"/><Relationship Id="rId34" Type="http://schemas.openxmlformats.org/officeDocument/2006/relationships/image" Target="../media/image550.emf"/><Relationship Id="rId42" Type="http://schemas.openxmlformats.org/officeDocument/2006/relationships/image" Target="../media/image590.emf"/><Relationship Id="rId47" Type="http://schemas.openxmlformats.org/officeDocument/2006/relationships/customXml" Target="../ink/ink74.xml"/><Relationship Id="rId50" Type="http://schemas.openxmlformats.org/officeDocument/2006/relationships/image" Target="../media/image63.emf"/><Relationship Id="rId55" Type="http://schemas.openxmlformats.org/officeDocument/2006/relationships/customXml" Target="../ink/ink78.xml"/><Relationship Id="rId7" Type="http://schemas.openxmlformats.org/officeDocument/2006/relationships/tags" Target="../tags/tag1180.xml"/><Relationship Id="rId12" Type="http://schemas.openxmlformats.org/officeDocument/2006/relationships/tags" Target="../tags/tag1185.xml"/><Relationship Id="rId17" Type="http://schemas.openxmlformats.org/officeDocument/2006/relationships/tags" Target="../tags/tag1190.xml"/><Relationship Id="rId25" Type="http://schemas.openxmlformats.org/officeDocument/2006/relationships/customXml" Target="../ink/ink63.xml"/><Relationship Id="rId33" Type="http://schemas.openxmlformats.org/officeDocument/2006/relationships/customXml" Target="../ink/ink67.xml"/><Relationship Id="rId38" Type="http://schemas.openxmlformats.org/officeDocument/2006/relationships/image" Target="../media/image570.emf"/><Relationship Id="rId46" Type="http://schemas.openxmlformats.org/officeDocument/2006/relationships/image" Target="../media/image610.emf"/><Relationship Id="rId59" Type="http://schemas.openxmlformats.org/officeDocument/2006/relationships/customXml" Target="../ink/ink80.xml"/><Relationship Id="rId2" Type="http://schemas.openxmlformats.org/officeDocument/2006/relationships/tags" Target="../tags/tag1175.xml"/><Relationship Id="rId16" Type="http://schemas.openxmlformats.org/officeDocument/2006/relationships/tags" Target="../tags/tag1189.xml"/><Relationship Id="rId20" Type="http://schemas.openxmlformats.org/officeDocument/2006/relationships/tags" Target="../tags/tag1193.xml"/><Relationship Id="rId29" Type="http://schemas.openxmlformats.org/officeDocument/2006/relationships/customXml" Target="../ink/ink65.xml"/><Relationship Id="rId41" Type="http://schemas.openxmlformats.org/officeDocument/2006/relationships/customXml" Target="../ink/ink71.xml"/><Relationship Id="rId54" Type="http://schemas.openxmlformats.org/officeDocument/2006/relationships/image" Target="../media/image65.emf"/><Relationship Id="rId1" Type="http://schemas.openxmlformats.org/officeDocument/2006/relationships/tags" Target="../tags/tag1174.xml"/><Relationship Id="rId6" Type="http://schemas.openxmlformats.org/officeDocument/2006/relationships/tags" Target="../tags/tag1179.xml"/><Relationship Id="rId11" Type="http://schemas.openxmlformats.org/officeDocument/2006/relationships/tags" Target="../tags/tag1184.xml"/><Relationship Id="rId24" Type="http://schemas.openxmlformats.org/officeDocument/2006/relationships/image" Target="../media/image500.emf"/><Relationship Id="rId32" Type="http://schemas.openxmlformats.org/officeDocument/2006/relationships/image" Target="../media/image540.emf"/><Relationship Id="rId37" Type="http://schemas.openxmlformats.org/officeDocument/2006/relationships/customXml" Target="../ink/ink69.xml"/><Relationship Id="rId40" Type="http://schemas.openxmlformats.org/officeDocument/2006/relationships/image" Target="../media/image580.emf"/><Relationship Id="rId45" Type="http://schemas.openxmlformats.org/officeDocument/2006/relationships/customXml" Target="../ink/ink73.xml"/><Relationship Id="rId53" Type="http://schemas.openxmlformats.org/officeDocument/2006/relationships/customXml" Target="../ink/ink77.xml"/><Relationship Id="rId58" Type="http://schemas.openxmlformats.org/officeDocument/2006/relationships/image" Target="../media/image67.emf"/><Relationship Id="rId5" Type="http://schemas.openxmlformats.org/officeDocument/2006/relationships/tags" Target="../tags/tag1178.xml"/><Relationship Id="rId15" Type="http://schemas.openxmlformats.org/officeDocument/2006/relationships/tags" Target="../tags/tag1188.xml"/><Relationship Id="rId23" Type="http://schemas.openxmlformats.org/officeDocument/2006/relationships/customXml" Target="../ink/ink62.xml"/><Relationship Id="rId28" Type="http://schemas.openxmlformats.org/officeDocument/2006/relationships/image" Target="../media/image520.emf"/><Relationship Id="rId36" Type="http://schemas.openxmlformats.org/officeDocument/2006/relationships/image" Target="../media/image560.emf"/><Relationship Id="rId49" Type="http://schemas.openxmlformats.org/officeDocument/2006/relationships/customXml" Target="../ink/ink75.xml"/><Relationship Id="rId57" Type="http://schemas.openxmlformats.org/officeDocument/2006/relationships/customXml" Target="../ink/ink79.xml"/><Relationship Id="rId10" Type="http://schemas.openxmlformats.org/officeDocument/2006/relationships/tags" Target="../tags/tag1183.xml"/><Relationship Id="rId19" Type="http://schemas.openxmlformats.org/officeDocument/2006/relationships/tags" Target="../tags/tag1192.xml"/><Relationship Id="rId31" Type="http://schemas.openxmlformats.org/officeDocument/2006/relationships/customXml" Target="../ink/ink66.xml"/><Relationship Id="rId44" Type="http://schemas.openxmlformats.org/officeDocument/2006/relationships/image" Target="../media/image600.emf"/><Relationship Id="rId52" Type="http://schemas.openxmlformats.org/officeDocument/2006/relationships/image" Target="../media/image64.emf"/><Relationship Id="rId60" Type="http://schemas.openxmlformats.org/officeDocument/2006/relationships/image" Target="../media/image68.emf"/><Relationship Id="rId4" Type="http://schemas.openxmlformats.org/officeDocument/2006/relationships/tags" Target="../tags/tag1177.xml"/><Relationship Id="rId9" Type="http://schemas.openxmlformats.org/officeDocument/2006/relationships/tags" Target="../tags/tag1182.xml"/><Relationship Id="rId14" Type="http://schemas.openxmlformats.org/officeDocument/2006/relationships/tags" Target="../tags/tag1187.xml"/><Relationship Id="rId22" Type="http://schemas.openxmlformats.org/officeDocument/2006/relationships/slideLayout" Target="../slideLayouts/slideLayout1.xml"/><Relationship Id="rId27" Type="http://schemas.openxmlformats.org/officeDocument/2006/relationships/customXml" Target="../ink/ink64.xml"/><Relationship Id="rId30" Type="http://schemas.openxmlformats.org/officeDocument/2006/relationships/image" Target="../media/image530.emf"/><Relationship Id="rId35" Type="http://schemas.openxmlformats.org/officeDocument/2006/relationships/customXml" Target="../ink/ink68.xml"/><Relationship Id="rId43" Type="http://schemas.openxmlformats.org/officeDocument/2006/relationships/customXml" Target="../ink/ink72.xml"/><Relationship Id="rId48" Type="http://schemas.openxmlformats.org/officeDocument/2006/relationships/image" Target="../media/image62.emf"/><Relationship Id="rId56" Type="http://schemas.openxmlformats.org/officeDocument/2006/relationships/image" Target="../media/image66.emf"/><Relationship Id="rId8" Type="http://schemas.openxmlformats.org/officeDocument/2006/relationships/tags" Target="../tags/tag1181.xml"/><Relationship Id="rId51" Type="http://schemas.openxmlformats.org/officeDocument/2006/relationships/customXml" Target="../ink/ink76.xml"/><Relationship Id="rId3" Type="http://schemas.openxmlformats.org/officeDocument/2006/relationships/tags" Target="../tags/tag1176.xml"/></Relationships>
</file>

<file path=ppt/slides/_rels/slide126.xml.rels><?xml version="1.0" encoding="UTF-8" standalone="yes"?>
<Relationships xmlns="http://schemas.openxmlformats.org/package/2006/relationships"><Relationship Id="rId8" Type="http://schemas.openxmlformats.org/officeDocument/2006/relationships/customXml" Target="../ink/ink81.xml"/><Relationship Id="rId13" Type="http://schemas.openxmlformats.org/officeDocument/2006/relationships/image" Target="../media/image71.emf"/><Relationship Id="rId18" Type="http://schemas.openxmlformats.org/officeDocument/2006/relationships/customXml" Target="../ink/ink86.xml"/><Relationship Id="rId3" Type="http://schemas.openxmlformats.org/officeDocument/2006/relationships/tags" Target="../tags/tag1197.xml"/><Relationship Id="rId7" Type="http://schemas.openxmlformats.org/officeDocument/2006/relationships/slideLayout" Target="../slideLayouts/slideLayout1.xml"/><Relationship Id="rId12" Type="http://schemas.openxmlformats.org/officeDocument/2006/relationships/customXml" Target="../ink/ink83.xml"/><Relationship Id="rId17" Type="http://schemas.openxmlformats.org/officeDocument/2006/relationships/image" Target="../media/image73.emf"/><Relationship Id="rId2" Type="http://schemas.openxmlformats.org/officeDocument/2006/relationships/tags" Target="../tags/tag1196.xml"/><Relationship Id="rId16" Type="http://schemas.openxmlformats.org/officeDocument/2006/relationships/customXml" Target="../ink/ink85.xml"/><Relationship Id="rId1" Type="http://schemas.openxmlformats.org/officeDocument/2006/relationships/tags" Target="../tags/tag1195.xml"/><Relationship Id="rId6" Type="http://schemas.openxmlformats.org/officeDocument/2006/relationships/tags" Target="../tags/tag1200.xml"/><Relationship Id="rId11" Type="http://schemas.openxmlformats.org/officeDocument/2006/relationships/image" Target="../media/image70.emf"/><Relationship Id="rId5" Type="http://schemas.openxmlformats.org/officeDocument/2006/relationships/tags" Target="../tags/tag1199.xml"/><Relationship Id="rId15" Type="http://schemas.openxmlformats.org/officeDocument/2006/relationships/image" Target="../media/image72.emf"/><Relationship Id="rId10" Type="http://schemas.openxmlformats.org/officeDocument/2006/relationships/customXml" Target="../ink/ink82.xml"/><Relationship Id="rId19" Type="http://schemas.openxmlformats.org/officeDocument/2006/relationships/image" Target="../media/image74.emf"/><Relationship Id="rId4" Type="http://schemas.openxmlformats.org/officeDocument/2006/relationships/tags" Target="../tags/tag1198.xml"/><Relationship Id="rId9" Type="http://schemas.openxmlformats.org/officeDocument/2006/relationships/image" Target="../media/image69.emf"/><Relationship Id="rId14" Type="http://schemas.openxmlformats.org/officeDocument/2006/relationships/customXml" Target="../ink/ink84.xml"/></Relationships>
</file>

<file path=ppt/slides/_rels/slide127.xml.rels><?xml version="1.0" encoding="UTF-8" standalone="yes"?>
<Relationships xmlns="http://schemas.openxmlformats.org/package/2006/relationships"><Relationship Id="rId8" Type="http://schemas.openxmlformats.org/officeDocument/2006/relationships/tags" Target="../tags/tag1208.xml"/><Relationship Id="rId13" Type="http://schemas.openxmlformats.org/officeDocument/2006/relationships/tags" Target="../tags/tag1213.xml"/><Relationship Id="rId18" Type="http://schemas.openxmlformats.org/officeDocument/2006/relationships/tags" Target="../tags/tag1218.xml"/><Relationship Id="rId26" Type="http://schemas.openxmlformats.org/officeDocument/2006/relationships/customXml" Target="../ink/ink89.xml"/><Relationship Id="rId3" Type="http://schemas.openxmlformats.org/officeDocument/2006/relationships/tags" Target="../tags/tag1203.xml"/><Relationship Id="rId21" Type="http://schemas.openxmlformats.org/officeDocument/2006/relationships/slideLayout" Target="../slideLayouts/slideLayout1.xml"/><Relationship Id="rId7" Type="http://schemas.openxmlformats.org/officeDocument/2006/relationships/tags" Target="../tags/tag1207.xml"/><Relationship Id="rId12" Type="http://schemas.openxmlformats.org/officeDocument/2006/relationships/tags" Target="../tags/tag1212.xml"/><Relationship Id="rId17" Type="http://schemas.openxmlformats.org/officeDocument/2006/relationships/tags" Target="../tags/tag1217.xml"/><Relationship Id="rId25" Type="http://schemas.openxmlformats.org/officeDocument/2006/relationships/image" Target="../media/image76.emf"/><Relationship Id="rId2" Type="http://schemas.openxmlformats.org/officeDocument/2006/relationships/tags" Target="../tags/tag1202.xml"/><Relationship Id="rId16" Type="http://schemas.openxmlformats.org/officeDocument/2006/relationships/tags" Target="../tags/tag1216.xml"/><Relationship Id="rId20" Type="http://schemas.openxmlformats.org/officeDocument/2006/relationships/tags" Target="../tags/tag1220.xml"/><Relationship Id="rId1" Type="http://schemas.openxmlformats.org/officeDocument/2006/relationships/tags" Target="../tags/tag1201.xml"/><Relationship Id="rId6" Type="http://schemas.openxmlformats.org/officeDocument/2006/relationships/tags" Target="../tags/tag1206.xml"/><Relationship Id="rId11" Type="http://schemas.openxmlformats.org/officeDocument/2006/relationships/tags" Target="../tags/tag1211.xml"/><Relationship Id="rId24" Type="http://schemas.openxmlformats.org/officeDocument/2006/relationships/customXml" Target="../ink/ink88.xml"/><Relationship Id="rId5" Type="http://schemas.openxmlformats.org/officeDocument/2006/relationships/tags" Target="../tags/tag1205.xml"/><Relationship Id="rId15" Type="http://schemas.openxmlformats.org/officeDocument/2006/relationships/tags" Target="../tags/tag1215.xml"/><Relationship Id="rId23" Type="http://schemas.openxmlformats.org/officeDocument/2006/relationships/image" Target="../media/image75.emf"/><Relationship Id="rId10" Type="http://schemas.openxmlformats.org/officeDocument/2006/relationships/tags" Target="../tags/tag1210.xml"/><Relationship Id="rId19" Type="http://schemas.openxmlformats.org/officeDocument/2006/relationships/tags" Target="../tags/tag1219.xml"/><Relationship Id="rId4" Type="http://schemas.openxmlformats.org/officeDocument/2006/relationships/tags" Target="../tags/tag1204.xml"/><Relationship Id="rId9" Type="http://schemas.openxmlformats.org/officeDocument/2006/relationships/tags" Target="../tags/tag1209.xml"/><Relationship Id="rId14" Type="http://schemas.openxmlformats.org/officeDocument/2006/relationships/tags" Target="../tags/tag1214.xml"/><Relationship Id="rId22" Type="http://schemas.openxmlformats.org/officeDocument/2006/relationships/customXml" Target="../ink/ink87.xml"/><Relationship Id="rId27" Type="http://schemas.openxmlformats.org/officeDocument/2006/relationships/image" Target="../media/image77.emf"/></Relationships>
</file>

<file path=ppt/slides/_rels/slide128.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customXml" Target="../ink/ink92.xml"/><Relationship Id="rId18" Type="http://schemas.openxmlformats.org/officeDocument/2006/relationships/image" Target="../media/image82.emf"/><Relationship Id="rId26" Type="http://schemas.openxmlformats.org/officeDocument/2006/relationships/image" Target="../media/image86.emf"/><Relationship Id="rId3" Type="http://schemas.openxmlformats.org/officeDocument/2006/relationships/tags" Target="../tags/tag1223.xml"/><Relationship Id="rId21" Type="http://schemas.openxmlformats.org/officeDocument/2006/relationships/customXml" Target="../ink/ink96.xml"/><Relationship Id="rId7" Type="http://schemas.openxmlformats.org/officeDocument/2006/relationships/tags" Target="../tags/tag1227.xml"/><Relationship Id="rId12" Type="http://schemas.openxmlformats.org/officeDocument/2006/relationships/image" Target="../media/image79.emf"/><Relationship Id="rId17" Type="http://schemas.openxmlformats.org/officeDocument/2006/relationships/customXml" Target="../ink/ink94.xml"/><Relationship Id="rId25" Type="http://schemas.openxmlformats.org/officeDocument/2006/relationships/customXml" Target="../ink/ink98.xml"/><Relationship Id="rId2" Type="http://schemas.openxmlformats.org/officeDocument/2006/relationships/tags" Target="../tags/tag1222.xml"/><Relationship Id="rId16" Type="http://schemas.openxmlformats.org/officeDocument/2006/relationships/image" Target="../media/image81.emf"/><Relationship Id="rId20" Type="http://schemas.openxmlformats.org/officeDocument/2006/relationships/image" Target="../media/image83.emf"/><Relationship Id="rId29" Type="http://schemas.openxmlformats.org/officeDocument/2006/relationships/customXml" Target="../ink/ink100.xml"/><Relationship Id="rId1" Type="http://schemas.openxmlformats.org/officeDocument/2006/relationships/tags" Target="../tags/tag1221.xml"/><Relationship Id="rId6" Type="http://schemas.openxmlformats.org/officeDocument/2006/relationships/tags" Target="../tags/tag1226.xml"/><Relationship Id="rId11" Type="http://schemas.openxmlformats.org/officeDocument/2006/relationships/customXml" Target="../ink/ink91.xml"/><Relationship Id="rId24" Type="http://schemas.openxmlformats.org/officeDocument/2006/relationships/image" Target="../media/image85.emf"/><Relationship Id="rId5" Type="http://schemas.openxmlformats.org/officeDocument/2006/relationships/tags" Target="../tags/tag1225.xml"/><Relationship Id="rId15" Type="http://schemas.openxmlformats.org/officeDocument/2006/relationships/customXml" Target="../ink/ink93.xml"/><Relationship Id="rId23" Type="http://schemas.openxmlformats.org/officeDocument/2006/relationships/customXml" Target="../ink/ink97.xml"/><Relationship Id="rId28" Type="http://schemas.openxmlformats.org/officeDocument/2006/relationships/image" Target="../media/image87.emf"/><Relationship Id="rId10" Type="http://schemas.openxmlformats.org/officeDocument/2006/relationships/image" Target="../media/image78.emf"/><Relationship Id="rId19" Type="http://schemas.openxmlformats.org/officeDocument/2006/relationships/customXml" Target="../ink/ink95.xml"/><Relationship Id="rId4" Type="http://schemas.openxmlformats.org/officeDocument/2006/relationships/tags" Target="../tags/tag1224.xml"/><Relationship Id="rId9" Type="http://schemas.openxmlformats.org/officeDocument/2006/relationships/customXml" Target="../ink/ink90.xml"/><Relationship Id="rId14" Type="http://schemas.openxmlformats.org/officeDocument/2006/relationships/image" Target="../media/image80.emf"/><Relationship Id="rId22" Type="http://schemas.openxmlformats.org/officeDocument/2006/relationships/image" Target="../media/image84.emf"/><Relationship Id="rId27" Type="http://schemas.openxmlformats.org/officeDocument/2006/relationships/customXml" Target="../ink/ink99.xml"/><Relationship Id="rId30" Type="http://schemas.openxmlformats.org/officeDocument/2006/relationships/image" Target="../media/image88.emf"/></Relationships>
</file>

<file path=ppt/slides/_rels/slide129.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customXml" Target="../ink/ink103.xml"/><Relationship Id="rId18" Type="http://schemas.openxmlformats.org/officeDocument/2006/relationships/image" Target="../media/image93.emf"/><Relationship Id="rId3" Type="http://schemas.openxmlformats.org/officeDocument/2006/relationships/tags" Target="../tags/tag1230.xml"/><Relationship Id="rId7" Type="http://schemas.openxmlformats.org/officeDocument/2006/relationships/tags" Target="../tags/tag1234.xml"/><Relationship Id="rId12" Type="http://schemas.openxmlformats.org/officeDocument/2006/relationships/image" Target="../media/image90.emf"/><Relationship Id="rId17" Type="http://schemas.openxmlformats.org/officeDocument/2006/relationships/customXml" Target="../ink/ink105.xml"/><Relationship Id="rId2" Type="http://schemas.openxmlformats.org/officeDocument/2006/relationships/tags" Target="../tags/tag1229.xml"/><Relationship Id="rId16" Type="http://schemas.openxmlformats.org/officeDocument/2006/relationships/image" Target="../media/image92.emf"/><Relationship Id="rId1" Type="http://schemas.openxmlformats.org/officeDocument/2006/relationships/tags" Target="../tags/tag1228.xml"/><Relationship Id="rId6" Type="http://schemas.openxmlformats.org/officeDocument/2006/relationships/tags" Target="../tags/tag1233.xml"/><Relationship Id="rId11" Type="http://schemas.openxmlformats.org/officeDocument/2006/relationships/customXml" Target="../ink/ink102.xml"/><Relationship Id="rId5" Type="http://schemas.openxmlformats.org/officeDocument/2006/relationships/tags" Target="../tags/tag1232.xml"/><Relationship Id="rId15" Type="http://schemas.openxmlformats.org/officeDocument/2006/relationships/customXml" Target="../ink/ink104.xml"/><Relationship Id="rId10" Type="http://schemas.openxmlformats.org/officeDocument/2006/relationships/image" Target="../media/image89.emf"/><Relationship Id="rId4" Type="http://schemas.openxmlformats.org/officeDocument/2006/relationships/tags" Target="../tags/tag1231.xml"/><Relationship Id="rId9" Type="http://schemas.openxmlformats.org/officeDocument/2006/relationships/customXml" Target="../ink/ink101.xml"/><Relationship Id="rId14" Type="http://schemas.openxmlformats.org/officeDocument/2006/relationships/image" Target="../media/image91.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68.xml"/><Relationship Id="rId4" Type="http://schemas.openxmlformats.org/officeDocument/2006/relationships/image" Target="../media/image10.png"/></Relationships>
</file>

<file path=ppt/slides/_rels/slide130.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1237.xml"/><Relationship Id="rId7" Type="http://schemas.openxmlformats.org/officeDocument/2006/relationships/tags" Target="../tags/tag1241.xml"/><Relationship Id="rId2" Type="http://schemas.openxmlformats.org/officeDocument/2006/relationships/tags" Target="../tags/tag1236.xml"/><Relationship Id="rId1" Type="http://schemas.openxmlformats.org/officeDocument/2006/relationships/tags" Target="../tags/tag1235.xml"/><Relationship Id="rId6" Type="http://schemas.openxmlformats.org/officeDocument/2006/relationships/tags" Target="../tags/tag1240.xml"/><Relationship Id="rId5" Type="http://schemas.openxmlformats.org/officeDocument/2006/relationships/tags" Target="../tags/tag1239.xml"/><Relationship Id="rId10" Type="http://schemas.openxmlformats.org/officeDocument/2006/relationships/image" Target="../media/image220.emf"/><Relationship Id="rId4" Type="http://schemas.openxmlformats.org/officeDocument/2006/relationships/tags" Target="../tags/tag1238.xml"/><Relationship Id="rId9" Type="http://schemas.openxmlformats.org/officeDocument/2006/relationships/customXml" Target="../ink/ink106.xml"/></Relationships>
</file>

<file path=ppt/slides/_rels/slide131.xml.rels><?xml version="1.0" encoding="UTF-8" standalone="yes"?>
<Relationships xmlns="http://schemas.openxmlformats.org/package/2006/relationships"><Relationship Id="rId8" Type="http://schemas.openxmlformats.org/officeDocument/2006/relationships/customXml" Target="../ink/ink107.xml"/><Relationship Id="rId13" Type="http://schemas.openxmlformats.org/officeDocument/2006/relationships/image" Target="../media/image96.emf"/><Relationship Id="rId18" Type="http://schemas.openxmlformats.org/officeDocument/2006/relationships/customXml" Target="../ink/ink112.xml"/><Relationship Id="rId26" Type="http://schemas.openxmlformats.org/officeDocument/2006/relationships/customXml" Target="../ink/ink116.xml"/><Relationship Id="rId3" Type="http://schemas.openxmlformats.org/officeDocument/2006/relationships/tags" Target="../tags/tag1244.xml"/><Relationship Id="rId21" Type="http://schemas.openxmlformats.org/officeDocument/2006/relationships/image" Target="../media/image100.emf"/><Relationship Id="rId7" Type="http://schemas.openxmlformats.org/officeDocument/2006/relationships/slideLayout" Target="../slideLayouts/slideLayout1.xml"/><Relationship Id="rId12" Type="http://schemas.openxmlformats.org/officeDocument/2006/relationships/customXml" Target="../ink/ink109.xml"/><Relationship Id="rId17" Type="http://schemas.openxmlformats.org/officeDocument/2006/relationships/image" Target="../media/image98.emf"/><Relationship Id="rId25" Type="http://schemas.openxmlformats.org/officeDocument/2006/relationships/image" Target="../media/image102.emf"/><Relationship Id="rId2" Type="http://schemas.openxmlformats.org/officeDocument/2006/relationships/tags" Target="../tags/tag1243.xml"/><Relationship Id="rId16" Type="http://schemas.openxmlformats.org/officeDocument/2006/relationships/customXml" Target="../ink/ink111.xml"/><Relationship Id="rId20" Type="http://schemas.openxmlformats.org/officeDocument/2006/relationships/customXml" Target="../ink/ink113.xml"/><Relationship Id="rId29" Type="http://schemas.openxmlformats.org/officeDocument/2006/relationships/image" Target="../media/image104.emf"/><Relationship Id="rId1" Type="http://schemas.openxmlformats.org/officeDocument/2006/relationships/tags" Target="../tags/tag1242.xml"/><Relationship Id="rId6" Type="http://schemas.openxmlformats.org/officeDocument/2006/relationships/tags" Target="../tags/tag1247.xml"/><Relationship Id="rId11" Type="http://schemas.openxmlformats.org/officeDocument/2006/relationships/image" Target="../media/image95.emf"/><Relationship Id="rId24" Type="http://schemas.openxmlformats.org/officeDocument/2006/relationships/customXml" Target="../ink/ink115.xml"/><Relationship Id="rId5" Type="http://schemas.openxmlformats.org/officeDocument/2006/relationships/tags" Target="../tags/tag1246.xml"/><Relationship Id="rId15" Type="http://schemas.openxmlformats.org/officeDocument/2006/relationships/image" Target="../media/image97.emf"/><Relationship Id="rId23" Type="http://schemas.openxmlformats.org/officeDocument/2006/relationships/image" Target="../media/image101.emf"/><Relationship Id="rId28" Type="http://schemas.openxmlformats.org/officeDocument/2006/relationships/customXml" Target="../ink/ink117.xml"/><Relationship Id="rId10" Type="http://schemas.openxmlformats.org/officeDocument/2006/relationships/customXml" Target="../ink/ink108.xml"/><Relationship Id="rId19" Type="http://schemas.openxmlformats.org/officeDocument/2006/relationships/image" Target="../media/image99.emf"/><Relationship Id="rId4" Type="http://schemas.openxmlformats.org/officeDocument/2006/relationships/tags" Target="../tags/tag1245.xml"/><Relationship Id="rId9" Type="http://schemas.openxmlformats.org/officeDocument/2006/relationships/image" Target="../media/image94.emf"/><Relationship Id="rId14" Type="http://schemas.openxmlformats.org/officeDocument/2006/relationships/customXml" Target="../ink/ink110.xml"/><Relationship Id="rId22" Type="http://schemas.openxmlformats.org/officeDocument/2006/relationships/customXml" Target="../ink/ink114.xml"/><Relationship Id="rId27" Type="http://schemas.openxmlformats.org/officeDocument/2006/relationships/image" Target="../media/image103.emf"/></Relationships>
</file>

<file path=ppt/slides/_rels/slide1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1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134.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250.xml"/><Relationship Id="rId7" Type="http://schemas.openxmlformats.org/officeDocument/2006/relationships/tags" Target="../tags/tag1254.xml"/><Relationship Id="rId2" Type="http://schemas.openxmlformats.org/officeDocument/2006/relationships/tags" Target="../tags/tag1249.xml"/><Relationship Id="rId1" Type="http://schemas.openxmlformats.org/officeDocument/2006/relationships/tags" Target="../tags/tag1248.xml"/><Relationship Id="rId6" Type="http://schemas.openxmlformats.org/officeDocument/2006/relationships/tags" Target="../tags/tag1253.xml"/><Relationship Id="rId11" Type="http://schemas.openxmlformats.org/officeDocument/2006/relationships/image" Target="../media/image92.png"/><Relationship Id="rId5" Type="http://schemas.openxmlformats.org/officeDocument/2006/relationships/tags" Target="../tags/tag1252.xml"/><Relationship Id="rId10" Type="http://schemas.openxmlformats.org/officeDocument/2006/relationships/image" Target="../media/image91.png"/><Relationship Id="rId4" Type="http://schemas.openxmlformats.org/officeDocument/2006/relationships/tags" Target="../tags/tag1251.xml"/><Relationship Id="rId9" Type="http://schemas.openxmlformats.org/officeDocument/2006/relationships/notesSlide" Target="../notesSlides/notesSlide22.xml"/></Relationships>
</file>

<file path=ppt/slides/_rels/slide13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tags" Target="../tags/tag1257.xml"/><Relationship Id="rId7" Type="http://schemas.openxmlformats.org/officeDocument/2006/relationships/image" Target="../media/image94.jpeg"/><Relationship Id="rId2" Type="http://schemas.openxmlformats.org/officeDocument/2006/relationships/tags" Target="../tags/tag1256.xml"/><Relationship Id="rId1" Type="http://schemas.openxmlformats.org/officeDocument/2006/relationships/tags" Target="../tags/tag1255.xml"/><Relationship Id="rId6" Type="http://schemas.openxmlformats.org/officeDocument/2006/relationships/image" Target="../media/image93.jpeg"/><Relationship Id="rId5" Type="http://schemas.openxmlformats.org/officeDocument/2006/relationships/slideLayout" Target="../slideLayouts/slideLayout1.xml"/><Relationship Id="rId4" Type="http://schemas.openxmlformats.org/officeDocument/2006/relationships/tags" Target="../tags/tag1258.xml"/><Relationship Id="rId9" Type="http://schemas.openxmlformats.org/officeDocument/2006/relationships/image" Target="../media/image96.png"/></Relationships>
</file>

<file path=ppt/slides/_rels/slide136.xml.rels><?xml version="1.0" encoding="UTF-8" standalone="yes"?>
<Relationships xmlns="http://schemas.openxmlformats.org/package/2006/relationships"><Relationship Id="rId3" Type="http://schemas.openxmlformats.org/officeDocument/2006/relationships/tags" Target="../tags/tag1261.xml"/><Relationship Id="rId2" Type="http://schemas.openxmlformats.org/officeDocument/2006/relationships/tags" Target="../tags/tag1260.xml"/><Relationship Id="rId1" Type="http://schemas.openxmlformats.org/officeDocument/2006/relationships/tags" Target="../tags/tag1259.xml"/><Relationship Id="rId6" Type="http://schemas.openxmlformats.org/officeDocument/2006/relationships/image" Target="../media/image97.png"/><Relationship Id="rId5" Type="http://schemas.openxmlformats.org/officeDocument/2006/relationships/slideLayout" Target="../slideLayouts/slideLayout1.xml"/><Relationship Id="rId4" Type="http://schemas.openxmlformats.org/officeDocument/2006/relationships/tags" Target="../tags/tag1262.xml"/></Relationships>
</file>

<file path=ppt/slides/_rels/slide137.xml.rels><?xml version="1.0" encoding="UTF-8" standalone="yes"?>
<Relationships xmlns="http://schemas.openxmlformats.org/package/2006/relationships"><Relationship Id="rId8" Type="http://schemas.openxmlformats.org/officeDocument/2006/relationships/tags" Target="../tags/tag1270.xml"/><Relationship Id="rId13" Type="http://schemas.openxmlformats.org/officeDocument/2006/relationships/tags" Target="../tags/tag1275.xml"/><Relationship Id="rId3" Type="http://schemas.openxmlformats.org/officeDocument/2006/relationships/tags" Target="../tags/tag1265.xml"/><Relationship Id="rId7" Type="http://schemas.openxmlformats.org/officeDocument/2006/relationships/tags" Target="../tags/tag1269.xml"/><Relationship Id="rId12" Type="http://schemas.openxmlformats.org/officeDocument/2006/relationships/tags" Target="../tags/tag1274.xml"/><Relationship Id="rId2" Type="http://schemas.openxmlformats.org/officeDocument/2006/relationships/tags" Target="../tags/tag1264.xml"/><Relationship Id="rId1" Type="http://schemas.openxmlformats.org/officeDocument/2006/relationships/tags" Target="../tags/tag1263.xml"/><Relationship Id="rId6" Type="http://schemas.openxmlformats.org/officeDocument/2006/relationships/tags" Target="../tags/tag1268.xml"/><Relationship Id="rId11" Type="http://schemas.openxmlformats.org/officeDocument/2006/relationships/tags" Target="../tags/tag1273.xml"/><Relationship Id="rId5" Type="http://schemas.openxmlformats.org/officeDocument/2006/relationships/tags" Target="../tags/tag1267.xml"/><Relationship Id="rId15" Type="http://schemas.openxmlformats.org/officeDocument/2006/relationships/slideLayout" Target="../slideLayouts/slideLayout1.xml"/><Relationship Id="rId10" Type="http://schemas.openxmlformats.org/officeDocument/2006/relationships/tags" Target="../tags/tag1272.xml"/><Relationship Id="rId4" Type="http://schemas.openxmlformats.org/officeDocument/2006/relationships/tags" Target="../tags/tag1266.xml"/><Relationship Id="rId9" Type="http://schemas.openxmlformats.org/officeDocument/2006/relationships/tags" Target="../tags/tag1271.xml"/><Relationship Id="rId14" Type="http://schemas.openxmlformats.org/officeDocument/2006/relationships/tags" Target="../tags/tag1276.xml"/></Relationships>
</file>

<file path=ppt/slides/_rels/slide138.xml.rels><?xml version="1.0" encoding="UTF-8" standalone="yes"?>
<Relationships xmlns="http://schemas.openxmlformats.org/package/2006/relationships"><Relationship Id="rId8" Type="http://schemas.openxmlformats.org/officeDocument/2006/relationships/tags" Target="../tags/tag1284.xml"/><Relationship Id="rId3" Type="http://schemas.openxmlformats.org/officeDocument/2006/relationships/tags" Target="../tags/tag1279.xml"/><Relationship Id="rId7" Type="http://schemas.openxmlformats.org/officeDocument/2006/relationships/tags" Target="../tags/tag1283.xml"/><Relationship Id="rId12" Type="http://schemas.openxmlformats.org/officeDocument/2006/relationships/slideLayout" Target="../slideLayouts/slideLayout7.xml"/><Relationship Id="rId2" Type="http://schemas.openxmlformats.org/officeDocument/2006/relationships/tags" Target="../tags/tag1278.xml"/><Relationship Id="rId1" Type="http://schemas.openxmlformats.org/officeDocument/2006/relationships/tags" Target="../tags/tag1277.xml"/><Relationship Id="rId6" Type="http://schemas.openxmlformats.org/officeDocument/2006/relationships/tags" Target="../tags/tag1282.xml"/><Relationship Id="rId11" Type="http://schemas.openxmlformats.org/officeDocument/2006/relationships/tags" Target="../tags/tag1287.xml"/><Relationship Id="rId5" Type="http://schemas.openxmlformats.org/officeDocument/2006/relationships/tags" Target="../tags/tag1281.xml"/><Relationship Id="rId10" Type="http://schemas.openxmlformats.org/officeDocument/2006/relationships/tags" Target="../tags/tag1286.xml"/><Relationship Id="rId4" Type="http://schemas.openxmlformats.org/officeDocument/2006/relationships/tags" Target="../tags/tag1280.xml"/><Relationship Id="rId9" Type="http://schemas.openxmlformats.org/officeDocument/2006/relationships/tags" Target="../tags/tag1285.xml"/></Relationships>
</file>

<file path=ppt/slides/_rels/slide139.xml.rels><?xml version="1.0" encoding="UTF-8" standalone="yes"?>
<Relationships xmlns="http://schemas.openxmlformats.org/package/2006/relationships"><Relationship Id="rId8" Type="http://schemas.openxmlformats.org/officeDocument/2006/relationships/tags" Target="../tags/tag1295.xml"/><Relationship Id="rId13" Type="http://schemas.openxmlformats.org/officeDocument/2006/relationships/tags" Target="../tags/tag1300.xml"/><Relationship Id="rId18" Type="http://schemas.openxmlformats.org/officeDocument/2006/relationships/tags" Target="../tags/tag1305.xml"/><Relationship Id="rId26" Type="http://schemas.openxmlformats.org/officeDocument/2006/relationships/image" Target="../media/image117.emf"/><Relationship Id="rId39" Type="http://schemas.openxmlformats.org/officeDocument/2006/relationships/customXml" Target="../ink/ink127.xml"/><Relationship Id="rId3" Type="http://schemas.openxmlformats.org/officeDocument/2006/relationships/tags" Target="../tags/tag1290.xml"/><Relationship Id="rId21" Type="http://schemas.openxmlformats.org/officeDocument/2006/relationships/customXml" Target="../ink/ink118.xml"/><Relationship Id="rId34" Type="http://schemas.openxmlformats.org/officeDocument/2006/relationships/image" Target="../media/image121.emf"/><Relationship Id="rId42" Type="http://schemas.openxmlformats.org/officeDocument/2006/relationships/image" Target="../media/image125.emf"/><Relationship Id="rId7" Type="http://schemas.openxmlformats.org/officeDocument/2006/relationships/tags" Target="../tags/tag1294.xml"/><Relationship Id="rId12" Type="http://schemas.openxmlformats.org/officeDocument/2006/relationships/tags" Target="../tags/tag1299.xml"/><Relationship Id="rId17" Type="http://schemas.openxmlformats.org/officeDocument/2006/relationships/tags" Target="../tags/tag1304.xml"/><Relationship Id="rId25" Type="http://schemas.openxmlformats.org/officeDocument/2006/relationships/customXml" Target="../ink/ink120.xml"/><Relationship Id="rId33" Type="http://schemas.openxmlformats.org/officeDocument/2006/relationships/customXml" Target="../ink/ink124.xml"/><Relationship Id="rId38" Type="http://schemas.openxmlformats.org/officeDocument/2006/relationships/image" Target="../media/image123.emf"/><Relationship Id="rId46" Type="http://schemas.openxmlformats.org/officeDocument/2006/relationships/image" Target="../media/image127.emf"/><Relationship Id="rId2" Type="http://schemas.openxmlformats.org/officeDocument/2006/relationships/tags" Target="../tags/tag1289.xml"/><Relationship Id="rId16" Type="http://schemas.openxmlformats.org/officeDocument/2006/relationships/tags" Target="../tags/tag1303.xml"/><Relationship Id="rId20" Type="http://schemas.openxmlformats.org/officeDocument/2006/relationships/slideLayout" Target="../slideLayouts/slideLayout1.xml"/><Relationship Id="rId29" Type="http://schemas.openxmlformats.org/officeDocument/2006/relationships/customXml" Target="../ink/ink122.xml"/><Relationship Id="rId41" Type="http://schemas.openxmlformats.org/officeDocument/2006/relationships/customXml" Target="../ink/ink128.xml"/><Relationship Id="rId1" Type="http://schemas.openxmlformats.org/officeDocument/2006/relationships/tags" Target="../tags/tag1288.xml"/><Relationship Id="rId6" Type="http://schemas.openxmlformats.org/officeDocument/2006/relationships/tags" Target="../tags/tag1293.xml"/><Relationship Id="rId11" Type="http://schemas.openxmlformats.org/officeDocument/2006/relationships/tags" Target="../tags/tag1298.xml"/><Relationship Id="rId24" Type="http://schemas.openxmlformats.org/officeDocument/2006/relationships/image" Target="../media/image116.emf"/><Relationship Id="rId32" Type="http://schemas.openxmlformats.org/officeDocument/2006/relationships/image" Target="../media/image120.emf"/><Relationship Id="rId37" Type="http://schemas.openxmlformats.org/officeDocument/2006/relationships/customXml" Target="../ink/ink126.xml"/><Relationship Id="rId40" Type="http://schemas.openxmlformats.org/officeDocument/2006/relationships/image" Target="../media/image124.emf"/><Relationship Id="rId45" Type="http://schemas.openxmlformats.org/officeDocument/2006/relationships/customXml" Target="../ink/ink130.xml"/><Relationship Id="rId5" Type="http://schemas.openxmlformats.org/officeDocument/2006/relationships/tags" Target="../tags/tag1292.xml"/><Relationship Id="rId15" Type="http://schemas.openxmlformats.org/officeDocument/2006/relationships/tags" Target="../tags/tag1302.xml"/><Relationship Id="rId23" Type="http://schemas.openxmlformats.org/officeDocument/2006/relationships/customXml" Target="../ink/ink119.xml"/><Relationship Id="rId28" Type="http://schemas.openxmlformats.org/officeDocument/2006/relationships/image" Target="../media/image118.emf"/><Relationship Id="rId36" Type="http://schemas.openxmlformats.org/officeDocument/2006/relationships/image" Target="../media/image122.emf"/><Relationship Id="rId10" Type="http://schemas.openxmlformats.org/officeDocument/2006/relationships/tags" Target="../tags/tag1297.xml"/><Relationship Id="rId19" Type="http://schemas.openxmlformats.org/officeDocument/2006/relationships/tags" Target="../tags/tag1306.xml"/><Relationship Id="rId31" Type="http://schemas.openxmlformats.org/officeDocument/2006/relationships/customXml" Target="../ink/ink123.xml"/><Relationship Id="rId44" Type="http://schemas.openxmlformats.org/officeDocument/2006/relationships/image" Target="../media/image126.emf"/><Relationship Id="rId4" Type="http://schemas.openxmlformats.org/officeDocument/2006/relationships/tags" Target="../tags/tag1291.xml"/><Relationship Id="rId9" Type="http://schemas.openxmlformats.org/officeDocument/2006/relationships/tags" Target="../tags/tag1296.xml"/><Relationship Id="rId14" Type="http://schemas.openxmlformats.org/officeDocument/2006/relationships/tags" Target="../tags/tag1301.xml"/><Relationship Id="rId22" Type="http://schemas.openxmlformats.org/officeDocument/2006/relationships/image" Target="../media/image115.emf"/><Relationship Id="rId27" Type="http://schemas.openxmlformats.org/officeDocument/2006/relationships/customXml" Target="../ink/ink121.xml"/><Relationship Id="rId30" Type="http://schemas.openxmlformats.org/officeDocument/2006/relationships/image" Target="../media/image119.emf"/><Relationship Id="rId35" Type="http://schemas.openxmlformats.org/officeDocument/2006/relationships/customXml" Target="../ink/ink125.xml"/><Relationship Id="rId43" Type="http://schemas.openxmlformats.org/officeDocument/2006/relationships/customXml" Target="../ink/ink12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69.xml"/><Relationship Id="rId5" Type="http://schemas.openxmlformats.org/officeDocument/2006/relationships/image" Target="../media/image11.png"/><Relationship Id="rId4" Type="http://schemas.openxmlformats.org/officeDocument/2006/relationships/image" Target="../media/image10.png"/></Relationships>
</file>

<file path=ppt/slides/_rels/slide140.xml.rels><?xml version="1.0" encoding="UTF-8" standalone="yes"?>
<Relationships xmlns="http://schemas.openxmlformats.org/package/2006/relationships"><Relationship Id="rId8" Type="http://schemas.openxmlformats.org/officeDocument/2006/relationships/tags" Target="../tags/tag1314.xml"/><Relationship Id="rId13" Type="http://schemas.openxmlformats.org/officeDocument/2006/relationships/tags" Target="../tags/tag1319.xml"/><Relationship Id="rId18" Type="http://schemas.openxmlformats.org/officeDocument/2006/relationships/tags" Target="../tags/tag1324.xml"/><Relationship Id="rId26" Type="http://schemas.openxmlformats.org/officeDocument/2006/relationships/image" Target="../media/image130.emf"/><Relationship Id="rId3" Type="http://schemas.openxmlformats.org/officeDocument/2006/relationships/tags" Target="../tags/tag1309.xml"/><Relationship Id="rId21" Type="http://schemas.openxmlformats.org/officeDocument/2006/relationships/customXml" Target="../ink/ink131.xml"/><Relationship Id="rId7" Type="http://schemas.openxmlformats.org/officeDocument/2006/relationships/tags" Target="../tags/tag1313.xml"/><Relationship Id="rId12" Type="http://schemas.openxmlformats.org/officeDocument/2006/relationships/tags" Target="../tags/tag1318.xml"/><Relationship Id="rId17" Type="http://schemas.openxmlformats.org/officeDocument/2006/relationships/tags" Target="../tags/tag1323.xml"/><Relationship Id="rId25" Type="http://schemas.openxmlformats.org/officeDocument/2006/relationships/customXml" Target="../ink/ink133.xml"/><Relationship Id="rId2" Type="http://schemas.openxmlformats.org/officeDocument/2006/relationships/tags" Target="../tags/tag1308.xml"/><Relationship Id="rId16" Type="http://schemas.openxmlformats.org/officeDocument/2006/relationships/tags" Target="../tags/tag1322.xml"/><Relationship Id="rId20" Type="http://schemas.openxmlformats.org/officeDocument/2006/relationships/slideLayout" Target="../slideLayouts/slideLayout1.xml"/><Relationship Id="rId29" Type="http://schemas.openxmlformats.org/officeDocument/2006/relationships/customXml" Target="../ink/ink135.xml"/><Relationship Id="rId1" Type="http://schemas.openxmlformats.org/officeDocument/2006/relationships/tags" Target="../tags/tag1307.xml"/><Relationship Id="rId6" Type="http://schemas.openxmlformats.org/officeDocument/2006/relationships/tags" Target="../tags/tag1312.xml"/><Relationship Id="rId11" Type="http://schemas.openxmlformats.org/officeDocument/2006/relationships/tags" Target="../tags/tag1317.xml"/><Relationship Id="rId24" Type="http://schemas.openxmlformats.org/officeDocument/2006/relationships/image" Target="../media/image129.emf"/><Relationship Id="rId32" Type="http://schemas.openxmlformats.org/officeDocument/2006/relationships/image" Target="../media/image133.emf"/><Relationship Id="rId5" Type="http://schemas.openxmlformats.org/officeDocument/2006/relationships/tags" Target="../tags/tag1311.xml"/><Relationship Id="rId15" Type="http://schemas.openxmlformats.org/officeDocument/2006/relationships/tags" Target="../tags/tag1321.xml"/><Relationship Id="rId23" Type="http://schemas.openxmlformats.org/officeDocument/2006/relationships/customXml" Target="../ink/ink132.xml"/><Relationship Id="rId28" Type="http://schemas.openxmlformats.org/officeDocument/2006/relationships/image" Target="../media/image131.emf"/><Relationship Id="rId10" Type="http://schemas.openxmlformats.org/officeDocument/2006/relationships/tags" Target="../tags/tag1316.xml"/><Relationship Id="rId19" Type="http://schemas.openxmlformats.org/officeDocument/2006/relationships/tags" Target="../tags/tag1325.xml"/><Relationship Id="rId31" Type="http://schemas.openxmlformats.org/officeDocument/2006/relationships/customXml" Target="../ink/ink136.xml"/><Relationship Id="rId4" Type="http://schemas.openxmlformats.org/officeDocument/2006/relationships/tags" Target="../tags/tag1310.xml"/><Relationship Id="rId9" Type="http://schemas.openxmlformats.org/officeDocument/2006/relationships/tags" Target="../tags/tag1315.xml"/><Relationship Id="rId14" Type="http://schemas.openxmlformats.org/officeDocument/2006/relationships/tags" Target="../tags/tag1320.xml"/><Relationship Id="rId22" Type="http://schemas.openxmlformats.org/officeDocument/2006/relationships/image" Target="../media/image128.emf"/><Relationship Id="rId27" Type="http://schemas.openxmlformats.org/officeDocument/2006/relationships/customXml" Target="../ink/ink134.xml"/><Relationship Id="rId30" Type="http://schemas.openxmlformats.org/officeDocument/2006/relationships/image" Target="../media/image132.emf"/></Relationships>
</file>

<file path=ppt/slides/_rels/slide141.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customXml" Target="../ink/ink139.xml"/><Relationship Id="rId3" Type="http://schemas.openxmlformats.org/officeDocument/2006/relationships/tags" Target="../tags/tag1328.xml"/><Relationship Id="rId7" Type="http://schemas.openxmlformats.org/officeDocument/2006/relationships/tags" Target="../tags/tag1332.xml"/><Relationship Id="rId12" Type="http://schemas.openxmlformats.org/officeDocument/2006/relationships/image" Target="../media/image135.emf"/><Relationship Id="rId2" Type="http://schemas.openxmlformats.org/officeDocument/2006/relationships/tags" Target="../tags/tag1327.xml"/><Relationship Id="rId16" Type="http://schemas.openxmlformats.org/officeDocument/2006/relationships/image" Target="../media/image137.emf"/><Relationship Id="rId1" Type="http://schemas.openxmlformats.org/officeDocument/2006/relationships/tags" Target="../tags/tag1326.xml"/><Relationship Id="rId6" Type="http://schemas.openxmlformats.org/officeDocument/2006/relationships/tags" Target="../tags/tag1331.xml"/><Relationship Id="rId11" Type="http://schemas.openxmlformats.org/officeDocument/2006/relationships/customXml" Target="../ink/ink138.xml"/><Relationship Id="rId5" Type="http://schemas.openxmlformats.org/officeDocument/2006/relationships/tags" Target="../tags/tag1330.xml"/><Relationship Id="rId15" Type="http://schemas.openxmlformats.org/officeDocument/2006/relationships/customXml" Target="../ink/ink140.xml"/><Relationship Id="rId10" Type="http://schemas.openxmlformats.org/officeDocument/2006/relationships/image" Target="../media/image134.emf"/><Relationship Id="rId4" Type="http://schemas.openxmlformats.org/officeDocument/2006/relationships/tags" Target="../tags/tag1329.xml"/><Relationship Id="rId9" Type="http://schemas.openxmlformats.org/officeDocument/2006/relationships/customXml" Target="../ink/ink137.xml"/><Relationship Id="rId14" Type="http://schemas.openxmlformats.org/officeDocument/2006/relationships/image" Target="../media/image136.emf"/></Relationships>
</file>

<file path=ppt/slides/_rels/slide142.xml.rels><?xml version="1.0" encoding="UTF-8" standalone="yes"?>
<Relationships xmlns="http://schemas.openxmlformats.org/package/2006/relationships"><Relationship Id="rId8" Type="http://schemas.openxmlformats.org/officeDocument/2006/relationships/customXml" Target="../ink/ink141.xml"/><Relationship Id="rId13" Type="http://schemas.openxmlformats.org/officeDocument/2006/relationships/image" Target="../media/image140.emf"/><Relationship Id="rId18" Type="http://schemas.openxmlformats.org/officeDocument/2006/relationships/customXml" Target="../ink/ink146.xml"/><Relationship Id="rId3" Type="http://schemas.openxmlformats.org/officeDocument/2006/relationships/tags" Target="../tags/tag1335.xml"/><Relationship Id="rId21" Type="http://schemas.openxmlformats.org/officeDocument/2006/relationships/image" Target="../media/image144.emf"/><Relationship Id="rId7" Type="http://schemas.openxmlformats.org/officeDocument/2006/relationships/slideLayout" Target="../slideLayouts/slideLayout1.xml"/><Relationship Id="rId12" Type="http://schemas.openxmlformats.org/officeDocument/2006/relationships/customXml" Target="../ink/ink143.xml"/><Relationship Id="rId17" Type="http://schemas.openxmlformats.org/officeDocument/2006/relationships/image" Target="../media/image142.emf"/><Relationship Id="rId25" Type="http://schemas.openxmlformats.org/officeDocument/2006/relationships/image" Target="../media/image146.emf"/><Relationship Id="rId2" Type="http://schemas.openxmlformats.org/officeDocument/2006/relationships/tags" Target="../tags/tag1334.xml"/><Relationship Id="rId16" Type="http://schemas.openxmlformats.org/officeDocument/2006/relationships/customXml" Target="../ink/ink145.xml"/><Relationship Id="rId20" Type="http://schemas.openxmlformats.org/officeDocument/2006/relationships/customXml" Target="../ink/ink147.xml"/><Relationship Id="rId1" Type="http://schemas.openxmlformats.org/officeDocument/2006/relationships/tags" Target="../tags/tag1333.xml"/><Relationship Id="rId6" Type="http://schemas.openxmlformats.org/officeDocument/2006/relationships/tags" Target="../tags/tag1338.xml"/><Relationship Id="rId11" Type="http://schemas.openxmlformats.org/officeDocument/2006/relationships/image" Target="../media/image139.emf"/><Relationship Id="rId24" Type="http://schemas.openxmlformats.org/officeDocument/2006/relationships/customXml" Target="../ink/ink149.xml"/><Relationship Id="rId5" Type="http://schemas.openxmlformats.org/officeDocument/2006/relationships/tags" Target="../tags/tag1337.xml"/><Relationship Id="rId15" Type="http://schemas.openxmlformats.org/officeDocument/2006/relationships/image" Target="../media/image141.emf"/><Relationship Id="rId23" Type="http://schemas.openxmlformats.org/officeDocument/2006/relationships/image" Target="../media/image145.emf"/><Relationship Id="rId10" Type="http://schemas.openxmlformats.org/officeDocument/2006/relationships/customXml" Target="../ink/ink142.xml"/><Relationship Id="rId19" Type="http://schemas.openxmlformats.org/officeDocument/2006/relationships/image" Target="../media/image143.emf"/><Relationship Id="rId4" Type="http://schemas.openxmlformats.org/officeDocument/2006/relationships/tags" Target="../tags/tag1336.xml"/><Relationship Id="rId9" Type="http://schemas.openxmlformats.org/officeDocument/2006/relationships/image" Target="../media/image138.emf"/><Relationship Id="rId14" Type="http://schemas.openxmlformats.org/officeDocument/2006/relationships/customXml" Target="../ink/ink144.xml"/><Relationship Id="rId22" Type="http://schemas.openxmlformats.org/officeDocument/2006/relationships/customXml" Target="../ink/ink148.xml"/></Relationships>
</file>

<file path=ppt/slides/_rels/slide143.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customXml" Target="../ink/ink152.xml"/><Relationship Id="rId18" Type="http://schemas.openxmlformats.org/officeDocument/2006/relationships/image" Target="../media/image151.emf"/><Relationship Id="rId26" Type="http://schemas.openxmlformats.org/officeDocument/2006/relationships/image" Target="../media/image155.emf"/><Relationship Id="rId3" Type="http://schemas.openxmlformats.org/officeDocument/2006/relationships/tags" Target="../tags/tag1341.xml"/><Relationship Id="rId21" Type="http://schemas.openxmlformats.org/officeDocument/2006/relationships/customXml" Target="../ink/ink156.xml"/><Relationship Id="rId7" Type="http://schemas.openxmlformats.org/officeDocument/2006/relationships/tags" Target="../tags/tag1345.xml"/><Relationship Id="rId12" Type="http://schemas.openxmlformats.org/officeDocument/2006/relationships/image" Target="../media/image148.emf"/><Relationship Id="rId17" Type="http://schemas.openxmlformats.org/officeDocument/2006/relationships/customXml" Target="../ink/ink154.xml"/><Relationship Id="rId25" Type="http://schemas.openxmlformats.org/officeDocument/2006/relationships/customXml" Target="../ink/ink158.xml"/><Relationship Id="rId2" Type="http://schemas.openxmlformats.org/officeDocument/2006/relationships/tags" Target="../tags/tag1340.xml"/><Relationship Id="rId16" Type="http://schemas.openxmlformats.org/officeDocument/2006/relationships/image" Target="../media/image150.emf"/><Relationship Id="rId20" Type="http://schemas.openxmlformats.org/officeDocument/2006/relationships/image" Target="../media/image152.emf"/><Relationship Id="rId29" Type="http://schemas.openxmlformats.org/officeDocument/2006/relationships/customXml" Target="../ink/ink160.xml"/><Relationship Id="rId1" Type="http://schemas.openxmlformats.org/officeDocument/2006/relationships/tags" Target="../tags/tag1339.xml"/><Relationship Id="rId6" Type="http://schemas.openxmlformats.org/officeDocument/2006/relationships/tags" Target="../tags/tag1344.xml"/><Relationship Id="rId11" Type="http://schemas.openxmlformats.org/officeDocument/2006/relationships/customXml" Target="../ink/ink151.xml"/><Relationship Id="rId24" Type="http://schemas.openxmlformats.org/officeDocument/2006/relationships/image" Target="../media/image154.emf"/><Relationship Id="rId5" Type="http://schemas.openxmlformats.org/officeDocument/2006/relationships/tags" Target="../tags/tag1343.xml"/><Relationship Id="rId15" Type="http://schemas.openxmlformats.org/officeDocument/2006/relationships/customXml" Target="../ink/ink153.xml"/><Relationship Id="rId23" Type="http://schemas.openxmlformats.org/officeDocument/2006/relationships/customXml" Target="../ink/ink157.xml"/><Relationship Id="rId28" Type="http://schemas.openxmlformats.org/officeDocument/2006/relationships/image" Target="../media/image156.emf"/><Relationship Id="rId10" Type="http://schemas.openxmlformats.org/officeDocument/2006/relationships/image" Target="../media/image147.emf"/><Relationship Id="rId19" Type="http://schemas.openxmlformats.org/officeDocument/2006/relationships/customXml" Target="../ink/ink155.xml"/><Relationship Id="rId4" Type="http://schemas.openxmlformats.org/officeDocument/2006/relationships/tags" Target="../tags/tag1342.xml"/><Relationship Id="rId9" Type="http://schemas.openxmlformats.org/officeDocument/2006/relationships/customXml" Target="../ink/ink150.xml"/><Relationship Id="rId14" Type="http://schemas.openxmlformats.org/officeDocument/2006/relationships/image" Target="../media/image149.emf"/><Relationship Id="rId22" Type="http://schemas.openxmlformats.org/officeDocument/2006/relationships/image" Target="../media/image153.emf"/><Relationship Id="rId27" Type="http://schemas.openxmlformats.org/officeDocument/2006/relationships/customXml" Target="../ink/ink159.xml"/><Relationship Id="rId30" Type="http://schemas.openxmlformats.org/officeDocument/2006/relationships/image" Target="../media/image157.emf"/></Relationships>
</file>

<file path=ppt/slides/_rels/slide144.xml.rels><?xml version="1.0" encoding="UTF-8" standalone="yes"?>
<Relationships xmlns="http://schemas.openxmlformats.org/package/2006/relationships"><Relationship Id="rId8" Type="http://schemas.openxmlformats.org/officeDocument/2006/relationships/tags" Target="../tags/tag1353.xml"/><Relationship Id="rId13" Type="http://schemas.openxmlformats.org/officeDocument/2006/relationships/tags" Target="../tags/tag1358.xml"/><Relationship Id="rId18" Type="http://schemas.openxmlformats.org/officeDocument/2006/relationships/tags" Target="../tags/tag1363.xml"/><Relationship Id="rId26" Type="http://schemas.openxmlformats.org/officeDocument/2006/relationships/slideLayout" Target="../slideLayouts/slideLayout1.xml"/><Relationship Id="rId39" Type="http://schemas.openxmlformats.org/officeDocument/2006/relationships/customXml" Target="../ink/ink167.xml"/><Relationship Id="rId3" Type="http://schemas.openxmlformats.org/officeDocument/2006/relationships/tags" Target="../tags/tag1348.xml"/><Relationship Id="rId21" Type="http://schemas.openxmlformats.org/officeDocument/2006/relationships/tags" Target="../tags/tag1366.xml"/><Relationship Id="rId34" Type="http://schemas.openxmlformats.org/officeDocument/2006/relationships/image" Target="../media/image161.emf"/><Relationship Id="rId42" Type="http://schemas.openxmlformats.org/officeDocument/2006/relationships/image" Target="../media/image165.emf"/><Relationship Id="rId47" Type="http://schemas.openxmlformats.org/officeDocument/2006/relationships/customXml" Target="../ink/ink171.xml"/><Relationship Id="rId7" Type="http://schemas.openxmlformats.org/officeDocument/2006/relationships/tags" Target="../tags/tag1352.xml"/><Relationship Id="rId12" Type="http://schemas.openxmlformats.org/officeDocument/2006/relationships/tags" Target="../tags/tag1357.xml"/><Relationship Id="rId17" Type="http://schemas.openxmlformats.org/officeDocument/2006/relationships/tags" Target="../tags/tag1362.xml"/><Relationship Id="rId25" Type="http://schemas.openxmlformats.org/officeDocument/2006/relationships/tags" Target="../tags/tag1370.xml"/><Relationship Id="rId33" Type="http://schemas.openxmlformats.org/officeDocument/2006/relationships/customXml" Target="../ink/ink164.xml"/><Relationship Id="rId38" Type="http://schemas.openxmlformats.org/officeDocument/2006/relationships/image" Target="../media/image163.emf"/><Relationship Id="rId46" Type="http://schemas.openxmlformats.org/officeDocument/2006/relationships/image" Target="../media/image167.emf"/><Relationship Id="rId2" Type="http://schemas.openxmlformats.org/officeDocument/2006/relationships/tags" Target="../tags/tag1347.xml"/><Relationship Id="rId16" Type="http://schemas.openxmlformats.org/officeDocument/2006/relationships/tags" Target="../tags/tag1361.xml"/><Relationship Id="rId20" Type="http://schemas.openxmlformats.org/officeDocument/2006/relationships/tags" Target="../tags/tag1365.xml"/><Relationship Id="rId29" Type="http://schemas.openxmlformats.org/officeDocument/2006/relationships/customXml" Target="../ink/ink162.xml"/><Relationship Id="rId41" Type="http://schemas.openxmlformats.org/officeDocument/2006/relationships/customXml" Target="../ink/ink168.xml"/><Relationship Id="rId1" Type="http://schemas.openxmlformats.org/officeDocument/2006/relationships/tags" Target="../tags/tag1346.xml"/><Relationship Id="rId6" Type="http://schemas.openxmlformats.org/officeDocument/2006/relationships/tags" Target="../tags/tag1351.xml"/><Relationship Id="rId11" Type="http://schemas.openxmlformats.org/officeDocument/2006/relationships/tags" Target="../tags/tag1356.xml"/><Relationship Id="rId24" Type="http://schemas.openxmlformats.org/officeDocument/2006/relationships/tags" Target="../tags/tag1369.xml"/><Relationship Id="rId32" Type="http://schemas.openxmlformats.org/officeDocument/2006/relationships/image" Target="../media/image160.emf"/><Relationship Id="rId37" Type="http://schemas.openxmlformats.org/officeDocument/2006/relationships/customXml" Target="../ink/ink166.xml"/><Relationship Id="rId40" Type="http://schemas.openxmlformats.org/officeDocument/2006/relationships/image" Target="../media/image164.emf"/><Relationship Id="rId45" Type="http://schemas.openxmlformats.org/officeDocument/2006/relationships/customXml" Target="../ink/ink170.xml"/><Relationship Id="rId5" Type="http://schemas.openxmlformats.org/officeDocument/2006/relationships/tags" Target="../tags/tag1350.xml"/><Relationship Id="rId15" Type="http://schemas.openxmlformats.org/officeDocument/2006/relationships/tags" Target="../tags/tag1360.xml"/><Relationship Id="rId23" Type="http://schemas.openxmlformats.org/officeDocument/2006/relationships/tags" Target="../tags/tag1368.xml"/><Relationship Id="rId28" Type="http://schemas.openxmlformats.org/officeDocument/2006/relationships/image" Target="../media/image158.emf"/><Relationship Id="rId36" Type="http://schemas.openxmlformats.org/officeDocument/2006/relationships/image" Target="../media/image162.emf"/><Relationship Id="rId10" Type="http://schemas.openxmlformats.org/officeDocument/2006/relationships/tags" Target="../tags/tag1355.xml"/><Relationship Id="rId19" Type="http://schemas.openxmlformats.org/officeDocument/2006/relationships/tags" Target="../tags/tag1364.xml"/><Relationship Id="rId31" Type="http://schemas.openxmlformats.org/officeDocument/2006/relationships/customXml" Target="../ink/ink163.xml"/><Relationship Id="rId44" Type="http://schemas.openxmlformats.org/officeDocument/2006/relationships/image" Target="../media/image166.emf"/><Relationship Id="rId4" Type="http://schemas.openxmlformats.org/officeDocument/2006/relationships/tags" Target="../tags/tag1349.xml"/><Relationship Id="rId9" Type="http://schemas.openxmlformats.org/officeDocument/2006/relationships/tags" Target="../tags/tag1354.xml"/><Relationship Id="rId14" Type="http://schemas.openxmlformats.org/officeDocument/2006/relationships/tags" Target="../tags/tag1359.xml"/><Relationship Id="rId22" Type="http://schemas.openxmlformats.org/officeDocument/2006/relationships/tags" Target="../tags/tag1367.xml"/><Relationship Id="rId27" Type="http://schemas.openxmlformats.org/officeDocument/2006/relationships/customXml" Target="../ink/ink161.xml"/><Relationship Id="rId30" Type="http://schemas.openxmlformats.org/officeDocument/2006/relationships/image" Target="../media/image159.emf"/><Relationship Id="rId35" Type="http://schemas.openxmlformats.org/officeDocument/2006/relationships/customXml" Target="../ink/ink165.xml"/><Relationship Id="rId43" Type="http://schemas.openxmlformats.org/officeDocument/2006/relationships/customXml" Target="../ink/ink169.xml"/><Relationship Id="rId48" Type="http://schemas.openxmlformats.org/officeDocument/2006/relationships/image" Target="../media/image168.emf"/></Relationships>
</file>

<file path=ppt/slides/_rels/slide145.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1373.xml"/><Relationship Id="rId7" Type="http://schemas.openxmlformats.org/officeDocument/2006/relationships/tags" Target="../tags/tag1377.xml"/><Relationship Id="rId12" Type="http://schemas.openxmlformats.org/officeDocument/2006/relationships/image" Target="../media/image170.emf"/><Relationship Id="rId2" Type="http://schemas.openxmlformats.org/officeDocument/2006/relationships/tags" Target="../tags/tag1372.xml"/><Relationship Id="rId1" Type="http://schemas.openxmlformats.org/officeDocument/2006/relationships/tags" Target="../tags/tag1371.xml"/><Relationship Id="rId6" Type="http://schemas.openxmlformats.org/officeDocument/2006/relationships/tags" Target="../tags/tag1376.xml"/><Relationship Id="rId11" Type="http://schemas.openxmlformats.org/officeDocument/2006/relationships/customXml" Target="../ink/ink173.xml"/><Relationship Id="rId5" Type="http://schemas.openxmlformats.org/officeDocument/2006/relationships/tags" Target="../tags/tag1375.xml"/><Relationship Id="rId10" Type="http://schemas.openxmlformats.org/officeDocument/2006/relationships/image" Target="../media/image169.emf"/><Relationship Id="rId4" Type="http://schemas.openxmlformats.org/officeDocument/2006/relationships/tags" Target="../tags/tag1374.xml"/><Relationship Id="rId9" Type="http://schemas.openxmlformats.org/officeDocument/2006/relationships/customXml" Target="../ink/ink172.xml"/></Relationships>
</file>

<file path=ppt/slides/_rels/slide146.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customXml" Target="../ink/ink176.xml"/><Relationship Id="rId18" Type="http://schemas.openxmlformats.org/officeDocument/2006/relationships/image" Target="../media/image175.emf"/><Relationship Id="rId26" Type="http://schemas.openxmlformats.org/officeDocument/2006/relationships/image" Target="../media/image179.emf"/><Relationship Id="rId39" Type="http://schemas.openxmlformats.org/officeDocument/2006/relationships/customXml" Target="../ink/ink189.xml"/><Relationship Id="rId3" Type="http://schemas.openxmlformats.org/officeDocument/2006/relationships/tags" Target="../tags/tag1380.xml"/><Relationship Id="rId21" Type="http://schemas.openxmlformats.org/officeDocument/2006/relationships/customXml" Target="../ink/ink180.xml"/><Relationship Id="rId34" Type="http://schemas.openxmlformats.org/officeDocument/2006/relationships/image" Target="../media/image183.emf"/><Relationship Id="rId42" Type="http://schemas.openxmlformats.org/officeDocument/2006/relationships/image" Target="../media/image187.emf"/><Relationship Id="rId47" Type="http://schemas.openxmlformats.org/officeDocument/2006/relationships/customXml" Target="../ink/ink193.xml"/><Relationship Id="rId7" Type="http://schemas.openxmlformats.org/officeDocument/2006/relationships/tags" Target="../tags/tag1384.xml"/><Relationship Id="rId12" Type="http://schemas.openxmlformats.org/officeDocument/2006/relationships/image" Target="../media/image172.emf"/><Relationship Id="rId17" Type="http://schemas.openxmlformats.org/officeDocument/2006/relationships/customXml" Target="../ink/ink178.xml"/><Relationship Id="rId25" Type="http://schemas.openxmlformats.org/officeDocument/2006/relationships/customXml" Target="../ink/ink182.xml"/><Relationship Id="rId33" Type="http://schemas.openxmlformats.org/officeDocument/2006/relationships/customXml" Target="../ink/ink186.xml"/><Relationship Id="rId38" Type="http://schemas.openxmlformats.org/officeDocument/2006/relationships/image" Target="../media/image185.emf"/><Relationship Id="rId46" Type="http://schemas.openxmlformats.org/officeDocument/2006/relationships/image" Target="../media/image189.emf"/><Relationship Id="rId2" Type="http://schemas.openxmlformats.org/officeDocument/2006/relationships/tags" Target="../tags/tag1379.xml"/><Relationship Id="rId16" Type="http://schemas.openxmlformats.org/officeDocument/2006/relationships/image" Target="../media/image174.emf"/><Relationship Id="rId20" Type="http://schemas.openxmlformats.org/officeDocument/2006/relationships/image" Target="../media/image176.emf"/><Relationship Id="rId29" Type="http://schemas.openxmlformats.org/officeDocument/2006/relationships/customXml" Target="../ink/ink184.xml"/><Relationship Id="rId41" Type="http://schemas.openxmlformats.org/officeDocument/2006/relationships/customXml" Target="../ink/ink190.xml"/><Relationship Id="rId1" Type="http://schemas.openxmlformats.org/officeDocument/2006/relationships/tags" Target="../tags/tag1378.xml"/><Relationship Id="rId6" Type="http://schemas.openxmlformats.org/officeDocument/2006/relationships/tags" Target="../tags/tag1383.xml"/><Relationship Id="rId11" Type="http://schemas.openxmlformats.org/officeDocument/2006/relationships/customXml" Target="../ink/ink175.xml"/><Relationship Id="rId24" Type="http://schemas.openxmlformats.org/officeDocument/2006/relationships/image" Target="../media/image178.emf"/><Relationship Id="rId32" Type="http://schemas.openxmlformats.org/officeDocument/2006/relationships/image" Target="../media/image182.emf"/><Relationship Id="rId37" Type="http://schemas.openxmlformats.org/officeDocument/2006/relationships/customXml" Target="../ink/ink188.xml"/><Relationship Id="rId40" Type="http://schemas.openxmlformats.org/officeDocument/2006/relationships/image" Target="../media/image186.emf"/><Relationship Id="rId45" Type="http://schemas.openxmlformats.org/officeDocument/2006/relationships/customXml" Target="../ink/ink192.xml"/><Relationship Id="rId5" Type="http://schemas.openxmlformats.org/officeDocument/2006/relationships/tags" Target="../tags/tag1382.xml"/><Relationship Id="rId15" Type="http://schemas.openxmlformats.org/officeDocument/2006/relationships/customXml" Target="../ink/ink177.xml"/><Relationship Id="rId23" Type="http://schemas.openxmlformats.org/officeDocument/2006/relationships/customXml" Target="../ink/ink181.xml"/><Relationship Id="rId28" Type="http://schemas.openxmlformats.org/officeDocument/2006/relationships/image" Target="../media/image180.emf"/><Relationship Id="rId36" Type="http://schemas.openxmlformats.org/officeDocument/2006/relationships/image" Target="../media/image184.emf"/><Relationship Id="rId10" Type="http://schemas.openxmlformats.org/officeDocument/2006/relationships/image" Target="../media/image171.emf"/><Relationship Id="rId19" Type="http://schemas.openxmlformats.org/officeDocument/2006/relationships/customXml" Target="../ink/ink179.xml"/><Relationship Id="rId31" Type="http://schemas.openxmlformats.org/officeDocument/2006/relationships/customXml" Target="../ink/ink185.xml"/><Relationship Id="rId44" Type="http://schemas.openxmlformats.org/officeDocument/2006/relationships/image" Target="../media/image188.emf"/><Relationship Id="rId4" Type="http://schemas.openxmlformats.org/officeDocument/2006/relationships/tags" Target="../tags/tag1381.xml"/><Relationship Id="rId9" Type="http://schemas.openxmlformats.org/officeDocument/2006/relationships/customXml" Target="../ink/ink174.xml"/><Relationship Id="rId14" Type="http://schemas.openxmlformats.org/officeDocument/2006/relationships/image" Target="../media/image173.emf"/><Relationship Id="rId22" Type="http://schemas.openxmlformats.org/officeDocument/2006/relationships/image" Target="../media/image177.emf"/><Relationship Id="rId27" Type="http://schemas.openxmlformats.org/officeDocument/2006/relationships/customXml" Target="../ink/ink183.xml"/><Relationship Id="rId30" Type="http://schemas.openxmlformats.org/officeDocument/2006/relationships/image" Target="../media/image181.emf"/><Relationship Id="rId35" Type="http://schemas.openxmlformats.org/officeDocument/2006/relationships/customXml" Target="../ink/ink187.xml"/><Relationship Id="rId43" Type="http://schemas.openxmlformats.org/officeDocument/2006/relationships/customXml" Target="../ink/ink191.xml"/><Relationship Id="rId48" Type="http://schemas.openxmlformats.org/officeDocument/2006/relationships/image" Target="../media/image190.emf"/></Relationships>
</file>

<file path=ppt/slides/_rels/slide147.xml.rels><?xml version="1.0" encoding="UTF-8" standalone="yes"?>
<Relationships xmlns="http://schemas.openxmlformats.org/package/2006/relationships"><Relationship Id="rId8" Type="http://schemas.openxmlformats.org/officeDocument/2006/relationships/customXml" Target="../ink/ink194.xml"/><Relationship Id="rId13" Type="http://schemas.openxmlformats.org/officeDocument/2006/relationships/image" Target="../media/image193.emf"/><Relationship Id="rId18" Type="http://schemas.openxmlformats.org/officeDocument/2006/relationships/customXml" Target="../ink/ink199.xml"/><Relationship Id="rId26" Type="http://schemas.openxmlformats.org/officeDocument/2006/relationships/customXml" Target="../ink/ink203.xml"/><Relationship Id="rId3" Type="http://schemas.openxmlformats.org/officeDocument/2006/relationships/tags" Target="../tags/tag1387.xml"/><Relationship Id="rId21" Type="http://schemas.openxmlformats.org/officeDocument/2006/relationships/image" Target="../media/image197.emf"/><Relationship Id="rId34" Type="http://schemas.openxmlformats.org/officeDocument/2006/relationships/customXml" Target="../ink/ink207.xml"/><Relationship Id="rId7" Type="http://schemas.openxmlformats.org/officeDocument/2006/relationships/slideLayout" Target="../slideLayouts/slideLayout1.xml"/><Relationship Id="rId12" Type="http://schemas.openxmlformats.org/officeDocument/2006/relationships/customXml" Target="../ink/ink196.xml"/><Relationship Id="rId17" Type="http://schemas.openxmlformats.org/officeDocument/2006/relationships/image" Target="../media/image195.emf"/><Relationship Id="rId25" Type="http://schemas.openxmlformats.org/officeDocument/2006/relationships/image" Target="../media/image199.emf"/><Relationship Id="rId33" Type="http://schemas.openxmlformats.org/officeDocument/2006/relationships/image" Target="../media/image203.emf"/><Relationship Id="rId2" Type="http://schemas.openxmlformats.org/officeDocument/2006/relationships/tags" Target="../tags/tag1386.xml"/><Relationship Id="rId16" Type="http://schemas.openxmlformats.org/officeDocument/2006/relationships/customXml" Target="../ink/ink198.xml"/><Relationship Id="rId20" Type="http://schemas.openxmlformats.org/officeDocument/2006/relationships/customXml" Target="../ink/ink200.xml"/><Relationship Id="rId29" Type="http://schemas.openxmlformats.org/officeDocument/2006/relationships/image" Target="../media/image201.emf"/><Relationship Id="rId1" Type="http://schemas.openxmlformats.org/officeDocument/2006/relationships/tags" Target="../tags/tag1385.xml"/><Relationship Id="rId6" Type="http://schemas.openxmlformats.org/officeDocument/2006/relationships/tags" Target="../tags/tag1390.xml"/><Relationship Id="rId11" Type="http://schemas.openxmlformats.org/officeDocument/2006/relationships/image" Target="../media/image192.emf"/><Relationship Id="rId24" Type="http://schemas.openxmlformats.org/officeDocument/2006/relationships/customXml" Target="../ink/ink202.xml"/><Relationship Id="rId32" Type="http://schemas.openxmlformats.org/officeDocument/2006/relationships/customXml" Target="../ink/ink206.xml"/><Relationship Id="rId37" Type="http://schemas.openxmlformats.org/officeDocument/2006/relationships/image" Target="../media/image205.emf"/><Relationship Id="rId5" Type="http://schemas.openxmlformats.org/officeDocument/2006/relationships/tags" Target="../tags/tag1389.xml"/><Relationship Id="rId15" Type="http://schemas.openxmlformats.org/officeDocument/2006/relationships/image" Target="../media/image194.emf"/><Relationship Id="rId23" Type="http://schemas.openxmlformats.org/officeDocument/2006/relationships/image" Target="../media/image198.emf"/><Relationship Id="rId28" Type="http://schemas.openxmlformats.org/officeDocument/2006/relationships/customXml" Target="../ink/ink204.xml"/><Relationship Id="rId36" Type="http://schemas.openxmlformats.org/officeDocument/2006/relationships/customXml" Target="../ink/ink208.xml"/><Relationship Id="rId10" Type="http://schemas.openxmlformats.org/officeDocument/2006/relationships/customXml" Target="../ink/ink195.xml"/><Relationship Id="rId19" Type="http://schemas.openxmlformats.org/officeDocument/2006/relationships/image" Target="../media/image196.emf"/><Relationship Id="rId31" Type="http://schemas.openxmlformats.org/officeDocument/2006/relationships/image" Target="../media/image202.emf"/><Relationship Id="rId4" Type="http://schemas.openxmlformats.org/officeDocument/2006/relationships/tags" Target="../tags/tag1388.xml"/><Relationship Id="rId9" Type="http://schemas.openxmlformats.org/officeDocument/2006/relationships/image" Target="../media/image191.emf"/><Relationship Id="rId14" Type="http://schemas.openxmlformats.org/officeDocument/2006/relationships/customXml" Target="../ink/ink197.xml"/><Relationship Id="rId22" Type="http://schemas.openxmlformats.org/officeDocument/2006/relationships/customXml" Target="../ink/ink201.xml"/><Relationship Id="rId27" Type="http://schemas.openxmlformats.org/officeDocument/2006/relationships/image" Target="../media/image200.emf"/><Relationship Id="rId30" Type="http://schemas.openxmlformats.org/officeDocument/2006/relationships/customXml" Target="../ink/ink205.xml"/><Relationship Id="rId35" Type="http://schemas.openxmlformats.org/officeDocument/2006/relationships/image" Target="../media/image204.emf"/></Relationships>
</file>

<file path=ppt/slides/_rels/slide148.xml.rels><?xml version="1.0" encoding="UTF-8" standalone="yes"?>
<Relationships xmlns="http://schemas.openxmlformats.org/package/2006/relationships"><Relationship Id="rId8" Type="http://schemas.openxmlformats.org/officeDocument/2006/relationships/tags" Target="../tags/tag1398.xml"/><Relationship Id="rId13" Type="http://schemas.openxmlformats.org/officeDocument/2006/relationships/tags" Target="../tags/tag1403.xml"/><Relationship Id="rId18" Type="http://schemas.openxmlformats.org/officeDocument/2006/relationships/image" Target="../media/image98.png"/><Relationship Id="rId3" Type="http://schemas.openxmlformats.org/officeDocument/2006/relationships/tags" Target="../tags/tag1393.xml"/><Relationship Id="rId7" Type="http://schemas.openxmlformats.org/officeDocument/2006/relationships/tags" Target="../tags/tag1397.xml"/><Relationship Id="rId12" Type="http://schemas.openxmlformats.org/officeDocument/2006/relationships/tags" Target="../tags/tag1402.xml"/><Relationship Id="rId17" Type="http://schemas.openxmlformats.org/officeDocument/2006/relationships/slideLayout" Target="../slideLayouts/slideLayout7.xml"/><Relationship Id="rId2" Type="http://schemas.openxmlformats.org/officeDocument/2006/relationships/tags" Target="../tags/tag1392.xml"/><Relationship Id="rId16" Type="http://schemas.openxmlformats.org/officeDocument/2006/relationships/tags" Target="../tags/tag1406.xml"/><Relationship Id="rId1" Type="http://schemas.openxmlformats.org/officeDocument/2006/relationships/tags" Target="../tags/tag1391.xml"/><Relationship Id="rId6" Type="http://schemas.openxmlformats.org/officeDocument/2006/relationships/tags" Target="../tags/tag1396.xml"/><Relationship Id="rId11" Type="http://schemas.openxmlformats.org/officeDocument/2006/relationships/tags" Target="../tags/tag1401.xml"/><Relationship Id="rId5" Type="http://schemas.openxmlformats.org/officeDocument/2006/relationships/tags" Target="../tags/tag1395.xml"/><Relationship Id="rId15" Type="http://schemas.openxmlformats.org/officeDocument/2006/relationships/tags" Target="../tags/tag1405.xml"/><Relationship Id="rId10" Type="http://schemas.openxmlformats.org/officeDocument/2006/relationships/tags" Target="../tags/tag1400.xml"/><Relationship Id="rId4" Type="http://schemas.openxmlformats.org/officeDocument/2006/relationships/tags" Target="../tags/tag1394.xml"/><Relationship Id="rId9" Type="http://schemas.openxmlformats.org/officeDocument/2006/relationships/tags" Target="../tags/tag1399.xml"/><Relationship Id="rId14" Type="http://schemas.openxmlformats.org/officeDocument/2006/relationships/tags" Target="../tags/tag1404.xml"/></Relationships>
</file>

<file path=ppt/slides/_rels/slide149.xml.rels><?xml version="1.0" encoding="UTF-8" standalone="yes"?>
<Relationships xmlns="http://schemas.openxmlformats.org/package/2006/relationships"><Relationship Id="rId8" Type="http://schemas.openxmlformats.org/officeDocument/2006/relationships/tags" Target="../tags/tag1414.xml"/><Relationship Id="rId13" Type="http://schemas.openxmlformats.org/officeDocument/2006/relationships/tags" Target="../tags/tag1419.xml"/><Relationship Id="rId18" Type="http://schemas.openxmlformats.org/officeDocument/2006/relationships/tags" Target="../tags/tag1424.xml"/><Relationship Id="rId3" Type="http://schemas.openxmlformats.org/officeDocument/2006/relationships/tags" Target="../tags/tag1409.xml"/><Relationship Id="rId21" Type="http://schemas.openxmlformats.org/officeDocument/2006/relationships/image" Target="../media/image99.png"/><Relationship Id="rId7" Type="http://schemas.openxmlformats.org/officeDocument/2006/relationships/tags" Target="../tags/tag1413.xml"/><Relationship Id="rId12" Type="http://schemas.openxmlformats.org/officeDocument/2006/relationships/tags" Target="../tags/tag1418.xml"/><Relationship Id="rId17" Type="http://schemas.openxmlformats.org/officeDocument/2006/relationships/tags" Target="../tags/tag1423.xml"/><Relationship Id="rId2" Type="http://schemas.openxmlformats.org/officeDocument/2006/relationships/tags" Target="../tags/tag1408.xml"/><Relationship Id="rId16" Type="http://schemas.openxmlformats.org/officeDocument/2006/relationships/tags" Target="../tags/tag1422.xml"/><Relationship Id="rId20" Type="http://schemas.openxmlformats.org/officeDocument/2006/relationships/slideLayout" Target="../slideLayouts/slideLayout7.xml"/><Relationship Id="rId1" Type="http://schemas.openxmlformats.org/officeDocument/2006/relationships/tags" Target="../tags/tag1407.xml"/><Relationship Id="rId6" Type="http://schemas.openxmlformats.org/officeDocument/2006/relationships/tags" Target="../tags/tag1412.xml"/><Relationship Id="rId11" Type="http://schemas.openxmlformats.org/officeDocument/2006/relationships/tags" Target="../tags/tag1417.xml"/><Relationship Id="rId5" Type="http://schemas.openxmlformats.org/officeDocument/2006/relationships/tags" Target="../tags/tag1411.xml"/><Relationship Id="rId15" Type="http://schemas.openxmlformats.org/officeDocument/2006/relationships/tags" Target="../tags/tag1421.xml"/><Relationship Id="rId10" Type="http://schemas.openxmlformats.org/officeDocument/2006/relationships/tags" Target="../tags/tag1416.xml"/><Relationship Id="rId19" Type="http://schemas.openxmlformats.org/officeDocument/2006/relationships/tags" Target="../tags/tag1425.xml"/><Relationship Id="rId4" Type="http://schemas.openxmlformats.org/officeDocument/2006/relationships/tags" Target="../tags/tag1410.xml"/><Relationship Id="rId9" Type="http://schemas.openxmlformats.org/officeDocument/2006/relationships/tags" Target="../tags/tag1415.xml"/><Relationship Id="rId14" Type="http://schemas.openxmlformats.org/officeDocument/2006/relationships/tags" Target="../tags/tag142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70.xml"/><Relationship Id="rId6" Type="http://schemas.openxmlformats.org/officeDocument/2006/relationships/image" Target="../media/image13.emf"/><Relationship Id="rId5" Type="http://schemas.openxmlformats.org/officeDocument/2006/relationships/customXml" Target="../ink/ink2.xml"/><Relationship Id="rId4" Type="http://schemas.openxmlformats.org/officeDocument/2006/relationships/image" Target="../media/image12.png"/></Relationships>
</file>

<file path=ppt/slides/_rels/slide150.xml.rels><?xml version="1.0" encoding="UTF-8" standalone="yes"?>
<Relationships xmlns="http://schemas.openxmlformats.org/package/2006/relationships"><Relationship Id="rId8" Type="http://schemas.openxmlformats.org/officeDocument/2006/relationships/tags" Target="../tags/tag1433.xml"/><Relationship Id="rId13" Type="http://schemas.openxmlformats.org/officeDocument/2006/relationships/tags" Target="../tags/tag1438.xml"/><Relationship Id="rId18" Type="http://schemas.openxmlformats.org/officeDocument/2006/relationships/image" Target="../media/image101.png"/><Relationship Id="rId3" Type="http://schemas.openxmlformats.org/officeDocument/2006/relationships/tags" Target="../tags/tag1428.xml"/><Relationship Id="rId7" Type="http://schemas.openxmlformats.org/officeDocument/2006/relationships/tags" Target="../tags/tag1432.xml"/><Relationship Id="rId12" Type="http://schemas.openxmlformats.org/officeDocument/2006/relationships/tags" Target="../tags/tag1437.xml"/><Relationship Id="rId17" Type="http://schemas.openxmlformats.org/officeDocument/2006/relationships/image" Target="../media/image100.png"/><Relationship Id="rId2" Type="http://schemas.openxmlformats.org/officeDocument/2006/relationships/tags" Target="../tags/tag1427.xml"/><Relationship Id="rId16" Type="http://schemas.openxmlformats.org/officeDocument/2006/relationships/slideLayout" Target="../slideLayouts/slideLayout7.xml"/><Relationship Id="rId20" Type="http://schemas.openxmlformats.org/officeDocument/2006/relationships/image" Target="../media/image103.gif"/><Relationship Id="rId1" Type="http://schemas.openxmlformats.org/officeDocument/2006/relationships/tags" Target="../tags/tag1426.xml"/><Relationship Id="rId6" Type="http://schemas.openxmlformats.org/officeDocument/2006/relationships/tags" Target="../tags/tag1431.xml"/><Relationship Id="rId11" Type="http://schemas.openxmlformats.org/officeDocument/2006/relationships/tags" Target="../tags/tag1436.xml"/><Relationship Id="rId5" Type="http://schemas.openxmlformats.org/officeDocument/2006/relationships/tags" Target="../tags/tag1430.xml"/><Relationship Id="rId15" Type="http://schemas.openxmlformats.org/officeDocument/2006/relationships/tags" Target="../tags/tag1440.xml"/><Relationship Id="rId10" Type="http://schemas.openxmlformats.org/officeDocument/2006/relationships/tags" Target="../tags/tag1435.xml"/><Relationship Id="rId19" Type="http://schemas.openxmlformats.org/officeDocument/2006/relationships/image" Target="../media/image102.jpeg"/><Relationship Id="rId4" Type="http://schemas.openxmlformats.org/officeDocument/2006/relationships/tags" Target="../tags/tag1429.xml"/><Relationship Id="rId9" Type="http://schemas.openxmlformats.org/officeDocument/2006/relationships/tags" Target="../tags/tag1434.xml"/><Relationship Id="rId14" Type="http://schemas.openxmlformats.org/officeDocument/2006/relationships/tags" Target="../tags/tag1439.xml"/></Relationships>
</file>

<file path=ppt/slides/_rels/slide151.xml.rels><?xml version="1.0" encoding="UTF-8" standalone="yes"?>
<Relationships xmlns="http://schemas.openxmlformats.org/package/2006/relationships"><Relationship Id="rId8" Type="http://schemas.openxmlformats.org/officeDocument/2006/relationships/tags" Target="../tags/tag1448.xml"/><Relationship Id="rId13" Type="http://schemas.openxmlformats.org/officeDocument/2006/relationships/tags" Target="../tags/tag1453.xml"/><Relationship Id="rId18" Type="http://schemas.openxmlformats.org/officeDocument/2006/relationships/tags" Target="../tags/tag1458.xml"/><Relationship Id="rId3" Type="http://schemas.openxmlformats.org/officeDocument/2006/relationships/tags" Target="../tags/tag1443.xml"/><Relationship Id="rId21" Type="http://schemas.openxmlformats.org/officeDocument/2006/relationships/tags" Target="../tags/tag1461.xml"/><Relationship Id="rId7" Type="http://schemas.openxmlformats.org/officeDocument/2006/relationships/tags" Target="../tags/tag1447.xml"/><Relationship Id="rId12" Type="http://schemas.openxmlformats.org/officeDocument/2006/relationships/tags" Target="../tags/tag1452.xml"/><Relationship Id="rId17" Type="http://schemas.openxmlformats.org/officeDocument/2006/relationships/tags" Target="../tags/tag1457.xml"/><Relationship Id="rId2" Type="http://schemas.openxmlformats.org/officeDocument/2006/relationships/tags" Target="../tags/tag1442.xml"/><Relationship Id="rId16" Type="http://schemas.openxmlformats.org/officeDocument/2006/relationships/tags" Target="../tags/tag1456.xml"/><Relationship Id="rId20" Type="http://schemas.openxmlformats.org/officeDocument/2006/relationships/tags" Target="../tags/tag1460.xml"/><Relationship Id="rId1" Type="http://schemas.openxmlformats.org/officeDocument/2006/relationships/tags" Target="../tags/tag1441.xml"/><Relationship Id="rId6" Type="http://schemas.openxmlformats.org/officeDocument/2006/relationships/tags" Target="../tags/tag1446.xml"/><Relationship Id="rId11" Type="http://schemas.openxmlformats.org/officeDocument/2006/relationships/tags" Target="../tags/tag1451.xml"/><Relationship Id="rId5" Type="http://schemas.openxmlformats.org/officeDocument/2006/relationships/tags" Target="../tags/tag1445.xml"/><Relationship Id="rId15" Type="http://schemas.openxmlformats.org/officeDocument/2006/relationships/tags" Target="../tags/tag1455.xml"/><Relationship Id="rId10" Type="http://schemas.openxmlformats.org/officeDocument/2006/relationships/tags" Target="../tags/tag1450.xml"/><Relationship Id="rId19" Type="http://schemas.openxmlformats.org/officeDocument/2006/relationships/tags" Target="../tags/tag1459.xml"/><Relationship Id="rId4" Type="http://schemas.openxmlformats.org/officeDocument/2006/relationships/tags" Target="../tags/tag1444.xml"/><Relationship Id="rId9" Type="http://schemas.openxmlformats.org/officeDocument/2006/relationships/tags" Target="../tags/tag1449.xml"/><Relationship Id="rId14" Type="http://schemas.openxmlformats.org/officeDocument/2006/relationships/tags" Target="../tags/tag1454.xml"/><Relationship Id="rId22"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8" Type="http://schemas.openxmlformats.org/officeDocument/2006/relationships/tags" Target="../tags/tag1469.xml"/><Relationship Id="rId3" Type="http://schemas.openxmlformats.org/officeDocument/2006/relationships/tags" Target="../tags/tag1464.xml"/><Relationship Id="rId7" Type="http://schemas.openxmlformats.org/officeDocument/2006/relationships/tags" Target="../tags/tag1468.xml"/><Relationship Id="rId2" Type="http://schemas.openxmlformats.org/officeDocument/2006/relationships/tags" Target="../tags/tag1463.xml"/><Relationship Id="rId1" Type="http://schemas.openxmlformats.org/officeDocument/2006/relationships/tags" Target="../tags/tag1462.xml"/><Relationship Id="rId6" Type="http://schemas.openxmlformats.org/officeDocument/2006/relationships/tags" Target="../tags/tag1467.xml"/><Relationship Id="rId5" Type="http://schemas.openxmlformats.org/officeDocument/2006/relationships/tags" Target="../tags/tag1466.xml"/><Relationship Id="rId10" Type="http://schemas.openxmlformats.org/officeDocument/2006/relationships/image" Target="../media/image80.jpeg"/><Relationship Id="rId4" Type="http://schemas.openxmlformats.org/officeDocument/2006/relationships/tags" Target="../tags/tag1465.xml"/><Relationship Id="rId9"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8" Type="http://schemas.openxmlformats.org/officeDocument/2006/relationships/tags" Target="../tags/tag1477.xml"/><Relationship Id="rId13" Type="http://schemas.openxmlformats.org/officeDocument/2006/relationships/tags" Target="../tags/tag1482.xml"/><Relationship Id="rId3" Type="http://schemas.openxmlformats.org/officeDocument/2006/relationships/tags" Target="../tags/tag1472.xml"/><Relationship Id="rId7" Type="http://schemas.openxmlformats.org/officeDocument/2006/relationships/tags" Target="../tags/tag1476.xml"/><Relationship Id="rId12" Type="http://schemas.openxmlformats.org/officeDocument/2006/relationships/tags" Target="../tags/tag1481.xml"/><Relationship Id="rId2" Type="http://schemas.openxmlformats.org/officeDocument/2006/relationships/tags" Target="../tags/tag1471.xml"/><Relationship Id="rId1" Type="http://schemas.openxmlformats.org/officeDocument/2006/relationships/tags" Target="../tags/tag1470.xml"/><Relationship Id="rId6" Type="http://schemas.openxmlformats.org/officeDocument/2006/relationships/tags" Target="../tags/tag1475.xml"/><Relationship Id="rId11" Type="http://schemas.openxmlformats.org/officeDocument/2006/relationships/tags" Target="../tags/tag1480.xml"/><Relationship Id="rId5" Type="http://schemas.openxmlformats.org/officeDocument/2006/relationships/tags" Target="../tags/tag1474.xml"/><Relationship Id="rId10" Type="http://schemas.openxmlformats.org/officeDocument/2006/relationships/tags" Target="../tags/tag1479.xml"/><Relationship Id="rId4" Type="http://schemas.openxmlformats.org/officeDocument/2006/relationships/tags" Target="../tags/tag1473.xml"/><Relationship Id="rId9" Type="http://schemas.openxmlformats.org/officeDocument/2006/relationships/tags" Target="../tags/tag1478.xml"/><Relationship Id="rId14"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3" Type="http://schemas.openxmlformats.org/officeDocument/2006/relationships/tags" Target="../tags/tag1495.xml"/><Relationship Id="rId18" Type="http://schemas.openxmlformats.org/officeDocument/2006/relationships/tags" Target="../tags/tag1500.xml"/><Relationship Id="rId26" Type="http://schemas.openxmlformats.org/officeDocument/2006/relationships/tags" Target="../tags/tag1508.xml"/><Relationship Id="rId39" Type="http://schemas.openxmlformats.org/officeDocument/2006/relationships/tags" Target="../tags/tag1521.xml"/><Relationship Id="rId21" Type="http://schemas.openxmlformats.org/officeDocument/2006/relationships/tags" Target="../tags/tag1503.xml"/><Relationship Id="rId34" Type="http://schemas.openxmlformats.org/officeDocument/2006/relationships/tags" Target="../tags/tag1516.xml"/><Relationship Id="rId42" Type="http://schemas.openxmlformats.org/officeDocument/2006/relationships/tags" Target="../tags/tag1524.xml"/><Relationship Id="rId47" Type="http://schemas.openxmlformats.org/officeDocument/2006/relationships/tags" Target="../tags/tag1529.xml"/><Relationship Id="rId50" Type="http://schemas.openxmlformats.org/officeDocument/2006/relationships/tags" Target="../tags/tag1532.xml"/><Relationship Id="rId55" Type="http://schemas.openxmlformats.org/officeDocument/2006/relationships/tags" Target="../tags/tag1537.xml"/><Relationship Id="rId63" Type="http://schemas.openxmlformats.org/officeDocument/2006/relationships/tags" Target="../tags/tag1545.xml"/><Relationship Id="rId68" Type="http://schemas.openxmlformats.org/officeDocument/2006/relationships/tags" Target="../tags/tag1550.xml"/><Relationship Id="rId76" Type="http://schemas.openxmlformats.org/officeDocument/2006/relationships/tags" Target="../tags/tag1558.xml"/><Relationship Id="rId84" Type="http://schemas.openxmlformats.org/officeDocument/2006/relationships/tags" Target="../tags/tag1566.xml"/><Relationship Id="rId7" Type="http://schemas.openxmlformats.org/officeDocument/2006/relationships/tags" Target="../tags/tag1489.xml"/><Relationship Id="rId71" Type="http://schemas.openxmlformats.org/officeDocument/2006/relationships/tags" Target="../tags/tag1553.xml"/><Relationship Id="rId2" Type="http://schemas.openxmlformats.org/officeDocument/2006/relationships/tags" Target="../tags/tag1484.xml"/><Relationship Id="rId16" Type="http://schemas.openxmlformats.org/officeDocument/2006/relationships/tags" Target="../tags/tag1498.xml"/><Relationship Id="rId29" Type="http://schemas.openxmlformats.org/officeDocument/2006/relationships/tags" Target="../tags/tag1511.xml"/><Relationship Id="rId11" Type="http://schemas.openxmlformats.org/officeDocument/2006/relationships/tags" Target="../tags/tag1493.xml"/><Relationship Id="rId24" Type="http://schemas.openxmlformats.org/officeDocument/2006/relationships/tags" Target="../tags/tag1506.xml"/><Relationship Id="rId32" Type="http://schemas.openxmlformats.org/officeDocument/2006/relationships/tags" Target="../tags/tag1514.xml"/><Relationship Id="rId37" Type="http://schemas.openxmlformats.org/officeDocument/2006/relationships/tags" Target="../tags/tag1519.xml"/><Relationship Id="rId40" Type="http://schemas.openxmlformats.org/officeDocument/2006/relationships/tags" Target="../tags/tag1522.xml"/><Relationship Id="rId45" Type="http://schemas.openxmlformats.org/officeDocument/2006/relationships/tags" Target="../tags/tag1527.xml"/><Relationship Id="rId53" Type="http://schemas.openxmlformats.org/officeDocument/2006/relationships/tags" Target="../tags/tag1535.xml"/><Relationship Id="rId58" Type="http://schemas.openxmlformats.org/officeDocument/2006/relationships/tags" Target="../tags/tag1540.xml"/><Relationship Id="rId66" Type="http://schemas.openxmlformats.org/officeDocument/2006/relationships/tags" Target="../tags/tag1548.xml"/><Relationship Id="rId74" Type="http://schemas.openxmlformats.org/officeDocument/2006/relationships/tags" Target="../tags/tag1556.xml"/><Relationship Id="rId79" Type="http://schemas.openxmlformats.org/officeDocument/2006/relationships/tags" Target="../tags/tag1561.xml"/><Relationship Id="rId5" Type="http://schemas.openxmlformats.org/officeDocument/2006/relationships/tags" Target="../tags/tag1487.xml"/><Relationship Id="rId61" Type="http://schemas.openxmlformats.org/officeDocument/2006/relationships/tags" Target="../tags/tag1543.xml"/><Relationship Id="rId82" Type="http://schemas.openxmlformats.org/officeDocument/2006/relationships/tags" Target="../tags/tag1564.xml"/><Relationship Id="rId19" Type="http://schemas.openxmlformats.org/officeDocument/2006/relationships/tags" Target="../tags/tag1501.xml"/><Relationship Id="rId4" Type="http://schemas.openxmlformats.org/officeDocument/2006/relationships/tags" Target="../tags/tag1486.xml"/><Relationship Id="rId9" Type="http://schemas.openxmlformats.org/officeDocument/2006/relationships/tags" Target="../tags/tag1491.xml"/><Relationship Id="rId14" Type="http://schemas.openxmlformats.org/officeDocument/2006/relationships/tags" Target="../tags/tag1496.xml"/><Relationship Id="rId22" Type="http://schemas.openxmlformats.org/officeDocument/2006/relationships/tags" Target="../tags/tag1504.xml"/><Relationship Id="rId27" Type="http://schemas.openxmlformats.org/officeDocument/2006/relationships/tags" Target="../tags/tag1509.xml"/><Relationship Id="rId30" Type="http://schemas.openxmlformats.org/officeDocument/2006/relationships/tags" Target="../tags/tag1512.xml"/><Relationship Id="rId35" Type="http://schemas.openxmlformats.org/officeDocument/2006/relationships/tags" Target="../tags/tag1517.xml"/><Relationship Id="rId43" Type="http://schemas.openxmlformats.org/officeDocument/2006/relationships/tags" Target="../tags/tag1525.xml"/><Relationship Id="rId48" Type="http://schemas.openxmlformats.org/officeDocument/2006/relationships/tags" Target="../tags/tag1530.xml"/><Relationship Id="rId56" Type="http://schemas.openxmlformats.org/officeDocument/2006/relationships/tags" Target="../tags/tag1538.xml"/><Relationship Id="rId64" Type="http://schemas.openxmlformats.org/officeDocument/2006/relationships/tags" Target="../tags/tag1546.xml"/><Relationship Id="rId69" Type="http://schemas.openxmlformats.org/officeDocument/2006/relationships/tags" Target="../tags/tag1551.xml"/><Relationship Id="rId77" Type="http://schemas.openxmlformats.org/officeDocument/2006/relationships/tags" Target="../tags/tag1559.xml"/><Relationship Id="rId8" Type="http://schemas.openxmlformats.org/officeDocument/2006/relationships/tags" Target="../tags/tag1490.xml"/><Relationship Id="rId51" Type="http://schemas.openxmlformats.org/officeDocument/2006/relationships/tags" Target="../tags/tag1533.xml"/><Relationship Id="rId72" Type="http://schemas.openxmlformats.org/officeDocument/2006/relationships/tags" Target="../tags/tag1554.xml"/><Relationship Id="rId80" Type="http://schemas.openxmlformats.org/officeDocument/2006/relationships/tags" Target="../tags/tag1562.xml"/><Relationship Id="rId85" Type="http://schemas.openxmlformats.org/officeDocument/2006/relationships/slideLayout" Target="../slideLayouts/slideLayout7.xml"/><Relationship Id="rId3" Type="http://schemas.openxmlformats.org/officeDocument/2006/relationships/tags" Target="../tags/tag1485.xml"/><Relationship Id="rId12" Type="http://schemas.openxmlformats.org/officeDocument/2006/relationships/tags" Target="../tags/tag1494.xml"/><Relationship Id="rId17" Type="http://schemas.openxmlformats.org/officeDocument/2006/relationships/tags" Target="../tags/tag1499.xml"/><Relationship Id="rId25" Type="http://schemas.openxmlformats.org/officeDocument/2006/relationships/tags" Target="../tags/tag1507.xml"/><Relationship Id="rId33" Type="http://schemas.openxmlformats.org/officeDocument/2006/relationships/tags" Target="../tags/tag1515.xml"/><Relationship Id="rId38" Type="http://schemas.openxmlformats.org/officeDocument/2006/relationships/tags" Target="../tags/tag1520.xml"/><Relationship Id="rId46" Type="http://schemas.openxmlformats.org/officeDocument/2006/relationships/tags" Target="../tags/tag1528.xml"/><Relationship Id="rId59" Type="http://schemas.openxmlformats.org/officeDocument/2006/relationships/tags" Target="../tags/tag1541.xml"/><Relationship Id="rId67" Type="http://schemas.openxmlformats.org/officeDocument/2006/relationships/tags" Target="../tags/tag1549.xml"/><Relationship Id="rId20" Type="http://schemas.openxmlformats.org/officeDocument/2006/relationships/tags" Target="../tags/tag1502.xml"/><Relationship Id="rId41" Type="http://schemas.openxmlformats.org/officeDocument/2006/relationships/tags" Target="../tags/tag1523.xml"/><Relationship Id="rId54" Type="http://schemas.openxmlformats.org/officeDocument/2006/relationships/tags" Target="../tags/tag1536.xml"/><Relationship Id="rId62" Type="http://schemas.openxmlformats.org/officeDocument/2006/relationships/tags" Target="../tags/tag1544.xml"/><Relationship Id="rId70" Type="http://schemas.openxmlformats.org/officeDocument/2006/relationships/tags" Target="../tags/tag1552.xml"/><Relationship Id="rId75" Type="http://schemas.openxmlformats.org/officeDocument/2006/relationships/tags" Target="../tags/tag1557.xml"/><Relationship Id="rId83" Type="http://schemas.openxmlformats.org/officeDocument/2006/relationships/tags" Target="../tags/tag1565.xml"/><Relationship Id="rId1" Type="http://schemas.openxmlformats.org/officeDocument/2006/relationships/tags" Target="../tags/tag1483.xml"/><Relationship Id="rId6" Type="http://schemas.openxmlformats.org/officeDocument/2006/relationships/tags" Target="../tags/tag1488.xml"/><Relationship Id="rId15" Type="http://schemas.openxmlformats.org/officeDocument/2006/relationships/tags" Target="../tags/tag1497.xml"/><Relationship Id="rId23" Type="http://schemas.openxmlformats.org/officeDocument/2006/relationships/tags" Target="../tags/tag1505.xml"/><Relationship Id="rId28" Type="http://schemas.openxmlformats.org/officeDocument/2006/relationships/tags" Target="../tags/tag1510.xml"/><Relationship Id="rId36" Type="http://schemas.openxmlformats.org/officeDocument/2006/relationships/tags" Target="../tags/tag1518.xml"/><Relationship Id="rId49" Type="http://schemas.openxmlformats.org/officeDocument/2006/relationships/tags" Target="../tags/tag1531.xml"/><Relationship Id="rId57" Type="http://schemas.openxmlformats.org/officeDocument/2006/relationships/tags" Target="../tags/tag1539.xml"/><Relationship Id="rId10" Type="http://schemas.openxmlformats.org/officeDocument/2006/relationships/tags" Target="../tags/tag1492.xml"/><Relationship Id="rId31" Type="http://schemas.openxmlformats.org/officeDocument/2006/relationships/tags" Target="../tags/tag1513.xml"/><Relationship Id="rId44" Type="http://schemas.openxmlformats.org/officeDocument/2006/relationships/tags" Target="../tags/tag1526.xml"/><Relationship Id="rId52" Type="http://schemas.openxmlformats.org/officeDocument/2006/relationships/tags" Target="../tags/tag1534.xml"/><Relationship Id="rId60" Type="http://schemas.openxmlformats.org/officeDocument/2006/relationships/tags" Target="../tags/tag1542.xml"/><Relationship Id="rId65" Type="http://schemas.openxmlformats.org/officeDocument/2006/relationships/tags" Target="../tags/tag1547.xml"/><Relationship Id="rId73" Type="http://schemas.openxmlformats.org/officeDocument/2006/relationships/tags" Target="../tags/tag1555.xml"/><Relationship Id="rId78" Type="http://schemas.openxmlformats.org/officeDocument/2006/relationships/tags" Target="../tags/tag1560.xml"/><Relationship Id="rId81" Type="http://schemas.openxmlformats.org/officeDocument/2006/relationships/tags" Target="../tags/tag1563.xml"/><Relationship Id="rId86" Type="http://schemas.openxmlformats.org/officeDocument/2006/relationships/image" Target="../media/image77.png"/></Relationships>
</file>

<file path=ppt/slides/_rels/slide155.xml.rels><?xml version="1.0" encoding="UTF-8" standalone="yes"?>
<Relationships xmlns="http://schemas.openxmlformats.org/package/2006/relationships"><Relationship Id="rId8" Type="http://schemas.openxmlformats.org/officeDocument/2006/relationships/tags" Target="../tags/tag1574.xml"/><Relationship Id="rId13" Type="http://schemas.openxmlformats.org/officeDocument/2006/relationships/tags" Target="../tags/tag1579.xml"/><Relationship Id="rId18" Type="http://schemas.openxmlformats.org/officeDocument/2006/relationships/tags" Target="../tags/tag1584.xml"/><Relationship Id="rId26" Type="http://schemas.openxmlformats.org/officeDocument/2006/relationships/tags" Target="../tags/tag1592.xml"/><Relationship Id="rId39" Type="http://schemas.openxmlformats.org/officeDocument/2006/relationships/tags" Target="../tags/tag1605.xml"/><Relationship Id="rId3" Type="http://schemas.openxmlformats.org/officeDocument/2006/relationships/tags" Target="../tags/tag1569.xml"/><Relationship Id="rId21" Type="http://schemas.openxmlformats.org/officeDocument/2006/relationships/tags" Target="../tags/tag1587.xml"/><Relationship Id="rId34" Type="http://schemas.openxmlformats.org/officeDocument/2006/relationships/tags" Target="../tags/tag1600.xml"/><Relationship Id="rId42" Type="http://schemas.openxmlformats.org/officeDocument/2006/relationships/tags" Target="../tags/tag1608.xml"/><Relationship Id="rId7" Type="http://schemas.openxmlformats.org/officeDocument/2006/relationships/tags" Target="../tags/tag1573.xml"/><Relationship Id="rId12" Type="http://schemas.openxmlformats.org/officeDocument/2006/relationships/tags" Target="../tags/tag1578.xml"/><Relationship Id="rId17" Type="http://schemas.openxmlformats.org/officeDocument/2006/relationships/tags" Target="../tags/tag1583.xml"/><Relationship Id="rId25" Type="http://schemas.openxmlformats.org/officeDocument/2006/relationships/tags" Target="../tags/tag1591.xml"/><Relationship Id="rId33" Type="http://schemas.openxmlformats.org/officeDocument/2006/relationships/tags" Target="../tags/tag1599.xml"/><Relationship Id="rId38" Type="http://schemas.openxmlformats.org/officeDocument/2006/relationships/tags" Target="../tags/tag1604.xml"/><Relationship Id="rId2" Type="http://schemas.openxmlformats.org/officeDocument/2006/relationships/tags" Target="../tags/tag1568.xml"/><Relationship Id="rId16" Type="http://schemas.openxmlformats.org/officeDocument/2006/relationships/tags" Target="../tags/tag1582.xml"/><Relationship Id="rId20" Type="http://schemas.openxmlformats.org/officeDocument/2006/relationships/tags" Target="../tags/tag1586.xml"/><Relationship Id="rId29" Type="http://schemas.openxmlformats.org/officeDocument/2006/relationships/tags" Target="../tags/tag1595.xml"/><Relationship Id="rId41" Type="http://schemas.openxmlformats.org/officeDocument/2006/relationships/tags" Target="../tags/tag1607.xml"/><Relationship Id="rId1" Type="http://schemas.openxmlformats.org/officeDocument/2006/relationships/tags" Target="../tags/tag1567.xml"/><Relationship Id="rId6" Type="http://schemas.openxmlformats.org/officeDocument/2006/relationships/tags" Target="../tags/tag1572.xml"/><Relationship Id="rId11" Type="http://schemas.openxmlformats.org/officeDocument/2006/relationships/tags" Target="../tags/tag1577.xml"/><Relationship Id="rId24" Type="http://schemas.openxmlformats.org/officeDocument/2006/relationships/tags" Target="../tags/tag1590.xml"/><Relationship Id="rId32" Type="http://schemas.openxmlformats.org/officeDocument/2006/relationships/tags" Target="../tags/tag1598.xml"/><Relationship Id="rId37" Type="http://schemas.openxmlformats.org/officeDocument/2006/relationships/tags" Target="../tags/tag1603.xml"/><Relationship Id="rId40" Type="http://schemas.openxmlformats.org/officeDocument/2006/relationships/tags" Target="../tags/tag1606.xml"/><Relationship Id="rId45" Type="http://schemas.openxmlformats.org/officeDocument/2006/relationships/image" Target="../media/image77.png"/><Relationship Id="rId5" Type="http://schemas.openxmlformats.org/officeDocument/2006/relationships/tags" Target="../tags/tag1571.xml"/><Relationship Id="rId15" Type="http://schemas.openxmlformats.org/officeDocument/2006/relationships/tags" Target="../tags/tag1581.xml"/><Relationship Id="rId23" Type="http://schemas.openxmlformats.org/officeDocument/2006/relationships/tags" Target="../tags/tag1589.xml"/><Relationship Id="rId28" Type="http://schemas.openxmlformats.org/officeDocument/2006/relationships/tags" Target="../tags/tag1594.xml"/><Relationship Id="rId36" Type="http://schemas.openxmlformats.org/officeDocument/2006/relationships/tags" Target="../tags/tag1602.xml"/><Relationship Id="rId10" Type="http://schemas.openxmlformats.org/officeDocument/2006/relationships/tags" Target="../tags/tag1576.xml"/><Relationship Id="rId19" Type="http://schemas.openxmlformats.org/officeDocument/2006/relationships/tags" Target="../tags/tag1585.xml"/><Relationship Id="rId31" Type="http://schemas.openxmlformats.org/officeDocument/2006/relationships/tags" Target="../tags/tag1597.xml"/><Relationship Id="rId44" Type="http://schemas.openxmlformats.org/officeDocument/2006/relationships/slideLayout" Target="../slideLayouts/slideLayout7.xml"/><Relationship Id="rId4" Type="http://schemas.openxmlformats.org/officeDocument/2006/relationships/tags" Target="../tags/tag1570.xml"/><Relationship Id="rId9" Type="http://schemas.openxmlformats.org/officeDocument/2006/relationships/tags" Target="../tags/tag1575.xml"/><Relationship Id="rId14" Type="http://schemas.openxmlformats.org/officeDocument/2006/relationships/tags" Target="../tags/tag1580.xml"/><Relationship Id="rId22" Type="http://schemas.openxmlformats.org/officeDocument/2006/relationships/tags" Target="../tags/tag1588.xml"/><Relationship Id="rId27" Type="http://schemas.openxmlformats.org/officeDocument/2006/relationships/tags" Target="../tags/tag1593.xml"/><Relationship Id="rId30" Type="http://schemas.openxmlformats.org/officeDocument/2006/relationships/tags" Target="../tags/tag1596.xml"/><Relationship Id="rId35" Type="http://schemas.openxmlformats.org/officeDocument/2006/relationships/tags" Target="../tags/tag1601.xml"/><Relationship Id="rId43" Type="http://schemas.openxmlformats.org/officeDocument/2006/relationships/tags" Target="../tags/tag1609.xml"/></Relationships>
</file>

<file path=ppt/slides/_rels/slide1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611.xml"/><Relationship Id="rId1" Type="http://schemas.openxmlformats.org/officeDocument/2006/relationships/tags" Target="../tags/tag1610.xml"/></Relationships>
</file>

<file path=ppt/slides/_rels/slide157.xml.rels><?xml version="1.0" encoding="UTF-8" standalone="yes"?>
<Relationships xmlns="http://schemas.openxmlformats.org/package/2006/relationships"><Relationship Id="rId8" Type="http://schemas.openxmlformats.org/officeDocument/2006/relationships/tags" Target="../tags/tag1619.xml"/><Relationship Id="rId3" Type="http://schemas.openxmlformats.org/officeDocument/2006/relationships/tags" Target="../tags/tag1614.xml"/><Relationship Id="rId7" Type="http://schemas.openxmlformats.org/officeDocument/2006/relationships/tags" Target="../tags/tag1618.xml"/><Relationship Id="rId2" Type="http://schemas.openxmlformats.org/officeDocument/2006/relationships/tags" Target="../tags/tag1613.xml"/><Relationship Id="rId1" Type="http://schemas.openxmlformats.org/officeDocument/2006/relationships/tags" Target="../tags/tag1612.xml"/><Relationship Id="rId6" Type="http://schemas.openxmlformats.org/officeDocument/2006/relationships/tags" Target="../tags/tag1617.xml"/><Relationship Id="rId11" Type="http://schemas.openxmlformats.org/officeDocument/2006/relationships/slideLayout" Target="../slideLayouts/slideLayout7.xml"/><Relationship Id="rId5" Type="http://schemas.openxmlformats.org/officeDocument/2006/relationships/tags" Target="../tags/tag1616.xml"/><Relationship Id="rId10" Type="http://schemas.openxmlformats.org/officeDocument/2006/relationships/tags" Target="../tags/tag1621.xml"/><Relationship Id="rId4" Type="http://schemas.openxmlformats.org/officeDocument/2006/relationships/tags" Target="../tags/tag1615.xml"/><Relationship Id="rId9" Type="http://schemas.openxmlformats.org/officeDocument/2006/relationships/tags" Target="../tags/tag1620.xml"/></Relationships>
</file>

<file path=ppt/slides/_rels/slide158.xml.rels><?xml version="1.0" encoding="UTF-8" standalone="yes"?>
<Relationships xmlns="http://schemas.openxmlformats.org/package/2006/relationships"><Relationship Id="rId8" Type="http://schemas.openxmlformats.org/officeDocument/2006/relationships/tags" Target="../tags/tag1629.xml"/><Relationship Id="rId3" Type="http://schemas.openxmlformats.org/officeDocument/2006/relationships/tags" Target="../tags/tag1624.xml"/><Relationship Id="rId7" Type="http://schemas.openxmlformats.org/officeDocument/2006/relationships/tags" Target="../tags/tag1628.xml"/><Relationship Id="rId12" Type="http://schemas.openxmlformats.org/officeDocument/2006/relationships/image" Target="../media/image105.jpeg"/><Relationship Id="rId2" Type="http://schemas.openxmlformats.org/officeDocument/2006/relationships/tags" Target="../tags/tag1623.xml"/><Relationship Id="rId1" Type="http://schemas.openxmlformats.org/officeDocument/2006/relationships/tags" Target="../tags/tag1622.xml"/><Relationship Id="rId6" Type="http://schemas.openxmlformats.org/officeDocument/2006/relationships/tags" Target="../tags/tag1627.xml"/><Relationship Id="rId11" Type="http://schemas.openxmlformats.org/officeDocument/2006/relationships/image" Target="../media/image104.jpeg"/><Relationship Id="rId5" Type="http://schemas.openxmlformats.org/officeDocument/2006/relationships/tags" Target="../tags/tag1626.xml"/><Relationship Id="rId10" Type="http://schemas.openxmlformats.org/officeDocument/2006/relationships/slideLayout" Target="../slideLayouts/slideLayout7.xml"/><Relationship Id="rId4" Type="http://schemas.openxmlformats.org/officeDocument/2006/relationships/tags" Target="../tags/tag1625.xml"/><Relationship Id="rId9" Type="http://schemas.openxmlformats.org/officeDocument/2006/relationships/tags" Target="../tags/tag1630.xml"/></Relationships>
</file>

<file path=ppt/slides/_rels/slide159.xml.rels><?xml version="1.0" encoding="UTF-8" standalone="yes"?>
<Relationships xmlns="http://schemas.openxmlformats.org/package/2006/relationships"><Relationship Id="rId8" Type="http://schemas.openxmlformats.org/officeDocument/2006/relationships/tags" Target="../tags/tag1638.xml"/><Relationship Id="rId13" Type="http://schemas.openxmlformats.org/officeDocument/2006/relationships/image" Target="../media/image108.jpeg"/><Relationship Id="rId3" Type="http://schemas.openxmlformats.org/officeDocument/2006/relationships/tags" Target="../tags/tag1633.xml"/><Relationship Id="rId7" Type="http://schemas.openxmlformats.org/officeDocument/2006/relationships/tags" Target="../tags/tag1637.xml"/><Relationship Id="rId12" Type="http://schemas.openxmlformats.org/officeDocument/2006/relationships/image" Target="../media/image107.png"/><Relationship Id="rId2" Type="http://schemas.openxmlformats.org/officeDocument/2006/relationships/tags" Target="../tags/tag1632.xml"/><Relationship Id="rId1" Type="http://schemas.openxmlformats.org/officeDocument/2006/relationships/tags" Target="../tags/tag1631.xml"/><Relationship Id="rId6" Type="http://schemas.openxmlformats.org/officeDocument/2006/relationships/tags" Target="../tags/tag1636.xml"/><Relationship Id="rId11" Type="http://schemas.openxmlformats.org/officeDocument/2006/relationships/image" Target="../media/image106.png"/><Relationship Id="rId5" Type="http://schemas.openxmlformats.org/officeDocument/2006/relationships/tags" Target="../tags/tag1635.xml"/><Relationship Id="rId10" Type="http://schemas.openxmlformats.org/officeDocument/2006/relationships/notesSlide" Target="../notesSlides/notesSlide23.xml"/><Relationship Id="rId4" Type="http://schemas.openxmlformats.org/officeDocument/2006/relationships/tags" Target="../tags/tag1634.xml"/><Relationship Id="rId9"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tags" Target="../tags/tag78.xml"/><Relationship Id="rId13" Type="http://schemas.openxmlformats.org/officeDocument/2006/relationships/tags" Target="../tags/tag83.xml"/><Relationship Id="rId18" Type="http://schemas.openxmlformats.org/officeDocument/2006/relationships/tags" Target="../tags/tag88.xml"/><Relationship Id="rId26" Type="http://schemas.openxmlformats.org/officeDocument/2006/relationships/tags" Target="../tags/tag96.xml"/><Relationship Id="rId3" Type="http://schemas.openxmlformats.org/officeDocument/2006/relationships/tags" Target="../tags/tag73.xml"/><Relationship Id="rId21" Type="http://schemas.openxmlformats.org/officeDocument/2006/relationships/tags" Target="../tags/tag91.xml"/><Relationship Id="rId7" Type="http://schemas.openxmlformats.org/officeDocument/2006/relationships/tags" Target="../tags/tag77.xml"/><Relationship Id="rId12" Type="http://schemas.openxmlformats.org/officeDocument/2006/relationships/tags" Target="../tags/tag82.xml"/><Relationship Id="rId17" Type="http://schemas.openxmlformats.org/officeDocument/2006/relationships/tags" Target="../tags/tag87.xml"/><Relationship Id="rId25" Type="http://schemas.openxmlformats.org/officeDocument/2006/relationships/tags" Target="../tags/tag95.xml"/><Relationship Id="rId2" Type="http://schemas.openxmlformats.org/officeDocument/2006/relationships/tags" Target="../tags/tag72.xml"/><Relationship Id="rId16" Type="http://schemas.openxmlformats.org/officeDocument/2006/relationships/tags" Target="../tags/tag86.xml"/><Relationship Id="rId20" Type="http://schemas.openxmlformats.org/officeDocument/2006/relationships/tags" Target="../tags/tag90.xml"/><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tags" Target="../tags/tag81.xml"/><Relationship Id="rId24" Type="http://schemas.openxmlformats.org/officeDocument/2006/relationships/tags" Target="../tags/tag94.xml"/><Relationship Id="rId5" Type="http://schemas.openxmlformats.org/officeDocument/2006/relationships/tags" Target="../tags/tag75.xml"/><Relationship Id="rId15" Type="http://schemas.openxmlformats.org/officeDocument/2006/relationships/tags" Target="../tags/tag85.xml"/><Relationship Id="rId23" Type="http://schemas.openxmlformats.org/officeDocument/2006/relationships/tags" Target="../tags/tag93.xml"/><Relationship Id="rId28" Type="http://schemas.openxmlformats.org/officeDocument/2006/relationships/image" Target="../media/image14.png"/><Relationship Id="rId10" Type="http://schemas.openxmlformats.org/officeDocument/2006/relationships/tags" Target="../tags/tag80.xml"/><Relationship Id="rId19" Type="http://schemas.openxmlformats.org/officeDocument/2006/relationships/tags" Target="../tags/tag89.xml"/><Relationship Id="rId4" Type="http://schemas.openxmlformats.org/officeDocument/2006/relationships/tags" Target="../tags/tag74.xml"/><Relationship Id="rId9" Type="http://schemas.openxmlformats.org/officeDocument/2006/relationships/tags" Target="../tags/tag79.xml"/><Relationship Id="rId14" Type="http://schemas.openxmlformats.org/officeDocument/2006/relationships/tags" Target="../tags/tag84.xml"/><Relationship Id="rId22" Type="http://schemas.openxmlformats.org/officeDocument/2006/relationships/tags" Target="../tags/tag92.xml"/><Relationship Id="rId27"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tags" Target="../tags/tag1641.xml"/><Relationship Id="rId7" Type="http://schemas.openxmlformats.org/officeDocument/2006/relationships/notesSlide" Target="../notesSlides/notesSlide24.xml"/><Relationship Id="rId2" Type="http://schemas.openxmlformats.org/officeDocument/2006/relationships/tags" Target="../tags/tag1640.xml"/><Relationship Id="rId1" Type="http://schemas.openxmlformats.org/officeDocument/2006/relationships/tags" Target="../tags/tag1639.xml"/><Relationship Id="rId6" Type="http://schemas.openxmlformats.org/officeDocument/2006/relationships/slideLayout" Target="../slideLayouts/slideLayout2.xml"/><Relationship Id="rId5" Type="http://schemas.openxmlformats.org/officeDocument/2006/relationships/tags" Target="../tags/tag1643.xml"/><Relationship Id="rId4" Type="http://schemas.openxmlformats.org/officeDocument/2006/relationships/tags" Target="../tags/tag1642.xml"/></Relationships>
</file>

<file path=ppt/slides/_rels/slide161.xml.rels><?xml version="1.0" encoding="UTF-8" standalone="yes"?>
<Relationships xmlns="http://schemas.openxmlformats.org/package/2006/relationships"><Relationship Id="rId3" Type="http://schemas.openxmlformats.org/officeDocument/2006/relationships/tags" Target="../tags/tag1646.xml"/><Relationship Id="rId2" Type="http://schemas.openxmlformats.org/officeDocument/2006/relationships/tags" Target="../tags/tag1645.xml"/><Relationship Id="rId1" Type="http://schemas.openxmlformats.org/officeDocument/2006/relationships/tags" Target="../tags/tag1644.xml"/><Relationship Id="rId6" Type="http://schemas.openxmlformats.org/officeDocument/2006/relationships/image" Target="../media/image109.png"/><Relationship Id="rId5" Type="http://schemas.openxmlformats.org/officeDocument/2006/relationships/notesSlide" Target="../notesSlides/notesSlide25.xml"/><Relationship Id="rId4"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8" Type="http://schemas.openxmlformats.org/officeDocument/2006/relationships/tags" Target="../tags/tag1654.xml"/><Relationship Id="rId3" Type="http://schemas.openxmlformats.org/officeDocument/2006/relationships/tags" Target="../tags/tag1649.xml"/><Relationship Id="rId7" Type="http://schemas.openxmlformats.org/officeDocument/2006/relationships/tags" Target="../tags/tag1653.xml"/><Relationship Id="rId12" Type="http://schemas.openxmlformats.org/officeDocument/2006/relationships/slideLayout" Target="../slideLayouts/slideLayout1.xml"/><Relationship Id="rId2" Type="http://schemas.openxmlformats.org/officeDocument/2006/relationships/tags" Target="../tags/tag1648.xml"/><Relationship Id="rId1" Type="http://schemas.openxmlformats.org/officeDocument/2006/relationships/tags" Target="../tags/tag1647.xml"/><Relationship Id="rId6" Type="http://schemas.openxmlformats.org/officeDocument/2006/relationships/tags" Target="../tags/tag1652.xml"/><Relationship Id="rId11" Type="http://schemas.openxmlformats.org/officeDocument/2006/relationships/tags" Target="../tags/tag1657.xml"/><Relationship Id="rId5" Type="http://schemas.openxmlformats.org/officeDocument/2006/relationships/tags" Target="../tags/tag1651.xml"/><Relationship Id="rId10" Type="http://schemas.openxmlformats.org/officeDocument/2006/relationships/tags" Target="../tags/tag1656.xml"/><Relationship Id="rId4" Type="http://schemas.openxmlformats.org/officeDocument/2006/relationships/tags" Target="../tags/tag1650.xml"/><Relationship Id="rId9" Type="http://schemas.openxmlformats.org/officeDocument/2006/relationships/tags" Target="../tags/tag1655.xml"/></Relationships>
</file>

<file path=ppt/slides/_rels/slide16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1.xml"/><Relationship Id="rId1" Type="http://schemas.openxmlformats.org/officeDocument/2006/relationships/tags" Target="../tags/tag1658.xml"/></Relationships>
</file>

<file path=ppt/slides/_rels/slide164.xml.rels><?xml version="1.0" encoding="UTF-8" standalone="yes"?>
<Relationships xmlns="http://schemas.openxmlformats.org/package/2006/relationships"><Relationship Id="rId3" Type="http://schemas.openxmlformats.org/officeDocument/2006/relationships/tags" Target="../tags/tag1661.xml"/><Relationship Id="rId2" Type="http://schemas.openxmlformats.org/officeDocument/2006/relationships/tags" Target="../tags/tag1660.xml"/><Relationship Id="rId1" Type="http://schemas.openxmlformats.org/officeDocument/2006/relationships/tags" Target="../tags/tag1659.xml"/><Relationship Id="rId6" Type="http://schemas.openxmlformats.org/officeDocument/2006/relationships/slideLayout" Target="../slideLayouts/slideLayout1.xml"/><Relationship Id="rId5" Type="http://schemas.openxmlformats.org/officeDocument/2006/relationships/tags" Target="../tags/tag1663.xml"/><Relationship Id="rId4" Type="http://schemas.openxmlformats.org/officeDocument/2006/relationships/tags" Target="../tags/tag1662.xml"/></Relationships>
</file>

<file path=ppt/slides/_rels/slide165.xml.rels><?xml version="1.0" encoding="UTF-8" standalone="yes"?>
<Relationships xmlns="http://schemas.openxmlformats.org/package/2006/relationships"><Relationship Id="rId3" Type="http://schemas.openxmlformats.org/officeDocument/2006/relationships/tags" Target="../tags/tag1666.xml"/><Relationship Id="rId7" Type="http://schemas.openxmlformats.org/officeDocument/2006/relationships/slideLayout" Target="../slideLayouts/slideLayout1.xml"/><Relationship Id="rId2" Type="http://schemas.openxmlformats.org/officeDocument/2006/relationships/tags" Target="../tags/tag1665.xml"/><Relationship Id="rId1" Type="http://schemas.openxmlformats.org/officeDocument/2006/relationships/tags" Target="../tags/tag1664.xml"/><Relationship Id="rId6" Type="http://schemas.openxmlformats.org/officeDocument/2006/relationships/tags" Target="../tags/tag1669.xml"/><Relationship Id="rId5" Type="http://schemas.openxmlformats.org/officeDocument/2006/relationships/tags" Target="../tags/tag1668.xml"/><Relationship Id="rId4" Type="http://schemas.openxmlformats.org/officeDocument/2006/relationships/tags" Target="../tags/tag1667.xml"/></Relationships>
</file>

<file path=ppt/slides/_rels/slide166.xml.rels><?xml version="1.0" encoding="UTF-8" standalone="yes"?>
<Relationships xmlns="http://schemas.openxmlformats.org/package/2006/relationships"><Relationship Id="rId3" Type="http://schemas.openxmlformats.org/officeDocument/2006/relationships/tags" Target="../tags/tag1672.xml"/><Relationship Id="rId7" Type="http://schemas.openxmlformats.org/officeDocument/2006/relationships/notesSlide" Target="../notesSlides/notesSlide26.xml"/><Relationship Id="rId2" Type="http://schemas.openxmlformats.org/officeDocument/2006/relationships/tags" Target="../tags/tag1671.xml"/><Relationship Id="rId1" Type="http://schemas.openxmlformats.org/officeDocument/2006/relationships/tags" Target="../tags/tag1670.xml"/><Relationship Id="rId6" Type="http://schemas.openxmlformats.org/officeDocument/2006/relationships/slideLayout" Target="../slideLayouts/slideLayout6.xml"/><Relationship Id="rId5" Type="http://schemas.openxmlformats.org/officeDocument/2006/relationships/tags" Target="../tags/tag1674.xml"/><Relationship Id="rId4" Type="http://schemas.openxmlformats.org/officeDocument/2006/relationships/tags" Target="../tags/tag1673.xml"/></Relationships>
</file>

<file path=ppt/slides/_rels/slide167.xml.rels><?xml version="1.0" encoding="UTF-8" standalone="yes"?>
<Relationships xmlns="http://schemas.openxmlformats.org/package/2006/relationships"><Relationship Id="rId8" Type="http://schemas.openxmlformats.org/officeDocument/2006/relationships/notesSlide" Target="../notesSlides/notesSlide27.xml"/><Relationship Id="rId3" Type="http://schemas.openxmlformats.org/officeDocument/2006/relationships/tags" Target="../tags/tag1677.xml"/><Relationship Id="rId7" Type="http://schemas.openxmlformats.org/officeDocument/2006/relationships/slideLayout" Target="../slideLayouts/slideLayout6.xml"/><Relationship Id="rId2" Type="http://schemas.openxmlformats.org/officeDocument/2006/relationships/tags" Target="../tags/tag1676.xml"/><Relationship Id="rId1" Type="http://schemas.openxmlformats.org/officeDocument/2006/relationships/tags" Target="../tags/tag1675.xml"/><Relationship Id="rId6" Type="http://schemas.openxmlformats.org/officeDocument/2006/relationships/tags" Target="../tags/tag1680.xml"/><Relationship Id="rId5" Type="http://schemas.openxmlformats.org/officeDocument/2006/relationships/tags" Target="../tags/tag1679.xml"/><Relationship Id="rId4" Type="http://schemas.openxmlformats.org/officeDocument/2006/relationships/tags" Target="../tags/tag1678.xml"/></Relationships>
</file>

<file path=ppt/slides/_rels/slide168.xml.rels><?xml version="1.0" encoding="UTF-8" standalone="yes"?>
<Relationships xmlns="http://schemas.openxmlformats.org/package/2006/relationships"><Relationship Id="rId8" Type="http://schemas.openxmlformats.org/officeDocument/2006/relationships/tags" Target="../tags/tag1688.xml"/><Relationship Id="rId13" Type="http://schemas.openxmlformats.org/officeDocument/2006/relationships/slideLayout" Target="../slideLayouts/slideLayout6.xml"/><Relationship Id="rId3" Type="http://schemas.openxmlformats.org/officeDocument/2006/relationships/tags" Target="../tags/tag1683.xml"/><Relationship Id="rId7" Type="http://schemas.openxmlformats.org/officeDocument/2006/relationships/tags" Target="../tags/tag1687.xml"/><Relationship Id="rId12" Type="http://schemas.openxmlformats.org/officeDocument/2006/relationships/tags" Target="../tags/tag1692.xml"/><Relationship Id="rId2" Type="http://schemas.openxmlformats.org/officeDocument/2006/relationships/tags" Target="../tags/tag1682.xml"/><Relationship Id="rId1" Type="http://schemas.openxmlformats.org/officeDocument/2006/relationships/tags" Target="../tags/tag1681.xml"/><Relationship Id="rId6" Type="http://schemas.openxmlformats.org/officeDocument/2006/relationships/tags" Target="../tags/tag1686.xml"/><Relationship Id="rId11" Type="http://schemas.openxmlformats.org/officeDocument/2006/relationships/tags" Target="../tags/tag1691.xml"/><Relationship Id="rId5" Type="http://schemas.openxmlformats.org/officeDocument/2006/relationships/tags" Target="../tags/tag1685.xml"/><Relationship Id="rId15" Type="http://schemas.openxmlformats.org/officeDocument/2006/relationships/image" Target="../media/image111.png"/><Relationship Id="rId10" Type="http://schemas.openxmlformats.org/officeDocument/2006/relationships/tags" Target="../tags/tag1690.xml"/><Relationship Id="rId4" Type="http://schemas.openxmlformats.org/officeDocument/2006/relationships/tags" Target="../tags/tag1684.xml"/><Relationship Id="rId9" Type="http://schemas.openxmlformats.org/officeDocument/2006/relationships/tags" Target="../tags/tag1689.xml"/><Relationship Id="rId14" Type="http://schemas.openxmlformats.org/officeDocument/2006/relationships/notesSlide" Target="../notesSlides/notesSlide28.xml"/></Relationships>
</file>

<file path=ppt/slides/_rels/slide1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694.xml"/><Relationship Id="rId1" Type="http://schemas.openxmlformats.org/officeDocument/2006/relationships/tags" Target="../tags/tag169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97.xml"/><Relationship Id="rId4" Type="http://schemas.openxmlformats.org/officeDocument/2006/relationships/image" Target="../media/image16.png"/></Relationships>
</file>

<file path=ppt/slides/_rels/slide170.xml.rels><?xml version="1.0" encoding="UTF-8" standalone="yes"?>
<Relationships xmlns="http://schemas.openxmlformats.org/package/2006/relationships"><Relationship Id="rId3" Type="http://schemas.openxmlformats.org/officeDocument/2006/relationships/tags" Target="../tags/tag1697.xml"/><Relationship Id="rId2" Type="http://schemas.openxmlformats.org/officeDocument/2006/relationships/tags" Target="../tags/tag1696.xml"/><Relationship Id="rId1" Type="http://schemas.openxmlformats.org/officeDocument/2006/relationships/tags" Target="../tags/tag1695.xml"/><Relationship Id="rId5" Type="http://schemas.openxmlformats.org/officeDocument/2006/relationships/slideLayout" Target="../slideLayouts/slideLayout1.xml"/><Relationship Id="rId4" Type="http://schemas.openxmlformats.org/officeDocument/2006/relationships/tags" Target="../tags/tag1698.xml"/></Relationships>
</file>

<file path=ppt/slides/_rels/slide171.xml.rels><?xml version="1.0" encoding="UTF-8" standalone="yes"?>
<Relationships xmlns="http://schemas.openxmlformats.org/package/2006/relationships"><Relationship Id="rId8" Type="http://schemas.openxmlformats.org/officeDocument/2006/relationships/tags" Target="../tags/tag1706.xml"/><Relationship Id="rId3" Type="http://schemas.openxmlformats.org/officeDocument/2006/relationships/tags" Target="../tags/tag1701.xml"/><Relationship Id="rId7" Type="http://schemas.openxmlformats.org/officeDocument/2006/relationships/tags" Target="../tags/tag1705.xml"/><Relationship Id="rId12" Type="http://schemas.openxmlformats.org/officeDocument/2006/relationships/image" Target="../media/image1.png"/><Relationship Id="rId2" Type="http://schemas.openxmlformats.org/officeDocument/2006/relationships/tags" Target="../tags/tag1700.xml"/><Relationship Id="rId1" Type="http://schemas.openxmlformats.org/officeDocument/2006/relationships/tags" Target="../tags/tag1699.xml"/><Relationship Id="rId6" Type="http://schemas.openxmlformats.org/officeDocument/2006/relationships/tags" Target="../tags/tag1704.xml"/><Relationship Id="rId11" Type="http://schemas.openxmlformats.org/officeDocument/2006/relationships/notesSlide" Target="../notesSlides/notesSlide29.xml"/><Relationship Id="rId5" Type="http://schemas.openxmlformats.org/officeDocument/2006/relationships/tags" Target="../tags/tag1703.xml"/><Relationship Id="rId10" Type="http://schemas.openxmlformats.org/officeDocument/2006/relationships/slideLayout" Target="../slideLayouts/slideLayout7.xml"/><Relationship Id="rId4" Type="http://schemas.openxmlformats.org/officeDocument/2006/relationships/tags" Target="../tags/tag1702.xml"/><Relationship Id="rId9" Type="http://schemas.openxmlformats.org/officeDocument/2006/relationships/tags" Target="../tags/tag1707.xml"/></Relationships>
</file>

<file path=ppt/slides/_rels/slide172.xml.rels><?xml version="1.0" encoding="UTF-8" standalone="yes"?>
<Relationships xmlns="http://schemas.openxmlformats.org/package/2006/relationships"><Relationship Id="rId8" Type="http://schemas.openxmlformats.org/officeDocument/2006/relationships/tags" Target="../tags/tag1715.xml"/><Relationship Id="rId3" Type="http://schemas.openxmlformats.org/officeDocument/2006/relationships/tags" Target="../tags/tag1710.xml"/><Relationship Id="rId7" Type="http://schemas.openxmlformats.org/officeDocument/2006/relationships/tags" Target="../tags/tag1714.xml"/><Relationship Id="rId2" Type="http://schemas.openxmlformats.org/officeDocument/2006/relationships/tags" Target="../tags/tag1709.xml"/><Relationship Id="rId1" Type="http://schemas.openxmlformats.org/officeDocument/2006/relationships/tags" Target="../tags/tag1708.xml"/><Relationship Id="rId6" Type="http://schemas.openxmlformats.org/officeDocument/2006/relationships/tags" Target="../tags/tag1713.xml"/><Relationship Id="rId11" Type="http://schemas.openxmlformats.org/officeDocument/2006/relationships/image" Target="../media/image112.png"/><Relationship Id="rId5" Type="http://schemas.openxmlformats.org/officeDocument/2006/relationships/tags" Target="../tags/tag1712.xml"/><Relationship Id="rId10" Type="http://schemas.openxmlformats.org/officeDocument/2006/relationships/notesSlide" Target="../notesSlides/notesSlide30.xml"/><Relationship Id="rId4" Type="http://schemas.openxmlformats.org/officeDocument/2006/relationships/tags" Target="../tags/tag1711.xml"/><Relationship Id="rId9"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8" Type="http://schemas.openxmlformats.org/officeDocument/2006/relationships/tags" Target="../tags/tag1723.xml"/><Relationship Id="rId13" Type="http://schemas.openxmlformats.org/officeDocument/2006/relationships/tags" Target="../tags/tag1728.xml"/><Relationship Id="rId18" Type="http://schemas.openxmlformats.org/officeDocument/2006/relationships/image" Target="../media/image113.png"/><Relationship Id="rId3" Type="http://schemas.openxmlformats.org/officeDocument/2006/relationships/tags" Target="../tags/tag1718.xml"/><Relationship Id="rId7" Type="http://schemas.openxmlformats.org/officeDocument/2006/relationships/tags" Target="../tags/tag1722.xml"/><Relationship Id="rId12" Type="http://schemas.openxmlformats.org/officeDocument/2006/relationships/tags" Target="../tags/tag1727.xml"/><Relationship Id="rId17" Type="http://schemas.openxmlformats.org/officeDocument/2006/relationships/slideLayout" Target="../slideLayouts/slideLayout1.xml"/><Relationship Id="rId2" Type="http://schemas.openxmlformats.org/officeDocument/2006/relationships/tags" Target="../tags/tag1717.xml"/><Relationship Id="rId16" Type="http://schemas.openxmlformats.org/officeDocument/2006/relationships/tags" Target="../tags/tag1731.xml"/><Relationship Id="rId1" Type="http://schemas.openxmlformats.org/officeDocument/2006/relationships/tags" Target="../tags/tag1716.xml"/><Relationship Id="rId6" Type="http://schemas.openxmlformats.org/officeDocument/2006/relationships/tags" Target="../tags/tag1721.xml"/><Relationship Id="rId11" Type="http://schemas.openxmlformats.org/officeDocument/2006/relationships/tags" Target="../tags/tag1726.xml"/><Relationship Id="rId5" Type="http://schemas.openxmlformats.org/officeDocument/2006/relationships/tags" Target="../tags/tag1720.xml"/><Relationship Id="rId15" Type="http://schemas.openxmlformats.org/officeDocument/2006/relationships/tags" Target="../tags/tag1730.xml"/><Relationship Id="rId10" Type="http://schemas.openxmlformats.org/officeDocument/2006/relationships/tags" Target="../tags/tag1725.xml"/><Relationship Id="rId19" Type="http://schemas.openxmlformats.org/officeDocument/2006/relationships/image" Target="../media/image114.jpeg"/><Relationship Id="rId4" Type="http://schemas.openxmlformats.org/officeDocument/2006/relationships/tags" Target="../tags/tag1719.xml"/><Relationship Id="rId9" Type="http://schemas.openxmlformats.org/officeDocument/2006/relationships/tags" Target="../tags/tag1724.xml"/><Relationship Id="rId14" Type="http://schemas.openxmlformats.org/officeDocument/2006/relationships/tags" Target="../tags/tag1729.xml"/></Relationships>
</file>

<file path=ppt/slides/_rels/slide174.xml.rels><?xml version="1.0" encoding="UTF-8" standalone="yes"?>
<Relationships xmlns="http://schemas.openxmlformats.org/package/2006/relationships"><Relationship Id="rId13" Type="http://schemas.openxmlformats.org/officeDocument/2006/relationships/tags" Target="../tags/tag1744.xml"/><Relationship Id="rId18" Type="http://schemas.openxmlformats.org/officeDocument/2006/relationships/tags" Target="../tags/tag1749.xml"/><Relationship Id="rId26" Type="http://schemas.openxmlformats.org/officeDocument/2006/relationships/tags" Target="../tags/tag1757.xml"/><Relationship Id="rId39" Type="http://schemas.openxmlformats.org/officeDocument/2006/relationships/tags" Target="../tags/tag1770.xml"/><Relationship Id="rId21" Type="http://schemas.openxmlformats.org/officeDocument/2006/relationships/tags" Target="../tags/tag1752.xml"/><Relationship Id="rId34" Type="http://schemas.openxmlformats.org/officeDocument/2006/relationships/tags" Target="../tags/tag1765.xml"/><Relationship Id="rId42" Type="http://schemas.openxmlformats.org/officeDocument/2006/relationships/tags" Target="../tags/tag1773.xml"/><Relationship Id="rId47" Type="http://schemas.openxmlformats.org/officeDocument/2006/relationships/tags" Target="../tags/tag1778.xml"/><Relationship Id="rId50" Type="http://schemas.openxmlformats.org/officeDocument/2006/relationships/tags" Target="../tags/tag1781.xml"/><Relationship Id="rId55" Type="http://schemas.openxmlformats.org/officeDocument/2006/relationships/tags" Target="../tags/tag1786.xml"/><Relationship Id="rId63" Type="http://schemas.openxmlformats.org/officeDocument/2006/relationships/tags" Target="../tags/tag1794.xml"/><Relationship Id="rId68" Type="http://schemas.openxmlformats.org/officeDocument/2006/relationships/tags" Target="../tags/tag1799.xml"/><Relationship Id="rId76" Type="http://schemas.openxmlformats.org/officeDocument/2006/relationships/tags" Target="../tags/tag1807.xml"/><Relationship Id="rId7" Type="http://schemas.openxmlformats.org/officeDocument/2006/relationships/tags" Target="../tags/tag1738.xml"/><Relationship Id="rId71" Type="http://schemas.openxmlformats.org/officeDocument/2006/relationships/tags" Target="../tags/tag1802.xml"/><Relationship Id="rId2" Type="http://schemas.openxmlformats.org/officeDocument/2006/relationships/tags" Target="../tags/tag1733.xml"/><Relationship Id="rId16" Type="http://schemas.openxmlformats.org/officeDocument/2006/relationships/tags" Target="../tags/tag1747.xml"/><Relationship Id="rId29" Type="http://schemas.openxmlformats.org/officeDocument/2006/relationships/tags" Target="../tags/tag1760.xml"/><Relationship Id="rId11" Type="http://schemas.openxmlformats.org/officeDocument/2006/relationships/tags" Target="../tags/tag1742.xml"/><Relationship Id="rId24" Type="http://schemas.openxmlformats.org/officeDocument/2006/relationships/tags" Target="../tags/tag1755.xml"/><Relationship Id="rId32" Type="http://schemas.openxmlformats.org/officeDocument/2006/relationships/tags" Target="../tags/tag1763.xml"/><Relationship Id="rId37" Type="http://schemas.openxmlformats.org/officeDocument/2006/relationships/tags" Target="../tags/tag1768.xml"/><Relationship Id="rId40" Type="http://schemas.openxmlformats.org/officeDocument/2006/relationships/tags" Target="../tags/tag1771.xml"/><Relationship Id="rId45" Type="http://schemas.openxmlformats.org/officeDocument/2006/relationships/tags" Target="../tags/tag1776.xml"/><Relationship Id="rId53" Type="http://schemas.openxmlformats.org/officeDocument/2006/relationships/tags" Target="../tags/tag1784.xml"/><Relationship Id="rId58" Type="http://schemas.openxmlformats.org/officeDocument/2006/relationships/tags" Target="../tags/tag1789.xml"/><Relationship Id="rId66" Type="http://schemas.openxmlformats.org/officeDocument/2006/relationships/tags" Target="../tags/tag1797.xml"/><Relationship Id="rId74" Type="http://schemas.openxmlformats.org/officeDocument/2006/relationships/tags" Target="../tags/tag1805.xml"/><Relationship Id="rId79" Type="http://schemas.openxmlformats.org/officeDocument/2006/relationships/tags" Target="../tags/tag1810.xml"/><Relationship Id="rId5" Type="http://schemas.openxmlformats.org/officeDocument/2006/relationships/tags" Target="../tags/tag1736.xml"/><Relationship Id="rId61" Type="http://schemas.openxmlformats.org/officeDocument/2006/relationships/tags" Target="../tags/tag1792.xml"/><Relationship Id="rId10" Type="http://schemas.openxmlformats.org/officeDocument/2006/relationships/tags" Target="../tags/tag1741.xml"/><Relationship Id="rId19" Type="http://schemas.openxmlformats.org/officeDocument/2006/relationships/tags" Target="../tags/tag1750.xml"/><Relationship Id="rId31" Type="http://schemas.openxmlformats.org/officeDocument/2006/relationships/tags" Target="../tags/tag1762.xml"/><Relationship Id="rId44" Type="http://schemas.openxmlformats.org/officeDocument/2006/relationships/tags" Target="../tags/tag1775.xml"/><Relationship Id="rId52" Type="http://schemas.openxmlformats.org/officeDocument/2006/relationships/tags" Target="../tags/tag1783.xml"/><Relationship Id="rId60" Type="http://schemas.openxmlformats.org/officeDocument/2006/relationships/tags" Target="../tags/tag1791.xml"/><Relationship Id="rId65" Type="http://schemas.openxmlformats.org/officeDocument/2006/relationships/tags" Target="../tags/tag1796.xml"/><Relationship Id="rId73" Type="http://schemas.openxmlformats.org/officeDocument/2006/relationships/tags" Target="../tags/tag1804.xml"/><Relationship Id="rId78" Type="http://schemas.openxmlformats.org/officeDocument/2006/relationships/tags" Target="../tags/tag1809.xml"/><Relationship Id="rId81" Type="http://schemas.openxmlformats.org/officeDocument/2006/relationships/image" Target="../media/image77.png"/><Relationship Id="rId4" Type="http://schemas.openxmlformats.org/officeDocument/2006/relationships/tags" Target="../tags/tag1735.xml"/><Relationship Id="rId9" Type="http://schemas.openxmlformats.org/officeDocument/2006/relationships/tags" Target="../tags/tag1740.xml"/><Relationship Id="rId14" Type="http://schemas.openxmlformats.org/officeDocument/2006/relationships/tags" Target="../tags/tag1745.xml"/><Relationship Id="rId22" Type="http://schemas.openxmlformats.org/officeDocument/2006/relationships/tags" Target="../tags/tag1753.xml"/><Relationship Id="rId27" Type="http://schemas.openxmlformats.org/officeDocument/2006/relationships/tags" Target="../tags/tag1758.xml"/><Relationship Id="rId30" Type="http://schemas.openxmlformats.org/officeDocument/2006/relationships/tags" Target="../tags/tag1761.xml"/><Relationship Id="rId35" Type="http://schemas.openxmlformats.org/officeDocument/2006/relationships/tags" Target="../tags/tag1766.xml"/><Relationship Id="rId43" Type="http://schemas.openxmlformats.org/officeDocument/2006/relationships/tags" Target="../tags/tag1774.xml"/><Relationship Id="rId48" Type="http://schemas.openxmlformats.org/officeDocument/2006/relationships/tags" Target="../tags/tag1779.xml"/><Relationship Id="rId56" Type="http://schemas.openxmlformats.org/officeDocument/2006/relationships/tags" Target="../tags/tag1787.xml"/><Relationship Id="rId64" Type="http://schemas.openxmlformats.org/officeDocument/2006/relationships/tags" Target="../tags/tag1795.xml"/><Relationship Id="rId69" Type="http://schemas.openxmlformats.org/officeDocument/2006/relationships/tags" Target="../tags/tag1800.xml"/><Relationship Id="rId77" Type="http://schemas.openxmlformats.org/officeDocument/2006/relationships/tags" Target="../tags/tag1808.xml"/><Relationship Id="rId8" Type="http://schemas.openxmlformats.org/officeDocument/2006/relationships/tags" Target="../tags/tag1739.xml"/><Relationship Id="rId51" Type="http://schemas.openxmlformats.org/officeDocument/2006/relationships/tags" Target="../tags/tag1782.xml"/><Relationship Id="rId72" Type="http://schemas.openxmlformats.org/officeDocument/2006/relationships/tags" Target="../tags/tag1803.xml"/><Relationship Id="rId80" Type="http://schemas.openxmlformats.org/officeDocument/2006/relationships/slideLayout" Target="../slideLayouts/slideLayout7.xml"/><Relationship Id="rId3" Type="http://schemas.openxmlformats.org/officeDocument/2006/relationships/tags" Target="../tags/tag1734.xml"/><Relationship Id="rId12" Type="http://schemas.openxmlformats.org/officeDocument/2006/relationships/tags" Target="../tags/tag1743.xml"/><Relationship Id="rId17" Type="http://schemas.openxmlformats.org/officeDocument/2006/relationships/tags" Target="../tags/tag1748.xml"/><Relationship Id="rId25" Type="http://schemas.openxmlformats.org/officeDocument/2006/relationships/tags" Target="../tags/tag1756.xml"/><Relationship Id="rId33" Type="http://schemas.openxmlformats.org/officeDocument/2006/relationships/tags" Target="../tags/tag1764.xml"/><Relationship Id="rId38" Type="http://schemas.openxmlformats.org/officeDocument/2006/relationships/tags" Target="../tags/tag1769.xml"/><Relationship Id="rId46" Type="http://schemas.openxmlformats.org/officeDocument/2006/relationships/tags" Target="../tags/tag1777.xml"/><Relationship Id="rId59" Type="http://schemas.openxmlformats.org/officeDocument/2006/relationships/tags" Target="../tags/tag1790.xml"/><Relationship Id="rId67" Type="http://schemas.openxmlformats.org/officeDocument/2006/relationships/tags" Target="../tags/tag1798.xml"/><Relationship Id="rId20" Type="http://schemas.openxmlformats.org/officeDocument/2006/relationships/tags" Target="../tags/tag1751.xml"/><Relationship Id="rId41" Type="http://schemas.openxmlformats.org/officeDocument/2006/relationships/tags" Target="../tags/tag1772.xml"/><Relationship Id="rId54" Type="http://schemas.openxmlformats.org/officeDocument/2006/relationships/tags" Target="../tags/tag1785.xml"/><Relationship Id="rId62" Type="http://schemas.openxmlformats.org/officeDocument/2006/relationships/tags" Target="../tags/tag1793.xml"/><Relationship Id="rId70" Type="http://schemas.openxmlformats.org/officeDocument/2006/relationships/tags" Target="../tags/tag1801.xml"/><Relationship Id="rId75" Type="http://schemas.openxmlformats.org/officeDocument/2006/relationships/tags" Target="../tags/tag1806.xml"/><Relationship Id="rId1" Type="http://schemas.openxmlformats.org/officeDocument/2006/relationships/tags" Target="../tags/tag1732.xml"/><Relationship Id="rId6" Type="http://schemas.openxmlformats.org/officeDocument/2006/relationships/tags" Target="../tags/tag1737.xml"/><Relationship Id="rId15" Type="http://schemas.openxmlformats.org/officeDocument/2006/relationships/tags" Target="../tags/tag1746.xml"/><Relationship Id="rId23" Type="http://schemas.openxmlformats.org/officeDocument/2006/relationships/tags" Target="../tags/tag1754.xml"/><Relationship Id="rId28" Type="http://schemas.openxmlformats.org/officeDocument/2006/relationships/tags" Target="../tags/tag1759.xml"/><Relationship Id="rId36" Type="http://schemas.openxmlformats.org/officeDocument/2006/relationships/tags" Target="../tags/tag1767.xml"/><Relationship Id="rId49" Type="http://schemas.openxmlformats.org/officeDocument/2006/relationships/tags" Target="../tags/tag1780.xml"/><Relationship Id="rId57" Type="http://schemas.openxmlformats.org/officeDocument/2006/relationships/tags" Target="../tags/tag1788.xml"/></Relationships>
</file>

<file path=ppt/slides/_rels/slide175.xml.rels><?xml version="1.0" encoding="UTF-8" standalone="yes"?>
<Relationships xmlns="http://schemas.openxmlformats.org/package/2006/relationships"><Relationship Id="rId8" Type="http://schemas.openxmlformats.org/officeDocument/2006/relationships/tags" Target="../tags/tag1818.xml"/><Relationship Id="rId3" Type="http://schemas.openxmlformats.org/officeDocument/2006/relationships/tags" Target="../tags/tag1813.xml"/><Relationship Id="rId7" Type="http://schemas.openxmlformats.org/officeDocument/2006/relationships/tags" Target="../tags/tag1817.xml"/><Relationship Id="rId2" Type="http://schemas.openxmlformats.org/officeDocument/2006/relationships/tags" Target="../tags/tag1812.xml"/><Relationship Id="rId1" Type="http://schemas.openxmlformats.org/officeDocument/2006/relationships/tags" Target="../tags/tag1811.xml"/><Relationship Id="rId6" Type="http://schemas.openxmlformats.org/officeDocument/2006/relationships/tags" Target="../tags/tag1816.xml"/><Relationship Id="rId11" Type="http://schemas.openxmlformats.org/officeDocument/2006/relationships/slideLayout" Target="../slideLayouts/slideLayout1.xml"/><Relationship Id="rId5" Type="http://schemas.openxmlformats.org/officeDocument/2006/relationships/tags" Target="../tags/tag1815.xml"/><Relationship Id="rId10" Type="http://schemas.openxmlformats.org/officeDocument/2006/relationships/tags" Target="../tags/tag1820.xml"/><Relationship Id="rId4" Type="http://schemas.openxmlformats.org/officeDocument/2006/relationships/tags" Target="../tags/tag1814.xml"/><Relationship Id="rId9" Type="http://schemas.openxmlformats.org/officeDocument/2006/relationships/tags" Target="../tags/tag1819.xml"/></Relationships>
</file>

<file path=ppt/slides/_rels/slide17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1823.xml"/><Relationship Id="rId7" Type="http://schemas.openxmlformats.org/officeDocument/2006/relationships/image" Target="../media/image115.png"/><Relationship Id="rId2" Type="http://schemas.openxmlformats.org/officeDocument/2006/relationships/tags" Target="../tags/tag1822.xml"/><Relationship Id="rId1" Type="http://schemas.openxmlformats.org/officeDocument/2006/relationships/tags" Target="../tags/tag1821.xml"/><Relationship Id="rId6" Type="http://schemas.openxmlformats.org/officeDocument/2006/relationships/notesSlide" Target="../notesSlides/notesSlide31.xml"/><Relationship Id="rId5" Type="http://schemas.openxmlformats.org/officeDocument/2006/relationships/slideLayout" Target="../slideLayouts/slideLayout7.xml"/><Relationship Id="rId4" Type="http://schemas.openxmlformats.org/officeDocument/2006/relationships/tags" Target="../tags/tag1824.xml"/><Relationship Id="rId9" Type="http://schemas.openxmlformats.org/officeDocument/2006/relationships/image" Target="../media/image110.png"/></Relationships>
</file>

<file path=ppt/slides/_rels/slide17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826.xml"/><Relationship Id="rId1" Type="http://schemas.openxmlformats.org/officeDocument/2006/relationships/tags" Target="../tags/tag1825.xml"/><Relationship Id="rId6" Type="http://schemas.openxmlformats.org/officeDocument/2006/relationships/image" Target="../media/image116.jpeg"/><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178.xml.rels><?xml version="1.0" encoding="UTF-8" standalone="yes"?>
<Relationships xmlns="http://schemas.openxmlformats.org/package/2006/relationships"><Relationship Id="rId8" Type="http://schemas.openxmlformats.org/officeDocument/2006/relationships/tags" Target="../tags/tag1834.xml"/><Relationship Id="rId13" Type="http://schemas.openxmlformats.org/officeDocument/2006/relationships/tags" Target="../tags/tag1839.xml"/><Relationship Id="rId18" Type="http://schemas.openxmlformats.org/officeDocument/2006/relationships/tags" Target="../tags/tag1844.xml"/><Relationship Id="rId26" Type="http://schemas.openxmlformats.org/officeDocument/2006/relationships/image" Target="../media/image226.emf"/><Relationship Id="rId3" Type="http://schemas.openxmlformats.org/officeDocument/2006/relationships/tags" Target="../tags/tag1829.xml"/><Relationship Id="rId21" Type="http://schemas.openxmlformats.org/officeDocument/2006/relationships/tags" Target="../tags/tag1847.xml"/><Relationship Id="rId34" Type="http://schemas.openxmlformats.org/officeDocument/2006/relationships/image" Target="../media/image230.emf"/><Relationship Id="rId7" Type="http://schemas.openxmlformats.org/officeDocument/2006/relationships/tags" Target="../tags/tag1833.xml"/><Relationship Id="rId12" Type="http://schemas.openxmlformats.org/officeDocument/2006/relationships/tags" Target="../tags/tag1838.xml"/><Relationship Id="rId17" Type="http://schemas.openxmlformats.org/officeDocument/2006/relationships/tags" Target="../tags/tag1843.xml"/><Relationship Id="rId25" Type="http://schemas.openxmlformats.org/officeDocument/2006/relationships/customXml" Target="../ink/ink209.xml"/><Relationship Id="rId33" Type="http://schemas.openxmlformats.org/officeDocument/2006/relationships/customXml" Target="../ink/ink213.xml"/><Relationship Id="rId2" Type="http://schemas.openxmlformats.org/officeDocument/2006/relationships/tags" Target="../tags/tag1828.xml"/><Relationship Id="rId16" Type="http://schemas.openxmlformats.org/officeDocument/2006/relationships/tags" Target="../tags/tag1842.xml"/><Relationship Id="rId20" Type="http://schemas.openxmlformats.org/officeDocument/2006/relationships/tags" Target="../tags/tag1846.xml"/><Relationship Id="rId29" Type="http://schemas.openxmlformats.org/officeDocument/2006/relationships/customXml" Target="../ink/ink211.xml"/><Relationship Id="rId1" Type="http://schemas.openxmlformats.org/officeDocument/2006/relationships/tags" Target="../tags/tag1827.xml"/><Relationship Id="rId6" Type="http://schemas.openxmlformats.org/officeDocument/2006/relationships/tags" Target="../tags/tag1832.xml"/><Relationship Id="rId11" Type="http://schemas.openxmlformats.org/officeDocument/2006/relationships/tags" Target="../tags/tag1837.xml"/><Relationship Id="rId24" Type="http://schemas.openxmlformats.org/officeDocument/2006/relationships/image" Target="../media/image29.jpeg"/><Relationship Id="rId32" Type="http://schemas.openxmlformats.org/officeDocument/2006/relationships/image" Target="../media/image229.emf"/><Relationship Id="rId5" Type="http://schemas.openxmlformats.org/officeDocument/2006/relationships/tags" Target="../tags/tag1831.xml"/><Relationship Id="rId15" Type="http://schemas.openxmlformats.org/officeDocument/2006/relationships/tags" Target="../tags/tag1841.xml"/><Relationship Id="rId23" Type="http://schemas.openxmlformats.org/officeDocument/2006/relationships/slideLayout" Target="../slideLayouts/slideLayout1.xml"/><Relationship Id="rId28" Type="http://schemas.openxmlformats.org/officeDocument/2006/relationships/image" Target="../media/image227.emf"/><Relationship Id="rId10" Type="http://schemas.openxmlformats.org/officeDocument/2006/relationships/tags" Target="../tags/tag1836.xml"/><Relationship Id="rId19" Type="http://schemas.openxmlformats.org/officeDocument/2006/relationships/tags" Target="../tags/tag1845.xml"/><Relationship Id="rId31" Type="http://schemas.openxmlformats.org/officeDocument/2006/relationships/customXml" Target="../ink/ink212.xml"/><Relationship Id="rId4" Type="http://schemas.openxmlformats.org/officeDocument/2006/relationships/tags" Target="../tags/tag1830.xml"/><Relationship Id="rId9" Type="http://schemas.openxmlformats.org/officeDocument/2006/relationships/tags" Target="../tags/tag1835.xml"/><Relationship Id="rId14" Type="http://schemas.openxmlformats.org/officeDocument/2006/relationships/tags" Target="../tags/tag1840.xml"/><Relationship Id="rId22" Type="http://schemas.openxmlformats.org/officeDocument/2006/relationships/tags" Target="../tags/tag1848.xml"/><Relationship Id="rId27" Type="http://schemas.openxmlformats.org/officeDocument/2006/relationships/customXml" Target="../ink/ink210.xml"/><Relationship Id="rId30" Type="http://schemas.openxmlformats.org/officeDocument/2006/relationships/image" Target="../media/image228.emf"/></Relationships>
</file>

<file path=ppt/slides/_rels/slide179.xml.rels><?xml version="1.0" encoding="UTF-8" standalone="yes"?>
<Relationships xmlns="http://schemas.openxmlformats.org/package/2006/relationships"><Relationship Id="rId13" Type="http://schemas.openxmlformats.org/officeDocument/2006/relationships/tags" Target="../tags/tag1861.xml"/><Relationship Id="rId18" Type="http://schemas.openxmlformats.org/officeDocument/2006/relationships/tags" Target="../tags/tag1866.xml"/><Relationship Id="rId26" Type="http://schemas.openxmlformats.org/officeDocument/2006/relationships/customXml" Target="../ink/ink216.xml"/><Relationship Id="rId39" Type="http://schemas.openxmlformats.org/officeDocument/2006/relationships/image" Target="../media/image239.emf"/><Relationship Id="rId3" Type="http://schemas.openxmlformats.org/officeDocument/2006/relationships/tags" Target="../tags/tag1851.xml"/><Relationship Id="rId21" Type="http://schemas.openxmlformats.org/officeDocument/2006/relationships/slideLayout" Target="../slideLayouts/slideLayout1.xml"/><Relationship Id="rId34" Type="http://schemas.openxmlformats.org/officeDocument/2006/relationships/customXml" Target="../ink/ink220.xml"/><Relationship Id="rId42" Type="http://schemas.openxmlformats.org/officeDocument/2006/relationships/customXml" Target="../ink/ink224.xml"/><Relationship Id="rId47" Type="http://schemas.openxmlformats.org/officeDocument/2006/relationships/image" Target="../media/image243.emf"/><Relationship Id="rId50" Type="http://schemas.openxmlformats.org/officeDocument/2006/relationships/customXml" Target="../ink/ink228.xml"/><Relationship Id="rId7" Type="http://schemas.openxmlformats.org/officeDocument/2006/relationships/tags" Target="../tags/tag1855.xml"/><Relationship Id="rId12" Type="http://schemas.openxmlformats.org/officeDocument/2006/relationships/tags" Target="../tags/tag1860.xml"/><Relationship Id="rId17" Type="http://schemas.openxmlformats.org/officeDocument/2006/relationships/tags" Target="../tags/tag1865.xml"/><Relationship Id="rId25" Type="http://schemas.openxmlformats.org/officeDocument/2006/relationships/image" Target="../media/image232.emf"/><Relationship Id="rId33" Type="http://schemas.openxmlformats.org/officeDocument/2006/relationships/image" Target="../media/image236.emf"/><Relationship Id="rId38" Type="http://schemas.openxmlformats.org/officeDocument/2006/relationships/customXml" Target="../ink/ink222.xml"/><Relationship Id="rId46" Type="http://schemas.openxmlformats.org/officeDocument/2006/relationships/customXml" Target="../ink/ink226.xml"/><Relationship Id="rId2" Type="http://schemas.openxmlformats.org/officeDocument/2006/relationships/tags" Target="../tags/tag1850.xml"/><Relationship Id="rId16" Type="http://schemas.openxmlformats.org/officeDocument/2006/relationships/tags" Target="../tags/tag1864.xml"/><Relationship Id="rId20" Type="http://schemas.openxmlformats.org/officeDocument/2006/relationships/tags" Target="../tags/tag1868.xml"/><Relationship Id="rId29" Type="http://schemas.openxmlformats.org/officeDocument/2006/relationships/image" Target="../media/image234.emf"/><Relationship Id="rId41" Type="http://schemas.openxmlformats.org/officeDocument/2006/relationships/image" Target="../media/image240.emf"/><Relationship Id="rId1" Type="http://schemas.openxmlformats.org/officeDocument/2006/relationships/tags" Target="../tags/tag1849.xml"/><Relationship Id="rId6" Type="http://schemas.openxmlformats.org/officeDocument/2006/relationships/tags" Target="../tags/tag1854.xml"/><Relationship Id="rId11" Type="http://schemas.openxmlformats.org/officeDocument/2006/relationships/tags" Target="../tags/tag1859.xml"/><Relationship Id="rId24" Type="http://schemas.openxmlformats.org/officeDocument/2006/relationships/customXml" Target="../ink/ink215.xml"/><Relationship Id="rId32" Type="http://schemas.openxmlformats.org/officeDocument/2006/relationships/customXml" Target="../ink/ink219.xml"/><Relationship Id="rId37" Type="http://schemas.openxmlformats.org/officeDocument/2006/relationships/image" Target="../media/image238.emf"/><Relationship Id="rId40" Type="http://schemas.openxmlformats.org/officeDocument/2006/relationships/customXml" Target="../ink/ink223.xml"/><Relationship Id="rId45" Type="http://schemas.openxmlformats.org/officeDocument/2006/relationships/image" Target="../media/image242.emf"/><Relationship Id="rId5" Type="http://schemas.openxmlformats.org/officeDocument/2006/relationships/tags" Target="../tags/tag1853.xml"/><Relationship Id="rId15" Type="http://schemas.openxmlformats.org/officeDocument/2006/relationships/tags" Target="../tags/tag1863.xml"/><Relationship Id="rId23" Type="http://schemas.openxmlformats.org/officeDocument/2006/relationships/image" Target="../media/image231.emf"/><Relationship Id="rId28" Type="http://schemas.openxmlformats.org/officeDocument/2006/relationships/customXml" Target="../ink/ink217.xml"/><Relationship Id="rId36" Type="http://schemas.openxmlformats.org/officeDocument/2006/relationships/customXml" Target="../ink/ink221.xml"/><Relationship Id="rId49" Type="http://schemas.openxmlformats.org/officeDocument/2006/relationships/image" Target="../media/image244.emf"/><Relationship Id="rId10" Type="http://schemas.openxmlformats.org/officeDocument/2006/relationships/tags" Target="../tags/tag1858.xml"/><Relationship Id="rId19" Type="http://schemas.openxmlformats.org/officeDocument/2006/relationships/tags" Target="../tags/tag1867.xml"/><Relationship Id="rId31" Type="http://schemas.openxmlformats.org/officeDocument/2006/relationships/image" Target="../media/image235.emf"/><Relationship Id="rId44" Type="http://schemas.openxmlformats.org/officeDocument/2006/relationships/customXml" Target="../ink/ink225.xml"/><Relationship Id="rId4" Type="http://schemas.openxmlformats.org/officeDocument/2006/relationships/tags" Target="../tags/tag1852.xml"/><Relationship Id="rId9" Type="http://schemas.openxmlformats.org/officeDocument/2006/relationships/tags" Target="../tags/tag1857.xml"/><Relationship Id="rId14" Type="http://schemas.openxmlformats.org/officeDocument/2006/relationships/tags" Target="../tags/tag1862.xml"/><Relationship Id="rId22" Type="http://schemas.openxmlformats.org/officeDocument/2006/relationships/customXml" Target="../ink/ink214.xml"/><Relationship Id="rId27" Type="http://schemas.openxmlformats.org/officeDocument/2006/relationships/image" Target="../media/image233.emf"/><Relationship Id="rId30" Type="http://schemas.openxmlformats.org/officeDocument/2006/relationships/customXml" Target="../ink/ink218.xml"/><Relationship Id="rId35" Type="http://schemas.openxmlformats.org/officeDocument/2006/relationships/image" Target="../media/image237.emf"/><Relationship Id="rId43" Type="http://schemas.openxmlformats.org/officeDocument/2006/relationships/image" Target="../media/image241.emf"/><Relationship Id="rId48" Type="http://schemas.openxmlformats.org/officeDocument/2006/relationships/customXml" Target="../ink/ink227.xml"/><Relationship Id="rId8" Type="http://schemas.openxmlformats.org/officeDocument/2006/relationships/tags" Target="../tags/tag1856.xml"/><Relationship Id="rId51" Type="http://schemas.openxmlformats.org/officeDocument/2006/relationships/image" Target="../media/image245.emf"/></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1.xml"/><Relationship Id="rId1" Type="http://schemas.openxmlformats.org/officeDocument/2006/relationships/tags" Target="../tags/tag98.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8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870.xml"/><Relationship Id="rId1" Type="http://schemas.openxmlformats.org/officeDocument/2006/relationships/tags" Target="../tags/tag1869.xml"/><Relationship Id="rId5" Type="http://schemas.openxmlformats.org/officeDocument/2006/relationships/image" Target="../media/image115.png"/><Relationship Id="rId4" Type="http://schemas.openxmlformats.org/officeDocument/2006/relationships/notesSlide" Target="../notesSlides/notesSlide33.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1871.xml"/><Relationship Id="rId4" Type="http://schemas.openxmlformats.org/officeDocument/2006/relationships/image" Target="../media/image2.png"/></Relationships>
</file>

<file path=ppt/slides/_rels/slide182.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1874.xml"/><Relationship Id="rId7" Type="http://schemas.openxmlformats.org/officeDocument/2006/relationships/tags" Target="../tags/tag1878.xml"/><Relationship Id="rId2" Type="http://schemas.openxmlformats.org/officeDocument/2006/relationships/tags" Target="../tags/tag1873.xml"/><Relationship Id="rId1" Type="http://schemas.openxmlformats.org/officeDocument/2006/relationships/tags" Target="../tags/tag1872.xml"/><Relationship Id="rId6" Type="http://schemas.openxmlformats.org/officeDocument/2006/relationships/tags" Target="../tags/tag1877.xml"/><Relationship Id="rId5" Type="http://schemas.openxmlformats.org/officeDocument/2006/relationships/tags" Target="../tags/tag1876.xml"/><Relationship Id="rId4" Type="http://schemas.openxmlformats.org/officeDocument/2006/relationships/tags" Target="../tags/tag1875.xml"/></Relationships>
</file>

<file path=ppt/slides/_rels/slide183.xml.rels><?xml version="1.0" encoding="UTF-8" standalone="yes"?>
<Relationships xmlns="http://schemas.openxmlformats.org/package/2006/relationships"><Relationship Id="rId3" Type="http://schemas.openxmlformats.org/officeDocument/2006/relationships/tags" Target="../tags/tag1881.xml"/><Relationship Id="rId2" Type="http://schemas.openxmlformats.org/officeDocument/2006/relationships/tags" Target="../tags/tag1880.xml"/><Relationship Id="rId1" Type="http://schemas.openxmlformats.org/officeDocument/2006/relationships/tags" Target="../tags/tag1879.xml"/><Relationship Id="rId6" Type="http://schemas.openxmlformats.org/officeDocument/2006/relationships/slideLayout" Target="../slideLayouts/slideLayout1.xml"/><Relationship Id="rId5" Type="http://schemas.openxmlformats.org/officeDocument/2006/relationships/tags" Target="../tags/tag1883.xml"/><Relationship Id="rId4" Type="http://schemas.openxmlformats.org/officeDocument/2006/relationships/tags" Target="../tags/tag1882.xml"/></Relationships>
</file>

<file path=ppt/slides/_rels/slide184.xml.rels><?xml version="1.0" encoding="UTF-8" standalone="yes"?>
<Relationships xmlns="http://schemas.openxmlformats.org/package/2006/relationships"><Relationship Id="rId8" Type="http://schemas.openxmlformats.org/officeDocument/2006/relationships/tags" Target="../tags/tag1891.xml"/><Relationship Id="rId3" Type="http://schemas.openxmlformats.org/officeDocument/2006/relationships/tags" Target="../tags/tag1886.xml"/><Relationship Id="rId7" Type="http://schemas.openxmlformats.org/officeDocument/2006/relationships/tags" Target="../tags/tag1890.xml"/><Relationship Id="rId2" Type="http://schemas.openxmlformats.org/officeDocument/2006/relationships/tags" Target="../tags/tag1885.xml"/><Relationship Id="rId1" Type="http://schemas.openxmlformats.org/officeDocument/2006/relationships/tags" Target="../tags/tag1884.xml"/><Relationship Id="rId6" Type="http://schemas.openxmlformats.org/officeDocument/2006/relationships/tags" Target="../tags/tag1889.xml"/><Relationship Id="rId5" Type="http://schemas.openxmlformats.org/officeDocument/2006/relationships/tags" Target="../tags/tag1888.xml"/><Relationship Id="rId10" Type="http://schemas.openxmlformats.org/officeDocument/2006/relationships/slideLayout" Target="../slideLayouts/slideLayout1.xml"/><Relationship Id="rId4" Type="http://schemas.openxmlformats.org/officeDocument/2006/relationships/tags" Target="../tags/tag1887.xml"/><Relationship Id="rId9" Type="http://schemas.openxmlformats.org/officeDocument/2006/relationships/tags" Target="../tags/tag1892.xml"/></Relationships>
</file>

<file path=ppt/slides/_rels/slide185.xml.rels><?xml version="1.0" encoding="UTF-8" standalone="yes"?>
<Relationships xmlns="http://schemas.openxmlformats.org/package/2006/relationships"><Relationship Id="rId8" Type="http://schemas.openxmlformats.org/officeDocument/2006/relationships/tags" Target="../tags/tag1900.xml"/><Relationship Id="rId13" Type="http://schemas.openxmlformats.org/officeDocument/2006/relationships/slideLayout" Target="../slideLayouts/slideLayout1.xml"/><Relationship Id="rId3" Type="http://schemas.openxmlformats.org/officeDocument/2006/relationships/tags" Target="../tags/tag1895.xml"/><Relationship Id="rId7" Type="http://schemas.openxmlformats.org/officeDocument/2006/relationships/tags" Target="../tags/tag1899.xml"/><Relationship Id="rId12" Type="http://schemas.openxmlformats.org/officeDocument/2006/relationships/tags" Target="../tags/tag1904.xml"/><Relationship Id="rId2" Type="http://schemas.openxmlformats.org/officeDocument/2006/relationships/tags" Target="../tags/tag1894.xml"/><Relationship Id="rId1" Type="http://schemas.openxmlformats.org/officeDocument/2006/relationships/tags" Target="../tags/tag1893.xml"/><Relationship Id="rId6" Type="http://schemas.openxmlformats.org/officeDocument/2006/relationships/tags" Target="../tags/tag1898.xml"/><Relationship Id="rId11" Type="http://schemas.openxmlformats.org/officeDocument/2006/relationships/tags" Target="../tags/tag1903.xml"/><Relationship Id="rId5" Type="http://schemas.openxmlformats.org/officeDocument/2006/relationships/tags" Target="../tags/tag1897.xml"/><Relationship Id="rId10" Type="http://schemas.openxmlformats.org/officeDocument/2006/relationships/tags" Target="../tags/tag1902.xml"/><Relationship Id="rId4" Type="http://schemas.openxmlformats.org/officeDocument/2006/relationships/tags" Target="../tags/tag1896.xml"/><Relationship Id="rId9" Type="http://schemas.openxmlformats.org/officeDocument/2006/relationships/tags" Target="../tags/tag1901.xml"/></Relationships>
</file>

<file path=ppt/slides/_rels/slide186.xml.rels><?xml version="1.0" encoding="UTF-8" standalone="yes"?>
<Relationships xmlns="http://schemas.openxmlformats.org/package/2006/relationships"><Relationship Id="rId8" Type="http://schemas.openxmlformats.org/officeDocument/2006/relationships/tags" Target="../tags/tag1912.xml"/><Relationship Id="rId13" Type="http://schemas.openxmlformats.org/officeDocument/2006/relationships/tags" Target="../tags/tag1917.xml"/><Relationship Id="rId3" Type="http://schemas.openxmlformats.org/officeDocument/2006/relationships/tags" Target="../tags/tag1907.xml"/><Relationship Id="rId7" Type="http://schemas.openxmlformats.org/officeDocument/2006/relationships/tags" Target="../tags/tag1911.xml"/><Relationship Id="rId12" Type="http://schemas.openxmlformats.org/officeDocument/2006/relationships/tags" Target="../tags/tag1916.xml"/><Relationship Id="rId2" Type="http://schemas.openxmlformats.org/officeDocument/2006/relationships/tags" Target="../tags/tag1906.xml"/><Relationship Id="rId16" Type="http://schemas.openxmlformats.org/officeDocument/2006/relationships/slideLayout" Target="../slideLayouts/slideLayout1.xml"/><Relationship Id="rId1" Type="http://schemas.openxmlformats.org/officeDocument/2006/relationships/tags" Target="../tags/tag1905.xml"/><Relationship Id="rId6" Type="http://schemas.openxmlformats.org/officeDocument/2006/relationships/tags" Target="../tags/tag1910.xml"/><Relationship Id="rId11" Type="http://schemas.openxmlformats.org/officeDocument/2006/relationships/tags" Target="../tags/tag1915.xml"/><Relationship Id="rId5" Type="http://schemas.openxmlformats.org/officeDocument/2006/relationships/tags" Target="../tags/tag1909.xml"/><Relationship Id="rId15" Type="http://schemas.openxmlformats.org/officeDocument/2006/relationships/tags" Target="../tags/tag1919.xml"/><Relationship Id="rId10" Type="http://schemas.openxmlformats.org/officeDocument/2006/relationships/tags" Target="../tags/tag1914.xml"/><Relationship Id="rId4" Type="http://schemas.openxmlformats.org/officeDocument/2006/relationships/tags" Target="../tags/tag1908.xml"/><Relationship Id="rId9" Type="http://schemas.openxmlformats.org/officeDocument/2006/relationships/tags" Target="../tags/tag1913.xml"/><Relationship Id="rId14" Type="http://schemas.openxmlformats.org/officeDocument/2006/relationships/tags" Target="../tags/tag1918.xml"/></Relationships>
</file>

<file path=ppt/slides/_rels/slide187.xml.rels><?xml version="1.0" encoding="UTF-8" standalone="yes"?>
<Relationships xmlns="http://schemas.openxmlformats.org/package/2006/relationships"><Relationship Id="rId8" Type="http://schemas.openxmlformats.org/officeDocument/2006/relationships/tags" Target="../tags/tag1927.xml"/><Relationship Id="rId13" Type="http://schemas.openxmlformats.org/officeDocument/2006/relationships/tags" Target="../tags/tag1932.xml"/><Relationship Id="rId18" Type="http://schemas.openxmlformats.org/officeDocument/2006/relationships/tags" Target="../tags/tag1937.xml"/><Relationship Id="rId26" Type="http://schemas.openxmlformats.org/officeDocument/2006/relationships/tags" Target="../tags/tag1945.xml"/><Relationship Id="rId3" Type="http://schemas.openxmlformats.org/officeDocument/2006/relationships/tags" Target="../tags/tag1922.xml"/><Relationship Id="rId21" Type="http://schemas.openxmlformats.org/officeDocument/2006/relationships/tags" Target="../tags/tag1940.xml"/><Relationship Id="rId34" Type="http://schemas.openxmlformats.org/officeDocument/2006/relationships/slideLayout" Target="../slideLayouts/slideLayout1.xml"/><Relationship Id="rId7" Type="http://schemas.openxmlformats.org/officeDocument/2006/relationships/tags" Target="../tags/tag1926.xml"/><Relationship Id="rId12" Type="http://schemas.openxmlformats.org/officeDocument/2006/relationships/tags" Target="../tags/tag1931.xml"/><Relationship Id="rId17" Type="http://schemas.openxmlformats.org/officeDocument/2006/relationships/tags" Target="../tags/tag1936.xml"/><Relationship Id="rId25" Type="http://schemas.openxmlformats.org/officeDocument/2006/relationships/tags" Target="../tags/tag1944.xml"/><Relationship Id="rId33" Type="http://schemas.openxmlformats.org/officeDocument/2006/relationships/tags" Target="../tags/tag1952.xml"/><Relationship Id="rId2" Type="http://schemas.openxmlformats.org/officeDocument/2006/relationships/tags" Target="../tags/tag1921.xml"/><Relationship Id="rId16" Type="http://schemas.openxmlformats.org/officeDocument/2006/relationships/tags" Target="../tags/tag1935.xml"/><Relationship Id="rId20" Type="http://schemas.openxmlformats.org/officeDocument/2006/relationships/tags" Target="../tags/tag1939.xml"/><Relationship Id="rId29" Type="http://schemas.openxmlformats.org/officeDocument/2006/relationships/tags" Target="../tags/tag1948.xml"/><Relationship Id="rId1" Type="http://schemas.openxmlformats.org/officeDocument/2006/relationships/tags" Target="../tags/tag1920.xml"/><Relationship Id="rId6" Type="http://schemas.openxmlformats.org/officeDocument/2006/relationships/tags" Target="../tags/tag1925.xml"/><Relationship Id="rId11" Type="http://schemas.openxmlformats.org/officeDocument/2006/relationships/tags" Target="../tags/tag1930.xml"/><Relationship Id="rId24" Type="http://schemas.openxmlformats.org/officeDocument/2006/relationships/tags" Target="../tags/tag1943.xml"/><Relationship Id="rId32" Type="http://schemas.openxmlformats.org/officeDocument/2006/relationships/tags" Target="../tags/tag1951.xml"/><Relationship Id="rId5" Type="http://schemas.openxmlformats.org/officeDocument/2006/relationships/tags" Target="../tags/tag1924.xml"/><Relationship Id="rId15" Type="http://schemas.openxmlformats.org/officeDocument/2006/relationships/tags" Target="../tags/tag1934.xml"/><Relationship Id="rId23" Type="http://schemas.openxmlformats.org/officeDocument/2006/relationships/tags" Target="../tags/tag1942.xml"/><Relationship Id="rId28" Type="http://schemas.openxmlformats.org/officeDocument/2006/relationships/tags" Target="../tags/tag1947.xml"/><Relationship Id="rId10" Type="http://schemas.openxmlformats.org/officeDocument/2006/relationships/tags" Target="../tags/tag1929.xml"/><Relationship Id="rId19" Type="http://schemas.openxmlformats.org/officeDocument/2006/relationships/tags" Target="../tags/tag1938.xml"/><Relationship Id="rId31" Type="http://schemas.openxmlformats.org/officeDocument/2006/relationships/tags" Target="../tags/tag1950.xml"/><Relationship Id="rId4" Type="http://schemas.openxmlformats.org/officeDocument/2006/relationships/tags" Target="../tags/tag1923.xml"/><Relationship Id="rId9" Type="http://schemas.openxmlformats.org/officeDocument/2006/relationships/tags" Target="../tags/tag1928.xml"/><Relationship Id="rId14" Type="http://schemas.openxmlformats.org/officeDocument/2006/relationships/tags" Target="../tags/tag1933.xml"/><Relationship Id="rId22" Type="http://schemas.openxmlformats.org/officeDocument/2006/relationships/tags" Target="../tags/tag1941.xml"/><Relationship Id="rId27" Type="http://schemas.openxmlformats.org/officeDocument/2006/relationships/tags" Target="../tags/tag1946.xml"/><Relationship Id="rId30" Type="http://schemas.openxmlformats.org/officeDocument/2006/relationships/tags" Target="../tags/tag1949.xml"/></Relationships>
</file>

<file path=ppt/slides/_rels/slide188.xml.rels><?xml version="1.0" encoding="UTF-8" standalone="yes"?>
<Relationships xmlns="http://schemas.openxmlformats.org/package/2006/relationships"><Relationship Id="rId8" Type="http://schemas.openxmlformats.org/officeDocument/2006/relationships/tags" Target="../tags/tag1960.xml"/><Relationship Id="rId13" Type="http://schemas.openxmlformats.org/officeDocument/2006/relationships/tags" Target="../tags/tag1965.xml"/><Relationship Id="rId18" Type="http://schemas.openxmlformats.org/officeDocument/2006/relationships/tags" Target="../tags/tag1970.xml"/><Relationship Id="rId3" Type="http://schemas.openxmlformats.org/officeDocument/2006/relationships/tags" Target="../tags/tag1955.xml"/><Relationship Id="rId7" Type="http://schemas.openxmlformats.org/officeDocument/2006/relationships/tags" Target="../tags/tag1959.xml"/><Relationship Id="rId12" Type="http://schemas.openxmlformats.org/officeDocument/2006/relationships/tags" Target="../tags/tag1964.xml"/><Relationship Id="rId17" Type="http://schemas.openxmlformats.org/officeDocument/2006/relationships/tags" Target="../tags/tag1969.xml"/><Relationship Id="rId2" Type="http://schemas.openxmlformats.org/officeDocument/2006/relationships/tags" Target="../tags/tag1954.xml"/><Relationship Id="rId16" Type="http://schemas.openxmlformats.org/officeDocument/2006/relationships/tags" Target="../tags/tag1968.xml"/><Relationship Id="rId20" Type="http://schemas.openxmlformats.org/officeDocument/2006/relationships/slideLayout" Target="../slideLayouts/slideLayout1.xml"/><Relationship Id="rId1" Type="http://schemas.openxmlformats.org/officeDocument/2006/relationships/tags" Target="../tags/tag1953.xml"/><Relationship Id="rId6" Type="http://schemas.openxmlformats.org/officeDocument/2006/relationships/tags" Target="../tags/tag1958.xml"/><Relationship Id="rId11" Type="http://schemas.openxmlformats.org/officeDocument/2006/relationships/tags" Target="../tags/tag1963.xml"/><Relationship Id="rId5" Type="http://schemas.openxmlformats.org/officeDocument/2006/relationships/tags" Target="../tags/tag1957.xml"/><Relationship Id="rId15" Type="http://schemas.openxmlformats.org/officeDocument/2006/relationships/tags" Target="../tags/tag1967.xml"/><Relationship Id="rId10" Type="http://schemas.openxmlformats.org/officeDocument/2006/relationships/tags" Target="../tags/tag1962.xml"/><Relationship Id="rId19" Type="http://schemas.openxmlformats.org/officeDocument/2006/relationships/tags" Target="../tags/tag1971.xml"/><Relationship Id="rId4" Type="http://schemas.openxmlformats.org/officeDocument/2006/relationships/tags" Target="../tags/tag1956.xml"/><Relationship Id="rId9" Type="http://schemas.openxmlformats.org/officeDocument/2006/relationships/tags" Target="../tags/tag1961.xml"/><Relationship Id="rId14" Type="http://schemas.openxmlformats.org/officeDocument/2006/relationships/tags" Target="../tags/tag1966.xml"/></Relationships>
</file>

<file path=ppt/slides/_rels/slide189.xml.rels><?xml version="1.0" encoding="UTF-8" standalone="yes"?>
<Relationships xmlns="http://schemas.openxmlformats.org/package/2006/relationships"><Relationship Id="rId8" Type="http://schemas.openxmlformats.org/officeDocument/2006/relationships/tags" Target="../tags/tag1979.xml"/><Relationship Id="rId13" Type="http://schemas.openxmlformats.org/officeDocument/2006/relationships/tags" Target="../tags/tag1984.xml"/><Relationship Id="rId18" Type="http://schemas.openxmlformats.org/officeDocument/2006/relationships/tags" Target="../tags/tag1989.xml"/><Relationship Id="rId26" Type="http://schemas.openxmlformats.org/officeDocument/2006/relationships/tags" Target="../tags/tag1997.xml"/><Relationship Id="rId3" Type="http://schemas.openxmlformats.org/officeDocument/2006/relationships/tags" Target="../tags/tag1974.xml"/><Relationship Id="rId21" Type="http://schemas.openxmlformats.org/officeDocument/2006/relationships/tags" Target="../tags/tag1992.xml"/><Relationship Id="rId7" Type="http://schemas.openxmlformats.org/officeDocument/2006/relationships/tags" Target="../tags/tag1978.xml"/><Relationship Id="rId12" Type="http://schemas.openxmlformats.org/officeDocument/2006/relationships/tags" Target="../tags/tag1983.xml"/><Relationship Id="rId17" Type="http://schemas.openxmlformats.org/officeDocument/2006/relationships/tags" Target="../tags/tag1988.xml"/><Relationship Id="rId25" Type="http://schemas.openxmlformats.org/officeDocument/2006/relationships/tags" Target="../tags/tag1996.xml"/><Relationship Id="rId2" Type="http://schemas.openxmlformats.org/officeDocument/2006/relationships/tags" Target="../tags/tag1973.xml"/><Relationship Id="rId16" Type="http://schemas.openxmlformats.org/officeDocument/2006/relationships/tags" Target="../tags/tag1987.xml"/><Relationship Id="rId20" Type="http://schemas.openxmlformats.org/officeDocument/2006/relationships/tags" Target="../tags/tag1991.xml"/><Relationship Id="rId1" Type="http://schemas.openxmlformats.org/officeDocument/2006/relationships/tags" Target="../tags/tag1972.xml"/><Relationship Id="rId6" Type="http://schemas.openxmlformats.org/officeDocument/2006/relationships/tags" Target="../tags/tag1977.xml"/><Relationship Id="rId11" Type="http://schemas.openxmlformats.org/officeDocument/2006/relationships/tags" Target="../tags/tag1982.xml"/><Relationship Id="rId24" Type="http://schemas.openxmlformats.org/officeDocument/2006/relationships/tags" Target="../tags/tag1995.xml"/><Relationship Id="rId5" Type="http://schemas.openxmlformats.org/officeDocument/2006/relationships/tags" Target="../tags/tag1976.xml"/><Relationship Id="rId15" Type="http://schemas.openxmlformats.org/officeDocument/2006/relationships/tags" Target="../tags/tag1986.xml"/><Relationship Id="rId23" Type="http://schemas.openxmlformats.org/officeDocument/2006/relationships/tags" Target="../tags/tag1994.xml"/><Relationship Id="rId28" Type="http://schemas.openxmlformats.org/officeDocument/2006/relationships/slideLayout" Target="../slideLayouts/slideLayout1.xml"/><Relationship Id="rId10" Type="http://schemas.openxmlformats.org/officeDocument/2006/relationships/tags" Target="../tags/tag1981.xml"/><Relationship Id="rId19" Type="http://schemas.openxmlformats.org/officeDocument/2006/relationships/tags" Target="../tags/tag1990.xml"/><Relationship Id="rId4" Type="http://schemas.openxmlformats.org/officeDocument/2006/relationships/tags" Target="../tags/tag1975.xml"/><Relationship Id="rId9" Type="http://schemas.openxmlformats.org/officeDocument/2006/relationships/tags" Target="../tags/tag1980.xml"/><Relationship Id="rId14" Type="http://schemas.openxmlformats.org/officeDocument/2006/relationships/tags" Target="../tags/tag1985.xml"/><Relationship Id="rId22" Type="http://schemas.openxmlformats.org/officeDocument/2006/relationships/tags" Target="../tags/tag1993.xml"/><Relationship Id="rId27" Type="http://schemas.openxmlformats.org/officeDocument/2006/relationships/tags" Target="../tags/tag1998.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Layout" Target="../slideLayouts/slideLayout1.xml"/><Relationship Id="rId1" Type="http://schemas.openxmlformats.org/officeDocument/2006/relationships/tags" Target="../tags/tag99.xml"/></Relationships>
</file>

<file path=ppt/slides/_rels/slide190.xml.rels><?xml version="1.0" encoding="UTF-8" standalone="yes"?>
<Relationships xmlns="http://schemas.openxmlformats.org/package/2006/relationships"><Relationship Id="rId8" Type="http://schemas.openxmlformats.org/officeDocument/2006/relationships/tags" Target="../tags/tag2006.xml"/><Relationship Id="rId3" Type="http://schemas.openxmlformats.org/officeDocument/2006/relationships/tags" Target="../tags/tag2001.xml"/><Relationship Id="rId7" Type="http://schemas.openxmlformats.org/officeDocument/2006/relationships/tags" Target="../tags/tag2005.xml"/><Relationship Id="rId2" Type="http://schemas.openxmlformats.org/officeDocument/2006/relationships/tags" Target="../tags/tag2000.xml"/><Relationship Id="rId1" Type="http://schemas.openxmlformats.org/officeDocument/2006/relationships/tags" Target="../tags/tag1999.xml"/><Relationship Id="rId6" Type="http://schemas.openxmlformats.org/officeDocument/2006/relationships/tags" Target="../tags/tag2004.xml"/><Relationship Id="rId11" Type="http://schemas.openxmlformats.org/officeDocument/2006/relationships/slideLayout" Target="../slideLayouts/slideLayout1.xml"/><Relationship Id="rId5" Type="http://schemas.openxmlformats.org/officeDocument/2006/relationships/tags" Target="../tags/tag2003.xml"/><Relationship Id="rId10" Type="http://schemas.openxmlformats.org/officeDocument/2006/relationships/tags" Target="../tags/tag2008.xml"/><Relationship Id="rId4" Type="http://schemas.openxmlformats.org/officeDocument/2006/relationships/tags" Target="../tags/tag2002.xml"/><Relationship Id="rId9" Type="http://schemas.openxmlformats.org/officeDocument/2006/relationships/tags" Target="../tags/tag2007.xml"/></Relationships>
</file>

<file path=ppt/slides/_rels/slide191.xml.rels><?xml version="1.0" encoding="UTF-8" standalone="yes"?>
<Relationships xmlns="http://schemas.openxmlformats.org/package/2006/relationships"><Relationship Id="rId8" Type="http://schemas.openxmlformats.org/officeDocument/2006/relationships/tags" Target="../tags/tag2016.xml"/><Relationship Id="rId13" Type="http://schemas.openxmlformats.org/officeDocument/2006/relationships/slideLayout" Target="../slideLayouts/slideLayout1.xml"/><Relationship Id="rId3" Type="http://schemas.openxmlformats.org/officeDocument/2006/relationships/tags" Target="../tags/tag2011.xml"/><Relationship Id="rId7" Type="http://schemas.openxmlformats.org/officeDocument/2006/relationships/tags" Target="../tags/tag2015.xml"/><Relationship Id="rId12" Type="http://schemas.openxmlformats.org/officeDocument/2006/relationships/tags" Target="../tags/tag2020.xml"/><Relationship Id="rId2" Type="http://schemas.openxmlformats.org/officeDocument/2006/relationships/tags" Target="../tags/tag2010.xml"/><Relationship Id="rId1" Type="http://schemas.openxmlformats.org/officeDocument/2006/relationships/tags" Target="../tags/tag2009.xml"/><Relationship Id="rId6" Type="http://schemas.openxmlformats.org/officeDocument/2006/relationships/tags" Target="../tags/tag2014.xml"/><Relationship Id="rId11" Type="http://schemas.openxmlformats.org/officeDocument/2006/relationships/tags" Target="../tags/tag2019.xml"/><Relationship Id="rId5" Type="http://schemas.openxmlformats.org/officeDocument/2006/relationships/tags" Target="../tags/tag2013.xml"/><Relationship Id="rId10" Type="http://schemas.openxmlformats.org/officeDocument/2006/relationships/tags" Target="../tags/tag2018.xml"/><Relationship Id="rId4" Type="http://schemas.openxmlformats.org/officeDocument/2006/relationships/tags" Target="../tags/tag2012.xml"/><Relationship Id="rId9" Type="http://schemas.openxmlformats.org/officeDocument/2006/relationships/tags" Target="../tags/tag2017.xml"/></Relationships>
</file>

<file path=ppt/slides/_rels/slide192.xml.rels><?xml version="1.0" encoding="UTF-8" standalone="yes"?>
<Relationships xmlns="http://schemas.openxmlformats.org/package/2006/relationships"><Relationship Id="rId8" Type="http://schemas.openxmlformats.org/officeDocument/2006/relationships/tags" Target="../tags/tag2028.xml"/><Relationship Id="rId3" Type="http://schemas.openxmlformats.org/officeDocument/2006/relationships/tags" Target="../tags/tag2023.xml"/><Relationship Id="rId7" Type="http://schemas.openxmlformats.org/officeDocument/2006/relationships/tags" Target="../tags/tag2027.xml"/><Relationship Id="rId2" Type="http://schemas.openxmlformats.org/officeDocument/2006/relationships/tags" Target="../tags/tag2022.xml"/><Relationship Id="rId1" Type="http://schemas.openxmlformats.org/officeDocument/2006/relationships/tags" Target="../tags/tag2021.xml"/><Relationship Id="rId6" Type="http://schemas.openxmlformats.org/officeDocument/2006/relationships/tags" Target="../tags/tag2026.xml"/><Relationship Id="rId11" Type="http://schemas.openxmlformats.org/officeDocument/2006/relationships/slideLayout" Target="../slideLayouts/slideLayout1.xml"/><Relationship Id="rId5" Type="http://schemas.openxmlformats.org/officeDocument/2006/relationships/tags" Target="../tags/tag2025.xml"/><Relationship Id="rId10" Type="http://schemas.openxmlformats.org/officeDocument/2006/relationships/tags" Target="../tags/tag2030.xml"/><Relationship Id="rId4" Type="http://schemas.openxmlformats.org/officeDocument/2006/relationships/tags" Target="../tags/tag2024.xml"/><Relationship Id="rId9" Type="http://schemas.openxmlformats.org/officeDocument/2006/relationships/tags" Target="../tags/tag2029.xml"/></Relationships>
</file>

<file path=ppt/slides/_rels/slide193.xml.rels><?xml version="1.0" encoding="UTF-8" standalone="yes"?>
<Relationships xmlns="http://schemas.openxmlformats.org/package/2006/relationships"><Relationship Id="rId3" Type="http://schemas.openxmlformats.org/officeDocument/2006/relationships/tags" Target="../tags/tag2033.xml"/><Relationship Id="rId2" Type="http://schemas.openxmlformats.org/officeDocument/2006/relationships/tags" Target="../tags/tag2032.xml"/><Relationship Id="rId1" Type="http://schemas.openxmlformats.org/officeDocument/2006/relationships/tags" Target="../tags/tag2031.xml"/><Relationship Id="rId6" Type="http://schemas.openxmlformats.org/officeDocument/2006/relationships/slideLayout" Target="../slideLayouts/slideLayout1.xml"/><Relationship Id="rId5" Type="http://schemas.openxmlformats.org/officeDocument/2006/relationships/tags" Target="../tags/tag2035.xml"/><Relationship Id="rId4" Type="http://schemas.openxmlformats.org/officeDocument/2006/relationships/tags" Target="../tags/tag2034.xml"/></Relationships>
</file>

<file path=ppt/slides/_rels/slide194.xml.rels><?xml version="1.0" encoding="UTF-8" standalone="yes"?>
<Relationships xmlns="http://schemas.openxmlformats.org/package/2006/relationships"><Relationship Id="rId8" Type="http://schemas.openxmlformats.org/officeDocument/2006/relationships/tags" Target="../tags/tag2043.xml"/><Relationship Id="rId3" Type="http://schemas.openxmlformats.org/officeDocument/2006/relationships/tags" Target="../tags/tag2038.xml"/><Relationship Id="rId7" Type="http://schemas.openxmlformats.org/officeDocument/2006/relationships/tags" Target="../tags/tag2042.xml"/><Relationship Id="rId2" Type="http://schemas.openxmlformats.org/officeDocument/2006/relationships/tags" Target="../tags/tag2037.xml"/><Relationship Id="rId1" Type="http://schemas.openxmlformats.org/officeDocument/2006/relationships/tags" Target="../tags/tag2036.xml"/><Relationship Id="rId6" Type="http://schemas.openxmlformats.org/officeDocument/2006/relationships/tags" Target="../tags/tag2041.xml"/><Relationship Id="rId5" Type="http://schemas.openxmlformats.org/officeDocument/2006/relationships/tags" Target="../tags/tag2040.xml"/><Relationship Id="rId4" Type="http://schemas.openxmlformats.org/officeDocument/2006/relationships/tags" Target="../tags/tag2039.xml"/><Relationship Id="rId9"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8" Type="http://schemas.openxmlformats.org/officeDocument/2006/relationships/tags" Target="../tags/tag2051.xml"/><Relationship Id="rId3" Type="http://schemas.openxmlformats.org/officeDocument/2006/relationships/tags" Target="../tags/tag2046.xml"/><Relationship Id="rId7" Type="http://schemas.openxmlformats.org/officeDocument/2006/relationships/tags" Target="../tags/tag2050.xml"/><Relationship Id="rId2" Type="http://schemas.openxmlformats.org/officeDocument/2006/relationships/tags" Target="../tags/tag2045.xml"/><Relationship Id="rId1" Type="http://schemas.openxmlformats.org/officeDocument/2006/relationships/tags" Target="../tags/tag2044.xml"/><Relationship Id="rId6" Type="http://schemas.openxmlformats.org/officeDocument/2006/relationships/tags" Target="../tags/tag2049.xml"/><Relationship Id="rId5" Type="http://schemas.openxmlformats.org/officeDocument/2006/relationships/tags" Target="../tags/tag2048.xml"/><Relationship Id="rId4" Type="http://schemas.openxmlformats.org/officeDocument/2006/relationships/tags" Target="../tags/tag2047.xml"/><Relationship Id="rId9"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8" Type="http://schemas.openxmlformats.org/officeDocument/2006/relationships/tags" Target="../tags/tag2059.xml"/><Relationship Id="rId3" Type="http://schemas.openxmlformats.org/officeDocument/2006/relationships/tags" Target="../tags/tag2054.xml"/><Relationship Id="rId7" Type="http://schemas.openxmlformats.org/officeDocument/2006/relationships/tags" Target="../tags/tag2058.xml"/><Relationship Id="rId2" Type="http://schemas.openxmlformats.org/officeDocument/2006/relationships/tags" Target="../tags/tag2053.xml"/><Relationship Id="rId1" Type="http://schemas.openxmlformats.org/officeDocument/2006/relationships/tags" Target="../tags/tag2052.xml"/><Relationship Id="rId6" Type="http://schemas.openxmlformats.org/officeDocument/2006/relationships/tags" Target="../tags/tag2057.xml"/><Relationship Id="rId5" Type="http://schemas.openxmlformats.org/officeDocument/2006/relationships/tags" Target="../tags/tag2056.xml"/><Relationship Id="rId10" Type="http://schemas.openxmlformats.org/officeDocument/2006/relationships/slideLayout" Target="../slideLayouts/slideLayout1.xml"/><Relationship Id="rId4" Type="http://schemas.openxmlformats.org/officeDocument/2006/relationships/tags" Target="../tags/tag2055.xml"/><Relationship Id="rId9" Type="http://schemas.openxmlformats.org/officeDocument/2006/relationships/tags" Target="../tags/tag2060.xml"/></Relationships>
</file>

<file path=ppt/slides/_rels/slide197.xml.rels><?xml version="1.0" encoding="UTF-8" standalone="yes"?>
<Relationships xmlns="http://schemas.openxmlformats.org/package/2006/relationships"><Relationship Id="rId8" Type="http://schemas.openxmlformats.org/officeDocument/2006/relationships/tags" Target="../tags/tag2068.xml"/><Relationship Id="rId13" Type="http://schemas.openxmlformats.org/officeDocument/2006/relationships/tags" Target="../tags/tag2073.xml"/><Relationship Id="rId3" Type="http://schemas.openxmlformats.org/officeDocument/2006/relationships/tags" Target="../tags/tag2063.xml"/><Relationship Id="rId7" Type="http://schemas.openxmlformats.org/officeDocument/2006/relationships/tags" Target="../tags/tag2067.xml"/><Relationship Id="rId12" Type="http://schemas.openxmlformats.org/officeDocument/2006/relationships/tags" Target="../tags/tag2072.xml"/><Relationship Id="rId2" Type="http://schemas.openxmlformats.org/officeDocument/2006/relationships/tags" Target="../tags/tag2062.xml"/><Relationship Id="rId1" Type="http://schemas.openxmlformats.org/officeDocument/2006/relationships/tags" Target="../tags/tag2061.xml"/><Relationship Id="rId6" Type="http://schemas.openxmlformats.org/officeDocument/2006/relationships/tags" Target="../tags/tag2066.xml"/><Relationship Id="rId11" Type="http://schemas.openxmlformats.org/officeDocument/2006/relationships/tags" Target="../tags/tag2071.xml"/><Relationship Id="rId5" Type="http://schemas.openxmlformats.org/officeDocument/2006/relationships/tags" Target="../tags/tag2065.xml"/><Relationship Id="rId15" Type="http://schemas.openxmlformats.org/officeDocument/2006/relationships/slideLayout" Target="../slideLayouts/slideLayout1.xml"/><Relationship Id="rId10" Type="http://schemas.openxmlformats.org/officeDocument/2006/relationships/tags" Target="../tags/tag2070.xml"/><Relationship Id="rId4" Type="http://schemas.openxmlformats.org/officeDocument/2006/relationships/tags" Target="../tags/tag2064.xml"/><Relationship Id="rId9" Type="http://schemas.openxmlformats.org/officeDocument/2006/relationships/tags" Target="../tags/tag2069.xml"/><Relationship Id="rId14" Type="http://schemas.openxmlformats.org/officeDocument/2006/relationships/tags" Target="../tags/tag2074.xml"/></Relationships>
</file>

<file path=ppt/slides/_rels/slide198.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2077.xml"/><Relationship Id="rId7" Type="http://schemas.openxmlformats.org/officeDocument/2006/relationships/tags" Target="../tags/tag2081.xml"/><Relationship Id="rId2" Type="http://schemas.openxmlformats.org/officeDocument/2006/relationships/tags" Target="../tags/tag2076.xml"/><Relationship Id="rId1" Type="http://schemas.openxmlformats.org/officeDocument/2006/relationships/tags" Target="../tags/tag2075.xml"/><Relationship Id="rId6" Type="http://schemas.openxmlformats.org/officeDocument/2006/relationships/tags" Target="../tags/tag2080.xml"/><Relationship Id="rId5" Type="http://schemas.openxmlformats.org/officeDocument/2006/relationships/tags" Target="../tags/tag2079.xml"/><Relationship Id="rId4" Type="http://schemas.openxmlformats.org/officeDocument/2006/relationships/tags" Target="../tags/tag2078.xml"/></Relationships>
</file>

<file path=ppt/slides/_rels/slide199.xml.rels><?xml version="1.0" encoding="UTF-8" standalone="yes"?>
<Relationships xmlns="http://schemas.openxmlformats.org/package/2006/relationships"><Relationship Id="rId8" Type="http://schemas.openxmlformats.org/officeDocument/2006/relationships/tags" Target="../tags/tag2089.xml"/><Relationship Id="rId3" Type="http://schemas.openxmlformats.org/officeDocument/2006/relationships/tags" Target="../tags/tag2084.xml"/><Relationship Id="rId7" Type="http://schemas.openxmlformats.org/officeDocument/2006/relationships/tags" Target="../tags/tag2088.xml"/><Relationship Id="rId2" Type="http://schemas.openxmlformats.org/officeDocument/2006/relationships/tags" Target="../tags/tag2083.xml"/><Relationship Id="rId1" Type="http://schemas.openxmlformats.org/officeDocument/2006/relationships/tags" Target="../tags/tag2082.xml"/><Relationship Id="rId6" Type="http://schemas.openxmlformats.org/officeDocument/2006/relationships/tags" Target="../tags/tag2087.xml"/><Relationship Id="rId5" Type="http://schemas.openxmlformats.org/officeDocument/2006/relationships/tags" Target="../tags/tag2086.xml"/><Relationship Id="rId10" Type="http://schemas.openxmlformats.org/officeDocument/2006/relationships/image" Target="../media/image110.png"/><Relationship Id="rId4" Type="http://schemas.openxmlformats.org/officeDocument/2006/relationships/tags" Target="../tags/tag2085.xml"/><Relationship Id="rId9"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Layout" Target="../slideLayouts/slideLayout1.xml"/><Relationship Id="rId1" Type="http://schemas.openxmlformats.org/officeDocument/2006/relationships/tags" Target="../tags/tag100.xml"/></Relationships>
</file>

<file path=ppt/slides/_rels/slide200.xml.rels><?xml version="1.0" encoding="UTF-8" standalone="yes"?>
<Relationships xmlns="http://schemas.openxmlformats.org/package/2006/relationships"><Relationship Id="rId3" Type="http://schemas.openxmlformats.org/officeDocument/2006/relationships/tags" Target="../tags/tag2092.xml"/><Relationship Id="rId2" Type="http://schemas.openxmlformats.org/officeDocument/2006/relationships/tags" Target="../tags/tag2091.xml"/><Relationship Id="rId1" Type="http://schemas.openxmlformats.org/officeDocument/2006/relationships/tags" Target="../tags/tag2090.xml"/><Relationship Id="rId5" Type="http://schemas.openxmlformats.org/officeDocument/2006/relationships/slideLayout" Target="../slideLayouts/slideLayout1.xml"/><Relationship Id="rId4" Type="http://schemas.openxmlformats.org/officeDocument/2006/relationships/tags" Target="../tags/tag2093.xml"/></Relationships>
</file>

<file path=ppt/slides/_rels/slide201.xml.rels><?xml version="1.0" encoding="UTF-8" standalone="yes"?>
<Relationships xmlns="http://schemas.openxmlformats.org/package/2006/relationships"><Relationship Id="rId3" Type="http://schemas.openxmlformats.org/officeDocument/2006/relationships/tags" Target="../tags/tag2096.xml"/><Relationship Id="rId2" Type="http://schemas.openxmlformats.org/officeDocument/2006/relationships/tags" Target="../tags/tag2095.xml"/><Relationship Id="rId1" Type="http://schemas.openxmlformats.org/officeDocument/2006/relationships/tags" Target="../tags/tag2094.xml"/><Relationship Id="rId5" Type="http://schemas.openxmlformats.org/officeDocument/2006/relationships/slideLayout" Target="../slideLayouts/slideLayout1.xml"/><Relationship Id="rId4" Type="http://schemas.openxmlformats.org/officeDocument/2006/relationships/tags" Target="../tags/tag2097.xml"/></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2098.xml"/></Relationships>
</file>

<file path=ppt/slides/_rels/slide20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100.xml"/><Relationship Id="rId1" Type="http://schemas.openxmlformats.org/officeDocument/2006/relationships/tags" Target="../tags/tag2099.xml"/><Relationship Id="rId5" Type="http://schemas.openxmlformats.org/officeDocument/2006/relationships/image" Target="../media/image115.png"/><Relationship Id="rId4" Type="http://schemas.openxmlformats.org/officeDocument/2006/relationships/notesSlide" Target="../notesSlides/notesSlide36.xml"/></Relationships>
</file>

<file path=ppt/slides/_rels/slide20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png"/></Relationships>
</file>

<file path=ppt/slides/_rels/slide205.xml.rels><?xml version="1.0" encoding="UTF-8" standalone="yes"?>
<Relationships xmlns="http://schemas.openxmlformats.org/package/2006/relationships"><Relationship Id="rId8" Type="http://schemas.openxmlformats.org/officeDocument/2006/relationships/tags" Target="../tags/tag2108.xml"/><Relationship Id="rId13" Type="http://schemas.openxmlformats.org/officeDocument/2006/relationships/tags" Target="../tags/tag2113.xml"/><Relationship Id="rId18" Type="http://schemas.openxmlformats.org/officeDocument/2006/relationships/tags" Target="../tags/tag2118.xml"/><Relationship Id="rId26" Type="http://schemas.openxmlformats.org/officeDocument/2006/relationships/tags" Target="../tags/tag2126.xml"/><Relationship Id="rId39" Type="http://schemas.openxmlformats.org/officeDocument/2006/relationships/image" Target="../media/image122.png"/><Relationship Id="rId3" Type="http://schemas.openxmlformats.org/officeDocument/2006/relationships/tags" Target="../tags/tag2103.xml"/><Relationship Id="rId21" Type="http://schemas.openxmlformats.org/officeDocument/2006/relationships/tags" Target="../tags/tag2121.xml"/><Relationship Id="rId34" Type="http://schemas.openxmlformats.org/officeDocument/2006/relationships/tags" Target="../tags/tag2134.xml"/><Relationship Id="rId7" Type="http://schemas.openxmlformats.org/officeDocument/2006/relationships/tags" Target="../tags/tag2107.xml"/><Relationship Id="rId12" Type="http://schemas.openxmlformats.org/officeDocument/2006/relationships/tags" Target="../tags/tag2112.xml"/><Relationship Id="rId17" Type="http://schemas.openxmlformats.org/officeDocument/2006/relationships/tags" Target="../tags/tag2117.xml"/><Relationship Id="rId25" Type="http://schemas.openxmlformats.org/officeDocument/2006/relationships/tags" Target="../tags/tag2125.xml"/><Relationship Id="rId33" Type="http://schemas.openxmlformats.org/officeDocument/2006/relationships/tags" Target="../tags/tag2133.xml"/><Relationship Id="rId38" Type="http://schemas.openxmlformats.org/officeDocument/2006/relationships/image" Target="../media/image121.png"/><Relationship Id="rId2" Type="http://schemas.openxmlformats.org/officeDocument/2006/relationships/tags" Target="../tags/tag2102.xml"/><Relationship Id="rId16" Type="http://schemas.openxmlformats.org/officeDocument/2006/relationships/tags" Target="../tags/tag2116.xml"/><Relationship Id="rId20" Type="http://schemas.openxmlformats.org/officeDocument/2006/relationships/tags" Target="../tags/tag2120.xml"/><Relationship Id="rId29" Type="http://schemas.openxmlformats.org/officeDocument/2006/relationships/tags" Target="../tags/tag2129.xml"/><Relationship Id="rId1" Type="http://schemas.openxmlformats.org/officeDocument/2006/relationships/tags" Target="../tags/tag2101.xml"/><Relationship Id="rId6" Type="http://schemas.openxmlformats.org/officeDocument/2006/relationships/tags" Target="../tags/tag2106.xml"/><Relationship Id="rId11" Type="http://schemas.openxmlformats.org/officeDocument/2006/relationships/tags" Target="../tags/tag2111.xml"/><Relationship Id="rId24" Type="http://schemas.openxmlformats.org/officeDocument/2006/relationships/tags" Target="../tags/tag2124.xml"/><Relationship Id="rId32" Type="http://schemas.openxmlformats.org/officeDocument/2006/relationships/tags" Target="../tags/tag2132.xml"/><Relationship Id="rId37" Type="http://schemas.openxmlformats.org/officeDocument/2006/relationships/slideLayout" Target="../slideLayouts/slideLayout1.xml"/><Relationship Id="rId5" Type="http://schemas.openxmlformats.org/officeDocument/2006/relationships/tags" Target="../tags/tag2105.xml"/><Relationship Id="rId15" Type="http://schemas.openxmlformats.org/officeDocument/2006/relationships/tags" Target="../tags/tag2115.xml"/><Relationship Id="rId23" Type="http://schemas.openxmlformats.org/officeDocument/2006/relationships/tags" Target="../tags/tag2123.xml"/><Relationship Id="rId28" Type="http://schemas.openxmlformats.org/officeDocument/2006/relationships/tags" Target="../tags/tag2128.xml"/><Relationship Id="rId36" Type="http://schemas.openxmlformats.org/officeDocument/2006/relationships/tags" Target="../tags/tag2136.xml"/><Relationship Id="rId10" Type="http://schemas.openxmlformats.org/officeDocument/2006/relationships/tags" Target="../tags/tag2110.xml"/><Relationship Id="rId19" Type="http://schemas.openxmlformats.org/officeDocument/2006/relationships/tags" Target="../tags/tag2119.xml"/><Relationship Id="rId31" Type="http://schemas.openxmlformats.org/officeDocument/2006/relationships/tags" Target="../tags/tag2131.xml"/><Relationship Id="rId4" Type="http://schemas.openxmlformats.org/officeDocument/2006/relationships/tags" Target="../tags/tag2104.xml"/><Relationship Id="rId9" Type="http://schemas.openxmlformats.org/officeDocument/2006/relationships/tags" Target="../tags/tag2109.xml"/><Relationship Id="rId14" Type="http://schemas.openxmlformats.org/officeDocument/2006/relationships/tags" Target="../tags/tag2114.xml"/><Relationship Id="rId22" Type="http://schemas.openxmlformats.org/officeDocument/2006/relationships/tags" Target="../tags/tag2122.xml"/><Relationship Id="rId27" Type="http://schemas.openxmlformats.org/officeDocument/2006/relationships/tags" Target="../tags/tag2127.xml"/><Relationship Id="rId30" Type="http://schemas.openxmlformats.org/officeDocument/2006/relationships/tags" Target="../tags/tag2130.xml"/><Relationship Id="rId35" Type="http://schemas.openxmlformats.org/officeDocument/2006/relationships/tags" Target="../tags/tag2135.xml"/></Relationships>
</file>

<file path=ppt/slides/_rels/slide20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13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slideLayout" Target="../slideLayouts/slideLayout1.xml"/><Relationship Id="rId1" Type="http://schemas.openxmlformats.org/officeDocument/2006/relationships/tags" Target="../tags/tag2138.xml"/></Relationships>
</file>

<file path=ppt/slides/_rels/slide209.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slideLayout" Target="../slideLayouts/slideLayout1.xml"/><Relationship Id="rId1" Type="http://schemas.openxmlformats.org/officeDocument/2006/relationships/tags" Target="../tags/tag2139.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1.xml"/><Relationship Id="rId1" Type="http://schemas.openxmlformats.org/officeDocument/2006/relationships/tags" Target="../tags/tag101.xml"/></Relationships>
</file>

<file path=ppt/slides/_rels/slide210.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slideLayout" Target="../slideLayouts/slideLayout1.xml"/><Relationship Id="rId1" Type="http://schemas.openxmlformats.org/officeDocument/2006/relationships/tags" Target="../tags/tag2140.xml"/></Relationships>
</file>

<file path=ppt/slides/_rels/slide211.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slideLayout" Target="../slideLayouts/slideLayout1.xml"/><Relationship Id="rId1" Type="http://schemas.openxmlformats.org/officeDocument/2006/relationships/tags" Target="../tags/tag2141.xml"/></Relationships>
</file>

<file path=ppt/slides/_rels/slide2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143.xml"/><Relationship Id="rId1" Type="http://schemas.openxmlformats.org/officeDocument/2006/relationships/tags" Target="../tags/tag2142.xml"/><Relationship Id="rId4" Type="http://schemas.openxmlformats.org/officeDocument/2006/relationships/image" Target="../media/image127.JPG"/></Relationships>
</file>

<file path=ppt/slides/_rels/slide213.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slideLayout" Target="../slideLayouts/slideLayout1.xml"/><Relationship Id="rId1" Type="http://schemas.openxmlformats.org/officeDocument/2006/relationships/tags" Target="../tags/tag2144.xml"/><Relationship Id="rId4" Type="http://schemas.openxmlformats.org/officeDocument/2006/relationships/image" Target="../media/image129.jpg"/></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2145.xml"/><Relationship Id="rId4" Type="http://schemas.openxmlformats.org/officeDocument/2006/relationships/image" Target="../media/image130.JPG"/></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2146.xml"/><Relationship Id="rId4" Type="http://schemas.openxmlformats.org/officeDocument/2006/relationships/image" Target="../media/image131.JPG"/></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2147.xml"/><Relationship Id="rId4" Type="http://schemas.openxmlformats.org/officeDocument/2006/relationships/image" Target="../media/image131.JPG"/></Relationships>
</file>

<file path=ppt/slides/_rels/slide217.xml.rels><?xml version="1.0" encoding="UTF-8" standalone="yes"?>
<Relationships xmlns="http://schemas.openxmlformats.org/package/2006/relationships"><Relationship Id="rId8" Type="http://schemas.openxmlformats.org/officeDocument/2006/relationships/tags" Target="../tags/tag2155.xml"/><Relationship Id="rId13" Type="http://schemas.openxmlformats.org/officeDocument/2006/relationships/tags" Target="../tags/tag2160.xml"/><Relationship Id="rId18" Type="http://schemas.openxmlformats.org/officeDocument/2006/relationships/tags" Target="../tags/tag2165.xml"/><Relationship Id="rId26" Type="http://schemas.openxmlformats.org/officeDocument/2006/relationships/tags" Target="../tags/tag2173.xml"/><Relationship Id="rId3" Type="http://schemas.openxmlformats.org/officeDocument/2006/relationships/tags" Target="../tags/tag2150.xml"/><Relationship Id="rId21" Type="http://schemas.openxmlformats.org/officeDocument/2006/relationships/tags" Target="../tags/tag2168.xml"/><Relationship Id="rId7" Type="http://schemas.openxmlformats.org/officeDocument/2006/relationships/tags" Target="../tags/tag2154.xml"/><Relationship Id="rId12" Type="http://schemas.openxmlformats.org/officeDocument/2006/relationships/tags" Target="../tags/tag2159.xml"/><Relationship Id="rId17" Type="http://schemas.openxmlformats.org/officeDocument/2006/relationships/tags" Target="../tags/tag2164.xml"/><Relationship Id="rId25" Type="http://schemas.openxmlformats.org/officeDocument/2006/relationships/tags" Target="../tags/tag2172.xml"/><Relationship Id="rId2" Type="http://schemas.openxmlformats.org/officeDocument/2006/relationships/tags" Target="../tags/tag2149.xml"/><Relationship Id="rId16" Type="http://schemas.openxmlformats.org/officeDocument/2006/relationships/tags" Target="../tags/tag2163.xml"/><Relationship Id="rId20" Type="http://schemas.openxmlformats.org/officeDocument/2006/relationships/tags" Target="../tags/tag2167.xml"/><Relationship Id="rId1" Type="http://schemas.openxmlformats.org/officeDocument/2006/relationships/tags" Target="../tags/tag2148.xml"/><Relationship Id="rId6" Type="http://schemas.openxmlformats.org/officeDocument/2006/relationships/tags" Target="../tags/tag2153.xml"/><Relationship Id="rId11" Type="http://schemas.openxmlformats.org/officeDocument/2006/relationships/tags" Target="../tags/tag2158.xml"/><Relationship Id="rId24" Type="http://schemas.openxmlformats.org/officeDocument/2006/relationships/tags" Target="../tags/tag2171.xml"/><Relationship Id="rId5" Type="http://schemas.openxmlformats.org/officeDocument/2006/relationships/tags" Target="../tags/tag2152.xml"/><Relationship Id="rId15" Type="http://schemas.openxmlformats.org/officeDocument/2006/relationships/tags" Target="../tags/tag2162.xml"/><Relationship Id="rId23" Type="http://schemas.openxmlformats.org/officeDocument/2006/relationships/tags" Target="../tags/tag2170.xml"/><Relationship Id="rId28" Type="http://schemas.openxmlformats.org/officeDocument/2006/relationships/slideLayout" Target="../slideLayouts/slideLayout1.xml"/><Relationship Id="rId10" Type="http://schemas.openxmlformats.org/officeDocument/2006/relationships/tags" Target="../tags/tag2157.xml"/><Relationship Id="rId19" Type="http://schemas.openxmlformats.org/officeDocument/2006/relationships/tags" Target="../tags/tag2166.xml"/><Relationship Id="rId4" Type="http://schemas.openxmlformats.org/officeDocument/2006/relationships/tags" Target="../tags/tag2151.xml"/><Relationship Id="rId9" Type="http://schemas.openxmlformats.org/officeDocument/2006/relationships/tags" Target="../tags/tag2156.xml"/><Relationship Id="rId14" Type="http://schemas.openxmlformats.org/officeDocument/2006/relationships/tags" Target="../tags/tag2161.xml"/><Relationship Id="rId22" Type="http://schemas.openxmlformats.org/officeDocument/2006/relationships/tags" Target="../tags/tag2169.xml"/><Relationship Id="rId27" Type="http://schemas.openxmlformats.org/officeDocument/2006/relationships/tags" Target="../tags/tag2174.xml"/></Relationships>
</file>

<file path=ppt/slides/_rels/slide218.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133.JPG"/><Relationship Id="rId2" Type="http://schemas.openxmlformats.org/officeDocument/2006/relationships/slideLayout" Target="../slideLayouts/slideLayout1.xml"/><Relationship Id="rId1" Type="http://schemas.openxmlformats.org/officeDocument/2006/relationships/tags" Target="../tags/tag2175.xml"/><Relationship Id="rId6" Type="http://schemas.openxmlformats.org/officeDocument/2006/relationships/image" Target="../media/image20.JPG"/><Relationship Id="rId5" Type="http://schemas.openxmlformats.org/officeDocument/2006/relationships/image" Target="../media/image18.JPG"/><Relationship Id="rId4" Type="http://schemas.openxmlformats.org/officeDocument/2006/relationships/image" Target="../media/image17.JPG"/></Relationships>
</file>

<file path=ppt/slides/_rels/slide219.xml.rels><?xml version="1.0" encoding="UTF-8" standalone="yes"?>
<Relationships xmlns="http://schemas.openxmlformats.org/package/2006/relationships"><Relationship Id="rId8" Type="http://schemas.openxmlformats.org/officeDocument/2006/relationships/image" Target="../media/image134.JPG"/><Relationship Id="rId3" Type="http://schemas.openxmlformats.org/officeDocument/2006/relationships/image" Target="../media/image132.jpeg"/><Relationship Id="rId7" Type="http://schemas.openxmlformats.org/officeDocument/2006/relationships/image" Target="../media/image133.JPG"/><Relationship Id="rId2" Type="http://schemas.openxmlformats.org/officeDocument/2006/relationships/slideLayout" Target="../slideLayouts/slideLayout1.xml"/><Relationship Id="rId1" Type="http://schemas.openxmlformats.org/officeDocument/2006/relationships/tags" Target="../tags/tag2176.xml"/><Relationship Id="rId6" Type="http://schemas.openxmlformats.org/officeDocument/2006/relationships/image" Target="../media/image20.JPG"/><Relationship Id="rId5" Type="http://schemas.openxmlformats.org/officeDocument/2006/relationships/image" Target="../media/image18.JPG"/><Relationship Id="rId4" Type="http://schemas.openxmlformats.org/officeDocument/2006/relationships/image" Target="../media/image17.JP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102.xml"/><Relationship Id="rId4" Type="http://schemas.openxmlformats.org/officeDocument/2006/relationships/image" Target="../media/image24.png"/></Relationships>
</file>

<file path=ppt/slides/_rels/slide220.xml.rels><?xml version="1.0" encoding="UTF-8" standalone="yes"?>
<Relationships xmlns="http://schemas.openxmlformats.org/package/2006/relationships"><Relationship Id="rId8" Type="http://schemas.openxmlformats.org/officeDocument/2006/relationships/image" Target="../media/image134.JPG"/><Relationship Id="rId3" Type="http://schemas.openxmlformats.org/officeDocument/2006/relationships/image" Target="../media/image132.jpeg"/><Relationship Id="rId7" Type="http://schemas.openxmlformats.org/officeDocument/2006/relationships/image" Target="../media/image133.JPG"/><Relationship Id="rId2" Type="http://schemas.openxmlformats.org/officeDocument/2006/relationships/slideLayout" Target="../slideLayouts/slideLayout1.xml"/><Relationship Id="rId1" Type="http://schemas.openxmlformats.org/officeDocument/2006/relationships/tags" Target="../tags/tag2177.xml"/><Relationship Id="rId6" Type="http://schemas.openxmlformats.org/officeDocument/2006/relationships/image" Target="../media/image20.JPG"/><Relationship Id="rId5" Type="http://schemas.openxmlformats.org/officeDocument/2006/relationships/image" Target="../media/image18.JPG"/><Relationship Id="rId4" Type="http://schemas.openxmlformats.org/officeDocument/2006/relationships/image" Target="../media/image17.JPG"/><Relationship Id="rId9" Type="http://schemas.openxmlformats.org/officeDocument/2006/relationships/image" Target="../media/image135.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4.xml"/><Relationship Id="rId1" Type="http://schemas.openxmlformats.org/officeDocument/2006/relationships/tags" Target="../tags/tag103.xml"/><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6.xml"/><Relationship Id="rId1" Type="http://schemas.openxmlformats.org/officeDocument/2006/relationships/tags" Target="../tags/tag105.xml"/><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08.xml"/><Relationship Id="rId1" Type="http://schemas.openxmlformats.org/officeDocument/2006/relationships/tags" Target="../tags/tag107.xml"/><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9.xml"/></Relationships>
</file>

<file path=ppt/slides/_rels/slide27.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4"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tags" Target="../tags/tag115.xml"/><Relationship Id="rId7" Type="http://schemas.openxmlformats.org/officeDocument/2006/relationships/slideLayout" Target="../slideLayouts/slideLayout1.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s>
</file>

<file path=ppt/slides/_rels/slide29.xml.rels><?xml version="1.0" encoding="UTF-8" standalone="yes"?>
<Relationships xmlns="http://schemas.openxmlformats.org/package/2006/relationships"><Relationship Id="rId8" Type="http://schemas.openxmlformats.org/officeDocument/2006/relationships/tags" Target="../tags/tag126.xml"/><Relationship Id="rId13" Type="http://schemas.openxmlformats.org/officeDocument/2006/relationships/tags" Target="../tags/tag131.xml"/><Relationship Id="rId18" Type="http://schemas.openxmlformats.org/officeDocument/2006/relationships/tags" Target="../tags/tag136.xml"/><Relationship Id="rId3" Type="http://schemas.openxmlformats.org/officeDocument/2006/relationships/tags" Target="../tags/tag121.xml"/><Relationship Id="rId21" Type="http://schemas.openxmlformats.org/officeDocument/2006/relationships/image" Target="../media/image29.jpeg"/><Relationship Id="rId7" Type="http://schemas.openxmlformats.org/officeDocument/2006/relationships/tags" Target="../tags/tag125.xml"/><Relationship Id="rId12" Type="http://schemas.openxmlformats.org/officeDocument/2006/relationships/tags" Target="../tags/tag130.xml"/><Relationship Id="rId17" Type="http://schemas.openxmlformats.org/officeDocument/2006/relationships/tags" Target="../tags/tag135.xml"/><Relationship Id="rId2" Type="http://schemas.openxmlformats.org/officeDocument/2006/relationships/tags" Target="../tags/tag120.xml"/><Relationship Id="rId16" Type="http://schemas.openxmlformats.org/officeDocument/2006/relationships/tags" Target="../tags/tag134.xml"/><Relationship Id="rId20" Type="http://schemas.openxmlformats.org/officeDocument/2006/relationships/slideLayout" Target="../slideLayouts/slideLayout1.xml"/><Relationship Id="rId1" Type="http://schemas.openxmlformats.org/officeDocument/2006/relationships/tags" Target="../tags/tag119.xml"/><Relationship Id="rId6" Type="http://schemas.openxmlformats.org/officeDocument/2006/relationships/tags" Target="../tags/tag124.xml"/><Relationship Id="rId11" Type="http://schemas.openxmlformats.org/officeDocument/2006/relationships/tags" Target="../tags/tag129.xml"/><Relationship Id="rId5" Type="http://schemas.openxmlformats.org/officeDocument/2006/relationships/tags" Target="../tags/tag123.xml"/><Relationship Id="rId15" Type="http://schemas.openxmlformats.org/officeDocument/2006/relationships/tags" Target="../tags/tag133.xml"/><Relationship Id="rId10" Type="http://schemas.openxmlformats.org/officeDocument/2006/relationships/tags" Target="../tags/tag128.xml"/><Relationship Id="rId19" Type="http://schemas.openxmlformats.org/officeDocument/2006/relationships/tags" Target="../tags/tag137.xml"/><Relationship Id="rId4" Type="http://schemas.openxmlformats.org/officeDocument/2006/relationships/tags" Target="../tags/tag122.xml"/><Relationship Id="rId9" Type="http://schemas.openxmlformats.org/officeDocument/2006/relationships/tags" Target="../tags/tag127.xml"/><Relationship Id="rId14" Type="http://schemas.openxmlformats.org/officeDocument/2006/relationships/tags" Target="../tags/tag13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tags" Target="../tags/tag145.xml"/><Relationship Id="rId13" Type="http://schemas.openxmlformats.org/officeDocument/2006/relationships/tags" Target="../tags/tag150.xml"/><Relationship Id="rId18" Type="http://schemas.openxmlformats.org/officeDocument/2006/relationships/slideLayout" Target="../slideLayouts/slideLayout1.xml"/><Relationship Id="rId3" Type="http://schemas.openxmlformats.org/officeDocument/2006/relationships/tags" Target="../tags/tag140.xml"/><Relationship Id="rId21" Type="http://schemas.openxmlformats.org/officeDocument/2006/relationships/image" Target="../media/image31.emf"/><Relationship Id="rId7" Type="http://schemas.openxmlformats.org/officeDocument/2006/relationships/tags" Target="../tags/tag144.xml"/><Relationship Id="rId12" Type="http://schemas.openxmlformats.org/officeDocument/2006/relationships/tags" Target="../tags/tag149.xml"/><Relationship Id="rId17" Type="http://schemas.openxmlformats.org/officeDocument/2006/relationships/tags" Target="../tags/tag154.xml"/><Relationship Id="rId2" Type="http://schemas.openxmlformats.org/officeDocument/2006/relationships/tags" Target="../tags/tag139.xml"/><Relationship Id="rId16" Type="http://schemas.openxmlformats.org/officeDocument/2006/relationships/tags" Target="../tags/tag153.xml"/><Relationship Id="rId20" Type="http://schemas.openxmlformats.org/officeDocument/2006/relationships/customXml" Target="../ink/ink3.xml"/><Relationship Id="rId1" Type="http://schemas.openxmlformats.org/officeDocument/2006/relationships/tags" Target="../tags/tag138.xml"/><Relationship Id="rId6" Type="http://schemas.openxmlformats.org/officeDocument/2006/relationships/tags" Target="../tags/tag143.xml"/><Relationship Id="rId11" Type="http://schemas.openxmlformats.org/officeDocument/2006/relationships/tags" Target="../tags/tag148.xml"/><Relationship Id="rId5" Type="http://schemas.openxmlformats.org/officeDocument/2006/relationships/tags" Target="../tags/tag142.xml"/><Relationship Id="rId15" Type="http://schemas.openxmlformats.org/officeDocument/2006/relationships/tags" Target="../tags/tag152.xml"/><Relationship Id="rId10" Type="http://schemas.openxmlformats.org/officeDocument/2006/relationships/tags" Target="../tags/tag147.xml"/><Relationship Id="rId19" Type="http://schemas.openxmlformats.org/officeDocument/2006/relationships/image" Target="../media/image30.png"/><Relationship Id="rId4" Type="http://schemas.openxmlformats.org/officeDocument/2006/relationships/tags" Target="../tags/tag141.xml"/><Relationship Id="rId9" Type="http://schemas.openxmlformats.org/officeDocument/2006/relationships/tags" Target="../tags/tag146.xml"/><Relationship Id="rId14" Type="http://schemas.openxmlformats.org/officeDocument/2006/relationships/tags" Target="../tags/tag151.xml"/></Relationships>
</file>

<file path=ppt/slides/_rels/slide31.xml.rels><?xml version="1.0" encoding="UTF-8" standalone="yes"?>
<Relationships xmlns="http://schemas.openxmlformats.org/package/2006/relationships"><Relationship Id="rId8" Type="http://schemas.openxmlformats.org/officeDocument/2006/relationships/tags" Target="../tags/tag162.xml"/><Relationship Id="rId13" Type="http://schemas.openxmlformats.org/officeDocument/2006/relationships/tags" Target="../tags/tag167.xml"/><Relationship Id="rId18" Type="http://schemas.openxmlformats.org/officeDocument/2006/relationships/slideLayout" Target="../slideLayouts/slideLayout1.xml"/><Relationship Id="rId3" Type="http://schemas.openxmlformats.org/officeDocument/2006/relationships/tags" Target="../tags/tag157.xml"/><Relationship Id="rId21" Type="http://schemas.openxmlformats.org/officeDocument/2006/relationships/image" Target="../media/image32.emf"/><Relationship Id="rId7" Type="http://schemas.openxmlformats.org/officeDocument/2006/relationships/tags" Target="../tags/tag161.xml"/><Relationship Id="rId12" Type="http://schemas.openxmlformats.org/officeDocument/2006/relationships/tags" Target="../tags/tag166.xml"/><Relationship Id="rId17" Type="http://schemas.openxmlformats.org/officeDocument/2006/relationships/tags" Target="../tags/tag171.xml"/><Relationship Id="rId2" Type="http://schemas.openxmlformats.org/officeDocument/2006/relationships/tags" Target="../tags/tag156.xml"/><Relationship Id="rId16" Type="http://schemas.openxmlformats.org/officeDocument/2006/relationships/tags" Target="../tags/tag170.xml"/><Relationship Id="rId20" Type="http://schemas.openxmlformats.org/officeDocument/2006/relationships/customXml" Target="../ink/ink4.xml"/><Relationship Id="rId1" Type="http://schemas.openxmlformats.org/officeDocument/2006/relationships/tags" Target="../tags/tag155.xml"/><Relationship Id="rId6" Type="http://schemas.openxmlformats.org/officeDocument/2006/relationships/tags" Target="../tags/tag160.xml"/><Relationship Id="rId11" Type="http://schemas.openxmlformats.org/officeDocument/2006/relationships/tags" Target="../tags/tag165.xml"/><Relationship Id="rId5" Type="http://schemas.openxmlformats.org/officeDocument/2006/relationships/tags" Target="../tags/tag159.xml"/><Relationship Id="rId15" Type="http://schemas.openxmlformats.org/officeDocument/2006/relationships/tags" Target="../tags/tag169.xml"/><Relationship Id="rId10" Type="http://schemas.openxmlformats.org/officeDocument/2006/relationships/tags" Target="../tags/tag164.xml"/><Relationship Id="rId19" Type="http://schemas.openxmlformats.org/officeDocument/2006/relationships/image" Target="../media/image30.png"/><Relationship Id="rId4" Type="http://schemas.openxmlformats.org/officeDocument/2006/relationships/tags" Target="../tags/tag158.xml"/><Relationship Id="rId9" Type="http://schemas.openxmlformats.org/officeDocument/2006/relationships/tags" Target="../tags/tag163.xml"/><Relationship Id="rId14" Type="http://schemas.openxmlformats.org/officeDocument/2006/relationships/tags" Target="../tags/tag168.xml"/></Relationships>
</file>

<file path=ppt/slides/_rels/slide32.xml.rels><?xml version="1.0" encoding="UTF-8" standalone="yes"?>
<Relationships xmlns="http://schemas.openxmlformats.org/package/2006/relationships"><Relationship Id="rId8" Type="http://schemas.openxmlformats.org/officeDocument/2006/relationships/tags" Target="../tags/tag179.xml"/><Relationship Id="rId13" Type="http://schemas.openxmlformats.org/officeDocument/2006/relationships/tags" Target="../tags/tag184.xml"/><Relationship Id="rId18" Type="http://schemas.openxmlformats.org/officeDocument/2006/relationships/slideLayout" Target="../slideLayouts/slideLayout1.xml"/><Relationship Id="rId3" Type="http://schemas.openxmlformats.org/officeDocument/2006/relationships/tags" Target="../tags/tag174.xml"/><Relationship Id="rId21" Type="http://schemas.openxmlformats.org/officeDocument/2006/relationships/image" Target="../media/image33.emf"/><Relationship Id="rId7" Type="http://schemas.openxmlformats.org/officeDocument/2006/relationships/tags" Target="../tags/tag178.xml"/><Relationship Id="rId12" Type="http://schemas.openxmlformats.org/officeDocument/2006/relationships/tags" Target="../tags/tag183.xml"/><Relationship Id="rId17" Type="http://schemas.openxmlformats.org/officeDocument/2006/relationships/tags" Target="../tags/tag188.xml"/><Relationship Id="rId2" Type="http://schemas.openxmlformats.org/officeDocument/2006/relationships/tags" Target="../tags/tag173.xml"/><Relationship Id="rId16" Type="http://schemas.openxmlformats.org/officeDocument/2006/relationships/tags" Target="../tags/tag187.xml"/><Relationship Id="rId20" Type="http://schemas.openxmlformats.org/officeDocument/2006/relationships/customXml" Target="../ink/ink5.xml"/><Relationship Id="rId1" Type="http://schemas.openxmlformats.org/officeDocument/2006/relationships/tags" Target="../tags/tag172.xml"/><Relationship Id="rId6" Type="http://schemas.openxmlformats.org/officeDocument/2006/relationships/tags" Target="../tags/tag177.xml"/><Relationship Id="rId11" Type="http://schemas.openxmlformats.org/officeDocument/2006/relationships/tags" Target="../tags/tag182.xml"/><Relationship Id="rId5" Type="http://schemas.openxmlformats.org/officeDocument/2006/relationships/tags" Target="../tags/tag176.xml"/><Relationship Id="rId15" Type="http://schemas.openxmlformats.org/officeDocument/2006/relationships/tags" Target="../tags/tag186.xml"/><Relationship Id="rId10" Type="http://schemas.openxmlformats.org/officeDocument/2006/relationships/tags" Target="../tags/tag181.xml"/><Relationship Id="rId19" Type="http://schemas.openxmlformats.org/officeDocument/2006/relationships/image" Target="../media/image30.png"/><Relationship Id="rId4" Type="http://schemas.openxmlformats.org/officeDocument/2006/relationships/tags" Target="../tags/tag175.xml"/><Relationship Id="rId9" Type="http://schemas.openxmlformats.org/officeDocument/2006/relationships/tags" Target="../tags/tag180.xml"/><Relationship Id="rId14" Type="http://schemas.openxmlformats.org/officeDocument/2006/relationships/tags" Target="../tags/tag185.xml"/></Relationships>
</file>

<file path=ppt/slides/_rels/slide33.xml.rels><?xml version="1.0" encoding="UTF-8" standalone="yes"?>
<Relationships xmlns="http://schemas.openxmlformats.org/package/2006/relationships"><Relationship Id="rId8" Type="http://schemas.openxmlformats.org/officeDocument/2006/relationships/tags" Target="../tags/tag196.xml"/><Relationship Id="rId13" Type="http://schemas.openxmlformats.org/officeDocument/2006/relationships/tags" Target="../tags/tag201.xml"/><Relationship Id="rId18" Type="http://schemas.openxmlformats.org/officeDocument/2006/relationships/slideLayout" Target="../slideLayouts/slideLayout1.xml"/><Relationship Id="rId3" Type="http://schemas.openxmlformats.org/officeDocument/2006/relationships/tags" Target="../tags/tag191.xml"/><Relationship Id="rId7" Type="http://schemas.openxmlformats.org/officeDocument/2006/relationships/tags" Target="../tags/tag195.xml"/><Relationship Id="rId12" Type="http://schemas.openxmlformats.org/officeDocument/2006/relationships/tags" Target="../tags/tag200.xml"/><Relationship Id="rId17" Type="http://schemas.openxmlformats.org/officeDocument/2006/relationships/tags" Target="../tags/tag205.xml"/><Relationship Id="rId2" Type="http://schemas.openxmlformats.org/officeDocument/2006/relationships/tags" Target="../tags/tag190.xml"/><Relationship Id="rId16" Type="http://schemas.openxmlformats.org/officeDocument/2006/relationships/tags" Target="../tags/tag204.xml"/><Relationship Id="rId1" Type="http://schemas.openxmlformats.org/officeDocument/2006/relationships/tags" Target="../tags/tag189.xml"/><Relationship Id="rId6" Type="http://schemas.openxmlformats.org/officeDocument/2006/relationships/tags" Target="../tags/tag194.xml"/><Relationship Id="rId11" Type="http://schemas.openxmlformats.org/officeDocument/2006/relationships/tags" Target="../tags/tag199.xml"/><Relationship Id="rId5" Type="http://schemas.openxmlformats.org/officeDocument/2006/relationships/tags" Target="../tags/tag193.xml"/><Relationship Id="rId15" Type="http://schemas.openxmlformats.org/officeDocument/2006/relationships/tags" Target="../tags/tag203.xml"/><Relationship Id="rId10" Type="http://schemas.openxmlformats.org/officeDocument/2006/relationships/tags" Target="../tags/tag198.xml"/><Relationship Id="rId19" Type="http://schemas.openxmlformats.org/officeDocument/2006/relationships/image" Target="../media/image30.png"/><Relationship Id="rId4" Type="http://schemas.openxmlformats.org/officeDocument/2006/relationships/tags" Target="../tags/tag192.xml"/><Relationship Id="rId9" Type="http://schemas.openxmlformats.org/officeDocument/2006/relationships/tags" Target="../tags/tag197.xml"/><Relationship Id="rId14" Type="http://schemas.openxmlformats.org/officeDocument/2006/relationships/tags" Target="../tags/tag202.xml"/></Relationships>
</file>

<file path=ppt/slides/_rels/slide34.xml.rels><?xml version="1.0" encoding="UTF-8" standalone="yes"?>
<Relationships xmlns="http://schemas.openxmlformats.org/package/2006/relationships"><Relationship Id="rId8" Type="http://schemas.openxmlformats.org/officeDocument/2006/relationships/tags" Target="../tags/tag213.xml"/><Relationship Id="rId13" Type="http://schemas.openxmlformats.org/officeDocument/2006/relationships/tags" Target="../tags/tag218.xml"/><Relationship Id="rId18" Type="http://schemas.openxmlformats.org/officeDocument/2006/relationships/tags" Target="../tags/tag223.xml"/><Relationship Id="rId3" Type="http://schemas.openxmlformats.org/officeDocument/2006/relationships/tags" Target="../tags/tag208.xml"/><Relationship Id="rId7" Type="http://schemas.openxmlformats.org/officeDocument/2006/relationships/tags" Target="../tags/tag212.xml"/><Relationship Id="rId12" Type="http://schemas.openxmlformats.org/officeDocument/2006/relationships/tags" Target="../tags/tag217.xml"/><Relationship Id="rId17" Type="http://schemas.openxmlformats.org/officeDocument/2006/relationships/tags" Target="../tags/tag222.xml"/><Relationship Id="rId2" Type="http://schemas.openxmlformats.org/officeDocument/2006/relationships/tags" Target="../tags/tag207.xml"/><Relationship Id="rId16" Type="http://schemas.openxmlformats.org/officeDocument/2006/relationships/tags" Target="../tags/tag221.xml"/><Relationship Id="rId20" Type="http://schemas.openxmlformats.org/officeDocument/2006/relationships/image" Target="../media/image34.jpeg"/><Relationship Id="rId1" Type="http://schemas.openxmlformats.org/officeDocument/2006/relationships/tags" Target="../tags/tag206.xml"/><Relationship Id="rId6" Type="http://schemas.openxmlformats.org/officeDocument/2006/relationships/tags" Target="../tags/tag211.xml"/><Relationship Id="rId11" Type="http://schemas.openxmlformats.org/officeDocument/2006/relationships/tags" Target="../tags/tag216.xml"/><Relationship Id="rId5" Type="http://schemas.openxmlformats.org/officeDocument/2006/relationships/tags" Target="../tags/tag210.xml"/><Relationship Id="rId15" Type="http://schemas.openxmlformats.org/officeDocument/2006/relationships/tags" Target="../tags/tag220.xml"/><Relationship Id="rId10" Type="http://schemas.openxmlformats.org/officeDocument/2006/relationships/tags" Target="../tags/tag215.xml"/><Relationship Id="rId19" Type="http://schemas.openxmlformats.org/officeDocument/2006/relationships/slideLayout" Target="../slideLayouts/slideLayout1.xml"/><Relationship Id="rId4" Type="http://schemas.openxmlformats.org/officeDocument/2006/relationships/tags" Target="../tags/tag209.xml"/><Relationship Id="rId9" Type="http://schemas.openxmlformats.org/officeDocument/2006/relationships/tags" Target="../tags/tag214.xml"/><Relationship Id="rId14" Type="http://schemas.openxmlformats.org/officeDocument/2006/relationships/tags" Target="../tags/tag219.xml"/></Relationships>
</file>

<file path=ppt/slides/_rels/slide35.xml.rels><?xml version="1.0" encoding="UTF-8" standalone="yes"?>
<Relationships xmlns="http://schemas.openxmlformats.org/package/2006/relationships"><Relationship Id="rId8" Type="http://schemas.openxmlformats.org/officeDocument/2006/relationships/tags" Target="../tags/tag231.xml"/><Relationship Id="rId13" Type="http://schemas.openxmlformats.org/officeDocument/2006/relationships/tags" Target="../tags/tag236.xml"/><Relationship Id="rId18" Type="http://schemas.openxmlformats.org/officeDocument/2006/relationships/tags" Target="../tags/tag241.xml"/><Relationship Id="rId3" Type="http://schemas.openxmlformats.org/officeDocument/2006/relationships/tags" Target="../tags/tag226.xml"/><Relationship Id="rId21" Type="http://schemas.openxmlformats.org/officeDocument/2006/relationships/image" Target="../media/image35.png"/><Relationship Id="rId7" Type="http://schemas.openxmlformats.org/officeDocument/2006/relationships/tags" Target="../tags/tag230.xml"/><Relationship Id="rId12" Type="http://schemas.openxmlformats.org/officeDocument/2006/relationships/tags" Target="../tags/tag235.xml"/><Relationship Id="rId17" Type="http://schemas.openxmlformats.org/officeDocument/2006/relationships/tags" Target="../tags/tag240.xml"/><Relationship Id="rId2" Type="http://schemas.openxmlformats.org/officeDocument/2006/relationships/tags" Target="../tags/tag225.xml"/><Relationship Id="rId16" Type="http://schemas.openxmlformats.org/officeDocument/2006/relationships/tags" Target="../tags/tag239.xml"/><Relationship Id="rId20" Type="http://schemas.openxmlformats.org/officeDocument/2006/relationships/image" Target="../media/image34.jpeg"/><Relationship Id="rId1" Type="http://schemas.openxmlformats.org/officeDocument/2006/relationships/tags" Target="../tags/tag224.xml"/><Relationship Id="rId6" Type="http://schemas.openxmlformats.org/officeDocument/2006/relationships/tags" Target="../tags/tag229.xml"/><Relationship Id="rId11" Type="http://schemas.openxmlformats.org/officeDocument/2006/relationships/tags" Target="../tags/tag234.xml"/><Relationship Id="rId5" Type="http://schemas.openxmlformats.org/officeDocument/2006/relationships/tags" Target="../tags/tag228.xml"/><Relationship Id="rId15" Type="http://schemas.openxmlformats.org/officeDocument/2006/relationships/tags" Target="../tags/tag238.xml"/><Relationship Id="rId10" Type="http://schemas.openxmlformats.org/officeDocument/2006/relationships/tags" Target="../tags/tag233.xml"/><Relationship Id="rId19" Type="http://schemas.openxmlformats.org/officeDocument/2006/relationships/slideLayout" Target="../slideLayouts/slideLayout1.xml"/><Relationship Id="rId4" Type="http://schemas.openxmlformats.org/officeDocument/2006/relationships/tags" Target="../tags/tag227.xml"/><Relationship Id="rId9" Type="http://schemas.openxmlformats.org/officeDocument/2006/relationships/tags" Target="../tags/tag232.xml"/><Relationship Id="rId14" Type="http://schemas.openxmlformats.org/officeDocument/2006/relationships/tags" Target="../tags/tag237.xml"/></Relationships>
</file>

<file path=ppt/slides/_rels/slide36.xml.rels><?xml version="1.0" encoding="UTF-8" standalone="yes"?>
<Relationships xmlns="http://schemas.openxmlformats.org/package/2006/relationships"><Relationship Id="rId8" Type="http://schemas.openxmlformats.org/officeDocument/2006/relationships/tags" Target="../tags/tag249.xml"/><Relationship Id="rId13" Type="http://schemas.openxmlformats.org/officeDocument/2006/relationships/tags" Target="../tags/tag254.xml"/><Relationship Id="rId18" Type="http://schemas.openxmlformats.org/officeDocument/2006/relationships/tags" Target="../tags/tag259.xml"/><Relationship Id="rId3" Type="http://schemas.openxmlformats.org/officeDocument/2006/relationships/tags" Target="../tags/tag244.xml"/><Relationship Id="rId7" Type="http://schemas.openxmlformats.org/officeDocument/2006/relationships/tags" Target="../tags/tag248.xml"/><Relationship Id="rId12" Type="http://schemas.openxmlformats.org/officeDocument/2006/relationships/tags" Target="../tags/tag253.xml"/><Relationship Id="rId17" Type="http://schemas.openxmlformats.org/officeDocument/2006/relationships/tags" Target="../tags/tag258.xml"/><Relationship Id="rId2" Type="http://schemas.openxmlformats.org/officeDocument/2006/relationships/tags" Target="../tags/tag243.xml"/><Relationship Id="rId16" Type="http://schemas.openxmlformats.org/officeDocument/2006/relationships/tags" Target="../tags/tag257.xml"/><Relationship Id="rId20" Type="http://schemas.openxmlformats.org/officeDocument/2006/relationships/image" Target="../media/image34.jpeg"/><Relationship Id="rId1" Type="http://schemas.openxmlformats.org/officeDocument/2006/relationships/tags" Target="../tags/tag242.xml"/><Relationship Id="rId6" Type="http://schemas.openxmlformats.org/officeDocument/2006/relationships/tags" Target="../tags/tag247.xml"/><Relationship Id="rId11" Type="http://schemas.openxmlformats.org/officeDocument/2006/relationships/tags" Target="../tags/tag252.xml"/><Relationship Id="rId5" Type="http://schemas.openxmlformats.org/officeDocument/2006/relationships/tags" Target="../tags/tag246.xml"/><Relationship Id="rId15" Type="http://schemas.openxmlformats.org/officeDocument/2006/relationships/tags" Target="../tags/tag256.xml"/><Relationship Id="rId10" Type="http://schemas.openxmlformats.org/officeDocument/2006/relationships/tags" Target="../tags/tag251.xml"/><Relationship Id="rId19" Type="http://schemas.openxmlformats.org/officeDocument/2006/relationships/slideLayout" Target="../slideLayouts/slideLayout1.xml"/><Relationship Id="rId4" Type="http://schemas.openxmlformats.org/officeDocument/2006/relationships/tags" Target="../tags/tag245.xml"/><Relationship Id="rId9" Type="http://schemas.openxmlformats.org/officeDocument/2006/relationships/tags" Target="../tags/tag250.xml"/><Relationship Id="rId14" Type="http://schemas.openxmlformats.org/officeDocument/2006/relationships/tags" Target="../tags/tag255.xml"/></Relationships>
</file>

<file path=ppt/slides/_rels/slide37.xml.rels><?xml version="1.0" encoding="UTF-8" standalone="yes"?>
<Relationships xmlns="http://schemas.openxmlformats.org/package/2006/relationships"><Relationship Id="rId3" Type="http://schemas.openxmlformats.org/officeDocument/2006/relationships/tags" Target="../tags/tag262.xml"/><Relationship Id="rId2" Type="http://schemas.openxmlformats.org/officeDocument/2006/relationships/tags" Target="../tags/tag261.xml"/><Relationship Id="rId1" Type="http://schemas.openxmlformats.org/officeDocument/2006/relationships/tags" Target="../tags/tag260.xml"/><Relationship Id="rId4"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tags" Target="../tags/tag270.xml"/><Relationship Id="rId13" Type="http://schemas.openxmlformats.org/officeDocument/2006/relationships/tags" Target="../tags/tag275.xml"/><Relationship Id="rId3" Type="http://schemas.openxmlformats.org/officeDocument/2006/relationships/tags" Target="../tags/tag265.xml"/><Relationship Id="rId7" Type="http://schemas.openxmlformats.org/officeDocument/2006/relationships/tags" Target="../tags/tag269.xml"/><Relationship Id="rId12" Type="http://schemas.openxmlformats.org/officeDocument/2006/relationships/tags" Target="../tags/tag274.xml"/><Relationship Id="rId17" Type="http://schemas.openxmlformats.org/officeDocument/2006/relationships/image" Target="../media/image36.PNG"/><Relationship Id="rId2" Type="http://schemas.openxmlformats.org/officeDocument/2006/relationships/tags" Target="../tags/tag264.xml"/><Relationship Id="rId16" Type="http://schemas.openxmlformats.org/officeDocument/2006/relationships/slideLayout" Target="../slideLayouts/slideLayout1.xml"/><Relationship Id="rId1" Type="http://schemas.openxmlformats.org/officeDocument/2006/relationships/tags" Target="../tags/tag263.xml"/><Relationship Id="rId6" Type="http://schemas.openxmlformats.org/officeDocument/2006/relationships/tags" Target="../tags/tag268.xml"/><Relationship Id="rId11" Type="http://schemas.openxmlformats.org/officeDocument/2006/relationships/tags" Target="../tags/tag273.xml"/><Relationship Id="rId5" Type="http://schemas.openxmlformats.org/officeDocument/2006/relationships/tags" Target="../tags/tag267.xml"/><Relationship Id="rId15" Type="http://schemas.openxmlformats.org/officeDocument/2006/relationships/tags" Target="../tags/tag277.xml"/><Relationship Id="rId10" Type="http://schemas.openxmlformats.org/officeDocument/2006/relationships/tags" Target="../tags/tag272.xml"/><Relationship Id="rId4" Type="http://schemas.openxmlformats.org/officeDocument/2006/relationships/tags" Target="../tags/tag266.xml"/><Relationship Id="rId9" Type="http://schemas.openxmlformats.org/officeDocument/2006/relationships/tags" Target="../tags/tag271.xml"/><Relationship Id="rId14" Type="http://schemas.openxmlformats.org/officeDocument/2006/relationships/tags" Target="../tags/tag276.xml"/></Relationships>
</file>

<file path=ppt/slides/_rels/slide39.xml.rels><?xml version="1.0" encoding="UTF-8" standalone="yes"?>
<Relationships xmlns="http://schemas.openxmlformats.org/package/2006/relationships"><Relationship Id="rId8" Type="http://schemas.openxmlformats.org/officeDocument/2006/relationships/tags" Target="../tags/tag285.xml"/><Relationship Id="rId13" Type="http://schemas.openxmlformats.org/officeDocument/2006/relationships/tags" Target="../tags/tag290.xml"/><Relationship Id="rId3" Type="http://schemas.openxmlformats.org/officeDocument/2006/relationships/tags" Target="../tags/tag280.xml"/><Relationship Id="rId7" Type="http://schemas.openxmlformats.org/officeDocument/2006/relationships/tags" Target="../tags/tag284.xml"/><Relationship Id="rId12" Type="http://schemas.openxmlformats.org/officeDocument/2006/relationships/tags" Target="../tags/tag289.xml"/><Relationship Id="rId17" Type="http://schemas.openxmlformats.org/officeDocument/2006/relationships/slideLayout" Target="../slideLayouts/slideLayout1.xml"/><Relationship Id="rId2" Type="http://schemas.openxmlformats.org/officeDocument/2006/relationships/tags" Target="../tags/tag279.xml"/><Relationship Id="rId16" Type="http://schemas.openxmlformats.org/officeDocument/2006/relationships/tags" Target="../tags/tag293.xml"/><Relationship Id="rId1" Type="http://schemas.openxmlformats.org/officeDocument/2006/relationships/tags" Target="../tags/tag278.xml"/><Relationship Id="rId6" Type="http://schemas.openxmlformats.org/officeDocument/2006/relationships/tags" Target="../tags/tag283.xml"/><Relationship Id="rId11" Type="http://schemas.openxmlformats.org/officeDocument/2006/relationships/tags" Target="../tags/tag288.xml"/><Relationship Id="rId5" Type="http://schemas.openxmlformats.org/officeDocument/2006/relationships/tags" Target="../tags/tag282.xml"/><Relationship Id="rId15" Type="http://schemas.openxmlformats.org/officeDocument/2006/relationships/tags" Target="../tags/tag292.xml"/><Relationship Id="rId10" Type="http://schemas.openxmlformats.org/officeDocument/2006/relationships/tags" Target="../tags/tag287.xml"/><Relationship Id="rId4" Type="http://schemas.openxmlformats.org/officeDocument/2006/relationships/tags" Target="../tags/tag281.xml"/><Relationship Id="rId9" Type="http://schemas.openxmlformats.org/officeDocument/2006/relationships/tags" Target="../tags/tag286.xml"/><Relationship Id="rId14" Type="http://schemas.openxmlformats.org/officeDocument/2006/relationships/tags" Target="../tags/tag291.xml"/></Relationships>
</file>

<file path=ppt/slides/_rels/slide4.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tags" Target="../tags/tag19.xml"/><Relationship Id="rId18" Type="http://schemas.openxmlformats.org/officeDocument/2006/relationships/tags" Target="../tags/tag24.xml"/><Relationship Id="rId3" Type="http://schemas.openxmlformats.org/officeDocument/2006/relationships/tags" Target="../tags/tag9.xml"/><Relationship Id="rId21" Type="http://schemas.openxmlformats.org/officeDocument/2006/relationships/notesSlide" Target="../notesSlides/notesSlide4.xml"/><Relationship Id="rId7" Type="http://schemas.openxmlformats.org/officeDocument/2006/relationships/tags" Target="../tags/tag13.xml"/><Relationship Id="rId12" Type="http://schemas.openxmlformats.org/officeDocument/2006/relationships/tags" Target="../tags/tag18.xml"/><Relationship Id="rId17" Type="http://schemas.openxmlformats.org/officeDocument/2006/relationships/tags" Target="../tags/tag23.xml"/><Relationship Id="rId2" Type="http://schemas.openxmlformats.org/officeDocument/2006/relationships/tags" Target="../tags/tag8.xml"/><Relationship Id="rId16" Type="http://schemas.openxmlformats.org/officeDocument/2006/relationships/tags" Target="../tags/tag22.xml"/><Relationship Id="rId20"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5" Type="http://schemas.openxmlformats.org/officeDocument/2006/relationships/tags" Target="../tags/tag11.xml"/><Relationship Id="rId15" Type="http://schemas.openxmlformats.org/officeDocument/2006/relationships/tags" Target="../tags/tag21.xml"/><Relationship Id="rId10" Type="http://schemas.openxmlformats.org/officeDocument/2006/relationships/tags" Target="../tags/tag16.xml"/><Relationship Id="rId19" Type="http://schemas.openxmlformats.org/officeDocument/2006/relationships/tags" Target="../tags/tag25.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tags" Target="../tags/tag20.xml"/><Relationship Id="rId22"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tags" Target="../tags/tag301.xml"/><Relationship Id="rId13" Type="http://schemas.openxmlformats.org/officeDocument/2006/relationships/tags" Target="../tags/tag306.xml"/><Relationship Id="rId3" Type="http://schemas.openxmlformats.org/officeDocument/2006/relationships/tags" Target="../tags/tag296.xml"/><Relationship Id="rId7" Type="http://schemas.openxmlformats.org/officeDocument/2006/relationships/tags" Target="../tags/tag300.xml"/><Relationship Id="rId12" Type="http://schemas.openxmlformats.org/officeDocument/2006/relationships/tags" Target="../tags/tag305.xml"/><Relationship Id="rId17" Type="http://schemas.openxmlformats.org/officeDocument/2006/relationships/slideLayout" Target="../slideLayouts/slideLayout1.xml"/><Relationship Id="rId2" Type="http://schemas.openxmlformats.org/officeDocument/2006/relationships/tags" Target="../tags/tag295.xml"/><Relationship Id="rId16" Type="http://schemas.openxmlformats.org/officeDocument/2006/relationships/tags" Target="../tags/tag309.xml"/><Relationship Id="rId1" Type="http://schemas.openxmlformats.org/officeDocument/2006/relationships/tags" Target="../tags/tag294.xml"/><Relationship Id="rId6" Type="http://schemas.openxmlformats.org/officeDocument/2006/relationships/tags" Target="../tags/tag299.xml"/><Relationship Id="rId11" Type="http://schemas.openxmlformats.org/officeDocument/2006/relationships/tags" Target="../tags/tag304.xml"/><Relationship Id="rId5" Type="http://schemas.openxmlformats.org/officeDocument/2006/relationships/tags" Target="../tags/tag298.xml"/><Relationship Id="rId15" Type="http://schemas.openxmlformats.org/officeDocument/2006/relationships/tags" Target="../tags/tag308.xml"/><Relationship Id="rId10" Type="http://schemas.openxmlformats.org/officeDocument/2006/relationships/tags" Target="../tags/tag303.xml"/><Relationship Id="rId4" Type="http://schemas.openxmlformats.org/officeDocument/2006/relationships/tags" Target="../tags/tag297.xml"/><Relationship Id="rId9" Type="http://schemas.openxmlformats.org/officeDocument/2006/relationships/tags" Target="../tags/tag302.xml"/><Relationship Id="rId14" Type="http://schemas.openxmlformats.org/officeDocument/2006/relationships/tags" Target="../tags/tag30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11.xml"/><Relationship Id="rId1" Type="http://schemas.openxmlformats.org/officeDocument/2006/relationships/tags" Target="../tags/tag310.xml"/><Relationship Id="rId5" Type="http://schemas.openxmlformats.org/officeDocument/2006/relationships/image" Target="../media/image37.emf"/><Relationship Id="rId4" Type="http://schemas.openxmlformats.org/officeDocument/2006/relationships/customXml" Target="../ink/ink6.xml"/></Relationships>
</file>

<file path=ppt/slides/_rels/slide42.xml.rels><?xml version="1.0" encoding="UTF-8" standalone="yes"?>
<Relationships xmlns="http://schemas.openxmlformats.org/package/2006/relationships"><Relationship Id="rId3" Type="http://schemas.openxmlformats.org/officeDocument/2006/relationships/tags" Target="../tags/tag314.xml"/><Relationship Id="rId7" Type="http://schemas.openxmlformats.org/officeDocument/2006/relationships/image" Target="../media/image38.emf"/><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customXml" Target="../ink/ink7.xml"/><Relationship Id="rId5" Type="http://schemas.openxmlformats.org/officeDocument/2006/relationships/slideLayout" Target="../slideLayouts/slideLayout1.xml"/><Relationship Id="rId4" Type="http://schemas.openxmlformats.org/officeDocument/2006/relationships/tags" Target="../tags/tag315.xml"/></Relationships>
</file>

<file path=ppt/slides/_rels/slide43.xml.rels><?xml version="1.0" encoding="UTF-8" standalone="yes"?>
<Relationships xmlns="http://schemas.openxmlformats.org/package/2006/relationships"><Relationship Id="rId8" Type="http://schemas.openxmlformats.org/officeDocument/2006/relationships/tags" Target="../tags/tag323.xml"/><Relationship Id="rId13" Type="http://schemas.openxmlformats.org/officeDocument/2006/relationships/tags" Target="../tags/tag328.xml"/><Relationship Id="rId18" Type="http://schemas.openxmlformats.org/officeDocument/2006/relationships/tags" Target="../tags/tag333.xml"/><Relationship Id="rId3" Type="http://schemas.openxmlformats.org/officeDocument/2006/relationships/tags" Target="../tags/tag318.xml"/><Relationship Id="rId21" Type="http://schemas.openxmlformats.org/officeDocument/2006/relationships/tags" Target="../tags/tag336.xml"/><Relationship Id="rId7" Type="http://schemas.openxmlformats.org/officeDocument/2006/relationships/tags" Target="../tags/tag322.xml"/><Relationship Id="rId12" Type="http://schemas.openxmlformats.org/officeDocument/2006/relationships/tags" Target="../tags/tag327.xml"/><Relationship Id="rId17" Type="http://schemas.openxmlformats.org/officeDocument/2006/relationships/tags" Target="../tags/tag332.xml"/><Relationship Id="rId2" Type="http://schemas.openxmlformats.org/officeDocument/2006/relationships/tags" Target="../tags/tag317.xml"/><Relationship Id="rId16" Type="http://schemas.openxmlformats.org/officeDocument/2006/relationships/tags" Target="../tags/tag331.xml"/><Relationship Id="rId20" Type="http://schemas.openxmlformats.org/officeDocument/2006/relationships/tags" Target="../tags/tag335.xml"/><Relationship Id="rId1" Type="http://schemas.openxmlformats.org/officeDocument/2006/relationships/tags" Target="../tags/tag316.xml"/><Relationship Id="rId6" Type="http://schemas.openxmlformats.org/officeDocument/2006/relationships/tags" Target="../tags/tag321.xml"/><Relationship Id="rId11" Type="http://schemas.openxmlformats.org/officeDocument/2006/relationships/tags" Target="../tags/tag326.xml"/><Relationship Id="rId24" Type="http://schemas.openxmlformats.org/officeDocument/2006/relationships/image" Target="../media/image39.emf"/><Relationship Id="rId5" Type="http://schemas.openxmlformats.org/officeDocument/2006/relationships/tags" Target="../tags/tag320.xml"/><Relationship Id="rId15" Type="http://schemas.openxmlformats.org/officeDocument/2006/relationships/tags" Target="../tags/tag330.xml"/><Relationship Id="rId23" Type="http://schemas.openxmlformats.org/officeDocument/2006/relationships/customXml" Target="../ink/ink8.xml"/><Relationship Id="rId10" Type="http://schemas.openxmlformats.org/officeDocument/2006/relationships/tags" Target="../tags/tag325.xml"/><Relationship Id="rId19" Type="http://schemas.openxmlformats.org/officeDocument/2006/relationships/tags" Target="../tags/tag334.xml"/><Relationship Id="rId4" Type="http://schemas.openxmlformats.org/officeDocument/2006/relationships/tags" Target="../tags/tag319.xml"/><Relationship Id="rId9" Type="http://schemas.openxmlformats.org/officeDocument/2006/relationships/tags" Target="../tags/tag324.xml"/><Relationship Id="rId14" Type="http://schemas.openxmlformats.org/officeDocument/2006/relationships/tags" Target="../tags/tag329.xml"/><Relationship Id="rId22"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tags" Target="../tags/tag344.xml"/><Relationship Id="rId13" Type="http://schemas.openxmlformats.org/officeDocument/2006/relationships/tags" Target="../tags/tag349.xml"/><Relationship Id="rId18" Type="http://schemas.openxmlformats.org/officeDocument/2006/relationships/tags" Target="../tags/tag354.xml"/><Relationship Id="rId26" Type="http://schemas.openxmlformats.org/officeDocument/2006/relationships/tags" Target="../tags/tag362.xml"/><Relationship Id="rId3" Type="http://schemas.openxmlformats.org/officeDocument/2006/relationships/tags" Target="../tags/tag339.xml"/><Relationship Id="rId21" Type="http://schemas.openxmlformats.org/officeDocument/2006/relationships/tags" Target="../tags/tag357.xml"/><Relationship Id="rId7" Type="http://schemas.openxmlformats.org/officeDocument/2006/relationships/tags" Target="../tags/tag343.xml"/><Relationship Id="rId12" Type="http://schemas.openxmlformats.org/officeDocument/2006/relationships/tags" Target="../tags/tag348.xml"/><Relationship Id="rId17" Type="http://schemas.openxmlformats.org/officeDocument/2006/relationships/tags" Target="../tags/tag353.xml"/><Relationship Id="rId25" Type="http://schemas.openxmlformats.org/officeDocument/2006/relationships/tags" Target="../tags/tag361.xml"/><Relationship Id="rId2" Type="http://schemas.openxmlformats.org/officeDocument/2006/relationships/tags" Target="../tags/tag338.xml"/><Relationship Id="rId16" Type="http://schemas.openxmlformats.org/officeDocument/2006/relationships/tags" Target="../tags/tag352.xml"/><Relationship Id="rId20" Type="http://schemas.openxmlformats.org/officeDocument/2006/relationships/tags" Target="../tags/tag356.xml"/><Relationship Id="rId29" Type="http://schemas.openxmlformats.org/officeDocument/2006/relationships/customXml" Target="../ink/ink9.xml"/><Relationship Id="rId1" Type="http://schemas.openxmlformats.org/officeDocument/2006/relationships/tags" Target="../tags/tag337.xml"/><Relationship Id="rId6" Type="http://schemas.openxmlformats.org/officeDocument/2006/relationships/tags" Target="../tags/tag342.xml"/><Relationship Id="rId11" Type="http://schemas.openxmlformats.org/officeDocument/2006/relationships/tags" Target="../tags/tag347.xml"/><Relationship Id="rId24" Type="http://schemas.openxmlformats.org/officeDocument/2006/relationships/tags" Target="../tags/tag360.xml"/><Relationship Id="rId5" Type="http://schemas.openxmlformats.org/officeDocument/2006/relationships/tags" Target="../tags/tag341.xml"/><Relationship Id="rId15" Type="http://schemas.openxmlformats.org/officeDocument/2006/relationships/tags" Target="../tags/tag351.xml"/><Relationship Id="rId23" Type="http://schemas.openxmlformats.org/officeDocument/2006/relationships/tags" Target="../tags/tag359.xml"/><Relationship Id="rId28" Type="http://schemas.openxmlformats.org/officeDocument/2006/relationships/slideLayout" Target="../slideLayouts/slideLayout1.xml"/><Relationship Id="rId10" Type="http://schemas.openxmlformats.org/officeDocument/2006/relationships/tags" Target="../tags/tag346.xml"/><Relationship Id="rId19" Type="http://schemas.openxmlformats.org/officeDocument/2006/relationships/tags" Target="../tags/tag355.xml"/><Relationship Id="rId4" Type="http://schemas.openxmlformats.org/officeDocument/2006/relationships/tags" Target="../tags/tag340.xml"/><Relationship Id="rId9" Type="http://schemas.openxmlformats.org/officeDocument/2006/relationships/tags" Target="../tags/tag345.xml"/><Relationship Id="rId14" Type="http://schemas.openxmlformats.org/officeDocument/2006/relationships/tags" Target="../tags/tag350.xml"/><Relationship Id="rId22" Type="http://schemas.openxmlformats.org/officeDocument/2006/relationships/tags" Target="../tags/tag358.xml"/><Relationship Id="rId27" Type="http://schemas.openxmlformats.org/officeDocument/2006/relationships/tags" Target="../tags/tag363.xml"/><Relationship Id="rId30" Type="http://schemas.openxmlformats.org/officeDocument/2006/relationships/image" Target="../media/image40.emf"/></Relationships>
</file>

<file path=ppt/slides/_rels/slide45.xml.rels><?xml version="1.0" encoding="UTF-8" standalone="yes"?>
<Relationships xmlns="http://schemas.openxmlformats.org/package/2006/relationships"><Relationship Id="rId8" Type="http://schemas.openxmlformats.org/officeDocument/2006/relationships/tags" Target="../tags/tag371.xml"/><Relationship Id="rId13" Type="http://schemas.openxmlformats.org/officeDocument/2006/relationships/tags" Target="../tags/tag376.xml"/><Relationship Id="rId18" Type="http://schemas.openxmlformats.org/officeDocument/2006/relationships/image" Target="../media/image41.png"/><Relationship Id="rId3" Type="http://schemas.openxmlformats.org/officeDocument/2006/relationships/tags" Target="../tags/tag366.xml"/><Relationship Id="rId21" Type="http://schemas.openxmlformats.org/officeDocument/2006/relationships/image" Target="../media/image43.emf"/><Relationship Id="rId7" Type="http://schemas.openxmlformats.org/officeDocument/2006/relationships/tags" Target="../tags/tag370.xml"/><Relationship Id="rId12" Type="http://schemas.openxmlformats.org/officeDocument/2006/relationships/tags" Target="../tags/tag375.xml"/><Relationship Id="rId17" Type="http://schemas.openxmlformats.org/officeDocument/2006/relationships/slideLayout" Target="../slideLayouts/slideLayout1.xml"/><Relationship Id="rId2" Type="http://schemas.openxmlformats.org/officeDocument/2006/relationships/tags" Target="../tags/tag365.xml"/><Relationship Id="rId16" Type="http://schemas.openxmlformats.org/officeDocument/2006/relationships/tags" Target="../tags/tag379.xml"/><Relationship Id="rId20" Type="http://schemas.openxmlformats.org/officeDocument/2006/relationships/customXml" Target="../ink/ink10.xml"/><Relationship Id="rId1" Type="http://schemas.openxmlformats.org/officeDocument/2006/relationships/tags" Target="../tags/tag364.xml"/><Relationship Id="rId6" Type="http://schemas.openxmlformats.org/officeDocument/2006/relationships/tags" Target="../tags/tag369.xml"/><Relationship Id="rId11" Type="http://schemas.openxmlformats.org/officeDocument/2006/relationships/tags" Target="../tags/tag374.xml"/><Relationship Id="rId5" Type="http://schemas.openxmlformats.org/officeDocument/2006/relationships/tags" Target="../tags/tag368.xml"/><Relationship Id="rId15" Type="http://schemas.openxmlformats.org/officeDocument/2006/relationships/tags" Target="../tags/tag378.xml"/><Relationship Id="rId10" Type="http://schemas.openxmlformats.org/officeDocument/2006/relationships/tags" Target="../tags/tag373.xml"/><Relationship Id="rId19" Type="http://schemas.openxmlformats.org/officeDocument/2006/relationships/image" Target="../media/image42.png"/><Relationship Id="rId4" Type="http://schemas.openxmlformats.org/officeDocument/2006/relationships/tags" Target="../tags/tag367.xml"/><Relationship Id="rId9" Type="http://schemas.openxmlformats.org/officeDocument/2006/relationships/tags" Target="../tags/tag372.xml"/><Relationship Id="rId14" Type="http://schemas.openxmlformats.org/officeDocument/2006/relationships/tags" Target="../tags/tag377.xml"/></Relationships>
</file>

<file path=ppt/slides/_rels/slide46.xml.rels><?xml version="1.0" encoding="UTF-8" standalone="yes"?>
<Relationships xmlns="http://schemas.openxmlformats.org/package/2006/relationships"><Relationship Id="rId8" Type="http://schemas.openxmlformats.org/officeDocument/2006/relationships/tags" Target="../tags/tag387.xml"/><Relationship Id="rId13" Type="http://schemas.openxmlformats.org/officeDocument/2006/relationships/tags" Target="../tags/tag392.xml"/><Relationship Id="rId18" Type="http://schemas.openxmlformats.org/officeDocument/2006/relationships/image" Target="../media/image41.png"/><Relationship Id="rId3" Type="http://schemas.openxmlformats.org/officeDocument/2006/relationships/tags" Target="../tags/tag382.xml"/><Relationship Id="rId7" Type="http://schemas.openxmlformats.org/officeDocument/2006/relationships/tags" Target="../tags/tag386.xml"/><Relationship Id="rId12" Type="http://schemas.openxmlformats.org/officeDocument/2006/relationships/tags" Target="../tags/tag391.xml"/><Relationship Id="rId17" Type="http://schemas.openxmlformats.org/officeDocument/2006/relationships/slideLayout" Target="../slideLayouts/slideLayout1.xml"/><Relationship Id="rId2" Type="http://schemas.openxmlformats.org/officeDocument/2006/relationships/tags" Target="../tags/tag381.xml"/><Relationship Id="rId16" Type="http://schemas.openxmlformats.org/officeDocument/2006/relationships/tags" Target="../tags/tag395.xml"/><Relationship Id="rId1" Type="http://schemas.openxmlformats.org/officeDocument/2006/relationships/tags" Target="../tags/tag380.xml"/><Relationship Id="rId6" Type="http://schemas.openxmlformats.org/officeDocument/2006/relationships/tags" Target="../tags/tag385.xml"/><Relationship Id="rId11" Type="http://schemas.openxmlformats.org/officeDocument/2006/relationships/tags" Target="../tags/tag390.xml"/><Relationship Id="rId5" Type="http://schemas.openxmlformats.org/officeDocument/2006/relationships/tags" Target="../tags/tag384.xml"/><Relationship Id="rId15" Type="http://schemas.openxmlformats.org/officeDocument/2006/relationships/tags" Target="../tags/tag394.xml"/><Relationship Id="rId10" Type="http://schemas.openxmlformats.org/officeDocument/2006/relationships/tags" Target="../tags/tag389.xml"/><Relationship Id="rId19" Type="http://schemas.openxmlformats.org/officeDocument/2006/relationships/image" Target="../media/image42.png"/><Relationship Id="rId4" Type="http://schemas.openxmlformats.org/officeDocument/2006/relationships/tags" Target="../tags/tag383.xml"/><Relationship Id="rId9" Type="http://schemas.openxmlformats.org/officeDocument/2006/relationships/tags" Target="../tags/tag388.xml"/><Relationship Id="rId14" Type="http://schemas.openxmlformats.org/officeDocument/2006/relationships/tags" Target="../tags/tag393.xml"/></Relationships>
</file>

<file path=ppt/slides/_rels/slide47.xml.rels><?xml version="1.0" encoding="UTF-8" standalone="yes"?>
<Relationships xmlns="http://schemas.openxmlformats.org/package/2006/relationships"><Relationship Id="rId8" Type="http://schemas.openxmlformats.org/officeDocument/2006/relationships/tags" Target="../tags/tag403.xml"/><Relationship Id="rId13" Type="http://schemas.openxmlformats.org/officeDocument/2006/relationships/tags" Target="../tags/tag408.xml"/><Relationship Id="rId18" Type="http://schemas.openxmlformats.org/officeDocument/2006/relationships/image" Target="../media/image41.png"/><Relationship Id="rId3" Type="http://schemas.openxmlformats.org/officeDocument/2006/relationships/tags" Target="../tags/tag398.xml"/><Relationship Id="rId21" Type="http://schemas.openxmlformats.org/officeDocument/2006/relationships/customXml" Target="../ink/ink11.xml"/><Relationship Id="rId7" Type="http://schemas.openxmlformats.org/officeDocument/2006/relationships/tags" Target="../tags/tag402.xml"/><Relationship Id="rId12" Type="http://schemas.openxmlformats.org/officeDocument/2006/relationships/tags" Target="../tags/tag407.xml"/><Relationship Id="rId17" Type="http://schemas.openxmlformats.org/officeDocument/2006/relationships/slideLayout" Target="../slideLayouts/slideLayout1.xml"/><Relationship Id="rId2" Type="http://schemas.openxmlformats.org/officeDocument/2006/relationships/tags" Target="../tags/tag397.xml"/><Relationship Id="rId16" Type="http://schemas.openxmlformats.org/officeDocument/2006/relationships/tags" Target="../tags/tag411.xml"/><Relationship Id="rId20" Type="http://schemas.openxmlformats.org/officeDocument/2006/relationships/image" Target="../media/image44.PNG"/><Relationship Id="rId1" Type="http://schemas.openxmlformats.org/officeDocument/2006/relationships/tags" Target="../tags/tag396.xml"/><Relationship Id="rId6" Type="http://schemas.openxmlformats.org/officeDocument/2006/relationships/tags" Target="../tags/tag401.xml"/><Relationship Id="rId11" Type="http://schemas.openxmlformats.org/officeDocument/2006/relationships/tags" Target="../tags/tag406.xml"/><Relationship Id="rId5" Type="http://schemas.openxmlformats.org/officeDocument/2006/relationships/tags" Target="../tags/tag400.xml"/><Relationship Id="rId15" Type="http://schemas.openxmlformats.org/officeDocument/2006/relationships/tags" Target="../tags/tag410.xml"/><Relationship Id="rId10" Type="http://schemas.openxmlformats.org/officeDocument/2006/relationships/tags" Target="../tags/tag405.xml"/><Relationship Id="rId19" Type="http://schemas.openxmlformats.org/officeDocument/2006/relationships/image" Target="../media/image42.png"/><Relationship Id="rId4" Type="http://schemas.openxmlformats.org/officeDocument/2006/relationships/tags" Target="../tags/tag399.xml"/><Relationship Id="rId9" Type="http://schemas.openxmlformats.org/officeDocument/2006/relationships/tags" Target="../tags/tag404.xml"/><Relationship Id="rId14" Type="http://schemas.openxmlformats.org/officeDocument/2006/relationships/tags" Target="../tags/tag409.xml"/><Relationship Id="rId22" Type="http://schemas.openxmlformats.org/officeDocument/2006/relationships/image" Target="../media/image45.emf"/></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13.xml"/><Relationship Id="rId1" Type="http://schemas.openxmlformats.org/officeDocument/2006/relationships/tags" Target="../tags/tag412.xml"/><Relationship Id="rId5" Type="http://schemas.openxmlformats.org/officeDocument/2006/relationships/image" Target="../media/image46.emf"/><Relationship Id="rId4" Type="http://schemas.openxmlformats.org/officeDocument/2006/relationships/customXml" Target="../ink/ink1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15.xml"/><Relationship Id="rId1" Type="http://schemas.openxmlformats.org/officeDocument/2006/relationships/tags" Target="../tags/tag414.xml"/><Relationship Id="rId5" Type="http://schemas.microsoft.com/office/2007/relationships/hdphoto" Target="../media/hdphoto1.wdp"/><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tags" Target="../tags/tag38.xml"/><Relationship Id="rId18" Type="http://schemas.openxmlformats.org/officeDocument/2006/relationships/tags" Target="../tags/tag43.xml"/><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tags" Target="../tags/tag37.xml"/><Relationship Id="rId17" Type="http://schemas.openxmlformats.org/officeDocument/2006/relationships/tags" Target="../tags/tag42.xml"/><Relationship Id="rId2" Type="http://schemas.openxmlformats.org/officeDocument/2006/relationships/tags" Target="../tags/tag27.xml"/><Relationship Id="rId16" Type="http://schemas.openxmlformats.org/officeDocument/2006/relationships/tags" Target="../tags/tag41.xml"/><Relationship Id="rId20" Type="http://schemas.openxmlformats.org/officeDocument/2006/relationships/notesSlide" Target="../notesSlides/notesSlide5.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tags" Target="../tags/tag36.xml"/><Relationship Id="rId5" Type="http://schemas.openxmlformats.org/officeDocument/2006/relationships/tags" Target="../tags/tag30.xml"/><Relationship Id="rId15" Type="http://schemas.openxmlformats.org/officeDocument/2006/relationships/tags" Target="../tags/tag40.xml"/><Relationship Id="rId10" Type="http://schemas.openxmlformats.org/officeDocument/2006/relationships/tags" Target="../tags/tag35.xml"/><Relationship Id="rId19" Type="http://schemas.openxmlformats.org/officeDocument/2006/relationships/slideLayout" Target="../slideLayouts/slideLayout7.xml"/><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tags" Target="../tags/tag39.xml"/></Relationships>
</file>

<file path=ppt/slides/_rels/slide50.xml.rels><?xml version="1.0" encoding="UTF-8" standalone="yes"?>
<Relationships xmlns="http://schemas.openxmlformats.org/package/2006/relationships"><Relationship Id="rId8" Type="http://schemas.openxmlformats.org/officeDocument/2006/relationships/customXml" Target="../ink/ink13.xml"/><Relationship Id="rId3" Type="http://schemas.openxmlformats.org/officeDocument/2006/relationships/notesSlide" Target="../notesSlides/notesSlide16.xml"/><Relationship Id="rId7" Type="http://schemas.openxmlformats.org/officeDocument/2006/relationships/image" Target="../media/image49.png"/><Relationship Id="rId2" Type="http://schemas.openxmlformats.org/officeDocument/2006/relationships/slideLayout" Target="../slideLayouts/slideLayout1.xml"/><Relationship Id="rId1" Type="http://schemas.openxmlformats.org/officeDocument/2006/relationships/tags" Target="../tags/tag416.xml"/><Relationship Id="rId6" Type="http://schemas.microsoft.com/office/2007/relationships/hdphoto" Target="../media/hdphoto1.wdp"/><Relationship Id="rId5" Type="http://schemas.openxmlformats.org/officeDocument/2006/relationships/image" Target="../media/image47.png"/><Relationship Id="rId4" Type="http://schemas.openxmlformats.org/officeDocument/2006/relationships/image" Target="../media/image48.png"/><Relationship Id="rId9" Type="http://schemas.openxmlformats.org/officeDocument/2006/relationships/image" Target="../media/image50.emf"/></Relationships>
</file>

<file path=ppt/slides/_rels/slide51.xml.rels><?xml version="1.0" encoding="UTF-8" standalone="yes"?>
<Relationships xmlns="http://schemas.openxmlformats.org/package/2006/relationships"><Relationship Id="rId8" Type="http://schemas.openxmlformats.org/officeDocument/2006/relationships/tags" Target="../tags/tag424.xml"/><Relationship Id="rId13" Type="http://schemas.openxmlformats.org/officeDocument/2006/relationships/tags" Target="../tags/tag429.xml"/><Relationship Id="rId18" Type="http://schemas.openxmlformats.org/officeDocument/2006/relationships/tags" Target="../tags/tag434.xml"/><Relationship Id="rId3" Type="http://schemas.openxmlformats.org/officeDocument/2006/relationships/tags" Target="../tags/tag419.xml"/><Relationship Id="rId7" Type="http://schemas.openxmlformats.org/officeDocument/2006/relationships/tags" Target="../tags/tag423.xml"/><Relationship Id="rId12" Type="http://schemas.openxmlformats.org/officeDocument/2006/relationships/tags" Target="../tags/tag428.xml"/><Relationship Id="rId17" Type="http://schemas.openxmlformats.org/officeDocument/2006/relationships/tags" Target="../tags/tag433.xml"/><Relationship Id="rId2" Type="http://schemas.openxmlformats.org/officeDocument/2006/relationships/tags" Target="../tags/tag418.xml"/><Relationship Id="rId16" Type="http://schemas.openxmlformats.org/officeDocument/2006/relationships/tags" Target="../tags/tag432.xml"/><Relationship Id="rId1" Type="http://schemas.openxmlformats.org/officeDocument/2006/relationships/tags" Target="../tags/tag417.xml"/><Relationship Id="rId6" Type="http://schemas.openxmlformats.org/officeDocument/2006/relationships/tags" Target="../tags/tag422.xml"/><Relationship Id="rId11" Type="http://schemas.openxmlformats.org/officeDocument/2006/relationships/tags" Target="../tags/tag427.xml"/><Relationship Id="rId5" Type="http://schemas.openxmlformats.org/officeDocument/2006/relationships/tags" Target="../tags/tag421.xml"/><Relationship Id="rId15" Type="http://schemas.openxmlformats.org/officeDocument/2006/relationships/tags" Target="../tags/tag431.xml"/><Relationship Id="rId10" Type="http://schemas.openxmlformats.org/officeDocument/2006/relationships/tags" Target="../tags/tag426.xml"/><Relationship Id="rId19" Type="http://schemas.openxmlformats.org/officeDocument/2006/relationships/slideLayout" Target="../slideLayouts/slideLayout1.xml"/><Relationship Id="rId4" Type="http://schemas.openxmlformats.org/officeDocument/2006/relationships/tags" Target="../tags/tag420.xml"/><Relationship Id="rId9" Type="http://schemas.openxmlformats.org/officeDocument/2006/relationships/tags" Target="../tags/tag425.xml"/><Relationship Id="rId14" Type="http://schemas.openxmlformats.org/officeDocument/2006/relationships/tags" Target="../tags/tag430.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36.xml"/><Relationship Id="rId1" Type="http://schemas.openxmlformats.org/officeDocument/2006/relationships/tags" Target="../tags/tag435.xml"/></Relationships>
</file>

<file path=ppt/slides/_rels/slide53.xml.rels><?xml version="1.0" encoding="UTF-8" standalone="yes"?>
<Relationships xmlns="http://schemas.openxmlformats.org/package/2006/relationships"><Relationship Id="rId3" Type="http://schemas.openxmlformats.org/officeDocument/2006/relationships/tags" Target="../tags/tag439.xml"/><Relationship Id="rId2" Type="http://schemas.openxmlformats.org/officeDocument/2006/relationships/tags" Target="../tags/tag438.xml"/><Relationship Id="rId1" Type="http://schemas.openxmlformats.org/officeDocument/2006/relationships/tags" Target="../tags/tag437.xml"/><Relationship Id="rId4"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tags" Target="../tags/tag447.xml"/><Relationship Id="rId13" Type="http://schemas.openxmlformats.org/officeDocument/2006/relationships/tags" Target="../tags/tag452.xml"/><Relationship Id="rId18" Type="http://schemas.openxmlformats.org/officeDocument/2006/relationships/image" Target="../media/image51.jpeg"/><Relationship Id="rId3" Type="http://schemas.openxmlformats.org/officeDocument/2006/relationships/tags" Target="../tags/tag442.xml"/><Relationship Id="rId7" Type="http://schemas.openxmlformats.org/officeDocument/2006/relationships/tags" Target="../tags/tag446.xml"/><Relationship Id="rId12" Type="http://schemas.openxmlformats.org/officeDocument/2006/relationships/tags" Target="../tags/tag451.xml"/><Relationship Id="rId17" Type="http://schemas.openxmlformats.org/officeDocument/2006/relationships/slideLayout" Target="../slideLayouts/slideLayout1.xml"/><Relationship Id="rId2" Type="http://schemas.openxmlformats.org/officeDocument/2006/relationships/tags" Target="../tags/tag441.xml"/><Relationship Id="rId16" Type="http://schemas.openxmlformats.org/officeDocument/2006/relationships/tags" Target="../tags/tag455.xml"/><Relationship Id="rId1" Type="http://schemas.openxmlformats.org/officeDocument/2006/relationships/tags" Target="../tags/tag440.xml"/><Relationship Id="rId6" Type="http://schemas.openxmlformats.org/officeDocument/2006/relationships/tags" Target="../tags/tag445.xml"/><Relationship Id="rId11" Type="http://schemas.openxmlformats.org/officeDocument/2006/relationships/tags" Target="../tags/tag450.xml"/><Relationship Id="rId5" Type="http://schemas.openxmlformats.org/officeDocument/2006/relationships/tags" Target="../tags/tag444.xml"/><Relationship Id="rId15" Type="http://schemas.openxmlformats.org/officeDocument/2006/relationships/tags" Target="../tags/tag454.xml"/><Relationship Id="rId10" Type="http://schemas.openxmlformats.org/officeDocument/2006/relationships/tags" Target="../tags/tag449.xml"/><Relationship Id="rId19" Type="http://schemas.openxmlformats.org/officeDocument/2006/relationships/image" Target="../media/image52.png"/><Relationship Id="rId4" Type="http://schemas.openxmlformats.org/officeDocument/2006/relationships/tags" Target="../tags/tag443.xml"/><Relationship Id="rId9" Type="http://schemas.openxmlformats.org/officeDocument/2006/relationships/tags" Target="../tags/tag448.xml"/><Relationship Id="rId14" Type="http://schemas.openxmlformats.org/officeDocument/2006/relationships/tags" Target="../tags/tag453.xml"/></Relationships>
</file>

<file path=ppt/slides/_rels/slide55.xml.rels><?xml version="1.0" encoding="UTF-8" standalone="yes"?>
<Relationships xmlns="http://schemas.openxmlformats.org/package/2006/relationships"><Relationship Id="rId3" Type="http://schemas.openxmlformats.org/officeDocument/2006/relationships/tags" Target="../tags/tag458.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image" Target="../media/image53.emf"/><Relationship Id="rId5" Type="http://schemas.openxmlformats.org/officeDocument/2006/relationships/customXml" Target="../ink/ink14.xml"/><Relationship Id="rId4"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8" Type="http://schemas.openxmlformats.org/officeDocument/2006/relationships/tags" Target="../tags/tag466.xml"/><Relationship Id="rId13" Type="http://schemas.openxmlformats.org/officeDocument/2006/relationships/tags" Target="../tags/tag471.xml"/><Relationship Id="rId18" Type="http://schemas.openxmlformats.org/officeDocument/2006/relationships/tags" Target="../tags/tag476.xml"/><Relationship Id="rId3" Type="http://schemas.openxmlformats.org/officeDocument/2006/relationships/tags" Target="../tags/tag461.xml"/><Relationship Id="rId21" Type="http://schemas.openxmlformats.org/officeDocument/2006/relationships/tags" Target="../tags/tag479.xml"/><Relationship Id="rId7" Type="http://schemas.openxmlformats.org/officeDocument/2006/relationships/tags" Target="../tags/tag465.xml"/><Relationship Id="rId12" Type="http://schemas.openxmlformats.org/officeDocument/2006/relationships/tags" Target="../tags/tag470.xml"/><Relationship Id="rId17" Type="http://schemas.openxmlformats.org/officeDocument/2006/relationships/tags" Target="../tags/tag475.xml"/><Relationship Id="rId2" Type="http://schemas.openxmlformats.org/officeDocument/2006/relationships/tags" Target="../tags/tag460.xml"/><Relationship Id="rId16" Type="http://schemas.openxmlformats.org/officeDocument/2006/relationships/tags" Target="../tags/tag474.xml"/><Relationship Id="rId20" Type="http://schemas.openxmlformats.org/officeDocument/2006/relationships/tags" Target="../tags/tag478.xml"/><Relationship Id="rId1" Type="http://schemas.openxmlformats.org/officeDocument/2006/relationships/tags" Target="../tags/tag459.xml"/><Relationship Id="rId6" Type="http://schemas.openxmlformats.org/officeDocument/2006/relationships/tags" Target="../tags/tag464.xml"/><Relationship Id="rId11" Type="http://schemas.openxmlformats.org/officeDocument/2006/relationships/tags" Target="../tags/tag469.xml"/><Relationship Id="rId24" Type="http://schemas.openxmlformats.org/officeDocument/2006/relationships/image" Target="../media/image54.emf"/><Relationship Id="rId5" Type="http://schemas.openxmlformats.org/officeDocument/2006/relationships/tags" Target="../tags/tag463.xml"/><Relationship Id="rId15" Type="http://schemas.openxmlformats.org/officeDocument/2006/relationships/tags" Target="../tags/tag473.xml"/><Relationship Id="rId23" Type="http://schemas.openxmlformats.org/officeDocument/2006/relationships/customXml" Target="../ink/ink15.xml"/><Relationship Id="rId10" Type="http://schemas.openxmlformats.org/officeDocument/2006/relationships/tags" Target="../tags/tag468.xml"/><Relationship Id="rId19" Type="http://schemas.openxmlformats.org/officeDocument/2006/relationships/tags" Target="../tags/tag477.xml"/><Relationship Id="rId4" Type="http://schemas.openxmlformats.org/officeDocument/2006/relationships/tags" Target="../tags/tag462.xml"/><Relationship Id="rId9" Type="http://schemas.openxmlformats.org/officeDocument/2006/relationships/tags" Target="../tags/tag467.xml"/><Relationship Id="rId14" Type="http://schemas.openxmlformats.org/officeDocument/2006/relationships/tags" Target="../tags/tag472.xml"/><Relationship Id="rId22"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8" Type="http://schemas.openxmlformats.org/officeDocument/2006/relationships/tags" Target="../tags/tag487.xml"/><Relationship Id="rId13" Type="http://schemas.openxmlformats.org/officeDocument/2006/relationships/tags" Target="../tags/tag492.xml"/><Relationship Id="rId18" Type="http://schemas.openxmlformats.org/officeDocument/2006/relationships/tags" Target="../tags/tag497.xml"/><Relationship Id="rId3" Type="http://schemas.openxmlformats.org/officeDocument/2006/relationships/tags" Target="../tags/tag482.xml"/><Relationship Id="rId21" Type="http://schemas.openxmlformats.org/officeDocument/2006/relationships/tags" Target="../tags/tag500.xml"/><Relationship Id="rId7" Type="http://schemas.openxmlformats.org/officeDocument/2006/relationships/tags" Target="../tags/tag486.xml"/><Relationship Id="rId12" Type="http://schemas.openxmlformats.org/officeDocument/2006/relationships/tags" Target="../tags/tag491.xml"/><Relationship Id="rId17" Type="http://schemas.openxmlformats.org/officeDocument/2006/relationships/tags" Target="../tags/tag496.xml"/><Relationship Id="rId2" Type="http://schemas.openxmlformats.org/officeDocument/2006/relationships/tags" Target="../tags/tag481.xml"/><Relationship Id="rId16" Type="http://schemas.openxmlformats.org/officeDocument/2006/relationships/tags" Target="../tags/tag495.xml"/><Relationship Id="rId20" Type="http://schemas.openxmlformats.org/officeDocument/2006/relationships/tags" Target="../tags/tag499.xml"/><Relationship Id="rId1" Type="http://schemas.openxmlformats.org/officeDocument/2006/relationships/tags" Target="../tags/tag480.xml"/><Relationship Id="rId6" Type="http://schemas.openxmlformats.org/officeDocument/2006/relationships/tags" Target="../tags/tag485.xml"/><Relationship Id="rId11" Type="http://schemas.openxmlformats.org/officeDocument/2006/relationships/tags" Target="../tags/tag490.xml"/><Relationship Id="rId5" Type="http://schemas.openxmlformats.org/officeDocument/2006/relationships/tags" Target="../tags/tag484.xml"/><Relationship Id="rId15" Type="http://schemas.openxmlformats.org/officeDocument/2006/relationships/tags" Target="../tags/tag494.xml"/><Relationship Id="rId10" Type="http://schemas.openxmlformats.org/officeDocument/2006/relationships/tags" Target="../tags/tag489.xml"/><Relationship Id="rId19" Type="http://schemas.openxmlformats.org/officeDocument/2006/relationships/tags" Target="../tags/tag498.xml"/><Relationship Id="rId4" Type="http://schemas.openxmlformats.org/officeDocument/2006/relationships/tags" Target="../tags/tag483.xml"/><Relationship Id="rId9" Type="http://schemas.openxmlformats.org/officeDocument/2006/relationships/tags" Target="../tags/tag488.xml"/><Relationship Id="rId14" Type="http://schemas.openxmlformats.org/officeDocument/2006/relationships/tags" Target="../tags/tag493.xml"/><Relationship Id="rId22"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8" Type="http://schemas.openxmlformats.org/officeDocument/2006/relationships/tags" Target="../tags/tag508.xml"/><Relationship Id="rId13" Type="http://schemas.openxmlformats.org/officeDocument/2006/relationships/tags" Target="../tags/tag513.xml"/><Relationship Id="rId18" Type="http://schemas.openxmlformats.org/officeDocument/2006/relationships/tags" Target="../tags/tag518.xml"/><Relationship Id="rId3" Type="http://schemas.openxmlformats.org/officeDocument/2006/relationships/tags" Target="../tags/tag503.xml"/><Relationship Id="rId7" Type="http://schemas.openxmlformats.org/officeDocument/2006/relationships/tags" Target="../tags/tag507.xml"/><Relationship Id="rId12" Type="http://schemas.openxmlformats.org/officeDocument/2006/relationships/tags" Target="../tags/tag512.xml"/><Relationship Id="rId17" Type="http://schemas.openxmlformats.org/officeDocument/2006/relationships/tags" Target="../tags/tag517.xml"/><Relationship Id="rId2" Type="http://schemas.openxmlformats.org/officeDocument/2006/relationships/tags" Target="../tags/tag502.xml"/><Relationship Id="rId16" Type="http://schemas.openxmlformats.org/officeDocument/2006/relationships/tags" Target="../tags/tag516.xml"/><Relationship Id="rId1" Type="http://schemas.openxmlformats.org/officeDocument/2006/relationships/tags" Target="../tags/tag501.xml"/><Relationship Id="rId6" Type="http://schemas.openxmlformats.org/officeDocument/2006/relationships/tags" Target="../tags/tag506.xml"/><Relationship Id="rId11" Type="http://schemas.openxmlformats.org/officeDocument/2006/relationships/tags" Target="../tags/tag511.xml"/><Relationship Id="rId5" Type="http://schemas.openxmlformats.org/officeDocument/2006/relationships/tags" Target="../tags/tag505.xml"/><Relationship Id="rId15" Type="http://schemas.openxmlformats.org/officeDocument/2006/relationships/tags" Target="../tags/tag515.xml"/><Relationship Id="rId10" Type="http://schemas.openxmlformats.org/officeDocument/2006/relationships/tags" Target="../tags/tag510.xml"/><Relationship Id="rId19" Type="http://schemas.openxmlformats.org/officeDocument/2006/relationships/slideLayout" Target="../slideLayouts/slideLayout23.xml"/><Relationship Id="rId4" Type="http://schemas.openxmlformats.org/officeDocument/2006/relationships/tags" Target="../tags/tag504.xml"/><Relationship Id="rId9" Type="http://schemas.openxmlformats.org/officeDocument/2006/relationships/tags" Target="../tags/tag509.xml"/><Relationship Id="rId14" Type="http://schemas.openxmlformats.org/officeDocument/2006/relationships/tags" Target="../tags/tag514.xml"/></Relationships>
</file>

<file path=ppt/slides/_rels/slide59.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tags" Target="../tags/tag521.xml"/><Relationship Id="rId7" Type="http://schemas.openxmlformats.org/officeDocument/2006/relationships/customXml" Target="../ink/ink16.xml"/><Relationship Id="rId2" Type="http://schemas.openxmlformats.org/officeDocument/2006/relationships/tags" Target="../tags/tag520.xml"/><Relationship Id="rId1" Type="http://schemas.openxmlformats.org/officeDocument/2006/relationships/tags" Target="../tags/tag519.xml"/><Relationship Id="rId6" Type="http://schemas.openxmlformats.org/officeDocument/2006/relationships/slideLayout" Target="../slideLayouts/slideLayout1.xml"/><Relationship Id="rId5" Type="http://schemas.openxmlformats.org/officeDocument/2006/relationships/tags" Target="../tags/tag523.xml"/><Relationship Id="rId4" Type="http://schemas.openxmlformats.org/officeDocument/2006/relationships/tags" Target="../tags/tag522.xml"/></Relationships>
</file>

<file path=ppt/slides/_rels/slide6.xml.rels><?xml version="1.0" encoding="UTF-8" standalone="yes"?>
<Relationships xmlns="http://schemas.openxmlformats.org/package/2006/relationships"><Relationship Id="rId8" Type="http://schemas.openxmlformats.org/officeDocument/2006/relationships/tags" Target="../tags/tag51.xml"/><Relationship Id="rId13" Type="http://schemas.openxmlformats.org/officeDocument/2006/relationships/tags" Target="../tags/tag56.xml"/><Relationship Id="rId18" Type="http://schemas.openxmlformats.org/officeDocument/2006/relationships/tags" Target="../tags/tag61.xml"/><Relationship Id="rId3" Type="http://schemas.openxmlformats.org/officeDocument/2006/relationships/tags" Target="../tags/tag46.xml"/><Relationship Id="rId7" Type="http://schemas.openxmlformats.org/officeDocument/2006/relationships/tags" Target="../tags/tag50.xml"/><Relationship Id="rId12" Type="http://schemas.openxmlformats.org/officeDocument/2006/relationships/tags" Target="../tags/tag55.xml"/><Relationship Id="rId17" Type="http://schemas.openxmlformats.org/officeDocument/2006/relationships/tags" Target="../tags/tag60.xml"/><Relationship Id="rId2" Type="http://schemas.openxmlformats.org/officeDocument/2006/relationships/tags" Target="../tags/tag45.xml"/><Relationship Id="rId16" Type="http://schemas.openxmlformats.org/officeDocument/2006/relationships/tags" Target="../tags/tag59.xml"/><Relationship Id="rId20" Type="http://schemas.openxmlformats.org/officeDocument/2006/relationships/notesSlide" Target="../notesSlides/notesSlide6.xml"/><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tags" Target="../tags/tag54.xml"/><Relationship Id="rId5" Type="http://schemas.openxmlformats.org/officeDocument/2006/relationships/tags" Target="../tags/tag48.xml"/><Relationship Id="rId15" Type="http://schemas.openxmlformats.org/officeDocument/2006/relationships/tags" Target="../tags/tag58.xml"/><Relationship Id="rId10" Type="http://schemas.openxmlformats.org/officeDocument/2006/relationships/tags" Target="../tags/tag53.xml"/><Relationship Id="rId19" Type="http://schemas.openxmlformats.org/officeDocument/2006/relationships/slideLayout" Target="../slideLayouts/slideLayout7.xml"/><Relationship Id="rId4" Type="http://schemas.openxmlformats.org/officeDocument/2006/relationships/tags" Target="../tags/tag47.xml"/><Relationship Id="rId9" Type="http://schemas.openxmlformats.org/officeDocument/2006/relationships/tags" Target="../tags/tag52.xml"/><Relationship Id="rId14" Type="http://schemas.openxmlformats.org/officeDocument/2006/relationships/tags" Target="../tags/tag57.xml"/></Relationships>
</file>

<file path=ppt/slides/_rels/slide60.xml.rels><?xml version="1.0" encoding="UTF-8" standalone="yes"?>
<Relationships xmlns="http://schemas.openxmlformats.org/package/2006/relationships"><Relationship Id="rId8" Type="http://schemas.openxmlformats.org/officeDocument/2006/relationships/tags" Target="../tags/tag531.xml"/><Relationship Id="rId13" Type="http://schemas.openxmlformats.org/officeDocument/2006/relationships/tags" Target="../tags/tag536.xml"/><Relationship Id="rId18" Type="http://schemas.openxmlformats.org/officeDocument/2006/relationships/tags" Target="../tags/tag541.xml"/><Relationship Id="rId3" Type="http://schemas.openxmlformats.org/officeDocument/2006/relationships/tags" Target="../tags/tag526.xml"/><Relationship Id="rId21" Type="http://schemas.openxmlformats.org/officeDocument/2006/relationships/slideLayout" Target="../slideLayouts/slideLayout1.xml"/><Relationship Id="rId7" Type="http://schemas.openxmlformats.org/officeDocument/2006/relationships/tags" Target="../tags/tag530.xml"/><Relationship Id="rId12" Type="http://schemas.openxmlformats.org/officeDocument/2006/relationships/tags" Target="../tags/tag535.xml"/><Relationship Id="rId17" Type="http://schemas.openxmlformats.org/officeDocument/2006/relationships/tags" Target="../tags/tag540.xml"/><Relationship Id="rId2" Type="http://schemas.openxmlformats.org/officeDocument/2006/relationships/tags" Target="../tags/tag525.xml"/><Relationship Id="rId16" Type="http://schemas.openxmlformats.org/officeDocument/2006/relationships/tags" Target="../tags/tag539.xml"/><Relationship Id="rId20" Type="http://schemas.openxmlformats.org/officeDocument/2006/relationships/tags" Target="../tags/tag543.xml"/><Relationship Id="rId1" Type="http://schemas.openxmlformats.org/officeDocument/2006/relationships/tags" Target="../tags/tag524.xml"/><Relationship Id="rId6" Type="http://schemas.openxmlformats.org/officeDocument/2006/relationships/tags" Target="../tags/tag529.xml"/><Relationship Id="rId11" Type="http://schemas.openxmlformats.org/officeDocument/2006/relationships/tags" Target="../tags/tag534.xml"/><Relationship Id="rId5" Type="http://schemas.openxmlformats.org/officeDocument/2006/relationships/tags" Target="../tags/tag528.xml"/><Relationship Id="rId15" Type="http://schemas.openxmlformats.org/officeDocument/2006/relationships/tags" Target="../tags/tag538.xml"/><Relationship Id="rId10" Type="http://schemas.openxmlformats.org/officeDocument/2006/relationships/tags" Target="../tags/tag533.xml"/><Relationship Id="rId19" Type="http://schemas.openxmlformats.org/officeDocument/2006/relationships/tags" Target="../tags/tag542.xml"/><Relationship Id="rId4" Type="http://schemas.openxmlformats.org/officeDocument/2006/relationships/tags" Target="../tags/tag527.xml"/><Relationship Id="rId9" Type="http://schemas.openxmlformats.org/officeDocument/2006/relationships/tags" Target="../tags/tag532.xml"/><Relationship Id="rId14" Type="http://schemas.openxmlformats.org/officeDocument/2006/relationships/tags" Target="../tags/tag537.xml"/></Relationships>
</file>

<file path=ppt/slides/_rels/slide61.xml.rels><?xml version="1.0" encoding="UTF-8" standalone="yes"?>
<Relationships xmlns="http://schemas.openxmlformats.org/package/2006/relationships"><Relationship Id="rId8" Type="http://schemas.openxmlformats.org/officeDocument/2006/relationships/tags" Target="../tags/tag551.xml"/><Relationship Id="rId13" Type="http://schemas.openxmlformats.org/officeDocument/2006/relationships/tags" Target="../tags/tag556.xml"/><Relationship Id="rId18" Type="http://schemas.openxmlformats.org/officeDocument/2006/relationships/tags" Target="../tags/tag561.xml"/><Relationship Id="rId3" Type="http://schemas.openxmlformats.org/officeDocument/2006/relationships/tags" Target="../tags/tag546.xml"/><Relationship Id="rId21" Type="http://schemas.openxmlformats.org/officeDocument/2006/relationships/slideLayout" Target="../slideLayouts/slideLayout1.xml"/><Relationship Id="rId7" Type="http://schemas.openxmlformats.org/officeDocument/2006/relationships/tags" Target="../tags/tag550.xml"/><Relationship Id="rId12" Type="http://schemas.openxmlformats.org/officeDocument/2006/relationships/tags" Target="../tags/tag555.xml"/><Relationship Id="rId17" Type="http://schemas.openxmlformats.org/officeDocument/2006/relationships/tags" Target="../tags/tag560.xml"/><Relationship Id="rId2" Type="http://schemas.openxmlformats.org/officeDocument/2006/relationships/tags" Target="../tags/tag545.xml"/><Relationship Id="rId16" Type="http://schemas.openxmlformats.org/officeDocument/2006/relationships/tags" Target="../tags/tag559.xml"/><Relationship Id="rId20" Type="http://schemas.openxmlformats.org/officeDocument/2006/relationships/tags" Target="../tags/tag563.xml"/><Relationship Id="rId1" Type="http://schemas.openxmlformats.org/officeDocument/2006/relationships/tags" Target="../tags/tag544.xml"/><Relationship Id="rId6" Type="http://schemas.openxmlformats.org/officeDocument/2006/relationships/tags" Target="../tags/tag549.xml"/><Relationship Id="rId11" Type="http://schemas.openxmlformats.org/officeDocument/2006/relationships/tags" Target="../tags/tag554.xml"/><Relationship Id="rId5" Type="http://schemas.openxmlformats.org/officeDocument/2006/relationships/tags" Target="../tags/tag548.xml"/><Relationship Id="rId15" Type="http://schemas.openxmlformats.org/officeDocument/2006/relationships/tags" Target="../tags/tag558.xml"/><Relationship Id="rId23" Type="http://schemas.openxmlformats.org/officeDocument/2006/relationships/image" Target="../media/image56.emf"/><Relationship Id="rId10" Type="http://schemas.openxmlformats.org/officeDocument/2006/relationships/tags" Target="../tags/tag553.xml"/><Relationship Id="rId19" Type="http://schemas.openxmlformats.org/officeDocument/2006/relationships/tags" Target="../tags/tag562.xml"/><Relationship Id="rId4" Type="http://schemas.openxmlformats.org/officeDocument/2006/relationships/tags" Target="../tags/tag547.xml"/><Relationship Id="rId9" Type="http://schemas.openxmlformats.org/officeDocument/2006/relationships/tags" Target="../tags/tag552.xml"/><Relationship Id="rId14" Type="http://schemas.openxmlformats.org/officeDocument/2006/relationships/tags" Target="../tags/tag557.xml"/><Relationship Id="rId22" Type="http://schemas.openxmlformats.org/officeDocument/2006/relationships/customXml" Target="../ink/ink17.xml"/></Relationships>
</file>

<file path=ppt/slides/_rels/slide62.xml.rels><?xml version="1.0" encoding="UTF-8" standalone="yes"?>
<Relationships xmlns="http://schemas.openxmlformats.org/package/2006/relationships"><Relationship Id="rId8" Type="http://schemas.openxmlformats.org/officeDocument/2006/relationships/customXml" Target="../ink/ink18.xml"/><Relationship Id="rId3" Type="http://schemas.openxmlformats.org/officeDocument/2006/relationships/tags" Target="../tags/tag566.xml"/><Relationship Id="rId7" Type="http://schemas.openxmlformats.org/officeDocument/2006/relationships/slideLayout" Target="../slideLayouts/slideLayout1.xml"/><Relationship Id="rId2" Type="http://schemas.openxmlformats.org/officeDocument/2006/relationships/tags" Target="../tags/tag565.xml"/><Relationship Id="rId1" Type="http://schemas.openxmlformats.org/officeDocument/2006/relationships/tags" Target="../tags/tag564.xml"/><Relationship Id="rId6" Type="http://schemas.openxmlformats.org/officeDocument/2006/relationships/tags" Target="../tags/tag569.xml"/><Relationship Id="rId5" Type="http://schemas.openxmlformats.org/officeDocument/2006/relationships/tags" Target="../tags/tag568.xml"/><Relationship Id="rId4" Type="http://schemas.openxmlformats.org/officeDocument/2006/relationships/tags" Target="../tags/tag567.xml"/><Relationship Id="rId9" Type="http://schemas.openxmlformats.org/officeDocument/2006/relationships/image" Target="../media/image57.emf"/></Relationships>
</file>

<file path=ppt/slides/_rels/slide63.xml.rels><?xml version="1.0" encoding="UTF-8" standalone="yes"?>
<Relationships xmlns="http://schemas.openxmlformats.org/package/2006/relationships"><Relationship Id="rId8" Type="http://schemas.openxmlformats.org/officeDocument/2006/relationships/customXml" Target="../ink/ink19.xml"/><Relationship Id="rId3" Type="http://schemas.openxmlformats.org/officeDocument/2006/relationships/tags" Target="../tags/tag572.xml"/><Relationship Id="rId7" Type="http://schemas.openxmlformats.org/officeDocument/2006/relationships/slideLayout" Target="../slideLayouts/slideLayout1.xml"/><Relationship Id="rId2" Type="http://schemas.openxmlformats.org/officeDocument/2006/relationships/tags" Target="../tags/tag571.xml"/><Relationship Id="rId1" Type="http://schemas.openxmlformats.org/officeDocument/2006/relationships/tags" Target="../tags/tag570.xml"/><Relationship Id="rId6" Type="http://schemas.openxmlformats.org/officeDocument/2006/relationships/tags" Target="../tags/tag575.xml"/><Relationship Id="rId5" Type="http://schemas.openxmlformats.org/officeDocument/2006/relationships/tags" Target="../tags/tag574.xml"/><Relationship Id="rId4" Type="http://schemas.openxmlformats.org/officeDocument/2006/relationships/tags" Target="../tags/tag573.xml"/><Relationship Id="rId9" Type="http://schemas.openxmlformats.org/officeDocument/2006/relationships/image" Target="../media/image58.emf"/></Relationships>
</file>

<file path=ppt/slides/_rels/slide64.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slideLayout" Target="../slideLayouts/slideLayout7.xml"/><Relationship Id="rId1" Type="http://schemas.openxmlformats.org/officeDocument/2006/relationships/tags" Target="../tags/tag576.xml"/><Relationship Id="rId4" Type="http://schemas.openxmlformats.org/officeDocument/2006/relationships/image" Target="../media/image59.emf"/></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77.xml"/></Relationships>
</file>

<file path=ppt/slides/_rels/slide66.xml.rels><?xml version="1.0" encoding="UTF-8" standalone="yes"?>
<Relationships xmlns="http://schemas.openxmlformats.org/package/2006/relationships"><Relationship Id="rId3" Type="http://schemas.openxmlformats.org/officeDocument/2006/relationships/tags" Target="../tags/tag580.xml"/><Relationship Id="rId7" Type="http://schemas.openxmlformats.org/officeDocument/2006/relationships/image" Target="../media/image61.png"/><Relationship Id="rId2" Type="http://schemas.openxmlformats.org/officeDocument/2006/relationships/tags" Target="../tags/tag579.xml"/><Relationship Id="rId1" Type="http://schemas.openxmlformats.org/officeDocument/2006/relationships/tags" Target="../tags/tag578.xml"/><Relationship Id="rId6" Type="http://schemas.openxmlformats.org/officeDocument/2006/relationships/image" Target="../media/image60.png"/><Relationship Id="rId5" Type="http://schemas.openxmlformats.org/officeDocument/2006/relationships/notesSlide" Target="../notesSlides/notesSlide17.xml"/><Relationship Id="rId4"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tags" Target="../tags/tag583.xml"/><Relationship Id="rId7" Type="http://schemas.openxmlformats.org/officeDocument/2006/relationships/image" Target="../media/image62.jpeg"/><Relationship Id="rId2" Type="http://schemas.openxmlformats.org/officeDocument/2006/relationships/tags" Target="../tags/tag582.xml"/><Relationship Id="rId1" Type="http://schemas.openxmlformats.org/officeDocument/2006/relationships/tags" Target="../tags/tag581.xml"/><Relationship Id="rId6" Type="http://schemas.openxmlformats.org/officeDocument/2006/relationships/notesSlide" Target="../notesSlides/notesSlide18.xml"/><Relationship Id="rId5" Type="http://schemas.openxmlformats.org/officeDocument/2006/relationships/slideLayout" Target="../slideLayouts/slideLayout1.xml"/><Relationship Id="rId4" Type="http://schemas.openxmlformats.org/officeDocument/2006/relationships/tags" Target="../tags/tag584.xml"/></Relationships>
</file>

<file path=ppt/slides/_rels/slide6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tags" Target="../tags/tag587.xml"/><Relationship Id="rId7" Type="http://schemas.openxmlformats.org/officeDocument/2006/relationships/image" Target="../media/image63.jpeg"/><Relationship Id="rId2" Type="http://schemas.openxmlformats.org/officeDocument/2006/relationships/tags" Target="../tags/tag586.xml"/><Relationship Id="rId1" Type="http://schemas.openxmlformats.org/officeDocument/2006/relationships/tags" Target="../tags/tag585.xml"/><Relationship Id="rId6" Type="http://schemas.openxmlformats.org/officeDocument/2006/relationships/notesSlide" Target="../notesSlides/notesSlide19.xml"/><Relationship Id="rId5" Type="http://schemas.openxmlformats.org/officeDocument/2006/relationships/slideLayout" Target="../slideLayouts/slideLayout1.xml"/><Relationship Id="rId4" Type="http://schemas.openxmlformats.org/officeDocument/2006/relationships/tags" Target="../tags/tag588.xml"/></Relationships>
</file>

<file path=ppt/slides/_rels/slide69.xml.rels><?xml version="1.0" encoding="UTF-8" standalone="yes"?>
<Relationships xmlns="http://schemas.openxmlformats.org/package/2006/relationships"><Relationship Id="rId3" Type="http://schemas.openxmlformats.org/officeDocument/2006/relationships/tags" Target="../tags/tag591.xml"/><Relationship Id="rId2" Type="http://schemas.openxmlformats.org/officeDocument/2006/relationships/tags" Target="../tags/tag590.xml"/><Relationship Id="rId1" Type="http://schemas.openxmlformats.org/officeDocument/2006/relationships/tags" Target="../tags/tag589.xml"/><Relationship Id="rId5" Type="http://schemas.openxmlformats.org/officeDocument/2006/relationships/slideLayout" Target="../slideLayouts/slideLayout7.xml"/><Relationship Id="rId4" Type="http://schemas.openxmlformats.org/officeDocument/2006/relationships/tags" Target="../tags/tag59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62.xml"/><Relationship Id="rId5" Type="http://schemas.openxmlformats.org/officeDocument/2006/relationships/image" Target="../media/image4.pn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tags" Target="../tags/tag595.xml"/><Relationship Id="rId2" Type="http://schemas.openxmlformats.org/officeDocument/2006/relationships/tags" Target="../tags/tag594.xml"/><Relationship Id="rId1" Type="http://schemas.openxmlformats.org/officeDocument/2006/relationships/tags" Target="../tags/tag593.xml"/><Relationship Id="rId5" Type="http://schemas.openxmlformats.org/officeDocument/2006/relationships/slideLayout" Target="../slideLayouts/slideLayout7.xml"/><Relationship Id="rId4" Type="http://schemas.openxmlformats.org/officeDocument/2006/relationships/tags" Target="../tags/tag59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97.xml"/></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slideLayout" Target="../slideLayouts/slideLayout1.xml"/><Relationship Id="rId1" Type="http://schemas.openxmlformats.org/officeDocument/2006/relationships/tags" Target="../tags/tag598.xml"/></Relationships>
</file>

<file path=ppt/slides/_rels/slide7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slideLayout" Target="../slideLayouts/slideLayout1.xml"/><Relationship Id="rId1" Type="http://schemas.openxmlformats.org/officeDocument/2006/relationships/tags" Target="../tags/tag599.xml"/></Relationships>
</file>

<file path=ppt/slides/_rels/slide7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slideLayout" Target="../slideLayouts/slideLayout1.xml"/><Relationship Id="rId1" Type="http://schemas.openxmlformats.org/officeDocument/2006/relationships/tags" Target="../tags/tag600.xml"/><Relationship Id="rId5" Type="http://schemas.openxmlformats.org/officeDocument/2006/relationships/image" Target="../media/image69.JPG"/><Relationship Id="rId4" Type="http://schemas.openxmlformats.org/officeDocument/2006/relationships/image" Target="../media/image68.jpeg"/></Relationships>
</file>

<file path=ppt/slides/_rels/slide7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slideLayout" Target="../slideLayouts/slideLayout1.xml"/><Relationship Id="rId1" Type="http://schemas.openxmlformats.org/officeDocument/2006/relationships/tags" Target="../tags/tag601.xml"/></Relationships>
</file>

<file path=ppt/slides/_rels/slide7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slideLayout" Target="../slideLayouts/slideLayout1.xml"/><Relationship Id="rId1" Type="http://schemas.openxmlformats.org/officeDocument/2006/relationships/tags" Target="../tags/tag602.xml"/></Relationships>
</file>

<file path=ppt/slides/_rels/slide7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slideLayout" Target="../slideLayouts/slideLayout1.xml"/><Relationship Id="rId1" Type="http://schemas.openxmlformats.org/officeDocument/2006/relationships/tags" Target="../tags/tag603.xml"/><Relationship Id="rId5" Type="http://schemas.openxmlformats.org/officeDocument/2006/relationships/image" Target="../media/image69.JPG"/><Relationship Id="rId4" Type="http://schemas.openxmlformats.org/officeDocument/2006/relationships/image" Target="../media/image6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63.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slideLayout" Target="../slideLayouts/slideLayout1.xml"/><Relationship Id="rId1" Type="http://schemas.openxmlformats.org/officeDocument/2006/relationships/tags" Target="../tags/tag604.xml"/></Relationships>
</file>

<file path=ppt/slides/_rels/slide8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slideLayout" Target="../slideLayouts/slideLayout1.xml"/><Relationship Id="rId1" Type="http://schemas.openxmlformats.org/officeDocument/2006/relationships/tags" Target="../tags/tag605.xml"/></Relationships>
</file>

<file path=ppt/slides/_rels/slide8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slideLayout" Target="../slideLayouts/slideLayout1.xml"/><Relationship Id="rId1" Type="http://schemas.openxmlformats.org/officeDocument/2006/relationships/tags" Target="../tags/tag606.xml"/><Relationship Id="rId5" Type="http://schemas.openxmlformats.org/officeDocument/2006/relationships/image" Target="../media/image69.JPG"/><Relationship Id="rId4" Type="http://schemas.openxmlformats.org/officeDocument/2006/relationships/image" Target="../media/image68.jpeg"/></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1.xml"/><Relationship Id="rId1" Type="http://schemas.openxmlformats.org/officeDocument/2006/relationships/tags" Target="../tags/tag607.xml"/><Relationship Id="rId4" Type="http://schemas.openxmlformats.org/officeDocument/2006/relationships/image" Target="../media/image73.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09.xml"/><Relationship Id="rId1" Type="http://schemas.openxmlformats.org/officeDocument/2006/relationships/tags" Target="../tags/tag60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85.xml.rels><?xml version="1.0" encoding="UTF-8" standalone="yes"?>
<Relationships xmlns="http://schemas.openxmlformats.org/package/2006/relationships"><Relationship Id="rId8" Type="http://schemas.openxmlformats.org/officeDocument/2006/relationships/tags" Target="../tags/tag617.xml"/><Relationship Id="rId13" Type="http://schemas.openxmlformats.org/officeDocument/2006/relationships/tags" Target="../tags/tag622.xml"/><Relationship Id="rId18" Type="http://schemas.openxmlformats.org/officeDocument/2006/relationships/tags" Target="../tags/tag627.xml"/><Relationship Id="rId3" Type="http://schemas.openxmlformats.org/officeDocument/2006/relationships/tags" Target="../tags/tag612.xml"/><Relationship Id="rId21" Type="http://schemas.openxmlformats.org/officeDocument/2006/relationships/image" Target="../media/image29.jpeg"/><Relationship Id="rId7" Type="http://schemas.openxmlformats.org/officeDocument/2006/relationships/tags" Target="../tags/tag616.xml"/><Relationship Id="rId12" Type="http://schemas.openxmlformats.org/officeDocument/2006/relationships/tags" Target="../tags/tag621.xml"/><Relationship Id="rId17" Type="http://schemas.openxmlformats.org/officeDocument/2006/relationships/tags" Target="../tags/tag626.xml"/><Relationship Id="rId2" Type="http://schemas.openxmlformats.org/officeDocument/2006/relationships/tags" Target="../tags/tag611.xml"/><Relationship Id="rId16" Type="http://schemas.openxmlformats.org/officeDocument/2006/relationships/tags" Target="../tags/tag625.xml"/><Relationship Id="rId20" Type="http://schemas.openxmlformats.org/officeDocument/2006/relationships/slideLayout" Target="../slideLayouts/slideLayout1.xml"/><Relationship Id="rId1" Type="http://schemas.openxmlformats.org/officeDocument/2006/relationships/tags" Target="../tags/tag610.xml"/><Relationship Id="rId6" Type="http://schemas.openxmlformats.org/officeDocument/2006/relationships/tags" Target="../tags/tag615.xml"/><Relationship Id="rId11" Type="http://schemas.openxmlformats.org/officeDocument/2006/relationships/tags" Target="../tags/tag620.xml"/><Relationship Id="rId5" Type="http://schemas.openxmlformats.org/officeDocument/2006/relationships/tags" Target="../tags/tag614.xml"/><Relationship Id="rId15" Type="http://schemas.openxmlformats.org/officeDocument/2006/relationships/tags" Target="../tags/tag624.xml"/><Relationship Id="rId23" Type="http://schemas.openxmlformats.org/officeDocument/2006/relationships/image" Target="../media/image105.emf"/><Relationship Id="rId10" Type="http://schemas.openxmlformats.org/officeDocument/2006/relationships/tags" Target="../tags/tag619.xml"/><Relationship Id="rId19" Type="http://schemas.openxmlformats.org/officeDocument/2006/relationships/tags" Target="../tags/tag628.xml"/><Relationship Id="rId4" Type="http://schemas.openxmlformats.org/officeDocument/2006/relationships/tags" Target="../tags/tag613.xml"/><Relationship Id="rId9" Type="http://schemas.openxmlformats.org/officeDocument/2006/relationships/tags" Target="../tags/tag618.xml"/><Relationship Id="rId14" Type="http://schemas.openxmlformats.org/officeDocument/2006/relationships/tags" Target="../tags/tag623.xml"/><Relationship Id="rId22" Type="http://schemas.openxmlformats.org/officeDocument/2006/relationships/customXml" Target="../ink/ink21.xml"/></Relationships>
</file>

<file path=ppt/slides/_rels/slide86.xml.rels><?xml version="1.0" encoding="UTF-8" standalone="yes"?>
<Relationships xmlns="http://schemas.openxmlformats.org/package/2006/relationships"><Relationship Id="rId8" Type="http://schemas.openxmlformats.org/officeDocument/2006/relationships/tags" Target="../tags/tag636.xml"/><Relationship Id="rId13" Type="http://schemas.openxmlformats.org/officeDocument/2006/relationships/tags" Target="../tags/tag641.xml"/><Relationship Id="rId18" Type="http://schemas.openxmlformats.org/officeDocument/2006/relationships/tags" Target="../tags/tag646.xml"/><Relationship Id="rId3" Type="http://schemas.openxmlformats.org/officeDocument/2006/relationships/tags" Target="../tags/tag631.xml"/><Relationship Id="rId21" Type="http://schemas.openxmlformats.org/officeDocument/2006/relationships/customXml" Target="../ink/ink22.xml"/><Relationship Id="rId7" Type="http://schemas.openxmlformats.org/officeDocument/2006/relationships/tags" Target="../tags/tag635.xml"/><Relationship Id="rId12" Type="http://schemas.openxmlformats.org/officeDocument/2006/relationships/tags" Target="../tags/tag640.xml"/><Relationship Id="rId17" Type="http://schemas.openxmlformats.org/officeDocument/2006/relationships/tags" Target="../tags/tag645.xml"/><Relationship Id="rId2" Type="http://schemas.openxmlformats.org/officeDocument/2006/relationships/tags" Target="../tags/tag630.xml"/><Relationship Id="rId16" Type="http://schemas.openxmlformats.org/officeDocument/2006/relationships/tags" Target="../tags/tag644.xml"/><Relationship Id="rId20" Type="http://schemas.openxmlformats.org/officeDocument/2006/relationships/image" Target="../media/image34.jpeg"/><Relationship Id="rId1" Type="http://schemas.openxmlformats.org/officeDocument/2006/relationships/tags" Target="../tags/tag629.xml"/><Relationship Id="rId6" Type="http://schemas.openxmlformats.org/officeDocument/2006/relationships/tags" Target="../tags/tag634.xml"/><Relationship Id="rId11" Type="http://schemas.openxmlformats.org/officeDocument/2006/relationships/tags" Target="../tags/tag639.xml"/><Relationship Id="rId5" Type="http://schemas.openxmlformats.org/officeDocument/2006/relationships/tags" Target="../tags/tag633.xml"/><Relationship Id="rId15" Type="http://schemas.openxmlformats.org/officeDocument/2006/relationships/tags" Target="../tags/tag643.xml"/><Relationship Id="rId10" Type="http://schemas.openxmlformats.org/officeDocument/2006/relationships/tags" Target="../tags/tag638.xml"/><Relationship Id="rId19" Type="http://schemas.openxmlformats.org/officeDocument/2006/relationships/slideLayout" Target="../slideLayouts/slideLayout1.xml"/><Relationship Id="rId4" Type="http://schemas.openxmlformats.org/officeDocument/2006/relationships/tags" Target="../tags/tag632.xml"/><Relationship Id="rId9" Type="http://schemas.openxmlformats.org/officeDocument/2006/relationships/tags" Target="../tags/tag637.xml"/><Relationship Id="rId14" Type="http://schemas.openxmlformats.org/officeDocument/2006/relationships/tags" Target="../tags/tag642.xml"/><Relationship Id="rId22" Type="http://schemas.openxmlformats.org/officeDocument/2006/relationships/image" Target="../media/image1210.emf"/></Relationships>
</file>

<file path=ppt/slides/_rels/slide87.xml.rels><?xml version="1.0" encoding="UTF-8" standalone="yes"?>
<Relationships xmlns="http://schemas.openxmlformats.org/package/2006/relationships"><Relationship Id="rId8" Type="http://schemas.openxmlformats.org/officeDocument/2006/relationships/tags" Target="../tags/tag654.xml"/><Relationship Id="rId13" Type="http://schemas.openxmlformats.org/officeDocument/2006/relationships/tags" Target="../tags/tag659.xml"/><Relationship Id="rId18" Type="http://schemas.openxmlformats.org/officeDocument/2006/relationships/tags" Target="../tags/tag664.xml"/><Relationship Id="rId3" Type="http://schemas.openxmlformats.org/officeDocument/2006/relationships/tags" Target="../tags/tag649.xml"/><Relationship Id="rId21" Type="http://schemas.openxmlformats.org/officeDocument/2006/relationships/image" Target="../media/image1610.emf"/><Relationship Id="rId7" Type="http://schemas.openxmlformats.org/officeDocument/2006/relationships/tags" Target="../tags/tag653.xml"/><Relationship Id="rId12" Type="http://schemas.openxmlformats.org/officeDocument/2006/relationships/tags" Target="../tags/tag658.xml"/><Relationship Id="rId17" Type="http://schemas.openxmlformats.org/officeDocument/2006/relationships/tags" Target="../tags/tag663.xml"/><Relationship Id="rId2" Type="http://schemas.openxmlformats.org/officeDocument/2006/relationships/tags" Target="../tags/tag648.xml"/><Relationship Id="rId16" Type="http://schemas.openxmlformats.org/officeDocument/2006/relationships/tags" Target="../tags/tag662.xml"/><Relationship Id="rId20" Type="http://schemas.openxmlformats.org/officeDocument/2006/relationships/customXml" Target="../ink/ink23.xml"/><Relationship Id="rId1" Type="http://schemas.openxmlformats.org/officeDocument/2006/relationships/tags" Target="../tags/tag647.xml"/><Relationship Id="rId6" Type="http://schemas.openxmlformats.org/officeDocument/2006/relationships/tags" Target="../tags/tag652.xml"/><Relationship Id="rId11" Type="http://schemas.openxmlformats.org/officeDocument/2006/relationships/tags" Target="../tags/tag657.xml"/><Relationship Id="rId5" Type="http://schemas.openxmlformats.org/officeDocument/2006/relationships/tags" Target="../tags/tag651.xml"/><Relationship Id="rId15" Type="http://schemas.openxmlformats.org/officeDocument/2006/relationships/tags" Target="../tags/tag661.xml"/><Relationship Id="rId10" Type="http://schemas.openxmlformats.org/officeDocument/2006/relationships/tags" Target="../tags/tag656.xml"/><Relationship Id="rId19" Type="http://schemas.openxmlformats.org/officeDocument/2006/relationships/slideLayout" Target="../slideLayouts/slideLayout1.xml"/><Relationship Id="rId4" Type="http://schemas.openxmlformats.org/officeDocument/2006/relationships/tags" Target="../tags/tag650.xml"/><Relationship Id="rId9" Type="http://schemas.openxmlformats.org/officeDocument/2006/relationships/tags" Target="../tags/tag655.xml"/><Relationship Id="rId14" Type="http://schemas.openxmlformats.org/officeDocument/2006/relationships/tags" Target="../tags/tag660.xml"/></Relationships>
</file>

<file path=ppt/slides/_rels/slide88.xml.rels><?xml version="1.0" encoding="UTF-8" standalone="yes"?>
<Relationships xmlns="http://schemas.openxmlformats.org/package/2006/relationships"><Relationship Id="rId8" Type="http://schemas.openxmlformats.org/officeDocument/2006/relationships/tags" Target="../tags/tag672.xml"/><Relationship Id="rId13" Type="http://schemas.openxmlformats.org/officeDocument/2006/relationships/tags" Target="../tags/tag677.xml"/><Relationship Id="rId18" Type="http://schemas.openxmlformats.org/officeDocument/2006/relationships/tags" Target="../tags/tag682.xml"/><Relationship Id="rId3" Type="http://schemas.openxmlformats.org/officeDocument/2006/relationships/tags" Target="../tags/tag667.xml"/><Relationship Id="rId21" Type="http://schemas.openxmlformats.org/officeDocument/2006/relationships/tags" Target="../tags/tag685.xml"/><Relationship Id="rId7" Type="http://schemas.openxmlformats.org/officeDocument/2006/relationships/tags" Target="../tags/tag671.xml"/><Relationship Id="rId12" Type="http://schemas.openxmlformats.org/officeDocument/2006/relationships/tags" Target="../tags/tag676.xml"/><Relationship Id="rId17" Type="http://schemas.openxmlformats.org/officeDocument/2006/relationships/tags" Target="../tags/tag681.xml"/><Relationship Id="rId2" Type="http://schemas.openxmlformats.org/officeDocument/2006/relationships/tags" Target="../tags/tag666.xml"/><Relationship Id="rId16" Type="http://schemas.openxmlformats.org/officeDocument/2006/relationships/tags" Target="../tags/tag680.xml"/><Relationship Id="rId20" Type="http://schemas.openxmlformats.org/officeDocument/2006/relationships/tags" Target="../tags/tag684.xml"/><Relationship Id="rId1" Type="http://schemas.openxmlformats.org/officeDocument/2006/relationships/tags" Target="../tags/tag665.xml"/><Relationship Id="rId6" Type="http://schemas.openxmlformats.org/officeDocument/2006/relationships/tags" Target="../tags/tag670.xml"/><Relationship Id="rId11" Type="http://schemas.openxmlformats.org/officeDocument/2006/relationships/tags" Target="../tags/tag675.xml"/><Relationship Id="rId24" Type="http://schemas.openxmlformats.org/officeDocument/2006/relationships/image" Target="../media/image221.emf"/><Relationship Id="rId5" Type="http://schemas.openxmlformats.org/officeDocument/2006/relationships/tags" Target="../tags/tag669.xml"/><Relationship Id="rId15" Type="http://schemas.openxmlformats.org/officeDocument/2006/relationships/tags" Target="../tags/tag679.xml"/><Relationship Id="rId23" Type="http://schemas.openxmlformats.org/officeDocument/2006/relationships/customXml" Target="../ink/ink24.xml"/><Relationship Id="rId10" Type="http://schemas.openxmlformats.org/officeDocument/2006/relationships/tags" Target="../tags/tag674.xml"/><Relationship Id="rId19" Type="http://schemas.openxmlformats.org/officeDocument/2006/relationships/tags" Target="../tags/tag683.xml"/><Relationship Id="rId4" Type="http://schemas.openxmlformats.org/officeDocument/2006/relationships/tags" Target="../tags/tag668.xml"/><Relationship Id="rId9" Type="http://schemas.openxmlformats.org/officeDocument/2006/relationships/tags" Target="../tags/tag673.xml"/><Relationship Id="rId14" Type="http://schemas.openxmlformats.org/officeDocument/2006/relationships/tags" Target="../tags/tag678.xml"/><Relationship Id="rId22"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tags" Target="../tags/tag688.xml"/><Relationship Id="rId2" Type="http://schemas.openxmlformats.org/officeDocument/2006/relationships/tags" Target="../tags/tag687.xml"/><Relationship Id="rId1" Type="http://schemas.openxmlformats.org/officeDocument/2006/relationships/tags" Target="../tags/tag686.xml"/><Relationship Id="rId6" Type="http://schemas.openxmlformats.org/officeDocument/2006/relationships/image" Target="../media/image331.emf"/><Relationship Id="rId5" Type="http://schemas.openxmlformats.org/officeDocument/2006/relationships/customXml" Target="../ink/ink25.xml"/><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64.xml"/><Relationship Id="rId5" Type="http://schemas.openxmlformats.org/officeDocument/2006/relationships/image" Target="../media/image5.jpeg"/><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8" Type="http://schemas.openxmlformats.org/officeDocument/2006/relationships/tags" Target="../tags/tag696.xml"/><Relationship Id="rId13" Type="http://schemas.openxmlformats.org/officeDocument/2006/relationships/tags" Target="../tags/tag701.xml"/><Relationship Id="rId18" Type="http://schemas.openxmlformats.org/officeDocument/2006/relationships/tags" Target="../tags/tag706.xml"/><Relationship Id="rId3" Type="http://schemas.openxmlformats.org/officeDocument/2006/relationships/tags" Target="../tags/tag691.xml"/><Relationship Id="rId21" Type="http://schemas.openxmlformats.org/officeDocument/2006/relationships/tags" Target="../tags/tag709.xml"/><Relationship Id="rId7" Type="http://schemas.openxmlformats.org/officeDocument/2006/relationships/tags" Target="../tags/tag695.xml"/><Relationship Id="rId12" Type="http://schemas.openxmlformats.org/officeDocument/2006/relationships/tags" Target="../tags/tag700.xml"/><Relationship Id="rId17" Type="http://schemas.openxmlformats.org/officeDocument/2006/relationships/tags" Target="../tags/tag705.xml"/><Relationship Id="rId2" Type="http://schemas.openxmlformats.org/officeDocument/2006/relationships/tags" Target="../tags/tag690.xml"/><Relationship Id="rId16" Type="http://schemas.openxmlformats.org/officeDocument/2006/relationships/tags" Target="../tags/tag704.xml"/><Relationship Id="rId20" Type="http://schemas.openxmlformats.org/officeDocument/2006/relationships/tags" Target="../tags/tag708.xml"/><Relationship Id="rId1" Type="http://schemas.openxmlformats.org/officeDocument/2006/relationships/tags" Target="../tags/tag689.xml"/><Relationship Id="rId6" Type="http://schemas.openxmlformats.org/officeDocument/2006/relationships/tags" Target="../tags/tag694.xml"/><Relationship Id="rId11" Type="http://schemas.openxmlformats.org/officeDocument/2006/relationships/tags" Target="../tags/tag699.xml"/><Relationship Id="rId24" Type="http://schemas.openxmlformats.org/officeDocument/2006/relationships/image" Target="../media/image351.emf"/><Relationship Id="rId5" Type="http://schemas.openxmlformats.org/officeDocument/2006/relationships/tags" Target="../tags/tag693.xml"/><Relationship Id="rId15" Type="http://schemas.openxmlformats.org/officeDocument/2006/relationships/tags" Target="../tags/tag703.xml"/><Relationship Id="rId23" Type="http://schemas.openxmlformats.org/officeDocument/2006/relationships/customXml" Target="../ink/ink26.xml"/><Relationship Id="rId10" Type="http://schemas.openxmlformats.org/officeDocument/2006/relationships/tags" Target="../tags/tag698.xml"/><Relationship Id="rId19" Type="http://schemas.openxmlformats.org/officeDocument/2006/relationships/tags" Target="../tags/tag707.xml"/><Relationship Id="rId4" Type="http://schemas.openxmlformats.org/officeDocument/2006/relationships/tags" Target="../tags/tag692.xml"/><Relationship Id="rId9" Type="http://schemas.openxmlformats.org/officeDocument/2006/relationships/tags" Target="../tags/tag697.xml"/><Relationship Id="rId14" Type="http://schemas.openxmlformats.org/officeDocument/2006/relationships/tags" Target="../tags/tag702.xml"/><Relationship Id="rId22"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8" Type="http://schemas.openxmlformats.org/officeDocument/2006/relationships/tags" Target="../tags/tag717.xml"/><Relationship Id="rId3" Type="http://schemas.openxmlformats.org/officeDocument/2006/relationships/tags" Target="../tags/tag712.xml"/><Relationship Id="rId7" Type="http://schemas.openxmlformats.org/officeDocument/2006/relationships/tags" Target="../tags/tag716.xml"/><Relationship Id="rId12" Type="http://schemas.openxmlformats.org/officeDocument/2006/relationships/image" Target="../media/image36.emf"/><Relationship Id="rId2" Type="http://schemas.openxmlformats.org/officeDocument/2006/relationships/tags" Target="../tags/tag711.xml"/><Relationship Id="rId1" Type="http://schemas.openxmlformats.org/officeDocument/2006/relationships/tags" Target="../tags/tag710.xml"/><Relationship Id="rId6" Type="http://schemas.openxmlformats.org/officeDocument/2006/relationships/tags" Target="../tags/tag715.xml"/><Relationship Id="rId11" Type="http://schemas.openxmlformats.org/officeDocument/2006/relationships/customXml" Target="../ink/ink27.xml"/><Relationship Id="rId5" Type="http://schemas.openxmlformats.org/officeDocument/2006/relationships/tags" Target="../tags/tag714.xml"/><Relationship Id="rId10" Type="http://schemas.openxmlformats.org/officeDocument/2006/relationships/slideLayout" Target="../slideLayouts/slideLayout1.xml"/><Relationship Id="rId4" Type="http://schemas.openxmlformats.org/officeDocument/2006/relationships/tags" Target="../tags/tag713.xml"/><Relationship Id="rId9" Type="http://schemas.openxmlformats.org/officeDocument/2006/relationships/tags" Target="../tags/tag718.xml"/></Relationships>
</file>

<file path=ppt/slides/_rels/slide92.xml.rels><?xml version="1.0" encoding="UTF-8" standalone="yes"?>
<Relationships xmlns="http://schemas.openxmlformats.org/package/2006/relationships"><Relationship Id="rId8" Type="http://schemas.openxmlformats.org/officeDocument/2006/relationships/tags" Target="../tags/tag726.xml"/><Relationship Id="rId13" Type="http://schemas.openxmlformats.org/officeDocument/2006/relationships/tags" Target="../tags/tag731.xml"/><Relationship Id="rId18" Type="http://schemas.openxmlformats.org/officeDocument/2006/relationships/tags" Target="../tags/tag736.xml"/><Relationship Id="rId3" Type="http://schemas.openxmlformats.org/officeDocument/2006/relationships/tags" Target="../tags/tag721.xml"/><Relationship Id="rId21" Type="http://schemas.openxmlformats.org/officeDocument/2006/relationships/slideLayout" Target="../slideLayouts/slideLayout1.xml"/><Relationship Id="rId7" Type="http://schemas.openxmlformats.org/officeDocument/2006/relationships/tags" Target="../tags/tag725.xml"/><Relationship Id="rId12" Type="http://schemas.openxmlformats.org/officeDocument/2006/relationships/tags" Target="../tags/tag730.xml"/><Relationship Id="rId17" Type="http://schemas.openxmlformats.org/officeDocument/2006/relationships/tags" Target="../tags/tag735.xml"/><Relationship Id="rId2" Type="http://schemas.openxmlformats.org/officeDocument/2006/relationships/tags" Target="../tags/tag720.xml"/><Relationship Id="rId16" Type="http://schemas.openxmlformats.org/officeDocument/2006/relationships/tags" Target="../tags/tag734.xml"/><Relationship Id="rId20" Type="http://schemas.openxmlformats.org/officeDocument/2006/relationships/tags" Target="../tags/tag738.xml"/><Relationship Id="rId1" Type="http://schemas.openxmlformats.org/officeDocument/2006/relationships/tags" Target="../tags/tag719.xml"/><Relationship Id="rId6" Type="http://schemas.openxmlformats.org/officeDocument/2006/relationships/tags" Target="../tags/tag724.xml"/><Relationship Id="rId11" Type="http://schemas.openxmlformats.org/officeDocument/2006/relationships/tags" Target="../tags/tag729.xml"/><Relationship Id="rId5" Type="http://schemas.openxmlformats.org/officeDocument/2006/relationships/tags" Target="../tags/tag723.xml"/><Relationship Id="rId15" Type="http://schemas.openxmlformats.org/officeDocument/2006/relationships/tags" Target="../tags/tag733.xml"/><Relationship Id="rId23" Type="http://schemas.openxmlformats.org/officeDocument/2006/relationships/image" Target="../media/image371.emf"/><Relationship Id="rId10" Type="http://schemas.openxmlformats.org/officeDocument/2006/relationships/tags" Target="../tags/tag728.xml"/><Relationship Id="rId19" Type="http://schemas.openxmlformats.org/officeDocument/2006/relationships/tags" Target="../tags/tag737.xml"/><Relationship Id="rId4" Type="http://schemas.openxmlformats.org/officeDocument/2006/relationships/tags" Target="../tags/tag722.xml"/><Relationship Id="rId9" Type="http://schemas.openxmlformats.org/officeDocument/2006/relationships/tags" Target="../tags/tag727.xml"/><Relationship Id="rId14" Type="http://schemas.openxmlformats.org/officeDocument/2006/relationships/tags" Target="../tags/tag732.xml"/><Relationship Id="rId22" Type="http://schemas.openxmlformats.org/officeDocument/2006/relationships/customXml" Target="../ink/ink28.xml"/></Relationships>
</file>

<file path=ppt/slides/_rels/slide93.xml.rels><?xml version="1.0" encoding="UTF-8" standalone="yes"?>
<Relationships xmlns="http://schemas.openxmlformats.org/package/2006/relationships"><Relationship Id="rId3" Type="http://schemas.openxmlformats.org/officeDocument/2006/relationships/tags" Target="../tags/tag741.xml"/><Relationship Id="rId7" Type="http://schemas.openxmlformats.org/officeDocument/2006/relationships/image" Target="../media/image2311.emf"/><Relationship Id="rId2" Type="http://schemas.openxmlformats.org/officeDocument/2006/relationships/tags" Target="../tags/tag740.xml"/><Relationship Id="rId1" Type="http://schemas.openxmlformats.org/officeDocument/2006/relationships/tags" Target="../tags/tag739.xml"/><Relationship Id="rId6" Type="http://schemas.openxmlformats.org/officeDocument/2006/relationships/customXml" Target="../ink/ink29.xml"/><Relationship Id="rId5" Type="http://schemas.openxmlformats.org/officeDocument/2006/relationships/slideLayout" Target="../slideLayouts/slideLayout1.xml"/><Relationship Id="rId4" Type="http://schemas.openxmlformats.org/officeDocument/2006/relationships/tags" Target="../tags/tag742.xml"/></Relationships>
</file>

<file path=ppt/slides/_rels/slide94.xml.rels><?xml version="1.0" encoding="UTF-8" standalone="yes"?>
<Relationships xmlns="http://schemas.openxmlformats.org/package/2006/relationships"><Relationship Id="rId3" Type="http://schemas.openxmlformats.org/officeDocument/2006/relationships/tags" Target="../tags/tag745.xml"/><Relationship Id="rId7" Type="http://schemas.openxmlformats.org/officeDocument/2006/relationships/slideLayout" Target="../slideLayouts/slideLayout7.xml"/><Relationship Id="rId2" Type="http://schemas.openxmlformats.org/officeDocument/2006/relationships/tags" Target="../tags/tag744.xml"/><Relationship Id="rId1" Type="http://schemas.openxmlformats.org/officeDocument/2006/relationships/tags" Target="../tags/tag743.xml"/><Relationship Id="rId6" Type="http://schemas.openxmlformats.org/officeDocument/2006/relationships/tags" Target="../tags/tag748.xml"/><Relationship Id="rId5" Type="http://schemas.openxmlformats.org/officeDocument/2006/relationships/tags" Target="../tags/tag747.xml"/><Relationship Id="rId4" Type="http://schemas.openxmlformats.org/officeDocument/2006/relationships/tags" Target="../tags/tag746.xml"/></Relationships>
</file>

<file path=ppt/slides/_rels/slide95.xml.rels><?xml version="1.0" encoding="UTF-8" standalone="yes"?>
<Relationships xmlns="http://schemas.openxmlformats.org/package/2006/relationships"><Relationship Id="rId13" Type="http://schemas.openxmlformats.org/officeDocument/2006/relationships/tags" Target="../tags/tag761.xml"/><Relationship Id="rId18" Type="http://schemas.openxmlformats.org/officeDocument/2006/relationships/tags" Target="../tags/tag766.xml"/><Relationship Id="rId26" Type="http://schemas.openxmlformats.org/officeDocument/2006/relationships/tags" Target="../tags/tag774.xml"/><Relationship Id="rId39" Type="http://schemas.openxmlformats.org/officeDocument/2006/relationships/tags" Target="../tags/tag787.xml"/><Relationship Id="rId21" Type="http://schemas.openxmlformats.org/officeDocument/2006/relationships/tags" Target="../tags/tag769.xml"/><Relationship Id="rId34" Type="http://schemas.openxmlformats.org/officeDocument/2006/relationships/tags" Target="../tags/tag782.xml"/><Relationship Id="rId42" Type="http://schemas.openxmlformats.org/officeDocument/2006/relationships/tags" Target="../tags/tag790.xml"/><Relationship Id="rId47" Type="http://schemas.openxmlformats.org/officeDocument/2006/relationships/tags" Target="../tags/tag795.xml"/><Relationship Id="rId50" Type="http://schemas.openxmlformats.org/officeDocument/2006/relationships/tags" Target="../tags/tag798.xml"/><Relationship Id="rId55" Type="http://schemas.openxmlformats.org/officeDocument/2006/relationships/tags" Target="../tags/tag803.xml"/><Relationship Id="rId63" Type="http://schemas.openxmlformats.org/officeDocument/2006/relationships/tags" Target="../tags/tag811.xml"/><Relationship Id="rId68" Type="http://schemas.openxmlformats.org/officeDocument/2006/relationships/tags" Target="../tags/tag816.xml"/><Relationship Id="rId7" Type="http://schemas.openxmlformats.org/officeDocument/2006/relationships/tags" Target="../tags/tag755.xml"/><Relationship Id="rId71" Type="http://schemas.openxmlformats.org/officeDocument/2006/relationships/image" Target="../media/image77.png"/><Relationship Id="rId2" Type="http://schemas.openxmlformats.org/officeDocument/2006/relationships/tags" Target="../tags/tag750.xml"/><Relationship Id="rId16" Type="http://schemas.openxmlformats.org/officeDocument/2006/relationships/tags" Target="../tags/tag764.xml"/><Relationship Id="rId29" Type="http://schemas.openxmlformats.org/officeDocument/2006/relationships/tags" Target="../tags/tag777.xml"/><Relationship Id="rId1" Type="http://schemas.openxmlformats.org/officeDocument/2006/relationships/tags" Target="../tags/tag749.xml"/><Relationship Id="rId6" Type="http://schemas.openxmlformats.org/officeDocument/2006/relationships/tags" Target="../tags/tag754.xml"/><Relationship Id="rId11" Type="http://schemas.openxmlformats.org/officeDocument/2006/relationships/tags" Target="../tags/tag759.xml"/><Relationship Id="rId24" Type="http://schemas.openxmlformats.org/officeDocument/2006/relationships/tags" Target="../tags/tag772.xml"/><Relationship Id="rId32" Type="http://schemas.openxmlformats.org/officeDocument/2006/relationships/tags" Target="../tags/tag780.xml"/><Relationship Id="rId37" Type="http://schemas.openxmlformats.org/officeDocument/2006/relationships/tags" Target="../tags/tag785.xml"/><Relationship Id="rId40" Type="http://schemas.openxmlformats.org/officeDocument/2006/relationships/tags" Target="../tags/tag788.xml"/><Relationship Id="rId45" Type="http://schemas.openxmlformats.org/officeDocument/2006/relationships/tags" Target="../tags/tag793.xml"/><Relationship Id="rId53" Type="http://schemas.openxmlformats.org/officeDocument/2006/relationships/tags" Target="../tags/tag801.xml"/><Relationship Id="rId58" Type="http://schemas.openxmlformats.org/officeDocument/2006/relationships/tags" Target="../tags/tag806.xml"/><Relationship Id="rId66" Type="http://schemas.openxmlformats.org/officeDocument/2006/relationships/tags" Target="../tags/tag814.xml"/><Relationship Id="rId5" Type="http://schemas.openxmlformats.org/officeDocument/2006/relationships/tags" Target="../tags/tag753.xml"/><Relationship Id="rId15" Type="http://schemas.openxmlformats.org/officeDocument/2006/relationships/tags" Target="../tags/tag763.xml"/><Relationship Id="rId23" Type="http://schemas.openxmlformats.org/officeDocument/2006/relationships/tags" Target="../tags/tag771.xml"/><Relationship Id="rId28" Type="http://schemas.openxmlformats.org/officeDocument/2006/relationships/tags" Target="../tags/tag776.xml"/><Relationship Id="rId36" Type="http://schemas.openxmlformats.org/officeDocument/2006/relationships/tags" Target="../tags/tag784.xml"/><Relationship Id="rId49" Type="http://schemas.openxmlformats.org/officeDocument/2006/relationships/tags" Target="../tags/tag797.xml"/><Relationship Id="rId57" Type="http://schemas.openxmlformats.org/officeDocument/2006/relationships/tags" Target="../tags/tag805.xml"/><Relationship Id="rId61" Type="http://schemas.openxmlformats.org/officeDocument/2006/relationships/tags" Target="../tags/tag809.xml"/><Relationship Id="rId10" Type="http://schemas.openxmlformats.org/officeDocument/2006/relationships/tags" Target="../tags/tag758.xml"/><Relationship Id="rId19" Type="http://schemas.openxmlformats.org/officeDocument/2006/relationships/tags" Target="../tags/tag767.xml"/><Relationship Id="rId31" Type="http://schemas.openxmlformats.org/officeDocument/2006/relationships/tags" Target="../tags/tag779.xml"/><Relationship Id="rId44" Type="http://schemas.openxmlformats.org/officeDocument/2006/relationships/tags" Target="../tags/tag792.xml"/><Relationship Id="rId52" Type="http://schemas.openxmlformats.org/officeDocument/2006/relationships/tags" Target="../tags/tag800.xml"/><Relationship Id="rId60" Type="http://schemas.openxmlformats.org/officeDocument/2006/relationships/tags" Target="../tags/tag808.xml"/><Relationship Id="rId65" Type="http://schemas.openxmlformats.org/officeDocument/2006/relationships/tags" Target="../tags/tag813.xml"/><Relationship Id="rId4" Type="http://schemas.openxmlformats.org/officeDocument/2006/relationships/tags" Target="../tags/tag752.xml"/><Relationship Id="rId9" Type="http://schemas.openxmlformats.org/officeDocument/2006/relationships/tags" Target="../tags/tag757.xml"/><Relationship Id="rId14" Type="http://schemas.openxmlformats.org/officeDocument/2006/relationships/tags" Target="../tags/tag762.xml"/><Relationship Id="rId22" Type="http://schemas.openxmlformats.org/officeDocument/2006/relationships/tags" Target="../tags/tag770.xml"/><Relationship Id="rId27" Type="http://schemas.openxmlformats.org/officeDocument/2006/relationships/tags" Target="../tags/tag775.xml"/><Relationship Id="rId30" Type="http://schemas.openxmlformats.org/officeDocument/2006/relationships/tags" Target="../tags/tag778.xml"/><Relationship Id="rId35" Type="http://schemas.openxmlformats.org/officeDocument/2006/relationships/tags" Target="../tags/tag783.xml"/><Relationship Id="rId43" Type="http://schemas.openxmlformats.org/officeDocument/2006/relationships/tags" Target="../tags/tag791.xml"/><Relationship Id="rId48" Type="http://schemas.openxmlformats.org/officeDocument/2006/relationships/tags" Target="../tags/tag796.xml"/><Relationship Id="rId56" Type="http://schemas.openxmlformats.org/officeDocument/2006/relationships/tags" Target="../tags/tag804.xml"/><Relationship Id="rId64" Type="http://schemas.openxmlformats.org/officeDocument/2006/relationships/tags" Target="../tags/tag812.xml"/><Relationship Id="rId69" Type="http://schemas.openxmlformats.org/officeDocument/2006/relationships/tags" Target="../tags/tag817.xml"/><Relationship Id="rId8" Type="http://schemas.openxmlformats.org/officeDocument/2006/relationships/tags" Target="../tags/tag756.xml"/><Relationship Id="rId51" Type="http://schemas.openxmlformats.org/officeDocument/2006/relationships/tags" Target="../tags/tag799.xml"/><Relationship Id="rId3" Type="http://schemas.openxmlformats.org/officeDocument/2006/relationships/tags" Target="../tags/tag751.xml"/><Relationship Id="rId12" Type="http://schemas.openxmlformats.org/officeDocument/2006/relationships/tags" Target="../tags/tag760.xml"/><Relationship Id="rId17" Type="http://schemas.openxmlformats.org/officeDocument/2006/relationships/tags" Target="../tags/tag765.xml"/><Relationship Id="rId25" Type="http://schemas.openxmlformats.org/officeDocument/2006/relationships/tags" Target="../tags/tag773.xml"/><Relationship Id="rId33" Type="http://schemas.openxmlformats.org/officeDocument/2006/relationships/tags" Target="../tags/tag781.xml"/><Relationship Id="rId38" Type="http://schemas.openxmlformats.org/officeDocument/2006/relationships/tags" Target="../tags/tag786.xml"/><Relationship Id="rId46" Type="http://schemas.openxmlformats.org/officeDocument/2006/relationships/tags" Target="../tags/tag794.xml"/><Relationship Id="rId59" Type="http://schemas.openxmlformats.org/officeDocument/2006/relationships/tags" Target="../tags/tag807.xml"/><Relationship Id="rId67" Type="http://schemas.openxmlformats.org/officeDocument/2006/relationships/tags" Target="../tags/tag815.xml"/><Relationship Id="rId20" Type="http://schemas.openxmlformats.org/officeDocument/2006/relationships/tags" Target="../tags/tag768.xml"/><Relationship Id="rId41" Type="http://schemas.openxmlformats.org/officeDocument/2006/relationships/tags" Target="../tags/tag789.xml"/><Relationship Id="rId54" Type="http://schemas.openxmlformats.org/officeDocument/2006/relationships/tags" Target="../tags/tag802.xml"/><Relationship Id="rId62" Type="http://schemas.openxmlformats.org/officeDocument/2006/relationships/tags" Target="../tags/tag810.xml"/><Relationship Id="rId70"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3" Type="http://schemas.openxmlformats.org/officeDocument/2006/relationships/tags" Target="../tags/tag830.xml"/><Relationship Id="rId18" Type="http://schemas.openxmlformats.org/officeDocument/2006/relationships/tags" Target="../tags/tag835.xml"/><Relationship Id="rId26" Type="http://schemas.openxmlformats.org/officeDocument/2006/relationships/tags" Target="../tags/tag843.xml"/><Relationship Id="rId39" Type="http://schemas.openxmlformats.org/officeDocument/2006/relationships/tags" Target="../tags/tag856.xml"/><Relationship Id="rId3" Type="http://schemas.openxmlformats.org/officeDocument/2006/relationships/tags" Target="../tags/tag820.xml"/><Relationship Id="rId21" Type="http://schemas.openxmlformats.org/officeDocument/2006/relationships/tags" Target="../tags/tag838.xml"/><Relationship Id="rId34" Type="http://schemas.openxmlformats.org/officeDocument/2006/relationships/tags" Target="../tags/tag851.xml"/><Relationship Id="rId42" Type="http://schemas.openxmlformats.org/officeDocument/2006/relationships/tags" Target="../tags/tag859.xml"/><Relationship Id="rId47" Type="http://schemas.openxmlformats.org/officeDocument/2006/relationships/tags" Target="../tags/tag864.xml"/><Relationship Id="rId50" Type="http://schemas.openxmlformats.org/officeDocument/2006/relationships/tags" Target="../tags/tag867.xml"/><Relationship Id="rId7" Type="http://schemas.openxmlformats.org/officeDocument/2006/relationships/tags" Target="../tags/tag824.xml"/><Relationship Id="rId12" Type="http://schemas.openxmlformats.org/officeDocument/2006/relationships/tags" Target="../tags/tag829.xml"/><Relationship Id="rId17" Type="http://schemas.openxmlformats.org/officeDocument/2006/relationships/tags" Target="../tags/tag834.xml"/><Relationship Id="rId25" Type="http://schemas.openxmlformats.org/officeDocument/2006/relationships/tags" Target="../tags/tag842.xml"/><Relationship Id="rId33" Type="http://schemas.openxmlformats.org/officeDocument/2006/relationships/tags" Target="../tags/tag850.xml"/><Relationship Id="rId38" Type="http://schemas.openxmlformats.org/officeDocument/2006/relationships/tags" Target="../tags/tag855.xml"/><Relationship Id="rId46" Type="http://schemas.openxmlformats.org/officeDocument/2006/relationships/tags" Target="../tags/tag863.xml"/><Relationship Id="rId2" Type="http://schemas.openxmlformats.org/officeDocument/2006/relationships/tags" Target="../tags/tag819.xml"/><Relationship Id="rId16" Type="http://schemas.openxmlformats.org/officeDocument/2006/relationships/tags" Target="../tags/tag833.xml"/><Relationship Id="rId20" Type="http://schemas.openxmlformats.org/officeDocument/2006/relationships/tags" Target="../tags/tag837.xml"/><Relationship Id="rId29" Type="http://schemas.openxmlformats.org/officeDocument/2006/relationships/tags" Target="../tags/tag846.xml"/><Relationship Id="rId41" Type="http://schemas.openxmlformats.org/officeDocument/2006/relationships/tags" Target="../tags/tag858.xml"/><Relationship Id="rId1" Type="http://schemas.openxmlformats.org/officeDocument/2006/relationships/tags" Target="../tags/tag818.xml"/><Relationship Id="rId6" Type="http://schemas.openxmlformats.org/officeDocument/2006/relationships/tags" Target="../tags/tag823.xml"/><Relationship Id="rId11" Type="http://schemas.openxmlformats.org/officeDocument/2006/relationships/tags" Target="../tags/tag828.xml"/><Relationship Id="rId24" Type="http://schemas.openxmlformats.org/officeDocument/2006/relationships/tags" Target="../tags/tag841.xml"/><Relationship Id="rId32" Type="http://schemas.openxmlformats.org/officeDocument/2006/relationships/tags" Target="../tags/tag849.xml"/><Relationship Id="rId37" Type="http://schemas.openxmlformats.org/officeDocument/2006/relationships/tags" Target="../tags/tag854.xml"/><Relationship Id="rId40" Type="http://schemas.openxmlformats.org/officeDocument/2006/relationships/tags" Target="../tags/tag857.xml"/><Relationship Id="rId45" Type="http://schemas.openxmlformats.org/officeDocument/2006/relationships/tags" Target="../tags/tag862.xml"/><Relationship Id="rId5" Type="http://schemas.openxmlformats.org/officeDocument/2006/relationships/tags" Target="../tags/tag822.xml"/><Relationship Id="rId15" Type="http://schemas.openxmlformats.org/officeDocument/2006/relationships/tags" Target="../tags/tag832.xml"/><Relationship Id="rId23" Type="http://schemas.openxmlformats.org/officeDocument/2006/relationships/tags" Target="../tags/tag840.xml"/><Relationship Id="rId28" Type="http://schemas.openxmlformats.org/officeDocument/2006/relationships/tags" Target="../tags/tag845.xml"/><Relationship Id="rId36" Type="http://schemas.openxmlformats.org/officeDocument/2006/relationships/tags" Target="../tags/tag853.xml"/><Relationship Id="rId49" Type="http://schemas.openxmlformats.org/officeDocument/2006/relationships/tags" Target="../tags/tag866.xml"/><Relationship Id="rId10" Type="http://schemas.openxmlformats.org/officeDocument/2006/relationships/tags" Target="../tags/tag827.xml"/><Relationship Id="rId19" Type="http://schemas.openxmlformats.org/officeDocument/2006/relationships/tags" Target="../tags/tag836.xml"/><Relationship Id="rId31" Type="http://schemas.openxmlformats.org/officeDocument/2006/relationships/tags" Target="../tags/tag848.xml"/><Relationship Id="rId44" Type="http://schemas.openxmlformats.org/officeDocument/2006/relationships/tags" Target="../tags/tag861.xml"/><Relationship Id="rId52" Type="http://schemas.openxmlformats.org/officeDocument/2006/relationships/image" Target="../media/image77.png"/><Relationship Id="rId4" Type="http://schemas.openxmlformats.org/officeDocument/2006/relationships/tags" Target="../tags/tag821.xml"/><Relationship Id="rId9" Type="http://schemas.openxmlformats.org/officeDocument/2006/relationships/tags" Target="../tags/tag826.xml"/><Relationship Id="rId14" Type="http://schemas.openxmlformats.org/officeDocument/2006/relationships/tags" Target="../tags/tag831.xml"/><Relationship Id="rId22" Type="http://schemas.openxmlformats.org/officeDocument/2006/relationships/tags" Target="../tags/tag839.xml"/><Relationship Id="rId27" Type="http://schemas.openxmlformats.org/officeDocument/2006/relationships/tags" Target="../tags/tag844.xml"/><Relationship Id="rId30" Type="http://schemas.openxmlformats.org/officeDocument/2006/relationships/tags" Target="../tags/tag847.xml"/><Relationship Id="rId35" Type="http://schemas.openxmlformats.org/officeDocument/2006/relationships/tags" Target="../tags/tag852.xml"/><Relationship Id="rId43" Type="http://schemas.openxmlformats.org/officeDocument/2006/relationships/tags" Target="../tags/tag860.xml"/><Relationship Id="rId48" Type="http://schemas.openxmlformats.org/officeDocument/2006/relationships/tags" Target="../tags/tag865.xml"/><Relationship Id="rId8" Type="http://schemas.openxmlformats.org/officeDocument/2006/relationships/tags" Target="../tags/tag825.xml"/><Relationship Id="rId5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190500" y="152400"/>
            <a:ext cx="8763000" cy="660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9"/>
          <p:cNvSpPr txBox="1">
            <a:spLocks noChangeArrowheads="1"/>
          </p:cNvSpPr>
          <p:nvPr>
            <p:custDataLst>
              <p:tags r:id="rId2"/>
            </p:custDataLst>
          </p:nvPr>
        </p:nvSpPr>
        <p:spPr bwMode="auto">
          <a:xfrm>
            <a:off x="381000" y="6248400"/>
            <a:ext cx="8382000" cy="457200"/>
          </a:xfrm>
          <a:prstGeom prst="rect">
            <a:avLst/>
          </a:prstGeom>
          <a:solidFill>
            <a:schemeClr val="bg2"/>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chemeClr val="bg1"/>
                </a:solidFill>
                <a:latin typeface="Georgia" pitchFamily="1" charset="0"/>
              </a:rPr>
              <a:t>Welcome to CS 5!   Be sure to watch your head… </a:t>
            </a:r>
          </a:p>
        </p:txBody>
      </p:sp>
    </p:spTree>
    <p:extLst>
      <p:ext uri="{BB962C8B-B14F-4D97-AF65-F5344CB8AC3E}">
        <p14:creationId xmlns:p14="http://schemas.microsoft.com/office/powerpoint/2010/main" val="167933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p:cNvSpPr txBox="1">
            <a:spLocks noChangeArrowheads="1"/>
          </p:cNvSpPr>
          <p:nvPr>
            <p:custDataLst>
              <p:tags r:id="rId1"/>
            </p:custDataLst>
          </p:nvPr>
        </p:nvSpPr>
        <p:spPr bwMode="auto">
          <a:xfrm>
            <a:off x="533400" y="164432"/>
            <a:ext cx="8077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Bourton-on-the-water's </a:t>
            </a:r>
            <a:r>
              <a:rPr lang="en-US" sz="4000" i="1" dirty="0" smtClean="0">
                <a:latin typeface="Cambria" pitchFamily="18" charset="0"/>
              </a:rPr>
              <a:t>1/9 model</a:t>
            </a:r>
          </a:p>
        </p:txBody>
      </p:sp>
      <p:pic>
        <p:nvPicPr>
          <p:cNvPr id="3074" name="Picture 2" descr="bourton-model-village-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066800"/>
            <a:ext cx="8382000" cy="557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55935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custDataLst>
              <p:tags r:id="rId1"/>
            </p:custDataLst>
          </p:nvPr>
        </p:nvSpPr>
        <p:spPr bwMode="auto">
          <a:xfrm>
            <a:off x="228600" y="152400"/>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The two </a:t>
            </a:r>
            <a:r>
              <a:rPr lang="en-US" sz="4000" i="1" dirty="0">
                <a:latin typeface="Cambria" pitchFamily="18" charset="0"/>
              </a:rPr>
              <a:t>Monte Carlo</a:t>
            </a:r>
            <a:r>
              <a:rPr lang="en-US" sz="4000" dirty="0">
                <a:latin typeface="Cambria" pitchFamily="18" charset="0"/>
              </a:rPr>
              <a:t>s</a:t>
            </a:r>
          </a:p>
        </p:txBody>
      </p:sp>
      <p:pic>
        <p:nvPicPr>
          <p:cNvPr id="7171" name="Picture 6"/>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304800" y="1600200"/>
            <a:ext cx="5094288"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7"/>
          <p:cNvSpPr txBox="1">
            <a:spLocks noChangeArrowheads="1"/>
          </p:cNvSpPr>
          <p:nvPr>
            <p:custDataLst>
              <p:tags r:id="rId3"/>
            </p:custDataLst>
          </p:nvPr>
        </p:nvSpPr>
        <p:spPr bwMode="auto">
          <a:xfrm>
            <a:off x="757238" y="5640388"/>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dirty="0">
                <a:latin typeface="Cambria" pitchFamily="18" charset="0"/>
              </a:rPr>
              <a:t>Monte Carlo casino,  </a:t>
            </a:r>
            <a:r>
              <a:rPr lang="en-US" sz="1600" b="1" dirty="0">
                <a:latin typeface="Cambria" pitchFamily="18" charset="0"/>
              </a:rPr>
              <a:t>Monaco</a:t>
            </a:r>
            <a:endParaRPr lang="en-US" dirty="0">
              <a:latin typeface="Cambria" pitchFamily="18" charset="0"/>
            </a:endParaRPr>
          </a:p>
        </p:txBody>
      </p:sp>
      <p:sp>
        <p:nvSpPr>
          <p:cNvPr id="7173" name="Text Box 8"/>
          <p:cNvSpPr txBox="1">
            <a:spLocks noChangeArrowheads="1"/>
          </p:cNvSpPr>
          <p:nvPr>
            <p:custDataLst>
              <p:tags r:id="rId4"/>
            </p:custDataLst>
          </p:nvPr>
        </p:nvSpPr>
        <p:spPr bwMode="auto">
          <a:xfrm>
            <a:off x="5981700" y="4046538"/>
            <a:ext cx="2590800" cy="830262"/>
          </a:xfrm>
          <a:prstGeom prst="rect">
            <a:avLst/>
          </a:prstGeom>
          <a:solidFill>
            <a:srgbClr val="CCECFF"/>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dirty="0">
                <a:solidFill>
                  <a:schemeClr val="accent2"/>
                </a:solidFill>
                <a:latin typeface="Cambria" pitchFamily="18" charset="0"/>
              </a:rPr>
              <a:t>Insights via </a:t>
            </a:r>
            <a:r>
              <a:rPr lang="en-US" i="1" dirty="0">
                <a:solidFill>
                  <a:schemeClr val="accent2"/>
                </a:solidFill>
                <a:latin typeface="Cambria" pitchFamily="18" charset="0"/>
              </a:rPr>
              <a:t>random trials</a:t>
            </a:r>
          </a:p>
        </p:txBody>
      </p:sp>
      <p:sp>
        <p:nvSpPr>
          <p:cNvPr id="7174" name="Text Box 9"/>
          <p:cNvSpPr txBox="1">
            <a:spLocks noChangeArrowheads="1"/>
          </p:cNvSpPr>
          <p:nvPr>
            <p:custDataLst>
              <p:tags r:id="rId5"/>
            </p:custDataLst>
          </p:nvPr>
        </p:nvSpPr>
        <p:spPr bwMode="auto">
          <a:xfrm>
            <a:off x="5943600" y="5275263"/>
            <a:ext cx="2667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latin typeface="Cambria" pitchFamily="18" charset="0"/>
              </a:rPr>
              <a:t>Monte Carlo methods, </a:t>
            </a:r>
            <a:r>
              <a:rPr lang="en-US" sz="1600" b="1">
                <a:latin typeface="Cambria" pitchFamily="18" charset="0"/>
              </a:rPr>
              <a:t>Math/CS</a:t>
            </a:r>
            <a:endParaRPr lang="en-US">
              <a:latin typeface="Cambria" pitchFamily="18" charset="0"/>
            </a:endParaRPr>
          </a:p>
        </p:txBody>
      </p:sp>
      <p:pic>
        <p:nvPicPr>
          <p:cNvPr id="7175" name="Picture 1" descr="dart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16764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Rectangle 7"/>
          <p:cNvSpPr>
            <a:spLocks noChangeArrowheads="1"/>
          </p:cNvSpPr>
          <p:nvPr/>
        </p:nvSpPr>
        <p:spPr bwMode="auto">
          <a:xfrm>
            <a:off x="6274589" y="318571"/>
            <a:ext cx="21836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800" dirty="0">
                <a:latin typeface="Cambria" pitchFamily="18" charset="0"/>
              </a:rPr>
              <a:t>and their denizens…</a:t>
            </a:r>
          </a:p>
        </p:txBody>
      </p:sp>
    </p:spTree>
    <p:extLst>
      <p:ext uri="{BB962C8B-B14F-4D97-AF65-F5344CB8AC3E}">
        <p14:creationId xmlns:p14="http://schemas.microsoft.com/office/powerpoint/2010/main" val="423785386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8"/>
          <p:cNvSpPr txBox="1">
            <a:spLocks noChangeArrowheads="1"/>
          </p:cNvSpPr>
          <p:nvPr>
            <p:custDataLst>
              <p:tags r:id="rId1"/>
            </p:custDataLst>
          </p:nvPr>
        </p:nvSpPr>
        <p:spPr bwMode="auto">
          <a:xfrm>
            <a:off x="5981700" y="4046538"/>
            <a:ext cx="2590800" cy="830262"/>
          </a:xfrm>
          <a:prstGeom prst="rect">
            <a:avLst/>
          </a:prstGeom>
          <a:solidFill>
            <a:srgbClr val="CCECFF"/>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dirty="0">
                <a:solidFill>
                  <a:schemeClr val="accent2"/>
                </a:solidFill>
                <a:latin typeface="Cambria" pitchFamily="18" charset="0"/>
              </a:rPr>
              <a:t>Insights via </a:t>
            </a:r>
            <a:r>
              <a:rPr lang="en-US" i="1" dirty="0">
                <a:solidFill>
                  <a:schemeClr val="accent2"/>
                </a:solidFill>
                <a:latin typeface="Cambria" pitchFamily="18" charset="0"/>
              </a:rPr>
              <a:t>random trials</a:t>
            </a:r>
          </a:p>
        </p:txBody>
      </p:sp>
      <p:pic>
        <p:nvPicPr>
          <p:cNvPr id="8195" name="Picture 6"/>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304800" y="1600200"/>
            <a:ext cx="5094288"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7"/>
          <p:cNvSpPr txBox="1">
            <a:spLocks noChangeArrowheads="1"/>
          </p:cNvSpPr>
          <p:nvPr>
            <p:custDataLst>
              <p:tags r:id="rId3"/>
            </p:custDataLst>
          </p:nvPr>
        </p:nvSpPr>
        <p:spPr bwMode="auto">
          <a:xfrm>
            <a:off x="757238" y="5640388"/>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dirty="0">
                <a:latin typeface="Cambria" pitchFamily="18" charset="0"/>
              </a:rPr>
              <a:t>Monte Carlo casino,  </a:t>
            </a:r>
            <a:r>
              <a:rPr lang="en-US" sz="1600" b="1" dirty="0">
                <a:latin typeface="Cambria" pitchFamily="18" charset="0"/>
              </a:rPr>
              <a:t>Monaco</a:t>
            </a:r>
            <a:endParaRPr lang="en-US" dirty="0">
              <a:latin typeface="Cambria" pitchFamily="18" charset="0"/>
            </a:endParaRPr>
          </a:p>
        </p:txBody>
      </p:sp>
      <p:sp>
        <p:nvSpPr>
          <p:cNvPr id="8197" name="Text Box 9"/>
          <p:cNvSpPr txBox="1">
            <a:spLocks noChangeArrowheads="1"/>
          </p:cNvSpPr>
          <p:nvPr>
            <p:custDataLst>
              <p:tags r:id="rId4"/>
            </p:custDataLst>
          </p:nvPr>
        </p:nvSpPr>
        <p:spPr bwMode="auto">
          <a:xfrm>
            <a:off x="5943600" y="5275263"/>
            <a:ext cx="2667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dirty="0">
                <a:latin typeface="Cambria" pitchFamily="18" charset="0"/>
              </a:rPr>
              <a:t>Monte Carlo methods, </a:t>
            </a:r>
            <a:r>
              <a:rPr lang="en-US" sz="1600" b="1" dirty="0">
                <a:latin typeface="Cambria" pitchFamily="18" charset="0"/>
              </a:rPr>
              <a:t>Math/CS</a:t>
            </a:r>
            <a:endParaRPr lang="en-US" dirty="0">
              <a:latin typeface="Cambria" pitchFamily="18" charset="0"/>
            </a:endParaRPr>
          </a:p>
        </p:txBody>
      </p:sp>
      <p:pic>
        <p:nvPicPr>
          <p:cNvPr id="8198" name="Picture 1" descr="dart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16764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11"/>
          <p:cNvSpPr>
            <a:spLocks noChangeArrowheads="1"/>
          </p:cNvSpPr>
          <p:nvPr/>
        </p:nvSpPr>
        <p:spPr bwMode="auto">
          <a:xfrm>
            <a:off x="6891338" y="1625600"/>
            <a:ext cx="16494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0806CE"/>
                </a:solidFill>
                <a:latin typeface="Cambria" pitchFamily="18" charset="0"/>
              </a:rPr>
              <a:t>Stanislaw Ulam      </a:t>
            </a:r>
            <a:r>
              <a:rPr lang="en-US" sz="1200">
                <a:solidFill>
                  <a:srgbClr val="0806CE"/>
                </a:solidFill>
                <a:latin typeface="Cambria" pitchFamily="18" charset="0"/>
              </a:rPr>
              <a:t>(Los Alamos badge)</a:t>
            </a:r>
            <a:endParaRPr lang="en-US" sz="1200">
              <a:latin typeface="Cambria" pitchFamily="18" charset="0"/>
            </a:endParaRPr>
          </a:p>
        </p:txBody>
      </p:sp>
      <p:pic>
        <p:nvPicPr>
          <p:cNvPr id="8200" name="Picture 4" descr="http://www.thegirlinthecafe.com/images/2006/danielcraigjamesbondcasinoroyal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09788" y="3394075"/>
            <a:ext cx="3443287" cy="2286000"/>
          </a:xfrm>
          <a:prstGeom prst="rect">
            <a:avLst/>
          </a:prstGeom>
          <a:noFill/>
          <a:ln w="9525">
            <a:solidFill>
              <a:srgbClr val="0806CE"/>
            </a:solidFill>
            <a:miter lim="800000"/>
            <a:headEnd/>
            <a:tailEnd/>
          </a:ln>
          <a:extLst>
            <a:ext uri="{909E8E84-426E-40DD-AFC4-6F175D3DCCD1}">
              <a14:hiddenFill xmlns:a14="http://schemas.microsoft.com/office/drawing/2010/main">
                <a:solidFill>
                  <a:srgbClr val="FFFFFF"/>
                </a:solidFill>
              </a14:hiddenFill>
            </a:ext>
          </a:extLst>
        </p:spPr>
      </p:pic>
      <p:sp>
        <p:nvSpPr>
          <p:cNvPr id="8201" name="Rectangle 13"/>
          <p:cNvSpPr>
            <a:spLocks noChangeArrowheads="1"/>
          </p:cNvSpPr>
          <p:nvPr/>
        </p:nvSpPr>
        <p:spPr bwMode="auto">
          <a:xfrm>
            <a:off x="2151063" y="5280025"/>
            <a:ext cx="1680368" cy="323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500" dirty="0" smtClean="0">
                <a:solidFill>
                  <a:srgbClr val="0806CE"/>
                </a:solidFill>
                <a:latin typeface="Cambria" pitchFamily="18" charset="0"/>
              </a:rPr>
              <a:t>Bond, James Bond</a:t>
            </a:r>
            <a:endParaRPr lang="en-US" sz="1200" dirty="0">
              <a:latin typeface="Cambria" pitchFamily="18" charset="0"/>
            </a:endParaRPr>
          </a:p>
        </p:txBody>
      </p:sp>
      <p:pic>
        <p:nvPicPr>
          <p:cNvPr id="8204" name="Picture 2" descr="http://upload.wikimedia.org/wikipedia/commons/b/be/Stanislaw_Ulam_ID_badg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3200" y="1524000"/>
            <a:ext cx="2311400" cy="3200400"/>
          </a:xfrm>
          <a:prstGeom prst="rect">
            <a:avLst/>
          </a:prstGeom>
          <a:noFill/>
          <a:ln w="9525">
            <a:solidFill>
              <a:srgbClr val="0806CE"/>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5"/>
          <p:cNvSpPr txBox="1">
            <a:spLocks noChangeArrowheads="1"/>
          </p:cNvSpPr>
          <p:nvPr>
            <p:custDataLst>
              <p:tags r:id="rId5"/>
            </p:custDataLst>
          </p:nvPr>
        </p:nvSpPr>
        <p:spPr bwMode="auto">
          <a:xfrm>
            <a:off x="228600" y="152400"/>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The two </a:t>
            </a:r>
            <a:r>
              <a:rPr lang="en-US" sz="4000" i="1" dirty="0">
                <a:latin typeface="Cambria" pitchFamily="18" charset="0"/>
              </a:rPr>
              <a:t>Monte Carlo</a:t>
            </a:r>
            <a:r>
              <a:rPr lang="en-US" sz="4000" dirty="0">
                <a:latin typeface="Cambria" pitchFamily="18" charset="0"/>
              </a:rPr>
              <a:t>s</a:t>
            </a:r>
          </a:p>
        </p:txBody>
      </p:sp>
      <p:sp>
        <p:nvSpPr>
          <p:cNvPr id="14" name="Rectangle 7"/>
          <p:cNvSpPr>
            <a:spLocks noChangeArrowheads="1"/>
          </p:cNvSpPr>
          <p:nvPr/>
        </p:nvSpPr>
        <p:spPr bwMode="auto">
          <a:xfrm>
            <a:off x="6274589" y="318571"/>
            <a:ext cx="21836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800" dirty="0">
                <a:latin typeface="Cambria" pitchFamily="18" charset="0"/>
              </a:rPr>
              <a:t>and their denizens…</a:t>
            </a:r>
          </a:p>
        </p:txBody>
      </p:sp>
      <p:sp>
        <p:nvSpPr>
          <p:cNvPr id="15" name="Rectangle 13"/>
          <p:cNvSpPr>
            <a:spLocks noChangeArrowheads="1"/>
          </p:cNvSpPr>
          <p:nvPr/>
        </p:nvSpPr>
        <p:spPr bwMode="auto">
          <a:xfrm>
            <a:off x="6629400" y="1600200"/>
            <a:ext cx="1676400" cy="323850"/>
          </a:xfrm>
          <a:prstGeom prst="rect">
            <a:avLst/>
          </a:prstGeom>
          <a:solidFill>
            <a:srgbClr val="CCECFF"/>
          </a:solidFill>
          <a:ln>
            <a:noFill/>
          </a:ln>
          <a:extLst/>
        </p:spPr>
        <p:txBody>
          <a:bodyPr wrap="square">
            <a:spAutoFit/>
          </a:bodyPr>
          <a:lstStyle/>
          <a:p>
            <a:r>
              <a:rPr lang="en-US" sz="1500" dirty="0" err="1" smtClean="0">
                <a:solidFill>
                  <a:srgbClr val="0806CE"/>
                </a:solidFill>
                <a:latin typeface="Cambria" pitchFamily="18" charset="0"/>
              </a:rPr>
              <a:t>Ulam</a:t>
            </a:r>
            <a:r>
              <a:rPr lang="en-US" sz="1500" dirty="0">
                <a:solidFill>
                  <a:srgbClr val="0806CE"/>
                </a:solidFill>
                <a:latin typeface="Cambria" pitchFamily="18" charset="0"/>
              </a:rPr>
              <a:t>,</a:t>
            </a:r>
            <a:r>
              <a:rPr lang="en-US" sz="1500" dirty="0" smtClean="0">
                <a:solidFill>
                  <a:srgbClr val="0806CE"/>
                </a:solidFill>
                <a:latin typeface="Cambria" pitchFamily="18" charset="0"/>
              </a:rPr>
              <a:t>  Stan </a:t>
            </a:r>
            <a:r>
              <a:rPr lang="en-US" sz="1500" dirty="0" err="1" smtClean="0">
                <a:solidFill>
                  <a:srgbClr val="0806CE"/>
                </a:solidFill>
                <a:latin typeface="Cambria" pitchFamily="18" charset="0"/>
              </a:rPr>
              <a:t>Ulam</a:t>
            </a:r>
            <a:endParaRPr lang="en-US" sz="1200" dirty="0">
              <a:latin typeface="Cambria" pitchFamily="18" charset="0"/>
            </a:endParaRPr>
          </a:p>
        </p:txBody>
      </p:sp>
    </p:spTree>
    <p:extLst>
      <p:ext uri="{BB962C8B-B14F-4D97-AF65-F5344CB8AC3E}">
        <p14:creationId xmlns:p14="http://schemas.microsoft.com/office/powerpoint/2010/main" val="405409302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5"/>
          <p:cNvSpPr txBox="1">
            <a:spLocks noChangeArrowheads="1"/>
          </p:cNvSpPr>
          <p:nvPr>
            <p:custDataLst>
              <p:tags r:id="rId1"/>
            </p:custDataLst>
          </p:nvPr>
        </p:nvSpPr>
        <p:spPr bwMode="auto">
          <a:xfrm>
            <a:off x="3570287" y="219075"/>
            <a:ext cx="49641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a:latin typeface="Cambria" pitchFamily="18" charset="0"/>
              </a:rPr>
              <a:t>Monte Carlo in action</a:t>
            </a:r>
          </a:p>
        </p:txBody>
      </p:sp>
      <p:sp>
        <p:nvSpPr>
          <p:cNvPr id="9219" name="Text Box 8"/>
          <p:cNvSpPr txBox="1">
            <a:spLocks noChangeArrowheads="1"/>
          </p:cNvSpPr>
          <p:nvPr>
            <p:custDataLst>
              <p:tags r:id="rId2"/>
            </p:custDataLst>
          </p:nvPr>
        </p:nvSpPr>
        <p:spPr bwMode="auto">
          <a:xfrm>
            <a:off x="542925" y="2662238"/>
            <a:ext cx="797560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r>
              <a:rPr lang="en-US" sz="1800" b="1" dirty="0" err="1">
                <a:solidFill>
                  <a:srgbClr val="DE9014"/>
                </a:solidFill>
                <a:latin typeface="Courier New" pitchFamily="49" charset="0"/>
              </a:rPr>
              <a:t>def</a:t>
            </a:r>
            <a:r>
              <a:rPr lang="en-US" sz="1800" b="1" dirty="0">
                <a:latin typeface="Courier New" pitchFamily="49" charset="0"/>
              </a:rPr>
              <a:t> </a:t>
            </a:r>
            <a:r>
              <a:rPr lang="en-US" sz="1800" b="1" dirty="0" err="1">
                <a:latin typeface="Courier New" pitchFamily="49" charset="0"/>
              </a:rPr>
              <a:t>countDoubles</a:t>
            </a:r>
            <a:r>
              <a:rPr lang="en-US" sz="1800" b="1" dirty="0">
                <a:latin typeface="Courier New" pitchFamily="49" charset="0"/>
              </a:rPr>
              <a:t>( N ):</a:t>
            </a:r>
          </a:p>
          <a:p>
            <a:r>
              <a:rPr lang="en-US" sz="1800" b="1" dirty="0">
                <a:solidFill>
                  <a:srgbClr val="CE0FE4"/>
                </a:solidFill>
                <a:latin typeface="Courier New" pitchFamily="49" charset="0"/>
              </a:rPr>
              <a:t>    </a:t>
            </a:r>
            <a:r>
              <a:rPr lang="en-US" sz="1800" b="1" dirty="0">
                <a:solidFill>
                  <a:srgbClr val="067B0E"/>
                </a:solidFill>
                <a:latin typeface="Courier New" pitchFamily="49" charset="0"/>
              </a:rPr>
              <a:t>""" </a:t>
            </a:r>
            <a:r>
              <a:rPr lang="en-US" sz="1800" b="1" dirty="0" smtClean="0">
                <a:solidFill>
                  <a:srgbClr val="067B0E"/>
                </a:solidFill>
                <a:latin typeface="Courier New" pitchFamily="49" charset="0"/>
              </a:rPr>
              <a:t> input: the </a:t>
            </a:r>
            <a:r>
              <a:rPr lang="en-US" sz="1800" b="1" dirty="0">
                <a:solidFill>
                  <a:srgbClr val="067B0E"/>
                </a:solidFill>
                <a:latin typeface="Courier New" pitchFamily="49" charset="0"/>
              </a:rPr>
              <a:t># of dice </a:t>
            </a:r>
            <a:r>
              <a:rPr lang="en-US" sz="1800" b="1" dirty="0" smtClean="0">
                <a:solidFill>
                  <a:srgbClr val="067B0E"/>
                </a:solidFill>
                <a:latin typeface="Courier New" pitchFamily="49" charset="0"/>
              </a:rPr>
              <a:t>rolls to make</a:t>
            </a:r>
            <a:endParaRPr lang="en-US" sz="1800" b="1" dirty="0">
              <a:solidFill>
                <a:srgbClr val="067B0E"/>
              </a:solidFill>
              <a:latin typeface="Courier New" pitchFamily="49" charset="0"/>
            </a:endParaRPr>
          </a:p>
          <a:p>
            <a:r>
              <a:rPr lang="en-US" sz="1800" b="1" dirty="0">
                <a:solidFill>
                  <a:srgbClr val="067B0E"/>
                </a:solidFill>
                <a:latin typeface="Courier New" pitchFamily="49" charset="0"/>
              </a:rPr>
              <a:t>        </a:t>
            </a:r>
            <a:r>
              <a:rPr lang="en-US" sz="1800" b="1" dirty="0" smtClean="0">
                <a:solidFill>
                  <a:srgbClr val="067B0E"/>
                </a:solidFill>
                <a:latin typeface="Courier New" pitchFamily="49" charset="0"/>
              </a:rPr>
              <a:t>output: </a:t>
            </a:r>
            <a:r>
              <a:rPr lang="en-US" sz="1800" b="1" dirty="0">
                <a:solidFill>
                  <a:srgbClr val="067B0E"/>
                </a:solidFill>
                <a:latin typeface="Courier New" pitchFamily="49" charset="0"/>
              </a:rPr>
              <a:t>the # of </a:t>
            </a:r>
            <a:r>
              <a:rPr lang="en-US" sz="1800" b="1" dirty="0" smtClean="0">
                <a:solidFill>
                  <a:srgbClr val="067B0E"/>
                </a:solidFill>
                <a:latin typeface="Courier New" pitchFamily="49" charset="0"/>
              </a:rPr>
              <a:t>doubles seen </a:t>
            </a:r>
            <a:r>
              <a:rPr lang="en-US" sz="1800" b="1" dirty="0">
                <a:solidFill>
                  <a:srgbClr val="067B0E"/>
                </a:solidFill>
                <a:latin typeface="Courier New" pitchFamily="49" charset="0"/>
              </a:rPr>
              <a:t>"""</a:t>
            </a:r>
            <a:endParaRPr lang="en-US" sz="1800" b="1" dirty="0">
              <a:latin typeface="Courier New" pitchFamily="49" charset="0"/>
            </a:endParaRPr>
          </a:p>
          <a:p>
            <a:r>
              <a:rPr lang="en-US" sz="1800" b="1" dirty="0">
                <a:latin typeface="Courier New" pitchFamily="49" charset="0"/>
              </a:rPr>
              <a:t>    </a:t>
            </a:r>
            <a:r>
              <a:rPr lang="en-US" sz="1800" b="1" dirty="0">
                <a:solidFill>
                  <a:srgbClr val="DE9014"/>
                </a:solidFill>
                <a:latin typeface="Courier New" pitchFamily="49" charset="0"/>
              </a:rPr>
              <a:t>if</a:t>
            </a:r>
            <a:r>
              <a:rPr lang="en-US" sz="1800" b="1" dirty="0">
                <a:latin typeface="Courier New" pitchFamily="49" charset="0"/>
              </a:rPr>
              <a:t> N == 0:</a:t>
            </a:r>
          </a:p>
          <a:p>
            <a:r>
              <a:rPr lang="en-US" sz="1800" b="1" dirty="0">
                <a:latin typeface="Courier New" pitchFamily="49" charset="0"/>
              </a:rPr>
              <a:t>        </a:t>
            </a:r>
            <a:r>
              <a:rPr lang="en-US" sz="1800" b="1" dirty="0">
                <a:solidFill>
                  <a:srgbClr val="DE9014"/>
                </a:solidFill>
                <a:latin typeface="Courier New" pitchFamily="49" charset="0"/>
              </a:rPr>
              <a:t>return</a:t>
            </a:r>
            <a:r>
              <a:rPr lang="en-US" sz="1800" b="1" dirty="0">
                <a:latin typeface="Courier New" pitchFamily="49" charset="0"/>
              </a:rPr>
              <a:t> 0      </a:t>
            </a:r>
            <a:r>
              <a:rPr lang="en-US" sz="1800" b="1" dirty="0">
                <a:solidFill>
                  <a:srgbClr val="EB102C"/>
                </a:solidFill>
                <a:latin typeface="Courier New" pitchFamily="49" charset="0"/>
              </a:rPr>
              <a:t># zero rolls, zero doubles…</a:t>
            </a:r>
            <a:endParaRPr lang="en-US" sz="1800" b="1" dirty="0">
              <a:latin typeface="Courier New" pitchFamily="49" charset="0"/>
            </a:endParaRPr>
          </a:p>
          <a:p>
            <a:r>
              <a:rPr lang="en-US" sz="1800" b="1" dirty="0">
                <a:latin typeface="Courier New" pitchFamily="49" charset="0"/>
              </a:rPr>
              <a:t>    </a:t>
            </a:r>
            <a:r>
              <a:rPr lang="en-US" sz="1800" b="1" dirty="0">
                <a:solidFill>
                  <a:srgbClr val="DE9014"/>
                </a:solidFill>
                <a:latin typeface="Courier New" pitchFamily="49" charset="0"/>
              </a:rPr>
              <a:t>else</a:t>
            </a:r>
            <a:r>
              <a:rPr lang="en-US" sz="1800" b="1" dirty="0">
                <a:latin typeface="Courier New" pitchFamily="49" charset="0"/>
              </a:rPr>
              <a:t>:</a:t>
            </a:r>
          </a:p>
          <a:p>
            <a:r>
              <a:rPr lang="en-US" sz="1800" b="1" dirty="0">
                <a:latin typeface="Courier New" pitchFamily="49" charset="0"/>
              </a:rPr>
              <a:t>        d1 = choice( [1,2,3,4,5,6] )</a:t>
            </a:r>
          </a:p>
          <a:p>
            <a:r>
              <a:rPr lang="en-US" sz="1800" b="1" dirty="0">
                <a:latin typeface="Courier New" pitchFamily="49" charset="0"/>
              </a:rPr>
              <a:t>        d2 = choice( range(1,7) )</a:t>
            </a:r>
          </a:p>
          <a:p>
            <a:endParaRPr lang="en-US" sz="1800" b="1" dirty="0">
              <a:latin typeface="Courier New" pitchFamily="49" charset="0"/>
            </a:endParaRPr>
          </a:p>
          <a:p>
            <a:r>
              <a:rPr lang="en-US" sz="1800" b="1" dirty="0">
                <a:latin typeface="Courier New" pitchFamily="49" charset="0"/>
              </a:rPr>
              <a:t>        </a:t>
            </a:r>
            <a:r>
              <a:rPr lang="en-US" sz="1800" b="1" dirty="0">
                <a:solidFill>
                  <a:srgbClr val="DE9014"/>
                </a:solidFill>
                <a:latin typeface="Courier New" pitchFamily="49" charset="0"/>
              </a:rPr>
              <a:t>if</a:t>
            </a:r>
            <a:r>
              <a:rPr lang="en-US" sz="1800" b="1" dirty="0">
                <a:latin typeface="Courier New" pitchFamily="49" charset="0"/>
              </a:rPr>
              <a:t> d1 != d2:</a:t>
            </a:r>
          </a:p>
          <a:p>
            <a:r>
              <a:rPr lang="en-US" sz="1800" b="1" dirty="0">
                <a:latin typeface="Courier New" pitchFamily="49" charset="0"/>
              </a:rPr>
              <a:t>            </a:t>
            </a:r>
            <a:r>
              <a:rPr lang="en-US" sz="1800" b="1" dirty="0">
                <a:solidFill>
                  <a:srgbClr val="DE9014"/>
                </a:solidFill>
                <a:latin typeface="Courier New" pitchFamily="49" charset="0"/>
              </a:rPr>
              <a:t>return</a:t>
            </a:r>
            <a:r>
              <a:rPr lang="en-US" sz="1800" b="1" dirty="0">
                <a:latin typeface="Courier New" pitchFamily="49" charset="0"/>
              </a:rPr>
              <a:t> </a:t>
            </a:r>
            <a:r>
              <a:rPr lang="en-US" sz="1800" b="1" dirty="0" err="1">
                <a:latin typeface="Courier New" pitchFamily="49" charset="0"/>
              </a:rPr>
              <a:t>countDoubles</a:t>
            </a:r>
            <a:r>
              <a:rPr lang="en-US" sz="1800" b="1" dirty="0">
                <a:latin typeface="Courier New" pitchFamily="49" charset="0"/>
              </a:rPr>
              <a:t>( N-1 )  </a:t>
            </a:r>
            <a:r>
              <a:rPr lang="en-US" sz="1800" b="1" dirty="0">
                <a:solidFill>
                  <a:srgbClr val="EB102C"/>
                </a:solidFill>
                <a:latin typeface="Courier New" pitchFamily="49" charset="0"/>
              </a:rPr>
              <a:t># don't count it</a:t>
            </a:r>
            <a:endParaRPr lang="en-US" sz="1800" b="1" dirty="0">
              <a:latin typeface="Courier New" pitchFamily="49" charset="0"/>
            </a:endParaRPr>
          </a:p>
          <a:p>
            <a:r>
              <a:rPr lang="en-US" sz="1800" b="1" dirty="0">
                <a:latin typeface="Courier New" pitchFamily="49" charset="0"/>
              </a:rPr>
              <a:t>        </a:t>
            </a:r>
            <a:r>
              <a:rPr lang="en-US" sz="1800" b="1" dirty="0">
                <a:solidFill>
                  <a:srgbClr val="DE9014"/>
                </a:solidFill>
                <a:latin typeface="Courier New" pitchFamily="49" charset="0"/>
              </a:rPr>
              <a:t>else</a:t>
            </a:r>
            <a:r>
              <a:rPr lang="en-US" sz="1800" b="1" dirty="0">
                <a:latin typeface="Courier New" pitchFamily="49" charset="0"/>
              </a:rPr>
              <a:t>:</a:t>
            </a:r>
          </a:p>
          <a:p>
            <a:r>
              <a:rPr lang="en-US" sz="1800" b="1" dirty="0">
                <a:latin typeface="Courier New" pitchFamily="49" charset="0"/>
              </a:rPr>
              <a:t>            </a:t>
            </a:r>
            <a:r>
              <a:rPr lang="en-US" sz="1800" b="1" dirty="0">
                <a:solidFill>
                  <a:srgbClr val="DE9014"/>
                </a:solidFill>
                <a:latin typeface="Courier New" pitchFamily="49" charset="0"/>
              </a:rPr>
              <a:t>return</a:t>
            </a:r>
            <a:r>
              <a:rPr lang="en-US" sz="1800" b="1" dirty="0">
                <a:solidFill>
                  <a:schemeClr val="hlink"/>
                </a:solidFill>
                <a:latin typeface="Courier New" pitchFamily="49" charset="0"/>
              </a:rPr>
              <a:t> </a:t>
            </a:r>
            <a:r>
              <a:rPr lang="en-US" sz="1800" b="1" dirty="0">
                <a:latin typeface="Courier New" pitchFamily="49" charset="0"/>
              </a:rPr>
              <a:t>1+countDoubles( N-1 ) </a:t>
            </a:r>
            <a:r>
              <a:rPr lang="en-US" sz="1800" b="1" dirty="0">
                <a:solidFill>
                  <a:schemeClr val="hlink"/>
                </a:solidFill>
                <a:latin typeface="Courier New" pitchFamily="49" charset="0"/>
              </a:rPr>
              <a:t> </a:t>
            </a:r>
            <a:r>
              <a:rPr lang="en-US" sz="1800" b="1" dirty="0">
                <a:solidFill>
                  <a:srgbClr val="EB102C"/>
                </a:solidFill>
                <a:latin typeface="Courier New" pitchFamily="49" charset="0"/>
              </a:rPr>
              <a:t># COUNT IT!</a:t>
            </a:r>
          </a:p>
        </p:txBody>
      </p:sp>
      <p:sp>
        <p:nvSpPr>
          <p:cNvPr id="9220" name="AutoShape 9"/>
          <p:cNvSpPr>
            <a:spLocks/>
          </p:cNvSpPr>
          <p:nvPr>
            <p:custDataLst>
              <p:tags r:id="rId3"/>
            </p:custDataLst>
          </p:nvPr>
        </p:nvSpPr>
        <p:spPr bwMode="auto">
          <a:xfrm>
            <a:off x="5921375" y="4330700"/>
            <a:ext cx="152400" cy="609600"/>
          </a:xfrm>
          <a:prstGeom prst="rightBrace">
            <a:avLst>
              <a:gd name="adj1" fmla="val 33333"/>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21" name="Text Box 10"/>
          <p:cNvSpPr txBox="1">
            <a:spLocks noChangeArrowheads="1"/>
          </p:cNvSpPr>
          <p:nvPr>
            <p:custDataLst>
              <p:tags r:id="rId4"/>
            </p:custDataLst>
          </p:nvPr>
        </p:nvSpPr>
        <p:spPr bwMode="auto">
          <a:xfrm>
            <a:off x="6107112" y="4429125"/>
            <a:ext cx="29527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smtClean="0">
                <a:latin typeface="Cambria" pitchFamily="18" charset="0"/>
              </a:rPr>
              <a:t>two dice from 1-6 inclusive</a:t>
            </a:r>
            <a:endParaRPr lang="en-US" sz="1800" dirty="0">
              <a:latin typeface="Cambria" pitchFamily="18" charset="0"/>
            </a:endParaRPr>
          </a:p>
        </p:txBody>
      </p:sp>
      <p:sp>
        <p:nvSpPr>
          <p:cNvPr id="9222" name="Text Box 11"/>
          <p:cNvSpPr txBox="1">
            <a:spLocks noChangeArrowheads="1"/>
          </p:cNvSpPr>
          <p:nvPr>
            <p:custDataLst>
              <p:tags r:id="rId5"/>
            </p:custDataLst>
          </p:nvPr>
        </p:nvSpPr>
        <p:spPr bwMode="auto">
          <a:xfrm>
            <a:off x="6477000" y="6524625"/>
            <a:ext cx="2582863"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lnSpc>
                <a:spcPct val="90000"/>
              </a:lnSpc>
              <a:spcBef>
                <a:spcPct val="50000"/>
              </a:spcBef>
            </a:pPr>
            <a:r>
              <a:rPr lang="en-US" sz="1200" dirty="0">
                <a:solidFill>
                  <a:srgbClr val="0806CE"/>
                </a:solidFill>
                <a:latin typeface="Cambria" pitchFamily="18" charset="0"/>
              </a:rPr>
              <a:t>where is the </a:t>
            </a:r>
            <a:r>
              <a:rPr lang="en-US" sz="1200" dirty="0" smtClean="0">
                <a:solidFill>
                  <a:srgbClr val="0806CE"/>
                </a:solidFill>
                <a:latin typeface="Cambria" pitchFamily="18" charset="0"/>
              </a:rPr>
              <a:t>check for doubles?</a:t>
            </a:r>
            <a:endParaRPr lang="en-US" sz="1200" dirty="0">
              <a:solidFill>
                <a:srgbClr val="0806CE"/>
              </a:solidFill>
              <a:latin typeface="Cambria" pitchFamily="18" charset="0"/>
            </a:endParaRPr>
          </a:p>
        </p:txBody>
      </p:sp>
      <p:sp>
        <p:nvSpPr>
          <p:cNvPr id="9223" name="Text Box 12"/>
          <p:cNvSpPr txBox="1">
            <a:spLocks noChangeArrowheads="1"/>
          </p:cNvSpPr>
          <p:nvPr>
            <p:custDataLst>
              <p:tags r:id="rId6"/>
            </p:custDataLst>
          </p:nvPr>
        </p:nvSpPr>
        <p:spPr bwMode="auto">
          <a:xfrm>
            <a:off x="3321225" y="2212621"/>
            <a:ext cx="4016728"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90000"/>
              </a:lnSpc>
              <a:spcBef>
                <a:spcPct val="50000"/>
              </a:spcBef>
            </a:pPr>
            <a:r>
              <a:rPr lang="en-US" sz="1800" dirty="0">
                <a:solidFill>
                  <a:srgbClr val="0806CE"/>
                </a:solidFill>
                <a:latin typeface="Cambria" pitchFamily="18" charset="0"/>
              </a:rPr>
              <a:t> </a:t>
            </a:r>
            <a:r>
              <a:rPr lang="en-US" sz="1800" b="1" dirty="0" smtClean="0">
                <a:solidFill>
                  <a:srgbClr val="0806CE"/>
                </a:solidFill>
                <a:latin typeface="Cambria" pitchFamily="18" charset="0"/>
              </a:rPr>
              <a:t>N</a:t>
            </a:r>
            <a:r>
              <a:rPr lang="en-US" sz="1800" dirty="0" smtClean="0">
                <a:solidFill>
                  <a:srgbClr val="0806CE"/>
                </a:solidFill>
                <a:latin typeface="Cambria" pitchFamily="18" charset="0"/>
              </a:rPr>
              <a:t> </a:t>
            </a:r>
            <a:r>
              <a:rPr lang="en-US" sz="1800" dirty="0">
                <a:latin typeface="Cambria" pitchFamily="18" charset="0"/>
              </a:rPr>
              <a:t>is the total number of rolls</a:t>
            </a:r>
          </a:p>
        </p:txBody>
      </p:sp>
      <p:sp>
        <p:nvSpPr>
          <p:cNvPr id="9225" name="Rectangle 15"/>
          <p:cNvSpPr>
            <a:spLocks noChangeArrowheads="1"/>
          </p:cNvSpPr>
          <p:nvPr/>
        </p:nvSpPr>
        <p:spPr bwMode="auto">
          <a:xfrm>
            <a:off x="6153150" y="30607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endParaRPr lang="en-US"/>
          </a:p>
        </p:txBody>
      </p:sp>
      <p:pic>
        <p:nvPicPr>
          <p:cNvPr id="9226" name="Picture 21" descr="dice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1524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Rectangle 22"/>
          <p:cNvSpPr>
            <a:spLocks noChangeArrowheads="1"/>
          </p:cNvSpPr>
          <p:nvPr/>
        </p:nvSpPr>
        <p:spPr bwMode="auto">
          <a:xfrm>
            <a:off x="3837164" y="954088"/>
            <a:ext cx="4452937" cy="923925"/>
          </a:xfrm>
          <a:prstGeom prst="rect">
            <a:avLst/>
          </a:prstGeom>
          <a:solidFill>
            <a:srgbClr val="CAF5F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700" dirty="0">
                <a:latin typeface="Cambria" pitchFamily="18" charset="0"/>
              </a:rPr>
              <a:t>How many doubles will you get in </a:t>
            </a:r>
            <a:r>
              <a:rPr lang="en-US" sz="2700" b="1" dirty="0">
                <a:solidFill>
                  <a:srgbClr val="0806CE"/>
                </a:solidFill>
                <a:latin typeface="Cambria" pitchFamily="18" charset="0"/>
              </a:rPr>
              <a:t>N</a:t>
            </a:r>
            <a:r>
              <a:rPr lang="en-US" sz="2700" dirty="0">
                <a:latin typeface="Cambria" pitchFamily="18" charset="0"/>
              </a:rPr>
              <a:t> rolls of 2 dice?</a:t>
            </a:r>
          </a:p>
        </p:txBody>
      </p:sp>
      <p:cxnSp>
        <p:nvCxnSpPr>
          <p:cNvPr id="3" name="Straight Arrow Connector 2"/>
          <p:cNvCxnSpPr/>
          <p:nvPr/>
        </p:nvCxnSpPr>
        <p:spPr bwMode="auto">
          <a:xfrm flipH="1">
            <a:off x="3149600" y="2432756"/>
            <a:ext cx="237067" cy="259644"/>
          </a:xfrm>
          <a:prstGeom prst="straightConnector1">
            <a:avLst/>
          </a:prstGeom>
          <a:noFill/>
          <a:ln w="12700" cap="flat" cmpd="sng" algn="ctr">
            <a:solidFill>
              <a:srgbClr val="0806CE"/>
            </a:solidFill>
            <a:prstDash val="solid"/>
            <a:round/>
            <a:headEnd type="none" w="med" len="med"/>
            <a:tailEnd type="arrow"/>
          </a:ln>
          <a:effectLst/>
        </p:spPr>
      </p:cxnSp>
    </p:spTree>
    <p:extLst>
      <p:ext uri="{BB962C8B-B14F-4D97-AF65-F5344CB8AC3E}">
        <p14:creationId xmlns:p14="http://schemas.microsoft.com/office/powerpoint/2010/main" val="275084549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custDataLst>
              <p:tags r:id="rId1"/>
            </p:custDataLst>
          </p:nvPr>
        </p:nvSpPr>
        <p:spPr bwMode="auto">
          <a:xfrm>
            <a:off x="914400" y="838200"/>
            <a:ext cx="7239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a:latin typeface="Georgia" pitchFamily="1" charset="0"/>
              </a:rPr>
              <a:t>See you </a:t>
            </a:r>
            <a:r>
              <a:rPr lang="en-US" sz="4200" dirty="0" smtClean="0">
                <a:latin typeface="Georgia" pitchFamily="1" charset="0"/>
              </a:rPr>
              <a:t>in Lab 2 this week!</a:t>
            </a:r>
            <a:endParaRPr lang="en-US" sz="4200" dirty="0">
              <a:latin typeface="Georgia" pitchFamily="1" charset="0"/>
            </a:endParaRPr>
          </a:p>
        </p:txBody>
      </p:sp>
      <p:pic>
        <p:nvPicPr>
          <p:cNvPr id="47107" name="Picture 3"/>
          <p:cNvPicPr>
            <a:picLocks noChangeAspect="1" noChangeArrowheads="1"/>
          </p:cNvPicPr>
          <p:nvPr/>
        </p:nvPicPr>
        <p:blipFill>
          <a:blip r:embed="rId17">
            <a:extLst>
              <a:ext uri="{28A0092B-C50C-407E-A947-70E740481C1C}">
                <a14:useLocalDpi xmlns:a14="http://schemas.microsoft.com/office/drawing/2010/main" val="0"/>
              </a:ext>
            </a:extLst>
          </a:blip>
          <a:srcRect l="23840" t="41426" r="22229" b="38962"/>
          <a:stretch>
            <a:fillRect/>
          </a:stretch>
        </p:blipFill>
        <p:spPr bwMode="auto">
          <a:xfrm>
            <a:off x="609600" y="2590800"/>
            <a:ext cx="77882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nvGrpSpPr>
          <p:cNvPr id="47108" name="Group 21"/>
          <p:cNvGrpSpPr>
            <a:grpSpLocks/>
          </p:cNvGrpSpPr>
          <p:nvPr>
            <p:custDataLst>
              <p:tags r:id="rId2"/>
            </p:custDataLst>
          </p:nvPr>
        </p:nvGrpSpPr>
        <p:grpSpPr bwMode="auto">
          <a:xfrm>
            <a:off x="7772401" y="5638800"/>
            <a:ext cx="1022276" cy="935008"/>
            <a:chOff x="2928" y="1051"/>
            <a:chExt cx="840" cy="957"/>
          </a:xfrm>
        </p:grpSpPr>
        <p:sp>
          <p:nvSpPr>
            <p:cNvPr id="47110" name="Freeform 22"/>
            <p:cNvSpPr>
              <a:spLocks/>
            </p:cNvSpPr>
            <p:nvPr>
              <p:custDataLst>
                <p:tags r:id="rId3"/>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7111" name="Oval 23"/>
            <p:cNvSpPr>
              <a:spLocks noChangeArrowheads="1"/>
            </p:cNvSpPr>
            <p:nvPr>
              <p:custDataLst>
                <p:tags r:id="rId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7112" name="Oval 24"/>
            <p:cNvSpPr>
              <a:spLocks noChangeArrowheads="1"/>
            </p:cNvSpPr>
            <p:nvPr>
              <p:custDataLst>
                <p:tags r:id="rId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113" name="Oval 25"/>
            <p:cNvSpPr>
              <a:spLocks noChangeArrowheads="1"/>
            </p:cNvSpPr>
            <p:nvPr>
              <p:custDataLst>
                <p:tags r:id="rId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114" name="Oval 26"/>
            <p:cNvSpPr>
              <a:spLocks noChangeArrowheads="1"/>
            </p:cNvSpPr>
            <p:nvPr>
              <p:custDataLst>
                <p:tags r:id="rId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115" name="Oval 27"/>
            <p:cNvSpPr>
              <a:spLocks noChangeArrowheads="1"/>
            </p:cNvSpPr>
            <p:nvPr>
              <p:custDataLst>
                <p:tags r:id="rId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116" name="Oval 28"/>
            <p:cNvSpPr>
              <a:spLocks noChangeArrowheads="1"/>
            </p:cNvSpPr>
            <p:nvPr>
              <p:custDataLst>
                <p:tags r:id="rId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117" name="Oval 29"/>
            <p:cNvSpPr>
              <a:spLocks noChangeArrowheads="1"/>
            </p:cNvSpPr>
            <p:nvPr>
              <p:custDataLst>
                <p:tags r:id="rId1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118" name="AutoShape 30"/>
            <p:cNvSpPr>
              <a:spLocks noChangeArrowheads="1"/>
            </p:cNvSpPr>
            <p:nvPr>
              <p:custDataLst>
                <p:tags r:id="rId1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7119" name="Freeform 31"/>
            <p:cNvSpPr>
              <a:spLocks/>
            </p:cNvSpPr>
            <p:nvPr>
              <p:custDataLst>
                <p:tags r:id="rId1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7120" name="Freeform 32"/>
            <p:cNvSpPr>
              <a:spLocks/>
            </p:cNvSpPr>
            <p:nvPr>
              <p:custDataLst>
                <p:tags r:id="rId1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7121" name="Freeform 33"/>
            <p:cNvSpPr>
              <a:spLocks/>
            </p:cNvSpPr>
            <p:nvPr>
              <p:custDataLst>
                <p:tags r:id="rId1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7122" name="Freeform 34"/>
            <p:cNvSpPr>
              <a:spLocks/>
            </p:cNvSpPr>
            <p:nvPr>
              <p:custDataLst>
                <p:tags r:id="rId1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7109" name="Text Box 35"/>
          <p:cNvSpPr txBox="1">
            <a:spLocks noChangeArrowheads="1"/>
          </p:cNvSpPr>
          <p:nvPr/>
        </p:nvSpPr>
        <p:spPr bwMode="auto">
          <a:xfrm>
            <a:off x="4645659" y="4758514"/>
            <a:ext cx="39872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dirty="0">
                <a:solidFill>
                  <a:srgbClr val="0A8E12"/>
                </a:solidFill>
                <a:latin typeface="Cambria" pitchFamily="18" charset="0"/>
              </a:rPr>
              <a:t>This must be a </a:t>
            </a:r>
            <a:r>
              <a:rPr lang="en-US" b="1" dirty="0">
                <a:solidFill>
                  <a:srgbClr val="0A8E12"/>
                </a:solidFill>
                <a:latin typeface="Cambria" pitchFamily="18" charset="0"/>
              </a:rPr>
              <a:t>sine</a:t>
            </a:r>
            <a:r>
              <a:rPr lang="en-US" dirty="0">
                <a:solidFill>
                  <a:srgbClr val="0A8E12"/>
                </a:solidFill>
                <a:latin typeface="Cambria" pitchFamily="18" charset="0"/>
              </a:rPr>
              <a:t> of what's to come, '</a:t>
            </a:r>
            <a:r>
              <a:rPr lang="en-US" b="1" dirty="0" err="1">
                <a:solidFill>
                  <a:srgbClr val="0A8E12"/>
                </a:solidFill>
                <a:latin typeface="Cambria" pitchFamily="18" charset="0"/>
              </a:rPr>
              <a:t>cos</a:t>
            </a:r>
            <a:r>
              <a:rPr lang="en-US" dirty="0">
                <a:solidFill>
                  <a:srgbClr val="0A8E12"/>
                </a:solidFill>
                <a:latin typeface="Cambria" pitchFamily="18" charset="0"/>
              </a:rPr>
              <a:t> it'd be a real </a:t>
            </a:r>
            <a:r>
              <a:rPr lang="en-US" b="1" dirty="0">
                <a:solidFill>
                  <a:srgbClr val="0A8E12"/>
                </a:solidFill>
                <a:latin typeface="Cambria" pitchFamily="18" charset="0"/>
              </a:rPr>
              <a:t>tangent</a:t>
            </a:r>
            <a:r>
              <a:rPr lang="en-US" dirty="0">
                <a:solidFill>
                  <a:srgbClr val="0A8E12"/>
                </a:solidFill>
                <a:latin typeface="Cambria" pitchFamily="18" charset="0"/>
              </a:rPr>
              <a:t> otherwise...</a:t>
            </a:r>
          </a:p>
        </p:txBody>
      </p:sp>
    </p:spTree>
    <p:extLst>
      <p:ext uri="{BB962C8B-B14F-4D97-AF65-F5344CB8AC3E}">
        <p14:creationId xmlns:p14="http://schemas.microsoft.com/office/powerpoint/2010/main" val="320321289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6"/>
          <p:cNvSpPr txBox="1">
            <a:spLocks noChangeArrowheads="1"/>
          </p:cNvSpPr>
          <p:nvPr>
            <p:custDataLst>
              <p:tags r:id="rId1"/>
            </p:custDataLst>
          </p:nvPr>
        </p:nvSpPr>
        <p:spPr bwMode="auto">
          <a:xfrm>
            <a:off x="304800" y="1908175"/>
            <a:ext cx="79629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smtClean="0">
                <a:solidFill>
                  <a:srgbClr val="0D1EFE"/>
                </a:solidFill>
                <a:latin typeface="Courier New" pitchFamily="1" charset="0"/>
              </a:rPr>
              <a:t>range</a:t>
            </a:r>
            <a:r>
              <a:rPr lang="en-US" b="1" dirty="0" smtClean="0">
                <a:latin typeface="Courier New" pitchFamily="1" charset="0"/>
              </a:rPr>
              <a:t>(</a:t>
            </a:r>
            <a:r>
              <a:rPr lang="en-US" b="1" dirty="0" err="1" smtClean="0">
                <a:latin typeface="Courier New" pitchFamily="1" charset="0"/>
              </a:rPr>
              <a:t>low,hi</a:t>
            </a:r>
            <a:r>
              <a:rPr lang="en-US" b="1" dirty="0" smtClean="0">
                <a:latin typeface="Courier New" pitchFamily="1" charset="0"/>
              </a:rPr>
              <a:t> ):</a:t>
            </a:r>
            <a:endParaRPr lang="en-US" b="1" dirty="0">
              <a:latin typeface="Courier New" pitchFamily="1" charset="0"/>
            </a:endParaRPr>
          </a:p>
          <a:p>
            <a:pPr>
              <a:spcBef>
                <a:spcPct val="50000"/>
              </a:spcBef>
            </a:pPr>
            <a:r>
              <a:rPr lang="en-US" b="1" dirty="0">
                <a:solidFill>
                  <a:srgbClr val="B410CE"/>
                </a:solidFill>
                <a:latin typeface="Courier New" pitchFamily="1" charset="0"/>
              </a:rPr>
              <a:t>    </a:t>
            </a:r>
            <a:r>
              <a:rPr lang="en-US" b="1" dirty="0">
                <a:solidFill>
                  <a:srgbClr val="0A8E12"/>
                </a:solidFill>
                <a:latin typeface="Courier New" pitchFamily="1" charset="0"/>
              </a:rPr>
              <a:t>""" input:  </a:t>
            </a:r>
            <a:r>
              <a:rPr lang="en-US" b="1" dirty="0" err="1" smtClean="0">
                <a:solidFill>
                  <a:srgbClr val="0A8E12"/>
                </a:solidFill>
                <a:latin typeface="Courier New" pitchFamily="1" charset="0"/>
              </a:rPr>
              <a:t>ints</a:t>
            </a:r>
            <a:r>
              <a:rPr lang="en-US" b="1" dirty="0" smtClean="0">
                <a:solidFill>
                  <a:srgbClr val="0A8E12"/>
                </a:solidFill>
                <a:latin typeface="Courier New" pitchFamily="1" charset="0"/>
              </a:rPr>
              <a:t> </a:t>
            </a:r>
            <a:r>
              <a:rPr lang="en-US" b="1" dirty="0">
                <a:solidFill>
                  <a:srgbClr val="0A8E12"/>
                </a:solidFill>
                <a:latin typeface="Courier New" pitchFamily="1" charset="0"/>
              </a:rPr>
              <a:t>low and hi</a:t>
            </a:r>
          </a:p>
          <a:p>
            <a:pPr>
              <a:spcBef>
                <a:spcPct val="50000"/>
              </a:spcBef>
            </a:pPr>
            <a:r>
              <a:rPr lang="en-US" b="1" dirty="0">
                <a:solidFill>
                  <a:srgbClr val="0A8E12"/>
                </a:solidFill>
                <a:latin typeface="Courier New" pitchFamily="1" charset="0"/>
              </a:rPr>
              <a:t>        output: </a:t>
            </a:r>
            <a:r>
              <a:rPr lang="en-US" b="1" dirty="0" err="1">
                <a:solidFill>
                  <a:srgbClr val="0A8E12"/>
                </a:solidFill>
                <a:latin typeface="Courier New" pitchFamily="1" charset="0"/>
              </a:rPr>
              <a:t>int</a:t>
            </a:r>
            <a:r>
              <a:rPr lang="en-US" b="1" dirty="0">
                <a:solidFill>
                  <a:srgbClr val="0A8E12"/>
                </a:solidFill>
                <a:latin typeface="Courier New" pitchFamily="1" charset="0"/>
              </a:rPr>
              <a:t> list from low </a:t>
            </a:r>
            <a:r>
              <a:rPr lang="en-US" b="1" dirty="0" smtClean="0">
                <a:solidFill>
                  <a:srgbClr val="0A8E12"/>
                </a:solidFill>
                <a:latin typeface="Courier New" pitchFamily="1" charset="0"/>
              </a:rPr>
              <a:t>to </a:t>
            </a:r>
            <a:r>
              <a:rPr lang="en-US" b="1" dirty="0">
                <a:solidFill>
                  <a:srgbClr val="0A8E12"/>
                </a:solidFill>
                <a:latin typeface="Courier New" pitchFamily="1" charset="0"/>
              </a:rPr>
              <a:t>hi</a:t>
            </a:r>
          </a:p>
          <a:p>
            <a:pPr>
              <a:spcBef>
                <a:spcPct val="50000"/>
              </a:spcBef>
            </a:pPr>
            <a:r>
              <a:rPr lang="en-US" b="1" dirty="0">
                <a:solidFill>
                  <a:srgbClr val="0A8E12"/>
                </a:solidFill>
                <a:latin typeface="Courier New" pitchFamily="1" charset="0"/>
              </a:rPr>
              <a:t>    """</a:t>
            </a:r>
            <a:endParaRPr lang="en-US" b="1" dirty="0">
              <a:latin typeface="Courier New" pitchFamily="1" charset="0"/>
            </a:endParaRPr>
          </a:p>
          <a:p>
            <a:pPr>
              <a:spcBef>
                <a:spcPct val="50000"/>
              </a:spcBef>
            </a:pPr>
            <a:r>
              <a:rPr lang="en-US" b="1" dirty="0">
                <a:latin typeface="Courier New" pitchFamily="1" charset="0"/>
              </a:rPr>
              <a:t>    </a:t>
            </a:r>
            <a:r>
              <a:rPr lang="en-US" b="1" dirty="0">
                <a:solidFill>
                  <a:srgbClr val="DA740E"/>
                </a:solidFill>
                <a:latin typeface="Courier New" pitchFamily="1" charset="0"/>
              </a:rPr>
              <a:t>if</a:t>
            </a:r>
            <a:r>
              <a:rPr lang="en-US" b="1" dirty="0">
                <a:solidFill>
                  <a:schemeClr val="hlink"/>
                </a:solidFill>
                <a:latin typeface="Courier New" pitchFamily="1" charset="0"/>
              </a:rPr>
              <a:t> </a:t>
            </a:r>
            <a:r>
              <a:rPr lang="en-US" b="1" dirty="0">
                <a:latin typeface="Courier New" pitchFamily="1" charset="0"/>
              </a:rPr>
              <a:t>low &gt;= hi:</a:t>
            </a:r>
          </a:p>
          <a:p>
            <a:pPr>
              <a:spcBef>
                <a:spcPct val="50000"/>
              </a:spcBef>
            </a:pPr>
            <a:r>
              <a:rPr lang="en-US" b="1" dirty="0">
                <a:latin typeface="Courier New" pitchFamily="1" charset="0"/>
              </a:rPr>
              <a:t>        </a:t>
            </a:r>
            <a:r>
              <a:rPr lang="en-US" b="1" dirty="0">
                <a:solidFill>
                  <a:srgbClr val="DA740E"/>
                </a:solidFill>
                <a:latin typeface="Courier New" pitchFamily="1" charset="0"/>
              </a:rPr>
              <a:t>return</a:t>
            </a:r>
            <a:r>
              <a:rPr lang="en-US" b="1" dirty="0">
                <a:latin typeface="Courier New" pitchFamily="1" charset="0"/>
              </a:rPr>
              <a:t> []</a:t>
            </a:r>
          </a:p>
          <a:p>
            <a:pPr>
              <a:spcBef>
                <a:spcPct val="50000"/>
              </a:spcBef>
            </a:pPr>
            <a:r>
              <a:rPr lang="en-US" b="1" dirty="0">
                <a:latin typeface="Courier New" pitchFamily="1" charset="0"/>
              </a:rPr>
              <a:t>    </a:t>
            </a:r>
            <a:r>
              <a:rPr lang="en-US" b="1" dirty="0">
                <a:solidFill>
                  <a:srgbClr val="DA740E"/>
                </a:solidFill>
                <a:latin typeface="Courier New" pitchFamily="1" charset="0"/>
              </a:rPr>
              <a:t>else</a:t>
            </a:r>
            <a:r>
              <a:rPr lang="en-US" b="1" dirty="0">
                <a:latin typeface="Courier New" pitchFamily="1" charset="0"/>
              </a:rPr>
              <a:t>:</a:t>
            </a:r>
          </a:p>
          <a:p>
            <a:pPr>
              <a:spcBef>
                <a:spcPct val="50000"/>
              </a:spcBef>
            </a:pPr>
            <a:r>
              <a:rPr lang="en-US" b="1" dirty="0">
                <a:latin typeface="Courier New" pitchFamily="1" charset="0"/>
              </a:rPr>
              <a:t>        </a:t>
            </a:r>
            <a:r>
              <a:rPr lang="en-US" b="1" dirty="0">
                <a:solidFill>
                  <a:srgbClr val="DA740E"/>
                </a:solidFill>
                <a:latin typeface="Courier New" pitchFamily="1" charset="0"/>
              </a:rPr>
              <a:t>return</a:t>
            </a:r>
            <a:endParaRPr lang="en-US" b="1" dirty="0">
              <a:latin typeface="Courier New" pitchFamily="1" charset="0"/>
            </a:endParaRPr>
          </a:p>
        </p:txBody>
      </p:sp>
      <p:pic>
        <p:nvPicPr>
          <p:cNvPr id="20484" name="Picture 7"/>
          <p:cNvPicPr>
            <a:picLocks noChangeAspect="1" noChangeArrowheads="1"/>
          </p:cNvPicPr>
          <p:nvPr>
            <p:custDataLst>
              <p:tags r:id="rId2"/>
            </p:custDataLst>
          </p:nvPr>
        </p:nvPicPr>
        <p:blipFill>
          <a:blip r:embed="rId21">
            <a:extLst>
              <a:ext uri="{28A0092B-C50C-407E-A947-70E740481C1C}">
                <a14:useLocalDpi xmlns:a14="http://schemas.microsoft.com/office/drawing/2010/main" val="0"/>
              </a:ext>
            </a:extLst>
          </a:blip>
          <a:srcRect/>
          <a:stretch>
            <a:fillRect/>
          </a:stretch>
        </p:blipFill>
        <p:spPr bwMode="auto">
          <a:xfrm>
            <a:off x="7656513" y="152400"/>
            <a:ext cx="12223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0485" name="Text Box 8"/>
          <p:cNvSpPr txBox="1">
            <a:spLocks noChangeArrowheads="1"/>
          </p:cNvSpPr>
          <p:nvPr>
            <p:custDataLst>
              <p:tags r:id="rId3"/>
            </p:custDataLst>
          </p:nvPr>
        </p:nvSpPr>
        <p:spPr bwMode="auto">
          <a:xfrm>
            <a:off x="7543800" y="1600200"/>
            <a:ext cx="1447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00" dirty="0">
                <a:solidFill>
                  <a:srgbClr val="067B0E"/>
                </a:solidFill>
                <a:latin typeface="Cambria" pitchFamily="18" charset="0"/>
              </a:rPr>
              <a:t>what's </a:t>
            </a:r>
            <a:r>
              <a:rPr lang="en-US" sz="1000" dirty="0" err="1">
                <a:solidFill>
                  <a:srgbClr val="067B0E"/>
                </a:solidFill>
                <a:latin typeface="Cambria" pitchFamily="18" charset="0"/>
              </a:rPr>
              <a:t>cookin</a:t>
            </a:r>
            <a:r>
              <a:rPr lang="en-US" sz="1000" dirty="0">
                <a:solidFill>
                  <a:srgbClr val="067B0E"/>
                </a:solidFill>
                <a:latin typeface="Cambria" pitchFamily="18" charset="0"/>
              </a:rPr>
              <a:t>' here?</a:t>
            </a:r>
          </a:p>
        </p:txBody>
      </p:sp>
      <p:sp>
        <p:nvSpPr>
          <p:cNvPr id="20486" name="Text Box 9"/>
          <p:cNvSpPr txBox="1">
            <a:spLocks noChangeArrowheads="1"/>
          </p:cNvSpPr>
          <p:nvPr>
            <p:custDataLst>
              <p:tags r:id="rId4"/>
            </p:custDataLst>
          </p:nvPr>
        </p:nvSpPr>
        <p:spPr bwMode="auto">
          <a:xfrm>
            <a:off x="7710654" y="3090029"/>
            <a:ext cx="1296988" cy="307975"/>
          </a:xfrm>
          <a:prstGeom prst="rect">
            <a:avLst/>
          </a:prstGeom>
          <a:solidFill>
            <a:srgbClr val="CCFFCC"/>
          </a:solidFill>
          <a:ln w="19050">
            <a:noFill/>
            <a:miter lim="800000"/>
            <a:headEnd/>
            <a:tailEnd/>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dirty="0">
                <a:solidFill>
                  <a:srgbClr val="0A8E12"/>
                </a:solidFill>
                <a:latin typeface="Cambria" pitchFamily="18" charset="0"/>
              </a:rPr>
              <a:t>excluding  </a:t>
            </a:r>
            <a:r>
              <a:rPr lang="en-US" sz="1400" b="1" dirty="0">
                <a:solidFill>
                  <a:srgbClr val="0A8E12"/>
                </a:solidFill>
                <a:latin typeface="Cambria" pitchFamily="18" charset="0"/>
              </a:rPr>
              <a:t>hi</a:t>
            </a:r>
            <a:endParaRPr lang="en-US" sz="1400" dirty="0">
              <a:solidFill>
                <a:srgbClr val="0A8E12"/>
              </a:solidFill>
              <a:latin typeface="Cambria" pitchFamily="18" charset="0"/>
            </a:endParaRPr>
          </a:p>
        </p:txBody>
      </p:sp>
      <p:grpSp>
        <p:nvGrpSpPr>
          <p:cNvPr id="20487" name="Group 42"/>
          <p:cNvGrpSpPr>
            <a:grpSpLocks/>
          </p:cNvGrpSpPr>
          <p:nvPr>
            <p:custDataLst>
              <p:tags r:id="rId5"/>
            </p:custDataLst>
          </p:nvPr>
        </p:nvGrpSpPr>
        <p:grpSpPr bwMode="auto">
          <a:xfrm>
            <a:off x="8534400" y="1905000"/>
            <a:ext cx="381000" cy="457200"/>
            <a:chOff x="2928" y="1051"/>
            <a:chExt cx="840" cy="957"/>
          </a:xfrm>
        </p:grpSpPr>
        <p:sp>
          <p:nvSpPr>
            <p:cNvPr id="20489" name="Freeform 43"/>
            <p:cNvSpPr>
              <a:spLocks/>
            </p:cNvSpPr>
            <p:nvPr>
              <p:custDataLst>
                <p:tags r:id="rId7"/>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490" name="Oval 44"/>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0491" name="Oval 45"/>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2" name="Oval 46"/>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3" name="Oval 47"/>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4" name="Oval 48"/>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5" name="Oval 49"/>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6" name="Oval 50"/>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7" name="AutoShape 51"/>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0498" name="Freeform 52"/>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499" name="Freeform 53"/>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500" name="Freeform 54"/>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501" name="Freeform 55"/>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cxnSp>
        <p:nvCxnSpPr>
          <p:cNvPr id="4" name="Straight Arrow Connector 3"/>
          <p:cNvCxnSpPr/>
          <p:nvPr/>
        </p:nvCxnSpPr>
        <p:spPr bwMode="auto">
          <a:xfrm flipH="1">
            <a:off x="3429000" y="1721277"/>
            <a:ext cx="342900" cy="186898"/>
          </a:xfrm>
          <a:prstGeom prst="straightConnector1">
            <a:avLst/>
          </a:prstGeom>
          <a:noFill/>
          <a:ln w="19050" cap="flat" cmpd="sng" algn="ctr">
            <a:solidFill>
              <a:srgbClr val="C00000"/>
            </a:solidFill>
            <a:prstDash val="solid"/>
            <a:round/>
            <a:headEnd type="none" w="med" len="med"/>
            <a:tailEnd type="arrow"/>
          </a:ln>
          <a:effectLst/>
        </p:spPr>
      </p:cxnSp>
      <p:sp>
        <p:nvSpPr>
          <p:cNvPr id="25" name="Text Box 2"/>
          <p:cNvSpPr txBox="1">
            <a:spLocks noChangeArrowheads="1"/>
          </p:cNvSpPr>
          <p:nvPr>
            <p:custDataLst>
              <p:tags r:id="rId6"/>
            </p:custDataLst>
          </p:nvPr>
        </p:nvSpPr>
        <p:spPr bwMode="auto">
          <a:xfrm>
            <a:off x="762000" y="2587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solidFill>
                  <a:schemeClr val="bg1">
                    <a:lumMod val="50000"/>
                  </a:schemeClr>
                </a:solidFill>
                <a:latin typeface="Cambria" pitchFamily="18" charset="0"/>
              </a:rPr>
              <a:t>sum</a:t>
            </a:r>
            <a:r>
              <a:rPr lang="en-US" sz="4200" b="1" dirty="0">
                <a:latin typeface="Cambria" pitchFamily="18" charset="0"/>
              </a:rPr>
              <a:t>      </a:t>
            </a:r>
            <a:r>
              <a:rPr lang="en-US" sz="4200" b="1" dirty="0" smtClean="0">
                <a:latin typeface="Cambria" pitchFamily="18" charset="0"/>
              </a:rPr>
              <a:t>       </a:t>
            </a:r>
            <a:r>
              <a:rPr lang="en-US" sz="4200" b="1" dirty="0">
                <a:latin typeface="Cambria" pitchFamily="18" charset="0"/>
              </a:rPr>
              <a:t>range</a:t>
            </a:r>
            <a:endParaRPr lang="en-US" sz="4200" dirty="0">
              <a:latin typeface="Cambria" pitchFamily="18" charset="0"/>
            </a:endParaRPr>
          </a:p>
        </p:txBody>
      </p:sp>
      <p:sp>
        <p:nvSpPr>
          <p:cNvPr id="6" name="Rectangle 5"/>
          <p:cNvSpPr/>
          <p:nvPr/>
        </p:nvSpPr>
        <p:spPr>
          <a:xfrm>
            <a:off x="3783698" y="1353861"/>
            <a:ext cx="736164" cy="369332"/>
          </a:xfrm>
          <a:prstGeom prst="rect">
            <a:avLst/>
          </a:prstGeom>
          <a:solidFill>
            <a:srgbClr val="FFE5F4"/>
          </a:solidFill>
          <a:ln>
            <a:solidFill>
              <a:srgbClr val="C00000"/>
            </a:solidFill>
          </a:ln>
        </p:spPr>
        <p:txBody>
          <a:bodyPr wrap="none">
            <a:spAutoFit/>
          </a:bodyPr>
          <a:lstStyle/>
          <a:p>
            <a:r>
              <a:rPr lang="en-US" sz="1800" b="1" dirty="0" smtClean="0">
                <a:solidFill>
                  <a:srgbClr val="C00000"/>
                </a:solidFill>
                <a:latin typeface="Cambria" pitchFamily="18" charset="0"/>
              </a:rPr>
              <a:t>step?</a:t>
            </a:r>
            <a:endParaRPr lang="en-US" sz="1800" dirty="0">
              <a:solidFill>
                <a:srgbClr val="C00000"/>
              </a:solidFill>
            </a:endParaRPr>
          </a:p>
        </p:txBody>
      </p:sp>
      <mc:AlternateContent xmlns:mc="http://schemas.openxmlformats.org/markup-compatibility/2006" xmlns:p14="http://schemas.microsoft.com/office/powerpoint/2010/main">
        <mc:Choice Requires="p14">
          <p:contentPart p14:bwMode="auto" r:id="rId22">
            <p14:nvContentPartPr>
              <p14:cNvPr id="2" name="Ink 1"/>
              <p14:cNvContentPartPr/>
              <p14:nvPr/>
            </p14:nvContentPartPr>
            <p14:xfrm>
              <a:off x="2393280" y="660960"/>
              <a:ext cx="6197400" cy="5652720"/>
            </p14:xfrm>
          </p:contentPart>
        </mc:Choice>
        <mc:Fallback xmlns="">
          <p:pic>
            <p:nvPicPr>
              <p:cNvPr id="2" name="Ink 1"/>
              <p:cNvPicPr/>
              <p:nvPr/>
            </p:nvPicPr>
            <p:blipFill>
              <a:blip r:embed="rId23"/>
              <a:stretch>
                <a:fillRect/>
              </a:stretch>
            </p:blipFill>
            <p:spPr>
              <a:xfrm>
                <a:off x="2383920" y="651600"/>
                <a:ext cx="6216120" cy="5671440"/>
              </a:xfrm>
              <a:prstGeom prst="rect">
                <a:avLst/>
              </a:prstGeom>
            </p:spPr>
          </p:pic>
        </mc:Fallback>
      </mc:AlternateContent>
    </p:spTree>
    <p:extLst>
      <p:ext uri="{BB962C8B-B14F-4D97-AF65-F5344CB8AC3E}">
        <p14:creationId xmlns:p14="http://schemas.microsoft.com/office/powerpoint/2010/main" val="179735203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custDataLst>
              <p:tags r:id="rId1"/>
            </p:custDataLst>
          </p:nvPr>
        </p:nvSpPr>
        <p:spPr bwMode="auto">
          <a:xfrm>
            <a:off x="381000" y="258763"/>
            <a:ext cx="6248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latin typeface="Courier New" pitchFamily="1" charset="0"/>
              </a:rPr>
              <a:t>sum </a:t>
            </a:r>
            <a:r>
              <a:rPr lang="en-US" sz="4200" i="1">
                <a:latin typeface="Times New Roman" pitchFamily="1" charset="0"/>
              </a:rPr>
              <a:t>and</a:t>
            </a:r>
            <a:r>
              <a:rPr lang="en-US" sz="4200" b="1">
                <a:latin typeface="Courier New" pitchFamily="1" charset="0"/>
              </a:rPr>
              <a:t> range</a:t>
            </a:r>
            <a:endParaRPr lang="en-US" sz="4200"/>
          </a:p>
        </p:txBody>
      </p:sp>
      <p:sp>
        <p:nvSpPr>
          <p:cNvPr id="20" name="Text Box 6"/>
          <p:cNvSpPr txBox="1">
            <a:spLocks noChangeArrowheads="1"/>
          </p:cNvSpPr>
          <p:nvPr>
            <p:custDataLst>
              <p:tags r:id="rId2"/>
            </p:custDataLst>
          </p:nvPr>
        </p:nvSpPr>
        <p:spPr bwMode="auto">
          <a:xfrm>
            <a:off x="393032" y="1724561"/>
            <a:ext cx="5486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50000"/>
                  </a:schemeClr>
                </a:solidFill>
                <a:latin typeface="Courier New" pitchFamily="1" charset="0"/>
              </a:rPr>
              <a:t>&gt;&gt;&gt;</a:t>
            </a:r>
            <a:r>
              <a:rPr lang="en-US" sz="3200" b="1" dirty="0">
                <a:latin typeface="Courier New" pitchFamily="1" charset="0"/>
              </a:rPr>
              <a:t> sum(range(1,101</a:t>
            </a:r>
            <a:r>
              <a:rPr lang="en-US" sz="3200" b="1" dirty="0" smtClean="0">
                <a:latin typeface="Courier New" pitchFamily="1" charset="0"/>
              </a:rPr>
              <a:t>))</a:t>
            </a:r>
          </a:p>
        </p:txBody>
      </p:sp>
      <mc:AlternateContent xmlns:mc="http://schemas.openxmlformats.org/markup-compatibility/2006" xmlns:p14="http://schemas.microsoft.com/office/powerpoint/2010/main">
        <mc:Choice Requires="p14">
          <p:contentPart p14:bwMode="auto" r:id="rId34">
            <p14:nvContentPartPr>
              <p14:cNvPr id="2" name="Ink 1"/>
              <p14:cNvContentPartPr/>
              <p14:nvPr/>
            </p14:nvContentPartPr>
            <p14:xfrm>
              <a:off x="509040" y="1303560"/>
              <a:ext cx="8081640" cy="4983120"/>
            </p14:xfrm>
          </p:contentPart>
        </mc:Choice>
        <mc:Fallback xmlns="">
          <p:pic>
            <p:nvPicPr>
              <p:cNvPr id="2" name="Ink 1"/>
              <p:cNvPicPr/>
              <p:nvPr/>
            </p:nvPicPr>
            <p:blipFill>
              <a:blip r:embed="rId35"/>
              <a:stretch>
                <a:fillRect/>
              </a:stretch>
            </p:blipFill>
            <p:spPr>
              <a:xfrm>
                <a:off x="499680" y="1294200"/>
                <a:ext cx="8100360" cy="5001840"/>
              </a:xfrm>
              <a:prstGeom prst="rect">
                <a:avLst/>
              </a:prstGeom>
            </p:spPr>
          </p:pic>
        </mc:Fallback>
      </mc:AlternateContent>
      <p:grpSp>
        <p:nvGrpSpPr>
          <p:cNvPr id="21" name="Group 14"/>
          <p:cNvGrpSpPr>
            <a:grpSpLocks/>
          </p:cNvGrpSpPr>
          <p:nvPr>
            <p:custDataLst>
              <p:tags r:id="rId3"/>
            </p:custDataLst>
          </p:nvPr>
        </p:nvGrpSpPr>
        <p:grpSpPr bwMode="auto">
          <a:xfrm>
            <a:off x="8590680" y="357981"/>
            <a:ext cx="457200" cy="533400"/>
            <a:chOff x="2928" y="1051"/>
            <a:chExt cx="840" cy="957"/>
          </a:xfrm>
        </p:grpSpPr>
        <p:sp>
          <p:nvSpPr>
            <p:cNvPr id="22" name="Freeform 15"/>
            <p:cNvSpPr>
              <a:spLocks/>
            </p:cNvSpPr>
            <p:nvPr>
              <p:custDataLst>
                <p:tags r:id="rId20"/>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3" name="Oval 16"/>
            <p:cNvSpPr>
              <a:spLocks noChangeArrowheads="1"/>
            </p:cNvSpPr>
            <p:nvPr>
              <p:custDataLst>
                <p:tags r:id="rId2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4" name="Oval 17"/>
            <p:cNvSpPr>
              <a:spLocks noChangeArrowheads="1"/>
            </p:cNvSpPr>
            <p:nvPr>
              <p:custDataLst>
                <p:tags r:id="rId2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 name="Oval 18"/>
            <p:cNvSpPr>
              <a:spLocks noChangeArrowheads="1"/>
            </p:cNvSpPr>
            <p:nvPr>
              <p:custDataLst>
                <p:tags r:id="rId2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 name="Oval 19"/>
            <p:cNvSpPr>
              <a:spLocks noChangeArrowheads="1"/>
            </p:cNvSpPr>
            <p:nvPr>
              <p:custDataLst>
                <p:tags r:id="rId2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 name="Oval 20"/>
            <p:cNvSpPr>
              <a:spLocks noChangeArrowheads="1"/>
            </p:cNvSpPr>
            <p:nvPr>
              <p:custDataLst>
                <p:tags r:id="rId2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 name="Oval 21"/>
            <p:cNvSpPr>
              <a:spLocks noChangeArrowheads="1"/>
            </p:cNvSpPr>
            <p:nvPr>
              <p:custDataLst>
                <p:tags r:id="rId2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 name="Oval 22"/>
            <p:cNvSpPr>
              <a:spLocks noChangeArrowheads="1"/>
            </p:cNvSpPr>
            <p:nvPr>
              <p:custDataLst>
                <p:tags r:id="rId2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 name="AutoShape 23"/>
            <p:cNvSpPr>
              <a:spLocks noChangeArrowheads="1"/>
            </p:cNvSpPr>
            <p:nvPr>
              <p:custDataLst>
                <p:tags r:id="rId2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1" name="Freeform 24"/>
            <p:cNvSpPr>
              <a:spLocks/>
            </p:cNvSpPr>
            <p:nvPr>
              <p:custDataLst>
                <p:tags r:id="rId2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2" name="Freeform 25"/>
            <p:cNvSpPr>
              <a:spLocks/>
            </p:cNvSpPr>
            <p:nvPr>
              <p:custDataLst>
                <p:tags r:id="rId3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3" name="Freeform 26"/>
            <p:cNvSpPr>
              <a:spLocks/>
            </p:cNvSpPr>
            <p:nvPr>
              <p:custDataLst>
                <p:tags r:id="rId3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4" name="Freeform 27"/>
            <p:cNvSpPr>
              <a:spLocks/>
            </p:cNvSpPr>
            <p:nvPr>
              <p:custDataLst>
                <p:tags r:id="rId3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5" name="Text Box 28"/>
          <p:cNvSpPr txBox="1">
            <a:spLocks noChangeArrowheads="1"/>
          </p:cNvSpPr>
          <p:nvPr>
            <p:custDataLst>
              <p:tags r:id="rId4"/>
            </p:custDataLst>
          </p:nvPr>
        </p:nvSpPr>
        <p:spPr bwMode="auto">
          <a:xfrm>
            <a:off x="7066681" y="116681"/>
            <a:ext cx="1828800"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dirty="0" smtClean="0">
                <a:solidFill>
                  <a:srgbClr val="0A8E12"/>
                </a:solidFill>
                <a:latin typeface="Cambria" pitchFamily="18" charset="0"/>
              </a:rPr>
              <a:t>I'll bet you have a 50/50 chance on this one…</a:t>
            </a:r>
          </a:p>
          <a:p>
            <a:pPr>
              <a:spcBef>
                <a:spcPct val="50000"/>
              </a:spcBef>
            </a:pPr>
            <a:r>
              <a:rPr lang="en-US" sz="700" dirty="0" smtClean="0">
                <a:solidFill>
                  <a:srgbClr val="0A8E12"/>
                </a:solidFill>
                <a:latin typeface="Cambria" pitchFamily="18" charset="0"/>
              </a:rPr>
              <a:t>- Ben. L '14</a:t>
            </a:r>
            <a:endParaRPr lang="en-US" sz="700" dirty="0">
              <a:solidFill>
                <a:srgbClr val="0A8E12"/>
              </a:solidFill>
              <a:latin typeface="Cambria" pitchFamily="18" charset="0"/>
            </a:endParaRPr>
          </a:p>
        </p:txBody>
      </p:sp>
      <p:grpSp>
        <p:nvGrpSpPr>
          <p:cNvPr id="36" name="Group 14"/>
          <p:cNvGrpSpPr>
            <a:grpSpLocks/>
          </p:cNvGrpSpPr>
          <p:nvPr>
            <p:custDataLst>
              <p:tags r:id="rId5"/>
            </p:custDataLst>
          </p:nvPr>
        </p:nvGrpSpPr>
        <p:grpSpPr bwMode="auto">
          <a:xfrm>
            <a:off x="2690238" y="3046497"/>
            <a:ext cx="457200" cy="533400"/>
            <a:chOff x="2928" y="1051"/>
            <a:chExt cx="840" cy="957"/>
          </a:xfrm>
        </p:grpSpPr>
        <p:sp>
          <p:nvSpPr>
            <p:cNvPr id="37" name="Freeform 15"/>
            <p:cNvSpPr>
              <a:spLocks/>
            </p:cNvSpPr>
            <p:nvPr>
              <p:custDataLst>
                <p:tags r:id="rId7"/>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8" name="Oval 16"/>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9" name="Oval 17"/>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 name="Oval 18"/>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 name="Oval 19"/>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Oval 20"/>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Oval 21"/>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 name="Oval 22"/>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5" name="AutoShape 23"/>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6" name="Freeform 24"/>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7" name="Freeform 25"/>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8" name="Freeform 26"/>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9" name="Freeform 27"/>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0" name="Text Box 28"/>
          <p:cNvSpPr txBox="1">
            <a:spLocks noChangeArrowheads="1"/>
          </p:cNvSpPr>
          <p:nvPr>
            <p:custDataLst>
              <p:tags r:id="rId6"/>
            </p:custDataLst>
          </p:nvPr>
        </p:nvSpPr>
        <p:spPr bwMode="auto">
          <a:xfrm>
            <a:off x="1166239" y="2805197"/>
            <a:ext cx="1828800"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dirty="0" smtClean="0">
                <a:solidFill>
                  <a:srgbClr val="0A8E12"/>
                </a:solidFill>
                <a:latin typeface="Cambria" pitchFamily="18" charset="0"/>
              </a:rPr>
              <a:t>I'll bet you have a 50/50 chance on this one…</a:t>
            </a:r>
          </a:p>
          <a:p>
            <a:pPr>
              <a:spcBef>
                <a:spcPct val="50000"/>
              </a:spcBef>
            </a:pPr>
            <a:r>
              <a:rPr lang="en-US" sz="700" dirty="0" smtClean="0">
                <a:solidFill>
                  <a:srgbClr val="0A8E12"/>
                </a:solidFill>
                <a:latin typeface="Cambria" pitchFamily="18" charset="0"/>
              </a:rPr>
              <a:t>- Ben. L '14</a:t>
            </a:r>
            <a:endParaRPr lang="en-US" sz="700" dirty="0">
              <a:solidFill>
                <a:srgbClr val="0A8E12"/>
              </a:solidFill>
              <a:latin typeface="Cambria" pitchFamily="18" charset="0"/>
            </a:endParaRPr>
          </a:p>
        </p:txBody>
      </p:sp>
    </p:spTree>
    <p:extLst>
      <p:ext uri="{BB962C8B-B14F-4D97-AF65-F5344CB8AC3E}">
        <p14:creationId xmlns:p14="http://schemas.microsoft.com/office/powerpoint/2010/main" val="392315468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270754" y="1595785"/>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726" name="Text Box 11"/>
          <p:cNvSpPr txBox="1">
            <a:spLocks noChangeArrowheads="1"/>
          </p:cNvSpPr>
          <p:nvPr>
            <p:custDataLst>
              <p:tags r:id="rId1"/>
            </p:custDataLst>
          </p:nvPr>
        </p:nvSpPr>
        <p:spPr bwMode="auto">
          <a:xfrm>
            <a:off x="325438" y="1050760"/>
            <a:ext cx="762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n**2 </a:t>
            </a:r>
            <a:r>
              <a:rPr lang="en-US" b="1" dirty="0">
                <a:solidFill>
                  <a:srgbClr val="DA740E"/>
                </a:solidFill>
                <a:latin typeface="Courier New" pitchFamily="1" charset="0"/>
              </a:rPr>
              <a:t>for</a:t>
            </a:r>
            <a:r>
              <a:rPr lang="en-US" b="1" dirty="0">
                <a:latin typeface="Courier New" pitchFamily="1" charset="0"/>
              </a:rPr>
              <a:t> n </a:t>
            </a:r>
            <a:r>
              <a:rPr lang="en-US" b="1" dirty="0">
                <a:solidFill>
                  <a:srgbClr val="CA770E"/>
                </a:solidFill>
                <a:latin typeface="Courier New" pitchFamily="1" charset="0"/>
              </a:rPr>
              <a:t>in</a:t>
            </a:r>
            <a:r>
              <a:rPr lang="en-US" b="1" dirty="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(0,5) </a:t>
            </a:r>
            <a:r>
              <a:rPr lang="en-US" sz="3200" b="1" dirty="0">
                <a:latin typeface="Courier New" pitchFamily="1" charset="0"/>
              </a:rPr>
              <a:t>]</a:t>
            </a:r>
          </a:p>
        </p:txBody>
      </p:sp>
      <p:sp>
        <p:nvSpPr>
          <p:cNvPr id="30722" name="Text Box 2"/>
          <p:cNvSpPr txBox="1">
            <a:spLocks noChangeArrowheads="1"/>
          </p:cNvSpPr>
          <p:nvPr>
            <p:custDataLst>
              <p:tags r:id="rId2"/>
            </p:custDataLst>
          </p:nvPr>
        </p:nvSpPr>
        <p:spPr bwMode="auto">
          <a:xfrm>
            <a:off x="146050" y="147638"/>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latin typeface="Times New Roman" pitchFamily="1" charset="0"/>
              </a:rPr>
              <a:t>Quiz!  </a:t>
            </a:r>
            <a:endParaRPr lang="en-US">
              <a:latin typeface="Times New Roman" pitchFamily="1" charset="0"/>
            </a:endParaRPr>
          </a:p>
        </p:txBody>
      </p:sp>
      <p:sp>
        <p:nvSpPr>
          <p:cNvPr id="30723" name="Text Box 11"/>
          <p:cNvSpPr txBox="1">
            <a:spLocks noChangeArrowheads="1"/>
          </p:cNvSpPr>
          <p:nvPr>
            <p:custDataLst>
              <p:tags r:id="rId3"/>
            </p:custDataLst>
          </p:nvPr>
        </p:nvSpPr>
        <p:spPr bwMode="auto">
          <a:xfrm>
            <a:off x="325438" y="5591175"/>
            <a:ext cx="7564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a*(a-1) </a:t>
            </a:r>
            <a:r>
              <a:rPr lang="en-US" b="1" dirty="0">
                <a:solidFill>
                  <a:srgbClr val="DA740E"/>
                </a:solidFill>
                <a:latin typeface="Courier New" pitchFamily="1" charset="0"/>
              </a:rPr>
              <a:t>for</a:t>
            </a:r>
            <a:r>
              <a:rPr lang="en-US" b="1" dirty="0">
                <a:latin typeface="Courier New" pitchFamily="1" charset="0"/>
              </a:rPr>
              <a:t> a </a:t>
            </a:r>
            <a:r>
              <a:rPr lang="en-US" b="1" dirty="0">
                <a:solidFill>
                  <a:srgbClr val="CA770E"/>
                </a:solidFill>
                <a:latin typeface="Courier New" pitchFamily="1" charset="0"/>
              </a:rPr>
              <a:t>in</a:t>
            </a:r>
            <a:r>
              <a:rPr lang="en-US" b="1" dirty="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(8) </a:t>
            </a:r>
            <a:r>
              <a:rPr lang="en-US" b="1" dirty="0">
                <a:solidFill>
                  <a:srgbClr val="CA770E"/>
                </a:solidFill>
                <a:latin typeface="Courier New" pitchFamily="1" charset="0"/>
              </a:rPr>
              <a:t>if</a:t>
            </a:r>
            <a:r>
              <a:rPr lang="en-US" b="1" dirty="0">
                <a:latin typeface="Courier New" pitchFamily="1" charset="0"/>
              </a:rPr>
              <a:t> a%2==1 </a:t>
            </a:r>
            <a:r>
              <a:rPr lang="en-US" sz="3200" b="1" dirty="0">
                <a:latin typeface="Courier New" pitchFamily="1" charset="0"/>
              </a:rPr>
              <a:t>]</a:t>
            </a:r>
          </a:p>
        </p:txBody>
      </p:sp>
      <p:sp>
        <p:nvSpPr>
          <p:cNvPr id="30724" name="Text Box 11"/>
          <p:cNvSpPr txBox="1">
            <a:spLocks noChangeArrowheads="1"/>
          </p:cNvSpPr>
          <p:nvPr>
            <p:custDataLst>
              <p:tags r:id="rId4"/>
            </p:custDataLst>
          </p:nvPr>
        </p:nvSpPr>
        <p:spPr bwMode="auto">
          <a:xfrm>
            <a:off x="325438" y="4467225"/>
            <a:ext cx="7848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-7*b </a:t>
            </a:r>
            <a:r>
              <a:rPr lang="en-US" b="1">
                <a:solidFill>
                  <a:srgbClr val="DA740E"/>
                </a:solidFill>
                <a:latin typeface="Courier New" pitchFamily="1" charset="0"/>
              </a:rPr>
              <a:t>for</a:t>
            </a:r>
            <a:r>
              <a:rPr lang="en-US" b="1">
                <a:latin typeface="Courier New" pitchFamily="1" charset="0"/>
              </a:rPr>
              <a:t> b </a:t>
            </a:r>
            <a:r>
              <a:rPr lang="en-US" b="1">
                <a:solidFill>
                  <a:srgbClr val="CA770E"/>
                </a:solidFill>
                <a:latin typeface="Courier New" pitchFamily="1" charset="0"/>
              </a:rPr>
              <a:t>in</a:t>
            </a:r>
            <a:r>
              <a:rPr lang="en-US" b="1">
                <a:latin typeface="Courier New" pitchFamily="1" charset="0"/>
              </a:rPr>
              <a:t> </a:t>
            </a:r>
            <a:r>
              <a:rPr lang="en-US" b="1">
                <a:solidFill>
                  <a:srgbClr val="9A04B8"/>
                </a:solidFill>
                <a:latin typeface="Courier New" pitchFamily="1" charset="0"/>
              </a:rPr>
              <a:t>range</a:t>
            </a:r>
            <a:r>
              <a:rPr lang="en-US" b="1">
                <a:latin typeface="Courier New" pitchFamily="1" charset="0"/>
              </a:rPr>
              <a:t>(-6,6) </a:t>
            </a:r>
            <a:r>
              <a:rPr lang="en-US" b="1">
                <a:solidFill>
                  <a:srgbClr val="CA770E"/>
                </a:solidFill>
                <a:latin typeface="Courier New" pitchFamily="1" charset="0"/>
              </a:rPr>
              <a:t>if</a:t>
            </a:r>
            <a:r>
              <a:rPr lang="en-US" b="1">
                <a:latin typeface="Courier New" pitchFamily="1" charset="0"/>
              </a:rPr>
              <a:t> </a:t>
            </a:r>
            <a:r>
              <a:rPr lang="en-US" b="1">
                <a:solidFill>
                  <a:srgbClr val="9A04B8"/>
                </a:solidFill>
                <a:latin typeface="Courier New" pitchFamily="1" charset="0"/>
              </a:rPr>
              <a:t>abs</a:t>
            </a:r>
            <a:r>
              <a:rPr lang="en-US" b="1">
                <a:latin typeface="Courier New" pitchFamily="1" charset="0"/>
              </a:rPr>
              <a:t>(b)&gt;4 </a:t>
            </a:r>
            <a:r>
              <a:rPr lang="en-US" sz="3200" b="1">
                <a:latin typeface="Courier New" pitchFamily="1" charset="0"/>
              </a:rPr>
              <a:t>]</a:t>
            </a:r>
          </a:p>
        </p:txBody>
      </p:sp>
      <p:sp>
        <p:nvSpPr>
          <p:cNvPr id="30725" name="Text Box 11"/>
          <p:cNvSpPr txBox="1">
            <a:spLocks noChangeArrowheads="1"/>
          </p:cNvSpPr>
          <p:nvPr>
            <p:custDataLst>
              <p:tags r:id="rId5"/>
            </p:custDataLst>
          </p:nvPr>
        </p:nvSpPr>
        <p:spPr bwMode="auto">
          <a:xfrm>
            <a:off x="325438" y="3343275"/>
            <a:ext cx="739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s[1::2] </a:t>
            </a:r>
            <a:r>
              <a:rPr lang="en-US" b="1">
                <a:solidFill>
                  <a:srgbClr val="DA740E"/>
                </a:solidFill>
                <a:latin typeface="Courier New" pitchFamily="1" charset="0"/>
              </a:rPr>
              <a:t>for</a:t>
            </a:r>
            <a:r>
              <a:rPr lang="en-US" b="1">
                <a:latin typeface="Courier New" pitchFamily="1" charset="0"/>
              </a:rPr>
              <a:t> s </a:t>
            </a:r>
            <a:r>
              <a:rPr lang="en-US" b="1">
                <a:solidFill>
                  <a:srgbClr val="CA770E"/>
                </a:solidFill>
                <a:latin typeface="Courier New" pitchFamily="1" charset="0"/>
              </a:rPr>
              <a:t>in</a:t>
            </a:r>
            <a:r>
              <a:rPr lang="en-US" b="1">
                <a:latin typeface="Courier New" pitchFamily="1" charset="0"/>
              </a:rPr>
              <a:t> [</a:t>
            </a:r>
            <a:r>
              <a:rPr lang="en-US" b="1">
                <a:solidFill>
                  <a:srgbClr val="0A8E12"/>
                </a:solidFill>
                <a:latin typeface="Courier New" pitchFamily="1" charset="0"/>
              </a:rPr>
              <a:t>'aces'</a:t>
            </a:r>
            <a:r>
              <a:rPr lang="en-US" b="1">
                <a:latin typeface="Courier New" pitchFamily="1" charset="0"/>
              </a:rPr>
              <a:t>,</a:t>
            </a:r>
            <a:r>
              <a:rPr lang="en-US" b="1">
                <a:solidFill>
                  <a:srgbClr val="0A8E12"/>
                </a:solidFill>
                <a:latin typeface="Courier New" pitchFamily="1" charset="0"/>
              </a:rPr>
              <a:t>'451!'</a:t>
            </a:r>
            <a:r>
              <a:rPr lang="en-US" b="1">
                <a:latin typeface="Courier New" pitchFamily="1" charset="0"/>
              </a:rPr>
              <a:t>] </a:t>
            </a:r>
            <a:r>
              <a:rPr lang="en-US" sz="3200" b="1">
                <a:latin typeface="Courier New" pitchFamily="1" charset="0"/>
              </a:rPr>
              <a:t>]</a:t>
            </a:r>
          </a:p>
        </p:txBody>
      </p:sp>
      <p:sp>
        <p:nvSpPr>
          <p:cNvPr id="30727" name="Text Box 11"/>
          <p:cNvSpPr txBox="1">
            <a:spLocks noChangeArrowheads="1"/>
          </p:cNvSpPr>
          <p:nvPr>
            <p:custDataLst>
              <p:tags r:id="rId6"/>
            </p:custDataLst>
          </p:nvPr>
        </p:nvSpPr>
        <p:spPr bwMode="auto">
          <a:xfrm>
            <a:off x="325438" y="2147888"/>
            <a:ext cx="426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sz="2100" b="1" dirty="0">
                <a:latin typeface="Courier New" pitchFamily="1" charset="0"/>
              </a:rPr>
              <a:t> 42 </a:t>
            </a:r>
            <a:r>
              <a:rPr lang="en-US" sz="2100" b="1" dirty="0">
                <a:solidFill>
                  <a:srgbClr val="DA740E"/>
                </a:solidFill>
                <a:latin typeface="Courier New" pitchFamily="1" charset="0"/>
              </a:rPr>
              <a:t>for</a:t>
            </a:r>
            <a:r>
              <a:rPr lang="en-US" sz="2100" b="1" dirty="0">
                <a:latin typeface="Courier New" pitchFamily="1" charset="0"/>
              </a:rPr>
              <a:t> z </a:t>
            </a:r>
            <a:r>
              <a:rPr lang="en-US" sz="2100" b="1" dirty="0">
                <a:solidFill>
                  <a:srgbClr val="CA770E"/>
                </a:solidFill>
                <a:latin typeface="Courier New" pitchFamily="1" charset="0"/>
              </a:rPr>
              <a:t>in</a:t>
            </a:r>
            <a:r>
              <a:rPr lang="en-US" sz="2100" b="1" dirty="0">
                <a:latin typeface="Courier New" pitchFamily="1" charset="0"/>
              </a:rPr>
              <a:t> [0,1,2] </a:t>
            </a:r>
            <a:r>
              <a:rPr lang="en-US" sz="3200" b="1" dirty="0">
                <a:latin typeface="Courier New" pitchFamily="1" charset="0"/>
              </a:rPr>
              <a:t>]</a:t>
            </a:r>
          </a:p>
        </p:txBody>
      </p:sp>
      <p:sp>
        <p:nvSpPr>
          <p:cNvPr id="30728" name="Rectangle 18"/>
          <p:cNvSpPr>
            <a:spLocks noChangeArrowheads="1"/>
          </p:cNvSpPr>
          <p:nvPr/>
        </p:nvSpPr>
        <p:spPr bwMode="auto">
          <a:xfrm>
            <a:off x="1663700" y="252413"/>
            <a:ext cx="358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A </a:t>
            </a:r>
            <a:r>
              <a:rPr lang="en-US" sz="1800" b="1">
                <a:latin typeface="Courier New" pitchFamily="1" charset="0"/>
                <a:cs typeface="Courier New" pitchFamily="1" charset="0"/>
              </a:rPr>
              <a:t>range</a:t>
            </a:r>
            <a:r>
              <a:rPr lang="en-US" sz="1800">
                <a:latin typeface="Cambria" pitchFamily="18" charset="0"/>
              </a:rPr>
              <a:t> of list comprehensions...</a:t>
            </a:r>
          </a:p>
        </p:txBody>
      </p:sp>
      <p:sp>
        <p:nvSpPr>
          <p:cNvPr id="30729" name="Rectangle 19"/>
          <p:cNvSpPr>
            <a:spLocks noChangeArrowheads="1"/>
          </p:cNvSpPr>
          <p:nvPr/>
        </p:nvSpPr>
        <p:spPr bwMode="auto">
          <a:xfrm>
            <a:off x="1663700" y="492125"/>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Write Python's result for each L.C.:</a:t>
            </a:r>
          </a:p>
        </p:txBody>
      </p:sp>
      <p:cxnSp>
        <p:nvCxnSpPr>
          <p:cNvPr id="30730" name="Straight Connector 21"/>
          <p:cNvCxnSpPr>
            <a:cxnSpLocks noChangeShapeType="1"/>
          </p:cNvCxnSpPr>
          <p:nvPr/>
        </p:nvCxnSpPr>
        <p:spPr bwMode="auto">
          <a:xfrm>
            <a:off x="460713" y="2123910"/>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1" name="Straight Connector 22"/>
          <p:cNvCxnSpPr>
            <a:cxnSpLocks noChangeShapeType="1"/>
          </p:cNvCxnSpPr>
          <p:nvPr/>
        </p:nvCxnSpPr>
        <p:spPr bwMode="auto">
          <a:xfrm>
            <a:off x="460713" y="3262148"/>
            <a:ext cx="82581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2" name="Straight Connector 23"/>
          <p:cNvCxnSpPr>
            <a:cxnSpLocks noChangeShapeType="1"/>
          </p:cNvCxnSpPr>
          <p:nvPr/>
        </p:nvCxnSpPr>
        <p:spPr bwMode="auto">
          <a:xfrm>
            <a:off x="460713" y="4400385"/>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3" name="Straight Connector 24"/>
          <p:cNvCxnSpPr>
            <a:cxnSpLocks noChangeShapeType="1"/>
          </p:cNvCxnSpPr>
          <p:nvPr/>
        </p:nvCxnSpPr>
        <p:spPr bwMode="auto">
          <a:xfrm>
            <a:off x="460713" y="5538623"/>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4" name="Text Box 11"/>
          <p:cNvSpPr txBox="1">
            <a:spLocks noChangeArrowheads="1"/>
          </p:cNvSpPr>
          <p:nvPr>
            <p:custDataLst>
              <p:tags r:id="rId7"/>
            </p:custDataLst>
          </p:nvPr>
        </p:nvSpPr>
        <p:spPr bwMode="auto">
          <a:xfrm>
            <a:off x="4745038" y="2147888"/>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sz="2100" b="1">
                <a:latin typeface="Courier New" pitchFamily="1" charset="0"/>
              </a:rPr>
              <a:t> z </a:t>
            </a:r>
            <a:r>
              <a:rPr lang="en-US" sz="2100" b="1">
                <a:solidFill>
                  <a:srgbClr val="DA740E"/>
                </a:solidFill>
                <a:latin typeface="Courier New" pitchFamily="1" charset="0"/>
              </a:rPr>
              <a:t>for</a:t>
            </a:r>
            <a:r>
              <a:rPr lang="en-US" sz="2100" b="1">
                <a:latin typeface="Courier New" pitchFamily="1" charset="0"/>
              </a:rPr>
              <a:t> z </a:t>
            </a:r>
            <a:r>
              <a:rPr lang="en-US" sz="2100" b="1">
                <a:solidFill>
                  <a:srgbClr val="CA770E"/>
                </a:solidFill>
                <a:latin typeface="Courier New" pitchFamily="1" charset="0"/>
              </a:rPr>
              <a:t>in</a:t>
            </a:r>
            <a:r>
              <a:rPr lang="en-US" sz="2100" b="1">
                <a:latin typeface="Courier New" pitchFamily="1" charset="0"/>
              </a:rPr>
              <a:t> [0,1,2] </a:t>
            </a:r>
            <a:r>
              <a:rPr lang="en-US" sz="3200" b="1">
                <a:latin typeface="Courier New" pitchFamily="1" charset="0"/>
              </a:rPr>
              <a:t>]</a:t>
            </a:r>
          </a:p>
        </p:txBody>
      </p:sp>
      <p:cxnSp>
        <p:nvCxnSpPr>
          <p:cNvPr id="30735" name="Straight Connector 42"/>
          <p:cNvCxnSpPr>
            <a:cxnSpLocks noChangeShapeType="1"/>
          </p:cNvCxnSpPr>
          <p:nvPr/>
        </p:nvCxnSpPr>
        <p:spPr bwMode="auto">
          <a:xfrm rot="5400000">
            <a:off x="4020343" y="2694617"/>
            <a:ext cx="1103313"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8" name="Rectangle 17"/>
          <p:cNvSpPr>
            <a:spLocks noChangeArrowheads="1"/>
          </p:cNvSpPr>
          <p:nvPr/>
        </p:nvSpPr>
        <p:spPr bwMode="auto">
          <a:xfrm rot="1133873">
            <a:off x="6149975" y="619125"/>
            <a:ext cx="2701925" cy="554038"/>
          </a:xfrm>
          <a:prstGeom prst="rect">
            <a:avLst/>
          </a:prstGeom>
          <a:solidFill>
            <a:srgbClr val="E5F1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0D1EFE"/>
                </a:solidFill>
                <a:latin typeface="Cambria" pitchFamily="18" charset="0"/>
              </a:rPr>
              <a:t>Join with a neighbor and try this on the back page first</a:t>
            </a:r>
          </a:p>
        </p:txBody>
      </p:sp>
      <p:sp>
        <p:nvSpPr>
          <p:cNvPr id="33" name="Text Box 11"/>
          <p:cNvSpPr txBox="1">
            <a:spLocks noChangeArrowheads="1"/>
          </p:cNvSpPr>
          <p:nvPr>
            <p:custDataLst>
              <p:tags r:id="rId8"/>
            </p:custDataLst>
          </p:nvPr>
        </p:nvSpPr>
        <p:spPr bwMode="auto">
          <a:xfrm>
            <a:off x="838200" y="1631881"/>
            <a:ext cx="38059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[ 0, 1, 4, 9, 16 ]</a:t>
            </a:r>
            <a:endParaRPr lang="en-US" b="1" dirty="0">
              <a:solidFill>
                <a:srgbClr val="0D1EFE"/>
              </a:solidFill>
              <a:latin typeface="Courier New" pitchFamily="1" charset="0"/>
            </a:endParaRPr>
          </a:p>
        </p:txBody>
      </p:sp>
      <p:sp>
        <p:nvSpPr>
          <p:cNvPr id="35" name="Rounded Rectangle 34"/>
          <p:cNvSpPr/>
          <p:nvPr/>
        </p:nvSpPr>
        <p:spPr bwMode="auto">
          <a:xfrm>
            <a:off x="749968" y="2678575"/>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6" name="Text Box 11"/>
          <p:cNvSpPr txBox="1">
            <a:spLocks noChangeArrowheads="1"/>
          </p:cNvSpPr>
          <p:nvPr>
            <p:custDataLst>
              <p:tags r:id="rId9"/>
            </p:custDataLst>
          </p:nvPr>
        </p:nvSpPr>
        <p:spPr bwMode="auto">
          <a:xfrm>
            <a:off x="778622" y="2714671"/>
            <a:ext cx="30432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[ 42, 42, 42 ]</a:t>
            </a:r>
            <a:endParaRPr lang="en-US" b="1" dirty="0">
              <a:solidFill>
                <a:srgbClr val="0D1EFE"/>
              </a:solidFill>
              <a:latin typeface="Courier New" pitchFamily="1" charset="0"/>
            </a:endParaRPr>
          </a:p>
        </p:txBody>
      </p:sp>
      <p:sp>
        <p:nvSpPr>
          <p:cNvPr id="37" name="Rounded Rectangle 36"/>
          <p:cNvSpPr/>
          <p:nvPr/>
        </p:nvSpPr>
        <p:spPr bwMode="auto">
          <a:xfrm>
            <a:off x="5105400" y="2667000"/>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8" name="Text Box 11"/>
          <p:cNvSpPr txBox="1">
            <a:spLocks noChangeArrowheads="1"/>
          </p:cNvSpPr>
          <p:nvPr>
            <p:custDataLst>
              <p:tags r:id="rId10"/>
            </p:custDataLst>
          </p:nvPr>
        </p:nvSpPr>
        <p:spPr bwMode="auto">
          <a:xfrm>
            <a:off x="5134054" y="2703096"/>
            <a:ext cx="30432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[ 0, 1, 2 ]</a:t>
            </a:r>
            <a:endParaRPr lang="en-US" b="1" dirty="0">
              <a:solidFill>
                <a:srgbClr val="0D1EFE"/>
              </a:solidFill>
              <a:latin typeface="Courier New" pitchFamily="1" charset="0"/>
            </a:endParaRPr>
          </a:p>
        </p:txBody>
      </p:sp>
      <p:sp>
        <p:nvSpPr>
          <p:cNvPr id="39" name="Rounded Rectangle 38"/>
          <p:cNvSpPr/>
          <p:nvPr/>
        </p:nvSpPr>
        <p:spPr bwMode="auto">
          <a:xfrm>
            <a:off x="1350960" y="3845639"/>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3" name="Rounded Rectangle 42"/>
          <p:cNvSpPr/>
          <p:nvPr/>
        </p:nvSpPr>
        <p:spPr bwMode="auto">
          <a:xfrm>
            <a:off x="1350960" y="4972455"/>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4" name="Rounded Rectangle 43"/>
          <p:cNvSpPr/>
          <p:nvPr/>
        </p:nvSpPr>
        <p:spPr bwMode="auto">
          <a:xfrm>
            <a:off x="1350960" y="6172200"/>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5" name="Text Box 11"/>
          <p:cNvSpPr txBox="1">
            <a:spLocks noChangeArrowheads="1"/>
          </p:cNvSpPr>
          <p:nvPr>
            <p:custDataLst>
              <p:tags r:id="rId11"/>
            </p:custDataLst>
          </p:nvPr>
        </p:nvSpPr>
        <p:spPr bwMode="auto">
          <a:xfrm>
            <a:off x="2155073" y="5008551"/>
            <a:ext cx="30432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[ 42, 35, -35 ]</a:t>
            </a:r>
            <a:endParaRPr lang="en-US" b="1" dirty="0">
              <a:solidFill>
                <a:srgbClr val="0D1EFE"/>
              </a:solidFill>
              <a:latin typeface="Courier New" pitchFamily="1" charset="0"/>
            </a:endParaRPr>
          </a:p>
        </p:txBody>
      </p:sp>
      <p:grpSp>
        <p:nvGrpSpPr>
          <p:cNvPr id="42" name="Group 20"/>
          <p:cNvGrpSpPr>
            <a:grpSpLocks/>
          </p:cNvGrpSpPr>
          <p:nvPr>
            <p:custDataLst>
              <p:tags r:id="rId12"/>
            </p:custDataLst>
          </p:nvPr>
        </p:nvGrpSpPr>
        <p:grpSpPr bwMode="auto">
          <a:xfrm>
            <a:off x="8646949" y="6328611"/>
            <a:ext cx="344651" cy="376989"/>
            <a:chOff x="2928" y="1051"/>
            <a:chExt cx="840" cy="957"/>
          </a:xfrm>
        </p:grpSpPr>
        <p:sp>
          <p:nvSpPr>
            <p:cNvPr id="46" name="Freeform 21"/>
            <p:cNvSpPr>
              <a:spLocks/>
            </p:cNvSpPr>
            <p:nvPr>
              <p:custDataLst>
                <p:tags r:id="rId14"/>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7" name="Oval 22"/>
            <p:cNvSpPr>
              <a:spLocks noChangeArrowheads="1"/>
            </p:cNvSpPr>
            <p:nvPr>
              <p:custDataLst>
                <p:tags r:id="rId1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8" name="Oval 23"/>
            <p:cNvSpPr>
              <a:spLocks noChangeArrowheads="1"/>
            </p:cNvSpPr>
            <p:nvPr>
              <p:custDataLst>
                <p:tags r:id="rId1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 name="Oval 24"/>
            <p:cNvSpPr>
              <a:spLocks noChangeArrowheads="1"/>
            </p:cNvSpPr>
            <p:nvPr>
              <p:custDataLst>
                <p:tags r:id="rId1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 name="Oval 25"/>
            <p:cNvSpPr>
              <a:spLocks noChangeArrowheads="1"/>
            </p:cNvSpPr>
            <p:nvPr>
              <p:custDataLst>
                <p:tags r:id="rId1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 name="Oval 26"/>
            <p:cNvSpPr>
              <a:spLocks noChangeArrowheads="1"/>
            </p:cNvSpPr>
            <p:nvPr>
              <p:custDataLst>
                <p:tags r:id="rId1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 name="Oval 27"/>
            <p:cNvSpPr>
              <a:spLocks noChangeArrowheads="1"/>
            </p:cNvSpPr>
            <p:nvPr>
              <p:custDataLst>
                <p:tags r:id="rId2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3" name="Oval 28"/>
            <p:cNvSpPr>
              <a:spLocks noChangeArrowheads="1"/>
            </p:cNvSpPr>
            <p:nvPr>
              <p:custDataLst>
                <p:tags r:id="rId2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 name="AutoShape 29"/>
            <p:cNvSpPr>
              <a:spLocks noChangeArrowheads="1"/>
            </p:cNvSpPr>
            <p:nvPr>
              <p:custDataLst>
                <p:tags r:id="rId2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5" name="Freeform 30"/>
            <p:cNvSpPr>
              <a:spLocks/>
            </p:cNvSpPr>
            <p:nvPr>
              <p:custDataLst>
                <p:tags r:id="rId2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6" name="Freeform 31"/>
            <p:cNvSpPr>
              <a:spLocks/>
            </p:cNvSpPr>
            <p:nvPr>
              <p:custDataLst>
                <p:tags r:id="rId2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7" name="Freeform 32"/>
            <p:cNvSpPr>
              <a:spLocks/>
            </p:cNvSpPr>
            <p:nvPr>
              <p:custDataLst>
                <p:tags r:id="rId2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8" name="Freeform 33"/>
            <p:cNvSpPr>
              <a:spLocks/>
            </p:cNvSpPr>
            <p:nvPr>
              <p:custDataLst>
                <p:tags r:id="rId2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9" name="Text Box 10"/>
          <p:cNvSpPr txBox="1">
            <a:spLocks noChangeArrowheads="1"/>
          </p:cNvSpPr>
          <p:nvPr/>
        </p:nvSpPr>
        <p:spPr bwMode="auto">
          <a:xfrm>
            <a:off x="7748337" y="6096000"/>
            <a:ext cx="10668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900" b="1" dirty="0">
                <a:solidFill>
                  <a:srgbClr val="0A8E12"/>
                </a:solidFill>
                <a:latin typeface="Cambria" pitchFamily="18" charset="0"/>
              </a:rPr>
              <a:t>I </a:t>
            </a:r>
            <a:r>
              <a:rPr lang="en-US" sz="900" b="1" dirty="0" smtClean="0">
                <a:solidFill>
                  <a:srgbClr val="0A8E12"/>
                </a:solidFill>
                <a:latin typeface="Cambria" pitchFamily="18" charset="0"/>
              </a:rPr>
              <a:t>wonder </a:t>
            </a:r>
            <a:r>
              <a:rPr lang="en-US" sz="900" b="1" dirty="0" smtClean="0">
                <a:solidFill>
                  <a:srgbClr val="DA740E"/>
                </a:solidFill>
                <a:latin typeface="Courier New" pitchFamily="49" charset="0"/>
                <a:cs typeface="Courier New" pitchFamily="49" charset="0"/>
              </a:rPr>
              <a:t>if</a:t>
            </a:r>
            <a:r>
              <a:rPr lang="en-US" sz="900" b="1" dirty="0" smtClean="0">
                <a:latin typeface="Cambria" pitchFamily="18" charset="0"/>
              </a:rPr>
              <a:t> </a:t>
            </a:r>
            <a:r>
              <a:rPr lang="en-US" sz="900" b="1" dirty="0" smtClean="0">
                <a:latin typeface="Cambria" pitchFamily="18" charset="0"/>
                <a:cs typeface="Courier New" pitchFamily="1" charset="0"/>
              </a:rPr>
              <a:t> </a:t>
            </a:r>
            <a:r>
              <a:rPr lang="en-US" sz="900" b="1" dirty="0">
                <a:solidFill>
                  <a:srgbClr val="0A8E12"/>
                </a:solidFill>
                <a:latin typeface="Cambria" pitchFamily="18" charset="0"/>
              </a:rPr>
              <a:t>these will be </a:t>
            </a:r>
            <a:r>
              <a:rPr lang="en-US" sz="900" b="1" dirty="0" smtClean="0">
                <a:solidFill>
                  <a:srgbClr val="0A8E12"/>
                </a:solidFill>
                <a:latin typeface="Cambria" pitchFamily="18" charset="0"/>
              </a:rPr>
              <a:t>useful ?!</a:t>
            </a:r>
            <a:endParaRPr lang="en-US" sz="900" b="1" dirty="0">
              <a:solidFill>
                <a:srgbClr val="0A8E12"/>
              </a:solidFill>
              <a:latin typeface="Cambria" pitchFamily="18" charset="0"/>
            </a:endParaRPr>
          </a:p>
        </p:txBody>
      </p:sp>
      <p:sp>
        <p:nvSpPr>
          <p:cNvPr id="60" name="Text Box 11"/>
          <p:cNvSpPr txBox="1">
            <a:spLocks noChangeArrowheads="1"/>
          </p:cNvSpPr>
          <p:nvPr>
            <p:custDataLst>
              <p:tags r:id="rId13"/>
            </p:custDataLst>
          </p:nvPr>
        </p:nvSpPr>
        <p:spPr bwMode="auto">
          <a:xfrm>
            <a:off x="1993232" y="6231903"/>
            <a:ext cx="34843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[ 0, 6, 20, 42 ]</a:t>
            </a:r>
            <a:endParaRPr lang="en-US" b="1" dirty="0">
              <a:solidFill>
                <a:srgbClr val="0D1EFE"/>
              </a:solidFill>
              <a:latin typeface="Courier New" pitchFamily="1" charset="0"/>
            </a:endParaRPr>
          </a:p>
        </p:txBody>
      </p:sp>
      <mc:AlternateContent xmlns:mc="http://schemas.openxmlformats.org/markup-compatibility/2006" xmlns:p14="http://schemas.microsoft.com/office/powerpoint/2010/main">
        <mc:Choice Requires="p14">
          <p:contentPart p14:bwMode="auto" r:id="rId28">
            <p14:nvContentPartPr>
              <p14:cNvPr id="2" name="Ink 1"/>
              <p14:cNvContentPartPr/>
              <p14:nvPr/>
            </p14:nvContentPartPr>
            <p14:xfrm>
              <a:off x="2250360" y="3857760"/>
              <a:ext cx="2437920" cy="2393280"/>
            </p14:xfrm>
          </p:contentPart>
        </mc:Choice>
        <mc:Fallback xmlns="">
          <p:pic>
            <p:nvPicPr>
              <p:cNvPr id="2" name="Ink 1"/>
              <p:cNvPicPr/>
              <p:nvPr/>
            </p:nvPicPr>
            <p:blipFill>
              <a:blip r:embed="rId29"/>
              <a:stretch>
                <a:fillRect/>
              </a:stretch>
            </p:blipFill>
            <p:spPr>
              <a:xfrm>
                <a:off x="2241000" y="3848400"/>
                <a:ext cx="2456640" cy="2412000"/>
              </a:xfrm>
              <a:prstGeom prst="rect">
                <a:avLst/>
              </a:prstGeom>
            </p:spPr>
          </p:pic>
        </mc:Fallback>
      </mc:AlternateContent>
    </p:spTree>
    <p:extLst>
      <p:ext uri="{BB962C8B-B14F-4D97-AF65-F5344CB8AC3E}">
        <p14:creationId xmlns:p14="http://schemas.microsoft.com/office/powerpoint/2010/main" val="78600737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314325" y="1295400"/>
            <a:ext cx="8524875" cy="2286000"/>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2770" name="Text Box 2"/>
          <p:cNvSpPr txBox="1">
            <a:spLocks noChangeArrowheads="1"/>
          </p:cNvSpPr>
          <p:nvPr>
            <p:custDataLst>
              <p:tags r:id="rId1"/>
            </p:custDataLst>
          </p:nvPr>
        </p:nvSpPr>
        <p:spPr bwMode="auto">
          <a:xfrm>
            <a:off x="762000" y="182563"/>
            <a:ext cx="7543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i="1" dirty="0" smtClean="0">
                <a:latin typeface="Cambria" pitchFamily="18" charset="0"/>
              </a:rPr>
              <a:t>Designing</a:t>
            </a:r>
            <a:r>
              <a:rPr lang="en-US" sz="4200" dirty="0" smtClean="0">
                <a:latin typeface="Cambria" pitchFamily="18" charset="0"/>
              </a:rPr>
              <a:t> with LCs</a:t>
            </a:r>
            <a:endParaRPr lang="en-US" sz="4200" dirty="0">
              <a:latin typeface="Cambria" pitchFamily="18" charset="0"/>
            </a:endParaRPr>
          </a:p>
        </p:txBody>
      </p:sp>
      <p:sp>
        <p:nvSpPr>
          <p:cNvPr id="32771" name="Text Box 11"/>
          <p:cNvSpPr txBox="1">
            <a:spLocks noChangeArrowheads="1"/>
          </p:cNvSpPr>
          <p:nvPr>
            <p:custDataLst>
              <p:tags r:id="rId2"/>
            </p:custDataLst>
          </p:nvPr>
        </p:nvSpPr>
        <p:spPr bwMode="auto">
          <a:xfrm>
            <a:off x="1295400" y="1844675"/>
            <a:ext cx="70104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b="1" dirty="0">
                <a:latin typeface="Courier New" pitchFamily="1" charset="0"/>
              </a:rPr>
              <a:t>&gt;&gt;&gt;</a:t>
            </a:r>
            <a:r>
              <a:rPr lang="en-US" b="1" dirty="0">
                <a:solidFill>
                  <a:srgbClr val="0D1EFE"/>
                </a:solidFill>
                <a:latin typeface="Courier New" pitchFamily="1" charset="0"/>
              </a:rPr>
              <a:t> </a:t>
            </a:r>
            <a:r>
              <a:rPr lang="en-US" b="1" dirty="0">
                <a:latin typeface="Courier New" pitchFamily="1" charset="0"/>
              </a:rPr>
              <a:t>[ _______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x </a:t>
            </a:r>
            <a:r>
              <a:rPr lang="en-US" b="1" dirty="0">
                <a:latin typeface="Courier New" pitchFamily="1" charset="0"/>
              </a:rPr>
              <a:t>in </a:t>
            </a:r>
            <a:r>
              <a:rPr lang="en-US" b="1" dirty="0" smtClean="0">
                <a:latin typeface="Courier New" pitchFamily="1" charset="0"/>
              </a:rPr>
              <a:t>range(4) </a:t>
            </a:r>
            <a:r>
              <a:rPr lang="en-US" b="1" dirty="0">
                <a:latin typeface="Courier New" pitchFamily="1" charset="0"/>
              </a:rPr>
              <a:t>]</a:t>
            </a:r>
          </a:p>
          <a:p>
            <a:pPr>
              <a:lnSpc>
                <a:spcPct val="50000"/>
              </a:lnSpc>
              <a:spcBef>
                <a:spcPct val="50000"/>
              </a:spcBef>
            </a:pPr>
            <a:endParaRPr lang="en-US" b="1" dirty="0">
              <a:solidFill>
                <a:srgbClr val="0D1EFE"/>
              </a:solidFill>
              <a:latin typeface="Courier New" pitchFamily="1" charset="0"/>
            </a:endParaRPr>
          </a:p>
          <a:p>
            <a:pPr>
              <a:lnSpc>
                <a:spcPct val="50000"/>
              </a:lnSpc>
              <a:spcBef>
                <a:spcPct val="50000"/>
              </a:spcBef>
            </a:pPr>
            <a:endParaRPr lang="en-US" b="1" dirty="0">
              <a:solidFill>
                <a:srgbClr val="0D1EFE"/>
              </a:solidFill>
              <a:latin typeface="Courier New" pitchFamily="1" charset="0"/>
            </a:endParaRPr>
          </a:p>
          <a:p>
            <a:pPr>
              <a:lnSpc>
                <a:spcPct val="50000"/>
              </a:lnSpc>
              <a:spcBef>
                <a:spcPct val="50000"/>
              </a:spcBef>
            </a:pPr>
            <a:r>
              <a:rPr lang="en-US" b="1" dirty="0" smtClean="0">
                <a:latin typeface="Courier New" pitchFamily="1" charset="0"/>
              </a:rPr>
              <a:t>[0, 14, 28, 42]</a:t>
            </a:r>
            <a:endParaRPr lang="en-US" b="1" dirty="0">
              <a:latin typeface="Courier New" pitchFamily="1" charset="0"/>
            </a:endParaRPr>
          </a:p>
        </p:txBody>
      </p:sp>
      <p:sp>
        <p:nvSpPr>
          <p:cNvPr id="32772" name="Text Box 12"/>
          <p:cNvSpPr txBox="1">
            <a:spLocks noChangeArrowheads="1"/>
          </p:cNvSpPr>
          <p:nvPr>
            <p:custDataLst>
              <p:tags r:id="rId3"/>
            </p:custDataLst>
          </p:nvPr>
        </p:nvSpPr>
        <p:spPr bwMode="auto">
          <a:xfrm>
            <a:off x="1295400" y="4527550"/>
            <a:ext cx="7620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latin typeface="Courier New" pitchFamily="1" charset="0"/>
              </a:rPr>
              <a:t>&gt;&gt;&gt; [ </a:t>
            </a:r>
            <a:r>
              <a:rPr lang="en-US" b="1" dirty="0" smtClean="0">
                <a:latin typeface="Courier New" pitchFamily="1" charset="0"/>
              </a:rPr>
              <a:t>_____________ </a:t>
            </a:r>
            <a:r>
              <a:rPr lang="en-US" b="1" dirty="0">
                <a:solidFill>
                  <a:srgbClr val="DA740E"/>
                </a:solidFill>
                <a:latin typeface="Courier New" pitchFamily="1" charset="0"/>
              </a:rPr>
              <a:t>for</a:t>
            </a:r>
            <a:r>
              <a:rPr lang="en-US" b="1" dirty="0">
                <a:latin typeface="Courier New" pitchFamily="1" charset="0"/>
              </a:rPr>
              <a:t> c in </a:t>
            </a:r>
            <a:r>
              <a:rPr lang="en-US" b="1" dirty="0">
                <a:solidFill>
                  <a:srgbClr val="0A8E12"/>
                </a:solidFill>
                <a:latin typeface="Courier New" pitchFamily="1" charset="0"/>
              </a:rPr>
              <a:t>'</a:t>
            </a:r>
            <a:r>
              <a:rPr lang="en-US" b="1" dirty="0" err="1">
                <a:solidFill>
                  <a:srgbClr val="0A8E12"/>
                </a:solidFill>
                <a:latin typeface="Courier New" pitchFamily="1" charset="0"/>
              </a:rPr>
              <a:t>igotit</a:t>
            </a:r>
            <a:r>
              <a:rPr lang="en-US" b="1" dirty="0">
                <a:solidFill>
                  <a:srgbClr val="0A8E12"/>
                </a:solidFill>
                <a:latin typeface="Courier New" pitchFamily="1" charset="0"/>
              </a:rPr>
              <a:t>'</a:t>
            </a:r>
            <a:r>
              <a:rPr lang="en-US" b="1" dirty="0">
                <a:latin typeface="Courier New" pitchFamily="1" charset="0"/>
              </a:rPr>
              <a:t> ]</a:t>
            </a:r>
          </a:p>
          <a:p>
            <a:pPr>
              <a:spcBef>
                <a:spcPct val="50000"/>
              </a:spcBef>
            </a:pPr>
            <a:endParaRPr lang="en-US" b="1" dirty="0">
              <a:latin typeface="Courier New" pitchFamily="1" charset="0"/>
            </a:endParaRPr>
          </a:p>
          <a:p>
            <a:r>
              <a:rPr lang="en-US" b="1" dirty="0">
                <a:latin typeface="Courier New" pitchFamily="1" charset="0"/>
              </a:rPr>
              <a:t>[True, False, False, False, True, False]</a:t>
            </a:r>
          </a:p>
          <a:p>
            <a:r>
              <a:rPr lang="en-US" b="1" dirty="0">
                <a:solidFill>
                  <a:srgbClr val="C00000"/>
                </a:solidFill>
                <a:latin typeface="Courier New" pitchFamily="1" charset="0"/>
              </a:rPr>
              <a:t>[  1,    0,     0,     0,     1,    0  ]</a:t>
            </a:r>
          </a:p>
        </p:txBody>
      </p:sp>
      <p:sp>
        <p:nvSpPr>
          <p:cNvPr id="32773" name="Text Box 13"/>
          <p:cNvSpPr txBox="1">
            <a:spLocks noChangeArrowheads="1"/>
          </p:cNvSpPr>
          <p:nvPr/>
        </p:nvSpPr>
        <p:spPr bwMode="auto">
          <a:xfrm>
            <a:off x="152400" y="55022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32774" name="Text Box 14"/>
          <p:cNvSpPr txBox="1">
            <a:spLocks noChangeArrowheads="1"/>
          </p:cNvSpPr>
          <p:nvPr/>
        </p:nvSpPr>
        <p:spPr bwMode="auto">
          <a:xfrm>
            <a:off x="152400" y="288925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32775" name="Text Box 16"/>
          <p:cNvSpPr txBox="1">
            <a:spLocks noChangeArrowheads="1"/>
          </p:cNvSpPr>
          <p:nvPr/>
        </p:nvSpPr>
        <p:spPr bwMode="auto">
          <a:xfrm>
            <a:off x="161925" y="45878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sp>
        <p:nvSpPr>
          <p:cNvPr id="32776" name="Text Box 17"/>
          <p:cNvSpPr txBox="1">
            <a:spLocks noChangeArrowheads="1"/>
          </p:cNvSpPr>
          <p:nvPr/>
        </p:nvSpPr>
        <p:spPr bwMode="auto">
          <a:xfrm>
            <a:off x="161925" y="17811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sp>
        <p:nvSpPr>
          <p:cNvPr id="32778" name="Text Box 13"/>
          <p:cNvSpPr txBox="1">
            <a:spLocks noChangeArrowheads="1"/>
          </p:cNvSpPr>
          <p:nvPr/>
        </p:nvSpPr>
        <p:spPr bwMode="auto">
          <a:xfrm>
            <a:off x="123825" y="5800725"/>
            <a:ext cx="114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a:solidFill>
                  <a:srgbClr val="C00000"/>
                </a:solidFill>
                <a:latin typeface="Arial" charset="0"/>
              </a:rPr>
              <a:t>What about this?</a:t>
            </a:r>
          </a:p>
        </p:txBody>
      </p:sp>
      <p:sp>
        <p:nvSpPr>
          <p:cNvPr id="2" name="Rectangle 1"/>
          <p:cNvSpPr/>
          <p:nvPr/>
        </p:nvSpPr>
        <p:spPr>
          <a:xfrm>
            <a:off x="5421589" y="2169696"/>
            <a:ext cx="1701107" cy="265457"/>
          </a:xfrm>
          <a:prstGeom prst="rect">
            <a:avLst/>
          </a:prstGeom>
        </p:spPr>
        <p:txBody>
          <a:bodyPr wrap="none">
            <a:spAutoFit/>
          </a:bodyPr>
          <a:lstStyle/>
          <a:p>
            <a:pPr algn="ctr">
              <a:lnSpc>
                <a:spcPct val="50000"/>
              </a:lnSpc>
              <a:spcBef>
                <a:spcPct val="50000"/>
              </a:spcBef>
            </a:pPr>
            <a:r>
              <a:rPr lang="en-US" sz="1800" b="1" dirty="0" smtClean="0">
                <a:solidFill>
                  <a:schemeClr val="bg1">
                    <a:lumMod val="50000"/>
                  </a:schemeClr>
                </a:solidFill>
                <a:latin typeface="Courier New" pitchFamily="1" charset="0"/>
              </a:rPr>
              <a:t> [0,1,2,3] </a:t>
            </a:r>
            <a:endParaRPr lang="en-US" sz="1800" b="1" dirty="0">
              <a:solidFill>
                <a:schemeClr val="bg1">
                  <a:lumMod val="50000"/>
                </a:schemeClr>
              </a:solidFill>
              <a:latin typeface="Courier New" pitchFamily="1" charset="0"/>
            </a:endParaRPr>
          </a:p>
        </p:txBody>
      </p:sp>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1580400" y="1616400"/>
              <a:ext cx="5268960" cy="3286440"/>
            </p14:xfrm>
          </p:contentPart>
        </mc:Choice>
        <mc:Fallback xmlns="">
          <p:pic>
            <p:nvPicPr>
              <p:cNvPr id="4" name="Ink 3"/>
              <p:cNvPicPr/>
              <p:nvPr/>
            </p:nvPicPr>
            <p:blipFill>
              <a:blip r:embed="rId6"/>
              <a:stretch>
                <a:fillRect/>
              </a:stretch>
            </p:blipFill>
            <p:spPr>
              <a:xfrm>
                <a:off x="1571040" y="1607040"/>
                <a:ext cx="5287680" cy="3305160"/>
              </a:xfrm>
              <a:prstGeom prst="rect">
                <a:avLst/>
              </a:prstGeom>
            </p:spPr>
          </p:pic>
        </mc:Fallback>
      </mc:AlternateContent>
    </p:spTree>
    <p:extLst>
      <p:ext uri="{BB962C8B-B14F-4D97-AF65-F5344CB8AC3E}">
        <p14:creationId xmlns:p14="http://schemas.microsoft.com/office/powerpoint/2010/main" val="272840219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custDataLst>
              <p:tags r:id="rId1"/>
            </p:custDataLst>
          </p:nvPr>
        </p:nvSpPr>
        <p:spPr bwMode="auto">
          <a:xfrm>
            <a:off x="1676400" y="152400"/>
            <a:ext cx="6019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rPr>
              <a:t>LCs  vs.    raw recursion</a:t>
            </a:r>
            <a:endParaRPr lang="en-US" sz="4200" dirty="0">
              <a:latin typeface="Cambria" pitchFamily="18" charset="0"/>
            </a:endParaRPr>
          </a:p>
        </p:txBody>
      </p:sp>
      <p:sp>
        <p:nvSpPr>
          <p:cNvPr id="33795" name="Text Box 6"/>
          <p:cNvSpPr txBox="1">
            <a:spLocks noChangeArrowheads="1"/>
          </p:cNvSpPr>
          <p:nvPr>
            <p:custDataLst>
              <p:tags r:id="rId2"/>
            </p:custDataLst>
          </p:nvPr>
        </p:nvSpPr>
        <p:spPr bwMode="auto">
          <a:xfrm>
            <a:off x="3613150" y="1143000"/>
            <a:ext cx="3276600" cy="108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1400" b="1" dirty="0" err="1">
                <a:latin typeface="Courier New" pitchFamily="1" charset="0"/>
              </a:rPr>
              <a:t>def</a:t>
            </a:r>
            <a:r>
              <a:rPr lang="en-US" sz="1400" b="1" dirty="0">
                <a:latin typeface="Courier New" pitchFamily="1" charset="0"/>
              </a:rPr>
              <a:t> </a:t>
            </a:r>
            <a:r>
              <a:rPr lang="en-US" sz="1400" b="1" dirty="0" err="1">
                <a:latin typeface="Courier New" pitchFamily="1" charset="0"/>
              </a:rPr>
              <a:t>len</a:t>
            </a:r>
            <a:r>
              <a:rPr lang="en-US" sz="1400" b="1" dirty="0">
                <a:latin typeface="Courier New" pitchFamily="1" charset="0"/>
              </a:rPr>
              <a:t>(L):</a:t>
            </a:r>
          </a:p>
          <a:p>
            <a:pPr>
              <a:lnSpc>
                <a:spcPct val="50000"/>
              </a:lnSpc>
              <a:spcBef>
                <a:spcPct val="50000"/>
              </a:spcBef>
            </a:pPr>
            <a:r>
              <a:rPr lang="en-US" sz="1400" b="1" dirty="0">
                <a:latin typeface="Courier New" pitchFamily="1" charset="0"/>
              </a:rPr>
              <a:t>    if L == []:</a:t>
            </a:r>
          </a:p>
          <a:p>
            <a:pPr>
              <a:lnSpc>
                <a:spcPct val="50000"/>
              </a:lnSpc>
              <a:spcBef>
                <a:spcPct val="50000"/>
              </a:spcBef>
            </a:pPr>
            <a:r>
              <a:rPr lang="en-US" sz="1400" b="1" dirty="0">
                <a:latin typeface="Courier New" pitchFamily="1" charset="0"/>
              </a:rPr>
              <a:t>        return 0</a:t>
            </a:r>
          </a:p>
          <a:p>
            <a:pPr>
              <a:lnSpc>
                <a:spcPct val="50000"/>
              </a:lnSpc>
              <a:spcBef>
                <a:spcPct val="50000"/>
              </a:spcBef>
            </a:pPr>
            <a:r>
              <a:rPr lang="en-US" sz="1400" b="1" dirty="0">
                <a:latin typeface="Courier New" pitchFamily="1" charset="0"/>
              </a:rPr>
              <a:t>    else:</a:t>
            </a:r>
          </a:p>
          <a:p>
            <a:pPr>
              <a:lnSpc>
                <a:spcPct val="50000"/>
              </a:lnSpc>
              <a:spcBef>
                <a:spcPct val="50000"/>
              </a:spcBef>
            </a:pPr>
            <a:r>
              <a:rPr lang="en-US" sz="1400" b="1" dirty="0">
                <a:latin typeface="Courier New" pitchFamily="1" charset="0"/>
              </a:rPr>
              <a:t>        return 1 + </a:t>
            </a:r>
            <a:r>
              <a:rPr lang="en-US" sz="1400" b="1" dirty="0" err="1" smtClean="0">
                <a:latin typeface="Courier New" pitchFamily="1" charset="0"/>
              </a:rPr>
              <a:t>len</a:t>
            </a:r>
            <a:r>
              <a:rPr lang="en-US" sz="1400" b="1" dirty="0" smtClean="0">
                <a:latin typeface="Courier New" pitchFamily="1" charset="0"/>
              </a:rPr>
              <a:t>(L[1:])</a:t>
            </a:r>
            <a:endParaRPr lang="en-US" sz="1400" b="1" dirty="0">
              <a:latin typeface="Courier New" pitchFamily="1" charset="0"/>
            </a:endParaRPr>
          </a:p>
        </p:txBody>
      </p:sp>
      <p:sp>
        <p:nvSpPr>
          <p:cNvPr id="33796" name="Text Box 8"/>
          <p:cNvSpPr txBox="1">
            <a:spLocks noChangeArrowheads="1"/>
          </p:cNvSpPr>
          <p:nvPr>
            <p:custDataLst>
              <p:tags r:id="rId3"/>
            </p:custDataLst>
          </p:nvPr>
        </p:nvSpPr>
        <p:spPr bwMode="auto">
          <a:xfrm>
            <a:off x="457200" y="1295400"/>
            <a:ext cx="19050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len(L)</a:t>
            </a:r>
            <a:endParaRPr lang="en-US" sz="3600" b="1">
              <a:solidFill>
                <a:srgbClr val="0D1EFE"/>
              </a:solidFill>
              <a:latin typeface="Courier New" pitchFamily="1" charset="0"/>
            </a:endParaRPr>
          </a:p>
        </p:txBody>
      </p:sp>
      <p:sp>
        <p:nvSpPr>
          <p:cNvPr id="33799" name="Text Box 36"/>
          <p:cNvSpPr txBox="1">
            <a:spLocks noChangeArrowheads="1"/>
          </p:cNvSpPr>
          <p:nvPr>
            <p:custDataLst>
              <p:tags r:id="rId4"/>
            </p:custDataLst>
          </p:nvPr>
        </p:nvSpPr>
        <p:spPr bwMode="auto">
          <a:xfrm>
            <a:off x="457200" y="2957513"/>
            <a:ext cx="37338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sScore(s)</a:t>
            </a:r>
            <a:endParaRPr lang="en-US" sz="3600" b="1">
              <a:solidFill>
                <a:srgbClr val="0D1EFE"/>
              </a:solidFill>
              <a:latin typeface="Courier New" pitchFamily="1" charset="0"/>
            </a:endParaRPr>
          </a:p>
        </p:txBody>
      </p:sp>
      <p:sp>
        <p:nvSpPr>
          <p:cNvPr id="33800" name="Text Box 39"/>
          <p:cNvSpPr txBox="1">
            <a:spLocks noChangeArrowheads="1"/>
          </p:cNvSpPr>
          <p:nvPr>
            <p:custDataLst>
              <p:tags r:id="rId5"/>
            </p:custDataLst>
          </p:nvPr>
        </p:nvSpPr>
        <p:spPr bwMode="auto">
          <a:xfrm>
            <a:off x="3600450" y="2776538"/>
            <a:ext cx="42672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1400" b="1" dirty="0" err="1">
                <a:latin typeface="Courier New" pitchFamily="1" charset="0"/>
              </a:rPr>
              <a:t>def</a:t>
            </a:r>
            <a:r>
              <a:rPr lang="en-US" sz="1400" b="1" dirty="0">
                <a:latin typeface="Courier New" pitchFamily="1" charset="0"/>
              </a:rPr>
              <a:t> </a:t>
            </a:r>
            <a:r>
              <a:rPr lang="en-US" sz="1400" b="1" dirty="0" err="1">
                <a:latin typeface="Courier New" pitchFamily="1" charset="0"/>
              </a:rPr>
              <a:t>sScore</a:t>
            </a:r>
            <a:r>
              <a:rPr lang="en-US" sz="1400" b="1" dirty="0">
                <a:latin typeface="Courier New" pitchFamily="1" charset="0"/>
              </a:rPr>
              <a:t>(s):</a:t>
            </a:r>
          </a:p>
          <a:p>
            <a:pPr>
              <a:lnSpc>
                <a:spcPct val="50000"/>
              </a:lnSpc>
              <a:spcBef>
                <a:spcPct val="50000"/>
              </a:spcBef>
            </a:pPr>
            <a:r>
              <a:rPr lang="en-US" sz="1400" b="1" dirty="0">
                <a:latin typeface="Courier New" pitchFamily="1" charset="0"/>
              </a:rPr>
              <a:t>    if </a:t>
            </a:r>
            <a:r>
              <a:rPr lang="en-US" sz="1400" b="1" dirty="0" err="1">
                <a:latin typeface="Courier New" pitchFamily="1" charset="0"/>
              </a:rPr>
              <a:t>len</a:t>
            </a:r>
            <a:r>
              <a:rPr lang="en-US" sz="1400" b="1" dirty="0">
                <a:latin typeface="Courier New" pitchFamily="1" charset="0"/>
              </a:rPr>
              <a:t>(s) == 0:</a:t>
            </a:r>
          </a:p>
          <a:p>
            <a:pPr>
              <a:lnSpc>
                <a:spcPct val="50000"/>
              </a:lnSpc>
              <a:spcBef>
                <a:spcPct val="50000"/>
              </a:spcBef>
            </a:pPr>
            <a:r>
              <a:rPr lang="en-US" sz="1400" b="1" dirty="0">
                <a:latin typeface="Courier New" pitchFamily="1" charset="0"/>
              </a:rPr>
              <a:t>        return 0</a:t>
            </a:r>
          </a:p>
          <a:p>
            <a:pPr>
              <a:lnSpc>
                <a:spcPct val="50000"/>
              </a:lnSpc>
              <a:spcBef>
                <a:spcPct val="50000"/>
              </a:spcBef>
            </a:pPr>
            <a:r>
              <a:rPr lang="en-US" sz="1400" b="1" dirty="0">
                <a:latin typeface="Courier New" pitchFamily="1" charset="0"/>
              </a:rPr>
              <a:t>    else:</a:t>
            </a:r>
          </a:p>
          <a:p>
            <a:pPr>
              <a:lnSpc>
                <a:spcPct val="50000"/>
              </a:lnSpc>
              <a:spcBef>
                <a:spcPct val="50000"/>
              </a:spcBef>
            </a:pPr>
            <a:r>
              <a:rPr lang="en-US" sz="1400" b="1" dirty="0">
                <a:latin typeface="Courier New" pitchFamily="1" charset="0"/>
              </a:rPr>
              <a:t>        return </a:t>
            </a:r>
            <a:r>
              <a:rPr lang="en-US" sz="1400" b="1" dirty="0" err="1">
                <a:latin typeface="Courier New" pitchFamily="1" charset="0"/>
              </a:rPr>
              <a:t>letScore</a:t>
            </a:r>
            <a:r>
              <a:rPr lang="en-US" sz="1400" b="1" dirty="0">
                <a:latin typeface="Courier New" pitchFamily="1" charset="0"/>
              </a:rPr>
              <a:t>(s[0]) + \</a:t>
            </a:r>
          </a:p>
          <a:p>
            <a:pPr>
              <a:lnSpc>
                <a:spcPct val="50000"/>
              </a:lnSpc>
              <a:spcBef>
                <a:spcPct val="50000"/>
              </a:spcBef>
            </a:pPr>
            <a:r>
              <a:rPr lang="en-US" sz="1400" b="1" dirty="0">
                <a:latin typeface="Courier New" pitchFamily="1" charset="0"/>
              </a:rPr>
              <a:t>		</a:t>
            </a:r>
            <a:r>
              <a:rPr lang="en-US" sz="1400" b="1" dirty="0" err="1">
                <a:latin typeface="Courier New" pitchFamily="1" charset="0"/>
              </a:rPr>
              <a:t>sScore</a:t>
            </a:r>
            <a:r>
              <a:rPr lang="en-US" sz="1400" b="1" dirty="0">
                <a:latin typeface="Courier New" pitchFamily="1" charset="0"/>
              </a:rPr>
              <a:t>(s[1:])</a:t>
            </a:r>
          </a:p>
        </p:txBody>
      </p:sp>
      <p:sp>
        <p:nvSpPr>
          <p:cNvPr id="33801" name="Text Box 42"/>
          <p:cNvSpPr txBox="1">
            <a:spLocks noChangeArrowheads="1"/>
          </p:cNvSpPr>
          <p:nvPr>
            <p:custDataLst>
              <p:tags r:id="rId6"/>
            </p:custDataLst>
          </p:nvPr>
        </p:nvSpPr>
        <p:spPr bwMode="auto">
          <a:xfrm>
            <a:off x="457200" y="5335588"/>
            <a:ext cx="37338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sajak(s)</a:t>
            </a:r>
            <a:endParaRPr lang="en-US" sz="3600" b="1">
              <a:solidFill>
                <a:srgbClr val="0D1EFE"/>
              </a:solidFill>
              <a:latin typeface="Courier New" pitchFamily="1" charset="0"/>
            </a:endParaRPr>
          </a:p>
        </p:txBody>
      </p:sp>
      <p:sp>
        <p:nvSpPr>
          <p:cNvPr id="33802" name="Rectangle 43"/>
          <p:cNvSpPr>
            <a:spLocks noChangeArrowheads="1"/>
          </p:cNvSpPr>
          <p:nvPr/>
        </p:nvSpPr>
        <p:spPr bwMode="auto">
          <a:xfrm>
            <a:off x="3573463" y="4800600"/>
            <a:ext cx="3729037"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1" hangingPunct="1">
              <a:lnSpc>
                <a:spcPct val="50000"/>
              </a:lnSpc>
              <a:spcBef>
                <a:spcPct val="50000"/>
              </a:spcBef>
            </a:pPr>
            <a:r>
              <a:rPr lang="en-US" sz="1400" b="1">
                <a:latin typeface="Courier New" pitchFamily="1" charset="0"/>
              </a:rPr>
              <a:t>def sajak(s):</a:t>
            </a:r>
          </a:p>
          <a:p>
            <a:pPr eaLnBrk="1" hangingPunct="1">
              <a:lnSpc>
                <a:spcPct val="50000"/>
              </a:lnSpc>
              <a:spcBef>
                <a:spcPct val="50000"/>
              </a:spcBef>
            </a:pPr>
            <a:r>
              <a:rPr lang="en-US" sz="1400" b="1">
                <a:latin typeface="Courier New" pitchFamily="1" charset="0"/>
              </a:rPr>
              <a:t>    if len(s) == 0:</a:t>
            </a:r>
          </a:p>
          <a:p>
            <a:pPr eaLnBrk="1" hangingPunct="1">
              <a:lnSpc>
                <a:spcPct val="50000"/>
              </a:lnSpc>
              <a:spcBef>
                <a:spcPct val="50000"/>
              </a:spcBef>
            </a:pPr>
            <a:r>
              <a:rPr lang="en-US" sz="1400" b="1">
                <a:latin typeface="Courier New" pitchFamily="1" charset="0"/>
              </a:rPr>
              <a:t>        return 0</a:t>
            </a:r>
          </a:p>
          <a:p>
            <a:pPr eaLnBrk="1" hangingPunct="1">
              <a:lnSpc>
                <a:spcPct val="50000"/>
              </a:lnSpc>
              <a:spcBef>
                <a:spcPct val="50000"/>
              </a:spcBef>
            </a:pPr>
            <a:r>
              <a:rPr lang="en-US" sz="1400" b="1">
                <a:latin typeface="Courier New" pitchFamily="1" charset="0"/>
              </a:rPr>
              <a:t>    else:</a:t>
            </a:r>
          </a:p>
          <a:p>
            <a:pPr eaLnBrk="1" hangingPunct="1">
              <a:lnSpc>
                <a:spcPct val="50000"/>
              </a:lnSpc>
              <a:spcBef>
                <a:spcPct val="50000"/>
              </a:spcBef>
            </a:pPr>
            <a:r>
              <a:rPr lang="en-US" sz="1400" b="1">
                <a:latin typeface="Courier New" pitchFamily="1" charset="0"/>
              </a:rPr>
              <a:t>        if s[0] not in 'aeiou':</a:t>
            </a:r>
          </a:p>
          <a:p>
            <a:pPr eaLnBrk="1" hangingPunct="1">
              <a:lnSpc>
                <a:spcPct val="50000"/>
              </a:lnSpc>
              <a:spcBef>
                <a:spcPct val="50000"/>
              </a:spcBef>
            </a:pPr>
            <a:r>
              <a:rPr lang="en-US" sz="1400" b="1">
                <a:latin typeface="Courier New" pitchFamily="1" charset="0"/>
              </a:rPr>
              <a:t>            return sajak(s[1:])</a:t>
            </a:r>
          </a:p>
          <a:p>
            <a:pPr eaLnBrk="1" hangingPunct="1">
              <a:lnSpc>
                <a:spcPct val="50000"/>
              </a:lnSpc>
              <a:spcBef>
                <a:spcPct val="50000"/>
              </a:spcBef>
            </a:pPr>
            <a:r>
              <a:rPr lang="en-US" sz="1400" b="1">
                <a:latin typeface="Courier New" pitchFamily="1" charset="0"/>
              </a:rPr>
              <a:t>        else:</a:t>
            </a:r>
          </a:p>
          <a:p>
            <a:pPr eaLnBrk="1" hangingPunct="1">
              <a:lnSpc>
                <a:spcPct val="50000"/>
              </a:lnSpc>
              <a:spcBef>
                <a:spcPct val="50000"/>
              </a:spcBef>
            </a:pPr>
            <a:r>
              <a:rPr lang="en-US" sz="1400" b="1">
                <a:latin typeface="Courier New" pitchFamily="1" charset="0"/>
              </a:rPr>
              <a:t>            return 1+sajak(s[1:])</a:t>
            </a:r>
          </a:p>
        </p:txBody>
      </p:sp>
      <p:sp>
        <p:nvSpPr>
          <p:cNvPr id="33803" name="Text Box 35"/>
          <p:cNvSpPr txBox="1">
            <a:spLocks noChangeArrowheads="1"/>
          </p:cNvSpPr>
          <p:nvPr/>
        </p:nvSpPr>
        <p:spPr bwMode="auto">
          <a:xfrm rot="798846">
            <a:off x="6119300" y="5109696"/>
            <a:ext cx="2749100" cy="523220"/>
          </a:xfrm>
          <a:prstGeom prst="rect">
            <a:avLst/>
          </a:prstGeom>
          <a:solidFill>
            <a:srgbClr val="FFE5F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800" b="1" dirty="0">
                <a:solidFill>
                  <a:srgbClr val="C00000"/>
                </a:solidFill>
                <a:latin typeface="Calibri" pitchFamily="-106" charset="0"/>
              </a:rPr>
              <a:t>8 lines! </a:t>
            </a:r>
            <a:r>
              <a:rPr lang="en-US" sz="2800" b="1" dirty="0" err="1">
                <a:solidFill>
                  <a:srgbClr val="C00000"/>
                </a:solidFill>
                <a:latin typeface="Calibri" pitchFamily="-106" charset="0"/>
              </a:rPr>
              <a:t>Aargh</a:t>
            </a:r>
            <a:r>
              <a:rPr lang="en-US" sz="2800" b="1" dirty="0">
                <a:solidFill>
                  <a:srgbClr val="C00000"/>
                </a:solidFill>
                <a:latin typeface="Calibri" pitchFamily="-106" charset="0"/>
              </a:rPr>
              <a:t>!</a:t>
            </a:r>
          </a:p>
        </p:txBody>
      </p:sp>
      <p:sp>
        <p:nvSpPr>
          <p:cNvPr id="33804" name="Text Box 28"/>
          <p:cNvSpPr txBox="1">
            <a:spLocks noChangeArrowheads="1"/>
          </p:cNvSpPr>
          <p:nvPr>
            <p:custDataLst>
              <p:tags r:id="rId7"/>
            </p:custDataLst>
          </p:nvPr>
        </p:nvSpPr>
        <p:spPr bwMode="auto">
          <a:xfrm>
            <a:off x="461963" y="2698750"/>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2FA93F"/>
                </a:solidFill>
                <a:latin typeface="Calibri" pitchFamily="-106" charset="0"/>
              </a:rPr>
              <a:t>scrabble score!</a:t>
            </a:r>
          </a:p>
        </p:txBody>
      </p:sp>
      <p:sp>
        <p:nvSpPr>
          <p:cNvPr id="33805" name="Text Box 40"/>
          <p:cNvSpPr txBox="1">
            <a:spLocks noChangeArrowheads="1"/>
          </p:cNvSpPr>
          <p:nvPr>
            <p:custDataLst>
              <p:tags r:id="rId8"/>
            </p:custDataLst>
          </p:nvPr>
        </p:nvSpPr>
        <p:spPr bwMode="auto">
          <a:xfrm>
            <a:off x="522288" y="5081588"/>
            <a:ext cx="144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2FA93F"/>
                </a:solidFill>
                <a:latin typeface="Calibri" pitchFamily="-106" charset="0"/>
              </a:rPr>
              <a:t># of vowels</a:t>
            </a:r>
          </a:p>
        </p:txBody>
      </p:sp>
    </p:spTree>
    <p:extLst>
      <p:ext uri="{BB962C8B-B14F-4D97-AF65-F5344CB8AC3E}">
        <p14:creationId xmlns:p14="http://schemas.microsoft.com/office/powerpoint/2010/main" val="36847233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bwMode="auto">
          <a:xfrm>
            <a:off x="786064" y="2704054"/>
            <a:ext cx="453189" cy="365919"/>
          </a:xfrm>
          <a:prstGeom prst="roundRect">
            <a:avLst/>
          </a:prstGeom>
          <a:solidFill>
            <a:srgbClr val="FFE5F4"/>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4" name="Rounded Rectangle 33"/>
          <p:cNvSpPr/>
          <p:nvPr/>
        </p:nvSpPr>
        <p:spPr bwMode="auto">
          <a:xfrm>
            <a:off x="786064" y="4155005"/>
            <a:ext cx="705852" cy="365919"/>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3564" name="Text Box 23"/>
          <p:cNvSpPr txBox="1">
            <a:spLocks noChangeArrowheads="1"/>
          </p:cNvSpPr>
          <p:nvPr>
            <p:custDataLst>
              <p:tags r:id="rId1"/>
            </p:custDataLst>
          </p:nvPr>
        </p:nvSpPr>
        <p:spPr bwMode="auto">
          <a:xfrm>
            <a:off x="152400" y="4144879"/>
            <a:ext cx="3276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90000"/>
              </a:lnSpc>
              <a:spcBef>
                <a:spcPct val="50000"/>
              </a:spcBef>
            </a:pPr>
            <a:r>
              <a:rPr lang="en-US" sz="2000" b="1" dirty="0" err="1">
                <a:solidFill>
                  <a:srgbClr val="DA740E"/>
                </a:solidFill>
                <a:latin typeface="Courier New" pitchFamily="1" charset="0"/>
              </a:rPr>
              <a:t>def</a:t>
            </a:r>
            <a:r>
              <a:rPr lang="en-US" sz="2000" b="1" dirty="0">
                <a:latin typeface="Courier New" pitchFamily="1" charset="0"/>
              </a:rPr>
              <a:t> </a:t>
            </a:r>
            <a:r>
              <a:rPr lang="en-US" sz="2000" b="1" dirty="0" err="1">
                <a:solidFill>
                  <a:srgbClr val="0A8E12"/>
                </a:solidFill>
                <a:latin typeface="Courier New" pitchFamily="1" charset="0"/>
              </a:rPr>
              <a:t>is_a</a:t>
            </a:r>
            <a:r>
              <a:rPr lang="en-US" sz="2000" b="1" dirty="0">
                <a:latin typeface="Courier New" pitchFamily="1" charset="0"/>
              </a:rPr>
              <a:t>(x):</a:t>
            </a:r>
          </a:p>
          <a:p>
            <a:pPr>
              <a:lnSpc>
                <a:spcPct val="90000"/>
              </a:lnSpc>
              <a:spcBef>
                <a:spcPct val="50000"/>
              </a:spcBef>
            </a:pPr>
            <a:r>
              <a:rPr lang="en-US" sz="2000" b="1" dirty="0">
                <a:latin typeface="Courier New" pitchFamily="1" charset="0"/>
              </a:rPr>
              <a:t>    </a:t>
            </a:r>
            <a:r>
              <a:rPr lang="en-US" sz="2000" b="1" dirty="0">
                <a:solidFill>
                  <a:srgbClr val="DA740E"/>
                </a:solidFill>
                <a:latin typeface="Courier New" pitchFamily="1" charset="0"/>
              </a:rPr>
              <a:t>return</a:t>
            </a:r>
            <a:r>
              <a:rPr lang="en-US" sz="2000" b="1" dirty="0">
                <a:solidFill>
                  <a:schemeClr val="hlink"/>
                </a:solidFill>
                <a:latin typeface="Courier New" pitchFamily="1" charset="0"/>
              </a:rPr>
              <a:t> </a:t>
            </a:r>
            <a:r>
              <a:rPr lang="en-US" sz="2000" b="1" dirty="0">
                <a:latin typeface="Courier New" pitchFamily="1" charset="0"/>
              </a:rPr>
              <a:t>x == </a:t>
            </a:r>
            <a:r>
              <a:rPr lang="en-US" sz="2000" b="1" dirty="0">
                <a:solidFill>
                  <a:srgbClr val="0A8E12"/>
                </a:solidFill>
                <a:latin typeface="Courier New" pitchFamily="1" charset="0"/>
              </a:rPr>
              <a:t>'a'</a:t>
            </a:r>
            <a:r>
              <a:rPr lang="en-US" sz="2000" b="1" dirty="0">
                <a:latin typeface="Courier New" pitchFamily="1" charset="0"/>
              </a:rPr>
              <a:t> </a:t>
            </a:r>
          </a:p>
        </p:txBody>
      </p:sp>
      <p:sp>
        <p:nvSpPr>
          <p:cNvPr id="23556" name="Text Box 18"/>
          <p:cNvSpPr txBox="1">
            <a:spLocks noChangeArrowheads="1"/>
          </p:cNvSpPr>
          <p:nvPr>
            <p:custDataLst>
              <p:tags r:id="rId2"/>
            </p:custDataLst>
          </p:nvPr>
        </p:nvSpPr>
        <p:spPr bwMode="auto">
          <a:xfrm>
            <a:off x="152400" y="2667000"/>
            <a:ext cx="2971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b="1" dirty="0" err="1">
                <a:solidFill>
                  <a:srgbClr val="DA740E"/>
                </a:solidFill>
                <a:latin typeface="Courier New" pitchFamily="1" charset="0"/>
              </a:rPr>
              <a:t>def</a:t>
            </a:r>
            <a:r>
              <a:rPr lang="en-US" sz="2000" b="1" dirty="0">
                <a:latin typeface="Courier New" pitchFamily="1" charset="0"/>
              </a:rPr>
              <a:t> </a:t>
            </a:r>
            <a:r>
              <a:rPr lang="en-US" sz="2000" b="1" dirty="0" err="1">
                <a:solidFill>
                  <a:srgbClr val="C00000"/>
                </a:solidFill>
                <a:latin typeface="Courier New" pitchFamily="1" charset="0"/>
              </a:rPr>
              <a:t>sq</a:t>
            </a:r>
            <a:r>
              <a:rPr lang="en-US" sz="2000" b="1" dirty="0">
                <a:latin typeface="Courier New" pitchFamily="1" charset="0"/>
              </a:rPr>
              <a:t>(x):</a:t>
            </a:r>
          </a:p>
          <a:p>
            <a:pPr>
              <a:spcBef>
                <a:spcPct val="50000"/>
              </a:spcBef>
            </a:pPr>
            <a:r>
              <a:rPr lang="en-US" sz="2000" b="1" dirty="0">
                <a:latin typeface="Courier New" pitchFamily="1" charset="0"/>
              </a:rPr>
              <a:t>    </a:t>
            </a:r>
            <a:r>
              <a:rPr lang="en-US" sz="2000" b="1" dirty="0">
                <a:solidFill>
                  <a:srgbClr val="DA740E"/>
                </a:solidFill>
                <a:latin typeface="Courier New" pitchFamily="1" charset="0"/>
              </a:rPr>
              <a:t>return</a:t>
            </a:r>
            <a:r>
              <a:rPr lang="en-US" sz="2000" b="1" dirty="0">
                <a:latin typeface="Courier New" pitchFamily="1" charset="0"/>
              </a:rPr>
              <a:t> x**2</a:t>
            </a:r>
          </a:p>
        </p:txBody>
      </p:sp>
      <p:sp>
        <p:nvSpPr>
          <p:cNvPr id="35" name="Rounded Rectangle 34"/>
          <p:cNvSpPr/>
          <p:nvPr/>
        </p:nvSpPr>
        <p:spPr bwMode="auto">
          <a:xfrm>
            <a:off x="5129464" y="1366065"/>
            <a:ext cx="602456" cy="365919"/>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6" name="Rounded Rectangle 35"/>
          <p:cNvSpPr/>
          <p:nvPr/>
        </p:nvSpPr>
        <p:spPr bwMode="auto">
          <a:xfrm>
            <a:off x="5129464" y="2762687"/>
            <a:ext cx="426118" cy="365919"/>
          </a:xfrm>
          <a:prstGeom prst="roundRect">
            <a:avLst/>
          </a:prstGeom>
          <a:solidFill>
            <a:srgbClr val="FFE5F4"/>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 name="Rounded Rectangle 36"/>
          <p:cNvSpPr/>
          <p:nvPr/>
        </p:nvSpPr>
        <p:spPr bwMode="auto">
          <a:xfrm>
            <a:off x="5129464" y="4165510"/>
            <a:ext cx="802104" cy="365919"/>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2" name="Rounded Rectangle 31"/>
          <p:cNvSpPr/>
          <p:nvPr/>
        </p:nvSpPr>
        <p:spPr bwMode="auto">
          <a:xfrm>
            <a:off x="786064" y="1319464"/>
            <a:ext cx="602456" cy="365919"/>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3555" name="Text Box 14"/>
          <p:cNvSpPr txBox="1">
            <a:spLocks noChangeArrowheads="1"/>
          </p:cNvSpPr>
          <p:nvPr>
            <p:custDataLst>
              <p:tags r:id="rId3"/>
            </p:custDataLst>
          </p:nvPr>
        </p:nvSpPr>
        <p:spPr bwMode="auto">
          <a:xfrm>
            <a:off x="152400" y="1295400"/>
            <a:ext cx="2971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b="1" dirty="0" err="1">
                <a:solidFill>
                  <a:srgbClr val="DA740E"/>
                </a:solidFill>
                <a:latin typeface="Courier New" pitchFamily="1" charset="0"/>
              </a:rPr>
              <a:t>def</a:t>
            </a:r>
            <a:r>
              <a:rPr lang="en-US" sz="2000" b="1" dirty="0">
                <a:latin typeface="Courier New" pitchFamily="1" charset="0"/>
              </a:rPr>
              <a:t> </a:t>
            </a:r>
            <a:r>
              <a:rPr lang="en-US" sz="2000" b="1" dirty="0" err="1">
                <a:solidFill>
                  <a:srgbClr val="0D1EFE"/>
                </a:solidFill>
                <a:latin typeface="Courier New" pitchFamily="1" charset="0"/>
              </a:rPr>
              <a:t>dbl</a:t>
            </a:r>
            <a:r>
              <a:rPr lang="en-US" sz="2000" b="1" dirty="0">
                <a:latin typeface="Courier New" pitchFamily="1" charset="0"/>
              </a:rPr>
              <a:t>(x):</a:t>
            </a:r>
          </a:p>
          <a:p>
            <a:pPr>
              <a:spcBef>
                <a:spcPct val="50000"/>
              </a:spcBef>
            </a:pPr>
            <a:r>
              <a:rPr lang="en-US" sz="2000" b="1" dirty="0">
                <a:latin typeface="Courier New" pitchFamily="1" charset="0"/>
              </a:rPr>
              <a:t>    </a:t>
            </a:r>
            <a:r>
              <a:rPr lang="en-US" sz="2000" b="1" dirty="0">
                <a:solidFill>
                  <a:srgbClr val="DA740E"/>
                </a:solidFill>
                <a:latin typeface="Courier New" pitchFamily="1" charset="0"/>
              </a:rPr>
              <a:t>return</a:t>
            </a:r>
            <a:r>
              <a:rPr lang="en-US" sz="2000" b="1" dirty="0">
                <a:latin typeface="Courier New" pitchFamily="1" charset="0"/>
              </a:rPr>
              <a:t> 2*x</a:t>
            </a:r>
          </a:p>
        </p:txBody>
      </p:sp>
      <p:sp>
        <p:nvSpPr>
          <p:cNvPr id="23554" name="Text Box 2"/>
          <p:cNvSpPr txBox="1">
            <a:spLocks noChangeArrowheads="1"/>
          </p:cNvSpPr>
          <p:nvPr>
            <p:custDataLst>
              <p:tags r:id="rId4"/>
            </p:custDataLst>
          </p:nvPr>
        </p:nvSpPr>
        <p:spPr bwMode="auto">
          <a:xfrm>
            <a:off x="312821" y="210634"/>
            <a:ext cx="182077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dirty="0" smtClean="0">
                <a:latin typeface="Cambria" pitchFamily="18" charset="0"/>
              </a:rPr>
              <a:t>Map</a:t>
            </a:r>
            <a:endParaRPr lang="en-US" sz="4200" dirty="0">
              <a:latin typeface="Cambria" pitchFamily="18" charset="0"/>
            </a:endParaRPr>
          </a:p>
        </p:txBody>
      </p:sp>
      <p:sp>
        <p:nvSpPr>
          <p:cNvPr id="23557" name="Text Box 64"/>
          <p:cNvSpPr txBox="1">
            <a:spLocks noChangeArrowheads="1"/>
          </p:cNvSpPr>
          <p:nvPr>
            <p:custDataLst>
              <p:tags r:id="rId5"/>
            </p:custDataLst>
          </p:nvPr>
        </p:nvSpPr>
        <p:spPr bwMode="auto">
          <a:xfrm>
            <a:off x="3613566" y="1311440"/>
            <a:ext cx="52256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a:t>
            </a:r>
            <a:r>
              <a:rPr lang="en-US" b="1" dirty="0" smtClean="0">
                <a:latin typeface="Courier New" pitchFamily="1" charset="0"/>
              </a:rPr>
              <a:t>map(</a:t>
            </a:r>
            <a:r>
              <a:rPr lang="en-US" b="1" dirty="0" err="1" smtClean="0">
                <a:solidFill>
                  <a:srgbClr val="0D1EFE"/>
                </a:solidFill>
                <a:latin typeface="Courier New" pitchFamily="1" charset="0"/>
              </a:rPr>
              <a:t>dbl</a:t>
            </a:r>
            <a:r>
              <a:rPr lang="en-US" b="1" dirty="0">
                <a:latin typeface="Courier New" pitchFamily="1" charset="0"/>
              </a:rPr>
              <a:t>, [0,1,2,3,4,5</a:t>
            </a:r>
            <a:r>
              <a:rPr lang="en-US" b="1" dirty="0" smtClean="0">
                <a:latin typeface="Courier New" pitchFamily="1" charset="0"/>
              </a:rPr>
              <a:t>])</a:t>
            </a:r>
            <a:endParaRPr lang="en-US" b="1" dirty="0">
              <a:latin typeface="Courier New" pitchFamily="1" charset="0"/>
            </a:endParaRPr>
          </a:p>
          <a:p>
            <a:r>
              <a:rPr lang="en-US" b="1" dirty="0">
                <a:latin typeface="Courier New" pitchFamily="1" charset="0"/>
              </a:rPr>
              <a:t>[0, 2, 4, 6, 8, 10]</a:t>
            </a:r>
          </a:p>
        </p:txBody>
      </p:sp>
      <p:sp>
        <p:nvSpPr>
          <p:cNvPr id="23558" name="Text Box 65"/>
          <p:cNvSpPr txBox="1">
            <a:spLocks noChangeArrowheads="1"/>
          </p:cNvSpPr>
          <p:nvPr>
            <p:custDataLst>
              <p:tags r:id="rId6"/>
            </p:custDataLst>
          </p:nvPr>
        </p:nvSpPr>
        <p:spPr bwMode="auto">
          <a:xfrm>
            <a:off x="3613566" y="2857665"/>
            <a:ext cx="44637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b="1" dirty="0" smtClean="0">
                <a:solidFill>
                  <a:schemeClr val="bg1">
                    <a:lumMod val="65000"/>
                  </a:schemeClr>
                </a:solidFill>
                <a:latin typeface="Courier New" pitchFamily="1" charset="0"/>
              </a:rPr>
              <a:t>&gt;&gt;&gt;</a:t>
            </a:r>
            <a:r>
              <a:rPr lang="en-US" b="1" dirty="0" smtClean="0">
                <a:latin typeface="Courier New" pitchFamily="1" charset="0"/>
              </a:rPr>
              <a:t> map(</a:t>
            </a:r>
            <a:r>
              <a:rPr lang="en-US" b="1" dirty="0" err="1" smtClean="0">
                <a:solidFill>
                  <a:srgbClr val="C00000"/>
                </a:solidFill>
                <a:latin typeface="Courier New" pitchFamily="1" charset="0"/>
              </a:rPr>
              <a:t>sq</a:t>
            </a:r>
            <a:r>
              <a:rPr lang="en-US" b="1" dirty="0">
                <a:latin typeface="Courier New" pitchFamily="1" charset="0"/>
              </a:rPr>
              <a:t>,  range(6</a:t>
            </a:r>
            <a:r>
              <a:rPr lang="en-US" b="1" dirty="0" smtClean="0">
                <a:latin typeface="Courier New" pitchFamily="1" charset="0"/>
              </a:rPr>
              <a:t>))</a:t>
            </a:r>
            <a:endParaRPr lang="en-US" b="1" dirty="0">
              <a:latin typeface="Courier New" pitchFamily="1" charset="0"/>
            </a:endParaRPr>
          </a:p>
          <a:p>
            <a:pPr>
              <a:lnSpc>
                <a:spcPct val="50000"/>
              </a:lnSpc>
              <a:spcBef>
                <a:spcPct val="50000"/>
              </a:spcBef>
            </a:pPr>
            <a:r>
              <a:rPr lang="en-US" b="1" dirty="0">
                <a:latin typeface="Courier New" pitchFamily="1" charset="0"/>
              </a:rPr>
              <a:t>[0, 1, 4, 9, 16, 25]</a:t>
            </a:r>
          </a:p>
        </p:txBody>
      </p:sp>
      <p:sp>
        <p:nvSpPr>
          <p:cNvPr id="23559" name="Text Box 89"/>
          <p:cNvSpPr txBox="1">
            <a:spLocks noChangeArrowheads="1"/>
          </p:cNvSpPr>
          <p:nvPr/>
        </p:nvSpPr>
        <p:spPr bwMode="auto">
          <a:xfrm>
            <a:off x="1066800" y="5715222"/>
            <a:ext cx="426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3200" b="1" i="1" dirty="0">
                <a:latin typeface="Cambria" pitchFamily="18" charset="0"/>
              </a:rPr>
              <a:t>What does </a:t>
            </a:r>
            <a:r>
              <a:rPr lang="en-US" sz="3200" b="1" i="1" dirty="0" smtClean="0">
                <a:latin typeface="Cambria" pitchFamily="18" charset="0"/>
              </a:rPr>
              <a:t> </a:t>
            </a:r>
            <a:r>
              <a:rPr lang="en-US" sz="3200" b="1" dirty="0" smtClean="0">
                <a:latin typeface="Courier New" pitchFamily="1" charset="0"/>
              </a:rPr>
              <a:t>map</a:t>
            </a:r>
            <a:r>
              <a:rPr lang="en-US" sz="3200" b="1" i="1" dirty="0" smtClean="0"/>
              <a:t> </a:t>
            </a:r>
            <a:r>
              <a:rPr lang="en-US" sz="3200" b="1" i="1" dirty="0">
                <a:latin typeface="Cambria" pitchFamily="18" charset="0"/>
              </a:rPr>
              <a:t>do?</a:t>
            </a:r>
          </a:p>
        </p:txBody>
      </p:sp>
      <p:sp>
        <p:nvSpPr>
          <p:cNvPr id="23560" name="Text Box 11"/>
          <p:cNvSpPr txBox="1">
            <a:spLocks noChangeArrowheads="1"/>
          </p:cNvSpPr>
          <p:nvPr>
            <p:custDataLst>
              <p:tags r:id="rId7"/>
            </p:custDataLst>
          </p:nvPr>
        </p:nvSpPr>
        <p:spPr bwMode="auto">
          <a:xfrm>
            <a:off x="3613566" y="4114800"/>
            <a:ext cx="49128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a:t>
            </a:r>
            <a:r>
              <a:rPr lang="en-US" b="1" dirty="0" smtClean="0">
                <a:latin typeface="Courier New" pitchFamily="1" charset="0"/>
              </a:rPr>
              <a:t>map(</a:t>
            </a:r>
            <a:r>
              <a:rPr lang="en-US" b="1" dirty="0" err="1" smtClean="0">
                <a:solidFill>
                  <a:srgbClr val="0A8E12"/>
                </a:solidFill>
                <a:latin typeface="Courier New" pitchFamily="1" charset="0"/>
              </a:rPr>
              <a:t>is_a</a:t>
            </a:r>
            <a:r>
              <a:rPr lang="en-US" b="1" dirty="0">
                <a:latin typeface="Courier New" pitchFamily="1" charset="0"/>
              </a:rPr>
              <a:t>, </a:t>
            </a:r>
            <a:r>
              <a:rPr lang="en-US" b="1" dirty="0">
                <a:solidFill>
                  <a:srgbClr val="0A8E12"/>
                </a:solidFill>
                <a:latin typeface="Courier New" pitchFamily="1" charset="0"/>
              </a:rPr>
              <a:t>'go away</a:t>
            </a:r>
            <a:r>
              <a:rPr lang="en-US" b="1" dirty="0" smtClean="0">
                <a:solidFill>
                  <a:srgbClr val="0A8E12"/>
                </a:solidFill>
                <a:latin typeface="Courier New" pitchFamily="1" charset="0"/>
              </a:rPr>
              <a:t>!'</a:t>
            </a:r>
            <a:r>
              <a:rPr lang="en-US" b="1" dirty="0" smtClean="0">
                <a:latin typeface="Courier New" pitchFamily="1" charset="0"/>
              </a:rPr>
              <a:t>)</a:t>
            </a:r>
            <a:endParaRPr lang="en-US" b="1" dirty="0">
              <a:latin typeface="Courier New" pitchFamily="1" charset="0"/>
            </a:endParaRPr>
          </a:p>
          <a:p>
            <a:r>
              <a:rPr lang="en-US" b="1" dirty="0">
                <a:latin typeface="Courier New" pitchFamily="1" charset="0"/>
              </a:rPr>
              <a:t>[0, 0, 0, 1, 0, 1, 0, 0]</a:t>
            </a:r>
          </a:p>
        </p:txBody>
      </p:sp>
      <p:sp>
        <p:nvSpPr>
          <p:cNvPr id="23561" name="Text Box 12"/>
          <p:cNvSpPr txBox="1">
            <a:spLocks noChangeArrowheads="1"/>
          </p:cNvSpPr>
          <p:nvPr>
            <p:custDataLst>
              <p:tags r:id="rId8"/>
            </p:custDataLst>
          </p:nvPr>
        </p:nvSpPr>
        <p:spPr bwMode="auto">
          <a:xfrm>
            <a:off x="7178840" y="5815264"/>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200" dirty="0">
                <a:solidFill>
                  <a:srgbClr val="2FA93F"/>
                </a:solidFill>
                <a:latin typeface="Cambria" pitchFamily="18" charset="0"/>
              </a:rPr>
              <a:t>Hey… </a:t>
            </a:r>
            <a:r>
              <a:rPr lang="en-US" sz="1200" dirty="0" smtClean="0">
                <a:solidFill>
                  <a:srgbClr val="2FA93F"/>
                </a:solidFill>
                <a:latin typeface="Cambria" pitchFamily="18" charset="0"/>
              </a:rPr>
              <a:t>these look </a:t>
            </a:r>
            <a:r>
              <a:rPr lang="en-US" sz="1200" dirty="0">
                <a:solidFill>
                  <a:srgbClr val="2FA93F"/>
                </a:solidFill>
                <a:latin typeface="Cambria" pitchFamily="18" charset="0"/>
              </a:rPr>
              <a:t>a bit </a:t>
            </a:r>
            <a:r>
              <a:rPr lang="en-US" sz="1200" b="1" dirty="0">
                <a:latin typeface="Cambria" pitchFamily="18" charset="0"/>
              </a:rPr>
              <a:t>False</a:t>
            </a:r>
            <a:r>
              <a:rPr lang="en-US" sz="1200" dirty="0">
                <a:solidFill>
                  <a:srgbClr val="2FA93F"/>
                </a:solidFill>
                <a:latin typeface="Cambria" pitchFamily="18" charset="0"/>
              </a:rPr>
              <a:t> to me!</a:t>
            </a:r>
          </a:p>
        </p:txBody>
      </p:sp>
      <p:grpSp>
        <p:nvGrpSpPr>
          <p:cNvPr id="23562" name="Group 13"/>
          <p:cNvGrpSpPr>
            <a:grpSpLocks/>
          </p:cNvGrpSpPr>
          <p:nvPr>
            <p:custDataLst>
              <p:tags r:id="rId9"/>
            </p:custDataLst>
          </p:nvPr>
        </p:nvGrpSpPr>
        <p:grpSpPr bwMode="auto">
          <a:xfrm>
            <a:off x="7415461" y="6087879"/>
            <a:ext cx="381000" cy="457200"/>
            <a:chOff x="2928" y="1051"/>
            <a:chExt cx="840" cy="957"/>
          </a:xfrm>
        </p:grpSpPr>
        <p:sp>
          <p:nvSpPr>
            <p:cNvPr id="23565" name="Freeform 14"/>
            <p:cNvSpPr>
              <a:spLocks/>
            </p:cNvSpPr>
            <p:nvPr>
              <p:custDataLst>
                <p:tags r:id="rId10"/>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3566" name="Oval 15"/>
            <p:cNvSpPr>
              <a:spLocks noChangeArrowheads="1"/>
            </p:cNvSpPr>
            <p:nvPr>
              <p:custDataLst>
                <p:tags r:id="rId1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3567" name="Oval 16"/>
            <p:cNvSpPr>
              <a:spLocks noChangeArrowheads="1"/>
            </p:cNvSpPr>
            <p:nvPr>
              <p:custDataLst>
                <p:tags r:id="rId1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68" name="Oval 17"/>
            <p:cNvSpPr>
              <a:spLocks noChangeArrowheads="1"/>
            </p:cNvSpPr>
            <p:nvPr>
              <p:custDataLst>
                <p:tags r:id="rId1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69" name="Oval 18"/>
            <p:cNvSpPr>
              <a:spLocks noChangeArrowheads="1"/>
            </p:cNvSpPr>
            <p:nvPr>
              <p:custDataLst>
                <p:tags r:id="rId1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70" name="Oval 19"/>
            <p:cNvSpPr>
              <a:spLocks noChangeArrowheads="1"/>
            </p:cNvSpPr>
            <p:nvPr>
              <p:custDataLst>
                <p:tags r:id="rId1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71" name="Oval 20"/>
            <p:cNvSpPr>
              <a:spLocks noChangeArrowheads="1"/>
            </p:cNvSpPr>
            <p:nvPr>
              <p:custDataLst>
                <p:tags r:id="rId1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72" name="Oval 21"/>
            <p:cNvSpPr>
              <a:spLocks noChangeArrowheads="1"/>
            </p:cNvSpPr>
            <p:nvPr>
              <p:custDataLst>
                <p:tags r:id="rId1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73" name="AutoShape 22"/>
            <p:cNvSpPr>
              <a:spLocks noChangeArrowheads="1"/>
            </p:cNvSpPr>
            <p:nvPr>
              <p:custDataLst>
                <p:tags r:id="rId1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3574" name="Freeform 23"/>
            <p:cNvSpPr>
              <a:spLocks/>
            </p:cNvSpPr>
            <p:nvPr>
              <p:custDataLst>
                <p:tags r:id="rId1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3575" name="Freeform 24"/>
            <p:cNvSpPr>
              <a:spLocks/>
            </p:cNvSpPr>
            <p:nvPr>
              <p:custDataLst>
                <p:tags r:id="rId2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3576" name="Freeform 25"/>
            <p:cNvSpPr>
              <a:spLocks/>
            </p:cNvSpPr>
            <p:nvPr>
              <p:custDataLst>
                <p:tags r:id="rId2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3577" name="Freeform 26"/>
            <p:cNvSpPr>
              <a:spLocks/>
            </p:cNvSpPr>
            <p:nvPr>
              <p:custDataLst>
                <p:tags r:id="rId2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cxnSp>
        <p:nvCxnSpPr>
          <p:cNvPr id="4" name="Straight Arrow Connector 3"/>
          <p:cNvCxnSpPr/>
          <p:nvPr/>
        </p:nvCxnSpPr>
        <p:spPr bwMode="auto">
          <a:xfrm flipV="1">
            <a:off x="7800469" y="4969043"/>
            <a:ext cx="0" cy="770021"/>
          </a:xfrm>
          <a:prstGeom prst="straightConnector1">
            <a:avLst/>
          </a:prstGeom>
          <a:noFill/>
          <a:ln w="19050" cap="flat" cmpd="sng" algn="ctr">
            <a:solidFill>
              <a:srgbClr val="0A8E12"/>
            </a:solidFill>
            <a:prstDash val="solid"/>
            <a:round/>
            <a:headEnd type="none" w="med" len="med"/>
            <a:tailEnd type="arrow"/>
          </a:ln>
          <a:effectLst/>
        </p:spPr>
      </p:cxnSp>
    </p:spTree>
    <p:extLst>
      <p:ext uri="{BB962C8B-B14F-4D97-AF65-F5344CB8AC3E}">
        <p14:creationId xmlns:p14="http://schemas.microsoft.com/office/powerpoint/2010/main" val="10849822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p:cNvSpPr txBox="1">
            <a:spLocks noChangeArrowheads="1"/>
          </p:cNvSpPr>
          <p:nvPr>
            <p:custDataLst>
              <p:tags r:id="rId1"/>
            </p:custDataLst>
          </p:nvPr>
        </p:nvSpPr>
        <p:spPr bwMode="auto">
          <a:xfrm>
            <a:off x="533400" y="164432"/>
            <a:ext cx="8077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has a level-2 model…</a:t>
            </a:r>
            <a:endParaRPr lang="en-US" sz="4000" i="1" dirty="0" smtClean="0">
              <a:latin typeface="Cambria" pitchFamily="18" charset="0"/>
            </a:endParaRPr>
          </a:p>
        </p:txBody>
      </p:sp>
      <p:pic>
        <p:nvPicPr>
          <p:cNvPr id="7170" name="Picture 2" descr="bourton-model-village-2"/>
          <p:cNvPicPr>
            <a:picLocks noChangeAspect="1" noChangeArrowheads="1"/>
          </p:cNvPicPr>
          <p:nvPr/>
        </p:nvPicPr>
        <p:blipFill rotWithShape="1">
          <a:blip r:embed="rId4">
            <a:extLst>
              <a:ext uri="{28A0092B-C50C-407E-A947-70E740481C1C}">
                <a14:useLocalDpi xmlns:a14="http://schemas.microsoft.com/office/drawing/2010/main" val="0"/>
              </a:ext>
            </a:extLst>
          </a:blip>
          <a:srcRect l="12342"/>
          <a:stretch/>
        </p:blipFill>
        <p:spPr bwMode="auto">
          <a:xfrm>
            <a:off x="402788" y="1066800"/>
            <a:ext cx="8338423" cy="54102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5">
            <p14:nvContentPartPr>
              <p14:cNvPr id="3" name="Ink 2"/>
              <p14:cNvContentPartPr/>
              <p14:nvPr/>
            </p14:nvContentPartPr>
            <p14:xfrm>
              <a:off x="4667040" y="755640"/>
              <a:ext cx="444960" cy="172800"/>
            </p14:xfrm>
          </p:contentPart>
        </mc:Choice>
        <mc:Fallback>
          <p:pic>
            <p:nvPicPr>
              <p:cNvPr id="3" name="Ink 2"/>
              <p:cNvPicPr/>
              <p:nvPr/>
            </p:nvPicPr>
            <p:blipFill>
              <a:blip r:embed="rId6"/>
              <a:stretch>
                <a:fillRect/>
              </a:stretch>
            </p:blipFill>
            <p:spPr>
              <a:xfrm>
                <a:off x="4658040" y="753120"/>
                <a:ext cx="456480" cy="189360"/>
              </a:xfrm>
              <a:prstGeom prst="rect">
                <a:avLst/>
              </a:prstGeom>
            </p:spPr>
          </p:pic>
        </mc:Fallback>
      </mc:AlternateContent>
    </p:spTree>
    <p:extLst>
      <p:ext uri="{BB962C8B-B14F-4D97-AF65-F5344CB8AC3E}">
        <p14:creationId xmlns:p14="http://schemas.microsoft.com/office/powerpoint/2010/main" val="413904621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533400" y="5257800"/>
            <a:ext cx="8026111" cy="1479512"/>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8" name="Rounded Rectangle 37"/>
          <p:cNvSpPr/>
          <p:nvPr/>
        </p:nvSpPr>
        <p:spPr bwMode="auto">
          <a:xfrm>
            <a:off x="786064" y="2704054"/>
            <a:ext cx="453189" cy="365919"/>
          </a:xfrm>
          <a:prstGeom prst="roundRect">
            <a:avLst/>
          </a:prstGeom>
          <a:solidFill>
            <a:srgbClr val="FFE5F4"/>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9" name="Rounded Rectangle 38"/>
          <p:cNvSpPr/>
          <p:nvPr/>
        </p:nvSpPr>
        <p:spPr bwMode="auto">
          <a:xfrm>
            <a:off x="786064" y="4155005"/>
            <a:ext cx="705852" cy="365919"/>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5" name="Rounded Rectangle 34"/>
          <p:cNvSpPr/>
          <p:nvPr/>
        </p:nvSpPr>
        <p:spPr bwMode="auto">
          <a:xfrm>
            <a:off x="5129464" y="1366065"/>
            <a:ext cx="602456" cy="365919"/>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6" name="Rounded Rectangle 35"/>
          <p:cNvSpPr/>
          <p:nvPr/>
        </p:nvSpPr>
        <p:spPr bwMode="auto">
          <a:xfrm>
            <a:off x="5129464" y="2762687"/>
            <a:ext cx="426118" cy="365919"/>
          </a:xfrm>
          <a:prstGeom prst="roundRect">
            <a:avLst/>
          </a:prstGeom>
          <a:solidFill>
            <a:srgbClr val="FFE5F4"/>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 name="Rounded Rectangle 36"/>
          <p:cNvSpPr/>
          <p:nvPr/>
        </p:nvSpPr>
        <p:spPr bwMode="auto">
          <a:xfrm>
            <a:off x="5129464" y="4165510"/>
            <a:ext cx="802104" cy="365919"/>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Rounded Rectangle 2"/>
          <p:cNvSpPr/>
          <p:nvPr/>
        </p:nvSpPr>
        <p:spPr bwMode="auto">
          <a:xfrm>
            <a:off x="786064" y="1319464"/>
            <a:ext cx="602456" cy="365919"/>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3564" name="Text Box 23"/>
          <p:cNvSpPr txBox="1">
            <a:spLocks noChangeArrowheads="1"/>
          </p:cNvSpPr>
          <p:nvPr>
            <p:custDataLst>
              <p:tags r:id="rId1"/>
            </p:custDataLst>
          </p:nvPr>
        </p:nvSpPr>
        <p:spPr bwMode="auto">
          <a:xfrm>
            <a:off x="152400" y="4144879"/>
            <a:ext cx="32766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90000"/>
              </a:lnSpc>
              <a:spcBef>
                <a:spcPct val="50000"/>
              </a:spcBef>
            </a:pPr>
            <a:r>
              <a:rPr lang="en-US" sz="2000" b="1" dirty="0" err="1">
                <a:solidFill>
                  <a:srgbClr val="DA740E"/>
                </a:solidFill>
                <a:latin typeface="Courier New" pitchFamily="1" charset="0"/>
              </a:rPr>
              <a:t>def</a:t>
            </a:r>
            <a:r>
              <a:rPr lang="en-US" sz="2000" b="1" dirty="0">
                <a:latin typeface="Courier New" pitchFamily="1" charset="0"/>
              </a:rPr>
              <a:t> </a:t>
            </a:r>
            <a:r>
              <a:rPr lang="en-US" sz="2000" b="1" dirty="0" err="1">
                <a:solidFill>
                  <a:srgbClr val="0A8E12"/>
                </a:solidFill>
                <a:latin typeface="Courier New" pitchFamily="1" charset="0"/>
              </a:rPr>
              <a:t>is_a</a:t>
            </a:r>
            <a:r>
              <a:rPr lang="en-US" sz="2000" b="1" dirty="0">
                <a:latin typeface="Courier New" pitchFamily="1" charset="0"/>
              </a:rPr>
              <a:t>(x):</a:t>
            </a:r>
          </a:p>
          <a:p>
            <a:pPr>
              <a:lnSpc>
                <a:spcPct val="90000"/>
              </a:lnSpc>
              <a:spcBef>
                <a:spcPct val="50000"/>
              </a:spcBef>
            </a:pPr>
            <a:r>
              <a:rPr lang="en-US" sz="2000" b="1" dirty="0">
                <a:latin typeface="Courier New" pitchFamily="1" charset="0"/>
              </a:rPr>
              <a:t>    </a:t>
            </a:r>
            <a:r>
              <a:rPr lang="en-US" sz="1800" b="1" dirty="0">
                <a:solidFill>
                  <a:srgbClr val="DA740E"/>
                </a:solidFill>
                <a:latin typeface="Courier New" pitchFamily="1" charset="0"/>
              </a:rPr>
              <a:t>return</a:t>
            </a:r>
            <a:r>
              <a:rPr lang="en-US" sz="1800" b="1" dirty="0">
                <a:solidFill>
                  <a:schemeClr val="hlink"/>
                </a:solidFill>
                <a:latin typeface="Courier New" pitchFamily="1" charset="0"/>
              </a:rPr>
              <a:t> </a:t>
            </a:r>
            <a:r>
              <a:rPr lang="en-US" sz="1800" b="1" dirty="0" err="1" smtClean="0">
                <a:solidFill>
                  <a:srgbClr val="9A04B8"/>
                </a:solidFill>
                <a:latin typeface="Courier New" pitchFamily="1" charset="0"/>
              </a:rPr>
              <a:t>int</a:t>
            </a:r>
            <a:r>
              <a:rPr lang="en-US" sz="1800" b="1" dirty="0" smtClean="0">
                <a:latin typeface="Courier New" pitchFamily="1" charset="0"/>
              </a:rPr>
              <a:t>(x==</a:t>
            </a:r>
            <a:r>
              <a:rPr lang="en-US" sz="1800" b="1" dirty="0" smtClean="0">
                <a:solidFill>
                  <a:srgbClr val="0A8E12"/>
                </a:solidFill>
                <a:latin typeface="Courier New" pitchFamily="1" charset="0"/>
              </a:rPr>
              <a:t>'a'</a:t>
            </a:r>
            <a:r>
              <a:rPr lang="en-US" sz="1800" b="1" dirty="0" smtClean="0">
                <a:latin typeface="Courier New" pitchFamily="1" charset="0"/>
              </a:rPr>
              <a:t>)</a:t>
            </a:r>
            <a:r>
              <a:rPr lang="en-US" sz="2000" b="1" dirty="0" smtClean="0">
                <a:latin typeface="Courier New" pitchFamily="1" charset="0"/>
              </a:rPr>
              <a:t> </a:t>
            </a:r>
            <a:endParaRPr lang="en-US" sz="2000" b="1" dirty="0">
              <a:latin typeface="Courier New" pitchFamily="1" charset="0"/>
            </a:endParaRPr>
          </a:p>
        </p:txBody>
      </p:sp>
      <p:sp>
        <p:nvSpPr>
          <p:cNvPr id="23555" name="Text Box 14"/>
          <p:cNvSpPr txBox="1">
            <a:spLocks noChangeArrowheads="1"/>
          </p:cNvSpPr>
          <p:nvPr>
            <p:custDataLst>
              <p:tags r:id="rId2"/>
            </p:custDataLst>
          </p:nvPr>
        </p:nvSpPr>
        <p:spPr bwMode="auto">
          <a:xfrm>
            <a:off x="152400" y="1295400"/>
            <a:ext cx="2971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b="1" dirty="0" err="1">
                <a:solidFill>
                  <a:srgbClr val="DA740E"/>
                </a:solidFill>
                <a:latin typeface="Courier New" pitchFamily="1" charset="0"/>
              </a:rPr>
              <a:t>def</a:t>
            </a:r>
            <a:r>
              <a:rPr lang="en-US" sz="2000" b="1" dirty="0">
                <a:latin typeface="Courier New" pitchFamily="1" charset="0"/>
              </a:rPr>
              <a:t> </a:t>
            </a:r>
            <a:r>
              <a:rPr lang="en-US" sz="2000" b="1" dirty="0" err="1">
                <a:solidFill>
                  <a:srgbClr val="0D1EFE"/>
                </a:solidFill>
                <a:latin typeface="Courier New" pitchFamily="1" charset="0"/>
              </a:rPr>
              <a:t>dbl</a:t>
            </a:r>
            <a:r>
              <a:rPr lang="en-US" sz="2000" b="1" dirty="0">
                <a:latin typeface="Courier New" pitchFamily="1" charset="0"/>
              </a:rPr>
              <a:t>(x):</a:t>
            </a:r>
          </a:p>
          <a:p>
            <a:pPr>
              <a:spcBef>
                <a:spcPct val="50000"/>
              </a:spcBef>
            </a:pPr>
            <a:r>
              <a:rPr lang="en-US" sz="2000" b="1" dirty="0">
                <a:latin typeface="Courier New" pitchFamily="1" charset="0"/>
              </a:rPr>
              <a:t>    </a:t>
            </a:r>
            <a:r>
              <a:rPr lang="en-US" sz="2000" b="1" dirty="0">
                <a:solidFill>
                  <a:srgbClr val="DA740E"/>
                </a:solidFill>
                <a:latin typeface="Courier New" pitchFamily="1" charset="0"/>
              </a:rPr>
              <a:t>return</a:t>
            </a:r>
            <a:r>
              <a:rPr lang="en-US" sz="2000" b="1" dirty="0">
                <a:latin typeface="Courier New" pitchFamily="1" charset="0"/>
              </a:rPr>
              <a:t> 2*x</a:t>
            </a:r>
          </a:p>
        </p:txBody>
      </p:sp>
      <p:sp>
        <p:nvSpPr>
          <p:cNvPr id="23556" name="Text Box 18"/>
          <p:cNvSpPr txBox="1">
            <a:spLocks noChangeArrowheads="1"/>
          </p:cNvSpPr>
          <p:nvPr>
            <p:custDataLst>
              <p:tags r:id="rId3"/>
            </p:custDataLst>
          </p:nvPr>
        </p:nvSpPr>
        <p:spPr bwMode="auto">
          <a:xfrm>
            <a:off x="152400" y="2667000"/>
            <a:ext cx="2971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b="1" dirty="0" err="1">
                <a:solidFill>
                  <a:srgbClr val="DA740E"/>
                </a:solidFill>
                <a:latin typeface="Courier New" pitchFamily="1" charset="0"/>
              </a:rPr>
              <a:t>def</a:t>
            </a:r>
            <a:r>
              <a:rPr lang="en-US" sz="2000" b="1" dirty="0">
                <a:latin typeface="Courier New" pitchFamily="1" charset="0"/>
              </a:rPr>
              <a:t> </a:t>
            </a:r>
            <a:r>
              <a:rPr lang="en-US" sz="2000" b="1" dirty="0" err="1">
                <a:solidFill>
                  <a:srgbClr val="C00000"/>
                </a:solidFill>
                <a:latin typeface="Courier New" pitchFamily="1" charset="0"/>
              </a:rPr>
              <a:t>sq</a:t>
            </a:r>
            <a:r>
              <a:rPr lang="en-US" sz="2000" b="1" dirty="0">
                <a:latin typeface="Courier New" pitchFamily="1" charset="0"/>
              </a:rPr>
              <a:t>(x):</a:t>
            </a:r>
          </a:p>
          <a:p>
            <a:pPr>
              <a:spcBef>
                <a:spcPct val="50000"/>
              </a:spcBef>
            </a:pPr>
            <a:r>
              <a:rPr lang="en-US" sz="2000" b="1" dirty="0">
                <a:latin typeface="Courier New" pitchFamily="1" charset="0"/>
              </a:rPr>
              <a:t>    </a:t>
            </a:r>
            <a:r>
              <a:rPr lang="en-US" sz="2000" b="1" dirty="0">
                <a:solidFill>
                  <a:srgbClr val="DA740E"/>
                </a:solidFill>
                <a:latin typeface="Courier New" pitchFamily="1" charset="0"/>
              </a:rPr>
              <a:t>return</a:t>
            </a:r>
            <a:r>
              <a:rPr lang="en-US" sz="2000" b="1" dirty="0">
                <a:latin typeface="Courier New" pitchFamily="1" charset="0"/>
              </a:rPr>
              <a:t> x**2</a:t>
            </a:r>
          </a:p>
        </p:txBody>
      </p:sp>
      <p:sp>
        <p:nvSpPr>
          <p:cNvPr id="23554" name="Text Box 2"/>
          <p:cNvSpPr txBox="1">
            <a:spLocks noChangeArrowheads="1"/>
          </p:cNvSpPr>
          <p:nvPr>
            <p:custDataLst>
              <p:tags r:id="rId4"/>
            </p:custDataLst>
          </p:nvPr>
        </p:nvSpPr>
        <p:spPr bwMode="auto">
          <a:xfrm>
            <a:off x="312821" y="210634"/>
            <a:ext cx="182077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dirty="0" smtClean="0">
                <a:latin typeface="Cambria" pitchFamily="18" charset="0"/>
              </a:rPr>
              <a:t>Map</a:t>
            </a:r>
            <a:endParaRPr lang="en-US" sz="4200" dirty="0">
              <a:latin typeface="Cambria" pitchFamily="18" charset="0"/>
            </a:endParaRPr>
          </a:p>
        </p:txBody>
      </p:sp>
      <p:sp>
        <p:nvSpPr>
          <p:cNvPr id="23557" name="Text Box 64"/>
          <p:cNvSpPr txBox="1">
            <a:spLocks noChangeArrowheads="1"/>
          </p:cNvSpPr>
          <p:nvPr>
            <p:custDataLst>
              <p:tags r:id="rId5"/>
            </p:custDataLst>
          </p:nvPr>
        </p:nvSpPr>
        <p:spPr bwMode="auto">
          <a:xfrm>
            <a:off x="3613566" y="1311440"/>
            <a:ext cx="52256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a:t>
            </a:r>
            <a:r>
              <a:rPr lang="en-US" b="1" dirty="0" smtClean="0">
                <a:latin typeface="Courier New" pitchFamily="1" charset="0"/>
              </a:rPr>
              <a:t>map(</a:t>
            </a:r>
            <a:r>
              <a:rPr lang="en-US" b="1" dirty="0" err="1" smtClean="0">
                <a:solidFill>
                  <a:srgbClr val="0D1EFE"/>
                </a:solidFill>
                <a:latin typeface="Courier New" pitchFamily="1" charset="0"/>
              </a:rPr>
              <a:t>dbl</a:t>
            </a:r>
            <a:r>
              <a:rPr lang="en-US" b="1" dirty="0">
                <a:latin typeface="Courier New" pitchFamily="1" charset="0"/>
              </a:rPr>
              <a:t>, [0,1,2,3,4,5</a:t>
            </a:r>
            <a:r>
              <a:rPr lang="en-US" b="1" dirty="0" smtClean="0">
                <a:latin typeface="Courier New" pitchFamily="1" charset="0"/>
              </a:rPr>
              <a:t>])</a:t>
            </a:r>
            <a:endParaRPr lang="en-US" b="1" dirty="0">
              <a:latin typeface="Courier New" pitchFamily="1" charset="0"/>
            </a:endParaRPr>
          </a:p>
          <a:p>
            <a:r>
              <a:rPr lang="en-US" b="1" dirty="0">
                <a:latin typeface="Courier New" pitchFamily="1" charset="0"/>
              </a:rPr>
              <a:t>[0, 2, 4, 6, 8, 10]</a:t>
            </a:r>
          </a:p>
        </p:txBody>
      </p:sp>
      <p:sp>
        <p:nvSpPr>
          <p:cNvPr id="23558" name="Text Box 65"/>
          <p:cNvSpPr txBox="1">
            <a:spLocks noChangeArrowheads="1"/>
          </p:cNvSpPr>
          <p:nvPr>
            <p:custDataLst>
              <p:tags r:id="rId6"/>
            </p:custDataLst>
          </p:nvPr>
        </p:nvSpPr>
        <p:spPr bwMode="auto">
          <a:xfrm>
            <a:off x="3613566" y="2857665"/>
            <a:ext cx="44637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b="1" dirty="0" smtClean="0">
                <a:solidFill>
                  <a:schemeClr val="bg1">
                    <a:lumMod val="65000"/>
                  </a:schemeClr>
                </a:solidFill>
                <a:latin typeface="Courier New" pitchFamily="1" charset="0"/>
              </a:rPr>
              <a:t>&gt;&gt;&gt;</a:t>
            </a:r>
            <a:r>
              <a:rPr lang="en-US" b="1" dirty="0" smtClean="0">
                <a:latin typeface="Courier New" pitchFamily="1" charset="0"/>
              </a:rPr>
              <a:t> map(</a:t>
            </a:r>
            <a:r>
              <a:rPr lang="en-US" b="1" dirty="0" err="1" smtClean="0">
                <a:solidFill>
                  <a:srgbClr val="C00000"/>
                </a:solidFill>
                <a:latin typeface="Courier New" pitchFamily="1" charset="0"/>
              </a:rPr>
              <a:t>sq</a:t>
            </a:r>
            <a:r>
              <a:rPr lang="en-US" b="1" dirty="0">
                <a:latin typeface="Courier New" pitchFamily="1" charset="0"/>
              </a:rPr>
              <a:t>,  range(6</a:t>
            </a:r>
            <a:r>
              <a:rPr lang="en-US" b="1" dirty="0" smtClean="0">
                <a:latin typeface="Courier New" pitchFamily="1" charset="0"/>
              </a:rPr>
              <a:t>))</a:t>
            </a:r>
            <a:endParaRPr lang="en-US" b="1" dirty="0">
              <a:latin typeface="Courier New" pitchFamily="1" charset="0"/>
            </a:endParaRPr>
          </a:p>
          <a:p>
            <a:pPr>
              <a:lnSpc>
                <a:spcPct val="50000"/>
              </a:lnSpc>
              <a:spcBef>
                <a:spcPct val="50000"/>
              </a:spcBef>
            </a:pPr>
            <a:r>
              <a:rPr lang="en-US" b="1" dirty="0">
                <a:latin typeface="Courier New" pitchFamily="1" charset="0"/>
              </a:rPr>
              <a:t>[0, 1, 4, 9, 16, 25]</a:t>
            </a:r>
          </a:p>
        </p:txBody>
      </p:sp>
      <p:sp>
        <p:nvSpPr>
          <p:cNvPr id="23560" name="Text Box 11"/>
          <p:cNvSpPr txBox="1">
            <a:spLocks noChangeArrowheads="1"/>
          </p:cNvSpPr>
          <p:nvPr>
            <p:custDataLst>
              <p:tags r:id="rId7"/>
            </p:custDataLst>
          </p:nvPr>
        </p:nvSpPr>
        <p:spPr bwMode="auto">
          <a:xfrm>
            <a:off x="3613566" y="4114800"/>
            <a:ext cx="49128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a:t>
            </a:r>
            <a:r>
              <a:rPr lang="en-US" b="1" dirty="0" smtClean="0">
                <a:latin typeface="Courier New" pitchFamily="1" charset="0"/>
              </a:rPr>
              <a:t>map(</a:t>
            </a:r>
            <a:r>
              <a:rPr lang="en-US" b="1" dirty="0" err="1" smtClean="0">
                <a:solidFill>
                  <a:srgbClr val="0A8E12"/>
                </a:solidFill>
                <a:latin typeface="Courier New" pitchFamily="1" charset="0"/>
              </a:rPr>
              <a:t>is_a</a:t>
            </a:r>
            <a:r>
              <a:rPr lang="en-US" b="1" dirty="0">
                <a:latin typeface="Courier New" pitchFamily="1" charset="0"/>
              </a:rPr>
              <a:t>, </a:t>
            </a:r>
            <a:r>
              <a:rPr lang="en-US" b="1" dirty="0">
                <a:solidFill>
                  <a:srgbClr val="0A8E12"/>
                </a:solidFill>
                <a:latin typeface="Courier New" pitchFamily="1" charset="0"/>
              </a:rPr>
              <a:t>'go away</a:t>
            </a:r>
            <a:r>
              <a:rPr lang="en-US" b="1" dirty="0" smtClean="0">
                <a:solidFill>
                  <a:srgbClr val="0A8E12"/>
                </a:solidFill>
                <a:latin typeface="Courier New" pitchFamily="1" charset="0"/>
              </a:rPr>
              <a:t>!'</a:t>
            </a:r>
            <a:r>
              <a:rPr lang="en-US" b="1" dirty="0" smtClean="0">
                <a:latin typeface="Courier New" pitchFamily="1" charset="0"/>
              </a:rPr>
              <a:t>)</a:t>
            </a:r>
            <a:endParaRPr lang="en-US" b="1" dirty="0">
              <a:latin typeface="Courier New" pitchFamily="1" charset="0"/>
            </a:endParaRPr>
          </a:p>
          <a:p>
            <a:r>
              <a:rPr lang="en-US" b="1" dirty="0">
                <a:latin typeface="Courier New" pitchFamily="1" charset="0"/>
              </a:rPr>
              <a:t>[0, 0, 0, 1, 0, 1, 0, 0]</a:t>
            </a:r>
          </a:p>
        </p:txBody>
      </p:sp>
      <p:grpSp>
        <p:nvGrpSpPr>
          <p:cNvPr id="23562" name="Group 13"/>
          <p:cNvGrpSpPr>
            <a:grpSpLocks/>
          </p:cNvGrpSpPr>
          <p:nvPr>
            <p:custDataLst>
              <p:tags r:id="rId8"/>
            </p:custDataLst>
          </p:nvPr>
        </p:nvGrpSpPr>
        <p:grpSpPr bwMode="auto">
          <a:xfrm>
            <a:off x="8515515" y="4886175"/>
            <a:ext cx="381000" cy="457200"/>
            <a:chOff x="2928" y="1051"/>
            <a:chExt cx="840" cy="957"/>
          </a:xfrm>
        </p:grpSpPr>
        <p:sp>
          <p:nvSpPr>
            <p:cNvPr id="23565" name="Freeform 14"/>
            <p:cNvSpPr>
              <a:spLocks/>
            </p:cNvSpPr>
            <p:nvPr>
              <p:custDataLst>
                <p:tags r:id="rId12"/>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3566" name="Oval 15"/>
            <p:cNvSpPr>
              <a:spLocks noChangeArrowheads="1"/>
            </p:cNvSpPr>
            <p:nvPr>
              <p:custDataLst>
                <p:tags r:id="rId1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3567" name="Oval 16"/>
            <p:cNvSpPr>
              <a:spLocks noChangeArrowheads="1"/>
            </p:cNvSpPr>
            <p:nvPr>
              <p:custDataLst>
                <p:tags r:id="rId1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68" name="Oval 17"/>
            <p:cNvSpPr>
              <a:spLocks noChangeArrowheads="1"/>
            </p:cNvSpPr>
            <p:nvPr>
              <p:custDataLst>
                <p:tags r:id="rId1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69" name="Oval 18"/>
            <p:cNvSpPr>
              <a:spLocks noChangeArrowheads="1"/>
            </p:cNvSpPr>
            <p:nvPr>
              <p:custDataLst>
                <p:tags r:id="rId1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70" name="Oval 19"/>
            <p:cNvSpPr>
              <a:spLocks noChangeArrowheads="1"/>
            </p:cNvSpPr>
            <p:nvPr>
              <p:custDataLst>
                <p:tags r:id="rId1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71" name="Oval 20"/>
            <p:cNvSpPr>
              <a:spLocks noChangeArrowheads="1"/>
            </p:cNvSpPr>
            <p:nvPr>
              <p:custDataLst>
                <p:tags r:id="rId1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72" name="Oval 21"/>
            <p:cNvSpPr>
              <a:spLocks noChangeArrowheads="1"/>
            </p:cNvSpPr>
            <p:nvPr>
              <p:custDataLst>
                <p:tags r:id="rId1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73" name="AutoShape 22"/>
            <p:cNvSpPr>
              <a:spLocks noChangeArrowheads="1"/>
            </p:cNvSpPr>
            <p:nvPr>
              <p:custDataLst>
                <p:tags r:id="rId2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3574" name="Freeform 23"/>
            <p:cNvSpPr>
              <a:spLocks/>
            </p:cNvSpPr>
            <p:nvPr>
              <p:custDataLst>
                <p:tags r:id="rId2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3575" name="Freeform 24"/>
            <p:cNvSpPr>
              <a:spLocks/>
            </p:cNvSpPr>
            <p:nvPr>
              <p:custDataLst>
                <p:tags r:id="rId2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3576" name="Freeform 25"/>
            <p:cNvSpPr>
              <a:spLocks/>
            </p:cNvSpPr>
            <p:nvPr>
              <p:custDataLst>
                <p:tags r:id="rId2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3577" name="Freeform 26"/>
            <p:cNvSpPr>
              <a:spLocks/>
            </p:cNvSpPr>
            <p:nvPr>
              <p:custDataLst>
                <p:tags r:id="rId2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9" name="Text Box 28"/>
          <p:cNvSpPr txBox="1">
            <a:spLocks noChangeArrowheads="1"/>
          </p:cNvSpPr>
          <p:nvPr>
            <p:custDataLst>
              <p:tags r:id="rId9"/>
            </p:custDataLst>
          </p:nvPr>
        </p:nvSpPr>
        <p:spPr bwMode="auto">
          <a:xfrm>
            <a:off x="914400" y="5378325"/>
            <a:ext cx="5348288" cy="598488"/>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dirty="0">
                <a:latin typeface="Cambria" pitchFamily="18" charset="0"/>
              </a:rPr>
              <a:t>(1)  </a:t>
            </a:r>
            <a:r>
              <a:rPr lang="en-US" sz="3200" b="1" dirty="0">
                <a:latin typeface="Courier New" pitchFamily="1" charset="0"/>
              </a:rPr>
              <a:t>map</a:t>
            </a:r>
            <a:r>
              <a:rPr lang="en-US" sz="3200" dirty="0"/>
              <a:t> </a:t>
            </a:r>
            <a:r>
              <a:rPr lang="en-US" sz="3200" dirty="0">
                <a:latin typeface="Cambria" pitchFamily="18" charset="0"/>
              </a:rPr>
              <a:t>always returns a list</a:t>
            </a:r>
          </a:p>
        </p:txBody>
      </p:sp>
      <p:sp>
        <p:nvSpPr>
          <p:cNvPr id="30" name="Text Box 29"/>
          <p:cNvSpPr txBox="1">
            <a:spLocks noChangeArrowheads="1"/>
          </p:cNvSpPr>
          <p:nvPr>
            <p:custDataLst>
              <p:tags r:id="rId10"/>
            </p:custDataLst>
          </p:nvPr>
        </p:nvSpPr>
        <p:spPr bwMode="auto">
          <a:xfrm>
            <a:off x="914400" y="5978400"/>
            <a:ext cx="7620000" cy="598488"/>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dirty="0">
                <a:latin typeface="Cambria" pitchFamily="18" charset="0"/>
              </a:rPr>
              <a:t>(2)  </a:t>
            </a:r>
            <a:r>
              <a:rPr lang="en-US" sz="3200" b="1" dirty="0">
                <a:latin typeface="Courier New" pitchFamily="1" charset="0"/>
              </a:rPr>
              <a:t>map(</a:t>
            </a:r>
            <a:r>
              <a:rPr lang="en-US" sz="3200" b="1" dirty="0" err="1">
                <a:latin typeface="Courier New" pitchFamily="1" charset="0"/>
              </a:rPr>
              <a:t>f,L</a:t>
            </a:r>
            <a:r>
              <a:rPr lang="en-US" sz="3200" b="1" dirty="0">
                <a:latin typeface="Courier New" pitchFamily="1" charset="0"/>
              </a:rPr>
              <a:t>)</a:t>
            </a:r>
            <a:r>
              <a:rPr lang="en-US" sz="3200" dirty="0"/>
              <a:t> </a:t>
            </a:r>
            <a:r>
              <a:rPr lang="en-US" sz="3200" dirty="0">
                <a:latin typeface="Cambria" pitchFamily="18" charset="0"/>
              </a:rPr>
              <a:t>calls </a:t>
            </a:r>
            <a:r>
              <a:rPr lang="en-US" sz="3200" b="1" dirty="0">
                <a:latin typeface="Courier New" pitchFamily="1" charset="0"/>
              </a:rPr>
              <a:t>f</a:t>
            </a:r>
            <a:r>
              <a:rPr lang="en-US" sz="3200" dirty="0" smtClean="0">
                <a:latin typeface="Cambria" pitchFamily="18" charset="0"/>
              </a:rPr>
              <a:t> </a:t>
            </a:r>
            <a:r>
              <a:rPr lang="en-US" sz="3200" dirty="0">
                <a:latin typeface="Cambria" pitchFamily="18" charset="0"/>
              </a:rPr>
              <a:t>on each item in </a:t>
            </a:r>
            <a:r>
              <a:rPr lang="en-US" sz="3200" b="1" dirty="0">
                <a:latin typeface="Courier New" pitchFamily="1" charset="0"/>
              </a:rPr>
              <a:t>L</a:t>
            </a:r>
            <a:endParaRPr lang="en-US" sz="3200" b="1" dirty="0">
              <a:latin typeface="Cambria" pitchFamily="18" charset="0"/>
            </a:endParaRPr>
          </a:p>
        </p:txBody>
      </p:sp>
      <p:sp>
        <p:nvSpPr>
          <p:cNvPr id="31" name="Text Box 12"/>
          <p:cNvSpPr txBox="1">
            <a:spLocks noChangeArrowheads="1"/>
          </p:cNvSpPr>
          <p:nvPr>
            <p:custDataLst>
              <p:tags r:id="rId11"/>
            </p:custDataLst>
          </p:nvPr>
        </p:nvSpPr>
        <p:spPr bwMode="auto">
          <a:xfrm>
            <a:off x="8316078" y="4038600"/>
            <a:ext cx="8001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dirty="0">
                <a:solidFill>
                  <a:srgbClr val="2FA93F"/>
                </a:solidFill>
                <a:latin typeface="Cambria" pitchFamily="18" charset="0"/>
              </a:rPr>
              <a:t>Now I have </a:t>
            </a:r>
            <a:r>
              <a:rPr lang="en-US" sz="1200" b="1" dirty="0">
                <a:latin typeface="Cambria" pitchFamily="18" charset="0"/>
              </a:rPr>
              <a:t>0</a:t>
            </a:r>
            <a:r>
              <a:rPr lang="en-US" sz="1200" dirty="0">
                <a:solidFill>
                  <a:srgbClr val="2FA93F"/>
                </a:solidFill>
                <a:latin typeface="Cambria" pitchFamily="18" charset="0"/>
              </a:rPr>
              <a:t> to complain about!</a:t>
            </a:r>
          </a:p>
        </p:txBody>
      </p:sp>
    </p:spTree>
    <p:extLst>
      <p:ext uri="{BB962C8B-B14F-4D97-AF65-F5344CB8AC3E}">
        <p14:creationId xmlns:p14="http://schemas.microsoft.com/office/powerpoint/2010/main" val="220840296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291921" y="2362200"/>
            <a:ext cx="8553677" cy="2819400"/>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5602" name="Text Box 2"/>
          <p:cNvSpPr txBox="1">
            <a:spLocks noChangeArrowheads="1"/>
          </p:cNvSpPr>
          <p:nvPr>
            <p:custDataLst>
              <p:tags r:id="rId1"/>
            </p:custDataLst>
          </p:nvPr>
        </p:nvSpPr>
        <p:spPr bwMode="auto">
          <a:xfrm>
            <a:off x="304800" y="258763"/>
            <a:ext cx="61277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800" dirty="0" smtClean="0">
                <a:latin typeface="Cambria" pitchFamily="18" charset="0"/>
                <a:cs typeface="Times New Roman" pitchFamily="1" charset="0"/>
              </a:rPr>
              <a:t>Map, </a:t>
            </a:r>
            <a:r>
              <a:rPr lang="en-US" sz="4800" i="1" dirty="0">
                <a:latin typeface="Cambria" pitchFamily="18" charset="0"/>
                <a:cs typeface="Times New Roman" pitchFamily="1" charset="0"/>
              </a:rPr>
              <a:t>managed!</a:t>
            </a:r>
            <a:endParaRPr lang="en-US" sz="4800" dirty="0">
              <a:latin typeface="Cambria" pitchFamily="18" charset="0"/>
              <a:cs typeface="Times New Roman" pitchFamily="1" charset="0"/>
            </a:endParaRPr>
          </a:p>
        </p:txBody>
      </p:sp>
      <p:sp>
        <p:nvSpPr>
          <p:cNvPr id="25605" name="Text Box 9"/>
          <p:cNvSpPr txBox="1">
            <a:spLocks noChangeArrowheads="1"/>
          </p:cNvSpPr>
          <p:nvPr>
            <p:custDataLst>
              <p:tags r:id="rId2"/>
            </p:custDataLst>
          </p:nvPr>
        </p:nvSpPr>
        <p:spPr bwMode="auto">
          <a:xfrm>
            <a:off x="6740660" y="4403831"/>
            <a:ext cx="16261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dirty="0" smtClean="0">
                <a:solidFill>
                  <a:srgbClr val="0A8E12"/>
                </a:solidFill>
                <a:latin typeface="Cambria" pitchFamily="18" charset="0"/>
              </a:rPr>
              <a:t>Looks natural to me!</a:t>
            </a:r>
            <a:endParaRPr lang="en-US" sz="1200" dirty="0">
              <a:solidFill>
                <a:srgbClr val="0A8E12"/>
              </a:solidFill>
              <a:latin typeface="Cambria" pitchFamily="18" charset="0"/>
            </a:endParaRPr>
          </a:p>
        </p:txBody>
      </p:sp>
      <p:grpSp>
        <p:nvGrpSpPr>
          <p:cNvPr id="25606" name="Group 10"/>
          <p:cNvGrpSpPr>
            <a:grpSpLocks/>
          </p:cNvGrpSpPr>
          <p:nvPr>
            <p:custDataLst>
              <p:tags r:id="rId3"/>
            </p:custDataLst>
          </p:nvPr>
        </p:nvGrpSpPr>
        <p:grpSpPr bwMode="auto">
          <a:xfrm>
            <a:off x="8189263" y="4565044"/>
            <a:ext cx="381000" cy="457200"/>
            <a:chOff x="2928" y="1051"/>
            <a:chExt cx="840" cy="957"/>
          </a:xfrm>
        </p:grpSpPr>
        <p:sp>
          <p:nvSpPr>
            <p:cNvPr id="25609" name="Freeform 11"/>
            <p:cNvSpPr>
              <a:spLocks/>
            </p:cNvSpPr>
            <p:nvPr>
              <p:custDataLst>
                <p:tags r:id="rId5"/>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5610" name="Oval 12"/>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5611" name="Oval 13"/>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2" name="Oval 14"/>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3" name="Oval 15"/>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4" name="Oval 16"/>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5" name="Oval 17"/>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6" name="Oval 18"/>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7" name="AutoShape 19"/>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5618" name="Freeform 20"/>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5619" name="Freeform 21"/>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5620" name="Freeform 22"/>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5621" name="Freeform 23"/>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25607" name="Picture 24"/>
          <p:cNvPicPr>
            <a:picLocks noChangeAspect="1" noChangeArrowheads="1"/>
          </p:cNvPicPr>
          <p:nvPr/>
        </p:nvPicPr>
        <p:blipFill>
          <a:blip r:embed="rId19">
            <a:extLst>
              <a:ext uri="{28A0092B-C50C-407E-A947-70E740481C1C}">
                <a14:useLocalDpi xmlns:a14="http://schemas.microsoft.com/office/drawing/2010/main" val="0"/>
              </a:ext>
            </a:extLst>
          </a:blip>
          <a:srcRect l="26236" t="37119" r="30840" b="32143"/>
          <a:stretch>
            <a:fillRect/>
          </a:stretch>
        </p:blipFill>
        <p:spPr bwMode="auto">
          <a:xfrm>
            <a:off x="6143109" y="152400"/>
            <a:ext cx="2209800" cy="105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35358" y="6019800"/>
            <a:ext cx="7397411" cy="523220"/>
          </a:xfrm>
          <a:prstGeom prst="rect">
            <a:avLst/>
          </a:prstGeom>
        </p:spPr>
        <p:txBody>
          <a:bodyPr wrap="none">
            <a:spAutoFit/>
          </a:bodyPr>
          <a:lstStyle/>
          <a:p>
            <a:pPr algn="ctr"/>
            <a:r>
              <a:rPr lang="en-US" sz="2800" dirty="0" smtClean="0">
                <a:solidFill>
                  <a:srgbClr val="000000"/>
                </a:solidFill>
                <a:latin typeface="Cambria" pitchFamily="18" charset="0"/>
                <a:cs typeface="Times New Roman" pitchFamily="1" charset="0"/>
              </a:rPr>
              <a:t>Python has a </a:t>
            </a:r>
            <a:r>
              <a:rPr lang="en-US" sz="2800" b="1" i="1" dirty="0" smtClean="0">
                <a:solidFill>
                  <a:srgbClr val="000000"/>
                </a:solidFill>
                <a:latin typeface="Cambria" pitchFamily="18" charset="0"/>
                <a:cs typeface="Times New Roman" pitchFamily="1" charset="0"/>
              </a:rPr>
              <a:t>"more natural"</a:t>
            </a:r>
            <a:r>
              <a:rPr lang="en-US" sz="2800" dirty="0" smtClean="0">
                <a:solidFill>
                  <a:srgbClr val="000000"/>
                </a:solidFill>
                <a:latin typeface="Cambria" pitchFamily="18" charset="0"/>
                <a:cs typeface="Times New Roman" pitchFamily="1" charset="0"/>
              </a:rPr>
              <a:t> syntax  for map…</a:t>
            </a:r>
            <a:endParaRPr lang="en-US" sz="3200" dirty="0"/>
          </a:p>
        </p:txBody>
      </p:sp>
      <p:sp>
        <p:nvSpPr>
          <p:cNvPr id="23" name="Text Box 10"/>
          <p:cNvSpPr txBox="1">
            <a:spLocks noChangeArrowheads="1"/>
          </p:cNvSpPr>
          <p:nvPr>
            <p:custDataLst>
              <p:tags r:id="rId4"/>
            </p:custDataLst>
          </p:nvPr>
        </p:nvSpPr>
        <p:spPr bwMode="auto">
          <a:xfrm>
            <a:off x="381000" y="2895600"/>
            <a:ext cx="85344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65000"/>
                  </a:schemeClr>
                </a:solidFill>
                <a:latin typeface="Courier New" pitchFamily="1" charset="0"/>
              </a:rPr>
              <a:t>&gt;&gt;&gt;</a:t>
            </a:r>
            <a:r>
              <a:rPr lang="en-US" sz="3200" b="1" dirty="0">
                <a:latin typeface="Courier New" pitchFamily="1" charset="0"/>
              </a:rPr>
              <a:t> [ 2*x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CA770E"/>
                </a:solidFill>
                <a:latin typeface="Courier New" pitchFamily="1" charset="0"/>
              </a:rPr>
              <a:t>in</a:t>
            </a:r>
            <a:r>
              <a:rPr lang="en-US" sz="3200" b="1" dirty="0">
                <a:latin typeface="Courier New" pitchFamily="1" charset="0"/>
              </a:rPr>
              <a:t> [0,1,2,3,4,5] ]</a:t>
            </a:r>
          </a:p>
          <a:p>
            <a:pPr>
              <a:spcBef>
                <a:spcPct val="50000"/>
              </a:spcBef>
            </a:pPr>
            <a:endParaRPr lang="en-US" sz="3200" b="1" dirty="0">
              <a:latin typeface="Courier New" pitchFamily="1" charset="0"/>
            </a:endParaRPr>
          </a:p>
          <a:p>
            <a:r>
              <a:rPr lang="en-US" sz="3200" b="1" dirty="0">
                <a:latin typeface="Courier New" pitchFamily="1" charset="0"/>
              </a:rPr>
              <a:t>[0, 2, 4, 6, 8, 10]</a:t>
            </a:r>
          </a:p>
        </p:txBody>
      </p:sp>
      <p:sp>
        <p:nvSpPr>
          <p:cNvPr id="24" name="Text Box 15"/>
          <p:cNvSpPr txBox="1">
            <a:spLocks noChangeArrowheads="1"/>
          </p:cNvSpPr>
          <p:nvPr/>
        </p:nvSpPr>
        <p:spPr bwMode="auto">
          <a:xfrm>
            <a:off x="2225675" y="5029200"/>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a:solidFill>
                  <a:srgbClr val="0A8E12"/>
                </a:solidFill>
                <a:latin typeface="Cambria" pitchFamily="18" charset="0"/>
              </a:rPr>
              <a:t>output</a:t>
            </a:r>
          </a:p>
        </p:txBody>
      </p:sp>
      <p:sp>
        <p:nvSpPr>
          <p:cNvPr id="25" name="Text Box 18"/>
          <p:cNvSpPr txBox="1">
            <a:spLocks noChangeArrowheads="1"/>
          </p:cNvSpPr>
          <p:nvPr/>
        </p:nvSpPr>
        <p:spPr bwMode="auto">
          <a:xfrm>
            <a:off x="3886200" y="2209800"/>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a:solidFill>
                  <a:srgbClr val="0A8E12"/>
                </a:solidFill>
                <a:latin typeface="Cambria" pitchFamily="18" charset="0"/>
              </a:rPr>
              <a:t>input</a:t>
            </a:r>
          </a:p>
        </p:txBody>
      </p:sp>
    </p:spTree>
    <p:extLst>
      <p:ext uri="{BB962C8B-B14F-4D97-AF65-F5344CB8AC3E}">
        <p14:creationId xmlns:p14="http://schemas.microsoft.com/office/powerpoint/2010/main" val="270347459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2088" y="112713"/>
            <a:ext cx="4095750" cy="1477962"/>
          </a:xfrm>
          <a:prstGeom prst="rect">
            <a:avLst/>
          </a:prstGeom>
          <a:solidFill>
            <a:srgbClr val="CCFFCC"/>
          </a:solidFill>
        </p:spPr>
        <p:txBody>
          <a:bodyPr>
            <a:spAutoFit/>
          </a:bodyPr>
          <a:lstStyle/>
          <a:p>
            <a:pPr defTabSz="457200" eaLnBrk="1" fontAlgn="auto" hangingPunct="1">
              <a:spcBef>
                <a:spcPts val="0"/>
              </a:spcBef>
              <a:spcAft>
                <a:spcPts val="0"/>
              </a:spcAft>
              <a:defRPr/>
            </a:pPr>
            <a:r>
              <a:rPr lang="en-US" sz="1500" dirty="0">
                <a:solidFill>
                  <a:prstClr val="black"/>
                </a:solidFill>
                <a:latin typeface="Calibri"/>
                <a:ea typeface="+mn-ea"/>
              </a:rPr>
              <a:t>Using a Euro, </a:t>
            </a:r>
            <a:r>
              <a:rPr lang="en-US" sz="1500" i="1" dirty="0">
                <a:solidFill>
                  <a:prstClr val="black"/>
                </a:solidFill>
                <a:latin typeface="Calibri"/>
                <a:ea typeface="+mn-ea"/>
              </a:rPr>
              <a:t>Yuan</a:t>
            </a:r>
            <a:r>
              <a:rPr lang="en-US" sz="1500" dirty="0">
                <a:solidFill>
                  <a:prstClr val="black"/>
                </a:solidFill>
                <a:latin typeface="Calibri"/>
                <a:ea typeface="+mn-ea"/>
              </a:rPr>
              <a:t> the deadline comes next time I'll try to make the </a:t>
            </a:r>
            <a:r>
              <a:rPr lang="en-US" sz="1500" i="1" dirty="0">
                <a:solidFill>
                  <a:prstClr val="black"/>
                </a:solidFill>
                <a:latin typeface="Calibri"/>
                <a:ea typeface="+mn-ea"/>
              </a:rPr>
              <a:t>Mark</a:t>
            </a:r>
            <a:r>
              <a:rPr lang="en-US" sz="1500" dirty="0">
                <a:solidFill>
                  <a:prstClr val="black"/>
                </a:solidFill>
                <a:latin typeface="Calibri"/>
                <a:ea typeface="+mn-ea"/>
              </a:rPr>
              <a:t>. I'm </a:t>
            </a:r>
            <a:r>
              <a:rPr lang="en-US" sz="1500" i="1" dirty="0">
                <a:solidFill>
                  <a:prstClr val="black"/>
                </a:solidFill>
                <a:latin typeface="Calibri"/>
                <a:ea typeface="+mn-ea"/>
              </a:rPr>
              <a:t>Pounding</a:t>
            </a:r>
            <a:r>
              <a:rPr lang="en-US" sz="1500" dirty="0">
                <a:solidFill>
                  <a:prstClr val="black"/>
                </a:solidFill>
                <a:latin typeface="Calibri"/>
                <a:ea typeface="+mn-ea"/>
              </a:rPr>
              <a:t> it into my brain, but I have to </a:t>
            </a:r>
            <a:r>
              <a:rPr lang="en-US" sz="1500" i="1" dirty="0">
                <a:solidFill>
                  <a:prstClr val="black"/>
                </a:solidFill>
                <a:latin typeface="Calibri"/>
                <a:ea typeface="+mn-ea"/>
              </a:rPr>
              <a:t>Peso</a:t>
            </a:r>
            <a:r>
              <a:rPr lang="en-US" sz="1500" dirty="0">
                <a:solidFill>
                  <a:prstClr val="black"/>
                </a:solidFill>
                <a:latin typeface="Calibri"/>
                <a:ea typeface="+mn-ea"/>
              </a:rPr>
              <a:t> much attention to other deadlines in the classes I </a:t>
            </a:r>
            <a:r>
              <a:rPr lang="en-US" sz="1500" i="1" dirty="0">
                <a:solidFill>
                  <a:prstClr val="black"/>
                </a:solidFill>
                <a:latin typeface="Calibri"/>
                <a:ea typeface="+mn-ea"/>
              </a:rPr>
              <a:t>Currency</a:t>
            </a:r>
            <a:r>
              <a:rPr lang="en-US" sz="1500" dirty="0">
                <a:solidFill>
                  <a:prstClr val="black"/>
                </a:solidFill>
                <a:latin typeface="Calibri"/>
                <a:ea typeface="+mn-ea"/>
              </a:rPr>
              <a:t> have - but if this keeps up, my grade will be demolished into </a:t>
            </a:r>
            <a:r>
              <a:rPr lang="en-US" sz="1500" i="1" dirty="0">
                <a:solidFill>
                  <a:prstClr val="black"/>
                </a:solidFill>
                <a:latin typeface="Calibri"/>
                <a:ea typeface="+mn-ea"/>
              </a:rPr>
              <a:t>Rubles</a:t>
            </a:r>
            <a:r>
              <a:rPr lang="en-US" sz="1500" dirty="0">
                <a:solidFill>
                  <a:prstClr val="black"/>
                </a:solidFill>
                <a:latin typeface="Calibri"/>
                <a:ea typeface="+mn-ea"/>
              </a:rPr>
              <a:t>.</a:t>
            </a:r>
          </a:p>
        </p:txBody>
      </p:sp>
      <p:sp>
        <p:nvSpPr>
          <p:cNvPr id="10" name="Rectangle 9"/>
          <p:cNvSpPr/>
          <p:nvPr/>
        </p:nvSpPr>
        <p:spPr>
          <a:xfrm>
            <a:off x="192089" y="1664368"/>
            <a:ext cx="4095750" cy="1169551"/>
          </a:xfrm>
          <a:prstGeom prst="rect">
            <a:avLst/>
          </a:prstGeom>
          <a:solidFill>
            <a:srgbClr val="FFCECE"/>
          </a:solidFill>
          <a:ln>
            <a:noFill/>
          </a:ln>
        </p:spPr>
        <p:txBody>
          <a:bodyPr wrap="square">
            <a:spAutoFit/>
          </a:bodyPr>
          <a:lstStyle/>
          <a:p>
            <a:pPr defTabSz="457200" eaLnBrk="1" fontAlgn="auto" hangingPunct="1">
              <a:spcBef>
                <a:spcPts val="0"/>
              </a:spcBef>
              <a:spcAft>
                <a:spcPts val="0"/>
              </a:spcAft>
              <a:defRPr/>
            </a:pPr>
            <a:r>
              <a:rPr lang="en-US" sz="1400" dirty="0" err="1">
                <a:solidFill>
                  <a:prstClr val="black"/>
                </a:solidFill>
                <a:latin typeface="Calibri"/>
                <a:ea typeface="+mn-ea"/>
              </a:rPr>
              <a:t>elif</a:t>
            </a:r>
            <a:r>
              <a:rPr lang="en-US" sz="1400" dirty="0">
                <a:solidFill>
                  <a:prstClr val="black"/>
                </a:solidFill>
                <a:latin typeface="Calibri"/>
                <a:ea typeface="+mn-ea"/>
              </a:rPr>
              <a:t> user == 'HMC':</a:t>
            </a:r>
          </a:p>
          <a:p>
            <a:pPr defTabSz="457200" eaLnBrk="1" fontAlgn="auto" hangingPunct="1">
              <a:spcBef>
                <a:spcPts val="0"/>
              </a:spcBef>
              <a:spcAft>
                <a:spcPts val="0"/>
              </a:spcAft>
              <a:defRPr/>
            </a:pPr>
            <a:r>
              <a:rPr lang="en-US" sz="1400" dirty="0">
                <a:solidFill>
                  <a:prstClr val="black"/>
                </a:solidFill>
                <a:latin typeface="Calibri"/>
                <a:ea typeface="+mn-ea"/>
              </a:rPr>
              <a:t>    if comp == 'CMC':</a:t>
            </a:r>
          </a:p>
          <a:p>
            <a:pPr defTabSz="457200" eaLnBrk="1" fontAlgn="auto" hangingPunct="1">
              <a:spcBef>
                <a:spcPts val="0"/>
              </a:spcBef>
              <a:spcAft>
                <a:spcPts val="0"/>
              </a:spcAft>
              <a:defRPr/>
            </a:pPr>
            <a:r>
              <a:rPr lang="en-US" sz="1400" dirty="0">
                <a:solidFill>
                  <a:prstClr val="black"/>
                </a:solidFill>
                <a:latin typeface="Calibri"/>
                <a:ea typeface="+mn-ea"/>
              </a:rPr>
              <a:t>        print 'CMC is closer to all of the other 5 </a:t>
            </a:r>
            <a:r>
              <a:rPr lang="en-US" sz="1400" dirty="0" smtClean="0">
                <a:solidFill>
                  <a:prstClr val="black"/>
                </a:solidFill>
                <a:latin typeface="Calibri"/>
                <a:ea typeface="+mn-ea"/>
              </a:rPr>
              <a:t>Cs. </a:t>
            </a:r>
            <a:r>
              <a:rPr lang="en-US" sz="1400" dirty="0">
                <a:solidFill>
                  <a:prstClr val="black"/>
                </a:solidFill>
                <a:latin typeface="Calibri"/>
                <a:ea typeface="+mn-ea"/>
              </a:rPr>
              <a:t>I win.'</a:t>
            </a:r>
          </a:p>
          <a:p>
            <a:pPr defTabSz="457200" eaLnBrk="1" fontAlgn="auto" hangingPunct="1">
              <a:spcBef>
                <a:spcPts val="0"/>
              </a:spcBef>
              <a:spcAft>
                <a:spcPts val="0"/>
              </a:spcAft>
              <a:defRPr/>
            </a:pPr>
            <a:r>
              <a:rPr lang="en-US" sz="1400" dirty="0" smtClean="0">
                <a:solidFill>
                  <a:prstClr val="black"/>
                </a:solidFill>
                <a:latin typeface="Calibri"/>
                <a:ea typeface="+mn-ea"/>
              </a:rPr>
              <a:t>    </a:t>
            </a:r>
            <a:r>
              <a:rPr lang="en-US" sz="1400" dirty="0" err="1" smtClean="0">
                <a:solidFill>
                  <a:prstClr val="black"/>
                </a:solidFill>
                <a:latin typeface="Calibri"/>
                <a:ea typeface="+mn-ea"/>
              </a:rPr>
              <a:t>elif</a:t>
            </a:r>
            <a:r>
              <a:rPr lang="en-US" sz="1400" dirty="0" smtClean="0">
                <a:solidFill>
                  <a:prstClr val="black"/>
                </a:solidFill>
                <a:latin typeface="Calibri"/>
                <a:ea typeface="+mn-ea"/>
              </a:rPr>
              <a:t> </a:t>
            </a:r>
            <a:r>
              <a:rPr lang="en-US" sz="1400" dirty="0">
                <a:solidFill>
                  <a:prstClr val="black"/>
                </a:solidFill>
                <a:latin typeface="Calibri"/>
                <a:ea typeface="+mn-ea"/>
              </a:rPr>
              <a:t>comp == '</a:t>
            </a:r>
            <a:r>
              <a:rPr lang="en-US" sz="1400" dirty="0" err="1">
                <a:solidFill>
                  <a:prstClr val="black"/>
                </a:solidFill>
                <a:latin typeface="Calibri"/>
                <a:ea typeface="+mn-ea"/>
              </a:rPr>
              <a:t>Pitzer</a:t>
            </a:r>
            <a:r>
              <a:rPr lang="en-US" sz="1400" dirty="0">
                <a:solidFill>
                  <a:prstClr val="black"/>
                </a:solidFill>
                <a:latin typeface="Calibri"/>
                <a:ea typeface="+mn-ea"/>
              </a:rPr>
              <a:t>':</a:t>
            </a:r>
          </a:p>
          <a:p>
            <a:pPr defTabSz="457200" eaLnBrk="1" fontAlgn="auto" hangingPunct="1">
              <a:spcBef>
                <a:spcPts val="0"/>
              </a:spcBef>
              <a:spcAft>
                <a:spcPts val="0"/>
              </a:spcAft>
              <a:defRPr/>
            </a:pPr>
            <a:r>
              <a:rPr lang="en-US" sz="1400" dirty="0">
                <a:solidFill>
                  <a:prstClr val="black"/>
                </a:solidFill>
                <a:latin typeface="Calibri"/>
                <a:ea typeface="+mn-ea"/>
              </a:rPr>
              <a:t>        </a:t>
            </a:r>
            <a:r>
              <a:rPr lang="en-US" sz="1400" b="1" i="1" dirty="0">
                <a:solidFill>
                  <a:prstClr val="black"/>
                </a:solidFill>
                <a:latin typeface="Calibri"/>
                <a:ea typeface="+mn-ea"/>
              </a:rPr>
              <a:t>print '</a:t>
            </a:r>
            <a:r>
              <a:rPr lang="en-US" sz="1400" b="1" i="1" dirty="0" err="1">
                <a:solidFill>
                  <a:prstClr val="black"/>
                </a:solidFill>
                <a:latin typeface="Calibri"/>
                <a:ea typeface="+mn-ea"/>
              </a:rPr>
              <a:t>Pitzer</a:t>
            </a:r>
            <a:r>
              <a:rPr lang="en-US" sz="1400" b="1" i="1" dirty="0">
                <a:solidFill>
                  <a:prstClr val="black"/>
                </a:solidFill>
                <a:latin typeface="Calibri"/>
                <a:ea typeface="+mn-ea"/>
              </a:rPr>
              <a:t> is closer to </a:t>
            </a:r>
            <a:r>
              <a:rPr lang="en-US" sz="1400" b="1" i="1" dirty="0" smtClean="0">
                <a:solidFill>
                  <a:prstClr val="black"/>
                </a:solidFill>
                <a:latin typeface="Calibri"/>
                <a:ea typeface="+mn-ea"/>
              </a:rPr>
              <a:t>Starbucks. </a:t>
            </a:r>
            <a:r>
              <a:rPr lang="en-US" sz="1400" b="1" i="1" dirty="0">
                <a:solidFill>
                  <a:prstClr val="black"/>
                </a:solidFill>
                <a:latin typeface="Calibri"/>
                <a:ea typeface="+mn-ea"/>
              </a:rPr>
              <a:t>I win.'</a:t>
            </a:r>
          </a:p>
        </p:txBody>
      </p:sp>
      <p:sp>
        <p:nvSpPr>
          <p:cNvPr id="12" name="Rectangle 4"/>
          <p:cNvSpPr>
            <a:spLocks noChangeArrowheads="1"/>
          </p:cNvSpPr>
          <p:nvPr/>
        </p:nvSpPr>
        <p:spPr bwMode="auto">
          <a:xfrm>
            <a:off x="4367464" y="806112"/>
            <a:ext cx="47244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0 </a:t>
            </a:r>
            <a:r>
              <a:rPr lang="en-US" sz="1000" b="1" dirty="0" err="1">
                <a:solidFill>
                  <a:prstClr val="black"/>
                </a:solidFill>
                <a:latin typeface="Courier New" pitchFamily="1" charset="0"/>
                <a:ea typeface="+mn-ea"/>
                <a:cs typeface="Courier New" pitchFamily="1" charset="0"/>
              </a:rPr>
              <a:t>xE</a:t>
            </a:r>
            <a:r>
              <a:rPr lang="en-US" sz="1000" b="1" dirty="0">
                <a:solidFill>
                  <a:prstClr val="black"/>
                </a:solidFill>
                <a:latin typeface="Courier New" pitchFamily="1" charset="0"/>
                <a:ea typeface="+mn-ea"/>
                <a:cs typeface="Courier New" pitchFamily="1" charset="0"/>
              </a:rPr>
              <a:t>** -&gt; N 0   #   Once upon a time, there was</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0 *x** -&gt; E 1   # an extremely sad, lost </a:t>
            </a:r>
            <a:r>
              <a:rPr lang="en-US" sz="1000" b="1" dirty="0" err="1">
                <a:solidFill>
                  <a:prstClr val="black"/>
                </a:solidFill>
                <a:latin typeface="Courier New" pitchFamily="1" charset="0"/>
                <a:ea typeface="+mn-ea"/>
                <a:cs typeface="Courier New" pitchFamily="1" charset="0"/>
              </a:rPr>
              <a:t>Picobot</a:t>
            </a:r>
            <a:r>
              <a:rPr lang="en-US" sz="1000" b="1" dirty="0">
                <a:solidFill>
                  <a:prstClr val="black"/>
                </a:solidFill>
                <a:latin typeface="Courier New" pitchFamily="1" charset="0"/>
                <a:ea typeface="+mn-ea"/>
                <a:cs typeface="Courier New" pitchFamily="1" charset="0"/>
              </a:rPr>
              <a:t>. </a:t>
            </a:r>
            <a:r>
              <a:rPr lang="en-US" sz="1000" b="1" dirty="0" err="1">
                <a:solidFill>
                  <a:prstClr val="black"/>
                </a:solidFill>
                <a:latin typeface="Courier New" pitchFamily="1" charset="0"/>
                <a:ea typeface="+mn-ea"/>
                <a:cs typeface="Courier New" pitchFamily="1" charset="0"/>
              </a:rPr>
              <a:t>Ze</a:t>
            </a:r>
            <a:endParaRPr lang="en-US" sz="1000" b="1" dirty="0">
              <a:solidFill>
                <a:prstClr val="black"/>
              </a:solidFill>
              <a:latin typeface="Courier New" pitchFamily="1" charset="0"/>
              <a:ea typeface="+mn-ea"/>
              <a:cs typeface="Courier New" pitchFamily="1" charset="0"/>
            </a:endParaRP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0 </a:t>
            </a:r>
            <a:r>
              <a:rPr lang="en-US" sz="1000" b="1" dirty="0" err="1">
                <a:solidFill>
                  <a:prstClr val="black"/>
                </a:solidFill>
                <a:latin typeface="Courier New" pitchFamily="1" charset="0"/>
                <a:ea typeface="+mn-ea"/>
                <a:cs typeface="Courier New" pitchFamily="1" charset="0"/>
              </a:rPr>
              <a:t>NEx</a:t>
            </a:r>
            <a:r>
              <a:rPr lang="en-US" sz="1000" b="1" dirty="0">
                <a:solidFill>
                  <a:prstClr val="black"/>
                </a:solidFill>
                <a:latin typeface="Courier New" pitchFamily="1" charset="0"/>
                <a:ea typeface="+mn-ea"/>
                <a:cs typeface="Courier New" pitchFamily="1" charset="0"/>
              </a:rPr>
              <a:t>* -&gt; W 3   # traveled around a sad, dark maze</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0 </a:t>
            </a:r>
            <a:r>
              <a:rPr lang="en-US" sz="1000" b="1" dirty="0" err="1">
                <a:solidFill>
                  <a:prstClr val="black"/>
                </a:solidFill>
                <a:latin typeface="Courier New" pitchFamily="1" charset="0"/>
                <a:ea typeface="+mn-ea"/>
                <a:cs typeface="Courier New" pitchFamily="1" charset="0"/>
              </a:rPr>
              <a:t>NEWx</a:t>
            </a:r>
            <a:r>
              <a:rPr lang="en-US" sz="1000" b="1" dirty="0">
                <a:solidFill>
                  <a:prstClr val="black"/>
                </a:solidFill>
                <a:latin typeface="Courier New" pitchFamily="1" charset="0"/>
                <a:ea typeface="+mn-ea"/>
                <a:cs typeface="Courier New" pitchFamily="1" charset="0"/>
              </a:rPr>
              <a:t> -&gt; S 2   # in search of shelter and food.</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                #   Finally, </a:t>
            </a:r>
            <a:r>
              <a:rPr lang="en-US" sz="1000" b="1" dirty="0" err="1">
                <a:solidFill>
                  <a:prstClr val="black"/>
                </a:solidFill>
                <a:latin typeface="Courier New" pitchFamily="1" charset="0"/>
                <a:ea typeface="+mn-ea"/>
                <a:cs typeface="Courier New" pitchFamily="1" charset="0"/>
              </a:rPr>
              <a:t>Picobot</a:t>
            </a:r>
            <a:r>
              <a:rPr lang="en-US" sz="1000" b="1" dirty="0">
                <a:solidFill>
                  <a:prstClr val="black"/>
                </a:solidFill>
                <a:latin typeface="Courier New" pitchFamily="1" charset="0"/>
                <a:ea typeface="+mn-ea"/>
                <a:cs typeface="Courier New" pitchFamily="1" charset="0"/>
              </a:rPr>
              <a:t> found a gingerbread</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1 ***x -&gt; S 2   # house deep in the corners of the maze.</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1 *x*S -&gt; E 1   # Though </a:t>
            </a:r>
            <a:r>
              <a:rPr lang="en-US" sz="1000" b="1" dirty="0" err="1">
                <a:solidFill>
                  <a:prstClr val="black"/>
                </a:solidFill>
                <a:latin typeface="Courier New" pitchFamily="1" charset="0"/>
                <a:ea typeface="+mn-ea"/>
                <a:cs typeface="Courier New" pitchFamily="1" charset="0"/>
              </a:rPr>
              <a:t>Picobot</a:t>
            </a:r>
            <a:r>
              <a:rPr lang="en-US" sz="1000" b="1" dirty="0">
                <a:solidFill>
                  <a:prstClr val="black"/>
                </a:solidFill>
                <a:latin typeface="Courier New" pitchFamily="1" charset="0"/>
                <a:ea typeface="+mn-ea"/>
                <a:cs typeface="Courier New" pitchFamily="1" charset="0"/>
              </a:rPr>
              <a:t> knew </a:t>
            </a:r>
            <a:r>
              <a:rPr lang="en-US" sz="1000" b="1" dirty="0" err="1">
                <a:solidFill>
                  <a:prstClr val="black"/>
                </a:solidFill>
                <a:latin typeface="Courier New" pitchFamily="1" charset="0"/>
                <a:ea typeface="+mn-ea"/>
                <a:cs typeface="Courier New" pitchFamily="1" charset="0"/>
              </a:rPr>
              <a:t>ze</a:t>
            </a:r>
            <a:r>
              <a:rPr lang="en-US" sz="1000" b="1" dirty="0">
                <a:solidFill>
                  <a:prstClr val="black"/>
                </a:solidFill>
                <a:latin typeface="Courier New" pitchFamily="1" charset="0"/>
                <a:ea typeface="+mn-ea"/>
                <a:cs typeface="Courier New" pitchFamily="1" charset="0"/>
              </a:rPr>
              <a:t> could never find</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1 </a:t>
            </a:r>
            <a:r>
              <a:rPr lang="en-US" sz="1000" b="1" dirty="0" err="1">
                <a:solidFill>
                  <a:prstClr val="black"/>
                </a:solidFill>
                <a:latin typeface="Courier New" pitchFamily="1" charset="0"/>
                <a:ea typeface="+mn-ea"/>
                <a:cs typeface="Courier New" pitchFamily="1" charset="0"/>
              </a:rPr>
              <a:t>xE</a:t>
            </a:r>
            <a:r>
              <a:rPr lang="en-US" sz="1000" b="1" dirty="0">
                <a:solidFill>
                  <a:prstClr val="black"/>
                </a:solidFill>
                <a:latin typeface="Courier New" pitchFamily="1" charset="0"/>
                <a:ea typeface="+mn-ea"/>
                <a:cs typeface="Courier New" pitchFamily="1" charset="0"/>
              </a:rPr>
              <a:t>*S -&gt; N 0   # </a:t>
            </a:r>
            <a:r>
              <a:rPr lang="en-US" sz="1000" b="1" dirty="0" err="1">
                <a:solidFill>
                  <a:prstClr val="black"/>
                </a:solidFill>
                <a:latin typeface="Courier New" pitchFamily="1" charset="0"/>
                <a:ea typeface="+mn-ea"/>
                <a:cs typeface="Courier New" pitchFamily="1" charset="0"/>
              </a:rPr>
              <a:t>zer</a:t>
            </a:r>
            <a:r>
              <a:rPr lang="en-US" sz="1000" b="1" dirty="0">
                <a:solidFill>
                  <a:prstClr val="black"/>
                </a:solidFill>
                <a:latin typeface="Courier New" pitchFamily="1" charset="0"/>
                <a:ea typeface="+mn-ea"/>
                <a:cs typeface="Courier New" pitchFamily="1" charset="0"/>
              </a:rPr>
              <a:t> way around the maze without keeping</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1 </a:t>
            </a:r>
            <a:r>
              <a:rPr lang="en-US" sz="1000" b="1" dirty="0" err="1">
                <a:solidFill>
                  <a:prstClr val="black"/>
                </a:solidFill>
                <a:latin typeface="Courier New" pitchFamily="1" charset="0"/>
                <a:ea typeface="+mn-ea"/>
                <a:cs typeface="Courier New" pitchFamily="1" charset="0"/>
              </a:rPr>
              <a:t>NExS</a:t>
            </a:r>
            <a:r>
              <a:rPr lang="en-US" sz="1000" b="1" dirty="0">
                <a:solidFill>
                  <a:prstClr val="black"/>
                </a:solidFill>
                <a:latin typeface="Courier New" pitchFamily="1" charset="0"/>
                <a:ea typeface="+mn-ea"/>
                <a:cs typeface="Courier New" pitchFamily="1" charset="0"/>
              </a:rPr>
              <a:t> -&gt; W 3   # </a:t>
            </a:r>
            <a:r>
              <a:rPr lang="en-US" sz="1000" b="1" dirty="0" err="1">
                <a:solidFill>
                  <a:prstClr val="black"/>
                </a:solidFill>
                <a:latin typeface="Courier New" pitchFamily="1" charset="0"/>
                <a:ea typeface="+mn-ea"/>
                <a:cs typeface="Courier New" pitchFamily="1" charset="0"/>
              </a:rPr>
              <a:t>zerself</a:t>
            </a:r>
            <a:r>
              <a:rPr lang="en-US" sz="1000" b="1" dirty="0">
                <a:solidFill>
                  <a:prstClr val="black"/>
                </a:solidFill>
                <a:latin typeface="Courier New" pitchFamily="1" charset="0"/>
                <a:ea typeface="+mn-ea"/>
                <a:cs typeface="Courier New" pitchFamily="1" charset="0"/>
              </a:rPr>
              <a:t> near the right-hand wall, </a:t>
            </a:r>
            <a:r>
              <a:rPr lang="en-US" sz="1000" b="1" dirty="0" err="1">
                <a:solidFill>
                  <a:prstClr val="black"/>
                </a:solidFill>
                <a:latin typeface="Courier New" pitchFamily="1" charset="0"/>
                <a:ea typeface="+mn-ea"/>
                <a:cs typeface="Courier New" pitchFamily="1" charset="0"/>
              </a:rPr>
              <a:t>ze</a:t>
            </a:r>
            <a:endParaRPr lang="en-US" sz="1000" b="1" dirty="0">
              <a:solidFill>
                <a:prstClr val="black"/>
              </a:solidFill>
              <a:latin typeface="Courier New" pitchFamily="1" charset="0"/>
              <a:ea typeface="+mn-ea"/>
              <a:cs typeface="Courier New" pitchFamily="1" charset="0"/>
            </a:endParaRP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                # decided the gingerbread house would be</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2 **x* -&gt; W 3   # worth disobeying </a:t>
            </a:r>
            <a:r>
              <a:rPr lang="en-US" sz="1000" b="1" dirty="0" err="1">
                <a:solidFill>
                  <a:prstClr val="black"/>
                </a:solidFill>
                <a:latin typeface="Courier New" pitchFamily="1" charset="0"/>
                <a:ea typeface="+mn-ea"/>
                <a:cs typeface="Courier New" pitchFamily="1" charset="0"/>
              </a:rPr>
              <a:t>zer</a:t>
            </a:r>
            <a:r>
              <a:rPr lang="en-US" sz="1000" b="1" dirty="0">
                <a:solidFill>
                  <a:prstClr val="black"/>
                </a:solidFill>
                <a:latin typeface="Courier New" pitchFamily="1" charset="0"/>
                <a:ea typeface="+mn-ea"/>
                <a:cs typeface="Courier New" pitchFamily="1" charset="0"/>
              </a:rPr>
              <a:t> program.</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2 **</a:t>
            </a:r>
            <a:r>
              <a:rPr lang="en-US" sz="1000" b="1" dirty="0" err="1">
                <a:solidFill>
                  <a:prstClr val="black"/>
                </a:solidFill>
                <a:latin typeface="Courier New" pitchFamily="1" charset="0"/>
                <a:ea typeface="+mn-ea"/>
                <a:cs typeface="Courier New" pitchFamily="1" charset="0"/>
              </a:rPr>
              <a:t>Wx</a:t>
            </a:r>
            <a:r>
              <a:rPr lang="en-US" sz="1000" b="1" dirty="0">
                <a:solidFill>
                  <a:prstClr val="black"/>
                </a:solidFill>
                <a:latin typeface="Courier New" pitchFamily="1" charset="0"/>
                <a:ea typeface="+mn-ea"/>
                <a:cs typeface="Courier New" pitchFamily="1" charset="0"/>
              </a:rPr>
              <a:t> -&gt; S 2   #   </a:t>
            </a:r>
            <a:r>
              <a:rPr lang="en-US" sz="1000" b="1" dirty="0" err="1">
                <a:solidFill>
                  <a:prstClr val="black"/>
                </a:solidFill>
                <a:latin typeface="Courier New" pitchFamily="1" charset="0"/>
                <a:ea typeface="+mn-ea"/>
                <a:cs typeface="Courier New" pitchFamily="1" charset="0"/>
              </a:rPr>
              <a:t>Picobot</a:t>
            </a:r>
            <a:r>
              <a:rPr lang="en-US" sz="1000" b="1" dirty="0">
                <a:solidFill>
                  <a:prstClr val="black"/>
                </a:solidFill>
                <a:latin typeface="Courier New" pitchFamily="1" charset="0"/>
                <a:ea typeface="+mn-ea"/>
                <a:cs typeface="Courier New" pitchFamily="1" charset="0"/>
              </a:rPr>
              <a:t> thoroughly enjoyed </a:t>
            </a:r>
            <a:r>
              <a:rPr lang="en-US" sz="1000" b="1" dirty="0" err="1">
                <a:solidFill>
                  <a:prstClr val="black"/>
                </a:solidFill>
                <a:latin typeface="Courier New" pitchFamily="1" charset="0"/>
                <a:ea typeface="+mn-ea"/>
                <a:cs typeface="Courier New" pitchFamily="1" charset="0"/>
              </a:rPr>
              <a:t>zer</a:t>
            </a:r>
            <a:endParaRPr lang="en-US" sz="1000" b="1" dirty="0">
              <a:solidFill>
                <a:prstClr val="black"/>
              </a:solidFill>
              <a:latin typeface="Courier New" pitchFamily="1" charset="0"/>
              <a:ea typeface="+mn-ea"/>
              <a:cs typeface="Courier New" pitchFamily="1" charset="0"/>
            </a:endParaRP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2 *</a:t>
            </a:r>
            <a:r>
              <a:rPr lang="en-US" sz="1000" b="1" dirty="0" err="1">
                <a:solidFill>
                  <a:prstClr val="black"/>
                </a:solidFill>
                <a:latin typeface="Courier New" pitchFamily="1" charset="0"/>
                <a:ea typeface="+mn-ea"/>
                <a:cs typeface="Courier New" pitchFamily="1" charset="0"/>
              </a:rPr>
              <a:t>xWS</a:t>
            </a:r>
            <a:r>
              <a:rPr lang="en-US" sz="1000" b="1" dirty="0">
                <a:solidFill>
                  <a:prstClr val="black"/>
                </a:solidFill>
                <a:latin typeface="Courier New" pitchFamily="1" charset="0"/>
                <a:ea typeface="+mn-ea"/>
                <a:cs typeface="Courier New" pitchFamily="1" charset="0"/>
              </a:rPr>
              <a:t> -&gt; E 1   # gingerbread meal, but when </a:t>
            </a:r>
            <a:r>
              <a:rPr lang="en-US" sz="1000" b="1" dirty="0" err="1">
                <a:solidFill>
                  <a:prstClr val="black"/>
                </a:solidFill>
                <a:latin typeface="Courier New" pitchFamily="1" charset="0"/>
                <a:ea typeface="+mn-ea"/>
                <a:cs typeface="Courier New" pitchFamily="1" charset="0"/>
              </a:rPr>
              <a:t>ze</a:t>
            </a:r>
            <a:r>
              <a:rPr lang="en-US" sz="1000" b="1" dirty="0">
                <a:solidFill>
                  <a:prstClr val="black"/>
                </a:solidFill>
                <a:latin typeface="Courier New" pitchFamily="1" charset="0"/>
                <a:ea typeface="+mn-ea"/>
                <a:cs typeface="Courier New" pitchFamily="1" charset="0"/>
              </a:rPr>
              <a:t> tried to</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2 </a:t>
            </a:r>
            <a:r>
              <a:rPr lang="en-US" sz="1000" b="1" dirty="0" err="1">
                <a:solidFill>
                  <a:prstClr val="black"/>
                </a:solidFill>
                <a:latin typeface="Courier New" pitchFamily="1" charset="0"/>
                <a:ea typeface="+mn-ea"/>
                <a:cs typeface="Courier New" pitchFamily="1" charset="0"/>
              </a:rPr>
              <a:t>xEWS</a:t>
            </a:r>
            <a:r>
              <a:rPr lang="en-US" sz="1000" b="1" dirty="0">
                <a:solidFill>
                  <a:prstClr val="black"/>
                </a:solidFill>
                <a:latin typeface="Courier New" pitchFamily="1" charset="0"/>
                <a:ea typeface="+mn-ea"/>
                <a:cs typeface="Courier New" pitchFamily="1" charset="0"/>
              </a:rPr>
              <a:t> -&gt; N 0   # find </a:t>
            </a:r>
            <a:r>
              <a:rPr lang="en-US" sz="1000" b="1" dirty="0" err="1">
                <a:solidFill>
                  <a:prstClr val="black"/>
                </a:solidFill>
                <a:latin typeface="Courier New" pitchFamily="1" charset="0"/>
                <a:ea typeface="+mn-ea"/>
                <a:cs typeface="Courier New" pitchFamily="1" charset="0"/>
              </a:rPr>
              <a:t>zer</a:t>
            </a:r>
            <a:r>
              <a:rPr lang="en-US" sz="1000" b="1" dirty="0">
                <a:solidFill>
                  <a:prstClr val="black"/>
                </a:solidFill>
                <a:latin typeface="Courier New" pitchFamily="1" charset="0"/>
                <a:ea typeface="+mn-ea"/>
                <a:cs typeface="Courier New" pitchFamily="1" charset="0"/>
              </a:rPr>
              <a:t> way back to the maze, </a:t>
            </a:r>
            <a:r>
              <a:rPr lang="en-US" sz="1000" b="1" dirty="0" err="1">
                <a:solidFill>
                  <a:prstClr val="black"/>
                </a:solidFill>
                <a:latin typeface="Courier New" pitchFamily="1" charset="0"/>
                <a:ea typeface="+mn-ea"/>
                <a:cs typeface="Courier New" pitchFamily="1" charset="0"/>
              </a:rPr>
              <a:t>ze</a:t>
            </a:r>
            <a:r>
              <a:rPr lang="en-US" sz="1000" b="1" dirty="0">
                <a:solidFill>
                  <a:prstClr val="black"/>
                </a:solidFill>
                <a:latin typeface="Courier New" pitchFamily="1" charset="0"/>
                <a:ea typeface="+mn-ea"/>
                <a:cs typeface="Courier New" pitchFamily="1" charset="0"/>
              </a:rPr>
              <a:t> was so</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                # confused </a:t>
            </a:r>
            <a:r>
              <a:rPr lang="en-US" sz="1000" b="1" dirty="0" err="1">
                <a:solidFill>
                  <a:prstClr val="black"/>
                </a:solidFill>
                <a:latin typeface="Courier New" pitchFamily="1" charset="0"/>
                <a:ea typeface="+mn-ea"/>
                <a:cs typeface="Courier New" pitchFamily="1" charset="0"/>
              </a:rPr>
              <a:t>ze</a:t>
            </a:r>
            <a:r>
              <a:rPr lang="en-US" sz="1000" b="1" dirty="0">
                <a:solidFill>
                  <a:prstClr val="black"/>
                </a:solidFill>
                <a:latin typeface="Courier New" pitchFamily="1" charset="0"/>
                <a:ea typeface="+mn-ea"/>
                <a:cs typeface="Courier New" pitchFamily="1" charset="0"/>
              </a:rPr>
              <a:t> didn't know what to do.  </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3 x*** -&gt; N 0   # </a:t>
            </a:r>
            <a:r>
              <a:rPr lang="en-US" sz="1000" b="1" dirty="0" err="1">
                <a:solidFill>
                  <a:prstClr val="black"/>
                </a:solidFill>
                <a:latin typeface="Courier New" pitchFamily="1" charset="0"/>
                <a:ea typeface="+mn-ea"/>
                <a:cs typeface="Courier New" pitchFamily="1" charset="0"/>
              </a:rPr>
              <a:t>Picobot</a:t>
            </a:r>
            <a:r>
              <a:rPr lang="en-US" sz="1000" b="1" dirty="0">
                <a:solidFill>
                  <a:prstClr val="black"/>
                </a:solidFill>
                <a:latin typeface="Courier New" pitchFamily="1" charset="0"/>
                <a:ea typeface="+mn-ea"/>
                <a:cs typeface="Courier New" pitchFamily="1" charset="0"/>
              </a:rPr>
              <a:t> began to sit in the corner, </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3 N*x* -&gt; W 3   # sighing in despair.</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3 N*</a:t>
            </a:r>
            <a:r>
              <a:rPr lang="en-US" sz="1000" b="1" dirty="0" err="1">
                <a:solidFill>
                  <a:prstClr val="black"/>
                </a:solidFill>
                <a:latin typeface="Courier New" pitchFamily="1" charset="0"/>
                <a:ea typeface="+mn-ea"/>
                <a:cs typeface="Courier New" pitchFamily="1" charset="0"/>
              </a:rPr>
              <a:t>Wx</a:t>
            </a:r>
            <a:r>
              <a:rPr lang="en-US" sz="1000" b="1" dirty="0">
                <a:solidFill>
                  <a:prstClr val="black"/>
                </a:solidFill>
                <a:latin typeface="Courier New" pitchFamily="1" charset="0"/>
                <a:ea typeface="+mn-ea"/>
                <a:cs typeface="Courier New" pitchFamily="1" charset="0"/>
              </a:rPr>
              <a:t> -&gt; S 2   #   Suddenly came a noble </a:t>
            </a:r>
            <a:r>
              <a:rPr lang="en-US" sz="1000" b="1" dirty="0" err="1">
                <a:solidFill>
                  <a:prstClr val="black"/>
                </a:solidFill>
                <a:latin typeface="Courier New" pitchFamily="1" charset="0"/>
                <a:ea typeface="+mn-ea"/>
                <a:cs typeface="Courier New" pitchFamily="1" charset="0"/>
              </a:rPr>
              <a:t>grutor</a:t>
            </a:r>
            <a:r>
              <a:rPr lang="en-US" sz="1000" b="1" dirty="0">
                <a:solidFill>
                  <a:prstClr val="black"/>
                </a:solidFill>
                <a:latin typeface="Courier New" pitchFamily="1" charset="0"/>
                <a:ea typeface="+mn-ea"/>
                <a:cs typeface="Courier New" pitchFamily="1" charset="0"/>
              </a:rPr>
              <a:t> who</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3 </a:t>
            </a:r>
            <a:r>
              <a:rPr lang="en-US" sz="1000" b="1" dirty="0" err="1">
                <a:solidFill>
                  <a:prstClr val="black"/>
                </a:solidFill>
                <a:latin typeface="Courier New" pitchFamily="1" charset="0"/>
                <a:ea typeface="+mn-ea"/>
                <a:cs typeface="Courier New" pitchFamily="1" charset="0"/>
              </a:rPr>
              <a:t>NxWS</a:t>
            </a:r>
            <a:r>
              <a:rPr lang="en-US" sz="1000" b="1" dirty="0">
                <a:solidFill>
                  <a:prstClr val="black"/>
                </a:solidFill>
                <a:latin typeface="Courier New" pitchFamily="1" charset="0"/>
                <a:ea typeface="+mn-ea"/>
                <a:cs typeface="Courier New" pitchFamily="1" charset="0"/>
              </a:rPr>
              <a:t> -&gt; E 1   # showed </a:t>
            </a:r>
            <a:r>
              <a:rPr lang="en-US" sz="1000" b="1" dirty="0" err="1">
                <a:solidFill>
                  <a:prstClr val="black"/>
                </a:solidFill>
                <a:latin typeface="Courier New" pitchFamily="1" charset="0"/>
                <a:ea typeface="+mn-ea"/>
                <a:cs typeface="Courier New" pitchFamily="1" charset="0"/>
              </a:rPr>
              <a:t>Picobot</a:t>
            </a:r>
            <a:r>
              <a:rPr lang="en-US" sz="1000" b="1" dirty="0">
                <a:solidFill>
                  <a:prstClr val="black"/>
                </a:solidFill>
                <a:latin typeface="Courier New" pitchFamily="1" charset="0"/>
                <a:ea typeface="+mn-ea"/>
                <a:cs typeface="Courier New" pitchFamily="1" charset="0"/>
              </a:rPr>
              <a:t> the way through the maze.</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                # And there was much rejoicing. THE END</a:t>
            </a:r>
          </a:p>
        </p:txBody>
      </p:sp>
      <p:sp>
        <p:nvSpPr>
          <p:cNvPr id="16396" name="TextBox 1"/>
          <p:cNvSpPr txBox="1">
            <a:spLocks noChangeArrowheads="1"/>
          </p:cNvSpPr>
          <p:nvPr/>
        </p:nvSpPr>
        <p:spPr bwMode="auto">
          <a:xfrm>
            <a:off x="4800600" y="168862"/>
            <a:ext cx="36936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3200" b="1" dirty="0">
                <a:latin typeface="Cambria" pitchFamily="18" charset="0"/>
              </a:rPr>
              <a:t>hw0 highlights…</a:t>
            </a:r>
          </a:p>
        </p:txBody>
      </p:sp>
      <p:pic>
        <p:nvPicPr>
          <p:cNvPr id="14" name="Picture 13" descr="Screen Shot 2013-09-16 at 11.55.33 AM.png"/>
          <p:cNvPicPr>
            <a:picLocks noChangeAspect="1"/>
          </p:cNvPicPr>
          <p:nvPr/>
        </p:nvPicPr>
        <p:blipFill rotWithShape="1">
          <a:blip r:embed="rId2">
            <a:extLst>
              <a:ext uri="{28A0092B-C50C-407E-A947-70E740481C1C}">
                <a14:useLocalDpi xmlns:a14="http://schemas.microsoft.com/office/drawing/2010/main" val="0"/>
              </a:ext>
            </a:extLst>
          </a:blip>
          <a:srcRect r="34"/>
          <a:stretch/>
        </p:blipFill>
        <p:spPr>
          <a:xfrm>
            <a:off x="253377" y="4419600"/>
            <a:ext cx="8585823" cy="2238990"/>
          </a:xfrm>
          <a:prstGeom prst="rect">
            <a:avLst/>
          </a:prstGeom>
          <a:ln w="28575">
            <a:solidFill>
              <a:srgbClr val="0D1EFE"/>
            </a:solidFill>
          </a:ln>
        </p:spPr>
      </p:pic>
      <p:sp>
        <p:nvSpPr>
          <p:cNvPr id="2" name="Rectangle 1"/>
          <p:cNvSpPr/>
          <p:nvPr/>
        </p:nvSpPr>
        <p:spPr>
          <a:xfrm>
            <a:off x="192089" y="2895600"/>
            <a:ext cx="4095750" cy="1384995"/>
          </a:xfrm>
          <a:prstGeom prst="rect">
            <a:avLst/>
          </a:prstGeom>
          <a:solidFill>
            <a:schemeClr val="bg1">
              <a:lumMod val="85000"/>
            </a:schemeClr>
          </a:solidFill>
        </p:spPr>
        <p:txBody>
          <a:bodyPr wrap="square">
            <a:spAutoFit/>
          </a:bodyPr>
          <a:lstStyle/>
          <a:p>
            <a:r>
              <a:rPr lang="en-US" sz="1400" dirty="0">
                <a:latin typeface="+mj-lt"/>
              </a:rPr>
              <a:t>print '</a:t>
            </a:r>
            <a:r>
              <a:rPr lang="en-US" sz="1400" dirty="0" err="1">
                <a:latin typeface="+mj-lt"/>
              </a:rPr>
              <a:t>Teeheehee</a:t>
            </a:r>
            <a:r>
              <a:rPr lang="en-US" sz="1400" dirty="0">
                <a:latin typeface="+mj-lt"/>
              </a:rPr>
              <a:t>! Looks like I won!'</a:t>
            </a:r>
          </a:p>
          <a:p>
            <a:r>
              <a:rPr lang="en-US" sz="1400" b="1" dirty="0">
                <a:latin typeface="+mj-lt"/>
              </a:rPr>
              <a:t>        answer = </a:t>
            </a:r>
            <a:r>
              <a:rPr lang="en-US" sz="1400" b="1" dirty="0" err="1">
                <a:latin typeface="+mj-lt"/>
              </a:rPr>
              <a:t>raw_input</a:t>
            </a:r>
            <a:r>
              <a:rPr lang="en-US" sz="1400" b="1" dirty="0">
                <a:latin typeface="+mj-lt"/>
              </a:rPr>
              <a:t>("Wait, are you a </a:t>
            </a:r>
            <a:r>
              <a:rPr lang="en-US" sz="1400" b="1" dirty="0" err="1">
                <a:latin typeface="+mj-lt"/>
              </a:rPr>
              <a:t>Grutor</a:t>
            </a:r>
            <a:r>
              <a:rPr lang="en-US" sz="1400" b="1" dirty="0">
                <a:latin typeface="+mj-lt"/>
              </a:rPr>
              <a:t>?!")</a:t>
            </a:r>
          </a:p>
          <a:p>
            <a:r>
              <a:rPr lang="en-US" sz="1400" b="1" dirty="0">
                <a:latin typeface="+mj-lt"/>
              </a:rPr>
              <a:t>        if answer == 'yes':</a:t>
            </a:r>
          </a:p>
          <a:p>
            <a:r>
              <a:rPr lang="en-US" sz="1400" b="1" dirty="0">
                <a:latin typeface="+mj-lt"/>
              </a:rPr>
              <a:t>            print 'I am so sorry! I mean YOU win!'</a:t>
            </a:r>
          </a:p>
          <a:p>
            <a:r>
              <a:rPr lang="en-US" sz="1400" dirty="0">
                <a:latin typeface="+mj-lt"/>
              </a:rPr>
              <a:t>        else:</a:t>
            </a:r>
          </a:p>
          <a:p>
            <a:r>
              <a:rPr lang="en-US" sz="1400" dirty="0">
                <a:latin typeface="+mj-lt"/>
              </a:rPr>
              <a:t>            print 'Then I DO win! </a:t>
            </a:r>
            <a:r>
              <a:rPr lang="en-US" sz="1400" dirty="0" err="1">
                <a:latin typeface="+mj-lt"/>
              </a:rPr>
              <a:t>Hahaha</a:t>
            </a:r>
            <a:r>
              <a:rPr lang="en-US" sz="1400" dirty="0">
                <a:latin typeface="+mj-lt"/>
              </a:rPr>
              <a:t>'</a:t>
            </a:r>
          </a:p>
        </p:txBody>
      </p:sp>
      <p:sp>
        <p:nvSpPr>
          <p:cNvPr id="3" name="Rounded Rectangle 2"/>
          <p:cNvSpPr/>
          <p:nvPr/>
        </p:nvSpPr>
        <p:spPr>
          <a:xfrm>
            <a:off x="1905000" y="6376736"/>
            <a:ext cx="1143000" cy="381000"/>
          </a:xfrm>
          <a:prstGeom prst="roundRect">
            <a:avLst/>
          </a:prstGeom>
          <a:noFill/>
          <a:ln w="28575">
            <a:solidFill>
              <a:srgbClr val="0D1EF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782510" y="3923659"/>
            <a:ext cx="914400" cy="369332"/>
          </a:xfrm>
          <a:prstGeom prst="rect">
            <a:avLst/>
          </a:prstGeom>
          <a:noFill/>
        </p:spPr>
        <p:txBody>
          <a:bodyPr wrap="square" rtlCol="0">
            <a:spAutoFit/>
          </a:bodyPr>
          <a:lstStyle/>
          <a:p>
            <a:r>
              <a:rPr lang="en-US" sz="1800" b="1" dirty="0" smtClean="0">
                <a:solidFill>
                  <a:schemeClr val="bg1"/>
                </a:solidFill>
                <a:latin typeface="+mj-lt"/>
              </a:rPr>
              <a:t>E.F.</a:t>
            </a:r>
            <a:endParaRPr lang="en-US" sz="1800" b="1" dirty="0">
              <a:solidFill>
                <a:schemeClr val="bg1"/>
              </a:solidFill>
              <a:latin typeface="+mj-lt"/>
            </a:endParaRPr>
          </a:p>
        </p:txBody>
      </p:sp>
      <p:sp>
        <p:nvSpPr>
          <p:cNvPr id="17" name="TextBox 16"/>
          <p:cNvSpPr txBox="1"/>
          <p:nvPr/>
        </p:nvSpPr>
        <p:spPr>
          <a:xfrm>
            <a:off x="4243136" y="4054369"/>
            <a:ext cx="1854512" cy="276999"/>
          </a:xfrm>
          <a:prstGeom prst="rect">
            <a:avLst/>
          </a:prstGeom>
          <a:noFill/>
        </p:spPr>
        <p:txBody>
          <a:bodyPr wrap="square" rtlCol="0">
            <a:spAutoFit/>
          </a:bodyPr>
          <a:lstStyle/>
          <a:p>
            <a:r>
              <a:rPr lang="en-US" sz="1200" b="1" dirty="0" smtClean="0">
                <a:latin typeface="+mj-lt"/>
              </a:rPr>
              <a:t>full RPS-25</a:t>
            </a:r>
            <a:endParaRPr lang="en-US" sz="1200" b="1" dirty="0">
              <a:latin typeface="+mj-lt"/>
            </a:endParaRPr>
          </a:p>
        </p:txBody>
      </p:sp>
      <p:sp>
        <p:nvSpPr>
          <p:cNvPr id="18" name="Rectangle 17"/>
          <p:cNvSpPr/>
          <p:nvPr/>
        </p:nvSpPr>
        <p:spPr>
          <a:xfrm>
            <a:off x="2727960" y="990600"/>
            <a:ext cx="3749039" cy="5262979"/>
          </a:xfrm>
          <a:prstGeom prst="rect">
            <a:avLst/>
          </a:prstGeom>
          <a:solidFill>
            <a:schemeClr val="bg1"/>
          </a:solidFill>
          <a:ln w="38100">
            <a:solidFill>
              <a:schemeClr val="bg1">
                <a:lumMod val="65000"/>
              </a:schemeClr>
            </a:solidFill>
          </a:ln>
        </p:spPr>
        <p:txBody>
          <a:bodyPr wrap="square">
            <a:spAutoFit/>
          </a:bodyPr>
          <a:lstStyle/>
          <a:p>
            <a:r>
              <a:rPr lang="en-US" sz="1000" dirty="0" smtClean="0">
                <a:latin typeface="+mj-lt"/>
              </a:rPr>
              <a:t>user = </a:t>
            </a:r>
            <a:r>
              <a:rPr lang="en-US" sz="1000" dirty="0" err="1" smtClean="0">
                <a:latin typeface="+mj-lt"/>
              </a:rPr>
              <a:t>raw_input</a:t>
            </a:r>
            <a:r>
              <a:rPr lang="en-US" sz="1000" dirty="0" smtClean="0">
                <a:latin typeface="+mj-lt"/>
              </a:rPr>
              <a:t>("Hello! This is Professor Oak. …")</a:t>
            </a:r>
          </a:p>
          <a:p>
            <a:r>
              <a:rPr lang="en-US" sz="1000" dirty="0" smtClean="0">
                <a:latin typeface="+mj-lt"/>
              </a:rPr>
              <a:t>comp = </a:t>
            </a:r>
            <a:r>
              <a:rPr lang="en-US" sz="1000" dirty="0" err="1" smtClean="0">
                <a:latin typeface="+mj-lt"/>
              </a:rPr>
              <a:t>random.choice</a:t>
            </a:r>
            <a:r>
              <a:rPr lang="en-US" sz="1000" dirty="0" smtClean="0">
                <a:latin typeface="+mj-lt"/>
              </a:rPr>
              <a:t> ( ['BULBASAUR!','CHARMANDER!','SQUIRTLE!'] )</a:t>
            </a:r>
          </a:p>
          <a:p>
            <a:endParaRPr lang="en-US" sz="1000" dirty="0" smtClean="0">
              <a:latin typeface="+mj-lt"/>
            </a:endParaRPr>
          </a:p>
          <a:p>
            <a:r>
              <a:rPr lang="en-US" sz="1600" b="1" dirty="0" smtClean="0">
                <a:latin typeface="+mj-lt"/>
              </a:rPr>
              <a:t>cheesy = </a:t>
            </a:r>
          </a:p>
          <a:p>
            <a:r>
              <a:rPr lang="en-US" sz="1200" b="1" dirty="0" err="1" smtClean="0">
                <a:latin typeface="+mj-lt"/>
              </a:rPr>
              <a:t>random.choice</a:t>
            </a:r>
            <a:r>
              <a:rPr lang="en-US" sz="1200" b="1" dirty="0" smtClean="0">
                <a:latin typeface="+mj-lt"/>
              </a:rPr>
              <a:t> ( ['</a:t>
            </a:r>
            <a:r>
              <a:rPr lang="en-US" sz="1200" b="1" dirty="0" err="1" smtClean="0">
                <a:latin typeface="+mj-lt"/>
              </a:rPr>
              <a:t>Heh</a:t>
            </a:r>
            <a:r>
              <a:rPr lang="en-US" sz="1200" b="1" dirty="0" smtClean="0">
                <a:latin typeface="+mj-lt"/>
              </a:rPr>
              <a:t>-you snooze you lose',</a:t>
            </a:r>
          </a:p>
          <a:p>
            <a:r>
              <a:rPr lang="en-US" sz="1200" b="1" dirty="0" smtClean="0">
                <a:latin typeface="+mj-lt"/>
              </a:rPr>
              <a:t>'I was here, and boy are you a loser!',</a:t>
            </a:r>
          </a:p>
          <a:p>
            <a:r>
              <a:rPr lang="en-US" sz="1200" b="1" dirty="0" smtClean="0">
                <a:latin typeface="+mj-lt"/>
              </a:rPr>
              <a:t>"You can't ignore my girth!",</a:t>
            </a:r>
          </a:p>
          <a:p>
            <a:r>
              <a:rPr lang="en-US" sz="1200" b="1" dirty="0" smtClean="0">
                <a:latin typeface="+mj-lt"/>
              </a:rPr>
              <a:t>"I'm Gary Oak! And I don't lose to chumps like you!",</a:t>
            </a:r>
          </a:p>
          <a:p>
            <a:r>
              <a:rPr lang="en-US" sz="1200" b="1" dirty="0" smtClean="0">
                <a:latin typeface="+mj-lt"/>
              </a:rPr>
              <a:t>'I would never lose to a loser like you. I have my own cheerleading squad!', </a:t>
            </a:r>
          </a:p>
          <a:p>
            <a:r>
              <a:rPr lang="en-US" sz="1200" b="1" dirty="0" smtClean="0">
                <a:latin typeface="+mj-lt"/>
              </a:rPr>
              <a:t>"I'll be waiting outside the </a:t>
            </a:r>
            <a:r>
              <a:rPr lang="en-US" sz="1200" b="1" dirty="0" err="1" smtClean="0">
                <a:latin typeface="+mj-lt"/>
              </a:rPr>
              <a:t>Pokemon</a:t>
            </a:r>
            <a:r>
              <a:rPr lang="en-US" sz="1200" b="1" dirty="0" smtClean="0">
                <a:latin typeface="+mj-lt"/>
              </a:rPr>
              <a:t> center just to battle you again!" ] )</a:t>
            </a:r>
          </a:p>
          <a:p>
            <a:endParaRPr lang="en-US" sz="1000" dirty="0" smtClean="0">
              <a:latin typeface="+mj-lt"/>
            </a:endParaRPr>
          </a:p>
          <a:p>
            <a:r>
              <a:rPr lang="en-US" sz="1000" dirty="0" smtClean="0">
                <a:latin typeface="+mj-lt"/>
              </a:rPr>
              <a:t>if user == 'SQUIRTLE':</a:t>
            </a:r>
          </a:p>
          <a:p>
            <a:endParaRPr lang="en-US" sz="1000" dirty="0" smtClean="0">
              <a:latin typeface="+mj-lt"/>
            </a:endParaRPr>
          </a:p>
          <a:p>
            <a:r>
              <a:rPr lang="en-US" sz="1000" dirty="0" smtClean="0">
                <a:latin typeface="+mj-lt"/>
              </a:rPr>
              <a:t>    if comp == 'BULBASAUR!':</a:t>
            </a:r>
          </a:p>
          <a:p>
            <a:r>
              <a:rPr lang="en-US" sz="1000" dirty="0" smtClean="0">
                <a:latin typeface="+mj-lt"/>
              </a:rPr>
              <a:t>        print 'Your SQUIRTLE used Water Gun!'</a:t>
            </a:r>
          </a:p>
          <a:p>
            <a:r>
              <a:rPr lang="en-US" sz="1000" dirty="0" smtClean="0">
                <a:latin typeface="+mj-lt"/>
              </a:rPr>
              <a:t>        </a:t>
            </a:r>
            <a:r>
              <a:rPr lang="en-US" sz="1000" dirty="0" err="1" smtClean="0">
                <a:latin typeface="+mj-lt"/>
              </a:rPr>
              <a:t>time.sleep</a:t>
            </a:r>
            <a:r>
              <a:rPr lang="en-US" sz="1000" dirty="0" smtClean="0">
                <a:latin typeface="+mj-lt"/>
              </a:rPr>
              <a:t>(2)</a:t>
            </a:r>
          </a:p>
          <a:p>
            <a:r>
              <a:rPr lang="en-US" sz="1000" dirty="0" smtClean="0">
                <a:latin typeface="+mj-lt"/>
              </a:rPr>
              <a:t>        print 'It was not very effective...'</a:t>
            </a:r>
          </a:p>
          <a:p>
            <a:r>
              <a:rPr lang="en-US" sz="1000" dirty="0" smtClean="0">
                <a:latin typeface="+mj-lt"/>
              </a:rPr>
              <a:t>        </a:t>
            </a:r>
            <a:r>
              <a:rPr lang="en-US" sz="1000" dirty="0" err="1" smtClean="0">
                <a:latin typeface="+mj-lt"/>
              </a:rPr>
              <a:t>time.sleep</a:t>
            </a:r>
            <a:r>
              <a:rPr lang="en-US" sz="1000" dirty="0" smtClean="0">
                <a:latin typeface="+mj-lt"/>
              </a:rPr>
              <a:t>(2)</a:t>
            </a:r>
          </a:p>
          <a:p>
            <a:r>
              <a:rPr lang="en-US" sz="1000" dirty="0" smtClean="0">
                <a:latin typeface="+mj-lt"/>
              </a:rPr>
              <a:t>        print "Gary's BULBASAUR used Vine Whip!"</a:t>
            </a:r>
          </a:p>
          <a:p>
            <a:r>
              <a:rPr lang="en-US" sz="1000" dirty="0" smtClean="0">
                <a:latin typeface="+mj-lt"/>
              </a:rPr>
              <a:t>        </a:t>
            </a:r>
            <a:r>
              <a:rPr lang="en-US" sz="1000" dirty="0" err="1" smtClean="0">
                <a:latin typeface="+mj-lt"/>
              </a:rPr>
              <a:t>time.sleep</a:t>
            </a:r>
            <a:r>
              <a:rPr lang="en-US" sz="1000" dirty="0" smtClean="0">
                <a:latin typeface="+mj-lt"/>
              </a:rPr>
              <a:t>(2)</a:t>
            </a:r>
          </a:p>
          <a:p>
            <a:r>
              <a:rPr lang="en-US" sz="1000" dirty="0" smtClean="0">
                <a:latin typeface="+mj-lt"/>
              </a:rPr>
              <a:t>        print 'It was super effective!'</a:t>
            </a:r>
          </a:p>
          <a:p>
            <a:r>
              <a:rPr lang="en-US" sz="1000" dirty="0" smtClean="0">
                <a:latin typeface="+mj-lt"/>
              </a:rPr>
              <a:t>        </a:t>
            </a:r>
            <a:r>
              <a:rPr lang="en-US" sz="1000" dirty="0" err="1" smtClean="0">
                <a:latin typeface="+mj-lt"/>
              </a:rPr>
              <a:t>time.sleep</a:t>
            </a:r>
            <a:r>
              <a:rPr lang="en-US" sz="1000" dirty="0" smtClean="0">
                <a:latin typeface="+mj-lt"/>
              </a:rPr>
              <a:t>(2)</a:t>
            </a:r>
          </a:p>
          <a:p>
            <a:r>
              <a:rPr lang="en-US" sz="1000" dirty="0" smtClean="0">
                <a:latin typeface="+mj-lt"/>
              </a:rPr>
              <a:t>        print 'Your </a:t>
            </a:r>
            <a:r>
              <a:rPr lang="en-US" sz="1000" dirty="0" err="1" smtClean="0">
                <a:latin typeface="+mj-lt"/>
              </a:rPr>
              <a:t>Squirtle</a:t>
            </a:r>
            <a:r>
              <a:rPr lang="en-US" sz="1000" dirty="0" smtClean="0">
                <a:latin typeface="+mj-lt"/>
              </a:rPr>
              <a:t> fainted!'</a:t>
            </a:r>
          </a:p>
          <a:p>
            <a:r>
              <a:rPr lang="en-US" sz="1000" dirty="0" smtClean="0">
                <a:latin typeface="+mj-lt"/>
              </a:rPr>
              <a:t>        </a:t>
            </a:r>
            <a:r>
              <a:rPr lang="en-US" sz="1000" dirty="0" err="1" smtClean="0">
                <a:latin typeface="+mj-lt"/>
              </a:rPr>
              <a:t>time.sleep</a:t>
            </a:r>
            <a:r>
              <a:rPr lang="en-US" sz="1000" dirty="0" smtClean="0">
                <a:latin typeface="+mj-lt"/>
              </a:rPr>
              <a:t>(2)</a:t>
            </a:r>
          </a:p>
          <a:p>
            <a:r>
              <a:rPr lang="en-US" sz="1000" dirty="0" smtClean="0">
                <a:latin typeface="+mj-lt"/>
              </a:rPr>
              <a:t>        print 'Gary is the winner!'</a:t>
            </a:r>
          </a:p>
          <a:p>
            <a:r>
              <a:rPr lang="en-US" sz="1000" dirty="0" smtClean="0">
                <a:latin typeface="+mj-lt"/>
              </a:rPr>
              <a:t>        </a:t>
            </a:r>
            <a:r>
              <a:rPr lang="en-US" sz="1000" dirty="0" err="1" smtClean="0">
                <a:latin typeface="+mj-lt"/>
              </a:rPr>
              <a:t>time.sleep</a:t>
            </a:r>
            <a:r>
              <a:rPr lang="en-US" sz="1000" dirty="0" smtClean="0">
                <a:latin typeface="+mj-lt"/>
              </a:rPr>
              <a:t>(3)</a:t>
            </a:r>
          </a:p>
          <a:p>
            <a:r>
              <a:rPr lang="en-US" sz="1000" dirty="0" smtClean="0">
                <a:latin typeface="+mj-lt"/>
              </a:rPr>
              <a:t>        </a:t>
            </a:r>
            <a:r>
              <a:rPr lang="en-US" sz="1600" b="1" dirty="0" smtClean="0">
                <a:latin typeface="+mj-lt"/>
              </a:rPr>
              <a:t>print "Gary:", cheesy</a:t>
            </a:r>
            <a:endParaRPr lang="en-US" sz="1600" b="1" dirty="0">
              <a:latin typeface="+mj-lt"/>
            </a:endParaRPr>
          </a:p>
        </p:txBody>
      </p:sp>
    </p:spTree>
    <p:extLst>
      <p:ext uri="{BB962C8B-B14F-4D97-AF65-F5344CB8AC3E}">
        <p14:creationId xmlns:p14="http://schemas.microsoft.com/office/powerpoint/2010/main" val="160570462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314325" y="1295400"/>
            <a:ext cx="8524875" cy="2286000"/>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2770" name="Text Box 2"/>
          <p:cNvSpPr txBox="1">
            <a:spLocks noChangeArrowheads="1"/>
          </p:cNvSpPr>
          <p:nvPr>
            <p:custDataLst>
              <p:tags r:id="rId1"/>
            </p:custDataLst>
          </p:nvPr>
        </p:nvSpPr>
        <p:spPr bwMode="auto">
          <a:xfrm>
            <a:off x="762000" y="182563"/>
            <a:ext cx="7543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i="1" dirty="0" smtClean="0">
                <a:latin typeface="Cambria" pitchFamily="18" charset="0"/>
              </a:rPr>
              <a:t>Designing</a:t>
            </a:r>
            <a:r>
              <a:rPr lang="en-US" sz="4200" dirty="0" smtClean="0">
                <a:latin typeface="Cambria" pitchFamily="18" charset="0"/>
              </a:rPr>
              <a:t> with LCs</a:t>
            </a:r>
            <a:endParaRPr lang="en-US" sz="4200" dirty="0">
              <a:latin typeface="Cambria" pitchFamily="18" charset="0"/>
            </a:endParaRPr>
          </a:p>
        </p:txBody>
      </p:sp>
      <p:sp>
        <p:nvSpPr>
          <p:cNvPr id="32771" name="Text Box 11"/>
          <p:cNvSpPr txBox="1">
            <a:spLocks noChangeArrowheads="1"/>
          </p:cNvSpPr>
          <p:nvPr>
            <p:custDataLst>
              <p:tags r:id="rId2"/>
            </p:custDataLst>
          </p:nvPr>
        </p:nvSpPr>
        <p:spPr bwMode="auto">
          <a:xfrm>
            <a:off x="1295400" y="1844675"/>
            <a:ext cx="70104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b="1" dirty="0">
                <a:latin typeface="Courier New" pitchFamily="1" charset="0"/>
              </a:rPr>
              <a:t>&gt;&gt;&gt;</a:t>
            </a:r>
            <a:r>
              <a:rPr lang="en-US" b="1" dirty="0">
                <a:solidFill>
                  <a:srgbClr val="0D1EFE"/>
                </a:solidFill>
                <a:latin typeface="Courier New" pitchFamily="1" charset="0"/>
              </a:rPr>
              <a:t> </a:t>
            </a:r>
            <a:r>
              <a:rPr lang="en-US" b="1" dirty="0">
                <a:latin typeface="Courier New" pitchFamily="1" charset="0"/>
              </a:rPr>
              <a:t>[ _______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x </a:t>
            </a:r>
            <a:r>
              <a:rPr lang="en-US" b="1" dirty="0">
                <a:latin typeface="Courier New" pitchFamily="1" charset="0"/>
              </a:rPr>
              <a:t>in </a:t>
            </a:r>
            <a:r>
              <a:rPr lang="en-US" b="1" dirty="0" smtClean="0">
                <a:latin typeface="Courier New" pitchFamily="1" charset="0"/>
              </a:rPr>
              <a:t>range(4) </a:t>
            </a:r>
            <a:r>
              <a:rPr lang="en-US" b="1" dirty="0">
                <a:latin typeface="Courier New" pitchFamily="1" charset="0"/>
              </a:rPr>
              <a:t>]</a:t>
            </a:r>
          </a:p>
          <a:p>
            <a:pPr>
              <a:lnSpc>
                <a:spcPct val="50000"/>
              </a:lnSpc>
              <a:spcBef>
                <a:spcPct val="50000"/>
              </a:spcBef>
            </a:pPr>
            <a:endParaRPr lang="en-US" b="1" dirty="0">
              <a:solidFill>
                <a:srgbClr val="0D1EFE"/>
              </a:solidFill>
              <a:latin typeface="Courier New" pitchFamily="1" charset="0"/>
            </a:endParaRPr>
          </a:p>
          <a:p>
            <a:pPr>
              <a:lnSpc>
                <a:spcPct val="50000"/>
              </a:lnSpc>
              <a:spcBef>
                <a:spcPct val="50000"/>
              </a:spcBef>
            </a:pPr>
            <a:endParaRPr lang="en-US" b="1" dirty="0">
              <a:solidFill>
                <a:srgbClr val="0D1EFE"/>
              </a:solidFill>
              <a:latin typeface="Courier New" pitchFamily="1" charset="0"/>
            </a:endParaRPr>
          </a:p>
          <a:p>
            <a:pPr>
              <a:lnSpc>
                <a:spcPct val="50000"/>
              </a:lnSpc>
              <a:spcBef>
                <a:spcPct val="50000"/>
              </a:spcBef>
            </a:pPr>
            <a:r>
              <a:rPr lang="en-US" b="1" dirty="0" smtClean="0">
                <a:latin typeface="Courier New" pitchFamily="1" charset="0"/>
              </a:rPr>
              <a:t>[0, 14, 28, 42]</a:t>
            </a:r>
            <a:endParaRPr lang="en-US" b="1" dirty="0">
              <a:latin typeface="Courier New" pitchFamily="1" charset="0"/>
            </a:endParaRPr>
          </a:p>
        </p:txBody>
      </p:sp>
      <p:sp>
        <p:nvSpPr>
          <p:cNvPr id="32772" name="Text Box 12"/>
          <p:cNvSpPr txBox="1">
            <a:spLocks noChangeArrowheads="1"/>
          </p:cNvSpPr>
          <p:nvPr>
            <p:custDataLst>
              <p:tags r:id="rId3"/>
            </p:custDataLst>
          </p:nvPr>
        </p:nvSpPr>
        <p:spPr bwMode="auto">
          <a:xfrm>
            <a:off x="1295400" y="4527550"/>
            <a:ext cx="7620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latin typeface="Courier New" pitchFamily="1" charset="0"/>
              </a:rPr>
              <a:t>&gt;&gt;&gt; [ </a:t>
            </a:r>
            <a:r>
              <a:rPr lang="en-US" b="1" dirty="0" smtClean="0">
                <a:latin typeface="Courier New" pitchFamily="1" charset="0"/>
              </a:rPr>
              <a:t>_____________ </a:t>
            </a:r>
            <a:r>
              <a:rPr lang="en-US" b="1" dirty="0">
                <a:solidFill>
                  <a:srgbClr val="DA740E"/>
                </a:solidFill>
                <a:latin typeface="Courier New" pitchFamily="1" charset="0"/>
              </a:rPr>
              <a:t>for</a:t>
            </a:r>
            <a:r>
              <a:rPr lang="en-US" b="1" dirty="0">
                <a:latin typeface="Courier New" pitchFamily="1" charset="0"/>
              </a:rPr>
              <a:t> c in </a:t>
            </a:r>
            <a:r>
              <a:rPr lang="en-US" b="1" dirty="0">
                <a:solidFill>
                  <a:srgbClr val="0A8E12"/>
                </a:solidFill>
                <a:latin typeface="Courier New" pitchFamily="1" charset="0"/>
              </a:rPr>
              <a:t>'</a:t>
            </a:r>
            <a:r>
              <a:rPr lang="en-US" b="1" dirty="0" err="1">
                <a:solidFill>
                  <a:srgbClr val="0A8E12"/>
                </a:solidFill>
                <a:latin typeface="Courier New" pitchFamily="1" charset="0"/>
              </a:rPr>
              <a:t>igotit</a:t>
            </a:r>
            <a:r>
              <a:rPr lang="en-US" b="1" dirty="0">
                <a:solidFill>
                  <a:srgbClr val="0A8E12"/>
                </a:solidFill>
                <a:latin typeface="Courier New" pitchFamily="1" charset="0"/>
              </a:rPr>
              <a:t>'</a:t>
            </a:r>
            <a:r>
              <a:rPr lang="en-US" b="1" dirty="0">
                <a:latin typeface="Courier New" pitchFamily="1" charset="0"/>
              </a:rPr>
              <a:t> ]</a:t>
            </a:r>
          </a:p>
          <a:p>
            <a:pPr>
              <a:spcBef>
                <a:spcPct val="50000"/>
              </a:spcBef>
            </a:pPr>
            <a:endParaRPr lang="en-US" b="1" dirty="0">
              <a:latin typeface="Courier New" pitchFamily="1" charset="0"/>
            </a:endParaRPr>
          </a:p>
          <a:p>
            <a:r>
              <a:rPr lang="en-US" b="1" dirty="0">
                <a:latin typeface="Courier New" pitchFamily="1" charset="0"/>
              </a:rPr>
              <a:t>[True, False, False, False, True, False]</a:t>
            </a:r>
          </a:p>
          <a:p>
            <a:r>
              <a:rPr lang="en-US" b="1" dirty="0">
                <a:solidFill>
                  <a:srgbClr val="C00000"/>
                </a:solidFill>
                <a:latin typeface="Courier New" pitchFamily="1" charset="0"/>
              </a:rPr>
              <a:t>[  1,    0,     0,     0,     1,    0  ]</a:t>
            </a:r>
          </a:p>
        </p:txBody>
      </p:sp>
      <p:sp>
        <p:nvSpPr>
          <p:cNvPr id="32773" name="Text Box 13"/>
          <p:cNvSpPr txBox="1">
            <a:spLocks noChangeArrowheads="1"/>
          </p:cNvSpPr>
          <p:nvPr/>
        </p:nvSpPr>
        <p:spPr bwMode="auto">
          <a:xfrm>
            <a:off x="152400" y="55022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32774" name="Text Box 14"/>
          <p:cNvSpPr txBox="1">
            <a:spLocks noChangeArrowheads="1"/>
          </p:cNvSpPr>
          <p:nvPr/>
        </p:nvSpPr>
        <p:spPr bwMode="auto">
          <a:xfrm>
            <a:off x="152400" y="288925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32775" name="Text Box 16"/>
          <p:cNvSpPr txBox="1">
            <a:spLocks noChangeArrowheads="1"/>
          </p:cNvSpPr>
          <p:nvPr/>
        </p:nvSpPr>
        <p:spPr bwMode="auto">
          <a:xfrm>
            <a:off x="161925" y="45878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sp>
        <p:nvSpPr>
          <p:cNvPr id="32776" name="Text Box 17"/>
          <p:cNvSpPr txBox="1">
            <a:spLocks noChangeArrowheads="1"/>
          </p:cNvSpPr>
          <p:nvPr/>
        </p:nvSpPr>
        <p:spPr bwMode="auto">
          <a:xfrm>
            <a:off x="161925" y="17811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sp>
        <p:nvSpPr>
          <p:cNvPr id="32778" name="Text Box 13"/>
          <p:cNvSpPr txBox="1">
            <a:spLocks noChangeArrowheads="1"/>
          </p:cNvSpPr>
          <p:nvPr/>
        </p:nvSpPr>
        <p:spPr bwMode="auto">
          <a:xfrm>
            <a:off x="123825" y="5800725"/>
            <a:ext cx="114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a:solidFill>
                  <a:srgbClr val="C00000"/>
                </a:solidFill>
                <a:latin typeface="Arial" charset="0"/>
              </a:rPr>
              <a:t>What about this?</a:t>
            </a:r>
          </a:p>
        </p:txBody>
      </p:sp>
      <p:sp>
        <p:nvSpPr>
          <p:cNvPr id="2" name="Rectangle 1"/>
          <p:cNvSpPr/>
          <p:nvPr/>
        </p:nvSpPr>
        <p:spPr>
          <a:xfrm>
            <a:off x="5421589" y="2169696"/>
            <a:ext cx="1701107" cy="265457"/>
          </a:xfrm>
          <a:prstGeom prst="rect">
            <a:avLst/>
          </a:prstGeom>
        </p:spPr>
        <p:txBody>
          <a:bodyPr wrap="none">
            <a:spAutoFit/>
          </a:bodyPr>
          <a:lstStyle/>
          <a:p>
            <a:pPr algn="ctr">
              <a:lnSpc>
                <a:spcPct val="50000"/>
              </a:lnSpc>
              <a:spcBef>
                <a:spcPct val="50000"/>
              </a:spcBef>
            </a:pPr>
            <a:r>
              <a:rPr lang="en-US" sz="1800" b="1" dirty="0" smtClean="0">
                <a:solidFill>
                  <a:schemeClr val="bg1">
                    <a:lumMod val="50000"/>
                  </a:schemeClr>
                </a:solidFill>
                <a:latin typeface="Courier New" pitchFamily="1" charset="0"/>
              </a:rPr>
              <a:t> [0,1,2,3] </a:t>
            </a:r>
            <a:endParaRPr lang="en-US" sz="1800" b="1" dirty="0">
              <a:solidFill>
                <a:schemeClr val="bg1">
                  <a:lumMod val="50000"/>
                </a:schemeClr>
              </a:solidFill>
              <a:latin typeface="Courier New" pitchFamily="1" charset="0"/>
            </a:endParaRPr>
          </a:p>
        </p:txBody>
      </p:sp>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1667160" y="1467000"/>
              <a:ext cx="5105520" cy="3429360"/>
            </p14:xfrm>
          </p:contentPart>
        </mc:Choice>
        <mc:Fallback xmlns="">
          <p:pic>
            <p:nvPicPr>
              <p:cNvPr id="4" name="Ink 3"/>
              <p:cNvPicPr/>
              <p:nvPr/>
            </p:nvPicPr>
            <p:blipFill>
              <a:blip r:embed="rId6"/>
              <a:stretch>
                <a:fillRect/>
              </a:stretch>
            </p:blipFill>
            <p:spPr>
              <a:xfrm>
                <a:off x="1657800" y="1457640"/>
                <a:ext cx="5124240" cy="3448080"/>
              </a:xfrm>
              <a:prstGeom prst="rect">
                <a:avLst/>
              </a:prstGeom>
            </p:spPr>
          </p:pic>
        </mc:Fallback>
      </mc:AlternateContent>
    </p:spTree>
    <p:extLst>
      <p:ext uri="{BB962C8B-B14F-4D97-AF65-F5344CB8AC3E}">
        <p14:creationId xmlns:p14="http://schemas.microsoft.com/office/powerpoint/2010/main" val="306202594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397040" y="762000"/>
            <a:ext cx="4876801" cy="1411704"/>
          </a:xfrm>
          <a:prstGeom prst="roundRect">
            <a:avLst/>
          </a:prstGeom>
          <a:solidFill>
            <a:srgbClr val="FFCC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5842" name="Text Box 6"/>
          <p:cNvSpPr txBox="1">
            <a:spLocks noChangeArrowheads="1"/>
          </p:cNvSpPr>
          <p:nvPr>
            <p:custDataLst>
              <p:tags r:id="rId1"/>
            </p:custDataLst>
          </p:nvPr>
        </p:nvSpPr>
        <p:spPr bwMode="auto">
          <a:xfrm>
            <a:off x="1385889" y="1433513"/>
            <a:ext cx="39481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b="1" dirty="0" smtClean="0">
                <a:solidFill>
                  <a:srgbClr val="FA131E"/>
                </a:solidFill>
                <a:latin typeface="Courier New" pitchFamily="1" charset="0"/>
              </a:rPr>
              <a:t>stuff to get </a:t>
            </a:r>
            <a:r>
              <a:rPr lang="en-US" b="1" dirty="0" smtClean="0">
                <a:latin typeface="Courier New" pitchFamily="1" charset="0"/>
              </a:rPr>
              <a:t>score</a:t>
            </a:r>
            <a:r>
              <a:rPr lang="en-US" b="1" dirty="0" smtClean="0">
                <a:solidFill>
                  <a:srgbClr val="FA131E"/>
                </a:solidFill>
                <a:latin typeface="Courier New" pitchFamily="1" charset="0"/>
              </a:rPr>
              <a:t>…</a:t>
            </a:r>
            <a:endParaRPr lang="en-US" b="1" dirty="0">
              <a:solidFill>
                <a:srgbClr val="DA740E"/>
              </a:solidFill>
              <a:latin typeface="Courier New" pitchFamily="1" charset="0"/>
            </a:endParaRPr>
          </a:p>
          <a:p>
            <a:pPr>
              <a:lnSpc>
                <a:spcPct val="50000"/>
              </a:lnSpc>
              <a:spcBef>
                <a:spcPct val="50000"/>
              </a:spcBef>
            </a:pPr>
            <a:r>
              <a:rPr lang="en-US" b="1" dirty="0">
                <a:solidFill>
                  <a:srgbClr val="DA740E"/>
                </a:solidFill>
                <a:latin typeface="Courier New" pitchFamily="1" charset="0"/>
              </a:rPr>
              <a:t>return</a:t>
            </a:r>
            <a:r>
              <a:rPr lang="en-US" b="1" dirty="0">
                <a:latin typeface="Courier New" pitchFamily="1" charset="0"/>
              </a:rPr>
              <a:t> </a:t>
            </a:r>
            <a:r>
              <a:rPr lang="en-US" b="1" dirty="0" smtClean="0">
                <a:latin typeface="Courier New" pitchFamily="1" charset="0"/>
              </a:rPr>
              <a:t>score</a:t>
            </a:r>
            <a:endParaRPr lang="en-US" b="1" dirty="0">
              <a:latin typeface="Courier New" pitchFamily="1" charset="0"/>
            </a:endParaRPr>
          </a:p>
        </p:txBody>
      </p:sp>
      <p:sp>
        <p:nvSpPr>
          <p:cNvPr id="35843" name="Text Box 7"/>
          <p:cNvSpPr txBox="1">
            <a:spLocks noChangeArrowheads="1"/>
          </p:cNvSpPr>
          <p:nvPr>
            <p:custDataLst>
              <p:tags r:id="rId2"/>
            </p:custDataLst>
          </p:nvPr>
        </p:nvSpPr>
        <p:spPr bwMode="auto">
          <a:xfrm>
            <a:off x="1371600" y="865188"/>
            <a:ext cx="2971800"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2800" b="1" dirty="0" err="1" smtClean="0">
                <a:latin typeface="Courier New" pitchFamily="1" charset="0"/>
              </a:rPr>
              <a:t>letScore</a:t>
            </a:r>
            <a:r>
              <a:rPr lang="en-US" sz="2800" b="1" dirty="0" smtClean="0">
                <a:latin typeface="Courier New" pitchFamily="1" charset="0"/>
              </a:rPr>
              <a:t>(c):</a:t>
            </a:r>
            <a:endParaRPr lang="en-US" sz="2800" b="1" dirty="0">
              <a:solidFill>
                <a:srgbClr val="0D1EFE"/>
              </a:solidFill>
              <a:latin typeface="Courier New" pitchFamily="1" charset="0"/>
            </a:endParaRPr>
          </a:p>
        </p:txBody>
      </p:sp>
      <p:sp>
        <p:nvSpPr>
          <p:cNvPr id="35844" name="Text Box 24"/>
          <p:cNvSpPr txBox="1">
            <a:spLocks noChangeArrowheads="1"/>
          </p:cNvSpPr>
          <p:nvPr>
            <p:custDataLst>
              <p:tags r:id="rId3"/>
            </p:custDataLst>
          </p:nvPr>
        </p:nvSpPr>
        <p:spPr bwMode="auto">
          <a:xfrm>
            <a:off x="1371600" y="3795712"/>
            <a:ext cx="3733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sScore(s):</a:t>
            </a:r>
            <a:endParaRPr lang="en-US" sz="3600" b="1">
              <a:solidFill>
                <a:srgbClr val="0D1EFE"/>
              </a:solidFill>
              <a:latin typeface="Courier New" pitchFamily="1" charset="0"/>
            </a:endParaRPr>
          </a:p>
        </p:txBody>
      </p:sp>
      <p:sp>
        <p:nvSpPr>
          <p:cNvPr id="35845" name="Text Box 34"/>
          <p:cNvSpPr txBox="1">
            <a:spLocks noChangeArrowheads="1"/>
          </p:cNvSpPr>
          <p:nvPr>
            <p:custDataLst>
              <p:tags r:id="rId4"/>
            </p:custDataLst>
          </p:nvPr>
        </p:nvSpPr>
        <p:spPr bwMode="auto">
          <a:xfrm>
            <a:off x="1371600" y="4603267"/>
            <a:ext cx="7620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a:latin typeface="Courier New" pitchFamily="1" charset="0"/>
              </a:rPr>
              <a:t>[ </a:t>
            </a:r>
            <a:r>
              <a:rPr lang="en-US" sz="3200" b="1" dirty="0" smtClean="0">
                <a:latin typeface="Courier New" pitchFamily="1" charset="0"/>
              </a:rPr>
              <a:t>            </a:t>
            </a:r>
            <a:r>
              <a:rPr lang="en-US" sz="3200" b="1" dirty="0">
                <a:solidFill>
                  <a:srgbClr val="DA740E"/>
                </a:solidFill>
                <a:latin typeface="Courier New" pitchFamily="1" charset="0"/>
              </a:rPr>
              <a:t>for</a:t>
            </a:r>
            <a:r>
              <a:rPr lang="en-US" sz="3200" b="1" dirty="0">
                <a:latin typeface="Courier New" pitchFamily="1" charset="0"/>
              </a:rPr>
              <a:t> c </a:t>
            </a:r>
            <a:r>
              <a:rPr lang="en-US" sz="3200" b="1" dirty="0">
                <a:solidFill>
                  <a:srgbClr val="DA740E"/>
                </a:solidFill>
                <a:latin typeface="Courier New" pitchFamily="1" charset="0"/>
              </a:rPr>
              <a:t>in</a:t>
            </a:r>
            <a:r>
              <a:rPr lang="en-US" sz="3200" b="1" dirty="0">
                <a:latin typeface="Courier New" pitchFamily="1" charset="0"/>
              </a:rPr>
              <a:t> s] </a:t>
            </a:r>
            <a:endParaRPr lang="en-US" sz="3200" b="1" dirty="0">
              <a:solidFill>
                <a:srgbClr val="DA740E"/>
              </a:solidFill>
              <a:latin typeface="Courier New" pitchFamily="1" charset="0"/>
            </a:endParaRPr>
          </a:p>
          <a:p>
            <a:pPr>
              <a:lnSpc>
                <a:spcPct val="50000"/>
              </a:lnSpc>
              <a:spcBef>
                <a:spcPct val="50000"/>
              </a:spcBef>
            </a:pPr>
            <a:endParaRPr lang="en-US" sz="1200" b="1" dirty="0" smtClean="0">
              <a:solidFill>
                <a:srgbClr val="DA740E"/>
              </a:solidFill>
              <a:latin typeface="Courier New" pitchFamily="1" charset="0"/>
            </a:endParaRPr>
          </a:p>
          <a:p>
            <a:pPr>
              <a:lnSpc>
                <a:spcPct val="50000"/>
              </a:lnSpc>
              <a:spcBef>
                <a:spcPct val="50000"/>
              </a:spcBef>
            </a:pPr>
            <a:r>
              <a:rPr lang="en-US" sz="3200" b="1" dirty="0" smtClean="0">
                <a:solidFill>
                  <a:srgbClr val="DA740E"/>
                </a:solidFill>
                <a:latin typeface="Courier New" pitchFamily="1" charset="0"/>
              </a:rPr>
              <a:t>return</a:t>
            </a:r>
            <a:r>
              <a:rPr lang="en-US" sz="3200" b="1" dirty="0" smtClean="0">
                <a:latin typeface="Courier New" pitchFamily="1" charset="0"/>
              </a:rPr>
              <a:t> </a:t>
            </a:r>
            <a:r>
              <a:rPr lang="en-US" sz="3200" b="1" dirty="0">
                <a:latin typeface="Courier New" pitchFamily="1" charset="0"/>
              </a:rPr>
              <a:t>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35846" name="Rectangle 29"/>
          <p:cNvSpPr>
            <a:spLocks noChangeArrowheads="1"/>
          </p:cNvSpPr>
          <p:nvPr/>
        </p:nvSpPr>
        <p:spPr bwMode="auto">
          <a:xfrm>
            <a:off x="542527" y="798096"/>
            <a:ext cx="8290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dirty="0" err="1">
                <a:solidFill>
                  <a:srgbClr val="DA740E"/>
                </a:solidFill>
                <a:latin typeface="Courier New" pitchFamily="1" charset="0"/>
              </a:rPr>
              <a:t>def</a:t>
            </a:r>
            <a:endParaRPr lang="en-US" sz="2800" dirty="0"/>
          </a:p>
        </p:txBody>
      </p:sp>
      <p:sp>
        <p:nvSpPr>
          <p:cNvPr id="35847" name="Rectangle 30"/>
          <p:cNvSpPr>
            <a:spLocks noChangeArrowheads="1"/>
          </p:cNvSpPr>
          <p:nvPr/>
        </p:nvSpPr>
        <p:spPr bwMode="auto">
          <a:xfrm>
            <a:off x="241300" y="3705225"/>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sp>
        <p:nvSpPr>
          <p:cNvPr id="35850" name="Text Box 28"/>
          <p:cNvSpPr txBox="1">
            <a:spLocks noChangeArrowheads="1"/>
          </p:cNvSpPr>
          <p:nvPr>
            <p:custDataLst>
              <p:tags r:id="rId5"/>
            </p:custDataLst>
          </p:nvPr>
        </p:nvSpPr>
        <p:spPr bwMode="auto">
          <a:xfrm>
            <a:off x="1401763" y="3497262"/>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2FA93F"/>
                </a:solidFill>
                <a:latin typeface="Calibri" pitchFamily="-106" charset="0"/>
              </a:rPr>
              <a:t>scrabble score!</a:t>
            </a:r>
          </a:p>
        </p:txBody>
      </p:sp>
      <p:cxnSp>
        <p:nvCxnSpPr>
          <p:cNvPr id="35854" name="Straight Arrow Connector 31"/>
          <p:cNvCxnSpPr>
            <a:cxnSpLocks noChangeShapeType="1"/>
          </p:cNvCxnSpPr>
          <p:nvPr/>
        </p:nvCxnSpPr>
        <p:spPr bwMode="auto">
          <a:xfrm flipH="1">
            <a:off x="3535363" y="3497262"/>
            <a:ext cx="495300" cy="354013"/>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5855" name="Rectangle 32"/>
          <p:cNvSpPr>
            <a:spLocks noChangeArrowheads="1"/>
          </p:cNvSpPr>
          <p:nvPr/>
        </p:nvSpPr>
        <p:spPr bwMode="auto">
          <a:xfrm>
            <a:off x="3927475" y="3200400"/>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0A8E12"/>
                </a:solidFill>
                <a:latin typeface="Courier New" pitchFamily="1" charset="0"/>
              </a:rPr>
              <a:t>'twelve'</a:t>
            </a:r>
            <a:endParaRPr lang="en-US" sz="1800" dirty="0">
              <a:solidFill>
                <a:srgbClr val="0A8E12"/>
              </a:solidFill>
            </a:endParaRPr>
          </a:p>
        </p:txBody>
      </p:sp>
      <p:sp>
        <p:nvSpPr>
          <p:cNvPr id="33" name="Text Box 2"/>
          <p:cNvSpPr txBox="1">
            <a:spLocks noChangeArrowheads="1"/>
          </p:cNvSpPr>
          <p:nvPr>
            <p:custDataLst>
              <p:tags r:id="rId6"/>
            </p:custDataLst>
          </p:nvPr>
        </p:nvSpPr>
        <p:spPr bwMode="auto">
          <a:xfrm>
            <a:off x="2971800" y="106362"/>
            <a:ext cx="6019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4200" dirty="0" smtClean="0">
                <a:latin typeface="Cambria" pitchFamily="18" charset="0"/>
              </a:rPr>
              <a:t>Using LCs</a:t>
            </a:r>
            <a:endParaRPr lang="en-US" sz="4200" dirty="0">
              <a:latin typeface="Cambria" pitchFamily="18" charset="0"/>
            </a:endParaRPr>
          </a:p>
        </p:txBody>
      </p:sp>
      <mc:AlternateContent xmlns:mc="http://schemas.openxmlformats.org/markup-compatibility/2006" xmlns:p14="http://schemas.microsoft.com/office/powerpoint/2010/main">
        <mc:Choice Requires="p14">
          <p:contentPart p14:bwMode="auto" r:id="rId8">
            <p14:nvContentPartPr>
              <p14:cNvPr id="2" name="Ink 1"/>
              <p14:cNvContentPartPr/>
              <p14:nvPr/>
            </p14:nvContentPartPr>
            <p14:xfrm>
              <a:off x="1533600" y="4086360"/>
              <a:ext cx="6820200" cy="924120"/>
            </p14:xfrm>
          </p:contentPart>
        </mc:Choice>
        <mc:Fallback xmlns="">
          <p:pic>
            <p:nvPicPr>
              <p:cNvPr id="2" name="Ink 1"/>
              <p:cNvPicPr/>
              <p:nvPr/>
            </p:nvPicPr>
            <p:blipFill>
              <a:blip r:embed="rId9"/>
              <a:stretch>
                <a:fillRect/>
              </a:stretch>
            </p:blipFill>
            <p:spPr>
              <a:xfrm>
                <a:off x="1524240" y="4077000"/>
                <a:ext cx="6838920" cy="942840"/>
              </a:xfrm>
              <a:prstGeom prst="rect">
                <a:avLst/>
              </a:prstGeom>
            </p:spPr>
          </p:pic>
        </mc:Fallback>
      </mc:AlternateContent>
    </p:spTree>
    <p:extLst>
      <p:ext uri="{BB962C8B-B14F-4D97-AF65-F5344CB8AC3E}">
        <p14:creationId xmlns:p14="http://schemas.microsoft.com/office/powerpoint/2010/main" val="78003114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433136" y="5490408"/>
            <a:ext cx="8305800" cy="1143000"/>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6866" name="Text Box 24"/>
          <p:cNvSpPr txBox="1">
            <a:spLocks noChangeArrowheads="1"/>
          </p:cNvSpPr>
          <p:nvPr>
            <p:custDataLst>
              <p:tags r:id="rId1"/>
            </p:custDataLst>
          </p:nvPr>
        </p:nvSpPr>
        <p:spPr bwMode="auto">
          <a:xfrm>
            <a:off x="1528008" y="5584331"/>
            <a:ext cx="4343400"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b="1" dirty="0" smtClean="0">
                <a:latin typeface="Courier New" pitchFamily="1" charset="0"/>
              </a:rPr>
              <a:t>count(</a:t>
            </a:r>
            <a:r>
              <a:rPr lang="en-US" b="1" dirty="0" err="1" smtClean="0">
                <a:latin typeface="Courier New" pitchFamily="1" charset="0"/>
              </a:rPr>
              <a:t>e,L</a:t>
            </a:r>
            <a:r>
              <a:rPr lang="en-US" b="1" dirty="0" smtClean="0">
                <a:latin typeface="Courier New" pitchFamily="1" charset="0"/>
              </a:rPr>
              <a:t>):</a:t>
            </a:r>
            <a:endParaRPr lang="en-US" b="1" dirty="0">
              <a:solidFill>
                <a:srgbClr val="0D1EFE"/>
              </a:solidFill>
              <a:latin typeface="Courier New" pitchFamily="1" charset="0"/>
            </a:endParaRPr>
          </a:p>
        </p:txBody>
      </p:sp>
      <p:sp>
        <p:nvSpPr>
          <p:cNvPr id="36868" name="Text Box 34"/>
          <p:cNvSpPr txBox="1">
            <a:spLocks noChangeArrowheads="1"/>
          </p:cNvSpPr>
          <p:nvPr>
            <p:custDataLst>
              <p:tags r:id="rId2"/>
            </p:custDataLst>
          </p:nvPr>
        </p:nvSpPr>
        <p:spPr bwMode="auto">
          <a:xfrm>
            <a:off x="1528008" y="5995372"/>
            <a:ext cx="68900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2000" b="1" dirty="0">
                <a:solidFill>
                  <a:srgbClr val="FA131E"/>
                </a:solidFill>
                <a:latin typeface="Courier New" pitchFamily="1" charset="0"/>
              </a:rPr>
              <a:t>LC =</a:t>
            </a:r>
            <a:r>
              <a:rPr lang="en-US" sz="2000" b="1" dirty="0">
                <a:solidFill>
                  <a:srgbClr val="DA740E"/>
                </a:solidFill>
                <a:latin typeface="Courier New" pitchFamily="1" charset="0"/>
              </a:rPr>
              <a:t> </a:t>
            </a:r>
            <a:r>
              <a:rPr lang="en-US" sz="2000" b="1" dirty="0" smtClean="0">
                <a:latin typeface="Courier New" pitchFamily="1" charset="0"/>
              </a:rPr>
              <a:t>[ 1 </a:t>
            </a:r>
            <a:r>
              <a:rPr lang="en-US" sz="2000" b="1" dirty="0">
                <a:solidFill>
                  <a:srgbClr val="DA740E"/>
                </a:solidFill>
                <a:latin typeface="Courier New" pitchFamily="1" charset="0"/>
              </a:rPr>
              <a:t>for</a:t>
            </a:r>
            <a:r>
              <a:rPr lang="en-US" sz="2000" b="1" dirty="0">
                <a:latin typeface="Courier New" pitchFamily="1" charset="0"/>
              </a:rPr>
              <a:t> x </a:t>
            </a:r>
            <a:r>
              <a:rPr lang="en-US" sz="2000" b="1" dirty="0">
                <a:solidFill>
                  <a:srgbClr val="DA740E"/>
                </a:solidFill>
                <a:latin typeface="Courier New" pitchFamily="1" charset="0"/>
              </a:rPr>
              <a:t>in</a:t>
            </a:r>
            <a:r>
              <a:rPr lang="en-US" sz="2000" b="1" dirty="0">
                <a:latin typeface="Courier New" pitchFamily="1" charset="0"/>
              </a:rPr>
              <a:t> </a:t>
            </a:r>
            <a:r>
              <a:rPr lang="en-US" sz="2000" b="1" dirty="0" smtClean="0">
                <a:latin typeface="Courier New" pitchFamily="1" charset="0"/>
              </a:rPr>
              <a:t>L </a:t>
            </a:r>
            <a:r>
              <a:rPr lang="en-US" sz="2000" b="1" dirty="0" smtClean="0">
                <a:solidFill>
                  <a:srgbClr val="DA740E"/>
                </a:solidFill>
                <a:latin typeface="Courier New" pitchFamily="1" charset="0"/>
              </a:rPr>
              <a:t>if</a:t>
            </a:r>
            <a:r>
              <a:rPr lang="en-US" sz="2000" b="1" dirty="0" smtClean="0">
                <a:latin typeface="Courier New" pitchFamily="1" charset="0"/>
              </a:rPr>
              <a:t>                 ] </a:t>
            </a:r>
            <a:endParaRPr lang="en-US" sz="2000" b="1" dirty="0">
              <a:solidFill>
                <a:srgbClr val="DA740E"/>
              </a:solidFill>
              <a:latin typeface="Courier New" pitchFamily="1" charset="0"/>
            </a:endParaRPr>
          </a:p>
          <a:p>
            <a:pPr>
              <a:lnSpc>
                <a:spcPct val="50000"/>
              </a:lnSpc>
              <a:spcBef>
                <a:spcPct val="50000"/>
              </a:spcBef>
            </a:pPr>
            <a:r>
              <a:rPr lang="en-US" sz="2000" b="1" dirty="0">
                <a:solidFill>
                  <a:srgbClr val="DA740E"/>
                </a:solidFill>
                <a:latin typeface="Courier New" pitchFamily="1" charset="0"/>
              </a:rPr>
              <a:t>return</a:t>
            </a:r>
            <a:r>
              <a:rPr lang="en-US" sz="2000" b="1" dirty="0">
                <a:latin typeface="Courier New" pitchFamily="1" charset="0"/>
              </a:rPr>
              <a:t> sum( </a:t>
            </a:r>
            <a:r>
              <a:rPr lang="en-US" sz="2000" b="1" dirty="0">
                <a:solidFill>
                  <a:srgbClr val="FA131E"/>
                </a:solidFill>
                <a:latin typeface="Courier New" pitchFamily="1" charset="0"/>
              </a:rPr>
              <a:t>LC</a:t>
            </a:r>
            <a:r>
              <a:rPr lang="en-US" sz="2000" b="1" dirty="0">
                <a:latin typeface="Courier New" pitchFamily="1" charset="0"/>
              </a:rPr>
              <a:t> )</a:t>
            </a:r>
          </a:p>
        </p:txBody>
      </p:sp>
      <p:sp>
        <p:nvSpPr>
          <p:cNvPr id="36869" name="Rectangle 30"/>
          <p:cNvSpPr>
            <a:spLocks noChangeArrowheads="1"/>
          </p:cNvSpPr>
          <p:nvPr/>
        </p:nvSpPr>
        <p:spPr bwMode="auto">
          <a:xfrm>
            <a:off x="830410" y="5526504"/>
            <a:ext cx="7377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err="1">
                <a:solidFill>
                  <a:srgbClr val="DA740E"/>
                </a:solidFill>
                <a:latin typeface="Courier New" pitchFamily="1" charset="0"/>
              </a:rPr>
              <a:t>def</a:t>
            </a:r>
            <a:endParaRPr lang="en-US" dirty="0"/>
          </a:p>
        </p:txBody>
      </p:sp>
      <p:sp>
        <p:nvSpPr>
          <p:cNvPr id="36871" name="Text Box 38"/>
          <p:cNvSpPr txBox="1">
            <a:spLocks noChangeArrowheads="1"/>
          </p:cNvSpPr>
          <p:nvPr>
            <p:custDataLst>
              <p:tags r:id="rId3"/>
            </p:custDataLst>
          </p:nvPr>
        </p:nvSpPr>
        <p:spPr bwMode="auto">
          <a:xfrm>
            <a:off x="1371600" y="693738"/>
            <a:ext cx="37338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sajak(s):</a:t>
            </a:r>
            <a:endParaRPr lang="en-US" sz="3600" b="1">
              <a:solidFill>
                <a:srgbClr val="0D1EFE"/>
              </a:solidFill>
              <a:latin typeface="Courier New" pitchFamily="1" charset="0"/>
            </a:endParaRPr>
          </a:p>
        </p:txBody>
      </p:sp>
      <p:sp>
        <p:nvSpPr>
          <p:cNvPr id="36872" name="Rectangle 39"/>
          <p:cNvSpPr>
            <a:spLocks noChangeArrowheads="1"/>
          </p:cNvSpPr>
          <p:nvPr/>
        </p:nvSpPr>
        <p:spPr bwMode="auto">
          <a:xfrm>
            <a:off x="1447800" y="1347788"/>
            <a:ext cx="7467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1" hangingPunct="1">
              <a:lnSpc>
                <a:spcPct val="50000"/>
              </a:lnSpc>
              <a:spcBef>
                <a:spcPct val="50000"/>
              </a:spcBef>
            </a:pPr>
            <a:r>
              <a:rPr lang="en-US" sz="3200" b="1">
                <a:solidFill>
                  <a:srgbClr val="FA131E"/>
                </a:solidFill>
                <a:latin typeface="Courier New" pitchFamily="1" charset="0"/>
              </a:rPr>
              <a:t>LC =</a:t>
            </a:r>
            <a:r>
              <a:rPr lang="en-US" sz="3200" b="1">
                <a:latin typeface="Courier New" pitchFamily="1" charset="0"/>
              </a:rPr>
              <a:t> [            </a:t>
            </a:r>
            <a:r>
              <a:rPr lang="en-US" sz="3200" b="1">
                <a:solidFill>
                  <a:srgbClr val="DA740E"/>
                </a:solidFill>
                <a:latin typeface="Courier New" pitchFamily="1" charset="0"/>
              </a:rPr>
              <a:t>for</a:t>
            </a:r>
            <a:r>
              <a:rPr lang="en-US" sz="3200" b="1">
                <a:latin typeface="Courier New" pitchFamily="1" charset="0"/>
              </a:rPr>
              <a:t> c </a:t>
            </a:r>
            <a:r>
              <a:rPr lang="en-US" sz="3200" b="1">
                <a:solidFill>
                  <a:srgbClr val="DA740E"/>
                </a:solidFill>
                <a:latin typeface="Courier New" pitchFamily="1" charset="0"/>
              </a:rPr>
              <a:t>in</a:t>
            </a:r>
            <a:r>
              <a:rPr lang="en-US" sz="3200" b="1">
                <a:latin typeface="Courier New" pitchFamily="1" charset="0"/>
              </a:rPr>
              <a:t> s]</a:t>
            </a:r>
          </a:p>
          <a:p>
            <a:pPr eaLnBrk="1" hangingPunct="1">
              <a:lnSpc>
                <a:spcPct val="50000"/>
              </a:lnSpc>
              <a:spcBef>
                <a:spcPct val="50000"/>
              </a:spcBef>
            </a:pPr>
            <a:r>
              <a:rPr lang="en-US" sz="3200" b="1">
                <a:solidFill>
                  <a:srgbClr val="DA740E"/>
                </a:solidFill>
                <a:latin typeface="Courier New" pitchFamily="1" charset="0"/>
              </a:rPr>
              <a:t>return</a:t>
            </a:r>
            <a:r>
              <a:rPr lang="en-US" sz="3200" b="1">
                <a:latin typeface="Courier New" pitchFamily="1" charset="0"/>
              </a:rPr>
              <a:t> sum( </a:t>
            </a:r>
            <a:r>
              <a:rPr lang="en-US" sz="3200" b="1">
                <a:solidFill>
                  <a:srgbClr val="FA131E"/>
                </a:solidFill>
                <a:latin typeface="Courier New" pitchFamily="1" charset="0"/>
              </a:rPr>
              <a:t>LC</a:t>
            </a:r>
            <a:r>
              <a:rPr lang="en-US" sz="3200" b="1">
                <a:latin typeface="Courier New" pitchFamily="1" charset="0"/>
              </a:rPr>
              <a:t> )</a:t>
            </a:r>
          </a:p>
        </p:txBody>
      </p:sp>
      <p:sp>
        <p:nvSpPr>
          <p:cNvPr id="36873" name="Text Box 40"/>
          <p:cNvSpPr txBox="1">
            <a:spLocks noChangeArrowheads="1"/>
          </p:cNvSpPr>
          <p:nvPr>
            <p:custDataLst>
              <p:tags r:id="rId4"/>
            </p:custDataLst>
          </p:nvPr>
        </p:nvSpPr>
        <p:spPr bwMode="auto">
          <a:xfrm>
            <a:off x="1425662" y="423863"/>
            <a:ext cx="144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dirty="0">
                <a:solidFill>
                  <a:srgbClr val="2FA93F"/>
                </a:solidFill>
                <a:latin typeface="Calibri" pitchFamily="-106" charset="0"/>
              </a:rPr>
              <a:t># of vowels</a:t>
            </a:r>
          </a:p>
        </p:txBody>
      </p:sp>
      <p:sp>
        <p:nvSpPr>
          <p:cNvPr id="36874" name="Text Box 41"/>
          <p:cNvSpPr txBox="1">
            <a:spLocks noChangeArrowheads="1"/>
          </p:cNvSpPr>
          <p:nvPr>
            <p:custDataLst>
              <p:tags r:id="rId5"/>
            </p:custDataLst>
          </p:nvPr>
        </p:nvSpPr>
        <p:spPr bwMode="auto">
          <a:xfrm>
            <a:off x="6705600" y="152400"/>
            <a:ext cx="2286000" cy="554037"/>
          </a:xfrm>
          <a:prstGeom prst="rect">
            <a:avLst/>
          </a:prstGeom>
          <a:solidFill>
            <a:schemeClr val="bg1">
              <a:lumMod val="85000"/>
            </a:schemeClr>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500" b="1" dirty="0">
                <a:latin typeface="Cambria" pitchFamily="18" charset="0"/>
              </a:rPr>
              <a:t>Remember</a:t>
            </a:r>
            <a:r>
              <a:rPr lang="en-US" sz="1500" b="1" dirty="0">
                <a:latin typeface="Comic Sans MS" pitchFamily="1" charset="0"/>
              </a:rPr>
              <a:t> </a:t>
            </a:r>
            <a:r>
              <a:rPr lang="en-US" sz="1500" b="1" dirty="0">
                <a:latin typeface="Courier New" pitchFamily="1" charset="0"/>
              </a:rPr>
              <a:t>True == 1 </a:t>
            </a:r>
            <a:r>
              <a:rPr lang="en-US" sz="1500" b="1" dirty="0">
                <a:latin typeface="Cambria" pitchFamily="18" charset="0"/>
              </a:rPr>
              <a:t>and</a:t>
            </a:r>
            <a:r>
              <a:rPr lang="en-US" sz="1500" b="1" dirty="0">
                <a:latin typeface="Courier New" pitchFamily="1" charset="0"/>
              </a:rPr>
              <a:t> False == 0</a:t>
            </a:r>
          </a:p>
        </p:txBody>
      </p:sp>
      <p:sp>
        <p:nvSpPr>
          <p:cNvPr id="36875" name="Rectangle 31"/>
          <p:cNvSpPr>
            <a:spLocks noChangeArrowheads="1"/>
          </p:cNvSpPr>
          <p:nvPr/>
        </p:nvSpPr>
        <p:spPr bwMode="auto">
          <a:xfrm>
            <a:off x="241300" y="598488"/>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36876" name="Straight Arrow Connector 23"/>
          <p:cNvCxnSpPr>
            <a:cxnSpLocks noChangeShapeType="1"/>
          </p:cNvCxnSpPr>
          <p:nvPr/>
        </p:nvCxnSpPr>
        <p:spPr bwMode="auto">
          <a:xfrm flipH="1">
            <a:off x="3295650" y="396875"/>
            <a:ext cx="495300" cy="354013"/>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6877" name="Rectangle 24"/>
          <p:cNvSpPr>
            <a:spLocks noChangeArrowheads="1"/>
          </p:cNvSpPr>
          <p:nvPr/>
        </p:nvSpPr>
        <p:spPr bwMode="auto">
          <a:xfrm>
            <a:off x="3686175" y="152400"/>
            <a:ext cx="1425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0A8E12"/>
                </a:solidFill>
                <a:latin typeface="Courier New" pitchFamily="1" charset="0"/>
              </a:rPr>
              <a:t>'sequoia'</a:t>
            </a:r>
            <a:endParaRPr lang="en-US" sz="1800">
              <a:solidFill>
                <a:srgbClr val="0A8E12"/>
              </a:solidFill>
            </a:endParaRPr>
          </a:p>
        </p:txBody>
      </p:sp>
      <p:cxnSp>
        <p:nvCxnSpPr>
          <p:cNvPr id="20" name="Straight Arrow Connector 25"/>
          <p:cNvCxnSpPr>
            <a:cxnSpLocks noChangeShapeType="1"/>
          </p:cNvCxnSpPr>
          <p:nvPr/>
        </p:nvCxnSpPr>
        <p:spPr bwMode="auto">
          <a:xfrm flipH="1">
            <a:off x="3371851" y="3068889"/>
            <a:ext cx="314324" cy="307975"/>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25" name="Text Box 24"/>
          <p:cNvSpPr txBox="1">
            <a:spLocks noChangeArrowheads="1"/>
          </p:cNvSpPr>
          <p:nvPr>
            <p:custDataLst>
              <p:tags r:id="rId6"/>
            </p:custDataLst>
          </p:nvPr>
        </p:nvSpPr>
        <p:spPr bwMode="auto">
          <a:xfrm>
            <a:off x="1370932" y="3319462"/>
            <a:ext cx="43434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smtClean="0">
                <a:latin typeface="Courier New" pitchFamily="1" charset="0"/>
              </a:rPr>
              <a:t>count(</a:t>
            </a:r>
            <a:r>
              <a:rPr lang="en-US" sz="3600" b="1" dirty="0" err="1" smtClean="0">
                <a:latin typeface="Courier New" pitchFamily="1" charset="0"/>
              </a:rPr>
              <a:t>e,L</a:t>
            </a:r>
            <a:r>
              <a:rPr lang="en-US" sz="3600" b="1" dirty="0" smtClean="0">
                <a:latin typeface="Courier New" pitchFamily="1" charset="0"/>
              </a:rPr>
              <a:t>):</a:t>
            </a:r>
            <a:endParaRPr lang="en-US" sz="3600" b="1" dirty="0">
              <a:solidFill>
                <a:srgbClr val="0D1EFE"/>
              </a:solidFill>
              <a:latin typeface="Courier New" pitchFamily="1" charset="0"/>
            </a:endParaRPr>
          </a:p>
        </p:txBody>
      </p:sp>
      <p:sp>
        <p:nvSpPr>
          <p:cNvPr id="26" name="Text Box 28"/>
          <p:cNvSpPr txBox="1">
            <a:spLocks noChangeArrowheads="1"/>
          </p:cNvSpPr>
          <p:nvPr>
            <p:custDataLst>
              <p:tags r:id="rId7"/>
            </p:custDataLst>
          </p:nvPr>
        </p:nvSpPr>
        <p:spPr bwMode="auto">
          <a:xfrm>
            <a:off x="1394996" y="3035300"/>
            <a:ext cx="2514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dirty="0">
                <a:solidFill>
                  <a:srgbClr val="2FA93F"/>
                </a:solidFill>
                <a:latin typeface="Calibri" pitchFamily="-106" charset="0"/>
              </a:rPr>
              <a:t># </a:t>
            </a:r>
            <a:r>
              <a:rPr lang="en-US" sz="1800" b="1" dirty="0" smtClean="0">
                <a:solidFill>
                  <a:srgbClr val="2FA93F"/>
                </a:solidFill>
                <a:latin typeface="Calibri" pitchFamily="-106" charset="0"/>
              </a:rPr>
              <a:t>of times e is in L</a:t>
            </a:r>
            <a:endParaRPr lang="en-US" sz="1800" b="1" dirty="0">
              <a:solidFill>
                <a:srgbClr val="2FA93F"/>
              </a:solidFill>
              <a:latin typeface="Calibri" pitchFamily="-106" charset="0"/>
            </a:endParaRPr>
          </a:p>
        </p:txBody>
      </p:sp>
      <p:sp>
        <p:nvSpPr>
          <p:cNvPr id="27" name="Text Box 34"/>
          <p:cNvSpPr txBox="1">
            <a:spLocks noChangeArrowheads="1"/>
          </p:cNvSpPr>
          <p:nvPr>
            <p:custDataLst>
              <p:tags r:id="rId8"/>
            </p:custDataLst>
          </p:nvPr>
        </p:nvSpPr>
        <p:spPr bwMode="auto">
          <a:xfrm>
            <a:off x="1370932" y="3946525"/>
            <a:ext cx="7772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smtClean="0">
                <a:latin typeface="Courier New" pitchFamily="1" charset="0"/>
              </a:rPr>
              <a:t>[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DA740E"/>
                </a:solidFill>
                <a:latin typeface="Courier New" pitchFamily="1" charset="0"/>
              </a:rPr>
              <a:t>in</a:t>
            </a:r>
            <a:r>
              <a:rPr lang="en-US" sz="3200" b="1" dirty="0">
                <a:latin typeface="Courier New" pitchFamily="1" charset="0"/>
              </a:rPr>
              <a:t> </a:t>
            </a:r>
            <a:r>
              <a:rPr lang="en-US" sz="3200" b="1" dirty="0" smtClean="0">
                <a:latin typeface="Courier New" pitchFamily="1" charset="0"/>
              </a:rPr>
              <a:t>L ] </a:t>
            </a:r>
            <a:endParaRPr lang="en-US" sz="3200" b="1" dirty="0">
              <a:solidFill>
                <a:srgbClr val="DA740E"/>
              </a:solidFill>
              <a:latin typeface="Courier New" pitchFamily="1" charset="0"/>
            </a:endParaRPr>
          </a:p>
          <a:p>
            <a:pPr>
              <a:lnSpc>
                <a:spcPct val="50000"/>
              </a:lnSpc>
              <a:spcBef>
                <a:spcPct val="50000"/>
              </a:spcBef>
            </a:pPr>
            <a:r>
              <a:rPr lang="en-US" sz="3200" b="1" dirty="0">
                <a:solidFill>
                  <a:srgbClr val="DA740E"/>
                </a:solidFill>
                <a:latin typeface="Courier New" pitchFamily="1" charset="0"/>
              </a:rPr>
              <a:t>return</a:t>
            </a:r>
            <a:r>
              <a:rPr lang="en-US" sz="3200" b="1" dirty="0">
                <a:latin typeface="Courier New" pitchFamily="1" charset="0"/>
              </a:rPr>
              <a:t> 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28" name="Rectangle 30"/>
          <p:cNvSpPr>
            <a:spLocks noChangeArrowheads="1"/>
          </p:cNvSpPr>
          <p:nvPr/>
        </p:nvSpPr>
        <p:spPr bwMode="auto">
          <a:xfrm>
            <a:off x="240632" y="3228975"/>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29" name="Straight Arrow Connector 25"/>
          <p:cNvCxnSpPr>
            <a:cxnSpLocks noChangeShapeType="1"/>
          </p:cNvCxnSpPr>
          <p:nvPr/>
        </p:nvCxnSpPr>
        <p:spPr bwMode="auto">
          <a:xfrm flipH="1">
            <a:off x="3780757" y="3035300"/>
            <a:ext cx="617537" cy="307975"/>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0" name="Rectangle 26"/>
          <p:cNvSpPr>
            <a:spLocks noChangeArrowheads="1"/>
          </p:cNvSpPr>
          <p:nvPr/>
        </p:nvSpPr>
        <p:spPr bwMode="auto">
          <a:xfrm>
            <a:off x="4219410" y="2743200"/>
            <a:ext cx="2114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a:solidFill>
                  <a:srgbClr val="0A8E12"/>
                </a:solidFill>
                <a:latin typeface="Courier New" pitchFamily="1" charset="0"/>
              </a:rPr>
              <a:t> [</a:t>
            </a:r>
            <a:r>
              <a:rPr lang="en-US" sz="1800" b="1" dirty="0" smtClean="0">
                <a:solidFill>
                  <a:srgbClr val="0A8E12"/>
                </a:solidFill>
                <a:latin typeface="Courier New" pitchFamily="1" charset="0"/>
              </a:rPr>
              <a:t>3,42,5,7,42</a:t>
            </a:r>
            <a:r>
              <a:rPr lang="en-US" sz="1800" b="1" dirty="0">
                <a:solidFill>
                  <a:srgbClr val="0A8E12"/>
                </a:solidFill>
                <a:latin typeface="Courier New" pitchFamily="1" charset="0"/>
              </a:rPr>
              <a:t>]</a:t>
            </a:r>
            <a:endParaRPr lang="en-US" sz="1800" dirty="0">
              <a:solidFill>
                <a:srgbClr val="0A8E12"/>
              </a:solidFill>
            </a:endParaRPr>
          </a:p>
        </p:txBody>
      </p:sp>
      <p:sp>
        <p:nvSpPr>
          <p:cNvPr id="31" name="Rectangle 30"/>
          <p:cNvSpPr/>
          <p:nvPr/>
        </p:nvSpPr>
        <p:spPr>
          <a:xfrm>
            <a:off x="3631277" y="2767151"/>
            <a:ext cx="460382" cy="369332"/>
          </a:xfrm>
          <a:prstGeom prst="rect">
            <a:avLst/>
          </a:prstGeom>
        </p:spPr>
        <p:txBody>
          <a:bodyPr wrap="none">
            <a:spAutoFit/>
          </a:bodyPr>
          <a:lstStyle/>
          <a:p>
            <a:r>
              <a:rPr lang="en-US" sz="1800" b="1" dirty="0">
                <a:solidFill>
                  <a:srgbClr val="0A8E12"/>
                </a:solidFill>
                <a:latin typeface="Courier New" pitchFamily="1" charset="0"/>
              </a:rPr>
              <a:t>42</a:t>
            </a:r>
            <a:endParaRPr lang="en-US" dirty="0"/>
          </a:p>
        </p:txBody>
      </p:sp>
      <p:sp>
        <p:nvSpPr>
          <p:cNvPr id="33" name="Text Box 28"/>
          <p:cNvSpPr txBox="1">
            <a:spLocks noChangeArrowheads="1"/>
          </p:cNvSpPr>
          <p:nvPr>
            <p:custDataLst>
              <p:tags r:id="rId9"/>
            </p:custDataLst>
          </p:nvPr>
        </p:nvSpPr>
        <p:spPr bwMode="auto">
          <a:xfrm>
            <a:off x="6172201" y="5329806"/>
            <a:ext cx="2245888" cy="338554"/>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b="1" dirty="0" smtClean="0">
                <a:solidFill>
                  <a:srgbClr val="2FA93F"/>
                </a:solidFill>
                <a:latin typeface="Calibri" pitchFamily="-106" charset="0"/>
              </a:rPr>
              <a:t>using </a:t>
            </a:r>
            <a:r>
              <a:rPr lang="en-US" sz="1600" b="1" dirty="0" smtClean="0">
                <a:solidFill>
                  <a:srgbClr val="DA740E"/>
                </a:solidFill>
                <a:latin typeface="Courier New" pitchFamily="49" charset="0"/>
                <a:cs typeface="Courier New" pitchFamily="49" charset="0"/>
              </a:rPr>
              <a:t>if</a:t>
            </a:r>
            <a:r>
              <a:rPr lang="en-US" sz="1600" b="1" dirty="0" smtClean="0">
                <a:solidFill>
                  <a:srgbClr val="2FA93F"/>
                </a:solidFill>
                <a:latin typeface="Calibri" pitchFamily="-106" charset="0"/>
              </a:rPr>
              <a:t> instead…</a:t>
            </a:r>
            <a:endParaRPr lang="en-US" sz="1600" b="1" dirty="0">
              <a:solidFill>
                <a:srgbClr val="2FA93F"/>
              </a:solidFill>
              <a:latin typeface="Calibri" pitchFamily="-106" charset="0"/>
            </a:endParaRPr>
          </a:p>
        </p:txBody>
      </p:sp>
      <mc:AlternateContent xmlns:mc="http://schemas.openxmlformats.org/markup-compatibility/2006" xmlns:p14="http://schemas.microsoft.com/office/powerpoint/2010/main">
        <mc:Choice Requires="p14">
          <p:contentPart p14:bwMode="auto" r:id="rId11">
            <p14:nvContentPartPr>
              <p14:cNvPr id="2" name="Ink 1"/>
              <p14:cNvContentPartPr/>
              <p14:nvPr/>
            </p14:nvContentPartPr>
            <p14:xfrm>
              <a:off x="2552760" y="66600"/>
              <a:ext cx="5515560" cy="6201360"/>
            </p14:xfrm>
          </p:contentPart>
        </mc:Choice>
        <mc:Fallback xmlns="">
          <p:pic>
            <p:nvPicPr>
              <p:cNvPr id="2" name="Ink 1"/>
              <p:cNvPicPr/>
              <p:nvPr/>
            </p:nvPicPr>
            <p:blipFill>
              <a:blip r:embed="rId12"/>
              <a:stretch>
                <a:fillRect/>
              </a:stretch>
            </p:blipFill>
            <p:spPr>
              <a:xfrm>
                <a:off x="2543400" y="57240"/>
                <a:ext cx="5534280" cy="6220080"/>
              </a:xfrm>
              <a:prstGeom prst="rect">
                <a:avLst/>
              </a:prstGeom>
            </p:spPr>
          </p:pic>
        </mc:Fallback>
      </mc:AlternateContent>
    </p:spTree>
    <p:extLst>
      <p:ext uri="{BB962C8B-B14F-4D97-AF65-F5344CB8AC3E}">
        <p14:creationId xmlns:p14="http://schemas.microsoft.com/office/powerpoint/2010/main" val="32373027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bwMode="auto">
          <a:xfrm>
            <a:off x="4250700" y="102445"/>
            <a:ext cx="4740900" cy="1028523"/>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7" name="Text Box 9"/>
          <p:cNvSpPr txBox="1">
            <a:spLocks noChangeArrowheads="1"/>
          </p:cNvSpPr>
          <p:nvPr>
            <p:custDataLst>
              <p:tags r:id="rId1"/>
            </p:custDataLst>
          </p:nvPr>
        </p:nvSpPr>
        <p:spPr bwMode="auto">
          <a:xfrm>
            <a:off x="4495800" y="384199"/>
            <a:ext cx="381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dirty="0">
                <a:latin typeface="Cambria" pitchFamily="18" charset="0"/>
              </a:rPr>
              <a:t>output: </a:t>
            </a:r>
            <a:r>
              <a:rPr lang="en-US" sz="2000" dirty="0" smtClean="0">
                <a:latin typeface="Cambria" pitchFamily="18" charset="0"/>
              </a:rPr>
              <a:t>  the </a:t>
            </a:r>
            <a:r>
              <a:rPr lang="en-US" sz="2000" dirty="0">
                <a:latin typeface="Cambria" pitchFamily="18" charset="0"/>
              </a:rPr>
              <a:t># of  </a:t>
            </a:r>
            <a:r>
              <a:rPr lang="en-US" sz="2000" dirty="0" smtClean="0">
                <a:latin typeface="Cambria" pitchFamily="18" charset="0"/>
              </a:rPr>
              <a:t>odd #s in </a:t>
            </a:r>
            <a:r>
              <a:rPr lang="en-US" sz="2000" b="1" dirty="0" smtClean="0">
                <a:latin typeface="Cambria" pitchFamily="18" charset="0"/>
              </a:rPr>
              <a:t>L</a:t>
            </a:r>
            <a:r>
              <a:rPr lang="en-US" sz="2000" dirty="0" smtClean="0">
                <a:latin typeface="Cambria" pitchFamily="18" charset="0"/>
              </a:rPr>
              <a:t> </a:t>
            </a:r>
            <a:endParaRPr lang="en-US" sz="2000" dirty="0">
              <a:latin typeface="Cambria" pitchFamily="18" charset="0"/>
            </a:endParaRPr>
          </a:p>
        </p:txBody>
      </p:sp>
      <p:sp>
        <p:nvSpPr>
          <p:cNvPr id="25" name="Rounded Rectangle 24"/>
          <p:cNvSpPr/>
          <p:nvPr/>
        </p:nvSpPr>
        <p:spPr bwMode="auto">
          <a:xfrm>
            <a:off x="4776536" y="4413361"/>
            <a:ext cx="3380872" cy="47257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 name="Text Box 5"/>
          <p:cNvSpPr txBox="1">
            <a:spLocks noChangeArrowheads="1"/>
          </p:cNvSpPr>
          <p:nvPr>
            <p:custDataLst>
              <p:tags r:id="rId2"/>
            </p:custDataLst>
          </p:nvPr>
        </p:nvSpPr>
        <p:spPr bwMode="auto">
          <a:xfrm>
            <a:off x="306388" y="1758950"/>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nodds</a:t>
            </a:r>
            <a:r>
              <a:rPr lang="en-US" b="1" dirty="0" smtClean="0">
                <a:latin typeface="Courier New" pitchFamily="1" charset="0"/>
              </a:rPr>
              <a:t>(L</a:t>
            </a:r>
            <a:r>
              <a:rPr lang="en-US" b="1" dirty="0">
                <a:latin typeface="Courier New" pitchFamily="1" charset="0"/>
              </a:rPr>
              <a:t>): </a:t>
            </a:r>
          </a:p>
        </p:txBody>
      </p:sp>
      <p:sp>
        <p:nvSpPr>
          <p:cNvPr id="16" name="Text Box 8"/>
          <p:cNvSpPr txBox="1">
            <a:spLocks noChangeArrowheads="1"/>
          </p:cNvSpPr>
          <p:nvPr>
            <p:custDataLst>
              <p:tags r:id="rId3"/>
            </p:custDataLst>
          </p:nvPr>
        </p:nvSpPr>
        <p:spPr bwMode="auto">
          <a:xfrm>
            <a:off x="4495800" y="97700"/>
            <a:ext cx="3352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dirty="0">
                <a:latin typeface="Cambria" pitchFamily="18" charset="0"/>
              </a:rPr>
              <a:t>inputs: </a:t>
            </a:r>
            <a:r>
              <a:rPr lang="en-US" sz="2000" dirty="0" smtClean="0">
                <a:latin typeface="Cambria" pitchFamily="18" charset="0"/>
              </a:rPr>
              <a:t>  </a:t>
            </a:r>
            <a:r>
              <a:rPr lang="en-US" sz="2000" b="1" dirty="0" smtClean="0">
                <a:latin typeface="Cambria" pitchFamily="18" charset="0"/>
              </a:rPr>
              <a:t>L</a:t>
            </a:r>
            <a:r>
              <a:rPr lang="en-US" sz="2000" dirty="0">
                <a:latin typeface="Cambria" pitchFamily="18" charset="0"/>
              </a:rPr>
              <a:t>, any list o</a:t>
            </a:r>
            <a:r>
              <a:rPr lang="en-US" sz="2000" dirty="0" smtClean="0">
                <a:latin typeface="Cambria" pitchFamily="18" charset="0"/>
              </a:rPr>
              <a:t>f #s</a:t>
            </a:r>
            <a:endParaRPr lang="en-US" sz="2000" dirty="0">
              <a:latin typeface="Cambria" pitchFamily="18" charset="0"/>
            </a:endParaRPr>
          </a:p>
        </p:txBody>
      </p:sp>
      <p:sp>
        <p:nvSpPr>
          <p:cNvPr id="18" name="Text Box 10"/>
          <p:cNvSpPr txBox="1">
            <a:spLocks noChangeArrowheads="1"/>
          </p:cNvSpPr>
          <p:nvPr>
            <p:custDataLst>
              <p:tags r:id="rId4"/>
            </p:custDataLst>
          </p:nvPr>
        </p:nvSpPr>
        <p:spPr bwMode="auto">
          <a:xfrm>
            <a:off x="4495800" y="670698"/>
            <a:ext cx="441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b="1" dirty="0">
                <a:solidFill>
                  <a:srgbClr val="0A8E12"/>
                </a:solidFill>
                <a:latin typeface="Cambria" pitchFamily="18" charset="0"/>
              </a:rPr>
              <a:t>example</a:t>
            </a:r>
            <a:r>
              <a:rPr lang="en-US" sz="2000" dirty="0">
                <a:solidFill>
                  <a:srgbClr val="0A8E12"/>
                </a:solidFill>
                <a:latin typeface="Cambria" pitchFamily="18" charset="0"/>
              </a:rPr>
              <a:t>: </a:t>
            </a:r>
            <a:r>
              <a:rPr lang="en-US" sz="2000" dirty="0" smtClean="0">
                <a:solidFill>
                  <a:srgbClr val="0A8E12"/>
                </a:solidFill>
                <a:latin typeface="Cambria" pitchFamily="18" charset="0"/>
              </a:rPr>
              <a:t>  </a:t>
            </a:r>
            <a:r>
              <a:rPr lang="en-US" sz="2000" b="1" dirty="0" err="1" smtClean="0">
                <a:solidFill>
                  <a:srgbClr val="0A8E12"/>
                </a:solidFill>
                <a:latin typeface="Cambria" pitchFamily="18" charset="0"/>
              </a:rPr>
              <a:t>nodds</a:t>
            </a:r>
            <a:r>
              <a:rPr lang="en-US" sz="2000" b="1" dirty="0" smtClean="0">
                <a:solidFill>
                  <a:srgbClr val="0A8E12"/>
                </a:solidFill>
                <a:latin typeface="Cambria" pitchFamily="18" charset="0"/>
              </a:rPr>
              <a:t>( [3,4,5,7,42] ) == </a:t>
            </a:r>
            <a:r>
              <a:rPr lang="en-US" sz="2000" b="1" dirty="0">
                <a:solidFill>
                  <a:srgbClr val="0A8E12"/>
                </a:solidFill>
                <a:latin typeface="Cambria" pitchFamily="18" charset="0"/>
              </a:rPr>
              <a:t>3</a:t>
            </a:r>
          </a:p>
        </p:txBody>
      </p:sp>
      <p:sp>
        <p:nvSpPr>
          <p:cNvPr id="20" name="Text Box 25"/>
          <p:cNvSpPr txBox="1">
            <a:spLocks noChangeArrowheads="1"/>
          </p:cNvSpPr>
          <p:nvPr/>
        </p:nvSpPr>
        <p:spPr bwMode="auto">
          <a:xfrm>
            <a:off x="1066800" y="2251075"/>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            </a:t>
            </a:r>
            <a:r>
              <a:rPr lang="en-US" b="1" dirty="0" smtClean="0">
                <a:latin typeface="Courier New" pitchFamily="1" charset="0"/>
              </a:rPr>
              <a:t>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x </a:t>
            </a:r>
            <a:r>
              <a:rPr lang="en-US" b="1" dirty="0">
                <a:solidFill>
                  <a:srgbClr val="DA740E"/>
                </a:solidFill>
                <a:latin typeface="Courier New" pitchFamily="1" charset="0"/>
              </a:rPr>
              <a:t>in</a:t>
            </a:r>
            <a:r>
              <a:rPr lang="en-US" b="1" dirty="0">
                <a:latin typeface="Courier New" pitchFamily="1" charset="0"/>
              </a:rPr>
              <a:t> L </a:t>
            </a:r>
            <a:r>
              <a:rPr lang="en-US" b="1" dirty="0" smtClean="0">
                <a:latin typeface="Courier New" pitchFamily="1" charset="0"/>
              </a:rPr>
              <a:t>]</a:t>
            </a:r>
            <a:endParaRPr lang="en-US" b="1" dirty="0">
              <a:latin typeface="Courier New" pitchFamily="1" charset="0"/>
            </a:endParaRPr>
          </a:p>
          <a:p>
            <a:pPr>
              <a:lnSpc>
                <a:spcPct val="60000"/>
              </a:lnSpc>
              <a:spcBef>
                <a:spcPct val="50000"/>
              </a:spcBef>
            </a:pPr>
            <a:r>
              <a:rPr lang="en-US" b="1" dirty="0">
                <a:latin typeface="Courier New" pitchFamily="1" charset="0"/>
              </a:rPr>
              <a:t>return sum(LC)</a:t>
            </a:r>
          </a:p>
        </p:txBody>
      </p:sp>
      <p:sp>
        <p:nvSpPr>
          <p:cNvPr id="22" name="Rounded Rectangle 21"/>
          <p:cNvSpPr/>
          <p:nvPr/>
        </p:nvSpPr>
        <p:spPr bwMode="auto">
          <a:xfrm>
            <a:off x="2286000" y="2138865"/>
            <a:ext cx="3929400" cy="47257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3" name="Text Box 5"/>
          <p:cNvSpPr txBox="1">
            <a:spLocks noChangeArrowheads="1"/>
          </p:cNvSpPr>
          <p:nvPr>
            <p:custDataLst>
              <p:tags r:id="rId5"/>
            </p:custDataLst>
          </p:nvPr>
        </p:nvSpPr>
        <p:spPr bwMode="auto">
          <a:xfrm>
            <a:off x="304800" y="4045478"/>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nodds</a:t>
            </a:r>
            <a:r>
              <a:rPr lang="en-US" b="1" dirty="0" smtClean="0">
                <a:latin typeface="Courier New" pitchFamily="1" charset="0"/>
              </a:rPr>
              <a:t>(L</a:t>
            </a:r>
            <a:r>
              <a:rPr lang="en-US" b="1" dirty="0">
                <a:latin typeface="Courier New" pitchFamily="1" charset="0"/>
              </a:rPr>
              <a:t>): </a:t>
            </a:r>
          </a:p>
        </p:txBody>
      </p:sp>
      <p:sp>
        <p:nvSpPr>
          <p:cNvPr id="24" name="Text Box 25"/>
          <p:cNvSpPr txBox="1">
            <a:spLocks noChangeArrowheads="1"/>
          </p:cNvSpPr>
          <p:nvPr/>
        </p:nvSpPr>
        <p:spPr bwMode="auto">
          <a:xfrm>
            <a:off x="1065212" y="4537603"/>
            <a:ext cx="7772400"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[ 1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x </a:t>
            </a:r>
            <a:r>
              <a:rPr lang="en-US" b="1" dirty="0">
                <a:solidFill>
                  <a:srgbClr val="DA740E"/>
                </a:solidFill>
                <a:latin typeface="Courier New" pitchFamily="1" charset="0"/>
              </a:rPr>
              <a:t>in</a:t>
            </a:r>
            <a:r>
              <a:rPr lang="en-US" b="1" dirty="0">
                <a:latin typeface="Courier New" pitchFamily="1" charset="0"/>
              </a:rPr>
              <a:t> L   </a:t>
            </a:r>
            <a:r>
              <a:rPr lang="en-US" b="1" dirty="0" smtClean="0">
                <a:latin typeface="Courier New" pitchFamily="1" charset="0"/>
              </a:rPr>
              <a:t>                 ]</a:t>
            </a:r>
            <a:endParaRPr lang="en-US" b="1" dirty="0">
              <a:latin typeface="Courier New" pitchFamily="1" charset="0"/>
            </a:endParaRPr>
          </a:p>
          <a:p>
            <a:pPr>
              <a:lnSpc>
                <a:spcPct val="60000"/>
              </a:lnSpc>
              <a:spcBef>
                <a:spcPct val="50000"/>
              </a:spcBef>
            </a:pPr>
            <a:r>
              <a:rPr lang="en-US" b="1" dirty="0">
                <a:latin typeface="Courier New" pitchFamily="1" charset="0"/>
              </a:rPr>
              <a:t>return sum(LC)</a:t>
            </a:r>
          </a:p>
        </p:txBody>
      </p:sp>
      <mc:AlternateContent xmlns:mc="http://schemas.openxmlformats.org/markup-compatibility/2006" xmlns:p14="http://schemas.microsoft.com/office/powerpoint/2010/main">
        <mc:Choice Requires="p14">
          <p:contentPart p14:bwMode="auto" r:id="rId7">
            <p14:nvContentPartPr>
              <p14:cNvPr id="2" name="Ink 1"/>
              <p14:cNvContentPartPr/>
              <p14:nvPr/>
            </p14:nvContentPartPr>
            <p14:xfrm>
              <a:off x="38160" y="1133640"/>
              <a:ext cx="7696800" cy="4419720"/>
            </p14:xfrm>
          </p:contentPart>
        </mc:Choice>
        <mc:Fallback xmlns="">
          <p:pic>
            <p:nvPicPr>
              <p:cNvPr id="2" name="Ink 1"/>
              <p:cNvPicPr/>
              <p:nvPr/>
            </p:nvPicPr>
            <p:blipFill>
              <a:blip r:embed="rId8"/>
              <a:stretch>
                <a:fillRect/>
              </a:stretch>
            </p:blipFill>
            <p:spPr>
              <a:xfrm>
                <a:off x="28800" y="1124280"/>
                <a:ext cx="7715520" cy="4438440"/>
              </a:xfrm>
              <a:prstGeom prst="rect">
                <a:avLst/>
              </a:prstGeom>
            </p:spPr>
          </p:pic>
        </mc:Fallback>
      </mc:AlternateContent>
    </p:spTree>
    <p:extLst>
      <p:ext uri="{BB962C8B-B14F-4D97-AF65-F5344CB8AC3E}">
        <p14:creationId xmlns:p14="http://schemas.microsoft.com/office/powerpoint/2010/main" val="65709362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4776536" y="4413361"/>
            <a:ext cx="3380872" cy="47257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 name="Text Box 5"/>
          <p:cNvSpPr txBox="1">
            <a:spLocks noChangeArrowheads="1"/>
          </p:cNvSpPr>
          <p:nvPr>
            <p:custDataLst>
              <p:tags r:id="rId1"/>
            </p:custDataLst>
          </p:nvPr>
        </p:nvSpPr>
        <p:spPr bwMode="auto">
          <a:xfrm>
            <a:off x="306388" y="1758950"/>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smtClean="0">
                <a:latin typeface="Courier New" pitchFamily="1" charset="0"/>
              </a:rPr>
              <a:t>lotto(Y,W): </a:t>
            </a:r>
            <a:endParaRPr lang="en-US" b="1" dirty="0">
              <a:latin typeface="Courier New" pitchFamily="1" charset="0"/>
            </a:endParaRPr>
          </a:p>
        </p:txBody>
      </p:sp>
      <p:sp>
        <p:nvSpPr>
          <p:cNvPr id="20" name="Text Box 25"/>
          <p:cNvSpPr txBox="1">
            <a:spLocks noChangeArrowheads="1"/>
          </p:cNvSpPr>
          <p:nvPr/>
        </p:nvSpPr>
        <p:spPr bwMode="auto">
          <a:xfrm>
            <a:off x="1066800" y="2251075"/>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            </a:t>
            </a:r>
            <a:r>
              <a:rPr lang="en-US" b="1" dirty="0" smtClean="0">
                <a:latin typeface="Courier New" pitchFamily="1" charset="0"/>
              </a:rPr>
              <a:t>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w</a:t>
            </a:r>
            <a:r>
              <a:rPr lang="en-US" b="1" dirty="0" smtClean="0">
                <a:latin typeface="Courier New" pitchFamily="1" charset="0"/>
              </a:rPr>
              <a:t> </a:t>
            </a:r>
            <a:r>
              <a:rPr lang="en-US" b="1" dirty="0">
                <a:solidFill>
                  <a:srgbClr val="DA740E"/>
                </a:solidFill>
                <a:latin typeface="Courier New" pitchFamily="1" charset="0"/>
              </a:rPr>
              <a:t>in</a:t>
            </a:r>
            <a:r>
              <a:rPr lang="en-US" b="1" dirty="0">
                <a:latin typeface="Courier New" pitchFamily="1" charset="0"/>
              </a:rPr>
              <a:t> W</a:t>
            </a:r>
            <a:r>
              <a:rPr lang="en-US" b="1" dirty="0" smtClean="0">
                <a:latin typeface="Courier New" pitchFamily="1" charset="0"/>
              </a:rPr>
              <a:t> ]</a:t>
            </a:r>
            <a:endParaRPr lang="en-US" b="1" dirty="0">
              <a:latin typeface="Courier New" pitchFamily="1" charset="0"/>
            </a:endParaRPr>
          </a:p>
          <a:p>
            <a:pPr>
              <a:lnSpc>
                <a:spcPct val="60000"/>
              </a:lnSpc>
              <a:spcBef>
                <a:spcPct val="50000"/>
              </a:spcBef>
            </a:pPr>
            <a:r>
              <a:rPr lang="en-US" b="1" dirty="0">
                <a:latin typeface="Courier New" pitchFamily="1" charset="0"/>
              </a:rPr>
              <a:t>return sum(LC)</a:t>
            </a:r>
          </a:p>
        </p:txBody>
      </p:sp>
      <p:sp>
        <p:nvSpPr>
          <p:cNvPr id="22" name="Rounded Rectangle 21"/>
          <p:cNvSpPr/>
          <p:nvPr/>
        </p:nvSpPr>
        <p:spPr bwMode="auto">
          <a:xfrm>
            <a:off x="2286000" y="2138865"/>
            <a:ext cx="3929400" cy="47257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3" name="Text Box 5"/>
          <p:cNvSpPr txBox="1">
            <a:spLocks noChangeArrowheads="1"/>
          </p:cNvSpPr>
          <p:nvPr>
            <p:custDataLst>
              <p:tags r:id="rId2"/>
            </p:custDataLst>
          </p:nvPr>
        </p:nvSpPr>
        <p:spPr bwMode="auto">
          <a:xfrm>
            <a:off x="304800" y="4045478"/>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smtClean="0">
                <a:latin typeface="Courier New" pitchFamily="1" charset="0"/>
              </a:rPr>
              <a:t>lotto(Y,W): </a:t>
            </a:r>
            <a:endParaRPr lang="en-US" b="1" dirty="0">
              <a:latin typeface="Courier New" pitchFamily="1" charset="0"/>
            </a:endParaRPr>
          </a:p>
        </p:txBody>
      </p:sp>
      <p:sp>
        <p:nvSpPr>
          <p:cNvPr id="24" name="Text Box 25"/>
          <p:cNvSpPr txBox="1">
            <a:spLocks noChangeArrowheads="1"/>
          </p:cNvSpPr>
          <p:nvPr/>
        </p:nvSpPr>
        <p:spPr bwMode="auto">
          <a:xfrm>
            <a:off x="1065212" y="4537603"/>
            <a:ext cx="7772400"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[ 1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w</a:t>
            </a:r>
            <a:r>
              <a:rPr lang="en-US" b="1" dirty="0" smtClean="0">
                <a:latin typeface="Courier New" pitchFamily="1" charset="0"/>
              </a:rPr>
              <a:t> </a:t>
            </a:r>
            <a:r>
              <a:rPr lang="en-US" b="1" dirty="0">
                <a:solidFill>
                  <a:srgbClr val="DA740E"/>
                </a:solidFill>
                <a:latin typeface="Courier New" pitchFamily="1" charset="0"/>
              </a:rPr>
              <a:t>in</a:t>
            </a:r>
            <a:r>
              <a:rPr lang="en-US" b="1" dirty="0">
                <a:latin typeface="Courier New" pitchFamily="1" charset="0"/>
              </a:rPr>
              <a:t> W</a:t>
            </a:r>
            <a:r>
              <a:rPr lang="en-US" b="1" dirty="0" smtClean="0">
                <a:latin typeface="Courier New" pitchFamily="1" charset="0"/>
              </a:rPr>
              <a:t>                    ]</a:t>
            </a:r>
            <a:endParaRPr lang="en-US" b="1" dirty="0">
              <a:latin typeface="Courier New" pitchFamily="1" charset="0"/>
            </a:endParaRPr>
          </a:p>
          <a:p>
            <a:pPr>
              <a:lnSpc>
                <a:spcPct val="60000"/>
              </a:lnSpc>
              <a:spcBef>
                <a:spcPct val="50000"/>
              </a:spcBef>
            </a:pPr>
            <a:r>
              <a:rPr lang="en-US" b="1" dirty="0">
                <a:latin typeface="Courier New" pitchFamily="1" charset="0"/>
              </a:rPr>
              <a:t>return sum(LC)</a:t>
            </a:r>
          </a:p>
        </p:txBody>
      </p:sp>
      <p:sp>
        <p:nvSpPr>
          <p:cNvPr id="12" name="Rounded Rectangle 11"/>
          <p:cNvSpPr/>
          <p:nvPr/>
        </p:nvSpPr>
        <p:spPr bwMode="auto">
          <a:xfrm>
            <a:off x="3227387" y="104001"/>
            <a:ext cx="5779421" cy="1276761"/>
          </a:xfrm>
          <a:prstGeom prst="roundRect">
            <a:avLst/>
          </a:prstGeom>
          <a:solidFill>
            <a:srgbClr val="E5F1FF"/>
          </a:solidFill>
          <a:ln w="19050" cap="flat" cmpd="sng" algn="ctr">
            <a:solidFill>
              <a:srgbClr val="E5F1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 name="Text Box 11"/>
          <p:cNvSpPr txBox="1">
            <a:spLocks noChangeArrowheads="1"/>
          </p:cNvSpPr>
          <p:nvPr>
            <p:custDataLst>
              <p:tags r:id="rId3"/>
            </p:custDataLst>
          </p:nvPr>
        </p:nvSpPr>
        <p:spPr bwMode="auto">
          <a:xfrm>
            <a:off x="3276602" y="381000"/>
            <a:ext cx="57663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dirty="0" smtClean="0">
                <a:latin typeface="Cambria" pitchFamily="18" charset="0"/>
              </a:rPr>
              <a:t>inputs: </a:t>
            </a:r>
            <a:r>
              <a:rPr lang="en-US" sz="2000" b="1" dirty="0">
                <a:latin typeface="Cambria" pitchFamily="18" charset="0"/>
              </a:rPr>
              <a:t>Y</a:t>
            </a:r>
            <a:r>
              <a:rPr lang="en-US" sz="2000" dirty="0">
                <a:latin typeface="Cambria" pitchFamily="18" charset="0"/>
              </a:rPr>
              <a:t> and </a:t>
            </a:r>
            <a:r>
              <a:rPr lang="en-US" sz="2000" b="1" dirty="0">
                <a:latin typeface="Cambria" pitchFamily="18" charset="0"/>
              </a:rPr>
              <a:t>W</a:t>
            </a:r>
            <a:r>
              <a:rPr lang="en-US" sz="2000" dirty="0">
                <a:latin typeface="Cambria" pitchFamily="18" charset="0"/>
              </a:rPr>
              <a:t>, two lists of "lottery" </a:t>
            </a:r>
            <a:r>
              <a:rPr lang="en-US" sz="2000" dirty="0" smtClean="0">
                <a:latin typeface="Cambria" pitchFamily="18" charset="0"/>
              </a:rPr>
              <a:t>numbers </a:t>
            </a:r>
            <a:r>
              <a:rPr lang="en-US" sz="1400" dirty="0" smtClean="0">
                <a:latin typeface="Cambria" pitchFamily="18" charset="0"/>
              </a:rPr>
              <a:t> </a:t>
            </a:r>
            <a:r>
              <a:rPr lang="en-US" sz="1400" dirty="0">
                <a:latin typeface="Cambria" pitchFamily="18" charset="0"/>
              </a:rPr>
              <a:t>(</a:t>
            </a:r>
            <a:r>
              <a:rPr lang="en-US" sz="1400" dirty="0" err="1">
                <a:latin typeface="Cambria" pitchFamily="18" charset="0"/>
              </a:rPr>
              <a:t>ints</a:t>
            </a:r>
            <a:r>
              <a:rPr lang="en-US" sz="1400" dirty="0">
                <a:latin typeface="Cambria" pitchFamily="18" charset="0"/>
              </a:rPr>
              <a:t>)</a:t>
            </a:r>
            <a:endParaRPr lang="en-US" sz="2000" b="1" dirty="0">
              <a:latin typeface="Cambria" pitchFamily="18" charset="0"/>
            </a:endParaRPr>
          </a:p>
        </p:txBody>
      </p:sp>
      <p:sp>
        <p:nvSpPr>
          <p:cNvPr id="19" name="Text Box 12"/>
          <p:cNvSpPr txBox="1">
            <a:spLocks noChangeArrowheads="1"/>
          </p:cNvSpPr>
          <p:nvPr>
            <p:custDataLst>
              <p:tags r:id="rId4"/>
            </p:custDataLst>
          </p:nvPr>
        </p:nvSpPr>
        <p:spPr bwMode="auto">
          <a:xfrm>
            <a:off x="3276600" y="680826"/>
            <a:ext cx="55778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dirty="0">
                <a:latin typeface="Cambria" pitchFamily="18" charset="0"/>
              </a:rPr>
              <a:t>output: </a:t>
            </a:r>
            <a:r>
              <a:rPr lang="en-US" sz="2000" dirty="0" smtClean="0">
                <a:latin typeface="Cambria" pitchFamily="18" charset="0"/>
              </a:rPr>
              <a:t> the </a:t>
            </a:r>
            <a:r>
              <a:rPr lang="en-US" sz="2000" dirty="0">
                <a:latin typeface="Cambria" pitchFamily="18" charset="0"/>
              </a:rPr>
              <a:t># of matches between </a:t>
            </a:r>
            <a:r>
              <a:rPr lang="en-US" sz="2000" b="1" dirty="0">
                <a:latin typeface="Cambria" pitchFamily="18" charset="0"/>
              </a:rPr>
              <a:t>Y</a:t>
            </a:r>
            <a:r>
              <a:rPr lang="en-US" sz="2000" dirty="0">
                <a:latin typeface="Cambria" pitchFamily="18" charset="0"/>
              </a:rPr>
              <a:t> &amp; </a:t>
            </a:r>
            <a:r>
              <a:rPr lang="en-US" sz="2000" b="1" dirty="0">
                <a:latin typeface="Cambria" pitchFamily="18" charset="0"/>
              </a:rPr>
              <a:t>W</a:t>
            </a:r>
            <a:r>
              <a:rPr lang="en-US" sz="2000" dirty="0">
                <a:latin typeface="Cambria" pitchFamily="18" charset="0"/>
              </a:rPr>
              <a:t> </a:t>
            </a:r>
          </a:p>
        </p:txBody>
      </p:sp>
      <p:sp>
        <p:nvSpPr>
          <p:cNvPr id="21" name="Text Box 13"/>
          <p:cNvSpPr txBox="1">
            <a:spLocks noChangeArrowheads="1"/>
          </p:cNvSpPr>
          <p:nvPr>
            <p:custDataLst>
              <p:tags r:id="rId5"/>
            </p:custDataLst>
          </p:nvPr>
        </p:nvSpPr>
        <p:spPr bwMode="auto">
          <a:xfrm>
            <a:off x="3276600" y="980652"/>
            <a:ext cx="57302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b="1" dirty="0">
                <a:solidFill>
                  <a:srgbClr val="0A8E12"/>
                </a:solidFill>
                <a:latin typeface="Cambria" pitchFamily="18" charset="0"/>
              </a:rPr>
              <a:t>example</a:t>
            </a:r>
            <a:r>
              <a:rPr lang="en-US" sz="2000" dirty="0">
                <a:solidFill>
                  <a:srgbClr val="0A8E12"/>
                </a:solidFill>
                <a:latin typeface="Cambria" pitchFamily="18" charset="0"/>
              </a:rPr>
              <a:t>: </a:t>
            </a:r>
            <a:r>
              <a:rPr lang="en-US" sz="2000" dirty="0" smtClean="0">
                <a:solidFill>
                  <a:srgbClr val="0A8E12"/>
                </a:solidFill>
                <a:latin typeface="Cambria" pitchFamily="18" charset="0"/>
              </a:rPr>
              <a:t> </a:t>
            </a:r>
            <a:r>
              <a:rPr lang="en-US" sz="2000" b="1" dirty="0" smtClean="0">
                <a:solidFill>
                  <a:srgbClr val="0A8E12"/>
                </a:solidFill>
                <a:latin typeface="Cambria" pitchFamily="18" charset="0"/>
              </a:rPr>
              <a:t>lotto( [</a:t>
            </a:r>
            <a:r>
              <a:rPr lang="en-US" sz="2000" b="1" dirty="0">
                <a:solidFill>
                  <a:srgbClr val="0A8E12"/>
                </a:solidFill>
                <a:latin typeface="Cambria" pitchFamily="18" charset="0"/>
              </a:rPr>
              <a:t>5,7,42,47</a:t>
            </a:r>
            <a:r>
              <a:rPr lang="en-US" sz="2000" b="1" dirty="0" smtClean="0">
                <a:solidFill>
                  <a:srgbClr val="0A8E12"/>
                </a:solidFill>
                <a:latin typeface="Cambria" pitchFamily="18" charset="0"/>
              </a:rPr>
              <a:t>] , [</a:t>
            </a:r>
            <a:r>
              <a:rPr lang="en-US" sz="2000" b="1" dirty="0">
                <a:solidFill>
                  <a:srgbClr val="0A8E12"/>
                </a:solidFill>
                <a:latin typeface="Cambria" pitchFamily="18" charset="0"/>
              </a:rPr>
              <a:t>3,5,7,44,47</a:t>
            </a:r>
            <a:r>
              <a:rPr lang="en-US" sz="2000" b="1" dirty="0" smtClean="0">
                <a:solidFill>
                  <a:srgbClr val="0A8E12"/>
                </a:solidFill>
                <a:latin typeface="Cambria" pitchFamily="18" charset="0"/>
              </a:rPr>
              <a:t>] ) </a:t>
            </a:r>
            <a:r>
              <a:rPr lang="en-US" sz="2000" b="1" dirty="0">
                <a:solidFill>
                  <a:srgbClr val="0A8E12"/>
                </a:solidFill>
                <a:latin typeface="Cambria" pitchFamily="18" charset="0"/>
              </a:rPr>
              <a:t>== 3</a:t>
            </a:r>
          </a:p>
        </p:txBody>
      </p:sp>
      <p:sp>
        <p:nvSpPr>
          <p:cNvPr id="26" name="Text Box 14"/>
          <p:cNvSpPr txBox="1">
            <a:spLocks noChangeArrowheads="1"/>
          </p:cNvSpPr>
          <p:nvPr>
            <p:custDataLst>
              <p:tags r:id="rId6"/>
            </p:custDataLst>
          </p:nvPr>
        </p:nvSpPr>
        <p:spPr bwMode="auto">
          <a:xfrm>
            <a:off x="5402930" y="104001"/>
            <a:ext cx="12954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b="1" dirty="0">
                <a:latin typeface="Cambria" pitchFamily="18" charset="0"/>
              </a:rPr>
              <a:t>Y</a:t>
            </a:r>
            <a:r>
              <a:rPr lang="en-US" sz="1200" dirty="0">
                <a:latin typeface="Cambria" pitchFamily="18" charset="0"/>
              </a:rPr>
              <a:t> are your </a:t>
            </a:r>
            <a:r>
              <a:rPr lang="en-US" sz="1200" dirty="0" smtClean="0">
                <a:latin typeface="Cambria" pitchFamily="18" charset="0"/>
              </a:rPr>
              <a:t>#s</a:t>
            </a:r>
            <a:endParaRPr lang="en-US" sz="1200" dirty="0">
              <a:latin typeface="Cambria" pitchFamily="18" charset="0"/>
            </a:endParaRPr>
          </a:p>
        </p:txBody>
      </p:sp>
      <p:sp>
        <p:nvSpPr>
          <p:cNvPr id="27" name="Text Box 15"/>
          <p:cNvSpPr txBox="1">
            <a:spLocks noChangeArrowheads="1"/>
          </p:cNvSpPr>
          <p:nvPr>
            <p:custDataLst>
              <p:tags r:id="rId7"/>
            </p:custDataLst>
          </p:nvPr>
        </p:nvSpPr>
        <p:spPr bwMode="auto">
          <a:xfrm>
            <a:off x="6430835" y="104001"/>
            <a:ext cx="19511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b="1" dirty="0">
                <a:latin typeface="Cambria" pitchFamily="18" charset="0"/>
              </a:rPr>
              <a:t>W</a:t>
            </a:r>
            <a:r>
              <a:rPr lang="en-US" sz="1200" dirty="0">
                <a:latin typeface="Cambria" pitchFamily="18" charset="0"/>
              </a:rPr>
              <a:t> are the winning </a:t>
            </a:r>
            <a:r>
              <a:rPr lang="en-US" sz="1200" dirty="0" smtClean="0">
                <a:latin typeface="Cambria" pitchFamily="18" charset="0"/>
              </a:rPr>
              <a:t>#s</a:t>
            </a:r>
            <a:endParaRPr lang="en-US" sz="1200" dirty="0">
              <a:latin typeface="Cambria" pitchFamily="18" charset="0"/>
            </a:endParaRPr>
          </a:p>
        </p:txBody>
      </p:sp>
      <p:sp>
        <p:nvSpPr>
          <p:cNvPr id="28" name="Text Box 11"/>
          <p:cNvSpPr txBox="1">
            <a:spLocks noChangeArrowheads="1"/>
          </p:cNvSpPr>
          <p:nvPr>
            <p:custDataLst>
              <p:tags r:id="rId8"/>
            </p:custDataLst>
          </p:nvPr>
        </p:nvSpPr>
        <p:spPr bwMode="auto">
          <a:xfrm>
            <a:off x="5402929" y="6324600"/>
            <a:ext cx="35907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2000" dirty="0" smtClean="0">
                <a:latin typeface="Cambria" pitchFamily="18" charset="0"/>
              </a:rPr>
              <a:t>… could adapt to "</a:t>
            </a:r>
            <a:r>
              <a:rPr lang="en-US" sz="2000" b="1" dirty="0">
                <a:latin typeface="Cambria" pitchFamily="18" charset="0"/>
              </a:rPr>
              <a:t>y</a:t>
            </a:r>
            <a:r>
              <a:rPr lang="en-US" sz="2000" dirty="0" smtClean="0">
                <a:latin typeface="Cambria" pitchFamily="18" charset="0"/>
              </a:rPr>
              <a:t> in </a:t>
            </a:r>
            <a:r>
              <a:rPr lang="en-US" sz="2000" b="1" dirty="0">
                <a:latin typeface="Cambria" pitchFamily="18" charset="0"/>
              </a:rPr>
              <a:t>Y</a:t>
            </a:r>
            <a:r>
              <a:rPr lang="en-US" sz="2000" dirty="0" smtClean="0">
                <a:latin typeface="Cambria" pitchFamily="18" charset="0"/>
              </a:rPr>
              <a:t>", too.</a:t>
            </a:r>
            <a:endParaRPr lang="en-US" sz="2000" b="1" dirty="0">
              <a:latin typeface="Cambria" pitchFamily="18" charset="0"/>
            </a:endParaRPr>
          </a:p>
        </p:txBody>
      </p:sp>
      <mc:AlternateContent xmlns:mc="http://schemas.openxmlformats.org/markup-compatibility/2006" xmlns:p14="http://schemas.microsoft.com/office/powerpoint/2010/main">
        <mc:Choice Requires="p14">
          <p:contentPart p14:bwMode="auto" r:id="rId10">
            <p14:nvContentPartPr>
              <p14:cNvPr id="2" name="Ink 1"/>
              <p14:cNvContentPartPr/>
              <p14:nvPr/>
            </p14:nvContentPartPr>
            <p14:xfrm>
              <a:off x="514440" y="1400040"/>
              <a:ext cx="8134920" cy="5077440"/>
            </p14:xfrm>
          </p:contentPart>
        </mc:Choice>
        <mc:Fallback xmlns="">
          <p:pic>
            <p:nvPicPr>
              <p:cNvPr id="2" name="Ink 1"/>
              <p:cNvPicPr/>
              <p:nvPr/>
            </p:nvPicPr>
            <p:blipFill>
              <a:blip r:embed="rId11"/>
              <a:stretch>
                <a:fillRect/>
              </a:stretch>
            </p:blipFill>
            <p:spPr>
              <a:xfrm>
                <a:off x="505080" y="1390680"/>
                <a:ext cx="8153640" cy="5096160"/>
              </a:xfrm>
              <a:prstGeom prst="rect">
                <a:avLst/>
              </a:prstGeom>
            </p:spPr>
          </p:pic>
        </mc:Fallback>
      </mc:AlternateContent>
    </p:spTree>
    <p:extLst>
      <p:ext uri="{BB962C8B-B14F-4D97-AF65-F5344CB8AC3E}">
        <p14:creationId xmlns:p14="http://schemas.microsoft.com/office/powerpoint/2010/main" val="153488325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bwMode="auto">
          <a:xfrm>
            <a:off x="76199" y="4924549"/>
            <a:ext cx="8995611" cy="1857251"/>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 name="Rounded Rectangle 29"/>
          <p:cNvSpPr/>
          <p:nvPr/>
        </p:nvSpPr>
        <p:spPr bwMode="auto">
          <a:xfrm>
            <a:off x="4283240" y="128065"/>
            <a:ext cx="4699504" cy="1026967"/>
          </a:xfrm>
          <a:prstGeom prst="roundRect">
            <a:avLst/>
          </a:prstGeom>
          <a:solidFill>
            <a:srgbClr val="E5F1FF"/>
          </a:solidFill>
          <a:ln w="19050" cap="flat" cmpd="sng" algn="ctr">
            <a:solidFill>
              <a:srgbClr val="E5F1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 name="Text Box 5"/>
          <p:cNvSpPr txBox="1">
            <a:spLocks noChangeArrowheads="1"/>
          </p:cNvSpPr>
          <p:nvPr>
            <p:custDataLst>
              <p:tags r:id="rId1"/>
            </p:custDataLst>
          </p:nvPr>
        </p:nvSpPr>
        <p:spPr bwMode="auto">
          <a:xfrm>
            <a:off x="76200" y="1758950"/>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ndivs</a:t>
            </a:r>
            <a:r>
              <a:rPr lang="en-US" b="1" dirty="0" smtClean="0">
                <a:latin typeface="Courier New" pitchFamily="1" charset="0"/>
              </a:rPr>
              <a:t>(N): </a:t>
            </a:r>
            <a:endParaRPr lang="en-US" b="1" dirty="0">
              <a:latin typeface="Courier New" pitchFamily="1" charset="0"/>
            </a:endParaRPr>
          </a:p>
        </p:txBody>
      </p:sp>
      <p:sp>
        <p:nvSpPr>
          <p:cNvPr id="20" name="Text Box 25"/>
          <p:cNvSpPr txBox="1">
            <a:spLocks noChangeArrowheads="1"/>
          </p:cNvSpPr>
          <p:nvPr/>
        </p:nvSpPr>
        <p:spPr bwMode="auto">
          <a:xfrm>
            <a:off x="836612" y="2759738"/>
            <a:ext cx="8077200"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            </a:t>
            </a:r>
            <a:r>
              <a:rPr lang="en-US" b="1" dirty="0" smtClean="0">
                <a:latin typeface="Courier New" pitchFamily="1" charset="0"/>
              </a:rPr>
              <a:t>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n</a:t>
            </a:r>
            <a:r>
              <a:rPr lang="en-US" b="1" dirty="0" smtClean="0">
                <a:latin typeface="Courier New" pitchFamily="1" charset="0"/>
              </a:rPr>
              <a:t> </a:t>
            </a:r>
            <a:r>
              <a:rPr lang="en-US" b="1" dirty="0">
                <a:solidFill>
                  <a:srgbClr val="DA740E"/>
                </a:solidFill>
                <a:latin typeface="Courier New" pitchFamily="1" charset="0"/>
              </a:rPr>
              <a:t>in</a:t>
            </a:r>
            <a:r>
              <a:rPr lang="en-US" b="1" dirty="0">
                <a:latin typeface="Courier New" pitchFamily="1" charset="0"/>
              </a:rPr>
              <a:t> </a:t>
            </a:r>
            <a:r>
              <a:rPr lang="en-US" b="1" dirty="0" smtClean="0">
                <a:latin typeface="Courier New" pitchFamily="1" charset="0"/>
              </a:rPr>
              <a:t>range(1,N+1)]</a:t>
            </a:r>
            <a:endParaRPr lang="en-US" b="1" dirty="0">
              <a:latin typeface="Courier New" pitchFamily="1" charset="0"/>
            </a:endParaRPr>
          </a:p>
          <a:p>
            <a:pPr>
              <a:lnSpc>
                <a:spcPct val="60000"/>
              </a:lnSpc>
              <a:spcBef>
                <a:spcPct val="50000"/>
              </a:spcBef>
            </a:pPr>
            <a:endParaRPr lang="en-US" b="1" dirty="0" smtClean="0">
              <a:latin typeface="Courier New" pitchFamily="1" charset="0"/>
            </a:endParaRPr>
          </a:p>
          <a:p>
            <a:pPr>
              <a:lnSpc>
                <a:spcPct val="60000"/>
              </a:lnSpc>
              <a:spcBef>
                <a:spcPct val="50000"/>
              </a:spcBef>
            </a:pPr>
            <a:r>
              <a:rPr lang="en-US" b="1" dirty="0" smtClean="0">
                <a:latin typeface="Courier New" pitchFamily="1" charset="0"/>
              </a:rPr>
              <a:t>return </a:t>
            </a:r>
            <a:r>
              <a:rPr lang="en-US" b="1" dirty="0">
                <a:latin typeface="Courier New" pitchFamily="1" charset="0"/>
              </a:rPr>
              <a:t>sum(LC)</a:t>
            </a:r>
          </a:p>
        </p:txBody>
      </p:sp>
      <p:sp>
        <p:nvSpPr>
          <p:cNvPr id="17" name="Text Box 21"/>
          <p:cNvSpPr txBox="1">
            <a:spLocks noChangeArrowheads="1"/>
          </p:cNvSpPr>
          <p:nvPr>
            <p:custDataLst>
              <p:tags r:id="rId2"/>
            </p:custDataLst>
          </p:nvPr>
        </p:nvSpPr>
        <p:spPr bwMode="auto">
          <a:xfrm>
            <a:off x="4307305" y="140368"/>
            <a:ext cx="2481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dirty="0">
                <a:latin typeface="Cambria" pitchFamily="18" charset="0"/>
              </a:rPr>
              <a:t>input: </a:t>
            </a:r>
            <a:r>
              <a:rPr lang="en-US" sz="2000" dirty="0" smtClean="0">
                <a:latin typeface="Cambria" pitchFamily="18" charset="0"/>
              </a:rPr>
              <a:t>  </a:t>
            </a:r>
            <a:r>
              <a:rPr lang="en-US" sz="2000" b="1" dirty="0" smtClean="0">
                <a:latin typeface="Cambria" pitchFamily="18" charset="0"/>
              </a:rPr>
              <a:t>N</a:t>
            </a:r>
            <a:r>
              <a:rPr lang="en-US" sz="2000" dirty="0">
                <a:latin typeface="Cambria" pitchFamily="18" charset="0"/>
              </a:rPr>
              <a:t>, an </a:t>
            </a:r>
            <a:r>
              <a:rPr lang="en-US" sz="2000" dirty="0" err="1">
                <a:latin typeface="Cambria" pitchFamily="18" charset="0"/>
              </a:rPr>
              <a:t>int</a:t>
            </a:r>
            <a:r>
              <a:rPr lang="en-US" sz="2000" dirty="0">
                <a:latin typeface="Cambria" pitchFamily="18" charset="0"/>
              </a:rPr>
              <a:t> &gt;= 2</a:t>
            </a:r>
            <a:endParaRPr lang="en-US" sz="2000" b="1" dirty="0">
              <a:latin typeface="Cambria" pitchFamily="18" charset="0"/>
            </a:endParaRPr>
          </a:p>
        </p:txBody>
      </p:sp>
      <p:sp>
        <p:nvSpPr>
          <p:cNvPr id="18" name="Text Box 22"/>
          <p:cNvSpPr txBox="1">
            <a:spLocks noChangeArrowheads="1"/>
          </p:cNvSpPr>
          <p:nvPr>
            <p:custDataLst>
              <p:tags r:id="rId3"/>
            </p:custDataLst>
          </p:nvPr>
        </p:nvSpPr>
        <p:spPr bwMode="auto">
          <a:xfrm>
            <a:off x="4307304" y="435613"/>
            <a:ext cx="46065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dirty="0">
                <a:latin typeface="Cambria" pitchFamily="18" charset="0"/>
              </a:rPr>
              <a:t>output: </a:t>
            </a:r>
            <a:r>
              <a:rPr lang="en-US" sz="2000" dirty="0" smtClean="0">
                <a:latin typeface="Cambria" pitchFamily="18" charset="0"/>
              </a:rPr>
              <a:t>  the # of </a:t>
            </a:r>
            <a:r>
              <a:rPr lang="en-US" sz="2000" dirty="0">
                <a:latin typeface="Cambria" pitchFamily="18" charset="0"/>
              </a:rPr>
              <a:t>positive divisors of </a:t>
            </a:r>
            <a:r>
              <a:rPr lang="en-US" sz="2000" b="1" dirty="0">
                <a:latin typeface="Cambria" pitchFamily="18" charset="0"/>
              </a:rPr>
              <a:t>N</a:t>
            </a:r>
          </a:p>
        </p:txBody>
      </p:sp>
      <p:sp>
        <p:nvSpPr>
          <p:cNvPr id="29" name="Text Box 23"/>
          <p:cNvSpPr txBox="1">
            <a:spLocks noChangeArrowheads="1"/>
          </p:cNvSpPr>
          <p:nvPr>
            <p:custDataLst>
              <p:tags r:id="rId4"/>
            </p:custDataLst>
          </p:nvPr>
        </p:nvSpPr>
        <p:spPr bwMode="auto">
          <a:xfrm>
            <a:off x="4307304" y="730858"/>
            <a:ext cx="46482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b="1" dirty="0">
                <a:solidFill>
                  <a:srgbClr val="0A8E12"/>
                </a:solidFill>
                <a:latin typeface="Cambria" pitchFamily="18" charset="0"/>
              </a:rPr>
              <a:t>example</a:t>
            </a:r>
            <a:r>
              <a:rPr lang="en-US" sz="2000" dirty="0" smtClean="0">
                <a:solidFill>
                  <a:srgbClr val="0A8E12"/>
                </a:solidFill>
                <a:latin typeface="Cambria" pitchFamily="18" charset="0"/>
              </a:rPr>
              <a:t>:    </a:t>
            </a:r>
            <a:r>
              <a:rPr lang="en-US" sz="2000" b="1" dirty="0" err="1">
                <a:solidFill>
                  <a:srgbClr val="0A8E12"/>
                </a:solidFill>
                <a:latin typeface="Cambria" pitchFamily="18" charset="0"/>
              </a:rPr>
              <a:t>numdivs</a:t>
            </a:r>
            <a:r>
              <a:rPr lang="en-US" sz="2000" b="1" dirty="0">
                <a:solidFill>
                  <a:srgbClr val="0A8E12"/>
                </a:solidFill>
                <a:latin typeface="Cambria" pitchFamily="18" charset="0"/>
              </a:rPr>
              <a:t>(12) == 6   </a:t>
            </a:r>
            <a:r>
              <a:rPr lang="en-US" sz="1200" dirty="0">
                <a:latin typeface="Cambria" pitchFamily="18" charset="0"/>
              </a:rPr>
              <a:t>(1,2,3,4,6,12)</a:t>
            </a:r>
          </a:p>
        </p:txBody>
      </p:sp>
      <p:sp>
        <p:nvSpPr>
          <p:cNvPr id="31" name="Rounded Rectangle 30"/>
          <p:cNvSpPr/>
          <p:nvPr/>
        </p:nvSpPr>
        <p:spPr bwMode="auto">
          <a:xfrm>
            <a:off x="2081464" y="2526632"/>
            <a:ext cx="2590800" cy="682539"/>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2" name="Rectangle 42"/>
          <p:cNvSpPr>
            <a:spLocks noChangeArrowheads="1"/>
          </p:cNvSpPr>
          <p:nvPr/>
        </p:nvSpPr>
        <p:spPr bwMode="auto">
          <a:xfrm>
            <a:off x="76200" y="4948237"/>
            <a:ext cx="5148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b="1" dirty="0" err="1">
                <a:solidFill>
                  <a:srgbClr val="CA770E"/>
                </a:solidFill>
                <a:latin typeface="Courier New" pitchFamily="1" charset="0"/>
              </a:rPr>
              <a:t>def</a:t>
            </a:r>
            <a:r>
              <a:rPr lang="en-US" b="1" dirty="0">
                <a:latin typeface="Courier New" pitchFamily="1" charset="0"/>
              </a:rPr>
              <a:t> </a:t>
            </a:r>
            <a:r>
              <a:rPr lang="en-US" b="1" dirty="0" err="1">
                <a:latin typeface="Courier New" pitchFamily="1" charset="0"/>
              </a:rPr>
              <a:t>primesUpto</a:t>
            </a:r>
            <a:r>
              <a:rPr lang="en-US" b="1" dirty="0">
                <a:latin typeface="Courier New" pitchFamily="1" charset="0"/>
              </a:rPr>
              <a:t>( P ):</a:t>
            </a:r>
            <a:endParaRPr lang="en-US" dirty="0"/>
          </a:p>
        </p:txBody>
      </p:sp>
      <p:sp>
        <p:nvSpPr>
          <p:cNvPr id="34" name="Rectangle 33"/>
          <p:cNvSpPr/>
          <p:nvPr/>
        </p:nvSpPr>
        <p:spPr>
          <a:xfrm>
            <a:off x="5410200" y="4794348"/>
            <a:ext cx="3157992" cy="307777"/>
          </a:xfrm>
          <a:prstGeom prst="rect">
            <a:avLst/>
          </a:prstGeom>
          <a:solidFill>
            <a:schemeClr val="bg1"/>
          </a:solidFill>
        </p:spPr>
        <p:txBody>
          <a:bodyPr wrap="square">
            <a:spAutoFit/>
          </a:bodyPr>
          <a:lstStyle/>
          <a:p>
            <a:pPr algn="ctr"/>
            <a:r>
              <a:rPr lang="en-US" sz="1400" b="1" dirty="0" smtClean="0">
                <a:solidFill>
                  <a:srgbClr val="DA740E"/>
                </a:solidFill>
                <a:latin typeface="Cambria" pitchFamily="18" charset="0"/>
                <a:cs typeface="Courier New" pitchFamily="1" charset="0"/>
              </a:rPr>
              <a:t>Extra! </a:t>
            </a:r>
            <a:r>
              <a:rPr lang="en-US" sz="1400" dirty="0" smtClean="0">
                <a:latin typeface="Cambria" pitchFamily="18" charset="0"/>
                <a:cs typeface="Courier New" pitchFamily="1" charset="0"/>
              </a:rPr>
              <a:t>A list of all primes up to </a:t>
            </a:r>
            <a:r>
              <a:rPr lang="en-US" sz="1400" b="1" dirty="0" smtClean="0">
                <a:latin typeface="Cambria" pitchFamily="18" charset="0"/>
                <a:cs typeface="Courier New" pitchFamily="1" charset="0"/>
              </a:rPr>
              <a:t>P</a:t>
            </a:r>
            <a:r>
              <a:rPr lang="en-US" sz="1400" dirty="0" smtClean="0">
                <a:latin typeface="Cambria" pitchFamily="18" charset="0"/>
                <a:cs typeface="Courier New" pitchFamily="1" charset="0"/>
              </a:rPr>
              <a:t>…</a:t>
            </a:r>
            <a:endParaRPr lang="en-US" dirty="0"/>
          </a:p>
        </p:txBody>
      </p:sp>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390600" y="1238400"/>
              <a:ext cx="8687160" cy="5019840"/>
            </p14:xfrm>
          </p:contentPart>
        </mc:Choice>
        <mc:Fallback xmlns="">
          <p:pic>
            <p:nvPicPr>
              <p:cNvPr id="2" name="Ink 1"/>
              <p:cNvPicPr/>
              <p:nvPr/>
            </p:nvPicPr>
            <p:blipFill>
              <a:blip r:embed="rId7"/>
              <a:stretch>
                <a:fillRect/>
              </a:stretch>
            </p:blipFill>
            <p:spPr>
              <a:xfrm>
                <a:off x="381240" y="1229040"/>
                <a:ext cx="8705880" cy="5038560"/>
              </a:xfrm>
              <a:prstGeom prst="rect">
                <a:avLst/>
              </a:prstGeom>
            </p:spPr>
          </p:pic>
        </mc:Fallback>
      </mc:AlternateContent>
    </p:spTree>
    <p:extLst>
      <p:ext uri="{BB962C8B-B14F-4D97-AF65-F5344CB8AC3E}">
        <p14:creationId xmlns:p14="http://schemas.microsoft.com/office/powerpoint/2010/main" val="71112033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bwMode="auto">
          <a:xfrm>
            <a:off x="1695450" y="381000"/>
            <a:ext cx="6076950" cy="939800"/>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p>
        </p:txBody>
      </p:sp>
      <p:sp>
        <p:nvSpPr>
          <p:cNvPr id="39939" name="Text Box 7"/>
          <p:cNvSpPr txBox="1">
            <a:spLocks noChangeArrowheads="1"/>
          </p:cNvSpPr>
          <p:nvPr>
            <p:custDataLst>
              <p:tags r:id="rId1"/>
            </p:custDataLst>
          </p:nvPr>
        </p:nvSpPr>
        <p:spPr bwMode="auto">
          <a:xfrm>
            <a:off x="581025" y="1828800"/>
            <a:ext cx="345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DA740E"/>
                </a:solidFill>
                <a:latin typeface="Courier New" pitchFamily="1" charset="0"/>
              </a:rPr>
              <a:t>def</a:t>
            </a:r>
            <a:r>
              <a:rPr lang="en-US" b="1">
                <a:latin typeface="Courier New" pitchFamily="1" charset="0"/>
              </a:rPr>
              <a:t> lotto(Y,W): </a:t>
            </a:r>
          </a:p>
        </p:txBody>
      </p:sp>
      <mc:AlternateContent xmlns:mc="http://schemas.openxmlformats.org/markup-compatibility/2006" xmlns:p14="http://schemas.microsoft.com/office/powerpoint/2010/main">
        <mc:Choice Requires="p14">
          <p:contentPart p14:bwMode="auto" r:id="rId8">
            <p14:nvContentPartPr>
              <p14:cNvPr id="12290" name="Ink 27"/>
              <p14:cNvContentPartPr>
                <a14:cpLocks xmlns:a14="http://schemas.microsoft.com/office/drawing/2010/main" noRot="1" noChangeAspect="1" noEditPoints="1" noChangeArrowheads="1" noChangeShapeType="1"/>
              </p14:cNvContentPartPr>
              <p14:nvPr/>
            </p14:nvContentPartPr>
            <p14:xfrm>
              <a:off x="544513" y="3097213"/>
              <a:ext cx="14287" cy="12700"/>
            </p14:xfrm>
          </p:contentPart>
        </mc:Choice>
        <mc:Fallback xmlns="">
          <p:pic>
            <p:nvPicPr>
              <p:cNvPr id="12290" name="Ink 27"/>
              <p:cNvPicPr>
                <a:picLocks noRot="1" noChangeAspect="1" noEditPoints="1" noChangeArrowheads="1" noChangeShapeType="1"/>
              </p:cNvPicPr>
              <p:nvPr/>
            </p:nvPicPr>
            <p:blipFill>
              <a:blip r:embed="rId9"/>
              <a:stretch>
                <a:fillRect/>
              </a:stretch>
            </p:blipFill>
            <p:spPr>
              <a:xfrm>
                <a:off x="536298" y="3085239"/>
                <a:ext cx="29288" cy="27214"/>
              </a:xfrm>
              <a:prstGeom prst="rect">
                <a:avLst/>
              </a:prstGeom>
            </p:spPr>
          </p:pic>
        </mc:Fallback>
      </mc:AlternateContent>
      <p:sp>
        <p:nvSpPr>
          <p:cNvPr id="39941" name="Rectangle 42"/>
          <p:cNvSpPr>
            <a:spLocks noChangeArrowheads="1"/>
          </p:cNvSpPr>
          <p:nvPr/>
        </p:nvSpPr>
        <p:spPr bwMode="auto">
          <a:xfrm>
            <a:off x="1371600" y="2697163"/>
            <a:ext cx="6858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3200" b="1">
                <a:latin typeface="Courier New" pitchFamily="1" charset="0"/>
              </a:rPr>
              <a:t>LC = [  </a:t>
            </a:r>
          </a:p>
          <a:p>
            <a:endParaRPr lang="en-US" sz="3200" b="1">
              <a:latin typeface="Courier New" pitchFamily="1" charset="0"/>
            </a:endParaRPr>
          </a:p>
          <a:p>
            <a:r>
              <a:rPr lang="en-US" sz="3200" b="1">
                <a:solidFill>
                  <a:srgbClr val="CA770E"/>
                </a:solidFill>
                <a:latin typeface="Courier New" pitchFamily="1" charset="0"/>
              </a:rPr>
              <a:t>return </a:t>
            </a:r>
            <a:r>
              <a:rPr lang="en-US" sz="3200" b="1">
                <a:latin typeface="Courier New" pitchFamily="1" charset="0"/>
              </a:rPr>
              <a:t>sum(LC)</a:t>
            </a:r>
            <a:endParaRPr lang="en-US" sz="3200"/>
          </a:p>
        </p:txBody>
      </p:sp>
      <p:sp>
        <p:nvSpPr>
          <p:cNvPr id="39942" name="Text Box 11"/>
          <p:cNvSpPr txBox="1">
            <a:spLocks noChangeArrowheads="1"/>
          </p:cNvSpPr>
          <p:nvPr>
            <p:custDataLst>
              <p:tags r:id="rId2"/>
            </p:custDataLst>
          </p:nvPr>
        </p:nvSpPr>
        <p:spPr bwMode="auto">
          <a:xfrm>
            <a:off x="1985963" y="514350"/>
            <a:ext cx="3875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Y</a:t>
            </a:r>
            <a:r>
              <a:rPr lang="en-US" sz="1400"/>
              <a:t> and </a:t>
            </a:r>
            <a:r>
              <a:rPr lang="en-US" sz="1400" b="1">
                <a:latin typeface="Courier New" pitchFamily="1" charset="0"/>
              </a:rPr>
              <a:t>W</a:t>
            </a:r>
            <a:r>
              <a:rPr lang="en-US" sz="1400"/>
              <a:t>, two lists of "lottery" numbers (ints)</a:t>
            </a:r>
            <a:endParaRPr lang="en-US" sz="1400" b="1">
              <a:latin typeface="Courier New" pitchFamily="1" charset="0"/>
            </a:endParaRPr>
          </a:p>
        </p:txBody>
      </p:sp>
      <p:sp>
        <p:nvSpPr>
          <p:cNvPr id="39943" name="Text Box 12"/>
          <p:cNvSpPr txBox="1">
            <a:spLocks noChangeArrowheads="1"/>
          </p:cNvSpPr>
          <p:nvPr>
            <p:custDataLst>
              <p:tags r:id="rId3"/>
            </p:custDataLst>
          </p:nvPr>
        </p:nvSpPr>
        <p:spPr bwMode="auto">
          <a:xfrm>
            <a:off x="1985963" y="696913"/>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matches between </a:t>
            </a:r>
            <a:r>
              <a:rPr lang="en-US" sz="1400" b="1">
                <a:latin typeface="Courier New" pitchFamily="1" charset="0"/>
              </a:rPr>
              <a:t>Y</a:t>
            </a:r>
            <a:r>
              <a:rPr lang="en-US" sz="1400"/>
              <a:t> &amp; </a:t>
            </a:r>
            <a:r>
              <a:rPr lang="en-US" sz="1400" b="1">
                <a:latin typeface="Courier New" pitchFamily="1" charset="0"/>
              </a:rPr>
              <a:t>W</a:t>
            </a:r>
            <a:r>
              <a:rPr lang="en-US" sz="1400"/>
              <a:t> </a:t>
            </a:r>
          </a:p>
        </p:txBody>
      </p:sp>
      <p:sp>
        <p:nvSpPr>
          <p:cNvPr id="39944" name="Text Box 13"/>
          <p:cNvSpPr txBox="1">
            <a:spLocks noChangeArrowheads="1"/>
          </p:cNvSpPr>
          <p:nvPr>
            <p:custDataLst>
              <p:tags r:id="rId4"/>
            </p:custDataLst>
          </p:nvPr>
        </p:nvSpPr>
        <p:spPr bwMode="auto">
          <a:xfrm>
            <a:off x="1985963" y="877888"/>
            <a:ext cx="51609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solidFill>
                  <a:srgbClr val="0A8E12"/>
                </a:solidFill>
              </a:rPr>
              <a:t>example</a:t>
            </a:r>
            <a:r>
              <a:rPr lang="en-US" sz="1400">
                <a:solidFill>
                  <a:srgbClr val="0A8E12"/>
                </a:solidFill>
              </a:rPr>
              <a:t>: </a:t>
            </a:r>
            <a:r>
              <a:rPr lang="en-US" sz="1400" b="1">
                <a:solidFill>
                  <a:srgbClr val="0A8E12"/>
                </a:solidFill>
                <a:latin typeface="Courier New" pitchFamily="1" charset="0"/>
              </a:rPr>
              <a:t>lotto([5,7,42,47],[3,5,7,44,47]) == 3</a:t>
            </a:r>
          </a:p>
        </p:txBody>
      </p:sp>
      <p:sp>
        <p:nvSpPr>
          <p:cNvPr id="39945" name="Text Box 14"/>
          <p:cNvSpPr txBox="1">
            <a:spLocks noChangeArrowheads="1"/>
          </p:cNvSpPr>
          <p:nvPr>
            <p:custDataLst>
              <p:tags r:id="rId5"/>
            </p:custDataLst>
          </p:nvPr>
        </p:nvSpPr>
        <p:spPr bwMode="auto">
          <a:xfrm>
            <a:off x="5927725" y="619125"/>
            <a:ext cx="1447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Y</a:t>
            </a:r>
            <a:r>
              <a:rPr lang="en-US" sz="1000"/>
              <a:t> are your numbers</a:t>
            </a:r>
          </a:p>
        </p:txBody>
      </p:sp>
      <p:sp>
        <p:nvSpPr>
          <p:cNvPr id="39946" name="Text Box 15"/>
          <p:cNvSpPr txBox="1">
            <a:spLocks noChangeArrowheads="1"/>
          </p:cNvSpPr>
          <p:nvPr>
            <p:custDataLst>
              <p:tags r:id="rId6"/>
            </p:custDataLst>
          </p:nvPr>
        </p:nvSpPr>
        <p:spPr bwMode="auto">
          <a:xfrm>
            <a:off x="5921375" y="487363"/>
            <a:ext cx="15986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W</a:t>
            </a:r>
            <a:r>
              <a:rPr lang="en-US" sz="1000"/>
              <a:t> are the winning numbers</a:t>
            </a:r>
          </a:p>
        </p:txBody>
      </p:sp>
      <mc:AlternateContent xmlns:mc="http://schemas.openxmlformats.org/markup-compatibility/2006" xmlns:p14="http://schemas.microsoft.com/office/powerpoint/2010/main">
        <mc:Choice Requires="p14">
          <p:contentPart p14:bwMode="auto" r:id="rId10">
            <p14:nvContentPartPr>
              <p14:cNvPr id="2" name="Ink 1"/>
              <p14:cNvContentPartPr/>
              <p14:nvPr/>
            </p14:nvContentPartPr>
            <p14:xfrm>
              <a:off x="794880" y="330480"/>
              <a:ext cx="6920640" cy="5241960"/>
            </p14:xfrm>
          </p:contentPart>
        </mc:Choice>
        <mc:Fallback xmlns="">
          <p:pic>
            <p:nvPicPr>
              <p:cNvPr id="2" name="Ink 1"/>
              <p:cNvPicPr/>
              <p:nvPr/>
            </p:nvPicPr>
            <p:blipFill>
              <a:blip r:embed="rId11"/>
              <a:stretch>
                <a:fillRect/>
              </a:stretch>
            </p:blipFill>
            <p:spPr>
              <a:xfrm>
                <a:off x="785520" y="321120"/>
                <a:ext cx="6939360" cy="5260680"/>
              </a:xfrm>
              <a:prstGeom prst="rect">
                <a:avLst/>
              </a:prstGeom>
            </p:spPr>
          </p:pic>
        </mc:Fallback>
      </mc:AlternateContent>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p:cNvSpPr txBox="1">
            <a:spLocks noChangeArrowheads="1"/>
          </p:cNvSpPr>
          <p:nvPr>
            <p:custDataLst>
              <p:tags r:id="rId1"/>
            </p:custDataLst>
          </p:nvPr>
        </p:nvSpPr>
        <p:spPr bwMode="auto">
          <a:xfrm>
            <a:off x="533400" y="164432"/>
            <a:ext cx="8077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has a level-2 model…</a:t>
            </a:r>
            <a:endParaRPr lang="en-US" sz="4000" i="1" dirty="0" smtClean="0">
              <a:latin typeface="Cambria" pitchFamily="18" charset="0"/>
            </a:endParaRPr>
          </a:p>
        </p:txBody>
      </p:sp>
      <p:pic>
        <p:nvPicPr>
          <p:cNvPr id="7170" name="Picture 2" descr="bourton-model-village-2"/>
          <p:cNvPicPr>
            <a:picLocks noChangeAspect="1" noChangeArrowheads="1"/>
          </p:cNvPicPr>
          <p:nvPr/>
        </p:nvPicPr>
        <p:blipFill rotWithShape="1">
          <a:blip r:embed="rId4">
            <a:extLst>
              <a:ext uri="{28A0092B-C50C-407E-A947-70E740481C1C}">
                <a14:useLocalDpi xmlns:a14="http://schemas.microsoft.com/office/drawing/2010/main" val="0"/>
              </a:ext>
            </a:extLst>
          </a:blip>
          <a:srcRect l="12342"/>
          <a:stretch/>
        </p:blipFill>
        <p:spPr bwMode="auto">
          <a:xfrm>
            <a:off x="402788" y="1066800"/>
            <a:ext cx="8338423" cy="54102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937393"/>
            <a:ext cx="6640132" cy="5669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543364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bwMode="auto">
          <a:xfrm>
            <a:off x="4540250" y="4102100"/>
            <a:ext cx="3976688" cy="811213"/>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p>
        </p:txBody>
      </p:sp>
      <p:sp>
        <p:nvSpPr>
          <p:cNvPr id="22" name="Rounded Rectangle 21"/>
          <p:cNvSpPr/>
          <p:nvPr/>
        </p:nvSpPr>
        <p:spPr bwMode="auto">
          <a:xfrm>
            <a:off x="4564063" y="176213"/>
            <a:ext cx="3976687" cy="812800"/>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p>
        </p:txBody>
      </p:sp>
      <p:sp>
        <p:nvSpPr>
          <p:cNvPr id="40964" name="Text Box 26"/>
          <p:cNvSpPr txBox="1">
            <a:spLocks noChangeArrowheads="1"/>
          </p:cNvSpPr>
          <p:nvPr>
            <p:custDataLst>
              <p:tags r:id="rId1"/>
            </p:custDataLst>
          </p:nvPr>
        </p:nvSpPr>
        <p:spPr bwMode="auto">
          <a:xfrm>
            <a:off x="100013" y="6096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i="1"/>
              <a:t>Extra!</a:t>
            </a:r>
            <a:r>
              <a:rPr lang="en-US" sz="1800"/>
              <a:t>  </a:t>
            </a:r>
          </a:p>
        </p:txBody>
      </p:sp>
      <p:sp>
        <p:nvSpPr>
          <p:cNvPr id="40965" name="Text Box 27"/>
          <p:cNvSpPr txBox="1">
            <a:spLocks noChangeArrowheads="1"/>
          </p:cNvSpPr>
          <p:nvPr>
            <p:custDataLst>
              <p:tags r:id="rId2"/>
            </p:custDataLst>
          </p:nvPr>
        </p:nvSpPr>
        <p:spPr bwMode="auto">
          <a:xfrm>
            <a:off x="304800" y="1066800"/>
            <a:ext cx="345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DA740E"/>
                </a:solidFill>
                <a:latin typeface="Courier New" pitchFamily="1" charset="0"/>
              </a:rPr>
              <a:t>def</a:t>
            </a:r>
            <a:r>
              <a:rPr lang="en-US" b="1">
                <a:latin typeface="Courier New" pitchFamily="1" charset="0"/>
              </a:rPr>
              <a:t> numdivs(N): </a:t>
            </a:r>
          </a:p>
        </p:txBody>
      </p:sp>
      <p:sp>
        <p:nvSpPr>
          <p:cNvPr id="40966" name="Text Box 28"/>
          <p:cNvSpPr txBox="1">
            <a:spLocks noChangeArrowheads="1"/>
          </p:cNvSpPr>
          <p:nvPr>
            <p:custDataLst>
              <p:tags r:id="rId3"/>
            </p:custDataLst>
          </p:nvPr>
        </p:nvSpPr>
        <p:spPr bwMode="auto">
          <a:xfrm>
            <a:off x="4733925" y="228600"/>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N</a:t>
            </a:r>
            <a:r>
              <a:rPr lang="en-US" sz="1400"/>
              <a:t>, an int &gt;= 2</a:t>
            </a:r>
            <a:endParaRPr lang="en-US" sz="1400" b="1">
              <a:latin typeface="Courier New" pitchFamily="1" charset="0"/>
            </a:endParaRPr>
          </a:p>
        </p:txBody>
      </p:sp>
      <p:sp>
        <p:nvSpPr>
          <p:cNvPr id="40967" name="Text Box 29"/>
          <p:cNvSpPr txBox="1">
            <a:spLocks noChangeArrowheads="1"/>
          </p:cNvSpPr>
          <p:nvPr>
            <p:custDataLst>
              <p:tags r:id="rId4"/>
            </p:custDataLst>
          </p:nvPr>
        </p:nvSpPr>
        <p:spPr bwMode="auto">
          <a:xfrm>
            <a:off x="4733925" y="411163"/>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number of positive divisors of </a:t>
            </a:r>
            <a:r>
              <a:rPr lang="en-US" sz="1400" b="1">
                <a:latin typeface="Courier New" pitchFamily="1" charset="0"/>
              </a:rPr>
              <a:t>N</a:t>
            </a:r>
          </a:p>
        </p:txBody>
      </p:sp>
      <p:sp>
        <p:nvSpPr>
          <p:cNvPr id="40968" name="Text Box 30"/>
          <p:cNvSpPr txBox="1">
            <a:spLocks noChangeArrowheads="1"/>
          </p:cNvSpPr>
          <p:nvPr>
            <p:custDataLst>
              <p:tags r:id="rId5"/>
            </p:custDataLst>
          </p:nvPr>
        </p:nvSpPr>
        <p:spPr bwMode="auto">
          <a:xfrm>
            <a:off x="4733925" y="592138"/>
            <a:ext cx="3806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numdivs(12) == 6   </a:t>
            </a:r>
            <a:r>
              <a:rPr lang="en-US" sz="1000">
                <a:latin typeface="Arial" charset="0"/>
              </a:rPr>
              <a:t>(1,2,3,4,6,12)</a:t>
            </a:r>
          </a:p>
        </p:txBody>
      </p:sp>
      <p:sp>
        <p:nvSpPr>
          <p:cNvPr id="40969" name="Text Box 31"/>
          <p:cNvSpPr txBox="1">
            <a:spLocks noChangeArrowheads="1"/>
          </p:cNvSpPr>
          <p:nvPr>
            <p:custDataLst>
              <p:tags r:id="rId6"/>
            </p:custDataLst>
          </p:nvPr>
        </p:nvSpPr>
        <p:spPr bwMode="auto">
          <a:xfrm>
            <a:off x="4648200" y="4195763"/>
            <a:ext cx="3733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t>How could you use this to compute all of the prime numbers up to </a:t>
            </a:r>
            <a:r>
              <a:rPr lang="en-US" sz="1800" b="1">
                <a:latin typeface="Courier New" pitchFamily="1" charset="0"/>
              </a:rPr>
              <a:t>P</a:t>
            </a:r>
            <a:r>
              <a:rPr lang="en-US" sz="1800"/>
              <a:t>?</a:t>
            </a:r>
          </a:p>
        </p:txBody>
      </p:sp>
      <p:sp>
        <p:nvSpPr>
          <p:cNvPr id="40970" name="Rectangle 42"/>
          <p:cNvSpPr>
            <a:spLocks noChangeArrowheads="1"/>
          </p:cNvSpPr>
          <p:nvPr/>
        </p:nvSpPr>
        <p:spPr bwMode="auto">
          <a:xfrm>
            <a:off x="304800" y="4267200"/>
            <a:ext cx="5148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b="1" dirty="0" err="1">
                <a:solidFill>
                  <a:srgbClr val="CA770E"/>
                </a:solidFill>
                <a:latin typeface="Courier New" pitchFamily="1" charset="0"/>
              </a:rPr>
              <a:t>def</a:t>
            </a:r>
            <a:r>
              <a:rPr lang="en-US" b="1" dirty="0">
                <a:latin typeface="Courier New" pitchFamily="1" charset="0"/>
              </a:rPr>
              <a:t> </a:t>
            </a:r>
            <a:r>
              <a:rPr lang="en-US" b="1" dirty="0" err="1">
                <a:latin typeface="Courier New" pitchFamily="1" charset="0"/>
              </a:rPr>
              <a:t>primesUpto</a:t>
            </a:r>
            <a:r>
              <a:rPr lang="en-US" b="1" dirty="0">
                <a:latin typeface="Courier New" pitchFamily="1" charset="0"/>
              </a:rPr>
              <a:t>( P ):</a:t>
            </a:r>
            <a:endParaRPr lang="en-US" dirty="0"/>
          </a:p>
        </p:txBody>
      </p:sp>
      <p:sp>
        <p:nvSpPr>
          <p:cNvPr id="40971" name="Rectangle 8"/>
          <p:cNvSpPr>
            <a:spLocks noChangeArrowheads="1"/>
          </p:cNvSpPr>
          <p:nvPr/>
        </p:nvSpPr>
        <p:spPr bwMode="auto">
          <a:xfrm>
            <a:off x="955675" y="3581400"/>
            <a:ext cx="7085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b="1" i="1">
                <a:solidFill>
                  <a:srgbClr val="0D1EFE"/>
                </a:solidFill>
              </a:rPr>
              <a:t>What if you want the divisors themselves? or prime #s?</a:t>
            </a:r>
          </a:p>
        </p:txBody>
      </p:sp>
      <mc:AlternateContent xmlns:mc="http://schemas.openxmlformats.org/markup-compatibility/2006" xmlns:p14="http://schemas.microsoft.com/office/powerpoint/2010/main">
        <mc:Choice Requires="p14">
          <p:contentPart p14:bwMode="auto" r:id="rId8">
            <p14:nvContentPartPr>
              <p14:cNvPr id="2" name="Ink 1"/>
              <p14:cNvContentPartPr/>
              <p14:nvPr/>
            </p14:nvContentPartPr>
            <p14:xfrm>
              <a:off x="946440" y="1205640"/>
              <a:ext cx="7921080" cy="4447080"/>
            </p14:xfrm>
          </p:contentPart>
        </mc:Choice>
        <mc:Fallback xmlns="">
          <p:pic>
            <p:nvPicPr>
              <p:cNvPr id="2" name="Ink 1"/>
              <p:cNvPicPr/>
              <p:nvPr/>
            </p:nvPicPr>
            <p:blipFill>
              <a:blip r:embed="rId9"/>
              <a:stretch>
                <a:fillRect/>
              </a:stretch>
            </p:blipFill>
            <p:spPr>
              <a:xfrm>
                <a:off x="937080" y="1196280"/>
                <a:ext cx="7939800" cy="4465800"/>
              </a:xfrm>
              <a:prstGeom prst="rect">
                <a:avLst/>
              </a:prstGeom>
            </p:spPr>
          </p:pic>
        </mc:Fallback>
      </mc:AlternateContent>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custDataLst>
              <p:tags r:id="rId1"/>
            </p:custDataLst>
          </p:nvPr>
        </p:nvSpPr>
        <p:spPr bwMode="auto">
          <a:xfrm>
            <a:off x="381000" y="258763"/>
            <a:ext cx="6248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latin typeface="Courier New" pitchFamily="1" charset="0"/>
              </a:rPr>
              <a:t>sum </a:t>
            </a:r>
            <a:r>
              <a:rPr lang="en-US" sz="4200">
                <a:latin typeface="Times New Roman" pitchFamily="1" charset="0"/>
              </a:rPr>
              <a:t>and</a:t>
            </a:r>
            <a:r>
              <a:rPr lang="en-US" sz="4200" b="1">
                <a:latin typeface="Courier New" pitchFamily="1" charset="0"/>
              </a:rPr>
              <a:t> range</a:t>
            </a:r>
            <a:endParaRPr lang="en-US" sz="4200"/>
          </a:p>
        </p:txBody>
      </p:sp>
      <p:grpSp>
        <p:nvGrpSpPr>
          <p:cNvPr id="48131" name="Group 3"/>
          <p:cNvGrpSpPr>
            <a:grpSpLocks/>
          </p:cNvGrpSpPr>
          <p:nvPr>
            <p:custDataLst>
              <p:tags r:id="rId2"/>
            </p:custDataLst>
          </p:nvPr>
        </p:nvGrpSpPr>
        <p:grpSpPr bwMode="auto">
          <a:xfrm>
            <a:off x="457200" y="1114425"/>
            <a:ext cx="5943600" cy="180975"/>
            <a:chOff x="295" y="1311"/>
            <a:chExt cx="5177" cy="114"/>
          </a:xfrm>
        </p:grpSpPr>
        <p:sp>
          <p:nvSpPr>
            <p:cNvPr id="48157" name="Rectangle 4"/>
            <p:cNvSpPr>
              <a:spLocks noChangeArrowheads="1"/>
            </p:cNvSpPr>
            <p:nvPr>
              <p:custDataLst>
                <p:tags r:id="rId1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48158" name="Rectangle 5"/>
            <p:cNvSpPr>
              <a:spLocks noChangeArrowheads="1"/>
            </p:cNvSpPr>
            <p:nvPr>
              <p:custDataLst>
                <p:tags r:id="rId2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48132" name="Text Box 6"/>
          <p:cNvSpPr txBox="1">
            <a:spLocks noChangeArrowheads="1"/>
          </p:cNvSpPr>
          <p:nvPr>
            <p:custDataLst>
              <p:tags r:id="rId3"/>
            </p:custDataLst>
          </p:nvPr>
        </p:nvSpPr>
        <p:spPr bwMode="auto">
          <a:xfrm>
            <a:off x="1219200" y="160020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&gt;&gt;&gt; sum(range(1,101))</a:t>
            </a:r>
          </a:p>
        </p:txBody>
      </p:sp>
      <p:grpSp>
        <p:nvGrpSpPr>
          <p:cNvPr id="48133" name="Group 14"/>
          <p:cNvGrpSpPr>
            <a:grpSpLocks/>
          </p:cNvGrpSpPr>
          <p:nvPr>
            <p:custDataLst>
              <p:tags r:id="rId4"/>
            </p:custDataLst>
          </p:nvPr>
        </p:nvGrpSpPr>
        <p:grpSpPr bwMode="auto">
          <a:xfrm>
            <a:off x="8458200" y="533400"/>
            <a:ext cx="457200" cy="609600"/>
            <a:chOff x="2928" y="1051"/>
            <a:chExt cx="840" cy="957"/>
          </a:xfrm>
        </p:grpSpPr>
        <p:sp>
          <p:nvSpPr>
            <p:cNvPr id="48144" name="Freeform 15"/>
            <p:cNvSpPr>
              <a:spLocks/>
            </p:cNvSpPr>
            <p:nvPr>
              <p:custDataLst>
                <p:tags r:id="rId6"/>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8145" name="Oval 16"/>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8146" name="Oval 17"/>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47" name="Oval 18"/>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48" name="Oval 19"/>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49" name="Oval 20"/>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50" name="Oval 21"/>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51" name="Oval 22"/>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52" name="AutoShape 23"/>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8153" name="Freeform 24"/>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8154" name="Freeform 25"/>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8155" name="Freeform 26"/>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8156" name="Freeform 27"/>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8134" name="Text Box 28"/>
          <p:cNvSpPr txBox="1">
            <a:spLocks noChangeArrowheads="1"/>
          </p:cNvSpPr>
          <p:nvPr>
            <p:custDataLst>
              <p:tags r:id="rId5"/>
            </p:custDataLst>
          </p:nvPr>
        </p:nvSpPr>
        <p:spPr bwMode="auto">
          <a:xfrm>
            <a:off x="6324600" y="304800"/>
            <a:ext cx="228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200" b="1">
                <a:solidFill>
                  <a:srgbClr val="0A8E12"/>
                </a:solidFill>
                <a:latin typeface="Comic Sans MS" pitchFamily="1" charset="0"/>
              </a:rPr>
              <a:t>I've seen this before... ?</a:t>
            </a:r>
          </a:p>
        </p:txBody>
      </p:sp>
      <mc:AlternateContent xmlns:mc="http://schemas.openxmlformats.org/markup-compatibility/2006" xmlns:p14="http://schemas.microsoft.com/office/powerpoint/2010/main">
        <mc:Choice Requires="p14">
          <p:contentPart p14:bwMode="auto" r:id="rId22">
            <p14:nvContentPartPr>
              <p14:cNvPr id="2050" name="Ink 22"/>
              <p14:cNvContentPartPr>
                <a14:cpLocks xmlns:a14="http://schemas.microsoft.com/office/drawing/2010/main" noRot="1" noChangeAspect="1" noEditPoints="1" noChangeArrowheads="1" noChangeShapeType="1"/>
              </p14:cNvContentPartPr>
              <p14:nvPr/>
            </p14:nvContentPartPr>
            <p14:xfrm>
              <a:off x="2033588" y="2841625"/>
              <a:ext cx="2505075" cy="257175"/>
            </p14:xfrm>
          </p:contentPart>
        </mc:Choice>
        <mc:Fallback xmlns="">
          <p:pic>
            <p:nvPicPr>
              <p:cNvPr id="2050" name="Ink 22"/>
              <p:cNvPicPr>
                <a:picLocks noRot="1" noChangeAspect="1" noEditPoints="1" noChangeArrowheads="1" noChangeShapeType="1"/>
              </p:cNvPicPr>
              <p:nvPr/>
            </p:nvPicPr>
            <p:blipFill>
              <a:blip r:embed="rId23"/>
              <a:stretch>
                <a:fillRect/>
              </a:stretch>
            </p:blipFill>
            <p:spPr>
              <a:xfrm>
                <a:off x="2024229" y="2832260"/>
                <a:ext cx="2519834" cy="276265"/>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051" name="Ink 23"/>
              <p14:cNvContentPartPr>
                <a14:cpLocks xmlns:a14="http://schemas.microsoft.com/office/drawing/2010/main" noRot="1" noChangeAspect="1" noEditPoints="1" noChangeArrowheads="1" noChangeShapeType="1"/>
              </p14:cNvContentPartPr>
              <p14:nvPr/>
            </p14:nvContentPartPr>
            <p14:xfrm>
              <a:off x="1127125" y="2443163"/>
              <a:ext cx="1509713" cy="673100"/>
            </p14:xfrm>
          </p:contentPart>
        </mc:Choice>
        <mc:Fallback xmlns="">
          <p:pic>
            <p:nvPicPr>
              <p:cNvPr id="2051" name="Ink 23"/>
              <p:cNvPicPr>
                <a:picLocks noRot="1" noChangeAspect="1" noEditPoints="1" noChangeArrowheads="1" noChangeShapeType="1"/>
              </p:cNvPicPr>
              <p:nvPr/>
            </p:nvPicPr>
            <p:blipFill>
              <a:blip r:embed="rId25"/>
              <a:stretch>
                <a:fillRect/>
              </a:stretch>
            </p:blipFill>
            <p:spPr>
              <a:xfrm>
                <a:off x="1121365" y="2436684"/>
                <a:ext cx="1531311" cy="685338"/>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052" name="Ink 24"/>
              <p14:cNvContentPartPr>
                <a14:cpLocks xmlns:a14="http://schemas.microsoft.com/office/drawing/2010/main" noRot="1" noChangeAspect="1" noEditPoints="1" noChangeArrowheads="1" noChangeShapeType="1"/>
              </p14:cNvContentPartPr>
              <p14:nvPr/>
            </p14:nvContentPartPr>
            <p14:xfrm>
              <a:off x="3590925" y="2711450"/>
              <a:ext cx="190500" cy="255588"/>
            </p14:xfrm>
          </p:contentPart>
        </mc:Choice>
        <mc:Fallback xmlns="">
          <p:pic>
            <p:nvPicPr>
              <p:cNvPr id="2052" name="Ink 24"/>
              <p:cNvPicPr>
                <a:picLocks noRot="1" noChangeAspect="1" noEditPoints="1" noChangeArrowheads="1" noChangeShapeType="1"/>
              </p:cNvPicPr>
              <p:nvPr/>
            </p:nvPicPr>
            <p:blipFill>
              <a:blip r:embed="rId27"/>
              <a:stretch>
                <a:fillRect/>
              </a:stretch>
            </p:blipFill>
            <p:spPr>
              <a:xfrm>
                <a:off x="3583363" y="2704250"/>
                <a:ext cx="202744" cy="267107"/>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53" name="Ink 25"/>
              <p14:cNvContentPartPr>
                <a14:cpLocks xmlns:a14="http://schemas.microsoft.com/office/drawing/2010/main" noRot="1" noChangeAspect="1" noEditPoints="1" noChangeArrowheads="1" noChangeShapeType="1"/>
              </p14:cNvContentPartPr>
              <p14:nvPr/>
            </p14:nvContentPartPr>
            <p14:xfrm>
              <a:off x="4840288" y="3041650"/>
              <a:ext cx="868362" cy="69850"/>
            </p14:xfrm>
          </p:contentPart>
        </mc:Choice>
        <mc:Fallback xmlns="">
          <p:pic>
            <p:nvPicPr>
              <p:cNvPr id="2053" name="Ink 25"/>
              <p:cNvPicPr>
                <a:picLocks noRot="1" noChangeAspect="1" noEditPoints="1" noChangeArrowheads="1" noChangeShapeType="1"/>
              </p:cNvPicPr>
              <p:nvPr/>
            </p:nvPicPr>
            <p:blipFill>
              <a:blip r:embed="rId29"/>
              <a:stretch>
                <a:fillRect/>
              </a:stretch>
            </p:blipFill>
            <p:spPr>
              <a:xfrm>
                <a:off x="4834168" y="3035529"/>
                <a:ext cx="877002" cy="85692"/>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054" name="Ink 26"/>
              <p14:cNvContentPartPr>
                <a14:cpLocks xmlns:a14="http://schemas.microsoft.com/office/drawing/2010/main" noRot="1" noChangeAspect="1" noEditPoints="1" noChangeArrowheads="1" noChangeShapeType="1"/>
              </p14:cNvContentPartPr>
              <p14:nvPr/>
            </p14:nvContentPartPr>
            <p14:xfrm>
              <a:off x="6097588" y="2397125"/>
              <a:ext cx="2684462" cy="598488"/>
            </p14:xfrm>
          </p:contentPart>
        </mc:Choice>
        <mc:Fallback xmlns="">
          <p:pic>
            <p:nvPicPr>
              <p:cNvPr id="2054" name="Ink 26"/>
              <p:cNvPicPr>
                <a:picLocks noRot="1" noChangeAspect="1" noEditPoints="1" noChangeArrowheads="1" noChangeShapeType="1"/>
              </p:cNvPicPr>
              <p:nvPr/>
            </p:nvPicPr>
            <p:blipFill>
              <a:blip r:embed="rId31"/>
              <a:stretch>
                <a:fillRect/>
              </a:stretch>
            </p:blipFill>
            <p:spPr>
              <a:xfrm>
                <a:off x="6091108" y="2383081"/>
                <a:ext cx="2707142" cy="627296"/>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055" name="Ink 27"/>
              <p14:cNvContentPartPr>
                <a14:cpLocks xmlns:a14="http://schemas.microsoft.com/office/drawing/2010/main" noRot="1" noChangeAspect="1" noEditPoints="1" noChangeArrowheads="1" noChangeShapeType="1"/>
              </p14:cNvContentPartPr>
              <p14:nvPr/>
            </p14:nvContentPartPr>
            <p14:xfrm>
              <a:off x="965200" y="3106738"/>
              <a:ext cx="7789863" cy="1555750"/>
            </p14:xfrm>
          </p:contentPart>
        </mc:Choice>
        <mc:Fallback xmlns="">
          <p:pic>
            <p:nvPicPr>
              <p:cNvPr id="2055" name="Ink 27"/>
              <p:cNvPicPr>
                <a:picLocks noRot="1" noChangeAspect="1" noEditPoints="1" noChangeArrowheads="1" noChangeShapeType="1"/>
              </p:cNvPicPr>
              <p:nvPr/>
            </p:nvPicPr>
            <p:blipFill>
              <a:blip r:embed="rId33"/>
              <a:stretch>
                <a:fillRect/>
              </a:stretch>
            </p:blipFill>
            <p:spPr>
              <a:xfrm>
                <a:off x="951160" y="3090540"/>
                <a:ext cx="7820462" cy="1588146"/>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056" name="Ink 28"/>
              <p14:cNvContentPartPr>
                <a14:cpLocks xmlns:a14="http://schemas.microsoft.com/office/drawing/2010/main" noRot="1" noChangeAspect="1" noEditPoints="1" noChangeArrowheads="1" noChangeShapeType="1"/>
              </p14:cNvContentPartPr>
              <p14:nvPr/>
            </p14:nvContentPartPr>
            <p14:xfrm>
              <a:off x="7142163" y="3962400"/>
              <a:ext cx="187325" cy="150813"/>
            </p14:xfrm>
          </p:contentPart>
        </mc:Choice>
        <mc:Fallback xmlns="">
          <p:pic>
            <p:nvPicPr>
              <p:cNvPr id="2056" name="Ink 28"/>
              <p:cNvPicPr>
                <a:picLocks noRot="1" noChangeAspect="1" noEditPoints="1" noChangeArrowheads="1" noChangeShapeType="1"/>
              </p:cNvPicPr>
              <p:nvPr/>
            </p:nvPicPr>
            <p:blipFill>
              <a:blip r:embed="rId35"/>
              <a:stretch>
                <a:fillRect/>
              </a:stretch>
            </p:blipFill>
            <p:spPr>
              <a:xfrm>
                <a:off x="7127753" y="3949802"/>
                <a:ext cx="215424" cy="175289"/>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057" name="Ink 29"/>
              <p14:cNvContentPartPr>
                <a14:cpLocks xmlns:a14="http://schemas.microsoft.com/office/drawing/2010/main" noRot="1" noChangeAspect="1" noEditPoints="1" noChangeArrowheads="1" noChangeShapeType="1"/>
              </p14:cNvContentPartPr>
              <p14:nvPr/>
            </p14:nvContentPartPr>
            <p14:xfrm>
              <a:off x="8024813" y="4217988"/>
              <a:ext cx="238125" cy="158750"/>
            </p14:xfrm>
          </p:contentPart>
        </mc:Choice>
        <mc:Fallback xmlns="">
          <p:pic>
            <p:nvPicPr>
              <p:cNvPr id="2057" name="Ink 29"/>
              <p:cNvPicPr>
                <a:picLocks noRot="1" noChangeAspect="1" noEditPoints="1" noChangeArrowheads="1" noChangeShapeType="1"/>
              </p:cNvPicPr>
              <p:nvPr/>
            </p:nvPicPr>
            <p:blipFill>
              <a:blip r:embed="rId37"/>
              <a:stretch>
                <a:fillRect/>
              </a:stretch>
            </p:blipFill>
            <p:spPr>
              <a:xfrm>
                <a:off x="8016527" y="4209349"/>
                <a:ext cx="251094" cy="17674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058" name="Ink 30"/>
              <p14:cNvContentPartPr>
                <a14:cpLocks xmlns:a14="http://schemas.microsoft.com/office/drawing/2010/main" noRot="1" noChangeAspect="1" noEditPoints="1" noChangeArrowheads="1" noChangeShapeType="1"/>
              </p14:cNvContentPartPr>
              <p14:nvPr/>
            </p14:nvContentPartPr>
            <p14:xfrm>
              <a:off x="3676650" y="5099050"/>
              <a:ext cx="1512888" cy="698500"/>
            </p14:xfrm>
          </p:contentPart>
        </mc:Choice>
        <mc:Fallback xmlns="">
          <p:pic>
            <p:nvPicPr>
              <p:cNvPr id="2058" name="Ink 30"/>
              <p:cNvPicPr>
                <a:picLocks noRot="1" noChangeAspect="1" noEditPoints="1" noChangeArrowheads="1" noChangeShapeType="1"/>
              </p:cNvPicPr>
              <p:nvPr/>
            </p:nvPicPr>
            <p:blipFill>
              <a:blip r:embed="rId39"/>
              <a:stretch>
                <a:fillRect/>
              </a:stretch>
            </p:blipFill>
            <p:spPr>
              <a:xfrm>
                <a:off x="3661888" y="5090773"/>
                <a:ext cx="1543491" cy="721531"/>
              </a:xfrm>
              <a:prstGeom prst="rect">
                <a:avLst/>
              </a:prstGeom>
            </p:spPr>
          </p:pic>
        </mc:Fallback>
      </mc:AlternateContent>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custDataLst>
              <p:tags r:id="rId1"/>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List Comprehensions</a:t>
            </a:r>
          </a:p>
        </p:txBody>
      </p:sp>
      <p:grpSp>
        <p:nvGrpSpPr>
          <p:cNvPr id="49155" name="Group 3"/>
          <p:cNvGrpSpPr>
            <a:grpSpLocks/>
          </p:cNvGrpSpPr>
          <p:nvPr>
            <p:custDataLst>
              <p:tags r:id="rId2"/>
            </p:custDataLst>
          </p:nvPr>
        </p:nvGrpSpPr>
        <p:grpSpPr bwMode="auto">
          <a:xfrm>
            <a:off x="457200" y="1114425"/>
            <a:ext cx="8218488" cy="180975"/>
            <a:chOff x="295" y="1311"/>
            <a:chExt cx="5177" cy="114"/>
          </a:xfrm>
        </p:grpSpPr>
        <p:sp>
          <p:nvSpPr>
            <p:cNvPr id="49187" name="Rectangle 4"/>
            <p:cNvSpPr>
              <a:spLocks noChangeArrowheads="1"/>
            </p:cNvSpPr>
            <p:nvPr>
              <p:custDataLst>
                <p:tags r:id="rId1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49188" name="Rectangle 5"/>
            <p:cNvSpPr>
              <a:spLocks noChangeArrowheads="1"/>
            </p:cNvSpPr>
            <p:nvPr>
              <p:custDataLst>
                <p:tags r:id="rId1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49156" name="Text Box 10"/>
          <p:cNvSpPr txBox="1">
            <a:spLocks noChangeArrowheads="1"/>
          </p:cNvSpPr>
          <p:nvPr>
            <p:custDataLst>
              <p:tags r:id="rId3"/>
            </p:custDataLst>
          </p:nvPr>
        </p:nvSpPr>
        <p:spPr bwMode="auto">
          <a:xfrm>
            <a:off x="381000" y="3084513"/>
            <a:ext cx="85344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&gt;&gt;&gt; [ 2*x </a:t>
            </a:r>
            <a:r>
              <a:rPr lang="en-US" sz="3200" b="1">
                <a:solidFill>
                  <a:srgbClr val="DA740E"/>
                </a:solidFill>
                <a:latin typeface="Courier New" pitchFamily="1" charset="0"/>
              </a:rPr>
              <a:t>for</a:t>
            </a:r>
            <a:r>
              <a:rPr lang="en-US" sz="3200" b="1">
                <a:latin typeface="Courier New" pitchFamily="1" charset="0"/>
              </a:rPr>
              <a:t> x </a:t>
            </a:r>
            <a:r>
              <a:rPr lang="en-US" sz="3200" b="1">
                <a:solidFill>
                  <a:srgbClr val="CA770E"/>
                </a:solidFill>
                <a:latin typeface="Courier New" pitchFamily="1" charset="0"/>
              </a:rPr>
              <a:t>in</a:t>
            </a:r>
            <a:r>
              <a:rPr lang="en-US" sz="3200" b="1">
                <a:latin typeface="Courier New" pitchFamily="1" charset="0"/>
              </a:rPr>
              <a:t> [0,1,2,3,4,5] ]</a:t>
            </a:r>
          </a:p>
          <a:p>
            <a:pPr>
              <a:spcBef>
                <a:spcPct val="50000"/>
              </a:spcBef>
            </a:pPr>
            <a:endParaRPr lang="en-US" sz="3200" b="1">
              <a:latin typeface="Courier New" pitchFamily="1" charset="0"/>
            </a:endParaRPr>
          </a:p>
          <a:p>
            <a:pPr>
              <a:spcBef>
                <a:spcPct val="50000"/>
              </a:spcBef>
            </a:pPr>
            <a:endParaRPr lang="en-US" sz="3200" b="1">
              <a:latin typeface="Courier New" pitchFamily="1" charset="0"/>
            </a:endParaRPr>
          </a:p>
          <a:p>
            <a:r>
              <a:rPr lang="en-US" sz="3200" b="1">
                <a:latin typeface="Courier New" pitchFamily="1" charset="0"/>
              </a:rPr>
              <a:t>[0, 2, 4, 6, 8, 10]</a:t>
            </a:r>
          </a:p>
        </p:txBody>
      </p:sp>
      <p:grpSp>
        <p:nvGrpSpPr>
          <p:cNvPr id="49157" name="Group 20"/>
          <p:cNvGrpSpPr>
            <a:grpSpLocks/>
          </p:cNvGrpSpPr>
          <p:nvPr>
            <p:custDataLst>
              <p:tags r:id="rId4"/>
            </p:custDataLst>
          </p:nvPr>
        </p:nvGrpSpPr>
        <p:grpSpPr bwMode="auto">
          <a:xfrm>
            <a:off x="8243888" y="6062663"/>
            <a:ext cx="533400" cy="609600"/>
            <a:chOff x="2928" y="1051"/>
            <a:chExt cx="840" cy="957"/>
          </a:xfrm>
        </p:grpSpPr>
        <p:sp>
          <p:nvSpPr>
            <p:cNvPr id="49174" name="Freeform 21"/>
            <p:cNvSpPr>
              <a:spLocks/>
            </p:cNvSpPr>
            <p:nvPr>
              <p:custDataLst>
                <p:tags r:id="rId5"/>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9175" name="Oval 22"/>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9176" name="Oval 23"/>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77" name="Oval 24"/>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78" name="Oval 25"/>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79" name="Oval 26"/>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80" name="Oval 27"/>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81" name="Oval 28"/>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82" name="AutoShape 29"/>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9183" name="Freeform 30"/>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9184" name="Freeform 31"/>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9185" name="Freeform 32"/>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9186" name="Freeform 33"/>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9158" name="Text Box 10"/>
          <p:cNvSpPr txBox="1">
            <a:spLocks noChangeArrowheads="1"/>
          </p:cNvSpPr>
          <p:nvPr/>
        </p:nvSpPr>
        <p:spPr bwMode="auto">
          <a:xfrm>
            <a:off x="6858000" y="57912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solidFill>
                  <a:srgbClr val="0A8E12"/>
                </a:solidFill>
                <a:latin typeface="Calibri" pitchFamily="-106" charset="0"/>
              </a:rPr>
              <a:t>What is going on here?</a:t>
            </a:r>
          </a:p>
        </p:txBody>
      </p:sp>
      <p:sp>
        <p:nvSpPr>
          <p:cNvPr id="49159" name="Text Box 15"/>
          <p:cNvSpPr txBox="1">
            <a:spLocks noChangeArrowheads="1"/>
          </p:cNvSpPr>
          <p:nvPr/>
        </p:nvSpPr>
        <p:spPr bwMode="auto">
          <a:xfrm>
            <a:off x="457200" y="5562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latin typeface="Arial" charset="0"/>
              </a:rPr>
              <a:t>output</a:t>
            </a:r>
          </a:p>
        </p:txBody>
      </p:sp>
      <p:sp>
        <p:nvSpPr>
          <p:cNvPr id="49160" name="Text Box 18"/>
          <p:cNvSpPr txBox="1">
            <a:spLocks noChangeArrowheads="1"/>
          </p:cNvSpPr>
          <p:nvPr/>
        </p:nvSpPr>
        <p:spPr bwMode="auto">
          <a:xfrm>
            <a:off x="381000" y="2855913"/>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latin typeface="Arial" charset="0"/>
              </a:rPr>
              <a:t>input</a:t>
            </a:r>
          </a:p>
        </p:txBody>
      </p:sp>
      <p:sp>
        <p:nvSpPr>
          <p:cNvPr id="49161" name="Text Box 26"/>
          <p:cNvSpPr txBox="1">
            <a:spLocks noChangeArrowheads="1"/>
          </p:cNvSpPr>
          <p:nvPr/>
        </p:nvSpPr>
        <p:spPr bwMode="auto">
          <a:xfrm>
            <a:off x="2362200" y="990600"/>
            <a:ext cx="4267200" cy="461963"/>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0D1EFE"/>
                </a:solidFill>
                <a:latin typeface="Calibri" pitchFamily="-106" charset="0"/>
              </a:rPr>
              <a:t>The same as </a:t>
            </a:r>
            <a:r>
              <a:rPr lang="en-US" b="1">
                <a:latin typeface="Calibri" pitchFamily="-106" charset="0"/>
              </a:rPr>
              <a:t>map</a:t>
            </a:r>
            <a:r>
              <a:rPr lang="en-US" b="1" i="1">
                <a:solidFill>
                  <a:srgbClr val="0D1EFE"/>
                </a:solidFill>
                <a:latin typeface="Calibri" pitchFamily="-106" charset="0"/>
              </a:rPr>
              <a:t>, only better!</a:t>
            </a:r>
          </a:p>
        </p:txBody>
      </p:sp>
      <p:sp>
        <p:nvSpPr>
          <p:cNvPr id="49162" name="Rectangle 31"/>
          <p:cNvSpPr>
            <a:spLocks noChangeArrowheads="1"/>
          </p:cNvSpPr>
          <p:nvPr/>
        </p:nvSpPr>
        <p:spPr bwMode="auto">
          <a:xfrm>
            <a:off x="3886200" y="1885950"/>
            <a:ext cx="36306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500">
                <a:latin typeface="Calibri" pitchFamily="-106" charset="0"/>
              </a:rPr>
              <a:t>this </a:t>
            </a:r>
            <a:r>
              <a:rPr lang="en-US" sz="1500" i="1">
                <a:latin typeface="Calibri" pitchFamily="-106" charset="0"/>
              </a:rPr>
              <a:t>"runner" </a:t>
            </a:r>
            <a:r>
              <a:rPr lang="en-US" sz="1500">
                <a:latin typeface="Calibri" pitchFamily="-106" charset="0"/>
              </a:rPr>
              <a:t> variable can have </a:t>
            </a:r>
            <a:r>
              <a:rPr lang="en-US" sz="1500" b="1" i="1">
                <a:latin typeface="Calibri" pitchFamily="-106" charset="0"/>
              </a:rPr>
              <a:t>any</a:t>
            </a:r>
            <a:r>
              <a:rPr lang="en-US" sz="1500">
                <a:latin typeface="Calibri" pitchFamily="-106" charset="0"/>
              </a:rPr>
              <a:t> name... </a:t>
            </a:r>
          </a:p>
        </p:txBody>
      </p:sp>
      <p:cxnSp>
        <p:nvCxnSpPr>
          <p:cNvPr id="49163" name="Straight Arrow Connector 26"/>
          <p:cNvCxnSpPr>
            <a:cxnSpLocks noChangeShapeType="1"/>
          </p:cNvCxnSpPr>
          <p:nvPr/>
        </p:nvCxnSpPr>
        <p:spPr bwMode="auto">
          <a:xfrm rot="10800000" flipV="1">
            <a:off x="4114800" y="2209800"/>
            <a:ext cx="1143000" cy="9906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21">
            <p14:nvContentPartPr>
              <p14:cNvPr id="4098" name="Ink 27"/>
              <p14:cNvContentPartPr>
                <a14:cpLocks xmlns:a14="http://schemas.microsoft.com/office/drawing/2010/main" noRot="1" noChangeAspect="1" noEditPoints="1" noChangeArrowheads="1" noChangeShapeType="1"/>
              </p14:cNvContentPartPr>
              <p14:nvPr/>
            </p14:nvContentPartPr>
            <p14:xfrm>
              <a:off x="5253038" y="2608263"/>
              <a:ext cx="177800" cy="430212"/>
            </p14:xfrm>
          </p:contentPart>
        </mc:Choice>
        <mc:Fallback xmlns="">
          <p:pic>
            <p:nvPicPr>
              <p:cNvPr id="4098" name="Ink 27"/>
              <p:cNvPicPr>
                <a:picLocks noRot="1" noChangeAspect="1" noEditPoints="1" noChangeArrowheads="1" noChangeShapeType="1"/>
              </p:cNvPicPr>
              <p:nvPr/>
            </p:nvPicPr>
            <p:blipFill>
              <a:blip r:embed="rId22"/>
              <a:stretch>
                <a:fillRect/>
              </a:stretch>
            </p:blipFill>
            <p:spPr>
              <a:xfrm>
                <a:off x="5238281" y="2595673"/>
                <a:ext cx="204074" cy="45755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099" name="Ink 28"/>
              <p14:cNvContentPartPr>
                <a14:cpLocks xmlns:a14="http://schemas.microsoft.com/office/drawing/2010/main" noRot="1" noChangeAspect="1" noEditPoints="1" noChangeArrowheads="1" noChangeShapeType="1"/>
              </p14:cNvContentPartPr>
              <p14:nvPr/>
            </p14:nvContentPartPr>
            <p14:xfrm>
              <a:off x="2497138" y="1503363"/>
              <a:ext cx="1724025" cy="1512887"/>
            </p14:xfrm>
          </p:contentPart>
        </mc:Choice>
        <mc:Fallback xmlns="">
          <p:pic>
            <p:nvPicPr>
              <p:cNvPr id="4099" name="Ink 28"/>
              <p:cNvPicPr>
                <a:picLocks noRot="1" noChangeAspect="1" noEditPoints="1" noChangeArrowheads="1" noChangeShapeType="1"/>
              </p:cNvPicPr>
              <p:nvPr/>
            </p:nvPicPr>
            <p:blipFill>
              <a:blip r:embed="rId24"/>
              <a:stretch>
                <a:fillRect/>
              </a:stretch>
            </p:blipFill>
            <p:spPr>
              <a:xfrm>
                <a:off x="2483818" y="1490402"/>
                <a:ext cx="1745625" cy="153737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100" name="Ink 29"/>
              <p14:cNvContentPartPr>
                <a14:cpLocks xmlns:a14="http://schemas.microsoft.com/office/drawing/2010/main" noRot="1" noChangeAspect="1" noEditPoints="1" noChangeArrowheads="1" noChangeShapeType="1"/>
              </p14:cNvContentPartPr>
              <p14:nvPr/>
            </p14:nvContentPartPr>
            <p14:xfrm>
              <a:off x="1582738" y="1798638"/>
              <a:ext cx="2406650" cy="1239837"/>
            </p14:xfrm>
          </p:contentPart>
        </mc:Choice>
        <mc:Fallback xmlns="">
          <p:pic>
            <p:nvPicPr>
              <p:cNvPr id="4100" name="Ink 29"/>
              <p:cNvPicPr>
                <a:picLocks noRot="1" noChangeAspect="1" noEditPoints="1" noChangeArrowheads="1" noChangeShapeType="1"/>
              </p:cNvPicPr>
              <p:nvPr/>
            </p:nvPicPr>
            <p:blipFill>
              <a:blip r:embed="rId26"/>
              <a:stretch>
                <a:fillRect/>
              </a:stretch>
            </p:blipFill>
            <p:spPr>
              <a:xfrm>
                <a:off x="1566898" y="1784598"/>
                <a:ext cx="2435091" cy="1270077"/>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101" name="Ink 30"/>
              <p14:cNvContentPartPr>
                <a14:cpLocks xmlns:a14="http://schemas.microsoft.com/office/drawing/2010/main" noRot="1" noChangeAspect="1" noEditPoints="1" noChangeArrowheads="1" noChangeShapeType="1"/>
              </p14:cNvContentPartPr>
              <p14:nvPr/>
            </p14:nvContentPartPr>
            <p14:xfrm>
              <a:off x="2438400" y="2189163"/>
              <a:ext cx="1450975" cy="957262"/>
            </p14:xfrm>
          </p:contentPart>
        </mc:Choice>
        <mc:Fallback xmlns="">
          <p:pic>
            <p:nvPicPr>
              <p:cNvPr id="4101" name="Ink 30"/>
              <p:cNvPicPr>
                <a:picLocks noRot="1" noChangeAspect="1" noEditPoints="1" noChangeArrowheads="1" noChangeShapeType="1"/>
              </p:cNvPicPr>
              <p:nvPr/>
            </p:nvPicPr>
            <p:blipFill>
              <a:blip r:embed="rId28"/>
              <a:stretch>
                <a:fillRect/>
              </a:stretch>
            </p:blipFill>
            <p:spPr>
              <a:xfrm>
                <a:off x="2422918" y="2175123"/>
                <a:ext cx="1477618" cy="979223"/>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102" name="Ink 31"/>
              <p14:cNvContentPartPr>
                <a14:cpLocks xmlns:a14="http://schemas.microsoft.com/office/drawing/2010/main" noRot="1" noChangeAspect="1" noEditPoints="1" noChangeArrowheads="1" noChangeShapeType="1"/>
              </p14:cNvContentPartPr>
              <p14:nvPr/>
            </p14:nvContentPartPr>
            <p14:xfrm>
              <a:off x="1792288" y="2992438"/>
              <a:ext cx="982662" cy="1311275"/>
            </p14:xfrm>
          </p:contentPart>
        </mc:Choice>
        <mc:Fallback xmlns="">
          <p:pic>
            <p:nvPicPr>
              <p:cNvPr id="4102" name="Ink 31"/>
              <p:cNvPicPr>
                <a:picLocks noRot="1" noChangeAspect="1" noEditPoints="1" noChangeArrowheads="1" noChangeShapeType="1"/>
              </p:cNvPicPr>
              <p:nvPr/>
            </p:nvPicPr>
            <p:blipFill>
              <a:blip r:embed="rId30"/>
              <a:stretch>
                <a:fillRect/>
              </a:stretch>
            </p:blipFill>
            <p:spPr>
              <a:xfrm>
                <a:off x="1777552" y="2976209"/>
                <a:ext cx="1013213" cy="1336159"/>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103" name="Ink 32"/>
              <p14:cNvContentPartPr>
                <a14:cpLocks xmlns:a14="http://schemas.microsoft.com/office/drawing/2010/main" noRot="1" noChangeAspect="1" noEditPoints="1" noChangeArrowheads="1" noChangeShapeType="1"/>
              </p14:cNvContentPartPr>
              <p14:nvPr/>
            </p14:nvContentPartPr>
            <p14:xfrm>
              <a:off x="3843338" y="3597275"/>
              <a:ext cx="3001962" cy="890588"/>
            </p14:xfrm>
          </p:contentPart>
        </mc:Choice>
        <mc:Fallback xmlns="">
          <p:pic>
            <p:nvPicPr>
              <p:cNvPr id="4103" name="Ink 32"/>
              <p:cNvPicPr>
                <a:picLocks noRot="1" noChangeAspect="1" noEditPoints="1" noChangeArrowheads="1" noChangeShapeType="1"/>
              </p:cNvPicPr>
              <p:nvPr/>
            </p:nvPicPr>
            <p:blipFill>
              <a:blip r:embed="rId32"/>
              <a:stretch>
                <a:fillRect/>
              </a:stretch>
            </p:blipFill>
            <p:spPr>
              <a:xfrm>
                <a:off x="3832898" y="3590795"/>
                <a:ext cx="3028241" cy="912547"/>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104" name="Ink 33"/>
              <p14:cNvContentPartPr>
                <a14:cpLocks xmlns:a14="http://schemas.microsoft.com/office/drawing/2010/main" noRot="1" noChangeAspect="1" noEditPoints="1" noChangeArrowheads="1" noChangeShapeType="1"/>
              </p14:cNvContentPartPr>
              <p14:nvPr/>
            </p14:nvContentPartPr>
            <p14:xfrm>
              <a:off x="996950" y="4373563"/>
              <a:ext cx="1471613" cy="725487"/>
            </p14:xfrm>
          </p:contentPart>
        </mc:Choice>
        <mc:Fallback xmlns="">
          <p:pic>
            <p:nvPicPr>
              <p:cNvPr id="4104" name="Ink 33"/>
              <p:cNvPicPr>
                <a:picLocks noRot="1" noChangeAspect="1" noEditPoints="1" noChangeArrowheads="1" noChangeShapeType="1"/>
              </p:cNvPicPr>
              <p:nvPr/>
            </p:nvPicPr>
            <p:blipFill>
              <a:blip r:embed="rId34"/>
              <a:stretch>
                <a:fillRect/>
              </a:stretch>
            </p:blipFill>
            <p:spPr>
              <a:xfrm>
                <a:off x="983631" y="4368162"/>
                <a:ext cx="1489612" cy="744209"/>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105" name="Ink 34"/>
              <p14:cNvContentPartPr>
                <a14:cpLocks xmlns:a14="http://schemas.microsoft.com/office/drawing/2010/main" noRot="1" noChangeAspect="1" noEditPoints="1" noChangeArrowheads="1" noChangeShapeType="1"/>
              </p14:cNvContentPartPr>
              <p14:nvPr/>
            </p14:nvContentPartPr>
            <p14:xfrm>
              <a:off x="4318000" y="3690938"/>
              <a:ext cx="3563938" cy="923925"/>
            </p14:xfrm>
          </p:contentPart>
        </mc:Choice>
        <mc:Fallback xmlns="">
          <p:pic>
            <p:nvPicPr>
              <p:cNvPr id="4105" name="Ink 34"/>
              <p:cNvPicPr>
                <a:picLocks noRot="1" noChangeAspect="1" noEditPoints="1" noChangeArrowheads="1" noChangeShapeType="1"/>
              </p:cNvPicPr>
              <p:nvPr/>
            </p:nvPicPr>
            <p:blipFill>
              <a:blip r:embed="rId36"/>
              <a:stretch>
                <a:fillRect/>
              </a:stretch>
            </p:blipFill>
            <p:spPr>
              <a:xfrm>
                <a:off x="4304680" y="3675095"/>
                <a:ext cx="3592737" cy="95453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106" name="Ink 35"/>
              <p14:cNvContentPartPr>
                <a14:cpLocks xmlns:a14="http://schemas.microsoft.com/office/drawing/2010/main" noRot="1" noChangeAspect="1" noEditPoints="1" noChangeArrowheads="1" noChangeShapeType="1"/>
              </p14:cNvContentPartPr>
              <p14:nvPr/>
            </p14:nvContentPartPr>
            <p14:xfrm>
              <a:off x="8040688" y="2095500"/>
              <a:ext cx="655637" cy="973138"/>
            </p14:xfrm>
          </p:contentPart>
        </mc:Choice>
        <mc:Fallback xmlns="">
          <p:pic>
            <p:nvPicPr>
              <p:cNvPr id="4106" name="Ink 35"/>
              <p:cNvPicPr>
                <a:picLocks noRot="1" noChangeAspect="1" noEditPoints="1" noChangeArrowheads="1" noChangeShapeType="1"/>
              </p:cNvPicPr>
              <p:nvPr/>
            </p:nvPicPr>
            <p:blipFill>
              <a:blip r:embed="rId38"/>
              <a:stretch>
                <a:fillRect/>
              </a:stretch>
            </p:blipFill>
            <p:spPr>
              <a:xfrm>
                <a:off x="8027006" y="2083259"/>
                <a:ext cx="675799" cy="10008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107" name="Ink 36"/>
              <p14:cNvContentPartPr>
                <a14:cpLocks xmlns:a14="http://schemas.microsoft.com/office/drawing/2010/main" noRot="1" noChangeAspect="1" noEditPoints="1" noChangeArrowheads="1" noChangeShapeType="1"/>
              </p14:cNvContentPartPr>
              <p14:nvPr/>
            </p14:nvContentPartPr>
            <p14:xfrm>
              <a:off x="3021013" y="5735638"/>
              <a:ext cx="935037" cy="419100"/>
            </p14:xfrm>
          </p:contentPart>
        </mc:Choice>
        <mc:Fallback xmlns="">
          <p:pic>
            <p:nvPicPr>
              <p:cNvPr id="4107" name="Ink 36"/>
              <p:cNvPicPr>
                <a:picLocks noRot="1" noChangeAspect="1" noEditPoints="1" noChangeArrowheads="1" noChangeShapeType="1"/>
              </p:cNvPicPr>
              <p:nvPr/>
            </p:nvPicPr>
            <p:blipFill>
              <a:blip r:embed="rId40"/>
              <a:stretch>
                <a:fillRect/>
              </a:stretch>
            </p:blipFill>
            <p:spPr>
              <a:xfrm>
                <a:off x="3006611" y="5721596"/>
                <a:ext cx="964561" cy="443223"/>
              </a:xfrm>
              <a:prstGeom prst="rect">
                <a:avLst/>
              </a:prstGeom>
            </p:spPr>
          </p:pic>
        </mc:Fallback>
      </mc:AlternateContent>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0"/>
          <p:cNvSpPr txBox="1">
            <a:spLocks noChangeArrowheads="1"/>
          </p:cNvSpPr>
          <p:nvPr>
            <p:custDataLst>
              <p:tags r:id="rId1"/>
            </p:custDataLst>
          </p:nvPr>
        </p:nvSpPr>
        <p:spPr bwMode="auto">
          <a:xfrm>
            <a:off x="381000" y="3084513"/>
            <a:ext cx="85344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&gt;&gt;&gt; [ 2*x </a:t>
            </a:r>
            <a:r>
              <a:rPr lang="en-US" sz="3200" b="1">
                <a:solidFill>
                  <a:srgbClr val="DA740E"/>
                </a:solidFill>
                <a:latin typeface="Courier New" pitchFamily="1" charset="0"/>
              </a:rPr>
              <a:t>for</a:t>
            </a:r>
            <a:r>
              <a:rPr lang="en-US" sz="3200" b="1">
                <a:latin typeface="Courier New" pitchFamily="1" charset="0"/>
              </a:rPr>
              <a:t> x </a:t>
            </a:r>
            <a:r>
              <a:rPr lang="en-US" sz="3200" b="1">
                <a:solidFill>
                  <a:srgbClr val="CA770E"/>
                </a:solidFill>
                <a:latin typeface="Courier New" pitchFamily="1" charset="0"/>
              </a:rPr>
              <a:t>in</a:t>
            </a:r>
            <a:r>
              <a:rPr lang="en-US" sz="3200" b="1">
                <a:latin typeface="Courier New" pitchFamily="1" charset="0"/>
              </a:rPr>
              <a:t> [0,1,2,3,4,5] ]</a:t>
            </a:r>
          </a:p>
          <a:p>
            <a:pPr>
              <a:spcBef>
                <a:spcPct val="50000"/>
              </a:spcBef>
            </a:pPr>
            <a:endParaRPr lang="en-US" sz="3200" b="1">
              <a:latin typeface="Courier New" pitchFamily="1" charset="0"/>
            </a:endParaRPr>
          </a:p>
          <a:p>
            <a:pPr>
              <a:spcBef>
                <a:spcPct val="50000"/>
              </a:spcBef>
            </a:pPr>
            <a:endParaRPr lang="en-US" sz="3200" b="1">
              <a:latin typeface="Courier New" pitchFamily="1" charset="0"/>
            </a:endParaRPr>
          </a:p>
          <a:p>
            <a:r>
              <a:rPr lang="en-US" sz="3200" b="1">
                <a:latin typeface="Courier New" pitchFamily="1" charset="0"/>
              </a:rPr>
              <a:t>[0, 2, 4, 6, 8, 10]</a:t>
            </a:r>
          </a:p>
        </p:txBody>
      </p:sp>
      <p:sp>
        <p:nvSpPr>
          <p:cNvPr id="27651" name="Rounded Rectangle 1"/>
          <p:cNvSpPr>
            <a:spLocks noChangeArrowheads="1"/>
          </p:cNvSpPr>
          <p:nvPr/>
        </p:nvSpPr>
        <p:spPr bwMode="auto">
          <a:xfrm>
            <a:off x="1447800" y="3781425"/>
            <a:ext cx="6248400" cy="1116013"/>
          </a:xfrm>
          <a:prstGeom prst="roundRect">
            <a:avLst>
              <a:gd name="adj" fmla="val 16667"/>
            </a:avLst>
          </a:prstGeom>
          <a:solidFill>
            <a:srgbClr val="FFE5F4"/>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27652" name="Text Box 2"/>
          <p:cNvSpPr txBox="1">
            <a:spLocks noChangeArrowheads="1"/>
          </p:cNvSpPr>
          <p:nvPr>
            <p:custDataLst>
              <p:tags r:id="rId2"/>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List Comprehensions</a:t>
            </a:r>
          </a:p>
        </p:txBody>
      </p:sp>
      <p:grpSp>
        <p:nvGrpSpPr>
          <p:cNvPr id="27653" name="Group 3"/>
          <p:cNvGrpSpPr>
            <a:grpSpLocks/>
          </p:cNvGrpSpPr>
          <p:nvPr>
            <p:custDataLst>
              <p:tags r:id="rId3"/>
            </p:custDataLst>
          </p:nvPr>
        </p:nvGrpSpPr>
        <p:grpSpPr bwMode="auto">
          <a:xfrm>
            <a:off x="457200" y="1114425"/>
            <a:ext cx="8218488" cy="180975"/>
            <a:chOff x="295" y="1311"/>
            <a:chExt cx="5177" cy="114"/>
          </a:xfrm>
        </p:grpSpPr>
        <p:sp>
          <p:nvSpPr>
            <p:cNvPr id="27676" name="Rectangle 4"/>
            <p:cNvSpPr>
              <a:spLocks noChangeArrowheads="1"/>
            </p:cNvSpPr>
            <p:nvPr>
              <p:custDataLst>
                <p:tags r:id="rId2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27677" name="Rectangle 5"/>
            <p:cNvSpPr>
              <a:spLocks noChangeArrowheads="1"/>
            </p:cNvSpPr>
            <p:nvPr>
              <p:custDataLst>
                <p:tags r:id="rId2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grpSp>
        <p:nvGrpSpPr>
          <p:cNvPr id="27654" name="Group 20"/>
          <p:cNvGrpSpPr>
            <a:grpSpLocks/>
          </p:cNvGrpSpPr>
          <p:nvPr>
            <p:custDataLst>
              <p:tags r:id="rId4"/>
            </p:custDataLst>
          </p:nvPr>
        </p:nvGrpSpPr>
        <p:grpSpPr bwMode="auto">
          <a:xfrm>
            <a:off x="8305800" y="6192838"/>
            <a:ext cx="471488" cy="479425"/>
            <a:chOff x="2928" y="1051"/>
            <a:chExt cx="840" cy="957"/>
          </a:xfrm>
        </p:grpSpPr>
        <p:sp>
          <p:nvSpPr>
            <p:cNvPr id="27663" name="Freeform 21"/>
            <p:cNvSpPr>
              <a:spLocks/>
            </p:cNvSpPr>
            <p:nvPr>
              <p:custDataLst>
                <p:tags r:id="rId7"/>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7664" name="Oval 22"/>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7665" name="Oval 23"/>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66" name="Oval 24"/>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67" name="Oval 25"/>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68" name="Oval 26"/>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69" name="Oval 27"/>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0" name="Oval 28"/>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1" name="AutoShape 29"/>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7672" name="Freeform 30"/>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7673" name="Freeform 31"/>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7674" name="Freeform 32"/>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7675" name="Freeform 33"/>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7655" name="Text Box 10"/>
          <p:cNvSpPr txBox="1">
            <a:spLocks noChangeArrowheads="1"/>
          </p:cNvSpPr>
          <p:nvPr/>
        </p:nvSpPr>
        <p:spPr bwMode="auto">
          <a:xfrm>
            <a:off x="7529513" y="5689600"/>
            <a:ext cx="13858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b="1">
                <a:solidFill>
                  <a:srgbClr val="0A8E12"/>
                </a:solidFill>
                <a:latin typeface="Cambria" pitchFamily="18" charset="0"/>
              </a:rPr>
              <a:t>So clear, I don't even NEED a map!</a:t>
            </a:r>
          </a:p>
        </p:txBody>
      </p:sp>
      <p:sp>
        <p:nvSpPr>
          <p:cNvPr id="27656" name="Text Box 15"/>
          <p:cNvSpPr txBox="1">
            <a:spLocks noChangeArrowheads="1"/>
          </p:cNvSpPr>
          <p:nvPr/>
        </p:nvSpPr>
        <p:spPr bwMode="auto">
          <a:xfrm>
            <a:off x="381000" y="5562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solidFill>
                  <a:srgbClr val="FF0000"/>
                </a:solidFill>
                <a:latin typeface="Arial" charset="0"/>
              </a:rPr>
              <a:t>output</a:t>
            </a:r>
          </a:p>
        </p:txBody>
      </p:sp>
      <p:sp>
        <p:nvSpPr>
          <p:cNvPr id="27657" name="Text Box 18"/>
          <p:cNvSpPr txBox="1">
            <a:spLocks noChangeArrowheads="1"/>
          </p:cNvSpPr>
          <p:nvPr/>
        </p:nvSpPr>
        <p:spPr bwMode="auto">
          <a:xfrm>
            <a:off x="381000" y="2855913"/>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solidFill>
                  <a:srgbClr val="FF0000"/>
                </a:solidFill>
                <a:latin typeface="Arial" charset="0"/>
              </a:rPr>
              <a:t>input</a:t>
            </a:r>
          </a:p>
        </p:txBody>
      </p:sp>
      <p:sp>
        <p:nvSpPr>
          <p:cNvPr id="27658" name="Text Box 26"/>
          <p:cNvSpPr txBox="1">
            <a:spLocks noChangeArrowheads="1"/>
          </p:cNvSpPr>
          <p:nvPr/>
        </p:nvSpPr>
        <p:spPr bwMode="auto">
          <a:xfrm>
            <a:off x="2362200" y="990600"/>
            <a:ext cx="4267200" cy="461963"/>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0D1EFE"/>
                </a:solidFill>
                <a:latin typeface="Calibri" pitchFamily="-106" charset="0"/>
              </a:rPr>
              <a:t>The same as </a:t>
            </a:r>
            <a:r>
              <a:rPr lang="en-US" b="1">
                <a:latin typeface="Calibri" pitchFamily="-106" charset="0"/>
              </a:rPr>
              <a:t>map</a:t>
            </a:r>
            <a:r>
              <a:rPr lang="en-US" b="1" i="1">
                <a:solidFill>
                  <a:srgbClr val="0D1EFE"/>
                </a:solidFill>
                <a:latin typeface="Calibri" pitchFamily="-106" charset="0"/>
              </a:rPr>
              <a:t>, only better!</a:t>
            </a:r>
          </a:p>
        </p:txBody>
      </p:sp>
      <p:sp>
        <p:nvSpPr>
          <p:cNvPr id="27659" name="Rectangle 31"/>
          <p:cNvSpPr>
            <a:spLocks noChangeArrowheads="1"/>
          </p:cNvSpPr>
          <p:nvPr/>
        </p:nvSpPr>
        <p:spPr bwMode="auto">
          <a:xfrm>
            <a:off x="3886200" y="1885950"/>
            <a:ext cx="36306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500">
                <a:latin typeface="Calibri" pitchFamily="-106" charset="0"/>
              </a:rPr>
              <a:t>this </a:t>
            </a:r>
            <a:r>
              <a:rPr lang="en-US" sz="1500" i="1">
                <a:latin typeface="Calibri" pitchFamily="-106" charset="0"/>
              </a:rPr>
              <a:t>"runner" </a:t>
            </a:r>
            <a:r>
              <a:rPr lang="en-US" sz="1500">
                <a:latin typeface="Calibri" pitchFamily="-106" charset="0"/>
              </a:rPr>
              <a:t> variable can have </a:t>
            </a:r>
            <a:r>
              <a:rPr lang="en-US" sz="1500" b="1" i="1">
                <a:latin typeface="Calibri" pitchFamily="-106" charset="0"/>
              </a:rPr>
              <a:t>any</a:t>
            </a:r>
            <a:r>
              <a:rPr lang="en-US" sz="1500">
                <a:latin typeface="Calibri" pitchFamily="-106" charset="0"/>
              </a:rPr>
              <a:t> name... </a:t>
            </a:r>
          </a:p>
        </p:txBody>
      </p:sp>
      <p:cxnSp>
        <p:nvCxnSpPr>
          <p:cNvPr id="27660" name="Straight Arrow Connector 26"/>
          <p:cNvCxnSpPr>
            <a:cxnSpLocks noChangeShapeType="1"/>
          </p:cNvCxnSpPr>
          <p:nvPr/>
        </p:nvCxnSpPr>
        <p:spPr bwMode="auto">
          <a:xfrm rot="10800000" flipV="1">
            <a:off x="4114800" y="2209800"/>
            <a:ext cx="1143000" cy="9906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7661" name="Text Box 28"/>
          <p:cNvSpPr txBox="1">
            <a:spLocks noChangeArrowheads="1"/>
          </p:cNvSpPr>
          <p:nvPr>
            <p:custDataLst>
              <p:tags r:id="rId5"/>
            </p:custDataLst>
          </p:nvPr>
        </p:nvSpPr>
        <p:spPr bwMode="auto">
          <a:xfrm>
            <a:off x="1066800" y="3886200"/>
            <a:ext cx="7013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C00000"/>
                </a:solidFill>
                <a:latin typeface="Calibri" pitchFamily="-106" charset="0"/>
              </a:rPr>
              <a:t>(1)  </a:t>
            </a:r>
            <a:r>
              <a:rPr lang="en-US" b="1">
                <a:latin typeface="Courier New" pitchFamily="1" charset="0"/>
                <a:cs typeface="Courier New" pitchFamily="1" charset="0"/>
              </a:rPr>
              <a:t>x</a:t>
            </a:r>
            <a:r>
              <a:rPr lang="en-US" b="1">
                <a:latin typeface="Calibri" pitchFamily="-106" charset="0"/>
              </a:rPr>
              <a:t>  </a:t>
            </a:r>
            <a:r>
              <a:rPr lang="en-US" b="1">
                <a:solidFill>
                  <a:srgbClr val="C00000"/>
                </a:solidFill>
                <a:latin typeface="Calibri" pitchFamily="-106" charset="0"/>
              </a:rPr>
              <a:t>takes on each value in the list or string</a:t>
            </a:r>
          </a:p>
        </p:txBody>
      </p:sp>
      <p:sp>
        <p:nvSpPr>
          <p:cNvPr id="27662" name="Text Box 28"/>
          <p:cNvSpPr txBox="1">
            <a:spLocks noChangeArrowheads="1"/>
          </p:cNvSpPr>
          <p:nvPr>
            <p:custDataLst>
              <p:tags r:id="rId6"/>
            </p:custDataLst>
          </p:nvPr>
        </p:nvSpPr>
        <p:spPr bwMode="auto">
          <a:xfrm>
            <a:off x="1066800" y="4338638"/>
            <a:ext cx="7013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C00000"/>
                </a:solidFill>
                <a:latin typeface="Calibri" pitchFamily="-106" charset="0"/>
              </a:rPr>
              <a:t>(2) The operation </a:t>
            </a:r>
            <a:r>
              <a:rPr lang="en-US" b="1">
                <a:latin typeface="Courier New" pitchFamily="1" charset="0"/>
                <a:cs typeface="Courier New" pitchFamily="1" charset="0"/>
              </a:rPr>
              <a:t>2*x</a:t>
            </a:r>
            <a:r>
              <a:rPr lang="en-US" b="1">
                <a:solidFill>
                  <a:srgbClr val="C00000"/>
                </a:solidFill>
                <a:latin typeface="Calibri" pitchFamily="-106" charset="0"/>
              </a:rPr>
              <a:t> happens for each </a:t>
            </a:r>
            <a:r>
              <a:rPr lang="en-US" b="1">
                <a:latin typeface="Courier New" pitchFamily="1" charset="0"/>
                <a:cs typeface="Courier New" pitchFamily="1" charset="0"/>
              </a:rPr>
              <a:t>x</a:t>
            </a:r>
            <a:endParaRPr lang="en-US" b="1">
              <a:solidFill>
                <a:srgbClr val="C00000"/>
              </a:solidFill>
              <a:latin typeface="Calibri" pitchFamily="-106" charset="0"/>
            </a:endParaRPr>
          </a:p>
        </p:txBody>
      </p:sp>
    </p:spTree>
    <p:extLst>
      <p:ext uri="{BB962C8B-B14F-4D97-AF65-F5344CB8AC3E}">
        <p14:creationId xmlns:p14="http://schemas.microsoft.com/office/powerpoint/2010/main" val="261554331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custDataLst>
              <p:tags r:id="rId1"/>
            </p:custDataLst>
          </p:nvPr>
        </p:nvSpPr>
        <p:spPr bwMode="auto">
          <a:xfrm>
            <a:off x="304800" y="258763"/>
            <a:ext cx="612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Map, </a:t>
            </a:r>
            <a:r>
              <a:rPr lang="en-US" sz="4200" i="1" dirty="0">
                <a:latin typeface="Cambria" pitchFamily="18" charset="0"/>
                <a:cs typeface="Times New Roman" pitchFamily="1" charset="0"/>
              </a:rPr>
              <a:t>managed!</a:t>
            </a:r>
            <a:endParaRPr lang="en-US" sz="4200" dirty="0">
              <a:latin typeface="Cambria" pitchFamily="18" charset="0"/>
              <a:cs typeface="Times New Roman" pitchFamily="1" charset="0"/>
            </a:endParaRPr>
          </a:p>
        </p:txBody>
      </p:sp>
      <p:sp>
        <p:nvSpPr>
          <p:cNvPr id="25603" name="Text Box 6"/>
          <p:cNvSpPr txBox="1">
            <a:spLocks noChangeArrowheads="1"/>
          </p:cNvSpPr>
          <p:nvPr/>
        </p:nvSpPr>
        <p:spPr bwMode="auto">
          <a:xfrm>
            <a:off x="4688095" y="6289675"/>
            <a:ext cx="423705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sz="2100" i="1" dirty="0" smtClean="0">
                <a:latin typeface="Cambria" pitchFamily="18" charset="0"/>
                <a:cs typeface="Times New Roman" pitchFamily="1" charset="0"/>
              </a:rPr>
              <a:t>… and you </a:t>
            </a:r>
            <a:r>
              <a:rPr lang="en-US" sz="2100" i="1" dirty="0">
                <a:latin typeface="Cambria" pitchFamily="18" charset="0"/>
                <a:cs typeface="Times New Roman" pitchFamily="1" charset="0"/>
              </a:rPr>
              <a:t>don't even need the map</a:t>
            </a:r>
            <a:r>
              <a:rPr lang="en-US" sz="2100" dirty="0">
                <a:latin typeface="Cambria" pitchFamily="18" charset="0"/>
                <a:cs typeface="Times New Roman" pitchFamily="1" charset="0"/>
              </a:rPr>
              <a:t>! </a:t>
            </a:r>
          </a:p>
        </p:txBody>
      </p:sp>
      <p:sp>
        <p:nvSpPr>
          <p:cNvPr id="25604" name="Text Box 7"/>
          <p:cNvSpPr txBox="1">
            <a:spLocks noChangeArrowheads="1"/>
          </p:cNvSpPr>
          <p:nvPr>
            <p:custDataLst>
              <p:tags r:id="rId2"/>
            </p:custDataLst>
          </p:nvPr>
        </p:nvSpPr>
        <p:spPr bwMode="auto">
          <a:xfrm>
            <a:off x="457200" y="2090738"/>
            <a:ext cx="7853363" cy="362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700" b="1" dirty="0" err="1">
                <a:solidFill>
                  <a:srgbClr val="DA740E"/>
                </a:solidFill>
                <a:latin typeface="Courier New" pitchFamily="1" charset="0"/>
              </a:rPr>
              <a:t>def</a:t>
            </a:r>
            <a:r>
              <a:rPr lang="en-US" sz="2700" b="1" dirty="0">
                <a:latin typeface="Courier New" pitchFamily="1" charset="0"/>
              </a:rPr>
              <a:t> </a:t>
            </a:r>
            <a:r>
              <a:rPr lang="en-US" sz="2700" b="1" dirty="0">
                <a:solidFill>
                  <a:srgbClr val="0D1EFE"/>
                </a:solidFill>
                <a:latin typeface="Courier New" pitchFamily="1" charset="0"/>
              </a:rPr>
              <a:t>map</a:t>
            </a:r>
            <a:r>
              <a:rPr lang="en-US" sz="2700" b="1" dirty="0">
                <a:latin typeface="Courier New" pitchFamily="1" charset="0"/>
              </a:rPr>
              <a:t>(</a:t>
            </a:r>
            <a:r>
              <a:rPr lang="en-US" sz="2700" b="1" dirty="0" err="1">
                <a:latin typeface="Courier New" pitchFamily="1" charset="0"/>
              </a:rPr>
              <a:t>f,L</a:t>
            </a:r>
            <a:r>
              <a:rPr lang="en-US" sz="2700" b="1" dirty="0">
                <a:latin typeface="Courier New" pitchFamily="1" charset="0"/>
              </a:rPr>
              <a:t>):</a:t>
            </a:r>
          </a:p>
          <a:p>
            <a:pPr>
              <a:spcBef>
                <a:spcPct val="50000"/>
              </a:spcBef>
            </a:pPr>
            <a:r>
              <a:rPr lang="en-US" sz="2700" b="1" dirty="0">
                <a:latin typeface="Courier New" pitchFamily="1" charset="0"/>
              </a:rPr>
              <a:t>    </a:t>
            </a:r>
            <a:r>
              <a:rPr lang="en-US" sz="2700" b="1" dirty="0">
                <a:solidFill>
                  <a:srgbClr val="0A8E12"/>
                </a:solidFill>
                <a:latin typeface="Courier New" pitchFamily="1" charset="0"/>
              </a:rPr>
              <a:t>""" maps f onto the list L """</a:t>
            </a:r>
          </a:p>
          <a:p>
            <a:pPr>
              <a:spcBef>
                <a:spcPct val="50000"/>
              </a:spcBef>
            </a:pPr>
            <a:r>
              <a:rPr lang="en-US" sz="2700" b="1" dirty="0">
                <a:latin typeface="Courier New" pitchFamily="1" charset="0"/>
              </a:rPr>
              <a:t>    </a:t>
            </a:r>
            <a:r>
              <a:rPr lang="en-US" sz="2700" b="1" dirty="0">
                <a:solidFill>
                  <a:srgbClr val="DA740E"/>
                </a:solidFill>
                <a:latin typeface="Courier New" pitchFamily="1" charset="0"/>
              </a:rPr>
              <a:t>if </a:t>
            </a:r>
            <a:r>
              <a:rPr lang="en-US" sz="2700" b="1" dirty="0">
                <a:latin typeface="Courier New" pitchFamily="1" charset="0"/>
              </a:rPr>
              <a:t>L == []:</a:t>
            </a:r>
          </a:p>
          <a:p>
            <a:pPr>
              <a:spcBef>
                <a:spcPct val="50000"/>
              </a:spcBef>
            </a:pPr>
            <a:r>
              <a:rPr lang="en-US" sz="2700" b="1" dirty="0">
                <a:latin typeface="Courier New" pitchFamily="1" charset="0"/>
              </a:rPr>
              <a:t>        </a:t>
            </a:r>
            <a:r>
              <a:rPr lang="en-US" sz="2700" b="1" dirty="0">
                <a:solidFill>
                  <a:srgbClr val="9A04B8"/>
                </a:solidFill>
                <a:latin typeface="Courier New" pitchFamily="1" charset="0"/>
              </a:rPr>
              <a:t>return </a:t>
            </a:r>
            <a:r>
              <a:rPr lang="en-US" sz="2700" b="1" dirty="0">
                <a:latin typeface="Courier New" pitchFamily="1" charset="0"/>
              </a:rPr>
              <a:t>[]</a:t>
            </a:r>
          </a:p>
          <a:p>
            <a:pPr>
              <a:spcBef>
                <a:spcPct val="50000"/>
              </a:spcBef>
            </a:pPr>
            <a:r>
              <a:rPr lang="en-US" sz="2700" b="1" dirty="0">
                <a:latin typeface="Courier New" pitchFamily="1" charset="0"/>
              </a:rPr>
              <a:t>    </a:t>
            </a:r>
            <a:r>
              <a:rPr lang="en-US" sz="2700" b="1" dirty="0">
                <a:solidFill>
                  <a:srgbClr val="DA740E"/>
                </a:solidFill>
                <a:latin typeface="Courier New" pitchFamily="1" charset="0"/>
              </a:rPr>
              <a:t>else</a:t>
            </a:r>
            <a:r>
              <a:rPr lang="en-US" sz="2700" b="1" dirty="0">
                <a:latin typeface="Courier New" pitchFamily="1" charset="0"/>
              </a:rPr>
              <a:t>:</a:t>
            </a:r>
          </a:p>
          <a:p>
            <a:pPr>
              <a:spcBef>
                <a:spcPct val="50000"/>
              </a:spcBef>
            </a:pPr>
            <a:r>
              <a:rPr lang="en-US" sz="2700" b="1" dirty="0">
                <a:latin typeface="Courier New" pitchFamily="1" charset="0"/>
              </a:rPr>
              <a:t>        </a:t>
            </a:r>
            <a:r>
              <a:rPr lang="en-US" sz="2700" b="1" dirty="0">
                <a:solidFill>
                  <a:srgbClr val="9A04B8"/>
                </a:solidFill>
                <a:latin typeface="Courier New" pitchFamily="1" charset="0"/>
              </a:rPr>
              <a:t>return </a:t>
            </a:r>
            <a:endParaRPr lang="en-US" sz="2700" b="1" dirty="0">
              <a:latin typeface="Courier New" pitchFamily="1" charset="0"/>
            </a:endParaRPr>
          </a:p>
        </p:txBody>
      </p:sp>
      <p:sp>
        <p:nvSpPr>
          <p:cNvPr id="25605" name="Text Box 9"/>
          <p:cNvSpPr txBox="1">
            <a:spLocks noChangeArrowheads="1"/>
          </p:cNvSpPr>
          <p:nvPr>
            <p:custDataLst>
              <p:tags r:id="rId3"/>
            </p:custDataLst>
          </p:nvPr>
        </p:nvSpPr>
        <p:spPr bwMode="auto">
          <a:xfrm>
            <a:off x="6806623" y="1271588"/>
            <a:ext cx="21849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dirty="0">
                <a:solidFill>
                  <a:srgbClr val="0A8E12"/>
                </a:solidFill>
                <a:latin typeface="Cambria" pitchFamily="18" charset="0"/>
              </a:rPr>
              <a:t>What map</a:t>
            </a:r>
            <a:r>
              <a:rPr lang="en-US" sz="1200" i="1" dirty="0">
                <a:solidFill>
                  <a:srgbClr val="0A8E12"/>
                </a:solidFill>
                <a:latin typeface="Cambria" pitchFamily="18" charset="0"/>
              </a:rPr>
              <a:t> </a:t>
            </a:r>
            <a:r>
              <a:rPr lang="en-US" sz="1200" dirty="0">
                <a:solidFill>
                  <a:srgbClr val="0A8E12"/>
                </a:solidFill>
                <a:latin typeface="Cambria" pitchFamily="18" charset="0"/>
              </a:rPr>
              <a:t>could </a:t>
            </a:r>
            <a:r>
              <a:rPr lang="en-US" sz="1200" b="1" i="1" dirty="0">
                <a:solidFill>
                  <a:srgbClr val="0A8E12"/>
                </a:solidFill>
                <a:latin typeface="Cambria" pitchFamily="18" charset="0"/>
              </a:rPr>
              <a:t>this</a:t>
            </a:r>
            <a:r>
              <a:rPr lang="en-US" sz="1200" dirty="0">
                <a:solidFill>
                  <a:srgbClr val="0A8E12"/>
                </a:solidFill>
                <a:latin typeface="Cambria" pitchFamily="18" charset="0"/>
              </a:rPr>
              <a:t> refer to?</a:t>
            </a:r>
          </a:p>
        </p:txBody>
      </p:sp>
      <p:grpSp>
        <p:nvGrpSpPr>
          <p:cNvPr id="25606" name="Group 10"/>
          <p:cNvGrpSpPr>
            <a:grpSpLocks/>
          </p:cNvGrpSpPr>
          <p:nvPr>
            <p:custDataLst>
              <p:tags r:id="rId4"/>
            </p:custDataLst>
          </p:nvPr>
        </p:nvGrpSpPr>
        <p:grpSpPr bwMode="auto">
          <a:xfrm>
            <a:off x="8555038" y="1543050"/>
            <a:ext cx="381000" cy="457200"/>
            <a:chOff x="2928" y="1051"/>
            <a:chExt cx="840" cy="957"/>
          </a:xfrm>
        </p:grpSpPr>
        <p:sp>
          <p:nvSpPr>
            <p:cNvPr id="25609" name="Freeform 11"/>
            <p:cNvSpPr>
              <a:spLocks/>
            </p:cNvSpPr>
            <p:nvPr>
              <p:custDataLst>
                <p:tags r:id="rId5"/>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5610" name="Oval 12"/>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5611" name="Oval 13"/>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2" name="Oval 14"/>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3" name="Oval 15"/>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4" name="Oval 16"/>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5" name="Oval 17"/>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6" name="Oval 18"/>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7" name="AutoShape 19"/>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5618" name="Freeform 20"/>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5619" name="Freeform 21"/>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5620" name="Freeform 22"/>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5621" name="Freeform 23"/>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25607" name="Picture 24"/>
          <p:cNvPicPr>
            <a:picLocks noChangeAspect="1" noChangeArrowheads="1"/>
          </p:cNvPicPr>
          <p:nvPr/>
        </p:nvPicPr>
        <p:blipFill>
          <a:blip r:embed="rId19">
            <a:extLst>
              <a:ext uri="{28A0092B-C50C-407E-A947-70E740481C1C}">
                <a14:useLocalDpi xmlns:a14="http://schemas.microsoft.com/office/drawing/2010/main" val="0"/>
              </a:ext>
            </a:extLst>
          </a:blip>
          <a:srcRect l="26236" t="37119" r="30840" b="32143"/>
          <a:stretch>
            <a:fillRect/>
          </a:stretch>
        </p:blipFill>
        <p:spPr bwMode="auto">
          <a:xfrm>
            <a:off x="6781800" y="152400"/>
            <a:ext cx="2209800" cy="105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2246" y="1269170"/>
            <a:ext cx="5353325" cy="415498"/>
          </a:xfrm>
          <a:prstGeom prst="rect">
            <a:avLst/>
          </a:prstGeom>
        </p:spPr>
        <p:txBody>
          <a:bodyPr wrap="none">
            <a:spAutoFit/>
          </a:bodyPr>
          <a:lstStyle/>
          <a:p>
            <a:r>
              <a:rPr lang="en-US" sz="2100" dirty="0" smtClean="0">
                <a:solidFill>
                  <a:srgbClr val="000000"/>
                </a:solidFill>
                <a:latin typeface="Cambria" pitchFamily="18" charset="0"/>
                <a:cs typeface="Times New Roman" pitchFamily="1" charset="0"/>
              </a:rPr>
              <a:t>Python has a "more natural" syntax for map…</a:t>
            </a:r>
            <a:endParaRPr lang="en-US" dirty="0"/>
          </a:p>
        </p:txBody>
      </p:sp>
      <p:sp>
        <p:nvSpPr>
          <p:cNvPr id="5" name="Rounded Rectangle 4"/>
          <p:cNvSpPr/>
          <p:nvPr/>
        </p:nvSpPr>
        <p:spPr bwMode="auto">
          <a:xfrm>
            <a:off x="3733800" y="4800600"/>
            <a:ext cx="5048477" cy="1219200"/>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170819863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custDataLst>
              <p:tags r:id="rId1"/>
            </p:custDataLst>
          </p:nvPr>
        </p:nvSpPr>
        <p:spPr bwMode="auto">
          <a:xfrm>
            <a:off x="146050" y="147638"/>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latin typeface="Times New Roman" pitchFamily="1" charset="0"/>
              </a:rPr>
              <a:t>Quiz!  </a:t>
            </a:r>
            <a:endParaRPr lang="en-US">
              <a:latin typeface="Times New Roman" pitchFamily="1" charset="0"/>
            </a:endParaRPr>
          </a:p>
        </p:txBody>
      </p:sp>
      <p:sp>
        <p:nvSpPr>
          <p:cNvPr id="50179" name="Text Box 11"/>
          <p:cNvSpPr txBox="1">
            <a:spLocks noChangeArrowheads="1"/>
          </p:cNvSpPr>
          <p:nvPr>
            <p:custDataLst>
              <p:tags r:id="rId2"/>
            </p:custDataLst>
          </p:nvPr>
        </p:nvSpPr>
        <p:spPr bwMode="auto">
          <a:xfrm>
            <a:off x="381000" y="5591175"/>
            <a:ext cx="739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 a*(a-1) </a:t>
            </a:r>
            <a:r>
              <a:rPr lang="en-US" b="1">
                <a:solidFill>
                  <a:srgbClr val="DA740E"/>
                </a:solidFill>
                <a:latin typeface="Courier New" pitchFamily="1" charset="0"/>
              </a:rPr>
              <a:t>for</a:t>
            </a:r>
            <a:r>
              <a:rPr lang="en-US" b="1">
                <a:latin typeface="Courier New" pitchFamily="1" charset="0"/>
              </a:rPr>
              <a:t> a </a:t>
            </a:r>
            <a:r>
              <a:rPr lang="en-US" b="1">
                <a:solidFill>
                  <a:srgbClr val="CA770E"/>
                </a:solidFill>
                <a:latin typeface="Courier New" pitchFamily="1" charset="0"/>
              </a:rPr>
              <a:t>in</a:t>
            </a:r>
            <a:r>
              <a:rPr lang="en-US" b="1">
                <a:latin typeface="Courier New" pitchFamily="1" charset="0"/>
              </a:rPr>
              <a:t> </a:t>
            </a:r>
            <a:r>
              <a:rPr lang="en-US" b="1">
                <a:solidFill>
                  <a:srgbClr val="9A04B8"/>
                </a:solidFill>
                <a:latin typeface="Courier New" pitchFamily="1" charset="0"/>
              </a:rPr>
              <a:t>range</a:t>
            </a:r>
            <a:r>
              <a:rPr lang="en-US" b="1">
                <a:latin typeface="Courier New" pitchFamily="1" charset="0"/>
              </a:rPr>
              <a:t>(8) </a:t>
            </a:r>
            <a:r>
              <a:rPr lang="en-US" b="1">
                <a:solidFill>
                  <a:srgbClr val="CA770E"/>
                </a:solidFill>
                <a:latin typeface="Courier New" pitchFamily="1" charset="0"/>
              </a:rPr>
              <a:t>if</a:t>
            </a:r>
            <a:r>
              <a:rPr lang="en-US" b="1">
                <a:latin typeface="Courier New" pitchFamily="1" charset="0"/>
              </a:rPr>
              <a:t> a%2==1 ]</a:t>
            </a:r>
          </a:p>
        </p:txBody>
      </p:sp>
      <p:sp>
        <p:nvSpPr>
          <p:cNvPr id="50180" name="Text Box 11"/>
          <p:cNvSpPr txBox="1">
            <a:spLocks noChangeArrowheads="1"/>
          </p:cNvSpPr>
          <p:nvPr>
            <p:custDataLst>
              <p:tags r:id="rId3"/>
            </p:custDataLst>
          </p:nvPr>
        </p:nvSpPr>
        <p:spPr bwMode="auto">
          <a:xfrm>
            <a:off x="381000" y="4467225"/>
            <a:ext cx="784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 -7*b </a:t>
            </a:r>
            <a:r>
              <a:rPr lang="en-US" b="1">
                <a:solidFill>
                  <a:srgbClr val="DA740E"/>
                </a:solidFill>
                <a:latin typeface="Courier New" pitchFamily="1" charset="0"/>
              </a:rPr>
              <a:t>for</a:t>
            </a:r>
            <a:r>
              <a:rPr lang="en-US" b="1">
                <a:latin typeface="Courier New" pitchFamily="1" charset="0"/>
              </a:rPr>
              <a:t> b </a:t>
            </a:r>
            <a:r>
              <a:rPr lang="en-US" b="1">
                <a:solidFill>
                  <a:srgbClr val="CA770E"/>
                </a:solidFill>
                <a:latin typeface="Courier New" pitchFamily="1" charset="0"/>
              </a:rPr>
              <a:t>in</a:t>
            </a:r>
            <a:r>
              <a:rPr lang="en-US" b="1">
                <a:latin typeface="Courier New" pitchFamily="1" charset="0"/>
              </a:rPr>
              <a:t> </a:t>
            </a:r>
            <a:r>
              <a:rPr lang="en-US" b="1">
                <a:solidFill>
                  <a:srgbClr val="9A04B8"/>
                </a:solidFill>
                <a:latin typeface="Courier New" pitchFamily="1" charset="0"/>
              </a:rPr>
              <a:t>range</a:t>
            </a:r>
            <a:r>
              <a:rPr lang="en-US" b="1">
                <a:latin typeface="Courier New" pitchFamily="1" charset="0"/>
              </a:rPr>
              <a:t>(-6,6) </a:t>
            </a:r>
            <a:r>
              <a:rPr lang="en-US" b="1">
                <a:solidFill>
                  <a:srgbClr val="CA770E"/>
                </a:solidFill>
                <a:latin typeface="Courier New" pitchFamily="1" charset="0"/>
              </a:rPr>
              <a:t>if</a:t>
            </a:r>
            <a:r>
              <a:rPr lang="en-US" b="1">
                <a:latin typeface="Courier New" pitchFamily="1" charset="0"/>
              </a:rPr>
              <a:t> </a:t>
            </a:r>
            <a:r>
              <a:rPr lang="en-US" b="1">
                <a:solidFill>
                  <a:srgbClr val="9A04B8"/>
                </a:solidFill>
                <a:latin typeface="Courier New" pitchFamily="1" charset="0"/>
              </a:rPr>
              <a:t>abs</a:t>
            </a:r>
            <a:r>
              <a:rPr lang="en-US" b="1">
                <a:latin typeface="Courier New" pitchFamily="1" charset="0"/>
              </a:rPr>
              <a:t>(b)&gt;4 ]</a:t>
            </a:r>
          </a:p>
        </p:txBody>
      </p:sp>
      <p:sp>
        <p:nvSpPr>
          <p:cNvPr id="50181" name="Text Box 11"/>
          <p:cNvSpPr txBox="1">
            <a:spLocks noChangeArrowheads="1"/>
          </p:cNvSpPr>
          <p:nvPr>
            <p:custDataLst>
              <p:tags r:id="rId4"/>
            </p:custDataLst>
          </p:nvPr>
        </p:nvSpPr>
        <p:spPr bwMode="auto">
          <a:xfrm>
            <a:off x="381000" y="3343275"/>
            <a:ext cx="739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 s[1::2] </a:t>
            </a:r>
            <a:r>
              <a:rPr lang="en-US" b="1">
                <a:solidFill>
                  <a:srgbClr val="DA740E"/>
                </a:solidFill>
                <a:latin typeface="Courier New" pitchFamily="1" charset="0"/>
              </a:rPr>
              <a:t>for</a:t>
            </a:r>
            <a:r>
              <a:rPr lang="en-US" b="1">
                <a:latin typeface="Courier New" pitchFamily="1" charset="0"/>
              </a:rPr>
              <a:t> s </a:t>
            </a:r>
            <a:r>
              <a:rPr lang="en-US" b="1">
                <a:solidFill>
                  <a:srgbClr val="CA770E"/>
                </a:solidFill>
                <a:latin typeface="Courier New" pitchFamily="1" charset="0"/>
              </a:rPr>
              <a:t>in</a:t>
            </a:r>
            <a:r>
              <a:rPr lang="en-US" b="1">
                <a:latin typeface="Courier New" pitchFamily="1" charset="0"/>
              </a:rPr>
              <a:t> [</a:t>
            </a:r>
            <a:r>
              <a:rPr lang="en-US" b="1">
                <a:solidFill>
                  <a:srgbClr val="0A8E12"/>
                </a:solidFill>
                <a:latin typeface="Courier New" pitchFamily="1" charset="0"/>
              </a:rPr>
              <a:t>'aces'</a:t>
            </a:r>
            <a:r>
              <a:rPr lang="en-US" b="1">
                <a:latin typeface="Courier New" pitchFamily="1" charset="0"/>
              </a:rPr>
              <a:t>,</a:t>
            </a:r>
            <a:r>
              <a:rPr lang="en-US" b="1">
                <a:solidFill>
                  <a:srgbClr val="0A8E12"/>
                </a:solidFill>
                <a:latin typeface="Courier New" pitchFamily="1" charset="0"/>
              </a:rPr>
              <a:t>'451!'</a:t>
            </a:r>
            <a:r>
              <a:rPr lang="en-US" b="1">
                <a:latin typeface="Courier New" pitchFamily="1" charset="0"/>
              </a:rPr>
              <a:t>] ]</a:t>
            </a:r>
          </a:p>
        </p:txBody>
      </p:sp>
      <p:sp>
        <p:nvSpPr>
          <p:cNvPr id="50182" name="Text Box 11"/>
          <p:cNvSpPr txBox="1">
            <a:spLocks noChangeArrowheads="1"/>
          </p:cNvSpPr>
          <p:nvPr>
            <p:custDataLst>
              <p:tags r:id="rId5"/>
            </p:custDataLst>
          </p:nvPr>
        </p:nvSpPr>
        <p:spPr bwMode="auto">
          <a:xfrm>
            <a:off x="381000" y="1095375"/>
            <a:ext cx="762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 n**2 </a:t>
            </a:r>
            <a:r>
              <a:rPr lang="en-US" b="1">
                <a:solidFill>
                  <a:srgbClr val="DA740E"/>
                </a:solidFill>
                <a:latin typeface="Courier New" pitchFamily="1" charset="0"/>
              </a:rPr>
              <a:t>for</a:t>
            </a:r>
            <a:r>
              <a:rPr lang="en-US" b="1">
                <a:latin typeface="Courier New" pitchFamily="1" charset="0"/>
              </a:rPr>
              <a:t> n </a:t>
            </a:r>
            <a:r>
              <a:rPr lang="en-US" b="1">
                <a:solidFill>
                  <a:srgbClr val="CA770E"/>
                </a:solidFill>
                <a:latin typeface="Courier New" pitchFamily="1" charset="0"/>
              </a:rPr>
              <a:t>in</a:t>
            </a:r>
            <a:r>
              <a:rPr lang="en-US" b="1">
                <a:latin typeface="Courier New" pitchFamily="1" charset="0"/>
              </a:rPr>
              <a:t> </a:t>
            </a:r>
            <a:r>
              <a:rPr lang="en-US" b="1">
                <a:solidFill>
                  <a:srgbClr val="9A04B8"/>
                </a:solidFill>
                <a:latin typeface="Courier New" pitchFamily="1" charset="0"/>
              </a:rPr>
              <a:t>range</a:t>
            </a:r>
            <a:r>
              <a:rPr lang="en-US" b="1">
                <a:latin typeface="Courier New" pitchFamily="1" charset="0"/>
              </a:rPr>
              <a:t>(0,5) ]</a:t>
            </a:r>
          </a:p>
        </p:txBody>
      </p:sp>
      <p:sp>
        <p:nvSpPr>
          <p:cNvPr id="50183" name="Text Box 11"/>
          <p:cNvSpPr txBox="1">
            <a:spLocks noChangeArrowheads="1"/>
          </p:cNvSpPr>
          <p:nvPr>
            <p:custDataLst>
              <p:tags r:id="rId6"/>
            </p:custDataLst>
          </p:nvPr>
        </p:nvSpPr>
        <p:spPr bwMode="auto">
          <a:xfrm>
            <a:off x="325438" y="2147888"/>
            <a:ext cx="426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100" b="1">
                <a:latin typeface="Courier New" pitchFamily="1" charset="0"/>
              </a:rPr>
              <a:t>[ 42 </a:t>
            </a:r>
            <a:r>
              <a:rPr lang="en-US" sz="2100" b="1">
                <a:solidFill>
                  <a:srgbClr val="DA740E"/>
                </a:solidFill>
                <a:latin typeface="Courier New" pitchFamily="1" charset="0"/>
              </a:rPr>
              <a:t>for</a:t>
            </a:r>
            <a:r>
              <a:rPr lang="en-US" sz="2100" b="1">
                <a:latin typeface="Courier New" pitchFamily="1" charset="0"/>
              </a:rPr>
              <a:t> z </a:t>
            </a:r>
            <a:r>
              <a:rPr lang="en-US" sz="2100" b="1">
                <a:solidFill>
                  <a:srgbClr val="CA770E"/>
                </a:solidFill>
                <a:latin typeface="Courier New" pitchFamily="1" charset="0"/>
              </a:rPr>
              <a:t>in</a:t>
            </a:r>
            <a:r>
              <a:rPr lang="en-US" sz="2100" b="1">
                <a:latin typeface="Courier New" pitchFamily="1" charset="0"/>
              </a:rPr>
              <a:t> [0,1,2] ]</a:t>
            </a:r>
          </a:p>
        </p:txBody>
      </p:sp>
      <p:sp>
        <p:nvSpPr>
          <p:cNvPr id="50184" name="Rectangle 18"/>
          <p:cNvSpPr>
            <a:spLocks noChangeArrowheads="1"/>
          </p:cNvSpPr>
          <p:nvPr/>
        </p:nvSpPr>
        <p:spPr bwMode="auto">
          <a:xfrm>
            <a:off x="1676400" y="228600"/>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A </a:t>
            </a:r>
            <a:r>
              <a:rPr lang="en-US" sz="1800" b="1">
                <a:latin typeface="Courier New" pitchFamily="1" charset="0"/>
                <a:cs typeface="Courier New" pitchFamily="1" charset="0"/>
              </a:rPr>
              <a:t>range</a:t>
            </a:r>
            <a:r>
              <a:rPr lang="en-US" sz="1800">
                <a:latin typeface="Cambria" pitchFamily="18" charset="0"/>
              </a:rPr>
              <a:t> of list comprehensions...</a:t>
            </a:r>
          </a:p>
        </p:txBody>
      </p:sp>
      <p:sp>
        <p:nvSpPr>
          <p:cNvPr id="50185" name="Rectangle 19"/>
          <p:cNvSpPr>
            <a:spLocks noChangeArrowheads="1"/>
          </p:cNvSpPr>
          <p:nvPr/>
        </p:nvSpPr>
        <p:spPr bwMode="auto">
          <a:xfrm>
            <a:off x="1676400" y="468313"/>
            <a:ext cx="3733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What's Python's result for each L.C.:</a:t>
            </a:r>
          </a:p>
        </p:txBody>
      </p:sp>
      <p:cxnSp>
        <p:nvCxnSpPr>
          <p:cNvPr id="50186" name="Straight Connector 21"/>
          <p:cNvCxnSpPr>
            <a:cxnSpLocks noChangeShapeType="1"/>
          </p:cNvCxnSpPr>
          <p:nvPr/>
        </p:nvCxnSpPr>
        <p:spPr bwMode="auto">
          <a:xfrm>
            <a:off x="123825" y="2063750"/>
            <a:ext cx="818197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50187" name="Straight Connector 22"/>
          <p:cNvCxnSpPr>
            <a:cxnSpLocks noChangeShapeType="1"/>
          </p:cNvCxnSpPr>
          <p:nvPr/>
        </p:nvCxnSpPr>
        <p:spPr bwMode="auto">
          <a:xfrm>
            <a:off x="123825" y="3201988"/>
            <a:ext cx="825817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50188" name="Straight Connector 23"/>
          <p:cNvCxnSpPr>
            <a:cxnSpLocks noChangeShapeType="1"/>
          </p:cNvCxnSpPr>
          <p:nvPr/>
        </p:nvCxnSpPr>
        <p:spPr bwMode="auto">
          <a:xfrm>
            <a:off x="123825" y="4340225"/>
            <a:ext cx="818197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50189" name="Straight Connector 24"/>
          <p:cNvCxnSpPr>
            <a:cxnSpLocks noChangeShapeType="1"/>
          </p:cNvCxnSpPr>
          <p:nvPr/>
        </p:nvCxnSpPr>
        <p:spPr bwMode="auto">
          <a:xfrm>
            <a:off x="123825" y="5478463"/>
            <a:ext cx="818197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0190" name="Text Box 11"/>
          <p:cNvSpPr txBox="1">
            <a:spLocks noChangeArrowheads="1"/>
          </p:cNvSpPr>
          <p:nvPr>
            <p:custDataLst>
              <p:tags r:id="rId7"/>
            </p:custDataLst>
          </p:nvPr>
        </p:nvSpPr>
        <p:spPr bwMode="auto">
          <a:xfrm>
            <a:off x="4745038" y="2147888"/>
            <a:ext cx="4114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100" b="1">
                <a:latin typeface="Courier New" pitchFamily="1" charset="0"/>
              </a:rPr>
              <a:t>[ z </a:t>
            </a:r>
            <a:r>
              <a:rPr lang="en-US" sz="2100" b="1">
                <a:solidFill>
                  <a:srgbClr val="DA740E"/>
                </a:solidFill>
                <a:latin typeface="Courier New" pitchFamily="1" charset="0"/>
              </a:rPr>
              <a:t>for</a:t>
            </a:r>
            <a:r>
              <a:rPr lang="en-US" sz="2100" b="1">
                <a:latin typeface="Courier New" pitchFamily="1" charset="0"/>
              </a:rPr>
              <a:t> z </a:t>
            </a:r>
            <a:r>
              <a:rPr lang="en-US" sz="2100" b="1">
                <a:solidFill>
                  <a:srgbClr val="CA770E"/>
                </a:solidFill>
                <a:latin typeface="Courier New" pitchFamily="1" charset="0"/>
              </a:rPr>
              <a:t>in</a:t>
            </a:r>
            <a:r>
              <a:rPr lang="en-US" sz="2100" b="1">
                <a:latin typeface="Courier New" pitchFamily="1" charset="0"/>
              </a:rPr>
              <a:t> [0,1,2] ]</a:t>
            </a:r>
          </a:p>
        </p:txBody>
      </p:sp>
      <p:cxnSp>
        <p:nvCxnSpPr>
          <p:cNvPr id="50191" name="Straight Connector 42"/>
          <p:cNvCxnSpPr>
            <a:cxnSpLocks noChangeShapeType="1"/>
          </p:cNvCxnSpPr>
          <p:nvPr/>
        </p:nvCxnSpPr>
        <p:spPr bwMode="auto">
          <a:xfrm rot="5400000">
            <a:off x="4020343" y="2634457"/>
            <a:ext cx="110331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0192" name="Rectangle 20"/>
          <p:cNvSpPr>
            <a:spLocks noChangeArrowheads="1"/>
          </p:cNvSpPr>
          <p:nvPr/>
        </p:nvSpPr>
        <p:spPr bwMode="auto">
          <a:xfrm>
            <a:off x="5453063" y="390525"/>
            <a:ext cx="34051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500">
                <a:latin typeface="Cambria" pitchFamily="18" charset="0"/>
              </a:rPr>
              <a:t>First/last name(s):_______________________ </a:t>
            </a:r>
          </a:p>
        </p:txBody>
      </p:sp>
      <p:grpSp>
        <p:nvGrpSpPr>
          <p:cNvPr id="50193" name="Group 20"/>
          <p:cNvGrpSpPr>
            <a:grpSpLocks/>
          </p:cNvGrpSpPr>
          <p:nvPr>
            <p:custDataLst>
              <p:tags r:id="rId8"/>
            </p:custDataLst>
          </p:nvPr>
        </p:nvGrpSpPr>
        <p:grpSpPr bwMode="auto">
          <a:xfrm>
            <a:off x="8458200" y="6248400"/>
            <a:ext cx="457200" cy="457200"/>
            <a:chOff x="2928" y="1051"/>
            <a:chExt cx="840" cy="957"/>
          </a:xfrm>
        </p:grpSpPr>
        <p:sp>
          <p:nvSpPr>
            <p:cNvPr id="50214" name="Freeform 21"/>
            <p:cNvSpPr>
              <a:spLocks/>
            </p:cNvSpPr>
            <p:nvPr>
              <p:custDataLst>
                <p:tags r:id="rId9"/>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0215" name="Oval 22"/>
            <p:cNvSpPr>
              <a:spLocks noChangeArrowheads="1"/>
            </p:cNvSpPr>
            <p:nvPr>
              <p:custDataLst>
                <p:tags r:id="rId1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0216" name="Oval 23"/>
            <p:cNvSpPr>
              <a:spLocks noChangeArrowheads="1"/>
            </p:cNvSpPr>
            <p:nvPr>
              <p:custDataLst>
                <p:tags r:id="rId1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217" name="Oval 24"/>
            <p:cNvSpPr>
              <a:spLocks noChangeArrowheads="1"/>
            </p:cNvSpPr>
            <p:nvPr>
              <p:custDataLst>
                <p:tags r:id="rId1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218" name="Oval 25"/>
            <p:cNvSpPr>
              <a:spLocks noChangeArrowheads="1"/>
            </p:cNvSpPr>
            <p:nvPr>
              <p:custDataLst>
                <p:tags r:id="rId1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219" name="Oval 26"/>
            <p:cNvSpPr>
              <a:spLocks noChangeArrowheads="1"/>
            </p:cNvSpPr>
            <p:nvPr>
              <p:custDataLst>
                <p:tags r:id="rId1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220" name="Oval 27"/>
            <p:cNvSpPr>
              <a:spLocks noChangeArrowheads="1"/>
            </p:cNvSpPr>
            <p:nvPr>
              <p:custDataLst>
                <p:tags r:id="rId1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221" name="Oval 28"/>
            <p:cNvSpPr>
              <a:spLocks noChangeArrowheads="1"/>
            </p:cNvSpPr>
            <p:nvPr>
              <p:custDataLst>
                <p:tags r:id="rId1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222" name="AutoShape 29"/>
            <p:cNvSpPr>
              <a:spLocks noChangeArrowheads="1"/>
            </p:cNvSpPr>
            <p:nvPr>
              <p:custDataLst>
                <p:tags r:id="rId1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0223" name="Freeform 30"/>
            <p:cNvSpPr>
              <a:spLocks/>
            </p:cNvSpPr>
            <p:nvPr>
              <p:custDataLst>
                <p:tags r:id="rId1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0224" name="Freeform 31"/>
            <p:cNvSpPr>
              <a:spLocks/>
            </p:cNvSpPr>
            <p:nvPr>
              <p:custDataLst>
                <p:tags r:id="rId1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0225" name="Freeform 32"/>
            <p:cNvSpPr>
              <a:spLocks/>
            </p:cNvSpPr>
            <p:nvPr>
              <p:custDataLst>
                <p:tags r:id="rId2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0226" name="Freeform 33"/>
            <p:cNvSpPr>
              <a:spLocks/>
            </p:cNvSpPr>
            <p:nvPr>
              <p:custDataLst>
                <p:tags r:id="rId2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0194" name="Text Box 10"/>
          <p:cNvSpPr txBox="1">
            <a:spLocks noChangeArrowheads="1"/>
          </p:cNvSpPr>
          <p:nvPr/>
        </p:nvSpPr>
        <p:spPr bwMode="auto">
          <a:xfrm>
            <a:off x="7162800" y="6167438"/>
            <a:ext cx="1447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b="1">
                <a:solidFill>
                  <a:srgbClr val="0A8E12"/>
                </a:solidFill>
                <a:latin typeface="Calibri" pitchFamily="-106" charset="0"/>
              </a:rPr>
              <a:t>I wonder </a:t>
            </a:r>
            <a:r>
              <a:rPr lang="en-US" sz="1200" b="1">
                <a:latin typeface="Courier New" pitchFamily="1" charset="0"/>
                <a:cs typeface="Courier New" pitchFamily="1" charset="0"/>
              </a:rPr>
              <a:t>if </a:t>
            </a:r>
            <a:r>
              <a:rPr lang="en-US" sz="1200" b="1">
                <a:solidFill>
                  <a:srgbClr val="0A8E12"/>
                </a:solidFill>
                <a:latin typeface="Calibri" pitchFamily="-106" charset="0"/>
              </a:rPr>
              <a:t>these will be useful?!</a:t>
            </a:r>
          </a:p>
        </p:txBody>
      </p:sp>
      <mc:AlternateContent xmlns:mc="http://schemas.openxmlformats.org/markup-compatibility/2006" xmlns:p14="http://schemas.microsoft.com/office/powerpoint/2010/main">
        <mc:Choice Requires="p14">
          <p:contentPart p14:bwMode="auto" r:id="rId23">
            <p14:nvContentPartPr>
              <p14:cNvPr id="6146" name="Ink 32"/>
              <p14:cNvContentPartPr>
                <a14:cpLocks xmlns:a14="http://schemas.microsoft.com/office/drawing/2010/main" noRot="1" noChangeAspect="1" noEditPoints="1" noChangeArrowheads="1" noChangeShapeType="1"/>
              </p14:cNvContentPartPr>
              <p14:nvPr/>
            </p14:nvContentPartPr>
            <p14:xfrm>
              <a:off x="792163" y="1038225"/>
              <a:ext cx="714375" cy="106363"/>
            </p14:xfrm>
          </p:contentPart>
        </mc:Choice>
        <mc:Fallback xmlns="">
          <p:pic>
            <p:nvPicPr>
              <p:cNvPr id="6146" name="Ink 32"/>
              <p:cNvPicPr>
                <a:picLocks noRot="1" noChangeAspect="1" noEditPoints="1" noChangeArrowheads="1" noChangeShapeType="1"/>
              </p:cNvPicPr>
              <p:nvPr/>
            </p:nvPicPr>
            <p:blipFill>
              <a:blip r:embed="rId24"/>
              <a:stretch>
                <a:fillRect/>
              </a:stretch>
            </p:blipFill>
            <p:spPr>
              <a:xfrm>
                <a:off x="782081" y="1026687"/>
                <a:ext cx="729138" cy="126914"/>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6147" name="Ink 33"/>
              <p14:cNvContentPartPr>
                <a14:cpLocks xmlns:a14="http://schemas.microsoft.com/office/drawing/2010/main" noRot="1" noChangeAspect="1" noEditPoints="1" noChangeArrowheads="1" noChangeShapeType="1"/>
              </p14:cNvContentPartPr>
              <p14:nvPr/>
            </p14:nvContentPartPr>
            <p14:xfrm>
              <a:off x="1366838" y="1508125"/>
              <a:ext cx="798512" cy="592138"/>
            </p14:xfrm>
          </p:contentPart>
        </mc:Choice>
        <mc:Fallback xmlns="">
          <p:pic>
            <p:nvPicPr>
              <p:cNvPr id="6147" name="Ink 33"/>
              <p:cNvPicPr>
                <a:picLocks noRot="1" noChangeAspect="1" noEditPoints="1" noChangeArrowheads="1" noChangeShapeType="1"/>
              </p:cNvPicPr>
              <p:nvPr/>
            </p:nvPicPr>
            <p:blipFill>
              <a:blip r:embed="rId26"/>
              <a:stretch>
                <a:fillRect/>
              </a:stretch>
            </p:blipFill>
            <p:spPr>
              <a:xfrm>
                <a:off x="1352797" y="1494446"/>
                <a:ext cx="820473" cy="610136"/>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148" name="Ink 34"/>
              <p14:cNvContentPartPr>
                <a14:cpLocks xmlns:a14="http://schemas.microsoft.com/office/drawing/2010/main" noRot="1" noChangeAspect="1" noEditPoints="1" noChangeArrowheads="1" noChangeShapeType="1"/>
              </p14:cNvContentPartPr>
              <p14:nvPr/>
            </p14:nvContentPartPr>
            <p14:xfrm>
              <a:off x="2455863" y="1577975"/>
              <a:ext cx="1152525" cy="525463"/>
            </p14:xfrm>
          </p:contentPart>
        </mc:Choice>
        <mc:Fallback xmlns="">
          <p:pic>
            <p:nvPicPr>
              <p:cNvPr id="6148" name="Ink 34"/>
              <p:cNvPicPr>
                <a:picLocks noRot="1" noChangeAspect="1" noEditPoints="1" noChangeArrowheads="1" noChangeShapeType="1"/>
              </p:cNvPicPr>
              <p:nvPr/>
            </p:nvPicPr>
            <p:blipFill>
              <a:blip r:embed="rId28"/>
              <a:stretch>
                <a:fillRect/>
              </a:stretch>
            </p:blipFill>
            <p:spPr>
              <a:xfrm>
                <a:off x="2442541" y="1573656"/>
                <a:ext cx="1170888" cy="533741"/>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149" name="Ink 35"/>
              <p14:cNvContentPartPr>
                <a14:cpLocks xmlns:a14="http://schemas.microsoft.com/office/drawing/2010/main" noRot="1" noChangeAspect="1" noEditPoints="1" noChangeArrowheads="1" noChangeShapeType="1"/>
              </p14:cNvContentPartPr>
              <p14:nvPr/>
            </p14:nvContentPartPr>
            <p14:xfrm>
              <a:off x="3816350" y="1573213"/>
              <a:ext cx="357188" cy="317500"/>
            </p14:xfrm>
          </p:contentPart>
        </mc:Choice>
        <mc:Fallback xmlns="">
          <p:pic>
            <p:nvPicPr>
              <p:cNvPr id="6149" name="Ink 35"/>
              <p:cNvPicPr>
                <a:picLocks noRot="1" noChangeAspect="1" noEditPoints="1" noChangeArrowheads="1" noChangeShapeType="1"/>
              </p:cNvPicPr>
              <p:nvPr/>
            </p:nvPicPr>
            <p:blipFill>
              <a:blip r:embed="rId30"/>
              <a:stretch>
                <a:fillRect/>
              </a:stretch>
            </p:blipFill>
            <p:spPr>
              <a:xfrm>
                <a:off x="3803041" y="1566013"/>
                <a:ext cx="384526" cy="331179"/>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6150" name="Ink 36"/>
              <p14:cNvContentPartPr>
                <a14:cpLocks xmlns:a14="http://schemas.microsoft.com/office/drawing/2010/main" noRot="1" noChangeAspect="1" noEditPoints="1" noChangeArrowheads="1" noChangeShapeType="1"/>
              </p14:cNvContentPartPr>
              <p14:nvPr/>
            </p14:nvContentPartPr>
            <p14:xfrm>
              <a:off x="4543425" y="1589088"/>
              <a:ext cx="246063" cy="357187"/>
            </p14:xfrm>
          </p:contentPart>
        </mc:Choice>
        <mc:Fallback xmlns="">
          <p:pic>
            <p:nvPicPr>
              <p:cNvPr id="6150" name="Ink 36"/>
              <p:cNvPicPr>
                <a:picLocks noRot="1" noChangeAspect="1" noEditPoints="1" noChangeArrowheads="1" noChangeShapeType="1"/>
              </p:cNvPicPr>
              <p:nvPr/>
            </p:nvPicPr>
            <p:blipFill>
              <a:blip r:embed="rId32"/>
              <a:stretch>
                <a:fillRect/>
              </a:stretch>
            </p:blipFill>
            <p:spPr>
              <a:xfrm>
                <a:off x="4536220" y="1575419"/>
                <a:ext cx="267679" cy="385604"/>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6151" name="Ink 37"/>
              <p14:cNvContentPartPr>
                <a14:cpLocks xmlns:a14="http://schemas.microsoft.com/office/drawing/2010/main" noRot="1" noChangeAspect="1" noEditPoints="1" noChangeArrowheads="1" noChangeShapeType="1"/>
              </p14:cNvContentPartPr>
              <p14:nvPr/>
            </p14:nvContentPartPr>
            <p14:xfrm>
              <a:off x="873125" y="2576513"/>
              <a:ext cx="279400" cy="481012"/>
            </p14:xfrm>
          </p:contentPart>
        </mc:Choice>
        <mc:Fallback xmlns="">
          <p:pic>
            <p:nvPicPr>
              <p:cNvPr id="6151" name="Ink 37"/>
              <p:cNvPicPr>
                <a:picLocks noRot="1" noChangeAspect="1" noEditPoints="1" noChangeArrowheads="1" noChangeShapeType="1"/>
              </p:cNvPicPr>
              <p:nvPr/>
            </p:nvPicPr>
            <p:blipFill>
              <a:blip r:embed="rId34"/>
              <a:stretch>
                <a:fillRect/>
              </a:stretch>
            </p:blipFill>
            <p:spPr>
              <a:xfrm>
                <a:off x="858003" y="2561751"/>
                <a:ext cx="304964" cy="509095"/>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6152" name="Ink 38"/>
              <p14:cNvContentPartPr>
                <a14:cpLocks xmlns:a14="http://schemas.microsoft.com/office/drawing/2010/main" noRot="1" noChangeAspect="1" noEditPoints="1" noChangeArrowheads="1" noChangeShapeType="1"/>
              </p14:cNvContentPartPr>
              <p14:nvPr/>
            </p14:nvContentPartPr>
            <p14:xfrm>
              <a:off x="1411288" y="2578100"/>
              <a:ext cx="2239962" cy="558800"/>
            </p14:xfrm>
          </p:contentPart>
        </mc:Choice>
        <mc:Fallback xmlns="">
          <p:pic>
            <p:nvPicPr>
              <p:cNvPr id="6152" name="Ink 38"/>
              <p:cNvPicPr>
                <a:picLocks noRot="1" noChangeAspect="1" noEditPoints="1" noChangeArrowheads="1" noChangeShapeType="1"/>
              </p:cNvPicPr>
              <p:nvPr/>
            </p:nvPicPr>
            <p:blipFill>
              <a:blip r:embed="rId36"/>
              <a:stretch>
                <a:fillRect/>
              </a:stretch>
            </p:blipFill>
            <p:spPr>
              <a:xfrm>
                <a:off x="1397250" y="2564058"/>
                <a:ext cx="2268758" cy="581483"/>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6153" name="Ink 39"/>
              <p14:cNvContentPartPr>
                <a14:cpLocks xmlns:a14="http://schemas.microsoft.com/office/drawing/2010/main" noRot="1" noChangeAspect="1" noEditPoints="1" noChangeArrowheads="1" noChangeShapeType="1"/>
              </p14:cNvContentPartPr>
              <p14:nvPr/>
            </p14:nvContentPartPr>
            <p14:xfrm>
              <a:off x="5268913" y="2538413"/>
              <a:ext cx="825500" cy="576262"/>
            </p14:xfrm>
          </p:contentPart>
        </mc:Choice>
        <mc:Fallback xmlns="">
          <p:pic>
            <p:nvPicPr>
              <p:cNvPr id="6153" name="Ink 39"/>
              <p:cNvPicPr>
                <a:picLocks noRot="1" noChangeAspect="1" noEditPoints="1" noChangeArrowheads="1" noChangeShapeType="1"/>
              </p:cNvPicPr>
              <p:nvPr/>
            </p:nvPicPr>
            <p:blipFill>
              <a:blip r:embed="rId38"/>
              <a:stretch>
                <a:fillRect/>
              </a:stretch>
            </p:blipFill>
            <p:spPr>
              <a:xfrm>
                <a:off x="5255233" y="2524735"/>
                <a:ext cx="849261" cy="599658"/>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6154" name="Ink 40"/>
              <p14:cNvContentPartPr>
                <a14:cpLocks xmlns:a14="http://schemas.microsoft.com/office/drawing/2010/main" noRot="1" noChangeAspect="1" noEditPoints="1" noChangeArrowheads="1" noChangeShapeType="1"/>
              </p14:cNvContentPartPr>
              <p14:nvPr/>
            </p14:nvContentPartPr>
            <p14:xfrm>
              <a:off x="6443663" y="2573338"/>
              <a:ext cx="196850" cy="574675"/>
            </p14:xfrm>
          </p:contentPart>
        </mc:Choice>
        <mc:Fallback xmlns="">
          <p:pic>
            <p:nvPicPr>
              <p:cNvPr id="6154" name="Ink 40"/>
              <p:cNvPicPr>
                <a:picLocks noRot="1" noChangeAspect="1" noEditPoints="1" noChangeArrowheads="1" noChangeShapeType="1"/>
              </p:cNvPicPr>
              <p:nvPr/>
            </p:nvPicPr>
            <p:blipFill>
              <a:blip r:embed="rId40"/>
              <a:stretch>
                <a:fillRect/>
              </a:stretch>
            </p:blipFill>
            <p:spPr>
              <a:xfrm>
                <a:off x="6428548" y="2563616"/>
                <a:ext cx="223121" cy="590518"/>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6155" name="Ink 41"/>
              <p14:cNvContentPartPr>
                <a14:cpLocks xmlns:a14="http://schemas.microsoft.com/office/drawing/2010/main" noRot="1" noChangeAspect="1" noEditPoints="1" noChangeArrowheads="1" noChangeShapeType="1"/>
              </p14:cNvContentPartPr>
              <p14:nvPr/>
            </p14:nvContentPartPr>
            <p14:xfrm>
              <a:off x="6967538" y="2593975"/>
              <a:ext cx="711200" cy="492125"/>
            </p14:xfrm>
          </p:contentPart>
        </mc:Choice>
        <mc:Fallback xmlns="">
          <p:pic>
            <p:nvPicPr>
              <p:cNvPr id="6155" name="Ink 41"/>
              <p:cNvPicPr>
                <a:picLocks noRot="1" noChangeAspect="1" noEditPoints="1" noChangeArrowheads="1" noChangeShapeType="1"/>
              </p:cNvPicPr>
              <p:nvPr/>
            </p:nvPicPr>
            <p:blipFill>
              <a:blip r:embed="rId42"/>
              <a:stretch>
                <a:fillRect/>
              </a:stretch>
            </p:blipFill>
            <p:spPr>
              <a:xfrm>
                <a:off x="6956381" y="2580295"/>
                <a:ext cx="736034" cy="516965"/>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6156" name="Ink 42"/>
              <p14:cNvContentPartPr>
                <a14:cpLocks xmlns:a14="http://schemas.microsoft.com/office/drawing/2010/main" noRot="1" noChangeAspect="1" noEditPoints="1" noChangeArrowheads="1" noChangeShapeType="1"/>
              </p14:cNvContentPartPr>
              <p14:nvPr/>
            </p14:nvContentPartPr>
            <p14:xfrm>
              <a:off x="2314575" y="3765550"/>
              <a:ext cx="1181100" cy="569913"/>
            </p14:xfrm>
          </p:contentPart>
        </mc:Choice>
        <mc:Fallback xmlns="">
          <p:pic>
            <p:nvPicPr>
              <p:cNvPr id="6156" name="Ink 42"/>
              <p:cNvPicPr>
                <a:picLocks noRot="1" noChangeAspect="1" noEditPoints="1" noChangeArrowheads="1" noChangeShapeType="1"/>
              </p:cNvPicPr>
              <p:nvPr/>
            </p:nvPicPr>
            <p:blipFill>
              <a:blip r:embed="rId44"/>
              <a:stretch>
                <a:fillRect/>
              </a:stretch>
            </p:blipFill>
            <p:spPr>
              <a:xfrm>
                <a:off x="2299816" y="3751158"/>
                <a:ext cx="1210619" cy="590781"/>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6157" name="Ink 43"/>
              <p14:cNvContentPartPr>
                <a14:cpLocks xmlns:a14="http://schemas.microsoft.com/office/drawing/2010/main" noRot="1" noChangeAspect="1" noEditPoints="1" noChangeArrowheads="1" noChangeShapeType="1"/>
              </p14:cNvContentPartPr>
              <p14:nvPr/>
            </p14:nvContentPartPr>
            <p14:xfrm>
              <a:off x="3706813" y="3757613"/>
              <a:ext cx="1076325" cy="484187"/>
            </p14:xfrm>
          </p:contentPart>
        </mc:Choice>
        <mc:Fallback xmlns="">
          <p:pic>
            <p:nvPicPr>
              <p:cNvPr id="6157" name="Ink 43"/>
              <p:cNvPicPr>
                <a:picLocks noRot="1" noChangeAspect="1" noEditPoints="1" noChangeArrowheads="1" noChangeShapeType="1"/>
              </p:cNvPicPr>
              <p:nvPr/>
            </p:nvPicPr>
            <p:blipFill>
              <a:blip r:embed="rId46"/>
              <a:stretch>
                <a:fillRect/>
              </a:stretch>
            </p:blipFill>
            <p:spPr>
              <a:xfrm>
                <a:off x="3694574" y="3742133"/>
                <a:ext cx="1104043" cy="515506"/>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6158" name="Ink 44"/>
              <p14:cNvContentPartPr>
                <a14:cpLocks xmlns:a14="http://schemas.microsoft.com/office/drawing/2010/main" noRot="1" noChangeAspect="1" noEditPoints="1" noChangeArrowheads="1" noChangeShapeType="1"/>
              </p14:cNvContentPartPr>
              <p14:nvPr/>
            </p14:nvContentPartPr>
            <p14:xfrm>
              <a:off x="536575" y="4222750"/>
              <a:ext cx="6886575" cy="2312988"/>
            </p14:xfrm>
          </p:contentPart>
        </mc:Choice>
        <mc:Fallback xmlns="">
          <p:pic>
            <p:nvPicPr>
              <p:cNvPr id="6158" name="Ink 44"/>
              <p:cNvPicPr>
                <a:picLocks noRot="1" noChangeAspect="1" noEditPoints="1" noChangeArrowheads="1" noChangeShapeType="1"/>
              </p:cNvPicPr>
              <p:nvPr/>
            </p:nvPicPr>
            <p:blipFill>
              <a:blip r:embed="rId48"/>
              <a:stretch>
                <a:fillRect/>
              </a:stretch>
            </p:blipFill>
            <p:spPr>
              <a:xfrm>
                <a:off x="524335" y="4209790"/>
                <a:ext cx="6911775" cy="2337468"/>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6159" name="Ink 45"/>
              <p14:cNvContentPartPr>
                <a14:cpLocks xmlns:a14="http://schemas.microsoft.com/office/drawing/2010/main" noRot="1" noChangeAspect="1" noEditPoints="1" noChangeArrowheads="1" noChangeShapeType="1"/>
              </p14:cNvContentPartPr>
              <p14:nvPr/>
            </p14:nvContentPartPr>
            <p14:xfrm>
              <a:off x="1473200" y="5056188"/>
              <a:ext cx="14288" cy="6350"/>
            </p14:xfrm>
          </p:contentPart>
        </mc:Choice>
        <mc:Fallback xmlns="">
          <p:pic>
            <p:nvPicPr>
              <p:cNvPr id="6159" name="Ink 45"/>
              <p:cNvPicPr>
                <a:picLocks noRot="1" noChangeAspect="1" noEditPoints="1" noChangeArrowheads="1" noChangeShapeType="1"/>
              </p:cNvPicPr>
              <p:nvPr/>
            </p:nvPicPr>
            <p:blipFill>
              <a:blip r:embed="rId50"/>
              <a:stretch>
                <a:fillRect/>
              </a:stretch>
            </p:blipFill>
            <p:spPr>
              <a:xfrm>
                <a:off x="1468914" y="5053013"/>
                <a:ext cx="21789" cy="13758"/>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6160" name="Ink 46"/>
              <p14:cNvContentPartPr>
                <a14:cpLocks xmlns:a14="http://schemas.microsoft.com/office/drawing/2010/main" noRot="1" noChangeAspect="1" noEditPoints="1" noChangeArrowheads="1" noChangeShapeType="1"/>
              </p14:cNvContentPartPr>
              <p14:nvPr/>
            </p14:nvContentPartPr>
            <p14:xfrm>
              <a:off x="666750" y="4819650"/>
              <a:ext cx="2208213" cy="552450"/>
            </p14:xfrm>
          </p:contentPart>
        </mc:Choice>
        <mc:Fallback xmlns="">
          <p:pic>
            <p:nvPicPr>
              <p:cNvPr id="6160" name="Ink 46"/>
              <p:cNvPicPr>
                <a:picLocks noRot="1" noChangeAspect="1" noEditPoints="1" noChangeArrowheads="1" noChangeShapeType="1"/>
              </p:cNvPicPr>
              <p:nvPr/>
            </p:nvPicPr>
            <p:blipFill>
              <a:blip r:embed="rId52"/>
              <a:stretch>
                <a:fillRect/>
              </a:stretch>
            </p:blipFill>
            <p:spPr>
              <a:xfrm>
                <a:off x="653430" y="4805254"/>
                <a:ext cx="2235573" cy="581962"/>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6161" name="Ink 47"/>
              <p14:cNvContentPartPr>
                <a14:cpLocks xmlns:a14="http://schemas.microsoft.com/office/drawing/2010/main" noRot="1" noChangeAspect="1" noEditPoints="1" noChangeArrowheads="1" noChangeShapeType="1"/>
              </p14:cNvContentPartPr>
              <p14:nvPr/>
            </p14:nvContentPartPr>
            <p14:xfrm>
              <a:off x="1651000" y="6103938"/>
              <a:ext cx="311150" cy="361950"/>
            </p14:xfrm>
          </p:contentPart>
        </mc:Choice>
        <mc:Fallback xmlns="">
          <p:pic>
            <p:nvPicPr>
              <p:cNvPr id="6161" name="Ink 47"/>
              <p:cNvPicPr>
                <a:picLocks noRot="1" noChangeAspect="1" noEditPoints="1" noChangeArrowheads="1" noChangeShapeType="1"/>
              </p:cNvPicPr>
              <p:nvPr/>
            </p:nvPicPr>
            <p:blipFill>
              <a:blip r:embed="rId54"/>
              <a:stretch>
                <a:fillRect/>
              </a:stretch>
            </p:blipFill>
            <p:spPr>
              <a:xfrm>
                <a:off x="1637675" y="6090252"/>
                <a:ext cx="335999" cy="380678"/>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6162" name="Ink 48"/>
              <p14:cNvContentPartPr>
                <a14:cpLocks xmlns:a14="http://schemas.microsoft.com/office/drawing/2010/main" noRot="1" noChangeAspect="1" noEditPoints="1" noChangeArrowheads="1" noChangeShapeType="1"/>
              </p14:cNvContentPartPr>
              <p14:nvPr/>
            </p14:nvContentPartPr>
            <p14:xfrm>
              <a:off x="2109788" y="6043613"/>
              <a:ext cx="534987" cy="366712"/>
            </p14:xfrm>
          </p:contentPart>
        </mc:Choice>
        <mc:Fallback xmlns="">
          <p:pic>
            <p:nvPicPr>
              <p:cNvPr id="6162" name="Ink 48"/>
              <p:cNvPicPr>
                <a:picLocks noRot="1" noChangeAspect="1" noEditPoints="1" noChangeArrowheads="1" noChangeShapeType="1"/>
              </p:cNvPicPr>
              <p:nvPr/>
            </p:nvPicPr>
            <p:blipFill>
              <a:blip r:embed="rId56"/>
              <a:stretch>
                <a:fillRect/>
              </a:stretch>
            </p:blipFill>
            <p:spPr>
              <a:xfrm>
                <a:off x="2104748" y="6030298"/>
                <a:ext cx="551188" cy="383626"/>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6163" name="Ink 49"/>
              <p14:cNvContentPartPr>
                <a14:cpLocks xmlns:a14="http://schemas.microsoft.com/office/drawing/2010/main" noRot="1" noChangeAspect="1" noEditPoints="1" noChangeArrowheads="1" noChangeShapeType="1"/>
              </p14:cNvContentPartPr>
              <p14:nvPr/>
            </p14:nvContentPartPr>
            <p14:xfrm>
              <a:off x="2781300" y="6007100"/>
              <a:ext cx="738188" cy="414338"/>
            </p14:xfrm>
          </p:contentPart>
        </mc:Choice>
        <mc:Fallback xmlns="">
          <p:pic>
            <p:nvPicPr>
              <p:cNvPr id="6163" name="Ink 49"/>
              <p:cNvPicPr>
                <a:picLocks noRot="1" noChangeAspect="1" noEditPoints="1" noChangeArrowheads="1" noChangeShapeType="1"/>
              </p:cNvPicPr>
              <p:nvPr/>
            </p:nvPicPr>
            <p:blipFill>
              <a:blip r:embed="rId58"/>
              <a:stretch>
                <a:fillRect/>
              </a:stretch>
            </p:blipFill>
            <p:spPr>
              <a:xfrm>
                <a:off x="2767983" y="5993781"/>
                <a:ext cx="765182" cy="436657"/>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6164" name="Ink 50"/>
              <p14:cNvContentPartPr>
                <a14:cpLocks xmlns:a14="http://schemas.microsoft.com/office/drawing/2010/main" noRot="1" noChangeAspect="1" noEditPoints="1" noChangeArrowheads="1" noChangeShapeType="1"/>
              </p14:cNvContentPartPr>
              <p14:nvPr/>
            </p14:nvContentPartPr>
            <p14:xfrm>
              <a:off x="3992563" y="5973763"/>
              <a:ext cx="1098550" cy="325437"/>
            </p14:xfrm>
          </p:contentPart>
        </mc:Choice>
        <mc:Fallback xmlns="">
          <p:pic>
            <p:nvPicPr>
              <p:cNvPr id="6164" name="Ink 50"/>
              <p:cNvPicPr>
                <a:picLocks noRot="1" noChangeAspect="1" noEditPoints="1" noChangeArrowheads="1" noChangeShapeType="1"/>
              </p:cNvPicPr>
              <p:nvPr/>
            </p:nvPicPr>
            <p:blipFill>
              <a:blip r:embed="rId60"/>
              <a:stretch>
                <a:fillRect/>
              </a:stretch>
            </p:blipFill>
            <p:spPr>
              <a:xfrm>
                <a:off x="3980685" y="5964403"/>
                <a:ext cx="1124466" cy="338037"/>
              </a:xfrm>
              <a:prstGeom prst="rect">
                <a:avLst/>
              </a:prstGeom>
            </p:spPr>
          </p:pic>
        </mc:Fallback>
      </mc:AlternateContent>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custDataLst>
              <p:tags r:id="rId1"/>
            </p:custDataLst>
          </p:nvPr>
        </p:nvSpPr>
        <p:spPr bwMode="auto">
          <a:xfrm>
            <a:off x="762000" y="182563"/>
            <a:ext cx="7543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Create your own!</a:t>
            </a:r>
          </a:p>
        </p:txBody>
      </p:sp>
      <p:grpSp>
        <p:nvGrpSpPr>
          <p:cNvPr id="51203" name="Group 3"/>
          <p:cNvGrpSpPr>
            <a:grpSpLocks/>
          </p:cNvGrpSpPr>
          <p:nvPr>
            <p:custDataLst>
              <p:tags r:id="rId2"/>
            </p:custDataLst>
          </p:nvPr>
        </p:nvGrpSpPr>
        <p:grpSpPr bwMode="auto">
          <a:xfrm>
            <a:off x="457200" y="1114425"/>
            <a:ext cx="8218488" cy="180975"/>
            <a:chOff x="295" y="1311"/>
            <a:chExt cx="5177" cy="114"/>
          </a:xfrm>
        </p:grpSpPr>
        <p:sp>
          <p:nvSpPr>
            <p:cNvPr id="51218" name="Rectangle 4"/>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1219" name="Rectangle 5"/>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1204" name="Text Box 11"/>
          <p:cNvSpPr txBox="1">
            <a:spLocks noChangeArrowheads="1"/>
          </p:cNvSpPr>
          <p:nvPr>
            <p:custDataLst>
              <p:tags r:id="rId3"/>
            </p:custDataLst>
          </p:nvPr>
        </p:nvSpPr>
        <p:spPr bwMode="auto">
          <a:xfrm>
            <a:off x="1295400" y="1982788"/>
            <a:ext cx="70104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b="1">
                <a:latin typeface="Courier New" pitchFamily="1" charset="0"/>
              </a:rPr>
              <a:t>&gt;&gt;&gt;</a:t>
            </a:r>
            <a:r>
              <a:rPr lang="en-US" b="1">
                <a:solidFill>
                  <a:srgbClr val="0D1EFE"/>
                </a:solidFill>
                <a:latin typeface="Courier New" pitchFamily="1" charset="0"/>
              </a:rPr>
              <a:t> </a:t>
            </a:r>
            <a:r>
              <a:rPr lang="en-US" b="1">
                <a:latin typeface="Courier New" pitchFamily="1" charset="0"/>
              </a:rPr>
              <a:t>[ _______ </a:t>
            </a:r>
            <a:r>
              <a:rPr lang="en-US" b="1">
                <a:solidFill>
                  <a:srgbClr val="DA740E"/>
                </a:solidFill>
                <a:latin typeface="Courier New" pitchFamily="1" charset="0"/>
              </a:rPr>
              <a:t>for</a:t>
            </a:r>
            <a:r>
              <a:rPr lang="en-US" b="1">
                <a:latin typeface="Courier New" pitchFamily="1" charset="0"/>
              </a:rPr>
              <a:t> y in range(6) ]</a:t>
            </a:r>
          </a:p>
          <a:p>
            <a:pPr>
              <a:lnSpc>
                <a:spcPct val="50000"/>
              </a:lnSpc>
              <a:spcBef>
                <a:spcPct val="50000"/>
              </a:spcBef>
            </a:pPr>
            <a:endParaRPr lang="en-US" b="1">
              <a:solidFill>
                <a:srgbClr val="0D1EFE"/>
              </a:solidFill>
              <a:latin typeface="Courier New" pitchFamily="1" charset="0"/>
            </a:endParaRPr>
          </a:p>
          <a:p>
            <a:pPr>
              <a:lnSpc>
                <a:spcPct val="50000"/>
              </a:lnSpc>
              <a:spcBef>
                <a:spcPct val="50000"/>
              </a:spcBef>
            </a:pPr>
            <a:endParaRPr lang="en-US" b="1">
              <a:solidFill>
                <a:srgbClr val="0D1EFE"/>
              </a:solidFill>
              <a:latin typeface="Courier New" pitchFamily="1" charset="0"/>
            </a:endParaRPr>
          </a:p>
          <a:p>
            <a:pPr>
              <a:lnSpc>
                <a:spcPct val="50000"/>
              </a:lnSpc>
              <a:spcBef>
                <a:spcPct val="50000"/>
              </a:spcBef>
            </a:pPr>
            <a:endParaRPr lang="en-US" b="1">
              <a:solidFill>
                <a:srgbClr val="0D1EFE"/>
              </a:solidFill>
              <a:latin typeface="Courier New" pitchFamily="1" charset="0"/>
            </a:endParaRPr>
          </a:p>
          <a:p>
            <a:pPr>
              <a:lnSpc>
                <a:spcPct val="50000"/>
              </a:lnSpc>
              <a:spcBef>
                <a:spcPct val="50000"/>
              </a:spcBef>
            </a:pPr>
            <a:r>
              <a:rPr lang="en-US" b="1">
                <a:latin typeface="Courier New" pitchFamily="1" charset="0"/>
              </a:rPr>
              <a:t>[0, 1, 4, 9, 16, 25]</a:t>
            </a:r>
          </a:p>
        </p:txBody>
      </p:sp>
      <p:sp>
        <p:nvSpPr>
          <p:cNvPr id="51205" name="Text Box 12"/>
          <p:cNvSpPr txBox="1">
            <a:spLocks noChangeArrowheads="1"/>
          </p:cNvSpPr>
          <p:nvPr>
            <p:custDataLst>
              <p:tags r:id="rId4"/>
            </p:custDataLst>
          </p:nvPr>
        </p:nvSpPr>
        <p:spPr bwMode="auto">
          <a:xfrm>
            <a:off x="1295400" y="4800600"/>
            <a:ext cx="7620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&gt;&gt;&gt; [ __________ </a:t>
            </a:r>
            <a:r>
              <a:rPr lang="en-US" b="1">
                <a:solidFill>
                  <a:srgbClr val="DA740E"/>
                </a:solidFill>
                <a:latin typeface="Courier New" pitchFamily="1" charset="0"/>
              </a:rPr>
              <a:t>for</a:t>
            </a:r>
            <a:r>
              <a:rPr lang="en-US" b="1">
                <a:latin typeface="Courier New" pitchFamily="1" charset="0"/>
              </a:rPr>
              <a:t> c in </a:t>
            </a:r>
            <a:r>
              <a:rPr lang="en-US" b="1">
                <a:solidFill>
                  <a:srgbClr val="0A8E12"/>
                </a:solidFill>
                <a:latin typeface="Courier New" pitchFamily="1" charset="0"/>
              </a:rPr>
              <a:t>'igotit'</a:t>
            </a:r>
            <a:r>
              <a:rPr lang="en-US" b="1">
                <a:latin typeface="Courier New" pitchFamily="1" charset="0"/>
              </a:rPr>
              <a:t> ]</a:t>
            </a:r>
          </a:p>
          <a:p>
            <a:pPr>
              <a:spcBef>
                <a:spcPct val="50000"/>
              </a:spcBef>
            </a:pPr>
            <a:endParaRPr lang="en-US" b="1">
              <a:latin typeface="Courier New" pitchFamily="1" charset="0"/>
            </a:endParaRPr>
          </a:p>
          <a:p>
            <a:r>
              <a:rPr lang="en-US" b="1">
                <a:latin typeface="Courier New" pitchFamily="1" charset="0"/>
              </a:rPr>
              <a:t>[True, False, False, False, True, False]</a:t>
            </a:r>
          </a:p>
          <a:p>
            <a:r>
              <a:rPr lang="en-US" b="1">
                <a:solidFill>
                  <a:srgbClr val="C00000"/>
                </a:solidFill>
                <a:latin typeface="Courier New" pitchFamily="1" charset="0"/>
              </a:rPr>
              <a:t>[  1,    0,     0,     0,     1,    0  ]</a:t>
            </a:r>
          </a:p>
        </p:txBody>
      </p:sp>
      <p:sp>
        <p:nvSpPr>
          <p:cNvPr id="51206" name="Text Box 13"/>
          <p:cNvSpPr txBox="1">
            <a:spLocks noChangeArrowheads="1"/>
          </p:cNvSpPr>
          <p:nvPr/>
        </p:nvSpPr>
        <p:spPr bwMode="auto">
          <a:xfrm>
            <a:off x="152400" y="577532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51207" name="Text Box 14"/>
          <p:cNvSpPr txBox="1">
            <a:spLocks noChangeArrowheads="1"/>
          </p:cNvSpPr>
          <p:nvPr/>
        </p:nvSpPr>
        <p:spPr bwMode="auto">
          <a:xfrm>
            <a:off x="152400" y="3398838"/>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51208" name="Text Box 16"/>
          <p:cNvSpPr txBox="1">
            <a:spLocks noChangeArrowheads="1"/>
          </p:cNvSpPr>
          <p:nvPr/>
        </p:nvSpPr>
        <p:spPr bwMode="auto">
          <a:xfrm>
            <a:off x="161925" y="486092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sp>
        <p:nvSpPr>
          <p:cNvPr id="51209" name="Text Box 17"/>
          <p:cNvSpPr txBox="1">
            <a:spLocks noChangeArrowheads="1"/>
          </p:cNvSpPr>
          <p:nvPr/>
        </p:nvSpPr>
        <p:spPr bwMode="auto">
          <a:xfrm>
            <a:off x="161925" y="1919288"/>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cxnSp>
        <p:nvCxnSpPr>
          <p:cNvPr id="51210" name="Straight Connector 31"/>
          <p:cNvCxnSpPr>
            <a:cxnSpLocks noChangeShapeType="1"/>
          </p:cNvCxnSpPr>
          <p:nvPr/>
        </p:nvCxnSpPr>
        <p:spPr bwMode="auto">
          <a:xfrm>
            <a:off x="381000" y="4191000"/>
            <a:ext cx="82296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1211" name="Text Box 13"/>
          <p:cNvSpPr txBox="1">
            <a:spLocks noChangeArrowheads="1"/>
          </p:cNvSpPr>
          <p:nvPr/>
        </p:nvSpPr>
        <p:spPr bwMode="auto">
          <a:xfrm>
            <a:off x="123825" y="6073775"/>
            <a:ext cx="114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a:solidFill>
                  <a:srgbClr val="C00000"/>
                </a:solidFill>
                <a:latin typeface="Arial" charset="0"/>
              </a:rPr>
              <a:t>What about this?</a:t>
            </a:r>
          </a:p>
        </p:txBody>
      </p:sp>
      <mc:AlternateContent xmlns:mc="http://schemas.openxmlformats.org/markup-compatibility/2006" xmlns:p14="http://schemas.microsoft.com/office/powerpoint/2010/main">
        <mc:Choice Requires="p14">
          <p:contentPart p14:bwMode="auto" r:id="rId8">
            <p14:nvContentPartPr>
              <p14:cNvPr id="7170" name="Ink 14"/>
              <p14:cNvContentPartPr>
                <a14:cpLocks xmlns:a14="http://schemas.microsoft.com/office/drawing/2010/main" noRot="1" noChangeAspect="1" noEditPoints="1" noChangeArrowheads="1" noChangeShapeType="1"/>
              </p14:cNvContentPartPr>
              <p14:nvPr/>
            </p14:nvContentPartPr>
            <p14:xfrm>
              <a:off x="2562225" y="1814513"/>
              <a:ext cx="581025" cy="647700"/>
            </p14:xfrm>
          </p:contentPart>
        </mc:Choice>
        <mc:Fallback xmlns="">
          <p:pic>
            <p:nvPicPr>
              <p:cNvPr id="7170" name="Ink 14"/>
              <p:cNvPicPr>
                <a:picLocks noRot="1" noChangeAspect="1" noEditPoints="1" noChangeArrowheads="1" noChangeShapeType="1"/>
              </p:cNvPicPr>
              <p:nvPr/>
            </p:nvPicPr>
            <p:blipFill>
              <a:blip r:embed="rId9"/>
              <a:stretch>
                <a:fillRect/>
              </a:stretch>
            </p:blipFill>
            <p:spPr>
              <a:xfrm>
                <a:off x="2548897" y="1802272"/>
                <a:ext cx="607321" cy="673622"/>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171" name="Ink 15"/>
              <p14:cNvContentPartPr>
                <a14:cpLocks xmlns:a14="http://schemas.microsoft.com/office/drawing/2010/main" noRot="1" noChangeAspect="1" noEditPoints="1" noChangeArrowheads="1" noChangeShapeType="1"/>
              </p14:cNvContentPartPr>
              <p14:nvPr/>
            </p14:nvContentPartPr>
            <p14:xfrm>
              <a:off x="2547938" y="4705350"/>
              <a:ext cx="214312" cy="385763"/>
            </p14:xfrm>
          </p:contentPart>
        </mc:Choice>
        <mc:Fallback xmlns="">
          <p:pic>
            <p:nvPicPr>
              <p:cNvPr id="7171" name="Ink 15"/>
              <p:cNvPicPr>
                <a:picLocks noRot="1" noChangeAspect="1" noEditPoints="1" noChangeArrowheads="1" noChangeShapeType="1"/>
              </p:cNvPicPr>
              <p:nvPr/>
            </p:nvPicPr>
            <p:blipFill>
              <a:blip r:embed="rId11"/>
              <a:stretch>
                <a:fillRect/>
              </a:stretch>
            </p:blipFill>
            <p:spPr>
              <a:xfrm>
                <a:off x="2533914" y="4690956"/>
                <a:ext cx="233370" cy="41419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172" name="Ink 16"/>
              <p14:cNvContentPartPr>
                <a14:cpLocks xmlns:a14="http://schemas.microsoft.com/office/drawing/2010/main" noRot="1" noChangeAspect="1" noEditPoints="1" noChangeArrowheads="1" noChangeShapeType="1"/>
              </p14:cNvContentPartPr>
              <p14:nvPr/>
            </p14:nvContentPartPr>
            <p14:xfrm>
              <a:off x="3460750" y="4521200"/>
              <a:ext cx="41275" cy="149225"/>
            </p14:xfrm>
          </p:contentPart>
        </mc:Choice>
        <mc:Fallback xmlns="">
          <p:pic>
            <p:nvPicPr>
              <p:cNvPr id="7172" name="Ink 16"/>
              <p:cNvPicPr>
                <a:picLocks noRot="1" noChangeAspect="1" noEditPoints="1" noChangeArrowheads="1" noChangeShapeType="1"/>
              </p:cNvPicPr>
              <p:nvPr/>
            </p:nvPicPr>
            <p:blipFill>
              <a:blip r:embed="rId13"/>
              <a:stretch>
                <a:fillRect/>
              </a:stretch>
            </p:blipFill>
            <p:spPr>
              <a:xfrm>
                <a:off x="3455725" y="4506817"/>
                <a:ext cx="57067" cy="171878"/>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7173" name="Ink 17"/>
              <p14:cNvContentPartPr>
                <a14:cpLocks xmlns:a14="http://schemas.microsoft.com/office/drawing/2010/main" noRot="1" noChangeAspect="1" noEditPoints="1" noChangeArrowheads="1" noChangeShapeType="1"/>
              </p14:cNvContentPartPr>
              <p14:nvPr/>
            </p14:nvContentPartPr>
            <p14:xfrm>
              <a:off x="3622675" y="4489450"/>
              <a:ext cx="361950" cy="746125"/>
            </p14:xfrm>
          </p:contentPart>
        </mc:Choice>
        <mc:Fallback xmlns="">
          <p:pic>
            <p:nvPicPr>
              <p:cNvPr id="7173" name="Ink 17"/>
              <p:cNvPicPr>
                <a:picLocks noRot="1" noChangeAspect="1" noEditPoints="1" noChangeArrowheads="1" noChangeShapeType="1"/>
              </p:cNvPicPr>
              <p:nvPr/>
            </p:nvPicPr>
            <p:blipFill>
              <a:blip r:embed="rId15"/>
              <a:stretch>
                <a:fillRect/>
              </a:stretch>
            </p:blipFill>
            <p:spPr>
              <a:xfrm>
                <a:off x="3608629" y="4482611"/>
                <a:ext cx="388961" cy="768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7174" name="Ink 18"/>
              <p14:cNvContentPartPr>
                <a14:cpLocks xmlns:a14="http://schemas.microsoft.com/office/drawing/2010/main" noRot="1" noChangeAspect="1" noEditPoints="1" noChangeArrowheads="1" noChangeShapeType="1"/>
              </p14:cNvContentPartPr>
              <p14:nvPr/>
            </p14:nvContentPartPr>
            <p14:xfrm>
              <a:off x="2741613" y="5418138"/>
              <a:ext cx="606425" cy="985837"/>
            </p14:xfrm>
          </p:contentPart>
        </mc:Choice>
        <mc:Fallback xmlns="">
          <p:pic>
            <p:nvPicPr>
              <p:cNvPr id="7174" name="Ink 18"/>
              <p:cNvPicPr>
                <a:picLocks noRot="1" noChangeAspect="1" noEditPoints="1" noChangeArrowheads="1" noChangeShapeType="1"/>
              </p:cNvPicPr>
              <p:nvPr/>
            </p:nvPicPr>
            <p:blipFill>
              <a:blip r:embed="rId17"/>
              <a:stretch>
                <a:fillRect/>
              </a:stretch>
            </p:blipFill>
            <p:spPr>
              <a:xfrm>
                <a:off x="2727217" y="5410937"/>
                <a:ext cx="635577" cy="1008161"/>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7175" name="Ink 19"/>
              <p14:cNvContentPartPr>
                <a14:cpLocks xmlns:a14="http://schemas.microsoft.com/office/drawing/2010/main" noRot="1" noChangeAspect="1" noEditPoints="1" noChangeArrowheads="1" noChangeShapeType="1"/>
              </p14:cNvContentPartPr>
              <p14:nvPr/>
            </p14:nvContentPartPr>
            <p14:xfrm>
              <a:off x="3005138" y="4735513"/>
              <a:ext cx="187325" cy="284162"/>
            </p14:xfrm>
          </p:contentPart>
        </mc:Choice>
        <mc:Fallback xmlns="">
          <p:pic>
            <p:nvPicPr>
              <p:cNvPr id="7175" name="Ink 19"/>
              <p:cNvPicPr>
                <a:picLocks noRot="1" noChangeAspect="1" noEditPoints="1" noChangeArrowheads="1" noChangeShapeType="1"/>
              </p:cNvPicPr>
              <p:nvPr/>
            </p:nvPicPr>
            <p:blipFill>
              <a:blip r:embed="rId19"/>
              <a:stretch>
                <a:fillRect/>
              </a:stretch>
            </p:blipFill>
            <p:spPr>
              <a:xfrm>
                <a:off x="2992169" y="4722547"/>
                <a:ext cx="205337" cy="311894"/>
              </a:xfrm>
              <a:prstGeom prst="rect">
                <a:avLst/>
              </a:prstGeom>
            </p:spPr>
          </p:pic>
        </mc:Fallback>
      </mc:AlternateContent>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6"/>
          <p:cNvSpPr txBox="1">
            <a:spLocks noChangeArrowheads="1"/>
          </p:cNvSpPr>
          <p:nvPr>
            <p:custDataLst>
              <p:tags r:id="rId1"/>
            </p:custDataLst>
          </p:nvPr>
        </p:nvSpPr>
        <p:spPr bwMode="auto">
          <a:xfrm>
            <a:off x="1385888" y="2217738"/>
            <a:ext cx="65500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a:solidFill>
                  <a:srgbClr val="FA131E"/>
                </a:solidFill>
                <a:latin typeface="Courier New" pitchFamily="1" charset="0"/>
              </a:rPr>
              <a:t>LC =</a:t>
            </a:r>
            <a:r>
              <a:rPr lang="en-US" sz="3200" b="1">
                <a:solidFill>
                  <a:srgbClr val="DA740E"/>
                </a:solidFill>
                <a:latin typeface="Courier New" pitchFamily="1" charset="0"/>
              </a:rPr>
              <a:t> </a:t>
            </a:r>
            <a:r>
              <a:rPr lang="en-US" sz="3200" b="1">
                <a:latin typeface="Courier New" pitchFamily="1" charset="0"/>
              </a:rPr>
              <a:t>[1 </a:t>
            </a:r>
            <a:r>
              <a:rPr lang="en-US" sz="3200" b="1">
                <a:solidFill>
                  <a:srgbClr val="DA740E"/>
                </a:solidFill>
                <a:latin typeface="Courier New" pitchFamily="1" charset="0"/>
              </a:rPr>
              <a:t>for</a:t>
            </a:r>
            <a:r>
              <a:rPr lang="en-US" sz="3200" b="1">
                <a:latin typeface="Courier New" pitchFamily="1" charset="0"/>
              </a:rPr>
              <a:t> x </a:t>
            </a:r>
            <a:r>
              <a:rPr lang="en-US" sz="3200" b="1">
                <a:solidFill>
                  <a:srgbClr val="DA740E"/>
                </a:solidFill>
                <a:latin typeface="Courier New" pitchFamily="1" charset="0"/>
              </a:rPr>
              <a:t>in</a:t>
            </a:r>
            <a:r>
              <a:rPr lang="en-US" sz="3200" b="1">
                <a:latin typeface="Courier New" pitchFamily="1" charset="0"/>
              </a:rPr>
              <a:t> L] </a:t>
            </a:r>
            <a:endParaRPr lang="en-US" sz="3200" b="1">
              <a:solidFill>
                <a:srgbClr val="DA740E"/>
              </a:solidFill>
              <a:latin typeface="Courier New" pitchFamily="1" charset="0"/>
            </a:endParaRPr>
          </a:p>
          <a:p>
            <a:pPr>
              <a:lnSpc>
                <a:spcPct val="50000"/>
              </a:lnSpc>
              <a:spcBef>
                <a:spcPct val="50000"/>
              </a:spcBef>
            </a:pPr>
            <a:r>
              <a:rPr lang="en-US" sz="3200" b="1">
                <a:solidFill>
                  <a:srgbClr val="DA740E"/>
                </a:solidFill>
                <a:latin typeface="Courier New" pitchFamily="1" charset="0"/>
              </a:rPr>
              <a:t>return</a:t>
            </a:r>
            <a:r>
              <a:rPr lang="en-US" sz="3200" b="1">
                <a:latin typeface="Courier New" pitchFamily="1" charset="0"/>
              </a:rPr>
              <a:t> sum( </a:t>
            </a:r>
            <a:r>
              <a:rPr lang="en-US" sz="3200" b="1">
                <a:solidFill>
                  <a:srgbClr val="FA131E"/>
                </a:solidFill>
                <a:latin typeface="Courier New" pitchFamily="1" charset="0"/>
              </a:rPr>
              <a:t>LC</a:t>
            </a:r>
            <a:r>
              <a:rPr lang="en-US" sz="3200" b="1">
                <a:latin typeface="Courier New" pitchFamily="1" charset="0"/>
              </a:rPr>
              <a:t> )</a:t>
            </a:r>
          </a:p>
        </p:txBody>
      </p:sp>
      <p:sp>
        <p:nvSpPr>
          <p:cNvPr id="52227" name="Text Box 7"/>
          <p:cNvSpPr txBox="1">
            <a:spLocks noChangeArrowheads="1"/>
          </p:cNvSpPr>
          <p:nvPr>
            <p:custDataLst>
              <p:tags r:id="rId2"/>
            </p:custDataLst>
          </p:nvPr>
        </p:nvSpPr>
        <p:spPr bwMode="auto">
          <a:xfrm>
            <a:off x="1371600" y="1649413"/>
            <a:ext cx="23812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len(L):</a:t>
            </a:r>
            <a:endParaRPr lang="en-US" sz="3600" b="1">
              <a:solidFill>
                <a:srgbClr val="0D1EFE"/>
              </a:solidFill>
              <a:latin typeface="Courier New" pitchFamily="1" charset="0"/>
            </a:endParaRPr>
          </a:p>
        </p:txBody>
      </p:sp>
      <p:sp>
        <p:nvSpPr>
          <p:cNvPr id="52228" name="Text Box 24"/>
          <p:cNvSpPr txBox="1">
            <a:spLocks noChangeArrowheads="1"/>
          </p:cNvSpPr>
          <p:nvPr>
            <p:custDataLst>
              <p:tags r:id="rId3"/>
            </p:custDataLst>
          </p:nvPr>
        </p:nvSpPr>
        <p:spPr bwMode="auto">
          <a:xfrm>
            <a:off x="1371600" y="4257675"/>
            <a:ext cx="3733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sScore(s):</a:t>
            </a:r>
            <a:endParaRPr lang="en-US" sz="3600" b="1">
              <a:solidFill>
                <a:srgbClr val="0D1EFE"/>
              </a:solidFill>
              <a:latin typeface="Courier New" pitchFamily="1" charset="0"/>
            </a:endParaRPr>
          </a:p>
        </p:txBody>
      </p:sp>
      <p:sp>
        <p:nvSpPr>
          <p:cNvPr id="52229" name="Text Box 34"/>
          <p:cNvSpPr txBox="1">
            <a:spLocks noChangeArrowheads="1"/>
          </p:cNvSpPr>
          <p:nvPr>
            <p:custDataLst>
              <p:tags r:id="rId4"/>
            </p:custDataLst>
          </p:nvPr>
        </p:nvSpPr>
        <p:spPr bwMode="auto">
          <a:xfrm>
            <a:off x="1371600" y="4884738"/>
            <a:ext cx="7620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a:solidFill>
                  <a:srgbClr val="FA131E"/>
                </a:solidFill>
                <a:latin typeface="Courier New" pitchFamily="1" charset="0"/>
              </a:rPr>
              <a:t>LC =</a:t>
            </a:r>
            <a:r>
              <a:rPr lang="en-US" sz="3200" b="1">
                <a:solidFill>
                  <a:srgbClr val="DA740E"/>
                </a:solidFill>
                <a:latin typeface="Courier New" pitchFamily="1" charset="0"/>
              </a:rPr>
              <a:t> </a:t>
            </a:r>
            <a:r>
              <a:rPr lang="en-US" sz="3200" b="1">
                <a:latin typeface="Courier New" pitchFamily="1" charset="0"/>
              </a:rPr>
              <a:t>[ letScore(c) </a:t>
            </a:r>
            <a:r>
              <a:rPr lang="en-US" sz="3200" b="1">
                <a:solidFill>
                  <a:srgbClr val="DA740E"/>
                </a:solidFill>
                <a:latin typeface="Courier New" pitchFamily="1" charset="0"/>
              </a:rPr>
              <a:t>for</a:t>
            </a:r>
            <a:r>
              <a:rPr lang="en-US" sz="3200" b="1">
                <a:latin typeface="Courier New" pitchFamily="1" charset="0"/>
              </a:rPr>
              <a:t> c </a:t>
            </a:r>
            <a:r>
              <a:rPr lang="en-US" sz="3200" b="1">
                <a:solidFill>
                  <a:srgbClr val="DA740E"/>
                </a:solidFill>
                <a:latin typeface="Courier New" pitchFamily="1" charset="0"/>
              </a:rPr>
              <a:t>in</a:t>
            </a:r>
            <a:r>
              <a:rPr lang="en-US" sz="3200" b="1">
                <a:latin typeface="Courier New" pitchFamily="1" charset="0"/>
              </a:rPr>
              <a:t> s] </a:t>
            </a:r>
            <a:endParaRPr lang="en-US" sz="3200" b="1">
              <a:solidFill>
                <a:srgbClr val="DA740E"/>
              </a:solidFill>
              <a:latin typeface="Courier New" pitchFamily="1" charset="0"/>
            </a:endParaRPr>
          </a:p>
          <a:p>
            <a:pPr>
              <a:lnSpc>
                <a:spcPct val="50000"/>
              </a:lnSpc>
              <a:spcBef>
                <a:spcPct val="50000"/>
              </a:spcBef>
            </a:pPr>
            <a:r>
              <a:rPr lang="en-US" sz="3200" b="1">
                <a:solidFill>
                  <a:srgbClr val="DA740E"/>
                </a:solidFill>
                <a:latin typeface="Courier New" pitchFamily="1" charset="0"/>
              </a:rPr>
              <a:t>return</a:t>
            </a:r>
            <a:r>
              <a:rPr lang="en-US" sz="3200" b="1">
                <a:latin typeface="Courier New" pitchFamily="1" charset="0"/>
              </a:rPr>
              <a:t> sum( </a:t>
            </a:r>
            <a:r>
              <a:rPr lang="en-US" sz="3200" b="1">
                <a:solidFill>
                  <a:srgbClr val="FA131E"/>
                </a:solidFill>
                <a:latin typeface="Courier New" pitchFamily="1" charset="0"/>
              </a:rPr>
              <a:t>LC</a:t>
            </a:r>
            <a:r>
              <a:rPr lang="en-US" sz="3200" b="1">
                <a:latin typeface="Courier New" pitchFamily="1" charset="0"/>
              </a:rPr>
              <a:t> )</a:t>
            </a:r>
          </a:p>
        </p:txBody>
      </p:sp>
      <p:sp>
        <p:nvSpPr>
          <p:cNvPr id="52230" name="Rectangle 29"/>
          <p:cNvSpPr>
            <a:spLocks noChangeArrowheads="1"/>
          </p:cNvSpPr>
          <p:nvPr/>
        </p:nvSpPr>
        <p:spPr bwMode="auto">
          <a:xfrm>
            <a:off x="250825" y="1546225"/>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sp>
        <p:nvSpPr>
          <p:cNvPr id="52231" name="Rectangle 30"/>
          <p:cNvSpPr>
            <a:spLocks noChangeArrowheads="1"/>
          </p:cNvSpPr>
          <p:nvPr/>
        </p:nvSpPr>
        <p:spPr bwMode="auto">
          <a:xfrm>
            <a:off x="241300" y="4167188"/>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52232" name="Straight Connector 33"/>
          <p:cNvCxnSpPr>
            <a:cxnSpLocks noChangeShapeType="1"/>
          </p:cNvCxnSpPr>
          <p:nvPr/>
        </p:nvCxnSpPr>
        <p:spPr bwMode="auto">
          <a:xfrm>
            <a:off x="457200" y="3581400"/>
            <a:ext cx="83820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grpSp>
        <p:nvGrpSpPr>
          <p:cNvPr id="52233" name="Group 21"/>
          <p:cNvGrpSpPr>
            <a:grpSpLocks/>
          </p:cNvGrpSpPr>
          <p:nvPr>
            <p:custDataLst>
              <p:tags r:id="rId5"/>
            </p:custDataLst>
          </p:nvPr>
        </p:nvGrpSpPr>
        <p:grpSpPr bwMode="auto">
          <a:xfrm>
            <a:off x="152400" y="6248400"/>
            <a:ext cx="381000" cy="457200"/>
            <a:chOff x="2928" y="1051"/>
            <a:chExt cx="840" cy="957"/>
          </a:xfrm>
        </p:grpSpPr>
        <p:sp>
          <p:nvSpPr>
            <p:cNvPr id="52240" name="Freeform 22"/>
            <p:cNvSpPr>
              <a:spLocks/>
            </p:cNvSpPr>
            <p:nvPr>
              <p:custDataLst>
                <p:tags r:id="rId8"/>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2241" name="Oval 23"/>
            <p:cNvSpPr>
              <a:spLocks noChangeArrowheads="1"/>
            </p:cNvSpPr>
            <p:nvPr>
              <p:custDataLst>
                <p:tags r:id="rId9"/>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2242" name="Oval 24"/>
            <p:cNvSpPr>
              <a:spLocks noChangeArrowheads="1"/>
            </p:cNvSpPr>
            <p:nvPr>
              <p:custDataLst>
                <p:tags r:id="rId10"/>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243" name="Oval 25"/>
            <p:cNvSpPr>
              <a:spLocks noChangeArrowheads="1"/>
            </p:cNvSpPr>
            <p:nvPr>
              <p:custDataLst>
                <p:tags r:id="rId11"/>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244" name="Oval 26"/>
            <p:cNvSpPr>
              <a:spLocks noChangeArrowheads="1"/>
            </p:cNvSpPr>
            <p:nvPr>
              <p:custDataLst>
                <p:tags r:id="rId12"/>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245" name="Oval 27"/>
            <p:cNvSpPr>
              <a:spLocks noChangeArrowheads="1"/>
            </p:cNvSpPr>
            <p:nvPr>
              <p:custDataLst>
                <p:tags r:id="rId13"/>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246" name="Oval 28"/>
            <p:cNvSpPr>
              <a:spLocks noChangeArrowheads="1"/>
            </p:cNvSpPr>
            <p:nvPr>
              <p:custDataLst>
                <p:tags r:id="rId14"/>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247" name="Oval 29"/>
            <p:cNvSpPr>
              <a:spLocks noChangeArrowheads="1"/>
            </p:cNvSpPr>
            <p:nvPr>
              <p:custDataLst>
                <p:tags r:id="rId15"/>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248" name="AutoShape 30"/>
            <p:cNvSpPr>
              <a:spLocks noChangeArrowheads="1"/>
            </p:cNvSpPr>
            <p:nvPr>
              <p:custDataLst>
                <p:tags r:id="rId16"/>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2249" name="Freeform 31"/>
            <p:cNvSpPr>
              <a:spLocks/>
            </p:cNvSpPr>
            <p:nvPr>
              <p:custDataLst>
                <p:tags r:id="rId17"/>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2250" name="Freeform 32"/>
            <p:cNvSpPr>
              <a:spLocks/>
            </p:cNvSpPr>
            <p:nvPr>
              <p:custDataLst>
                <p:tags r:id="rId18"/>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2251" name="Freeform 33"/>
            <p:cNvSpPr>
              <a:spLocks/>
            </p:cNvSpPr>
            <p:nvPr>
              <p:custDataLst>
                <p:tags r:id="rId19"/>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2252" name="Freeform 34"/>
            <p:cNvSpPr>
              <a:spLocks/>
            </p:cNvSpPr>
            <p:nvPr>
              <p:custDataLst>
                <p:tags r:id="rId20"/>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2234" name="Text Box 35"/>
          <p:cNvSpPr txBox="1">
            <a:spLocks noChangeArrowheads="1"/>
          </p:cNvSpPr>
          <p:nvPr/>
        </p:nvSpPr>
        <p:spPr bwMode="auto">
          <a:xfrm>
            <a:off x="563563" y="6248400"/>
            <a:ext cx="2387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a:solidFill>
                  <a:srgbClr val="0A8E12"/>
                </a:solidFill>
                <a:latin typeface="Arial" charset="0"/>
              </a:rPr>
              <a:t>I prefer one-liners!</a:t>
            </a:r>
          </a:p>
        </p:txBody>
      </p:sp>
      <p:sp>
        <p:nvSpPr>
          <p:cNvPr id="52235" name="Text Box 28"/>
          <p:cNvSpPr txBox="1">
            <a:spLocks noChangeArrowheads="1"/>
          </p:cNvSpPr>
          <p:nvPr>
            <p:custDataLst>
              <p:tags r:id="rId6"/>
            </p:custDataLst>
          </p:nvPr>
        </p:nvSpPr>
        <p:spPr bwMode="auto">
          <a:xfrm>
            <a:off x="1401763" y="3959225"/>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2FA93F"/>
                </a:solidFill>
                <a:latin typeface="Calibri" pitchFamily="-106" charset="0"/>
              </a:rPr>
              <a:t>scrabble score!</a:t>
            </a:r>
          </a:p>
        </p:txBody>
      </p:sp>
      <p:sp>
        <p:nvSpPr>
          <p:cNvPr id="52236" name="Text Box 2"/>
          <p:cNvSpPr txBox="1">
            <a:spLocks noChangeArrowheads="1"/>
          </p:cNvSpPr>
          <p:nvPr>
            <p:custDataLst>
              <p:tags r:id="rId7"/>
            </p:custDataLst>
          </p:nvPr>
        </p:nvSpPr>
        <p:spPr bwMode="auto">
          <a:xfrm>
            <a:off x="1524000" y="228600"/>
            <a:ext cx="6019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Raw recursion vs. LCs ?</a:t>
            </a:r>
          </a:p>
        </p:txBody>
      </p:sp>
      <mc:AlternateContent xmlns:mc="http://schemas.openxmlformats.org/markup-compatibility/2006" xmlns:p14="http://schemas.microsoft.com/office/powerpoint/2010/main">
        <mc:Choice Requires="p14">
          <p:contentPart p14:bwMode="auto" r:id="rId22">
            <p14:nvContentPartPr>
              <p14:cNvPr id="8194" name="Ink 26"/>
              <p14:cNvContentPartPr>
                <a14:cpLocks xmlns:a14="http://schemas.microsoft.com/office/drawing/2010/main" noRot="1" noChangeAspect="1" noEditPoints="1" noChangeArrowheads="1" noChangeShapeType="1"/>
              </p14:cNvContentPartPr>
              <p14:nvPr/>
            </p14:nvContentPartPr>
            <p14:xfrm>
              <a:off x="1239838" y="925513"/>
              <a:ext cx="6680200" cy="1663700"/>
            </p14:xfrm>
          </p:contentPart>
        </mc:Choice>
        <mc:Fallback xmlns="">
          <p:pic>
            <p:nvPicPr>
              <p:cNvPr id="8194" name="Ink 26"/>
              <p:cNvPicPr>
                <a:picLocks noRot="1" noChangeAspect="1" noEditPoints="1" noChangeArrowheads="1" noChangeShapeType="1"/>
              </p:cNvPicPr>
              <p:nvPr/>
            </p:nvPicPr>
            <p:blipFill>
              <a:blip r:embed="rId23"/>
              <a:stretch>
                <a:fillRect/>
              </a:stretch>
            </p:blipFill>
            <p:spPr>
              <a:xfrm>
                <a:off x="1227239" y="915432"/>
                <a:ext cx="6707919" cy="1687462"/>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8195" name="Ink 27"/>
              <p14:cNvContentPartPr>
                <a14:cpLocks xmlns:a14="http://schemas.microsoft.com/office/drawing/2010/main" noRot="1" noChangeAspect="1" noEditPoints="1" noChangeArrowheads="1" noChangeShapeType="1"/>
              </p14:cNvContentPartPr>
              <p14:nvPr/>
            </p14:nvContentPartPr>
            <p14:xfrm>
              <a:off x="3454400" y="3702050"/>
              <a:ext cx="3479800" cy="704850"/>
            </p14:xfrm>
          </p:contentPart>
        </mc:Choice>
        <mc:Fallback xmlns="">
          <p:pic>
            <p:nvPicPr>
              <p:cNvPr id="8195" name="Ink 27"/>
              <p:cNvPicPr>
                <a:picLocks noRot="1" noChangeAspect="1" noEditPoints="1" noChangeArrowheads="1" noChangeShapeType="1"/>
              </p:cNvPicPr>
              <p:nvPr/>
            </p:nvPicPr>
            <p:blipFill>
              <a:blip r:embed="rId25"/>
              <a:stretch>
                <a:fillRect/>
              </a:stretch>
            </p:blipFill>
            <p:spPr>
              <a:xfrm>
                <a:off x="3440355" y="3692330"/>
                <a:ext cx="3508609" cy="729329"/>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8196" name="Ink 28"/>
              <p14:cNvContentPartPr>
                <a14:cpLocks xmlns:a14="http://schemas.microsoft.com/office/drawing/2010/main" noRot="1" noChangeAspect="1" noEditPoints="1" noChangeArrowheads="1" noChangeShapeType="1"/>
              </p14:cNvContentPartPr>
              <p14:nvPr/>
            </p14:nvContentPartPr>
            <p14:xfrm>
              <a:off x="4757738" y="2900363"/>
              <a:ext cx="795337" cy="704850"/>
            </p14:xfrm>
          </p:contentPart>
        </mc:Choice>
        <mc:Fallback xmlns="">
          <p:pic>
            <p:nvPicPr>
              <p:cNvPr id="8196" name="Ink 28"/>
              <p:cNvPicPr>
                <a:picLocks noRot="1" noChangeAspect="1" noEditPoints="1" noChangeArrowheads="1" noChangeShapeType="1"/>
              </p:cNvPicPr>
              <p:nvPr/>
            </p:nvPicPr>
            <p:blipFill>
              <a:blip r:embed="rId27"/>
              <a:stretch>
                <a:fillRect/>
              </a:stretch>
            </p:blipFill>
            <p:spPr>
              <a:xfrm>
                <a:off x="4743696" y="2884524"/>
                <a:ext cx="824861" cy="733649"/>
              </a:xfrm>
              <a:prstGeom prst="rect">
                <a:avLst/>
              </a:prstGeom>
            </p:spPr>
          </p:pic>
        </mc:Fallback>
      </mc:AlternateContent>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custDataLst>
              <p:tags r:id="rId1"/>
            </p:custDataLst>
          </p:nvPr>
        </p:nvSpPr>
        <p:spPr bwMode="auto">
          <a:xfrm>
            <a:off x="1600200" y="76200"/>
            <a:ext cx="6019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vs. List Comprehensions</a:t>
            </a:r>
          </a:p>
        </p:txBody>
      </p:sp>
      <p:sp>
        <p:nvSpPr>
          <p:cNvPr id="53251" name="Text Box 24"/>
          <p:cNvSpPr txBox="1">
            <a:spLocks noChangeArrowheads="1"/>
          </p:cNvSpPr>
          <p:nvPr>
            <p:custDataLst>
              <p:tags r:id="rId2"/>
            </p:custDataLst>
          </p:nvPr>
        </p:nvSpPr>
        <p:spPr bwMode="auto">
          <a:xfrm>
            <a:off x="1371600" y="4257675"/>
            <a:ext cx="37338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numOdds(L):</a:t>
            </a:r>
            <a:endParaRPr lang="en-US" sz="3600" b="1">
              <a:solidFill>
                <a:srgbClr val="0D1EFE"/>
              </a:solidFill>
              <a:latin typeface="Courier New" pitchFamily="1" charset="0"/>
            </a:endParaRPr>
          </a:p>
        </p:txBody>
      </p:sp>
      <p:sp>
        <p:nvSpPr>
          <p:cNvPr id="53252" name="Text Box 28"/>
          <p:cNvSpPr txBox="1">
            <a:spLocks noChangeArrowheads="1"/>
          </p:cNvSpPr>
          <p:nvPr>
            <p:custDataLst>
              <p:tags r:id="rId3"/>
            </p:custDataLst>
          </p:nvPr>
        </p:nvSpPr>
        <p:spPr bwMode="auto">
          <a:xfrm>
            <a:off x="1371600" y="3973513"/>
            <a:ext cx="2514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2FA93F"/>
                </a:solidFill>
                <a:latin typeface="Calibri" pitchFamily="-106" charset="0"/>
              </a:rPr>
              <a:t># of odd elements </a:t>
            </a:r>
          </a:p>
        </p:txBody>
      </p:sp>
      <p:sp>
        <p:nvSpPr>
          <p:cNvPr id="53253" name="Text Box 34"/>
          <p:cNvSpPr txBox="1">
            <a:spLocks noChangeArrowheads="1"/>
          </p:cNvSpPr>
          <p:nvPr>
            <p:custDataLst>
              <p:tags r:id="rId4"/>
            </p:custDataLst>
          </p:nvPr>
        </p:nvSpPr>
        <p:spPr bwMode="auto">
          <a:xfrm>
            <a:off x="1371600" y="4884738"/>
            <a:ext cx="7620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a:solidFill>
                  <a:srgbClr val="FA131E"/>
                </a:solidFill>
                <a:latin typeface="Courier New" pitchFamily="1" charset="0"/>
              </a:rPr>
              <a:t>LC =</a:t>
            </a:r>
            <a:r>
              <a:rPr lang="en-US" sz="3200" b="1">
                <a:solidFill>
                  <a:srgbClr val="DA740E"/>
                </a:solidFill>
                <a:latin typeface="Courier New" pitchFamily="1" charset="0"/>
              </a:rPr>
              <a:t> </a:t>
            </a:r>
            <a:r>
              <a:rPr lang="en-US" sz="3200" b="1">
                <a:latin typeface="Courier New" pitchFamily="1" charset="0"/>
              </a:rPr>
              <a:t>[             </a:t>
            </a:r>
            <a:r>
              <a:rPr lang="en-US" sz="3200" b="1">
                <a:solidFill>
                  <a:srgbClr val="DA740E"/>
                </a:solidFill>
                <a:latin typeface="Courier New" pitchFamily="1" charset="0"/>
              </a:rPr>
              <a:t>for</a:t>
            </a:r>
            <a:r>
              <a:rPr lang="en-US" sz="3200" b="1">
                <a:latin typeface="Courier New" pitchFamily="1" charset="0"/>
              </a:rPr>
              <a:t> x </a:t>
            </a:r>
            <a:r>
              <a:rPr lang="en-US" sz="3200" b="1">
                <a:solidFill>
                  <a:srgbClr val="DA740E"/>
                </a:solidFill>
                <a:latin typeface="Courier New" pitchFamily="1" charset="0"/>
              </a:rPr>
              <a:t>in</a:t>
            </a:r>
            <a:r>
              <a:rPr lang="en-US" sz="3200" b="1">
                <a:latin typeface="Courier New" pitchFamily="1" charset="0"/>
              </a:rPr>
              <a:t> L] </a:t>
            </a:r>
            <a:endParaRPr lang="en-US" sz="3200" b="1">
              <a:solidFill>
                <a:srgbClr val="DA740E"/>
              </a:solidFill>
              <a:latin typeface="Courier New" pitchFamily="1" charset="0"/>
            </a:endParaRPr>
          </a:p>
          <a:p>
            <a:pPr>
              <a:lnSpc>
                <a:spcPct val="50000"/>
              </a:lnSpc>
              <a:spcBef>
                <a:spcPct val="50000"/>
              </a:spcBef>
            </a:pPr>
            <a:r>
              <a:rPr lang="en-US" sz="3200" b="1">
                <a:solidFill>
                  <a:srgbClr val="DA740E"/>
                </a:solidFill>
                <a:latin typeface="Courier New" pitchFamily="1" charset="0"/>
              </a:rPr>
              <a:t>return</a:t>
            </a:r>
            <a:r>
              <a:rPr lang="en-US" sz="3200" b="1">
                <a:latin typeface="Courier New" pitchFamily="1" charset="0"/>
              </a:rPr>
              <a:t> sum( </a:t>
            </a:r>
            <a:r>
              <a:rPr lang="en-US" sz="3200" b="1">
                <a:solidFill>
                  <a:srgbClr val="FA131E"/>
                </a:solidFill>
                <a:latin typeface="Courier New" pitchFamily="1" charset="0"/>
              </a:rPr>
              <a:t>LC</a:t>
            </a:r>
            <a:r>
              <a:rPr lang="en-US" sz="3200" b="1">
                <a:latin typeface="Courier New" pitchFamily="1" charset="0"/>
              </a:rPr>
              <a:t> )</a:t>
            </a:r>
          </a:p>
        </p:txBody>
      </p:sp>
      <p:sp>
        <p:nvSpPr>
          <p:cNvPr id="53254" name="Rectangle 30"/>
          <p:cNvSpPr>
            <a:spLocks noChangeArrowheads="1"/>
          </p:cNvSpPr>
          <p:nvPr/>
        </p:nvSpPr>
        <p:spPr bwMode="auto">
          <a:xfrm>
            <a:off x="241300" y="4167188"/>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53255" name="Straight Connector 33"/>
          <p:cNvCxnSpPr>
            <a:cxnSpLocks noChangeShapeType="1"/>
          </p:cNvCxnSpPr>
          <p:nvPr/>
        </p:nvCxnSpPr>
        <p:spPr bwMode="auto">
          <a:xfrm>
            <a:off x="457200" y="3581400"/>
            <a:ext cx="83820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3256" name="Text Box 38"/>
          <p:cNvSpPr txBox="1">
            <a:spLocks noChangeArrowheads="1"/>
          </p:cNvSpPr>
          <p:nvPr>
            <p:custDataLst>
              <p:tags r:id="rId5"/>
            </p:custDataLst>
          </p:nvPr>
        </p:nvSpPr>
        <p:spPr bwMode="auto">
          <a:xfrm>
            <a:off x="1371600" y="1555750"/>
            <a:ext cx="3733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sajak(s):</a:t>
            </a:r>
            <a:endParaRPr lang="en-US" sz="3600" b="1">
              <a:solidFill>
                <a:srgbClr val="0D1EFE"/>
              </a:solidFill>
              <a:latin typeface="Courier New" pitchFamily="1" charset="0"/>
            </a:endParaRPr>
          </a:p>
        </p:txBody>
      </p:sp>
      <p:sp>
        <p:nvSpPr>
          <p:cNvPr id="53257" name="Rectangle 39"/>
          <p:cNvSpPr>
            <a:spLocks noChangeArrowheads="1"/>
          </p:cNvSpPr>
          <p:nvPr/>
        </p:nvSpPr>
        <p:spPr bwMode="auto">
          <a:xfrm>
            <a:off x="1447800" y="2209800"/>
            <a:ext cx="746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1" hangingPunct="1">
              <a:lnSpc>
                <a:spcPct val="50000"/>
              </a:lnSpc>
              <a:spcBef>
                <a:spcPct val="50000"/>
              </a:spcBef>
            </a:pPr>
            <a:r>
              <a:rPr lang="en-US" sz="3200" b="1">
                <a:solidFill>
                  <a:srgbClr val="FA131E"/>
                </a:solidFill>
                <a:latin typeface="Courier New" pitchFamily="1" charset="0"/>
              </a:rPr>
              <a:t>LC =</a:t>
            </a:r>
            <a:r>
              <a:rPr lang="en-US" sz="3200" b="1">
                <a:latin typeface="Courier New" pitchFamily="1" charset="0"/>
              </a:rPr>
              <a:t> [            </a:t>
            </a:r>
            <a:r>
              <a:rPr lang="en-US" sz="3200" b="1">
                <a:solidFill>
                  <a:srgbClr val="DA740E"/>
                </a:solidFill>
                <a:latin typeface="Courier New" pitchFamily="1" charset="0"/>
              </a:rPr>
              <a:t>for</a:t>
            </a:r>
            <a:r>
              <a:rPr lang="en-US" sz="3200" b="1">
                <a:latin typeface="Courier New" pitchFamily="1" charset="0"/>
              </a:rPr>
              <a:t> c </a:t>
            </a:r>
            <a:r>
              <a:rPr lang="en-US" sz="3200" b="1">
                <a:solidFill>
                  <a:srgbClr val="DA740E"/>
                </a:solidFill>
                <a:latin typeface="Courier New" pitchFamily="1" charset="0"/>
              </a:rPr>
              <a:t>in</a:t>
            </a:r>
            <a:r>
              <a:rPr lang="en-US" sz="3200" b="1">
                <a:latin typeface="Courier New" pitchFamily="1" charset="0"/>
              </a:rPr>
              <a:t> s]</a:t>
            </a:r>
          </a:p>
          <a:p>
            <a:pPr eaLnBrk="1" hangingPunct="1">
              <a:lnSpc>
                <a:spcPct val="50000"/>
              </a:lnSpc>
              <a:spcBef>
                <a:spcPct val="50000"/>
              </a:spcBef>
            </a:pPr>
            <a:r>
              <a:rPr lang="en-US" sz="3200" b="1">
                <a:solidFill>
                  <a:srgbClr val="DA740E"/>
                </a:solidFill>
                <a:latin typeface="Courier New" pitchFamily="1" charset="0"/>
              </a:rPr>
              <a:t>return</a:t>
            </a:r>
            <a:r>
              <a:rPr lang="en-US" sz="3200" b="1">
                <a:latin typeface="Courier New" pitchFamily="1" charset="0"/>
              </a:rPr>
              <a:t> sum( </a:t>
            </a:r>
            <a:r>
              <a:rPr lang="en-US" sz="3200" b="1">
                <a:solidFill>
                  <a:srgbClr val="FA131E"/>
                </a:solidFill>
                <a:latin typeface="Courier New" pitchFamily="1" charset="0"/>
              </a:rPr>
              <a:t>LC</a:t>
            </a:r>
            <a:r>
              <a:rPr lang="en-US" sz="3200" b="1">
                <a:latin typeface="Courier New" pitchFamily="1" charset="0"/>
              </a:rPr>
              <a:t> )</a:t>
            </a:r>
          </a:p>
        </p:txBody>
      </p:sp>
      <p:sp>
        <p:nvSpPr>
          <p:cNvPr id="53258" name="Text Box 40"/>
          <p:cNvSpPr txBox="1">
            <a:spLocks noChangeArrowheads="1"/>
          </p:cNvSpPr>
          <p:nvPr>
            <p:custDataLst>
              <p:tags r:id="rId6"/>
            </p:custDataLst>
          </p:nvPr>
        </p:nvSpPr>
        <p:spPr bwMode="auto">
          <a:xfrm>
            <a:off x="1341438" y="1285875"/>
            <a:ext cx="144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2FA93F"/>
                </a:solidFill>
                <a:latin typeface="Calibri" pitchFamily="-106" charset="0"/>
              </a:rPr>
              <a:t># of vowels</a:t>
            </a:r>
          </a:p>
        </p:txBody>
      </p:sp>
      <p:sp>
        <p:nvSpPr>
          <p:cNvPr id="53259" name="Text Box 41"/>
          <p:cNvSpPr txBox="1">
            <a:spLocks noChangeArrowheads="1"/>
          </p:cNvSpPr>
          <p:nvPr>
            <p:custDataLst>
              <p:tags r:id="rId7"/>
            </p:custDataLst>
          </p:nvPr>
        </p:nvSpPr>
        <p:spPr bwMode="auto">
          <a:xfrm>
            <a:off x="6477000" y="2971800"/>
            <a:ext cx="24638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500" b="1">
                <a:latin typeface="Comic Sans MS" pitchFamily="1" charset="0"/>
              </a:rPr>
              <a:t>Remember </a:t>
            </a:r>
            <a:r>
              <a:rPr lang="en-US" sz="1500" b="1">
                <a:latin typeface="Courier New" pitchFamily="1" charset="0"/>
              </a:rPr>
              <a:t>True == 1 </a:t>
            </a:r>
            <a:r>
              <a:rPr lang="en-US" sz="1500" b="1">
                <a:latin typeface="Comic Sans MS" pitchFamily="1" charset="0"/>
              </a:rPr>
              <a:t>and</a:t>
            </a:r>
            <a:r>
              <a:rPr lang="en-US" sz="1500" b="1">
                <a:latin typeface="Courier New" pitchFamily="1" charset="0"/>
              </a:rPr>
              <a:t> False == 0</a:t>
            </a:r>
          </a:p>
        </p:txBody>
      </p:sp>
      <p:sp>
        <p:nvSpPr>
          <p:cNvPr id="53260" name="Rectangle 31"/>
          <p:cNvSpPr>
            <a:spLocks noChangeArrowheads="1"/>
          </p:cNvSpPr>
          <p:nvPr/>
        </p:nvSpPr>
        <p:spPr bwMode="auto">
          <a:xfrm>
            <a:off x="241300" y="1460500"/>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mc:AlternateContent xmlns:mc="http://schemas.openxmlformats.org/markup-compatibility/2006" xmlns:p14="http://schemas.microsoft.com/office/powerpoint/2010/main">
        <mc:Choice Requires="p14">
          <p:contentPart p14:bwMode="auto" r:id="rId9">
            <p14:nvContentPartPr>
              <p14:cNvPr id="9218" name="Ink 2"/>
              <p14:cNvContentPartPr>
                <a14:cpLocks xmlns:a14="http://schemas.microsoft.com/office/drawing/2010/main" noRot="1" noChangeAspect="1" noEditPoints="1" noChangeArrowheads="1" noChangeShapeType="1"/>
              </p14:cNvContentPartPr>
              <p14:nvPr/>
            </p14:nvContentPartPr>
            <p14:xfrm>
              <a:off x="4884738" y="782638"/>
              <a:ext cx="17462" cy="14287"/>
            </p14:xfrm>
          </p:contentPart>
        </mc:Choice>
        <mc:Fallback xmlns="">
          <p:pic>
            <p:nvPicPr>
              <p:cNvPr id="9218" name="Ink 2"/>
              <p:cNvPicPr>
                <a:picLocks noRot="1" noChangeAspect="1" noEditPoints="1" noChangeArrowheads="1" noChangeShapeType="1"/>
              </p:cNvPicPr>
              <p:nvPr/>
            </p:nvPicPr>
            <p:blipFill>
              <a:blip r:embed="rId10"/>
              <a:stretch>
                <a:fillRect/>
              </a:stretch>
            </p:blipFill>
            <p:spPr>
              <a:xfrm>
                <a:off x="4875829" y="771923"/>
                <a:ext cx="34568" cy="2928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219" name="Ink 14"/>
              <p14:cNvContentPartPr>
                <a14:cpLocks xmlns:a14="http://schemas.microsoft.com/office/drawing/2010/main" noRot="1" noChangeAspect="1" noEditPoints="1" noChangeArrowheads="1" noChangeShapeType="1"/>
              </p14:cNvContentPartPr>
              <p14:nvPr/>
            </p14:nvContentPartPr>
            <p14:xfrm>
              <a:off x="3370263" y="2160588"/>
              <a:ext cx="255587" cy="260350"/>
            </p14:xfrm>
          </p:contentPart>
        </mc:Choice>
        <mc:Fallback xmlns="">
          <p:pic>
            <p:nvPicPr>
              <p:cNvPr id="9219" name="Ink 14"/>
              <p:cNvPicPr>
                <a:picLocks noRot="1" noChangeAspect="1" noEditPoints="1" noChangeArrowheads="1" noChangeShapeType="1"/>
              </p:cNvPicPr>
              <p:nvPr/>
            </p:nvPicPr>
            <p:blipFill>
              <a:blip r:embed="rId12"/>
              <a:stretch>
                <a:fillRect/>
              </a:stretch>
            </p:blipFill>
            <p:spPr>
              <a:xfrm>
                <a:off x="3357664" y="2147625"/>
                <a:ext cx="272866" cy="286277"/>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220" name="Ink 15"/>
              <p14:cNvContentPartPr>
                <a14:cpLocks xmlns:a14="http://schemas.microsoft.com/office/drawing/2010/main" noRot="1" noChangeAspect="1" noEditPoints="1" noChangeArrowheads="1" noChangeShapeType="1"/>
              </p14:cNvContentPartPr>
              <p14:nvPr/>
            </p14:nvContentPartPr>
            <p14:xfrm>
              <a:off x="4011613" y="2066925"/>
              <a:ext cx="204787" cy="293688"/>
            </p14:xfrm>
          </p:contentPart>
        </mc:Choice>
        <mc:Fallback xmlns="">
          <p:pic>
            <p:nvPicPr>
              <p:cNvPr id="9220" name="Ink 15"/>
              <p:cNvPicPr>
                <a:picLocks noRot="1" noChangeAspect="1" noEditPoints="1" noChangeArrowheads="1" noChangeShapeType="1"/>
              </p:cNvPicPr>
              <p:nvPr/>
            </p:nvPicPr>
            <p:blipFill>
              <a:blip r:embed="rId14"/>
              <a:stretch>
                <a:fillRect/>
              </a:stretch>
            </p:blipFill>
            <p:spPr>
              <a:xfrm>
                <a:off x="3999016" y="2055408"/>
                <a:ext cx="232140" cy="31888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221" name="Ink 16"/>
              <p14:cNvContentPartPr>
                <a14:cpLocks xmlns:a14="http://schemas.microsoft.com/office/drawing/2010/main" noRot="1" noChangeAspect="1" noEditPoints="1" noChangeArrowheads="1" noChangeShapeType="1"/>
              </p14:cNvContentPartPr>
              <p14:nvPr/>
            </p14:nvContentPartPr>
            <p14:xfrm>
              <a:off x="4478338" y="1782763"/>
              <a:ext cx="739775" cy="569912"/>
            </p14:xfrm>
          </p:contentPart>
        </mc:Choice>
        <mc:Fallback xmlns="">
          <p:pic>
            <p:nvPicPr>
              <p:cNvPr id="9221" name="Ink 16"/>
              <p:cNvPicPr>
                <a:picLocks noRot="1" noChangeAspect="1" noEditPoints="1" noChangeArrowheads="1" noChangeShapeType="1"/>
              </p:cNvPicPr>
              <p:nvPr/>
            </p:nvPicPr>
            <p:blipFill>
              <a:blip r:embed="rId16"/>
              <a:stretch>
                <a:fillRect/>
              </a:stretch>
            </p:blipFill>
            <p:spPr>
              <a:xfrm>
                <a:off x="4464658" y="1771242"/>
                <a:ext cx="768214" cy="594393"/>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222" name="Ink 17"/>
              <p14:cNvContentPartPr>
                <a14:cpLocks xmlns:a14="http://schemas.microsoft.com/office/drawing/2010/main" noRot="1" noChangeAspect="1" noEditPoints="1" noChangeArrowheads="1" noChangeShapeType="1"/>
              </p14:cNvContentPartPr>
              <p14:nvPr/>
            </p14:nvContentPartPr>
            <p14:xfrm>
              <a:off x="5378450" y="1811338"/>
              <a:ext cx="4763" cy="109537"/>
            </p14:xfrm>
          </p:contentPart>
        </mc:Choice>
        <mc:Fallback xmlns="">
          <p:pic>
            <p:nvPicPr>
              <p:cNvPr id="9222" name="Ink 17"/>
              <p:cNvPicPr>
                <a:picLocks noRot="1" noChangeAspect="1" noEditPoints="1" noChangeArrowheads="1" noChangeShapeType="1"/>
              </p:cNvPicPr>
              <p:nvPr/>
            </p:nvPicPr>
            <p:blipFill>
              <a:blip r:embed="rId18"/>
              <a:stretch>
                <a:fillRect/>
              </a:stretch>
            </p:blipFill>
            <p:spPr>
              <a:xfrm>
                <a:off x="5365260" y="1799808"/>
                <a:ext cx="30776" cy="133678"/>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9223" name="Ink 18"/>
              <p14:cNvContentPartPr>
                <a14:cpLocks xmlns:a14="http://schemas.microsoft.com/office/drawing/2010/main" noRot="1" noChangeAspect="1" noEditPoints="1" noChangeArrowheads="1" noChangeShapeType="1"/>
              </p14:cNvContentPartPr>
              <p14:nvPr/>
            </p14:nvContentPartPr>
            <p14:xfrm>
              <a:off x="3586163" y="3411538"/>
              <a:ext cx="2020887" cy="1838325"/>
            </p14:xfrm>
          </p:contentPart>
        </mc:Choice>
        <mc:Fallback xmlns="">
          <p:pic>
            <p:nvPicPr>
              <p:cNvPr id="9223" name="Ink 18"/>
              <p:cNvPicPr>
                <a:picLocks noRot="1" noChangeAspect="1" noEditPoints="1" noChangeArrowheads="1" noChangeShapeType="1"/>
              </p:cNvPicPr>
              <p:nvPr/>
            </p:nvPicPr>
            <p:blipFill>
              <a:blip r:embed="rId20"/>
              <a:stretch>
                <a:fillRect/>
              </a:stretch>
            </p:blipFill>
            <p:spPr>
              <a:xfrm>
                <a:off x="3579683" y="3404697"/>
                <a:ext cx="2034206" cy="1849846"/>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9224" name="Ink 19"/>
              <p14:cNvContentPartPr>
                <a14:cpLocks xmlns:a14="http://schemas.microsoft.com/office/drawing/2010/main" noRot="1" noChangeAspect="1" noEditPoints="1" noChangeArrowheads="1" noChangeShapeType="1"/>
              </p14:cNvContentPartPr>
              <p14:nvPr/>
            </p14:nvContentPartPr>
            <p14:xfrm>
              <a:off x="5772150" y="3406775"/>
              <a:ext cx="1287463" cy="825500"/>
            </p14:xfrm>
          </p:contentPart>
        </mc:Choice>
        <mc:Fallback xmlns="">
          <p:pic>
            <p:nvPicPr>
              <p:cNvPr id="9224" name="Ink 19"/>
              <p:cNvPicPr>
                <a:picLocks noRot="1" noChangeAspect="1" noEditPoints="1" noChangeArrowheads="1" noChangeShapeType="1"/>
              </p:cNvPicPr>
              <p:nvPr/>
            </p:nvPicPr>
            <p:blipFill>
              <a:blip r:embed="rId22"/>
              <a:stretch>
                <a:fillRect/>
              </a:stretch>
            </p:blipFill>
            <p:spPr>
              <a:xfrm>
                <a:off x="5759189" y="3394535"/>
                <a:ext cx="1315185" cy="853221"/>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9225" name="Ink 20"/>
              <p14:cNvContentPartPr>
                <a14:cpLocks xmlns:a14="http://schemas.microsoft.com/office/drawing/2010/main" noRot="1" noChangeAspect="1" noEditPoints="1" noChangeArrowheads="1" noChangeShapeType="1"/>
              </p14:cNvContentPartPr>
              <p14:nvPr/>
            </p14:nvContentPartPr>
            <p14:xfrm>
              <a:off x="4679950" y="5826125"/>
              <a:ext cx="252413" cy="461963"/>
            </p14:xfrm>
          </p:contentPart>
        </mc:Choice>
        <mc:Fallback xmlns="">
          <p:pic>
            <p:nvPicPr>
              <p:cNvPr id="9225" name="Ink 20"/>
              <p:cNvPicPr>
                <a:picLocks noRot="1" noChangeAspect="1" noEditPoints="1" noChangeArrowheads="1" noChangeShapeType="1"/>
              </p:cNvPicPr>
              <p:nvPr/>
            </p:nvPicPr>
            <p:blipFill>
              <a:blip r:embed="rId24"/>
              <a:stretch>
                <a:fillRect/>
              </a:stretch>
            </p:blipFill>
            <p:spPr>
              <a:xfrm>
                <a:off x="4665547" y="5821804"/>
                <a:ext cx="271137" cy="479606"/>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9226" name="Ink 21"/>
              <p14:cNvContentPartPr>
                <a14:cpLocks xmlns:a14="http://schemas.microsoft.com/office/drawing/2010/main" noRot="1" noChangeAspect="1" noEditPoints="1" noChangeArrowheads="1" noChangeShapeType="1"/>
              </p14:cNvContentPartPr>
              <p14:nvPr/>
            </p14:nvContentPartPr>
            <p14:xfrm>
              <a:off x="8329613" y="5127625"/>
              <a:ext cx="234950" cy="249238"/>
            </p14:xfrm>
          </p:contentPart>
        </mc:Choice>
        <mc:Fallback xmlns="">
          <p:pic>
            <p:nvPicPr>
              <p:cNvPr id="9226" name="Ink 21"/>
              <p:cNvPicPr>
                <a:picLocks noRot="1" noChangeAspect="1" noEditPoints="1" noChangeArrowheads="1" noChangeShapeType="1"/>
              </p:cNvPicPr>
              <p:nvPr/>
            </p:nvPicPr>
            <p:blipFill>
              <a:blip r:embed="rId26"/>
              <a:stretch>
                <a:fillRect/>
              </a:stretch>
            </p:blipFill>
            <p:spPr>
              <a:xfrm>
                <a:off x="8315221" y="5115757"/>
                <a:ext cx="261215" cy="275852"/>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9227" name="Ink 22"/>
              <p14:cNvContentPartPr>
                <a14:cpLocks xmlns:a14="http://schemas.microsoft.com/office/drawing/2010/main" noRot="1" noChangeAspect="1" noEditPoints="1" noChangeArrowheads="1" noChangeShapeType="1"/>
              </p14:cNvContentPartPr>
              <p14:nvPr/>
            </p14:nvContentPartPr>
            <p14:xfrm>
              <a:off x="6726238" y="5527675"/>
              <a:ext cx="196850" cy="558800"/>
            </p14:xfrm>
          </p:contentPart>
        </mc:Choice>
        <mc:Fallback xmlns="">
          <p:pic>
            <p:nvPicPr>
              <p:cNvPr id="9227" name="Ink 22"/>
              <p:cNvPicPr>
                <a:picLocks noRot="1" noChangeAspect="1" noEditPoints="1" noChangeArrowheads="1" noChangeShapeType="1"/>
              </p:cNvPicPr>
              <p:nvPr/>
            </p:nvPicPr>
            <p:blipFill>
              <a:blip r:embed="rId28"/>
              <a:stretch>
                <a:fillRect/>
              </a:stretch>
            </p:blipFill>
            <p:spPr>
              <a:xfrm>
                <a:off x="6712923" y="5513273"/>
                <a:ext cx="224560" cy="586524"/>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9228" name="Ink 23"/>
              <p14:cNvContentPartPr>
                <a14:cpLocks xmlns:a14="http://schemas.microsoft.com/office/drawing/2010/main" noRot="1" noChangeAspect="1" noEditPoints="1" noChangeArrowheads="1" noChangeShapeType="1"/>
              </p14:cNvContentPartPr>
              <p14:nvPr/>
            </p14:nvContentPartPr>
            <p14:xfrm>
              <a:off x="7094538" y="5594350"/>
              <a:ext cx="1185862" cy="238125"/>
            </p14:xfrm>
          </p:contentPart>
        </mc:Choice>
        <mc:Fallback xmlns="">
          <p:pic>
            <p:nvPicPr>
              <p:cNvPr id="9228" name="Ink 23"/>
              <p:cNvPicPr>
                <a:picLocks noRot="1" noChangeAspect="1" noEditPoints="1" noChangeArrowheads="1" noChangeShapeType="1"/>
              </p:cNvPicPr>
              <p:nvPr/>
            </p:nvPicPr>
            <p:blipFill>
              <a:blip r:embed="rId30"/>
              <a:stretch>
                <a:fillRect/>
              </a:stretch>
            </p:blipFill>
            <p:spPr>
              <a:xfrm>
                <a:off x="7082298" y="5580661"/>
                <a:ext cx="1211782" cy="262622"/>
              </a:xfrm>
              <a:prstGeom prst="rect">
                <a:avLst/>
              </a:prstGeom>
            </p:spPr>
          </p:pic>
        </mc:Fallback>
      </mc:AlternateContent>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custDataLst>
              <p:tags r:id="rId1"/>
            </p:custDataLst>
          </p:nvPr>
        </p:nvSpPr>
        <p:spPr bwMode="auto">
          <a:xfrm>
            <a:off x="228600" y="258763"/>
            <a:ext cx="239871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Quiz</a:t>
            </a:r>
            <a:endParaRPr lang="en-US" sz="4200"/>
          </a:p>
        </p:txBody>
      </p:sp>
      <p:sp>
        <p:nvSpPr>
          <p:cNvPr id="54275" name="Text Box 4"/>
          <p:cNvSpPr txBox="1">
            <a:spLocks noChangeArrowheads="1"/>
          </p:cNvSpPr>
          <p:nvPr>
            <p:custDataLst>
              <p:tags r:id="rId2"/>
            </p:custDataLst>
          </p:nvPr>
        </p:nvSpPr>
        <p:spPr bwMode="auto">
          <a:xfrm>
            <a:off x="101600" y="1447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54276" name="Text Box 5"/>
          <p:cNvSpPr txBox="1">
            <a:spLocks noChangeArrowheads="1"/>
          </p:cNvSpPr>
          <p:nvPr>
            <p:custDataLst>
              <p:tags r:id="rId3"/>
            </p:custDataLst>
          </p:nvPr>
        </p:nvSpPr>
        <p:spPr bwMode="auto">
          <a:xfrm>
            <a:off x="582613" y="1905000"/>
            <a:ext cx="29225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DA740E"/>
                </a:solidFill>
                <a:latin typeface="Courier New" pitchFamily="1" charset="0"/>
              </a:rPr>
              <a:t>def</a:t>
            </a:r>
            <a:r>
              <a:rPr lang="en-US" b="1">
                <a:latin typeface="Courier New" pitchFamily="1" charset="0"/>
              </a:rPr>
              <a:t> count(e,L): </a:t>
            </a:r>
          </a:p>
        </p:txBody>
      </p:sp>
      <p:sp>
        <p:nvSpPr>
          <p:cNvPr id="54277" name="Text Box 8"/>
          <p:cNvSpPr txBox="1">
            <a:spLocks noChangeArrowheads="1"/>
          </p:cNvSpPr>
          <p:nvPr>
            <p:custDataLst>
              <p:tags r:id="rId4"/>
            </p:custDataLst>
          </p:nvPr>
        </p:nvSpPr>
        <p:spPr bwMode="auto">
          <a:xfrm>
            <a:off x="3298825" y="457200"/>
            <a:ext cx="3578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e</a:t>
            </a:r>
            <a:r>
              <a:rPr lang="en-US" sz="1400"/>
              <a:t>, any element    </a:t>
            </a:r>
            <a:r>
              <a:rPr lang="en-US" sz="1400" b="1">
                <a:latin typeface="Courier New" pitchFamily="1" charset="0"/>
              </a:rPr>
              <a:t>L</a:t>
            </a:r>
            <a:r>
              <a:rPr lang="en-US" sz="1400"/>
              <a:t>, any list or string</a:t>
            </a:r>
          </a:p>
        </p:txBody>
      </p:sp>
      <p:sp>
        <p:nvSpPr>
          <p:cNvPr id="54278" name="Text Box 9"/>
          <p:cNvSpPr txBox="1">
            <a:spLocks noChangeArrowheads="1"/>
          </p:cNvSpPr>
          <p:nvPr>
            <p:custDataLst>
              <p:tags r:id="rId5"/>
            </p:custDataLst>
          </p:nvPr>
        </p:nvSpPr>
        <p:spPr bwMode="auto">
          <a:xfrm>
            <a:off x="3298825" y="639763"/>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times </a:t>
            </a:r>
            <a:r>
              <a:rPr lang="en-US" sz="1400" b="1">
                <a:latin typeface="Courier New" pitchFamily="1" charset="0"/>
              </a:rPr>
              <a:t>L </a:t>
            </a:r>
            <a:r>
              <a:rPr lang="en-US" sz="1400"/>
              <a:t>contains  </a:t>
            </a:r>
            <a:r>
              <a:rPr lang="en-US" sz="1400" b="1">
                <a:latin typeface="Courier New" pitchFamily="1" charset="0"/>
              </a:rPr>
              <a:t>e</a:t>
            </a:r>
            <a:r>
              <a:rPr lang="en-US" sz="1400"/>
              <a:t> </a:t>
            </a:r>
          </a:p>
        </p:txBody>
      </p:sp>
      <p:sp>
        <p:nvSpPr>
          <p:cNvPr id="54279" name="Text Box 10"/>
          <p:cNvSpPr txBox="1">
            <a:spLocks noChangeArrowheads="1"/>
          </p:cNvSpPr>
          <p:nvPr>
            <p:custDataLst>
              <p:tags r:id="rId6"/>
            </p:custDataLst>
          </p:nvPr>
        </p:nvSpPr>
        <p:spPr bwMode="auto">
          <a:xfrm>
            <a:off x="3298825" y="820738"/>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count(</a:t>
            </a:r>
            <a:r>
              <a:rPr lang="en-US" sz="1400" b="1">
                <a:solidFill>
                  <a:srgbClr val="0A8E12"/>
                </a:solidFill>
                <a:latin typeface="Courier New" pitchFamily="1" charset="0"/>
              </a:rPr>
              <a:t>'f'</a:t>
            </a:r>
            <a:r>
              <a:rPr lang="en-US" sz="1400" b="1">
                <a:latin typeface="Courier New" pitchFamily="1" charset="0"/>
              </a:rPr>
              <a:t>, </a:t>
            </a:r>
            <a:r>
              <a:rPr lang="en-US" sz="1400" b="1">
                <a:solidFill>
                  <a:srgbClr val="0A8E12"/>
                </a:solidFill>
                <a:latin typeface="Courier New" pitchFamily="1" charset="0"/>
              </a:rPr>
              <a:t>'fluff'</a:t>
            </a:r>
            <a:r>
              <a:rPr lang="en-US" sz="1400" b="1">
                <a:latin typeface="Courier New" pitchFamily="1" charset="0"/>
              </a:rPr>
              <a:t>) == 3</a:t>
            </a:r>
          </a:p>
        </p:txBody>
      </p:sp>
      <p:sp>
        <p:nvSpPr>
          <p:cNvPr id="54280" name="Text Box 18"/>
          <p:cNvSpPr txBox="1">
            <a:spLocks noChangeArrowheads="1"/>
          </p:cNvSpPr>
          <p:nvPr>
            <p:custDataLst>
              <p:tags r:id="rId7"/>
            </p:custDataLst>
          </p:nvPr>
        </p:nvSpPr>
        <p:spPr bwMode="auto">
          <a:xfrm>
            <a:off x="6880225" y="555625"/>
            <a:ext cx="180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b="1">
                <a:latin typeface="Comic Sans MS" pitchFamily="1" charset="0"/>
              </a:rPr>
              <a:t>Remember </a:t>
            </a:r>
            <a:r>
              <a:rPr lang="en-US" sz="1000" b="1">
                <a:latin typeface="Courier New" pitchFamily="1" charset="0"/>
              </a:rPr>
              <a:t>True == 1 </a:t>
            </a:r>
            <a:r>
              <a:rPr lang="en-US" sz="1000" b="1">
                <a:latin typeface="Comic Sans MS" pitchFamily="1" charset="0"/>
              </a:rPr>
              <a:t>and</a:t>
            </a:r>
            <a:r>
              <a:rPr lang="en-US" sz="1000" b="1">
                <a:latin typeface="Courier New" pitchFamily="1" charset="0"/>
              </a:rPr>
              <a:t> False == 0</a:t>
            </a:r>
          </a:p>
        </p:txBody>
      </p:sp>
      <p:sp>
        <p:nvSpPr>
          <p:cNvPr id="54281" name="Text Box 25"/>
          <p:cNvSpPr txBox="1">
            <a:spLocks noChangeArrowheads="1"/>
          </p:cNvSpPr>
          <p:nvPr/>
        </p:nvSpPr>
        <p:spPr bwMode="auto">
          <a:xfrm>
            <a:off x="1524000" y="2565400"/>
            <a:ext cx="62484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0D1EFE"/>
                </a:solidFill>
                <a:latin typeface="Courier New" pitchFamily="1" charset="0"/>
              </a:rPr>
              <a:t>LC = [               for x in L ]</a:t>
            </a:r>
          </a:p>
          <a:p>
            <a:pPr>
              <a:spcBef>
                <a:spcPct val="50000"/>
              </a:spcBef>
            </a:pPr>
            <a:r>
              <a:rPr lang="en-US" b="1">
                <a:solidFill>
                  <a:srgbClr val="0D1EFE"/>
                </a:solidFill>
                <a:latin typeface="Courier New" pitchFamily="1" charset="0"/>
              </a:rPr>
              <a:t>return sum(LC)</a:t>
            </a:r>
          </a:p>
        </p:txBody>
      </p:sp>
      <p:sp>
        <p:nvSpPr>
          <p:cNvPr id="54282" name="Text Box 27"/>
          <p:cNvSpPr txBox="1">
            <a:spLocks noChangeArrowheads="1"/>
          </p:cNvSpPr>
          <p:nvPr/>
        </p:nvSpPr>
        <p:spPr bwMode="auto">
          <a:xfrm>
            <a:off x="7234238" y="3038475"/>
            <a:ext cx="1425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don't use </a:t>
            </a:r>
            <a:r>
              <a:rPr lang="en-US" sz="1400" b="1">
                <a:latin typeface="Courier New" pitchFamily="1" charset="0"/>
              </a:rPr>
              <a:t>e</a:t>
            </a:r>
            <a:r>
              <a:rPr lang="en-US" sz="1400"/>
              <a:t> here!</a:t>
            </a:r>
          </a:p>
        </p:txBody>
      </p:sp>
      <p:sp>
        <p:nvSpPr>
          <p:cNvPr id="54283" name="Text Box 40"/>
          <p:cNvSpPr txBox="1">
            <a:spLocks noChangeArrowheads="1"/>
          </p:cNvSpPr>
          <p:nvPr/>
        </p:nvSpPr>
        <p:spPr bwMode="auto">
          <a:xfrm>
            <a:off x="5099050" y="3200400"/>
            <a:ext cx="2497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use </a:t>
            </a:r>
            <a:r>
              <a:rPr lang="en-US" sz="1400" b="1">
                <a:latin typeface="Courier New" pitchFamily="1" charset="0"/>
              </a:rPr>
              <a:t>e</a:t>
            </a:r>
            <a:r>
              <a:rPr lang="en-US" sz="1400"/>
              <a:t> in here somehow…</a:t>
            </a:r>
          </a:p>
        </p:txBody>
      </p:sp>
      <p:sp>
        <p:nvSpPr>
          <p:cNvPr id="54284" name="Line 42"/>
          <p:cNvSpPr>
            <a:spLocks noChangeShapeType="1"/>
          </p:cNvSpPr>
          <p:nvPr/>
        </p:nvSpPr>
        <p:spPr bwMode="auto">
          <a:xfrm flipH="1" flipV="1">
            <a:off x="4583113" y="3016250"/>
            <a:ext cx="520700" cy="3222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54285" name="Line 43"/>
          <p:cNvSpPr>
            <a:spLocks noChangeShapeType="1"/>
          </p:cNvSpPr>
          <p:nvPr/>
        </p:nvSpPr>
        <p:spPr bwMode="auto">
          <a:xfrm flipH="1" flipV="1">
            <a:off x="6327775" y="2971800"/>
            <a:ext cx="914400" cy="21748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mc:AlternateContent xmlns:mc="http://schemas.openxmlformats.org/markup-compatibility/2006" xmlns:p14="http://schemas.microsoft.com/office/powerpoint/2010/main">
        <mc:Choice Requires="p14">
          <p:contentPart p14:bwMode="auto" r:id="rId9">
            <p14:nvContentPartPr>
              <p14:cNvPr id="11266" name="Ink 14"/>
              <p14:cNvContentPartPr>
                <a14:cpLocks xmlns:a14="http://schemas.microsoft.com/office/drawing/2010/main" noRot="1" noChangeAspect="1" noEditPoints="1" noChangeArrowheads="1" noChangeShapeType="1"/>
              </p14:cNvContentPartPr>
              <p14:nvPr/>
            </p14:nvContentPartPr>
            <p14:xfrm>
              <a:off x="3721100" y="2393950"/>
              <a:ext cx="428625" cy="563563"/>
            </p14:xfrm>
          </p:contentPart>
        </mc:Choice>
        <mc:Fallback xmlns="">
          <p:pic>
            <p:nvPicPr>
              <p:cNvPr id="11266" name="Ink 14"/>
              <p:cNvPicPr>
                <a:picLocks noRot="1" noChangeAspect="1" noEditPoints="1" noChangeArrowheads="1" noChangeShapeType="1"/>
              </p:cNvPicPr>
              <p:nvPr/>
            </p:nvPicPr>
            <p:blipFill>
              <a:blip r:embed="rId10"/>
              <a:stretch>
                <a:fillRect/>
              </a:stretch>
            </p:blipFill>
            <p:spPr>
              <a:xfrm>
                <a:off x="3716062" y="2378466"/>
                <a:ext cx="450218" cy="593452"/>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267" name="Ink 15"/>
              <p14:cNvContentPartPr>
                <a14:cpLocks xmlns:a14="http://schemas.microsoft.com/office/drawing/2010/main" noRot="1" noChangeAspect="1" noEditPoints="1" noChangeArrowheads="1" noChangeShapeType="1"/>
              </p14:cNvContentPartPr>
              <p14:nvPr/>
            </p14:nvContentPartPr>
            <p14:xfrm>
              <a:off x="2435225" y="1098550"/>
              <a:ext cx="2493963" cy="842963"/>
            </p14:xfrm>
          </p:contentPart>
        </mc:Choice>
        <mc:Fallback xmlns="">
          <p:pic>
            <p:nvPicPr>
              <p:cNvPr id="11267" name="Ink 15"/>
              <p:cNvPicPr>
                <a:picLocks noRot="1" noChangeAspect="1" noEditPoints="1" noChangeArrowheads="1" noChangeShapeType="1"/>
              </p:cNvPicPr>
              <p:nvPr/>
            </p:nvPicPr>
            <p:blipFill>
              <a:blip r:embed="rId12"/>
              <a:stretch>
                <a:fillRect/>
              </a:stretch>
            </p:blipFill>
            <p:spPr>
              <a:xfrm>
                <a:off x="2419386" y="1086667"/>
                <a:ext cx="2522762" cy="87069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268" name="Ink 16"/>
              <p14:cNvContentPartPr>
                <a14:cpLocks xmlns:a14="http://schemas.microsoft.com/office/drawing/2010/main" noRot="1" noChangeAspect="1" noEditPoints="1" noChangeArrowheads="1" noChangeShapeType="1"/>
              </p14:cNvContentPartPr>
              <p14:nvPr/>
            </p14:nvContentPartPr>
            <p14:xfrm>
              <a:off x="5345113" y="1062038"/>
              <a:ext cx="971550" cy="1454150"/>
            </p14:xfrm>
          </p:contentPart>
        </mc:Choice>
        <mc:Fallback xmlns="">
          <p:pic>
            <p:nvPicPr>
              <p:cNvPr id="11268" name="Ink 16"/>
              <p:cNvPicPr>
                <a:picLocks noRot="1" noChangeAspect="1" noEditPoints="1" noChangeArrowheads="1" noChangeShapeType="1"/>
              </p:cNvPicPr>
              <p:nvPr/>
            </p:nvPicPr>
            <p:blipFill>
              <a:blip r:embed="rId14"/>
              <a:stretch>
                <a:fillRect/>
              </a:stretch>
            </p:blipFill>
            <p:spPr>
              <a:xfrm>
                <a:off x="5329629" y="1046197"/>
                <a:ext cx="1002879" cy="148475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269" name="Ink 17"/>
              <p14:cNvContentPartPr>
                <a14:cpLocks xmlns:a14="http://schemas.microsoft.com/office/drawing/2010/main" noRot="1" noChangeAspect="1" noEditPoints="1" noChangeArrowheads="1" noChangeShapeType="1"/>
              </p14:cNvContentPartPr>
              <p14:nvPr/>
            </p14:nvContentPartPr>
            <p14:xfrm>
              <a:off x="7277100" y="1931988"/>
              <a:ext cx="1246188" cy="868362"/>
            </p14:xfrm>
          </p:contentPart>
        </mc:Choice>
        <mc:Fallback xmlns="">
          <p:pic>
            <p:nvPicPr>
              <p:cNvPr id="11269" name="Ink 17"/>
              <p:cNvPicPr>
                <a:picLocks noRot="1" noChangeAspect="1" noEditPoints="1" noChangeArrowheads="1" noChangeShapeType="1"/>
              </p:cNvPicPr>
              <p:nvPr/>
            </p:nvPicPr>
            <p:blipFill>
              <a:blip r:embed="rId16"/>
              <a:stretch>
                <a:fillRect/>
              </a:stretch>
            </p:blipFill>
            <p:spPr>
              <a:xfrm>
                <a:off x="7265941" y="1919377"/>
                <a:ext cx="1262386" cy="892503"/>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270" name="Ink 18"/>
              <p14:cNvContentPartPr>
                <a14:cpLocks xmlns:a14="http://schemas.microsoft.com/office/drawing/2010/main" noRot="1" noChangeAspect="1" noEditPoints="1" noChangeArrowheads="1" noChangeShapeType="1"/>
              </p14:cNvContentPartPr>
              <p14:nvPr/>
            </p14:nvContentPartPr>
            <p14:xfrm>
              <a:off x="3671888" y="693738"/>
              <a:ext cx="3398837" cy="552450"/>
            </p14:xfrm>
          </p:contentPart>
        </mc:Choice>
        <mc:Fallback xmlns="">
          <p:pic>
            <p:nvPicPr>
              <p:cNvPr id="11270" name="Ink 18"/>
              <p:cNvPicPr>
                <a:picLocks noRot="1" noChangeAspect="1" noEditPoints="1" noChangeArrowheads="1" noChangeShapeType="1"/>
              </p:cNvPicPr>
              <p:nvPr/>
            </p:nvPicPr>
            <p:blipFill>
              <a:blip r:embed="rId18"/>
              <a:stretch>
                <a:fillRect/>
              </a:stretch>
            </p:blipFill>
            <p:spPr>
              <a:xfrm>
                <a:off x="3658928" y="680422"/>
                <a:ext cx="3425478" cy="579443"/>
              </a:xfrm>
              <a:prstGeom prst="rect">
                <a:avLst/>
              </a:prstGeom>
            </p:spPr>
          </p:pic>
        </mc:Fallback>
      </mc:AlternateContent>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p:cNvSpPr txBox="1">
            <a:spLocks noChangeArrowheads="1"/>
          </p:cNvSpPr>
          <p:nvPr>
            <p:custDataLst>
              <p:tags r:id="rId1"/>
            </p:custDataLst>
          </p:nvPr>
        </p:nvSpPr>
        <p:spPr bwMode="auto">
          <a:xfrm>
            <a:off x="533400" y="164432"/>
            <a:ext cx="8077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and a level-3 model…</a:t>
            </a:r>
            <a:endParaRPr lang="en-US" sz="4000" i="1" dirty="0" smtClean="0">
              <a:latin typeface="Cambria" pitchFamily="18" charset="0"/>
            </a:endParaRPr>
          </a:p>
        </p:txBody>
      </p:sp>
      <p:pic>
        <p:nvPicPr>
          <p:cNvPr id="6145"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r="12535"/>
          <a:stretch/>
        </p:blipFill>
        <p:spPr bwMode="auto">
          <a:xfrm>
            <a:off x="228600" y="990600"/>
            <a:ext cx="8554453"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588978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6"/>
          <p:cNvSpPr txBox="1">
            <a:spLocks noChangeArrowheads="1"/>
          </p:cNvSpPr>
          <p:nvPr>
            <p:custDataLst>
              <p:tags r:id="rId1"/>
            </p:custDataLst>
          </p:nvPr>
        </p:nvSpPr>
        <p:spPr bwMode="auto">
          <a:xfrm>
            <a:off x="100013" y="68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55299" name="Text Box 7"/>
          <p:cNvSpPr txBox="1">
            <a:spLocks noChangeArrowheads="1"/>
          </p:cNvSpPr>
          <p:nvPr>
            <p:custDataLst>
              <p:tags r:id="rId2"/>
            </p:custDataLst>
          </p:nvPr>
        </p:nvSpPr>
        <p:spPr bwMode="auto">
          <a:xfrm>
            <a:off x="304800" y="1447800"/>
            <a:ext cx="345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DA740E"/>
                </a:solidFill>
                <a:latin typeface="Courier New" pitchFamily="1" charset="0"/>
              </a:rPr>
              <a:t>def</a:t>
            </a:r>
            <a:r>
              <a:rPr lang="en-US" b="1">
                <a:latin typeface="Courier New" pitchFamily="1" charset="0"/>
              </a:rPr>
              <a:t> lotto(Y,W): </a:t>
            </a:r>
          </a:p>
        </p:txBody>
      </p:sp>
      <p:sp>
        <p:nvSpPr>
          <p:cNvPr id="55300" name="Text Box 11"/>
          <p:cNvSpPr txBox="1">
            <a:spLocks noChangeArrowheads="1"/>
          </p:cNvSpPr>
          <p:nvPr>
            <p:custDataLst>
              <p:tags r:id="rId3"/>
            </p:custDataLst>
          </p:nvPr>
        </p:nvSpPr>
        <p:spPr bwMode="auto">
          <a:xfrm>
            <a:off x="3298825" y="777875"/>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Y</a:t>
            </a:r>
            <a:r>
              <a:rPr lang="en-US" sz="1400"/>
              <a:t> and </a:t>
            </a:r>
            <a:r>
              <a:rPr lang="en-US" sz="1400" b="1">
                <a:latin typeface="Courier New" pitchFamily="1" charset="0"/>
              </a:rPr>
              <a:t>W</a:t>
            </a:r>
            <a:r>
              <a:rPr lang="en-US" sz="1400"/>
              <a:t>, two lists of lottery numbers (ints)</a:t>
            </a:r>
            <a:endParaRPr lang="en-US" sz="1400" b="1">
              <a:latin typeface="Courier New" pitchFamily="1" charset="0"/>
            </a:endParaRPr>
          </a:p>
        </p:txBody>
      </p:sp>
      <p:sp>
        <p:nvSpPr>
          <p:cNvPr id="55301" name="Text Box 12"/>
          <p:cNvSpPr txBox="1">
            <a:spLocks noChangeArrowheads="1"/>
          </p:cNvSpPr>
          <p:nvPr>
            <p:custDataLst>
              <p:tags r:id="rId4"/>
            </p:custDataLst>
          </p:nvPr>
        </p:nvSpPr>
        <p:spPr bwMode="auto">
          <a:xfrm>
            <a:off x="3298825" y="960438"/>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matches between </a:t>
            </a:r>
            <a:r>
              <a:rPr lang="en-US" sz="1400" b="1">
                <a:latin typeface="Courier New" pitchFamily="1" charset="0"/>
              </a:rPr>
              <a:t>Y</a:t>
            </a:r>
            <a:r>
              <a:rPr lang="en-US" sz="1400"/>
              <a:t> &amp; </a:t>
            </a:r>
            <a:r>
              <a:rPr lang="en-US" sz="1400" b="1">
                <a:latin typeface="Courier New" pitchFamily="1" charset="0"/>
              </a:rPr>
              <a:t>W</a:t>
            </a:r>
            <a:r>
              <a:rPr lang="en-US" sz="1400"/>
              <a:t> </a:t>
            </a:r>
          </a:p>
        </p:txBody>
      </p:sp>
      <p:sp>
        <p:nvSpPr>
          <p:cNvPr id="55302" name="Text Box 13"/>
          <p:cNvSpPr txBox="1">
            <a:spLocks noChangeArrowheads="1"/>
          </p:cNvSpPr>
          <p:nvPr>
            <p:custDataLst>
              <p:tags r:id="rId5"/>
            </p:custDataLst>
          </p:nvPr>
        </p:nvSpPr>
        <p:spPr bwMode="auto">
          <a:xfrm>
            <a:off x="3298825" y="1141413"/>
            <a:ext cx="556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lotto([5,7,42,44],[3,5,7,44]) == 3</a:t>
            </a:r>
          </a:p>
        </p:txBody>
      </p:sp>
      <p:sp>
        <p:nvSpPr>
          <p:cNvPr id="55303" name="Text Box 14"/>
          <p:cNvSpPr txBox="1">
            <a:spLocks noChangeArrowheads="1"/>
          </p:cNvSpPr>
          <p:nvPr>
            <p:custDataLst>
              <p:tags r:id="rId6"/>
            </p:custDataLst>
          </p:nvPr>
        </p:nvSpPr>
        <p:spPr bwMode="auto">
          <a:xfrm>
            <a:off x="7065963" y="882650"/>
            <a:ext cx="1828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Y</a:t>
            </a:r>
            <a:r>
              <a:rPr lang="en-US" sz="1000"/>
              <a:t> are your numbers</a:t>
            </a:r>
          </a:p>
        </p:txBody>
      </p:sp>
      <p:sp>
        <p:nvSpPr>
          <p:cNvPr id="55304" name="Text Box 15"/>
          <p:cNvSpPr txBox="1">
            <a:spLocks noChangeArrowheads="1"/>
          </p:cNvSpPr>
          <p:nvPr>
            <p:custDataLst>
              <p:tags r:id="rId7"/>
            </p:custDataLst>
          </p:nvPr>
        </p:nvSpPr>
        <p:spPr bwMode="auto">
          <a:xfrm>
            <a:off x="7059613" y="750888"/>
            <a:ext cx="15986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W</a:t>
            </a:r>
            <a:r>
              <a:rPr lang="en-US" sz="1000"/>
              <a:t> are the winning numbers</a:t>
            </a:r>
          </a:p>
        </p:txBody>
      </p:sp>
      <mc:AlternateContent xmlns:mc="http://schemas.openxmlformats.org/markup-compatibility/2006" xmlns:p14="http://schemas.microsoft.com/office/powerpoint/2010/main">
        <mc:Choice Requires="p14">
          <p:contentPart p14:bwMode="auto" r:id="rId9">
            <p14:nvContentPartPr>
              <p14:cNvPr id="12290" name="Ink 27"/>
              <p14:cNvContentPartPr>
                <a14:cpLocks xmlns:a14="http://schemas.microsoft.com/office/drawing/2010/main" noRot="1" noChangeAspect="1" noEditPoints="1" noChangeArrowheads="1" noChangeShapeType="1"/>
              </p14:cNvContentPartPr>
              <p14:nvPr/>
            </p14:nvContentPartPr>
            <p14:xfrm>
              <a:off x="544513" y="3097213"/>
              <a:ext cx="14287" cy="12700"/>
            </p14:xfrm>
          </p:contentPart>
        </mc:Choice>
        <mc:Fallback xmlns="">
          <p:pic>
            <p:nvPicPr>
              <p:cNvPr id="12290" name="Ink 27"/>
              <p:cNvPicPr>
                <a:picLocks noRot="1" noChangeAspect="1" noEditPoints="1" noChangeArrowheads="1" noChangeShapeType="1"/>
              </p:cNvPicPr>
              <p:nvPr/>
            </p:nvPicPr>
            <p:blipFill>
              <a:blip r:embed="rId10"/>
              <a:stretch>
                <a:fillRect/>
              </a:stretch>
            </p:blipFill>
            <p:spPr>
              <a:xfrm>
                <a:off x="536298" y="3085239"/>
                <a:ext cx="29288" cy="27214"/>
              </a:xfrm>
              <a:prstGeom prst="rect">
                <a:avLst/>
              </a:prstGeom>
            </p:spPr>
          </p:pic>
        </mc:Fallback>
      </mc:AlternateContent>
      <p:sp>
        <p:nvSpPr>
          <p:cNvPr id="55306" name="Rectangle 42"/>
          <p:cNvSpPr>
            <a:spLocks noChangeArrowheads="1"/>
          </p:cNvSpPr>
          <p:nvPr/>
        </p:nvSpPr>
        <p:spPr bwMode="auto">
          <a:xfrm>
            <a:off x="1371600" y="2895600"/>
            <a:ext cx="6858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3200" b="1">
                <a:latin typeface="Courier New" pitchFamily="1" charset="0"/>
              </a:rPr>
              <a:t>LC = [ w in Y for w in W ]</a:t>
            </a:r>
            <a:endParaRPr lang="en-US" sz="3200" b="1">
              <a:solidFill>
                <a:srgbClr val="CA770E"/>
              </a:solidFill>
              <a:latin typeface="Courier New" pitchFamily="1" charset="0"/>
            </a:endParaRPr>
          </a:p>
          <a:p>
            <a:r>
              <a:rPr lang="en-US" sz="3200" b="1">
                <a:solidFill>
                  <a:srgbClr val="CA770E"/>
                </a:solidFill>
                <a:latin typeface="Courier New" pitchFamily="1" charset="0"/>
              </a:rPr>
              <a:t>return </a:t>
            </a:r>
            <a:r>
              <a:rPr lang="en-US" sz="3200" b="1">
                <a:latin typeface="Courier New" pitchFamily="1" charset="0"/>
              </a:rPr>
              <a:t>sum(LC)</a:t>
            </a:r>
            <a:endParaRPr lang="en-US" sz="320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6"/>
          <p:cNvSpPr txBox="1">
            <a:spLocks noChangeArrowheads="1"/>
          </p:cNvSpPr>
          <p:nvPr>
            <p:custDataLst>
              <p:tags r:id="rId1"/>
            </p:custDataLst>
          </p:nvPr>
        </p:nvSpPr>
        <p:spPr bwMode="auto">
          <a:xfrm>
            <a:off x="100013" y="6096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i="1"/>
              <a:t>Extra!</a:t>
            </a:r>
            <a:r>
              <a:rPr lang="en-US" sz="1800"/>
              <a:t>  </a:t>
            </a:r>
          </a:p>
        </p:txBody>
      </p:sp>
      <p:sp>
        <p:nvSpPr>
          <p:cNvPr id="56323" name="Text Box 27"/>
          <p:cNvSpPr txBox="1">
            <a:spLocks noChangeArrowheads="1"/>
          </p:cNvSpPr>
          <p:nvPr>
            <p:custDataLst>
              <p:tags r:id="rId2"/>
            </p:custDataLst>
          </p:nvPr>
        </p:nvSpPr>
        <p:spPr bwMode="auto">
          <a:xfrm>
            <a:off x="304800" y="1066800"/>
            <a:ext cx="345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DA740E"/>
                </a:solidFill>
                <a:latin typeface="Courier New" pitchFamily="1" charset="0"/>
              </a:rPr>
              <a:t>def</a:t>
            </a:r>
            <a:r>
              <a:rPr lang="en-US" b="1">
                <a:latin typeface="Courier New" pitchFamily="1" charset="0"/>
              </a:rPr>
              <a:t> numdivs(N): </a:t>
            </a:r>
          </a:p>
        </p:txBody>
      </p:sp>
      <p:sp>
        <p:nvSpPr>
          <p:cNvPr id="56324" name="Text Box 28"/>
          <p:cNvSpPr txBox="1">
            <a:spLocks noChangeArrowheads="1"/>
          </p:cNvSpPr>
          <p:nvPr>
            <p:custDataLst>
              <p:tags r:id="rId3"/>
            </p:custDataLst>
          </p:nvPr>
        </p:nvSpPr>
        <p:spPr bwMode="auto">
          <a:xfrm>
            <a:off x="4419600" y="625475"/>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N</a:t>
            </a:r>
            <a:r>
              <a:rPr lang="en-US" sz="1400"/>
              <a:t>, an int &gt;= 2</a:t>
            </a:r>
            <a:endParaRPr lang="en-US" sz="1400" b="1">
              <a:latin typeface="Courier New" pitchFamily="1" charset="0"/>
            </a:endParaRPr>
          </a:p>
        </p:txBody>
      </p:sp>
      <p:sp>
        <p:nvSpPr>
          <p:cNvPr id="56325" name="Text Box 29"/>
          <p:cNvSpPr txBox="1">
            <a:spLocks noChangeArrowheads="1"/>
          </p:cNvSpPr>
          <p:nvPr>
            <p:custDataLst>
              <p:tags r:id="rId4"/>
            </p:custDataLst>
          </p:nvPr>
        </p:nvSpPr>
        <p:spPr bwMode="auto">
          <a:xfrm>
            <a:off x="4419600" y="808038"/>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number of positive divisors of </a:t>
            </a:r>
            <a:r>
              <a:rPr lang="en-US" sz="1400" b="1">
                <a:latin typeface="Courier New" pitchFamily="1" charset="0"/>
              </a:rPr>
              <a:t>N</a:t>
            </a:r>
          </a:p>
        </p:txBody>
      </p:sp>
      <p:sp>
        <p:nvSpPr>
          <p:cNvPr id="56326" name="Text Box 30"/>
          <p:cNvSpPr txBox="1">
            <a:spLocks noChangeArrowheads="1"/>
          </p:cNvSpPr>
          <p:nvPr>
            <p:custDataLst>
              <p:tags r:id="rId5"/>
            </p:custDataLst>
          </p:nvPr>
        </p:nvSpPr>
        <p:spPr bwMode="auto">
          <a:xfrm>
            <a:off x="4419600" y="989013"/>
            <a:ext cx="4321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numdivs(12) == 6   </a:t>
            </a:r>
            <a:r>
              <a:rPr lang="en-US" sz="1000">
                <a:latin typeface="Arial" charset="0"/>
              </a:rPr>
              <a:t>(1,2,3,4,6,12)</a:t>
            </a:r>
          </a:p>
        </p:txBody>
      </p:sp>
      <p:sp>
        <p:nvSpPr>
          <p:cNvPr id="56327" name="Text Box 31"/>
          <p:cNvSpPr txBox="1">
            <a:spLocks noChangeArrowheads="1"/>
          </p:cNvSpPr>
          <p:nvPr>
            <p:custDataLst>
              <p:tags r:id="rId6"/>
            </p:custDataLst>
          </p:nvPr>
        </p:nvSpPr>
        <p:spPr bwMode="auto">
          <a:xfrm>
            <a:off x="4648200" y="4195763"/>
            <a:ext cx="3733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t>How could you use this to compute all of the prime numbers up to </a:t>
            </a:r>
            <a:r>
              <a:rPr lang="en-US" sz="1800" b="1">
                <a:latin typeface="Courier New" pitchFamily="1" charset="0"/>
              </a:rPr>
              <a:t>P</a:t>
            </a:r>
            <a:r>
              <a:rPr lang="en-US" sz="1800"/>
              <a:t>?</a:t>
            </a:r>
          </a:p>
        </p:txBody>
      </p:sp>
      <p:sp>
        <p:nvSpPr>
          <p:cNvPr id="56328" name="Rectangle 42"/>
          <p:cNvSpPr>
            <a:spLocks noChangeArrowheads="1"/>
          </p:cNvSpPr>
          <p:nvPr/>
        </p:nvSpPr>
        <p:spPr bwMode="auto">
          <a:xfrm>
            <a:off x="304800" y="4267200"/>
            <a:ext cx="5148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b="1">
                <a:solidFill>
                  <a:srgbClr val="CA770E"/>
                </a:solidFill>
                <a:latin typeface="Courier New" pitchFamily="1" charset="0"/>
              </a:rPr>
              <a:t>def</a:t>
            </a:r>
            <a:r>
              <a:rPr lang="en-US" b="1">
                <a:latin typeface="Courier New" pitchFamily="1" charset="0"/>
              </a:rPr>
              <a:t> primesUpto( P ):</a:t>
            </a:r>
            <a:endParaRPr lang="en-US"/>
          </a:p>
        </p:txBody>
      </p:sp>
      <p:sp>
        <p:nvSpPr>
          <p:cNvPr id="56329" name="Rectangle 8"/>
          <p:cNvSpPr>
            <a:spLocks noChangeArrowheads="1"/>
          </p:cNvSpPr>
          <p:nvPr/>
        </p:nvSpPr>
        <p:spPr bwMode="auto">
          <a:xfrm>
            <a:off x="955675" y="3657600"/>
            <a:ext cx="7085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b="1" i="1">
                <a:solidFill>
                  <a:srgbClr val="0D1EFE"/>
                </a:solidFill>
              </a:rPr>
              <a:t>What if you want the divisors themselves? or prime #s?</a:t>
            </a:r>
          </a:p>
        </p:txBody>
      </p:sp>
      <mc:AlternateContent xmlns:mc="http://schemas.openxmlformats.org/markup-compatibility/2006" xmlns:p14="http://schemas.microsoft.com/office/powerpoint/2010/main">
        <mc:Choice Requires="p14">
          <p:contentPart p14:bwMode="auto" r:id="rId8">
            <p14:nvContentPartPr>
              <p14:cNvPr id="13314" name="Ink 10"/>
              <p14:cNvContentPartPr>
                <a14:cpLocks xmlns:a14="http://schemas.microsoft.com/office/drawing/2010/main" noRot="1" noChangeAspect="1" noEditPoints="1" noChangeArrowheads="1" noChangeShapeType="1"/>
              </p14:cNvContentPartPr>
              <p14:nvPr/>
            </p14:nvContentPartPr>
            <p14:xfrm>
              <a:off x="4075113" y="1689100"/>
              <a:ext cx="1225550" cy="427038"/>
            </p14:xfrm>
          </p:contentPart>
        </mc:Choice>
        <mc:Fallback xmlns="">
          <p:pic>
            <p:nvPicPr>
              <p:cNvPr id="13314" name="Ink 10"/>
              <p:cNvPicPr>
                <a:picLocks noRot="1" noChangeAspect="1" noEditPoints="1" noChangeArrowheads="1" noChangeShapeType="1"/>
              </p:cNvPicPr>
              <p:nvPr/>
            </p:nvPicPr>
            <p:blipFill>
              <a:blip r:embed="rId9"/>
              <a:stretch>
                <a:fillRect/>
              </a:stretch>
            </p:blipFill>
            <p:spPr>
              <a:xfrm>
                <a:off x="4067195" y="1678298"/>
                <a:ext cx="1241387" cy="442521"/>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315" name="Ink 11"/>
              <p14:cNvContentPartPr>
                <a14:cpLocks xmlns:a14="http://schemas.microsoft.com/office/drawing/2010/main" noRot="1" noChangeAspect="1" noEditPoints="1" noChangeArrowheads="1" noChangeShapeType="1"/>
              </p14:cNvContentPartPr>
              <p14:nvPr/>
            </p14:nvContentPartPr>
            <p14:xfrm>
              <a:off x="969963" y="1641475"/>
              <a:ext cx="438150" cy="376238"/>
            </p14:xfrm>
          </p:contentPart>
        </mc:Choice>
        <mc:Fallback xmlns="">
          <p:pic>
            <p:nvPicPr>
              <p:cNvPr id="13315" name="Ink 11"/>
              <p:cNvPicPr>
                <a:picLocks noRot="1" noChangeAspect="1" noEditPoints="1" noChangeArrowheads="1" noChangeShapeType="1"/>
              </p:cNvPicPr>
              <p:nvPr/>
            </p:nvPicPr>
            <p:blipFill>
              <a:blip r:embed="rId11"/>
              <a:stretch>
                <a:fillRect/>
              </a:stretch>
            </p:blipFill>
            <p:spPr>
              <a:xfrm>
                <a:off x="958082" y="1629234"/>
                <a:ext cx="455071" cy="3974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316" name="Ink 12"/>
              <p14:cNvContentPartPr>
                <a14:cpLocks xmlns:a14="http://schemas.microsoft.com/office/drawing/2010/main" noRot="1" noChangeAspect="1" noEditPoints="1" noChangeArrowheads="1" noChangeShapeType="1"/>
              </p14:cNvContentPartPr>
              <p14:nvPr/>
            </p14:nvContentPartPr>
            <p14:xfrm>
              <a:off x="1614488" y="1785938"/>
              <a:ext cx="211137" cy="120650"/>
            </p14:xfrm>
          </p:contentPart>
        </mc:Choice>
        <mc:Fallback xmlns="">
          <p:pic>
            <p:nvPicPr>
              <p:cNvPr id="13316" name="Ink 12"/>
              <p:cNvPicPr>
                <a:picLocks noRot="1" noChangeAspect="1" noEditPoints="1" noChangeArrowheads="1" noChangeShapeType="1"/>
              </p:cNvPicPr>
              <p:nvPr/>
            </p:nvPicPr>
            <p:blipFill>
              <a:blip r:embed="rId13"/>
              <a:stretch>
                <a:fillRect/>
              </a:stretch>
            </p:blipFill>
            <p:spPr>
              <a:xfrm>
                <a:off x="1609093" y="1781976"/>
                <a:ext cx="220489" cy="137937"/>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317" name="Ink 13"/>
              <p14:cNvContentPartPr>
                <a14:cpLocks xmlns:a14="http://schemas.microsoft.com/office/drawing/2010/main" noRot="1" noChangeAspect="1" noEditPoints="1" noChangeArrowheads="1" noChangeShapeType="1"/>
              </p14:cNvContentPartPr>
              <p14:nvPr/>
            </p14:nvContentPartPr>
            <p14:xfrm>
              <a:off x="2146300" y="1539875"/>
              <a:ext cx="239713" cy="742950"/>
            </p14:xfrm>
          </p:contentPart>
        </mc:Choice>
        <mc:Fallback xmlns="">
          <p:pic>
            <p:nvPicPr>
              <p:cNvPr id="13317" name="Ink 13"/>
              <p:cNvPicPr>
                <a:picLocks noRot="1" noChangeAspect="1" noEditPoints="1" noChangeArrowheads="1" noChangeShapeType="1"/>
              </p:cNvPicPr>
              <p:nvPr/>
            </p:nvPicPr>
            <p:blipFill>
              <a:blip r:embed="rId15"/>
              <a:stretch>
                <a:fillRect/>
              </a:stretch>
            </p:blipFill>
            <p:spPr>
              <a:xfrm>
                <a:off x="2132263" y="1526190"/>
                <a:ext cx="260229" cy="7692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318" name="Ink 14"/>
              <p14:cNvContentPartPr>
                <a14:cpLocks xmlns:a14="http://schemas.microsoft.com/office/drawing/2010/main" noRot="1" noChangeAspect="1" noEditPoints="1" noChangeArrowheads="1" noChangeShapeType="1"/>
              </p14:cNvContentPartPr>
              <p14:nvPr/>
            </p14:nvContentPartPr>
            <p14:xfrm>
              <a:off x="2735263" y="1670050"/>
              <a:ext cx="223837" cy="376238"/>
            </p14:xfrm>
          </p:contentPart>
        </mc:Choice>
        <mc:Fallback xmlns="">
          <p:pic>
            <p:nvPicPr>
              <p:cNvPr id="13318" name="Ink 14"/>
              <p:cNvPicPr>
                <a:picLocks noRot="1" noChangeAspect="1" noEditPoints="1" noChangeArrowheads="1" noChangeShapeType="1"/>
              </p:cNvPicPr>
              <p:nvPr/>
            </p:nvPicPr>
            <p:blipFill>
              <a:blip r:embed="rId17"/>
              <a:stretch>
                <a:fillRect/>
              </a:stretch>
            </p:blipFill>
            <p:spPr>
              <a:xfrm>
                <a:off x="2728785" y="1656009"/>
                <a:ext cx="234273" cy="403961"/>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319" name="Ink 15"/>
              <p14:cNvContentPartPr>
                <a14:cpLocks xmlns:a14="http://schemas.microsoft.com/office/drawing/2010/main" noRot="1" noChangeAspect="1" noEditPoints="1" noChangeArrowheads="1" noChangeShapeType="1"/>
              </p14:cNvContentPartPr>
              <p14:nvPr/>
            </p14:nvContentPartPr>
            <p14:xfrm>
              <a:off x="3197225" y="1535113"/>
              <a:ext cx="1989138" cy="858837"/>
            </p14:xfrm>
          </p:contentPart>
        </mc:Choice>
        <mc:Fallback xmlns="">
          <p:pic>
            <p:nvPicPr>
              <p:cNvPr id="13319" name="Ink 15"/>
              <p:cNvPicPr>
                <a:picLocks noRot="1" noChangeAspect="1" noEditPoints="1" noChangeArrowheads="1" noChangeShapeType="1"/>
              </p:cNvPicPr>
              <p:nvPr/>
            </p:nvPicPr>
            <p:blipFill>
              <a:blip r:embed="rId19"/>
              <a:stretch>
                <a:fillRect/>
              </a:stretch>
            </p:blipFill>
            <p:spPr>
              <a:xfrm>
                <a:off x="3191465" y="1521075"/>
                <a:ext cx="2007499" cy="876474"/>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320" name="Ink 16"/>
              <p14:cNvContentPartPr>
                <a14:cpLocks xmlns:a14="http://schemas.microsoft.com/office/drawing/2010/main" noRot="1" noChangeAspect="1" noEditPoints="1" noChangeArrowheads="1" noChangeShapeType="1"/>
              </p14:cNvContentPartPr>
              <p14:nvPr/>
            </p14:nvContentPartPr>
            <p14:xfrm>
              <a:off x="5370513" y="1516063"/>
              <a:ext cx="573087" cy="465137"/>
            </p14:xfrm>
          </p:contentPart>
        </mc:Choice>
        <mc:Fallback xmlns="">
          <p:pic>
            <p:nvPicPr>
              <p:cNvPr id="13320" name="Ink 16"/>
              <p:cNvPicPr>
                <a:picLocks noRot="1" noChangeAspect="1" noEditPoints="1" noChangeArrowheads="1" noChangeShapeType="1"/>
              </p:cNvPicPr>
              <p:nvPr/>
            </p:nvPicPr>
            <p:blipFill>
              <a:blip r:embed="rId21"/>
              <a:stretch>
                <a:fillRect/>
              </a:stretch>
            </p:blipFill>
            <p:spPr>
              <a:xfrm>
                <a:off x="5362233" y="1504543"/>
                <a:ext cx="595766" cy="485298"/>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3321" name="Ink 17"/>
              <p14:cNvContentPartPr>
                <a14:cpLocks xmlns:a14="http://schemas.microsoft.com/office/drawing/2010/main" noRot="1" noChangeAspect="1" noEditPoints="1" noChangeArrowheads="1" noChangeShapeType="1"/>
              </p14:cNvContentPartPr>
              <p14:nvPr/>
            </p14:nvContentPartPr>
            <p14:xfrm>
              <a:off x="6167438" y="1444625"/>
              <a:ext cx="1455737" cy="817563"/>
            </p14:xfrm>
          </p:contentPart>
        </mc:Choice>
        <mc:Fallback xmlns="">
          <p:pic>
            <p:nvPicPr>
              <p:cNvPr id="13321" name="Ink 17"/>
              <p:cNvPicPr>
                <a:picLocks noRot="1" noChangeAspect="1" noEditPoints="1" noChangeArrowheads="1" noChangeShapeType="1"/>
              </p:cNvPicPr>
              <p:nvPr/>
            </p:nvPicPr>
            <p:blipFill>
              <a:blip r:embed="rId23"/>
              <a:stretch>
                <a:fillRect/>
              </a:stretch>
            </p:blipFill>
            <p:spPr>
              <a:xfrm>
                <a:off x="6154489" y="1429145"/>
                <a:ext cx="1482355" cy="844923"/>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3322" name="Ink 18"/>
              <p14:cNvContentPartPr>
                <a14:cpLocks xmlns:a14="http://schemas.microsoft.com/office/drawing/2010/main" noRot="1" noChangeAspect="1" noEditPoints="1" noChangeArrowheads="1" noChangeShapeType="1"/>
              </p14:cNvContentPartPr>
              <p14:nvPr/>
            </p14:nvContentPartPr>
            <p14:xfrm>
              <a:off x="2822575" y="2489200"/>
              <a:ext cx="630238" cy="446088"/>
            </p14:xfrm>
          </p:contentPart>
        </mc:Choice>
        <mc:Fallback xmlns="">
          <p:pic>
            <p:nvPicPr>
              <p:cNvPr id="13322" name="Ink 18"/>
              <p:cNvPicPr>
                <a:picLocks noRot="1" noChangeAspect="1" noEditPoints="1" noChangeArrowheads="1" noChangeShapeType="1"/>
              </p:cNvPicPr>
              <p:nvPr/>
            </p:nvPicPr>
            <p:blipFill>
              <a:blip r:embed="rId25"/>
              <a:stretch>
                <a:fillRect/>
              </a:stretch>
            </p:blipFill>
            <p:spPr>
              <a:xfrm>
                <a:off x="2809618" y="2483439"/>
                <a:ext cx="657593" cy="457249"/>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3323" name="Ink 19"/>
              <p14:cNvContentPartPr>
                <a14:cpLocks xmlns:a14="http://schemas.microsoft.com/office/drawing/2010/main" noRot="1" noChangeAspect="1" noEditPoints="1" noChangeArrowheads="1" noChangeShapeType="1"/>
              </p14:cNvContentPartPr>
              <p14:nvPr/>
            </p14:nvContentPartPr>
            <p14:xfrm>
              <a:off x="1122363" y="2355850"/>
              <a:ext cx="827087" cy="409575"/>
            </p14:xfrm>
          </p:contentPart>
        </mc:Choice>
        <mc:Fallback xmlns="">
          <p:pic>
            <p:nvPicPr>
              <p:cNvPr id="13323" name="Ink 19"/>
              <p:cNvPicPr>
                <a:picLocks noRot="1" noChangeAspect="1" noEditPoints="1" noChangeArrowheads="1" noChangeShapeType="1"/>
              </p:cNvPicPr>
              <p:nvPr/>
            </p:nvPicPr>
            <p:blipFill>
              <a:blip r:embed="rId27"/>
              <a:stretch>
                <a:fillRect/>
              </a:stretch>
            </p:blipFill>
            <p:spPr>
              <a:xfrm>
                <a:off x="1107600" y="2347212"/>
                <a:ext cx="845091" cy="42973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3324" name="Ink 20"/>
              <p14:cNvContentPartPr>
                <a14:cpLocks xmlns:a14="http://schemas.microsoft.com/office/drawing/2010/main" noRot="1" noChangeAspect="1" noEditPoints="1" noChangeArrowheads="1" noChangeShapeType="1"/>
              </p14:cNvContentPartPr>
              <p14:nvPr/>
            </p14:nvContentPartPr>
            <p14:xfrm>
              <a:off x="2259013" y="2489200"/>
              <a:ext cx="987425" cy="344488"/>
            </p14:xfrm>
          </p:contentPart>
        </mc:Choice>
        <mc:Fallback xmlns="">
          <p:pic>
            <p:nvPicPr>
              <p:cNvPr id="13324" name="Ink 20"/>
              <p:cNvPicPr>
                <a:picLocks noRot="1" noChangeAspect="1" noEditPoints="1" noChangeArrowheads="1" noChangeShapeType="1"/>
              </p:cNvPicPr>
              <p:nvPr/>
            </p:nvPicPr>
            <p:blipFill>
              <a:blip r:embed="rId29"/>
              <a:stretch>
                <a:fillRect/>
              </a:stretch>
            </p:blipFill>
            <p:spPr>
              <a:xfrm>
                <a:off x="2255413" y="2478761"/>
                <a:ext cx="1000744" cy="367886"/>
              </a:xfrm>
              <a:prstGeom prst="rect">
                <a:avLst/>
              </a:prstGeom>
            </p:spPr>
          </p:pic>
        </mc:Fallback>
      </mc:AlternateContent>
      <p:sp>
        <p:nvSpPr>
          <p:cNvPr id="56341" name="Rectangle 42"/>
          <p:cNvSpPr>
            <a:spLocks noChangeArrowheads="1"/>
          </p:cNvSpPr>
          <p:nvPr/>
        </p:nvSpPr>
        <p:spPr bwMode="auto">
          <a:xfrm>
            <a:off x="990600" y="5257800"/>
            <a:ext cx="685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b="1">
                <a:solidFill>
                  <a:srgbClr val="CA770E"/>
                </a:solidFill>
                <a:latin typeface="Courier New" pitchFamily="1" charset="0"/>
              </a:rPr>
              <a:t>return </a:t>
            </a:r>
            <a:r>
              <a:rPr lang="en-US" sz="1800" b="1">
                <a:latin typeface="Courier New" pitchFamily="1" charset="0"/>
              </a:rPr>
              <a:t>[ p in range(2,P+1) if numdivs(p)==2 ]</a:t>
            </a:r>
            <a:endParaRPr lang="en-US" sz="180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6037263"/>
            <a:ext cx="9034463"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1027"/>
          <p:cNvSpPr>
            <a:spLocks noChangeArrowheads="1"/>
          </p:cNvSpPr>
          <p:nvPr/>
        </p:nvSpPr>
        <p:spPr bwMode="auto">
          <a:xfrm>
            <a:off x="549275" y="990600"/>
            <a:ext cx="8043863" cy="76200"/>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7348" name="Rectangle 1028"/>
          <p:cNvSpPr>
            <a:spLocks noChangeArrowheads="1"/>
          </p:cNvSpPr>
          <p:nvPr/>
        </p:nvSpPr>
        <p:spPr bwMode="auto">
          <a:xfrm>
            <a:off x="549275" y="1095375"/>
            <a:ext cx="8043863" cy="76200"/>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7349" name="Text Box 1029"/>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Recursion -- not just numbers</a:t>
            </a:r>
          </a:p>
        </p:txBody>
      </p:sp>
      <p:sp>
        <p:nvSpPr>
          <p:cNvPr id="57350" name="Text Box 1030"/>
          <p:cNvSpPr txBox="1">
            <a:spLocks noChangeArrowheads="1"/>
          </p:cNvSpPr>
          <p:nvPr/>
        </p:nvSpPr>
        <p:spPr bwMode="auto">
          <a:xfrm>
            <a:off x="533400" y="2057400"/>
            <a:ext cx="2322513" cy="476250"/>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solidFill>
                  <a:srgbClr val="008000"/>
                </a:solidFill>
              </a:rPr>
              <a:t>Relationships</a:t>
            </a:r>
            <a:endParaRPr lang="en-US"/>
          </a:p>
        </p:txBody>
      </p:sp>
      <p:sp>
        <p:nvSpPr>
          <p:cNvPr id="57351" name="Text Box 1031"/>
          <p:cNvSpPr txBox="1">
            <a:spLocks noChangeArrowheads="1"/>
          </p:cNvSpPr>
          <p:nvPr/>
        </p:nvSpPr>
        <p:spPr bwMode="auto">
          <a:xfrm>
            <a:off x="457200" y="1295400"/>
            <a:ext cx="5562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800"/>
              <a:t>Self-similarity elsewhere...</a:t>
            </a:r>
          </a:p>
        </p:txBody>
      </p:sp>
      <p:sp>
        <p:nvSpPr>
          <p:cNvPr id="57352" name="Text Box 1032"/>
          <p:cNvSpPr txBox="1">
            <a:spLocks noChangeArrowheads="1"/>
          </p:cNvSpPr>
          <p:nvPr/>
        </p:nvSpPr>
        <p:spPr bwMode="auto">
          <a:xfrm>
            <a:off x="5105400" y="1295400"/>
            <a:ext cx="2819400" cy="476250"/>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solidFill>
                  <a:srgbClr val="008000"/>
                </a:solidFill>
              </a:rPr>
              <a:t>Natural phenomena</a:t>
            </a:r>
          </a:p>
        </p:txBody>
      </p:sp>
      <p:sp>
        <p:nvSpPr>
          <p:cNvPr id="57353" name="Text Box 1033"/>
          <p:cNvSpPr txBox="1">
            <a:spLocks noChangeArrowheads="1"/>
          </p:cNvSpPr>
          <p:nvPr/>
        </p:nvSpPr>
        <p:spPr bwMode="auto">
          <a:xfrm>
            <a:off x="1447800" y="4114800"/>
            <a:ext cx="3400425" cy="476250"/>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solidFill>
                  <a:srgbClr val="008000"/>
                </a:solidFill>
              </a:rPr>
              <a:t>Names -- acronyms</a:t>
            </a:r>
          </a:p>
        </p:txBody>
      </p:sp>
      <p:pic>
        <p:nvPicPr>
          <p:cNvPr id="57354" name="Picture 1034"/>
          <p:cNvPicPr>
            <a:picLocks noChangeAspect="1" noChangeArrowheads="1"/>
          </p:cNvPicPr>
          <p:nvPr/>
        </p:nvPicPr>
        <p:blipFill>
          <a:blip r:embed="rId4">
            <a:extLst>
              <a:ext uri="{28A0092B-C50C-407E-A947-70E740481C1C}">
                <a14:useLocalDpi xmlns:a14="http://schemas.microsoft.com/office/drawing/2010/main" val="0"/>
              </a:ext>
            </a:extLst>
          </a:blip>
          <a:srcRect l="7823" t="2814" r="8781" b="5634"/>
          <a:stretch>
            <a:fillRect/>
          </a:stretch>
        </p:blipFill>
        <p:spPr bwMode="auto">
          <a:xfrm>
            <a:off x="6389688" y="1143000"/>
            <a:ext cx="264001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5" name="Text Box 1035"/>
          <p:cNvSpPr txBox="1">
            <a:spLocks noChangeArrowheads="1"/>
          </p:cNvSpPr>
          <p:nvPr/>
        </p:nvSpPr>
        <p:spPr bwMode="auto">
          <a:xfrm>
            <a:off x="152400" y="2667000"/>
            <a:ext cx="32766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100" b="1">
                <a:solidFill>
                  <a:srgbClr val="C00000"/>
                </a:solidFill>
                <a:latin typeface="Calibri" pitchFamily="-106" charset="0"/>
              </a:rPr>
              <a:t>What is an “ancestor” ?</a:t>
            </a:r>
          </a:p>
        </p:txBody>
      </p:sp>
      <p:sp>
        <p:nvSpPr>
          <p:cNvPr id="57356" name="Text Box 1036"/>
          <p:cNvSpPr txBox="1">
            <a:spLocks noChangeArrowheads="1"/>
          </p:cNvSpPr>
          <p:nvPr/>
        </p:nvSpPr>
        <p:spPr bwMode="auto">
          <a:xfrm>
            <a:off x="990600" y="4648200"/>
            <a:ext cx="42672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100" b="1">
                <a:solidFill>
                  <a:srgbClr val="C00000"/>
                </a:solidFill>
                <a:latin typeface="Calibri" pitchFamily="-106" charset="0"/>
              </a:rPr>
              <a:t>The TTP Project</a:t>
            </a:r>
          </a:p>
        </p:txBody>
      </p:sp>
      <p:sp>
        <p:nvSpPr>
          <p:cNvPr id="57357" name="Text Box 1037"/>
          <p:cNvSpPr txBox="1">
            <a:spLocks noChangeArrowheads="1"/>
          </p:cNvSpPr>
          <p:nvPr/>
        </p:nvSpPr>
        <p:spPr bwMode="auto">
          <a:xfrm>
            <a:off x="5410200" y="1981200"/>
            <a:ext cx="16002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100" b="1">
                <a:solidFill>
                  <a:srgbClr val="C00000"/>
                </a:solidFill>
                <a:latin typeface="Calibri" pitchFamily="-106" charset="0"/>
              </a:rPr>
              <a:t>how much here is leaf vs. stem?</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6037263"/>
            <a:ext cx="9034463"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1027"/>
          <p:cNvSpPr>
            <a:spLocks noChangeArrowheads="1"/>
          </p:cNvSpPr>
          <p:nvPr/>
        </p:nvSpPr>
        <p:spPr bwMode="auto">
          <a:xfrm>
            <a:off x="549275" y="990600"/>
            <a:ext cx="8043863" cy="76200"/>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8372" name="Rectangle 1028"/>
          <p:cNvSpPr>
            <a:spLocks noChangeArrowheads="1"/>
          </p:cNvSpPr>
          <p:nvPr/>
        </p:nvSpPr>
        <p:spPr bwMode="auto">
          <a:xfrm>
            <a:off x="549275" y="1095375"/>
            <a:ext cx="8043863" cy="76200"/>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8373" name="Text Box 1029"/>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Recursion -- not just numbers</a:t>
            </a:r>
          </a:p>
        </p:txBody>
      </p:sp>
      <p:sp>
        <p:nvSpPr>
          <p:cNvPr id="58374" name="Text Box 1030"/>
          <p:cNvSpPr txBox="1">
            <a:spLocks noChangeArrowheads="1"/>
          </p:cNvSpPr>
          <p:nvPr/>
        </p:nvSpPr>
        <p:spPr bwMode="auto">
          <a:xfrm>
            <a:off x="533400" y="2057400"/>
            <a:ext cx="2322513" cy="476250"/>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solidFill>
                  <a:srgbClr val="008000"/>
                </a:solidFill>
              </a:rPr>
              <a:t>Relationships</a:t>
            </a:r>
            <a:endParaRPr lang="en-US"/>
          </a:p>
        </p:txBody>
      </p:sp>
      <p:sp>
        <p:nvSpPr>
          <p:cNvPr id="58375" name="Text Box 1031"/>
          <p:cNvSpPr txBox="1">
            <a:spLocks noChangeArrowheads="1"/>
          </p:cNvSpPr>
          <p:nvPr/>
        </p:nvSpPr>
        <p:spPr bwMode="auto">
          <a:xfrm>
            <a:off x="457200" y="1295400"/>
            <a:ext cx="5562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800"/>
              <a:t>Self-similarity elsewhere...</a:t>
            </a:r>
          </a:p>
        </p:txBody>
      </p:sp>
      <p:sp>
        <p:nvSpPr>
          <p:cNvPr id="58376" name="Text Box 1032"/>
          <p:cNvSpPr txBox="1">
            <a:spLocks noChangeArrowheads="1"/>
          </p:cNvSpPr>
          <p:nvPr/>
        </p:nvSpPr>
        <p:spPr bwMode="auto">
          <a:xfrm>
            <a:off x="5105400" y="1295400"/>
            <a:ext cx="2819400" cy="476250"/>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solidFill>
                  <a:srgbClr val="008000"/>
                </a:solidFill>
              </a:rPr>
              <a:t>Natural phenomena</a:t>
            </a:r>
          </a:p>
        </p:txBody>
      </p:sp>
      <p:sp>
        <p:nvSpPr>
          <p:cNvPr id="58377" name="Text Box 1033"/>
          <p:cNvSpPr txBox="1">
            <a:spLocks noChangeArrowheads="1"/>
          </p:cNvSpPr>
          <p:nvPr/>
        </p:nvSpPr>
        <p:spPr bwMode="auto">
          <a:xfrm>
            <a:off x="1447800" y="4114800"/>
            <a:ext cx="3400425" cy="476250"/>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solidFill>
                  <a:srgbClr val="008000"/>
                </a:solidFill>
              </a:rPr>
              <a:t>Names -- acronyms</a:t>
            </a:r>
          </a:p>
        </p:txBody>
      </p:sp>
      <p:pic>
        <p:nvPicPr>
          <p:cNvPr id="58378" name="Picture 1034"/>
          <p:cNvPicPr>
            <a:picLocks noChangeAspect="1" noChangeArrowheads="1"/>
          </p:cNvPicPr>
          <p:nvPr/>
        </p:nvPicPr>
        <p:blipFill>
          <a:blip r:embed="rId4">
            <a:extLst>
              <a:ext uri="{28A0092B-C50C-407E-A947-70E740481C1C}">
                <a14:useLocalDpi xmlns:a14="http://schemas.microsoft.com/office/drawing/2010/main" val="0"/>
              </a:ext>
            </a:extLst>
          </a:blip>
          <a:srcRect l="7823" t="2814" r="8781" b="5634"/>
          <a:stretch>
            <a:fillRect/>
          </a:stretch>
        </p:blipFill>
        <p:spPr bwMode="auto">
          <a:xfrm>
            <a:off x="6389688" y="1143000"/>
            <a:ext cx="264001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9" name="Text Box 1035"/>
          <p:cNvSpPr txBox="1">
            <a:spLocks noChangeArrowheads="1"/>
          </p:cNvSpPr>
          <p:nvPr/>
        </p:nvSpPr>
        <p:spPr bwMode="auto">
          <a:xfrm>
            <a:off x="152400" y="2667000"/>
            <a:ext cx="32766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100" b="1">
                <a:solidFill>
                  <a:srgbClr val="C00000"/>
                </a:solidFill>
                <a:latin typeface="Calibri" pitchFamily="-106" charset="0"/>
              </a:rPr>
              <a:t>What is an “ancestor” ?</a:t>
            </a:r>
          </a:p>
        </p:txBody>
      </p:sp>
      <p:sp>
        <p:nvSpPr>
          <p:cNvPr id="58380" name="Text Box 1036"/>
          <p:cNvSpPr txBox="1">
            <a:spLocks noChangeArrowheads="1"/>
          </p:cNvSpPr>
          <p:nvPr/>
        </p:nvSpPr>
        <p:spPr bwMode="auto">
          <a:xfrm>
            <a:off x="990600" y="4648200"/>
            <a:ext cx="42672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100" b="1">
                <a:solidFill>
                  <a:srgbClr val="C00000"/>
                </a:solidFill>
                <a:latin typeface="Calibri" pitchFamily="-106" charset="0"/>
              </a:rPr>
              <a:t>The TTP Project</a:t>
            </a:r>
          </a:p>
        </p:txBody>
      </p:sp>
      <p:sp>
        <p:nvSpPr>
          <p:cNvPr id="58381" name="Text Box 1037"/>
          <p:cNvSpPr txBox="1">
            <a:spLocks noChangeArrowheads="1"/>
          </p:cNvSpPr>
          <p:nvPr/>
        </p:nvSpPr>
        <p:spPr bwMode="auto">
          <a:xfrm>
            <a:off x="5410200" y="1981200"/>
            <a:ext cx="16002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100" b="1">
                <a:solidFill>
                  <a:srgbClr val="C00000"/>
                </a:solidFill>
                <a:latin typeface="Calibri" pitchFamily="-106" charset="0"/>
              </a:rPr>
              <a:t>how much here is leaf vs. stem?</a:t>
            </a:r>
          </a:p>
        </p:txBody>
      </p:sp>
      <p:pic>
        <p:nvPicPr>
          <p:cNvPr id="58382" name="Picture 15" descr="May 18, 199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00225"/>
            <a:ext cx="91440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custDataLst>
              <p:tags r:id="rId1"/>
            </p:custDataLst>
          </p:nvPr>
        </p:nvSpPr>
        <p:spPr bwMode="auto">
          <a:xfrm>
            <a:off x="549275" y="990600"/>
            <a:ext cx="8043863" cy="76200"/>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9395" name="Rectangle 3"/>
          <p:cNvSpPr>
            <a:spLocks noChangeArrowheads="1"/>
          </p:cNvSpPr>
          <p:nvPr>
            <p:custDataLst>
              <p:tags r:id="rId2"/>
            </p:custDataLst>
          </p:nvPr>
        </p:nvSpPr>
        <p:spPr bwMode="auto">
          <a:xfrm>
            <a:off x="549275" y="1095375"/>
            <a:ext cx="8043863" cy="76200"/>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9396" name="Text Box 4"/>
          <p:cNvSpPr txBox="1">
            <a:spLocks noChangeArrowheads="1"/>
          </p:cNvSpPr>
          <p:nvPr>
            <p:custDataLst>
              <p:tags r:id="rId3"/>
            </p:custDataLst>
          </p:nvPr>
        </p:nvSpPr>
        <p:spPr bwMode="auto">
          <a:xfrm>
            <a:off x="762000" y="1524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Next time:  </a:t>
            </a:r>
            <a:r>
              <a:rPr lang="en-US" sz="4000" i="1"/>
              <a:t>The</a:t>
            </a:r>
            <a:r>
              <a:rPr lang="en-US" sz="4000"/>
              <a:t> </a:t>
            </a:r>
            <a:r>
              <a:rPr lang="en-US" sz="4000" i="1"/>
              <a:t>Visual</a:t>
            </a:r>
            <a:r>
              <a:rPr lang="en-US" sz="4000"/>
              <a:t> </a:t>
            </a:r>
            <a:r>
              <a:rPr lang="en-US" sz="4000" i="1"/>
              <a:t>Arts </a:t>
            </a:r>
            <a:r>
              <a:rPr lang="en-US" sz="4000"/>
              <a:t>?</a:t>
            </a:r>
          </a:p>
        </p:txBody>
      </p:sp>
      <p:sp>
        <p:nvSpPr>
          <p:cNvPr id="59397" name="Text Box 7"/>
          <p:cNvSpPr txBox="1">
            <a:spLocks noChangeArrowheads="1"/>
          </p:cNvSpPr>
          <p:nvPr>
            <p:custDataLst>
              <p:tags r:id="rId4"/>
            </p:custDataLst>
          </p:nvPr>
        </p:nvSpPr>
        <p:spPr bwMode="auto">
          <a:xfrm>
            <a:off x="685800" y="1524000"/>
            <a:ext cx="3581400"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1" hangingPunct="1">
              <a:lnSpc>
                <a:spcPct val="90000"/>
              </a:lnSpc>
              <a:spcBef>
                <a:spcPct val="50000"/>
              </a:spcBef>
            </a:pPr>
            <a:r>
              <a:rPr lang="en-US" sz="1800" b="1">
                <a:solidFill>
                  <a:srgbClr val="1E16E4"/>
                </a:solidFill>
                <a:latin typeface="Courier New" pitchFamily="1" charset="0"/>
              </a:rPr>
              <a:t>from turtle import *</a:t>
            </a:r>
            <a:endParaRPr lang="en-US" sz="1800" b="1">
              <a:latin typeface="Courier New" pitchFamily="1" charset="0"/>
            </a:endParaRPr>
          </a:p>
          <a:p>
            <a:pPr eaLnBrk="1" hangingPunct="1">
              <a:lnSpc>
                <a:spcPct val="90000"/>
              </a:lnSpc>
              <a:spcBef>
                <a:spcPct val="50000"/>
              </a:spcBef>
            </a:pPr>
            <a:r>
              <a:rPr lang="en-US" sz="1800" b="1">
                <a:latin typeface="Courier New" pitchFamily="1" charset="0"/>
              </a:rPr>
              <a:t>reset()</a:t>
            </a:r>
          </a:p>
          <a:p>
            <a:pPr eaLnBrk="1" hangingPunct="1">
              <a:lnSpc>
                <a:spcPct val="90000"/>
              </a:lnSpc>
              <a:spcBef>
                <a:spcPct val="50000"/>
              </a:spcBef>
            </a:pPr>
            <a:r>
              <a:rPr lang="en-US" sz="1800" b="1">
                <a:latin typeface="Courier New" pitchFamily="1" charset="0"/>
              </a:rPr>
              <a:t>left(90)</a:t>
            </a:r>
          </a:p>
          <a:p>
            <a:pPr eaLnBrk="1" hangingPunct="1">
              <a:lnSpc>
                <a:spcPct val="90000"/>
              </a:lnSpc>
              <a:spcBef>
                <a:spcPct val="50000"/>
              </a:spcBef>
            </a:pPr>
            <a:r>
              <a:rPr lang="en-US" sz="1800" b="1">
                <a:latin typeface="Courier New" pitchFamily="1" charset="0"/>
              </a:rPr>
              <a:t>forward(50)</a:t>
            </a:r>
          </a:p>
          <a:p>
            <a:pPr eaLnBrk="1" hangingPunct="1">
              <a:lnSpc>
                <a:spcPct val="90000"/>
              </a:lnSpc>
              <a:spcBef>
                <a:spcPct val="50000"/>
              </a:spcBef>
            </a:pPr>
            <a:r>
              <a:rPr lang="en-US" sz="1800" b="1">
                <a:latin typeface="Courier New" pitchFamily="1" charset="0"/>
              </a:rPr>
              <a:t>right(90)</a:t>
            </a:r>
          </a:p>
          <a:p>
            <a:pPr eaLnBrk="1" hangingPunct="1">
              <a:lnSpc>
                <a:spcPct val="90000"/>
              </a:lnSpc>
              <a:spcBef>
                <a:spcPct val="50000"/>
              </a:spcBef>
            </a:pPr>
            <a:r>
              <a:rPr lang="en-US" sz="1800" b="1">
                <a:latin typeface="Courier New" pitchFamily="1" charset="0"/>
              </a:rPr>
              <a:t>backward(50)</a:t>
            </a:r>
          </a:p>
          <a:p>
            <a:pPr eaLnBrk="1" hangingPunct="1">
              <a:lnSpc>
                <a:spcPct val="90000"/>
              </a:lnSpc>
              <a:spcBef>
                <a:spcPct val="50000"/>
              </a:spcBef>
            </a:pPr>
            <a:endParaRPr lang="en-US" sz="1800" b="1">
              <a:solidFill>
                <a:schemeClr val="accent2"/>
              </a:solidFill>
              <a:latin typeface="Times New Roman" pitchFamily="1" charset="0"/>
            </a:endParaRPr>
          </a:p>
          <a:p>
            <a:pPr eaLnBrk="1" hangingPunct="1">
              <a:lnSpc>
                <a:spcPct val="90000"/>
              </a:lnSpc>
              <a:spcBef>
                <a:spcPct val="50000"/>
              </a:spcBef>
            </a:pPr>
            <a:r>
              <a:rPr lang="en-US" sz="1800" b="1">
                <a:latin typeface="Courier New" pitchFamily="1" charset="0"/>
              </a:rPr>
              <a:t>down() </a:t>
            </a:r>
            <a:r>
              <a:rPr lang="en-US" sz="1800" b="1">
                <a:solidFill>
                  <a:schemeClr val="accent2"/>
                </a:solidFill>
                <a:latin typeface="Times New Roman" pitchFamily="1" charset="0"/>
              </a:rPr>
              <a:t>or   </a:t>
            </a:r>
            <a:r>
              <a:rPr lang="en-US" sz="1800" b="1">
                <a:latin typeface="Courier New" pitchFamily="1" charset="0"/>
              </a:rPr>
              <a:t>up()</a:t>
            </a:r>
          </a:p>
          <a:p>
            <a:pPr eaLnBrk="1" hangingPunct="1">
              <a:lnSpc>
                <a:spcPct val="90000"/>
              </a:lnSpc>
              <a:spcBef>
                <a:spcPct val="50000"/>
              </a:spcBef>
            </a:pPr>
            <a:r>
              <a:rPr lang="en-US" sz="1800" b="1">
                <a:latin typeface="Courier New" pitchFamily="1" charset="0"/>
              </a:rPr>
              <a:t>color(</a:t>
            </a:r>
            <a:r>
              <a:rPr lang="en-US" sz="1800" b="1">
                <a:solidFill>
                  <a:srgbClr val="008000"/>
                </a:solidFill>
                <a:latin typeface="Courier New" pitchFamily="1" charset="0"/>
              </a:rPr>
              <a:t>'green'</a:t>
            </a:r>
            <a:r>
              <a:rPr lang="en-US" sz="1800" b="1">
                <a:latin typeface="Courier New" pitchFamily="1" charset="0"/>
              </a:rPr>
              <a:t>)</a:t>
            </a:r>
          </a:p>
          <a:p>
            <a:pPr eaLnBrk="1" hangingPunct="1">
              <a:lnSpc>
                <a:spcPct val="90000"/>
              </a:lnSpc>
              <a:spcBef>
                <a:spcPct val="50000"/>
              </a:spcBef>
            </a:pPr>
            <a:r>
              <a:rPr lang="en-US" sz="1800" b="1">
                <a:latin typeface="Courier New" pitchFamily="1" charset="0"/>
              </a:rPr>
              <a:t>tracer(1)</a:t>
            </a:r>
            <a:r>
              <a:rPr lang="en-US" sz="1800">
                <a:latin typeface="Times New Roman" pitchFamily="1" charset="0"/>
              </a:rPr>
              <a:t>  </a:t>
            </a:r>
            <a:r>
              <a:rPr lang="en-US" sz="1800" b="1">
                <a:solidFill>
                  <a:schemeClr val="accent2"/>
                </a:solidFill>
                <a:latin typeface="Times New Roman" pitchFamily="1" charset="0"/>
              </a:rPr>
              <a:t>or </a:t>
            </a:r>
            <a:r>
              <a:rPr lang="en-US" sz="1800">
                <a:latin typeface="Times New Roman" pitchFamily="1" charset="0"/>
              </a:rPr>
              <a:t> </a:t>
            </a:r>
            <a:r>
              <a:rPr lang="en-US" sz="1800" b="1">
                <a:latin typeface="Courier New" pitchFamily="1" charset="0"/>
              </a:rPr>
              <a:t>tracer(0)</a:t>
            </a:r>
          </a:p>
          <a:p>
            <a:pPr eaLnBrk="1" hangingPunct="1">
              <a:lnSpc>
                <a:spcPct val="90000"/>
              </a:lnSpc>
              <a:spcBef>
                <a:spcPct val="50000"/>
              </a:spcBef>
            </a:pPr>
            <a:r>
              <a:rPr lang="en-US" sz="1800" b="1">
                <a:latin typeface="Courier New" pitchFamily="1" charset="0"/>
              </a:rPr>
              <a:t>width(5)</a:t>
            </a:r>
          </a:p>
          <a:p>
            <a:pPr eaLnBrk="1" hangingPunct="1">
              <a:lnSpc>
                <a:spcPct val="90000"/>
              </a:lnSpc>
              <a:spcBef>
                <a:spcPct val="50000"/>
              </a:spcBef>
            </a:pPr>
            <a:r>
              <a:rPr lang="en-US" sz="1800" b="1">
                <a:solidFill>
                  <a:schemeClr val="accent2"/>
                </a:solidFill>
                <a:latin typeface="Times New Roman" pitchFamily="1" charset="0"/>
              </a:rPr>
              <a:t>and lots more!</a:t>
            </a:r>
          </a:p>
        </p:txBody>
      </p:sp>
      <p:sp>
        <p:nvSpPr>
          <p:cNvPr id="59398" name="Rectangle 8"/>
          <p:cNvSpPr>
            <a:spLocks noChangeArrowheads="1"/>
          </p:cNvSpPr>
          <p:nvPr>
            <p:custDataLst>
              <p:tags r:id="rId5"/>
            </p:custDataLst>
          </p:nvPr>
        </p:nvSpPr>
        <p:spPr bwMode="auto">
          <a:xfrm>
            <a:off x="4983163" y="1477963"/>
            <a:ext cx="31273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000">
                <a:latin typeface="Arial" charset="0"/>
              </a:rPr>
              <a:t>www.cs.hmc.edu/twiki/bin/view/CS5/TurtleDirections</a:t>
            </a:r>
          </a:p>
        </p:txBody>
      </p:sp>
      <p:sp>
        <p:nvSpPr>
          <p:cNvPr id="59399" name="Rectangle 9"/>
          <p:cNvSpPr>
            <a:spLocks noChangeArrowheads="1"/>
          </p:cNvSpPr>
          <p:nvPr>
            <p:custDataLst>
              <p:tags r:id="rId6"/>
            </p:custDataLst>
          </p:nvPr>
        </p:nvSpPr>
        <p:spPr bwMode="auto">
          <a:xfrm>
            <a:off x="819150" y="1506538"/>
            <a:ext cx="3346450" cy="339725"/>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9400" name="Rectangle 10"/>
          <p:cNvSpPr>
            <a:spLocks noChangeArrowheads="1"/>
          </p:cNvSpPr>
          <p:nvPr>
            <p:custDataLst>
              <p:tags r:id="rId7"/>
            </p:custDataLst>
          </p:nvPr>
        </p:nvSpPr>
        <p:spPr bwMode="auto">
          <a:xfrm>
            <a:off x="5894388" y="1665288"/>
            <a:ext cx="10493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000">
                <a:solidFill>
                  <a:srgbClr val="B410CE"/>
                </a:solidFill>
                <a:latin typeface="Comic Sans MS" pitchFamily="1" charset="0"/>
              </a:rPr>
              <a:t>for turtle help</a:t>
            </a:r>
          </a:p>
        </p:txBody>
      </p:sp>
      <p:sp>
        <p:nvSpPr>
          <p:cNvPr id="59401" name="Rectangle 11"/>
          <p:cNvSpPr>
            <a:spLocks noChangeArrowheads="1"/>
          </p:cNvSpPr>
          <p:nvPr/>
        </p:nvSpPr>
        <p:spPr bwMode="auto">
          <a:xfrm>
            <a:off x="4953000" y="1446213"/>
            <a:ext cx="203200" cy="476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9402" name="Text Box 12"/>
          <p:cNvSpPr txBox="1">
            <a:spLocks noChangeArrowheads="1"/>
          </p:cNvSpPr>
          <p:nvPr/>
        </p:nvSpPr>
        <p:spPr bwMode="auto">
          <a:xfrm>
            <a:off x="1900238" y="2322513"/>
            <a:ext cx="137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a:solidFill>
                  <a:srgbClr val="B410CE"/>
                </a:solidFill>
                <a:latin typeface="Comic Sans MS" pitchFamily="1" charset="0"/>
              </a:rPr>
              <a:t>degrees!</a:t>
            </a:r>
          </a:p>
        </p:txBody>
      </p:sp>
      <p:sp>
        <p:nvSpPr>
          <p:cNvPr id="59403" name="Text Box 13"/>
          <p:cNvSpPr txBox="1">
            <a:spLocks noChangeArrowheads="1"/>
          </p:cNvSpPr>
          <p:nvPr/>
        </p:nvSpPr>
        <p:spPr bwMode="auto">
          <a:xfrm>
            <a:off x="1023938" y="3779838"/>
            <a:ext cx="29543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a:solidFill>
                  <a:srgbClr val="B410CE"/>
                </a:solidFill>
                <a:latin typeface="Comic Sans MS" pitchFamily="1" charset="0"/>
              </a:rPr>
              <a:t>states if the pen draws or not</a:t>
            </a:r>
          </a:p>
        </p:txBody>
      </p:sp>
      <p:sp>
        <p:nvSpPr>
          <p:cNvPr id="59404" name="Line 14"/>
          <p:cNvSpPr>
            <a:spLocks noChangeShapeType="1"/>
          </p:cNvSpPr>
          <p:nvPr/>
        </p:nvSpPr>
        <p:spPr bwMode="auto">
          <a:xfrm flipH="1">
            <a:off x="1206500" y="4010025"/>
            <a:ext cx="1668463" cy="239713"/>
          </a:xfrm>
          <a:prstGeom prst="line">
            <a:avLst/>
          </a:prstGeom>
          <a:noFill/>
          <a:ln w="19050">
            <a:solidFill>
              <a:srgbClr val="B410CE"/>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59405" name="Line 15"/>
          <p:cNvSpPr>
            <a:spLocks noChangeShapeType="1"/>
          </p:cNvSpPr>
          <p:nvPr/>
        </p:nvSpPr>
        <p:spPr bwMode="auto">
          <a:xfrm flipH="1">
            <a:off x="2347913" y="4017963"/>
            <a:ext cx="1103312" cy="265112"/>
          </a:xfrm>
          <a:prstGeom prst="line">
            <a:avLst/>
          </a:prstGeom>
          <a:noFill/>
          <a:ln w="19050">
            <a:solidFill>
              <a:srgbClr val="B410CE"/>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59406" name="Text Box 16"/>
          <p:cNvSpPr txBox="1">
            <a:spLocks noChangeArrowheads="1"/>
          </p:cNvSpPr>
          <p:nvPr/>
        </p:nvSpPr>
        <p:spPr bwMode="auto">
          <a:xfrm>
            <a:off x="3032125" y="4508500"/>
            <a:ext cx="1403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a:solidFill>
                  <a:srgbClr val="B410CE"/>
                </a:solidFill>
                <a:latin typeface="Comic Sans MS" pitchFamily="1" charset="0"/>
              </a:rPr>
              <a:t>states if the pen animates or not</a:t>
            </a:r>
          </a:p>
        </p:txBody>
      </p:sp>
      <p:sp>
        <p:nvSpPr>
          <p:cNvPr id="59407" name="Line 17"/>
          <p:cNvSpPr>
            <a:spLocks noChangeShapeType="1"/>
          </p:cNvSpPr>
          <p:nvPr/>
        </p:nvSpPr>
        <p:spPr bwMode="auto">
          <a:xfrm flipH="1">
            <a:off x="2316163" y="4730750"/>
            <a:ext cx="800100" cy="344488"/>
          </a:xfrm>
          <a:prstGeom prst="line">
            <a:avLst/>
          </a:prstGeom>
          <a:noFill/>
          <a:ln w="19050">
            <a:solidFill>
              <a:srgbClr val="B410CE"/>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pic>
        <p:nvPicPr>
          <p:cNvPr id="59408"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29400" y="4343400"/>
            <a:ext cx="2151063" cy="2286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9409" name="Picture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0000" y="2133600"/>
            <a:ext cx="2154238" cy="1981200"/>
          </a:xfrm>
          <a:prstGeom prst="rect">
            <a:avLst/>
          </a:prstGeom>
          <a:noFill/>
          <a:ln w="38100">
            <a:solidFill>
              <a:srgbClr val="0D1EFE"/>
            </a:solidFill>
            <a:miter lim="800000"/>
            <a:headEnd/>
            <a:tailEnd/>
          </a:ln>
          <a:extLst>
            <a:ext uri="{909E8E84-426E-40DD-AFC4-6F175D3DCCD1}">
              <a14:hiddenFill xmlns:a14="http://schemas.microsoft.com/office/drawing/2010/main">
                <a:solidFill>
                  <a:srgbClr val="FFFFFF"/>
                </a:solidFill>
              </a14:hiddenFill>
            </a:ext>
          </a:extLst>
        </p:spPr>
      </p:pic>
      <p:sp>
        <p:nvSpPr>
          <p:cNvPr id="59410" name="Rectangle 20"/>
          <p:cNvSpPr>
            <a:spLocks noChangeArrowheads="1"/>
          </p:cNvSpPr>
          <p:nvPr/>
        </p:nvSpPr>
        <p:spPr bwMode="auto">
          <a:xfrm>
            <a:off x="6096000" y="2133600"/>
            <a:ext cx="213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i="1">
                <a:solidFill>
                  <a:srgbClr val="0D1EFE"/>
                </a:solidFill>
              </a:rPr>
              <a:t>Basic turtle graphics</a:t>
            </a:r>
          </a:p>
        </p:txBody>
      </p:sp>
      <p:sp>
        <p:nvSpPr>
          <p:cNvPr id="59411" name="Rectangle 21"/>
          <p:cNvSpPr>
            <a:spLocks noChangeArrowheads="1"/>
          </p:cNvSpPr>
          <p:nvPr/>
        </p:nvSpPr>
        <p:spPr bwMode="auto">
          <a:xfrm>
            <a:off x="3784600" y="6335713"/>
            <a:ext cx="2692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800" b="1" i="1">
                <a:solidFill>
                  <a:srgbClr val="FF0000"/>
                </a:solidFill>
              </a:rPr>
              <a:t>More turtly turtle graphics</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custDataLst>
              <p:tags r:id="rId1"/>
            </p:custDataLst>
          </p:nvPr>
        </p:nvSpPr>
        <p:spPr bwMode="auto">
          <a:xfrm>
            <a:off x="344488" y="258763"/>
            <a:ext cx="8458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t>The Python shell</a:t>
            </a:r>
          </a:p>
        </p:txBody>
      </p:sp>
      <p:grpSp>
        <p:nvGrpSpPr>
          <p:cNvPr id="60419" name="Group 3"/>
          <p:cNvGrpSpPr>
            <a:grpSpLocks/>
          </p:cNvGrpSpPr>
          <p:nvPr>
            <p:custDataLst>
              <p:tags r:id="rId2"/>
            </p:custDataLst>
          </p:nvPr>
        </p:nvGrpSpPr>
        <p:grpSpPr bwMode="auto">
          <a:xfrm>
            <a:off x="457200" y="1114425"/>
            <a:ext cx="8218488" cy="180975"/>
            <a:chOff x="295" y="1311"/>
            <a:chExt cx="5177" cy="114"/>
          </a:xfrm>
        </p:grpSpPr>
        <p:sp>
          <p:nvSpPr>
            <p:cNvPr id="60431" name="Rectangle 4"/>
            <p:cNvSpPr>
              <a:spLocks noChangeArrowheads="1"/>
            </p:cNvSpPr>
            <p:nvPr>
              <p:custDataLst>
                <p:tags r:id="rId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0432" name="Rectangle 5"/>
            <p:cNvSpPr>
              <a:spLocks noChangeArrowheads="1"/>
            </p:cNvSpPr>
            <p:nvPr>
              <p:custDataLst>
                <p:tags r:id="rId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0420" name="Text Box 13"/>
          <p:cNvSpPr txBox="1">
            <a:spLocks noChangeArrowheads="1"/>
          </p:cNvSpPr>
          <p:nvPr/>
        </p:nvSpPr>
        <p:spPr bwMode="auto">
          <a:xfrm>
            <a:off x="457200" y="1447800"/>
            <a:ext cx="792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IDLE uses Python's graphics - but built-in shells do not </a:t>
            </a:r>
          </a:p>
        </p:txBody>
      </p:sp>
      <p:sp>
        <p:nvSpPr>
          <p:cNvPr id="60421" name="Text Box 14"/>
          <p:cNvSpPr txBox="1">
            <a:spLocks noChangeArrowheads="1"/>
          </p:cNvSpPr>
          <p:nvPr/>
        </p:nvSpPr>
        <p:spPr bwMode="auto">
          <a:xfrm>
            <a:off x="838200" y="228600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endParaRPr lang="en-US"/>
          </a:p>
        </p:txBody>
      </p:sp>
      <p:pic>
        <p:nvPicPr>
          <p:cNvPr id="60422" name="Picture 15" descr="ImaPC"/>
          <p:cNvPicPr>
            <a:picLocks noChangeAspect="1" noChangeArrowheads="1"/>
          </p:cNvPicPr>
          <p:nvPr/>
        </p:nvPicPr>
        <p:blipFill>
          <a:blip r:embed="rId6">
            <a:extLst>
              <a:ext uri="{28A0092B-C50C-407E-A947-70E740481C1C}">
                <a14:useLocalDpi xmlns:a14="http://schemas.microsoft.com/office/drawing/2010/main" val="0"/>
              </a:ext>
            </a:extLst>
          </a:blip>
          <a:srcRect l="51912" r="14716"/>
          <a:stretch>
            <a:fillRect/>
          </a:stretch>
        </p:blipFill>
        <p:spPr bwMode="auto">
          <a:xfrm>
            <a:off x="7620000" y="3048000"/>
            <a:ext cx="1371600" cy="35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16" descr="ImaPC"/>
          <p:cNvPicPr>
            <a:picLocks noChangeAspect="1" noChangeArrowheads="1"/>
          </p:cNvPicPr>
          <p:nvPr/>
        </p:nvPicPr>
        <p:blipFill>
          <a:blip r:embed="rId6">
            <a:extLst>
              <a:ext uri="{28A0092B-C50C-407E-A947-70E740481C1C}">
                <a14:useLocalDpi xmlns:a14="http://schemas.microsoft.com/office/drawing/2010/main" val="0"/>
              </a:ext>
            </a:extLst>
          </a:blip>
          <a:srcRect l="14832" r="46234"/>
          <a:stretch>
            <a:fillRect/>
          </a:stretch>
        </p:blipFill>
        <p:spPr bwMode="auto">
          <a:xfrm>
            <a:off x="152400" y="2895600"/>
            <a:ext cx="1600200" cy="35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17" descr="window"/>
          <p:cNvPicPr>
            <a:picLocks noChangeAspect="1" noChangeArrowheads="1"/>
          </p:cNvPicPr>
          <p:nvPr/>
        </p:nvPicPr>
        <p:blipFill>
          <a:blip r:embed="rId7">
            <a:extLst>
              <a:ext uri="{28A0092B-C50C-407E-A947-70E740481C1C}">
                <a14:useLocalDpi xmlns:a14="http://schemas.microsoft.com/office/drawing/2010/main" val="0"/>
              </a:ext>
            </a:extLst>
          </a:blip>
          <a:srcRect b="32867"/>
          <a:stretch>
            <a:fillRect/>
          </a:stretch>
        </p:blipFill>
        <p:spPr bwMode="auto">
          <a:xfrm>
            <a:off x="1828800" y="2057400"/>
            <a:ext cx="4495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Picture 18" descr="terminal"/>
          <p:cNvPicPr>
            <a:picLocks noChangeAspect="1" noChangeArrowheads="1"/>
          </p:cNvPicPr>
          <p:nvPr/>
        </p:nvPicPr>
        <p:blipFill>
          <a:blip r:embed="rId8">
            <a:extLst>
              <a:ext uri="{28A0092B-C50C-407E-A947-70E740481C1C}">
                <a14:useLocalDpi xmlns:a14="http://schemas.microsoft.com/office/drawing/2010/main" val="0"/>
              </a:ext>
            </a:extLst>
          </a:blip>
          <a:srcRect r="48000"/>
          <a:stretch>
            <a:fillRect/>
          </a:stretch>
        </p:blipFill>
        <p:spPr bwMode="auto">
          <a:xfrm>
            <a:off x="5486400" y="3733800"/>
            <a:ext cx="1981200" cy="2749550"/>
          </a:xfrm>
          <a:prstGeom prst="rect">
            <a:avLst/>
          </a:prstGeom>
          <a:noFill/>
          <a:ln w="19050">
            <a:solidFill>
              <a:srgbClr val="0D1EFE"/>
            </a:solidFill>
            <a:miter lim="800000"/>
            <a:headEnd/>
            <a:tailEnd/>
          </a:ln>
          <a:extLst>
            <a:ext uri="{909E8E84-426E-40DD-AFC4-6F175D3DCCD1}">
              <a14:hiddenFill xmlns:a14="http://schemas.microsoft.com/office/drawing/2010/main">
                <a:solidFill>
                  <a:srgbClr val="FFFFFF"/>
                </a:solidFill>
              </a14:hiddenFill>
            </a:ext>
          </a:extLst>
        </p:spPr>
      </p:pic>
      <p:pic>
        <p:nvPicPr>
          <p:cNvPr id="60426" name="Picture 19" descr="terminalIcon"/>
          <p:cNvPicPr>
            <a:picLocks noChangeAspect="1" noChangeArrowheads="1"/>
          </p:cNvPicPr>
          <p:nvPr/>
        </p:nvPicPr>
        <p:blipFill>
          <a:blip r:embed="rId9">
            <a:extLst>
              <a:ext uri="{28A0092B-C50C-407E-A947-70E740481C1C}">
                <a14:useLocalDpi xmlns:a14="http://schemas.microsoft.com/office/drawing/2010/main" val="0"/>
              </a:ext>
            </a:extLst>
          </a:blip>
          <a:srcRect l="8861" t="10899" r="12659" b="10899"/>
          <a:stretch>
            <a:fillRect/>
          </a:stretch>
        </p:blipFill>
        <p:spPr bwMode="auto">
          <a:xfrm>
            <a:off x="8534400" y="2514600"/>
            <a:ext cx="492125"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7" name="Text Box 20"/>
          <p:cNvSpPr txBox="1">
            <a:spLocks noChangeArrowheads="1"/>
          </p:cNvSpPr>
          <p:nvPr/>
        </p:nvSpPr>
        <p:spPr bwMode="auto">
          <a:xfrm>
            <a:off x="304800" y="2133600"/>
            <a:ext cx="1143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a:solidFill>
                  <a:srgbClr val="0D1EFE"/>
                </a:solidFill>
                <a:latin typeface="Arial" charset="0"/>
              </a:rPr>
              <a:t>"command window"</a:t>
            </a:r>
          </a:p>
        </p:txBody>
      </p:sp>
      <p:sp>
        <p:nvSpPr>
          <p:cNvPr id="60428" name="Text Box 21"/>
          <p:cNvSpPr txBox="1">
            <a:spLocks noChangeArrowheads="1"/>
          </p:cNvSpPr>
          <p:nvPr/>
        </p:nvSpPr>
        <p:spPr bwMode="auto">
          <a:xfrm>
            <a:off x="7143750" y="2397125"/>
            <a:ext cx="1143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a:solidFill>
                  <a:srgbClr val="0D1EFE"/>
                </a:solidFill>
                <a:latin typeface="Arial" charset="0"/>
              </a:rPr>
              <a:t>"terminal window"</a:t>
            </a:r>
          </a:p>
        </p:txBody>
      </p:sp>
      <p:sp>
        <p:nvSpPr>
          <p:cNvPr id="60429" name="Text Box 22"/>
          <p:cNvSpPr txBox="1">
            <a:spLocks noChangeArrowheads="1"/>
          </p:cNvSpPr>
          <p:nvPr/>
        </p:nvSpPr>
        <p:spPr bwMode="auto">
          <a:xfrm>
            <a:off x="1835150" y="3624263"/>
            <a:ext cx="35401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b="1">
                <a:latin typeface="Courier New" pitchFamily="1" charset="0"/>
              </a:rPr>
              <a:t>c:\python25\python -i hw2pr1.py</a:t>
            </a:r>
          </a:p>
        </p:txBody>
      </p:sp>
      <p:sp>
        <p:nvSpPr>
          <p:cNvPr id="60430" name="Text Box 23"/>
          <p:cNvSpPr txBox="1">
            <a:spLocks noChangeArrowheads="1"/>
          </p:cNvSpPr>
          <p:nvPr/>
        </p:nvSpPr>
        <p:spPr bwMode="auto">
          <a:xfrm>
            <a:off x="2362200" y="6172200"/>
            <a:ext cx="297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Courier New" pitchFamily="1" charset="0"/>
              </a:rPr>
              <a:t>python -i hw2pr1.py</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custDataLst>
              <p:tags r:id="rId1"/>
            </p:custDataLst>
          </p:nvPr>
        </p:nvSpPr>
        <p:spPr bwMode="auto">
          <a:xfrm>
            <a:off x="344488" y="258763"/>
            <a:ext cx="8458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latin typeface="Courier New" pitchFamily="1" charset="0"/>
              </a:rPr>
              <a:t>csplot.py</a:t>
            </a:r>
          </a:p>
        </p:txBody>
      </p:sp>
      <p:grpSp>
        <p:nvGrpSpPr>
          <p:cNvPr id="61443" name="Group 3"/>
          <p:cNvGrpSpPr>
            <a:grpSpLocks/>
          </p:cNvGrpSpPr>
          <p:nvPr>
            <p:custDataLst>
              <p:tags r:id="rId2"/>
            </p:custDataLst>
          </p:nvPr>
        </p:nvGrpSpPr>
        <p:grpSpPr bwMode="auto">
          <a:xfrm>
            <a:off x="457200" y="1114425"/>
            <a:ext cx="8218488" cy="180975"/>
            <a:chOff x="295" y="1311"/>
            <a:chExt cx="5177" cy="114"/>
          </a:xfrm>
        </p:grpSpPr>
        <p:sp>
          <p:nvSpPr>
            <p:cNvPr id="61452" name="Rectangle 4"/>
            <p:cNvSpPr>
              <a:spLocks noChangeArrowheads="1"/>
            </p:cNvSpPr>
            <p:nvPr>
              <p:custDataLst>
                <p:tags r:id="rId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1453" name="Rectangle 5"/>
            <p:cNvSpPr>
              <a:spLocks noChangeArrowheads="1"/>
            </p:cNvSpPr>
            <p:nvPr>
              <p:custDataLst>
                <p:tags r:id="rId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pic>
        <p:nvPicPr>
          <p:cNvPr id="61444" name="Picture 17" descr="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1600200"/>
            <a:ext cx="5972175"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Line 18"/>
          <p:cNvSpPr>
            <a:spLocks noChangeShapeType="1"/>
          </p:cNvSpPr>
          <p:nvPr/>
        </p:nvSpPr>
        <p:spPr bwMode="auto">
          <a:xfrm flipV="1">
            <a:off x="1905000" y="3657600"/>
            <a:ext cx="381000" cy="9144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1446" name="Line 19"/>
          <p:cNvSpPr>
            <a:spLocks noChangeShapeType="1"/>
          </p:cNvSpPr>
          <p:nvPr/>
        </p:nvSpPr>
        <p:spPr bwMode="auto">
          <a:xfrm flipV="1">
            <a:off x="2209800" y="3657600"/>
            <a:ext cx="1676400" cy="9144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61447" name="Line 20"/>
          <p:cNvSpPr>
            <a:spLocks noChangeShapeType="1"/>
          </p:cNvSpPr>
          <p:nvPr/>
        </p:nvSpPr>
        <p:spPr bwMode="auto">
          <a:xfrm flipH="1" flipV="1">
            <a:off x="5029200" y="3657600"/>
            <a:ext cx="1833563" cy="100647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61448" name="Line 21"/>
          <p:cNvSpPr>
            <a:spLocks noChangeShapeType="1"/>
          </p:cNvSpPr>
          <p:nvPr/>
        </p:nvSpPr>
        <p:spPr bwMode="auto">
          <a:xfrm flipH="1" flipV="1">
            <a:off x="5943600" y="3657600"/>
            <a:ext cx="1143000" cy="990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61449" name="Text Box 22"/>
          <p:cNvSpPr txBox="1">
            <a:spLocks noChangeArrowheads="1"/>
          </p:cNvSpPr>
          <p:nvPr/>
        </p:nvSpPr>
        <p:spPr bwMode="auto">
          <a:xfrm>
            <a:off x="407988" y="4648200"/>
            <a:ext cx="3581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Links to pages with detailed instructions on opening a non-IDLE shell.</a:t>
            </a:r>
          </a:p>
        </p:txBody>
      </p:sp>
      <p:sp>
        <p:nvSpPr>
          <p:cNvPr id="61450" name="Text Box 23"/>
          <p:cNvSpPr txBox="1">
            <a:spLocks noChangeArrowheads="1"/>
          </p:cNvSpPr>
          <p:nvPr/>
        </p:nvSpPr>
        <p:spPr bwMode="auto">
          <a:xfrm>
            <a:off x="5275263" y="4721225"/>
            <a:ext cx="3581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Links to two files providing graphics capabilities.</a:t>
            </a:r>
          </a:p>
        </p:txBody>
      </p:sp>
      <p:sp>
        <p:nvSpPr>
          <p:cNvPr id="61451" name="Text Box 24"/>
          <p:cNvSpPr txBox="1">
            <a:spLocks noChangeArrowheads="1"/>
          </p:cNvSpPr>
          <p:nvPr/>
        </p:nvSpPr>
        <p:spPr bwMode="auto">
          <a:xfrm>
            <a:off x="1531938" y="6211888"/>
            <a:ext cx="586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solidFill>
                  <a:srgbClr val="0D1EFE"/>
                </a:solidFill>
              </a:rPr>
              <a:t>IDLE can still be used as your code </a:t>
            </a:r>
            <a:r>
              <a:rPr lang="en-US" b="1" i="1">
                <a:solidFill>
                  <a:srgbClr val="0D1EFE"/>
                </a:solidFill>
              </a:rPr>
              <a:t>editor</a:t>
            </a:r>
            <a:r>
              <a:rPr lang="en-US">
                <a:solidFill>
                  <a:srgbClr val="0D1EFE"/>
                </a:solidFill>
              </a:rPr>
              <a:t>!</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custDataLst>
              <p:tags r:id="rId1"/>
            </p:custDataLst>
          </p:nvPr>
        </p:nvSpPr>
        <p:spPr bwMode="auto">
          <a:xfrm>
            <a:off x="1524000" y="258763"/>
            <a:ext cx="6096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t>A </a:t>
            </a:r>
            <a:r>
              <a:rPr lang="en-US" sz="4200" i="1"/>
              <a:t>random</a:t>
            </a:r>
            <a:r>
              <a:rPr lang="en-US" sz="4200"/>
              <a:t> aside…</a:t>
            </a:r>
          </a:p>
        </p:txBody>
      </p:sp>
      <p:grpSp>
        <p:nvGrpSpPr>
          <p:cNvPr id="62467" name="Group 3"/>
          <p:cNvGrpSpPr>
            <a:grpSpLocks/>
          </p:cNvGrpSpPr>
          <p:nvPr>
            <p:custDataLst>
              <p:tags r:id="rId2"/>
            </p:custDataLst>
          </p:nvPr>
        </p:nvGrpSpPr>
        <p:grpSpPr bwMode="auto">
          <a:xfrm>
            <a:off x="457200" y="1114425"/>
            <a:ext cx="8218488" cy="180975"/>
            <a:chOff x="295" y="1311"/>
            <a:chExt cx="5177" cy="114"/>
          </a:xfrm>
        </p:grpSpPr>
        <p:sp>
          <p:nvSpPr>
            <p:cNvPr id="62478" name="Rectangle 4"/>
            <p:cNvSpPr>
              <a:spLocks noChangeArrowheads="1"/>
            </p:cNvSpPr>
            <p:nvPr>
              <p:custDataLst>
                <p:tags r:id="rId1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2479" name="Rectangle 5"/>
            <p:cNvSpPr>
              <a:spLocks noChangeArrowheads="1"/>
            </p:cNvSpPr>
            <p:nvPr>
              <p:custDataLst>
                <p:tags r:id="rId1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2468" name="Text Box 6"/>
          <p:cNvSpPr txBox="1">
            <a:spLocks noChangeArrowheads="1"/>
          </p:cNvSpPr>
          <p:nvPr>
            <p:custDataLst>
              <p:tags r:id="rId3"/>
            </p:custDataLst>
          </p:nvPr>
        </p:nvSpPr>
        <p:spPr bwMode="auto">
          <a:xfrm>
            <a:off x="615950" y="1562100"/>
            <a:ext cx="8147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import random</a:t>
            </a:r>
          </a:p>
        </p:txBody>
      </p:sp>
      <p:sp>
        <p:nvSpPr>
          <p:cNvPr id="62469" name="Text Box 7"/>
          <p:cNvSpPr txBox="1">
            <a:spLocks noChangeArrowheads="1"/>
          </p:cNvSpPr>
          <p:nvPr>
            <p:custDataLst>
              <p:tags r:id="rId4"/>
            </p:custDataLst>
          </p:nvPr>
        </p:nvSpPr>
        <p:spPr bwMode="auto">
          <a:xfrm>
            <a:off x="609600" y="22098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random.choice( L )</a:t>
            </a:r>
          </a:p>
        </p:txBody>
      </p:sp>
      <p:sp>
        <p:nvSpPr>
          <p:cNvPr id="62470" name="Text Box 8"/>
          <p:cNvSpPr txBox="1">
            <a:spLocks noChangeArrowheads="1"/>
          </p:cNvSpPr>
          <p:nvPr>
            <p:custDataLst>
              <p:tags r:id="rId5"/>
            </p:custDataLst>
          </p:nvPr>
        </p:nvSpPr>
        <p:spPr bwMode="auto">
          <a:xfrm>
            <a:off x="685800" y="4800600"/>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random.uniform(low,hi)</a:t>
            </a:r>
          </a:p>
        </p:txBody>
      </p:sp>
      <p:sp>
        <p:nvSpPr>
          <p:cNvPr id="62471" name="Text Box 9"/>
          <p:cNvSpPr txBox="1">
            <a:spLocks noChangeArrowheads="1"/>
          </p:cNvSpPr>
          <p:nvPr>
            <p:custDataLst>
              <p:tags r:id="rId6"/>
            </p:custDataLst>
          </p:nvPr>
        </p:nvSpPr>
        <p:spPr bwMode="auto">
          <a:xfrm>
            <a:off x="609600" y="27432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random.choice( [</a:t>
            </a:r>
            <a:r>
              <a:rPr lang="en-US" b="1">
                <a:solidFill>
                  <a:srgbClr val="0A8E12"/>
                </a:solidFill>
                <a:latin typeface="Courier New" pitchFamily="1" charset="0"/>
              </a:rPr>
              <a:t>'north'</a:t>
            </a:r>
            <a:r>
              <a:rPr lang="en-US" b="1">
                <a:latin typeface="Courier New" pitchFamily="1" charset="0"/>
              </a:rPr>
              <a:t>, </a:t>
            </a:r>
            <a:r>
              <a:rPr lang="en-US" b="1">
                <a:solidFill>
                  <a:srgbClr val="0A8E12"/>
                </a:solidFill>
                <a:latin typeface="Courier New" pitchFamily="1" charset="0"/>
              </a:rPr>
              <a:t>'case'</a:t>
            </a:r>
            <a:r>
              <a:rPr lang="en-US" b="1">
                <a:latin typeface="Courier New" pitchFamily="1" charset="0"/>
              </a:rPr>
              <a:t>, </a:t>
            </a:r>
            <a:r>
              <a:rPr lang="en-US" b="1">
                <a:solidFill>
                  <a:srgbClr val="0A8E12"/>
                </a:solidFill>
                <a:latin typeface="Courier New" pitchFamily="1" charset="0"/>
              </a:rPr>
              <a:t>'west'</a:t>
            </a:r>
            <a:r>
              <a:rPr lang="en-US" b="1">
                <a:latin typeface="Courier New" pitchFamily="1" charset="0"/>
              </a:rPr>
              <a:t>] )</a:t>
            </a:r>
          </a:p>
        </p:txBody>
      </p:sp>
      <p:sp>
        <p:nvSpPr>
          <p:cNvPr id="62472" name="Text Box 10"/>
          <p:cNvSpPr txBox="1">
            <a:spLocks noChangeArrowheads="1"/>
          </p:cNvSpPr>
          <p:nvPr>
            <p:custDataLst>
              <p:tags r:id="rId7"/>
            </p:custDataLst>
          </p:nvPr>
        </p:nvSpPr>
        <p:spPr bwMode="auto">
          <a:xfrm>
            <a:off x="685800" y="5410200"/>
            <a:ext cx="739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random.uniform(41.0, 43.0)</a:t>
            </a:r>
          </a:p>
        </p:txBody>
      </p:sp>
      <p:sp>
        <p:nvSpPr>
          <p:cNvPr id="62473" name="Text Box 11"/>
          <p:cNvSpPr txBox="1">
            <a:spLocks noChangeArrowheads="1"/>
          </p:cNvSpPr>
          <p:nvPr>
            <p:custDataLst>
              <p:tags r:id="rId8"/>
            </p:custDataLst>
          </p:nvPr>
        </p:nvSpPr>
        <p:spPr bwMode="auto">
          <a:xfrm>
            <a:off x="4343400" y="2286000"/>
            <a:ext cx="3048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1B0FE4"/>
                </a:solidFill>
                <a:latin typeface="Comic Sans MS" pitchFamily="1" charset="0"/>
              </a:rPr>
              <a:t>chooses 1 element from the </a:t>
            </a:r>
            <a:r>
              <a:rPr lang="en-US" sz="1400">
                <a:solidFill>
                  <a:srgbClr val="FC0510"/>
                </a:solidFill>
                <a:latin typeface="Comic Sans MS" pitchFamily="1" charset="0"/>
              </a:rPr>
              <a:t>list</a:t>
            </a:r>
            <a:r>
              <a:rPr lang="en-US" sz="1400">
                <a:solidFill>
                  <a:srgbClr val="1B0FE4"/>
                </a:solidFill>
                <a:latin typeface="Comic Sans MS" pitchFamily="1" charset="0"/>
              </a:rPr>
              <a:t> L</a:t>
            </a:r>
          </a:p>
        </p:txBody>
      </p:sp>
      <p:sp>
        <p:nvSpPr>
          <p:cNvPr id="62474" name="Text Box 12"/>
          <p:cNvSpPr txBox="1">
            <a:spLocks noChangeArrowheads="1"/>
          </p:cNvSpPr>
          <p:nvPr>
            <p:custDataLst>
              <p:tags r:id="rId9"/>
            </p:custDataLst>
          </p:nvPr>
        </p:nvSpPr>
        <p:spPr bwMode="auto">
          <a:xfrm>
            <a:off x="5105400" y="4876800"/>
            <a:ext cx="3657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1B0FE4"/>
                </a:solidFill>
                <a:latin typeface="Comic Sans MS" pitchFamily="1" charset="0"/>
              </a:rPr>
              <a:t>chooses a random </a:t>
            </a:r>
            <a:r>
              <a:rPr lang="en-US" sz="1400" b="1">
                <a:latin typeface="Courier New" pitchFamily="1" charset="0"/>
              </a:rPr>
              <a:t>float</a:t>
            </a:r>
            <a:r>
              <a:rPr lang="en-US" sz="1400">
                <a:solidFill>
                  <a:srgbClr val="1B0FE4"/>
                </a:solidFill>
                <a:latin typeface="Comic Sans MS" pitchFamily="1" charset="0"/>
              </a:rPr>
              <a:t> from low to hi</a:t>
            </a:r>
          </a:p>
        </p:txBody>
      </p:sp>
      <p:sp>
        <p:nvSpPr>
          <p:cNvPr id="62475" name="Text Box 13"/>
          <p:cNvSpPr txBox="1">
            <a:spLocks noChangeArrowheads="1"/>
          </p:cNvSpPr>
          <p:nvPr>
            <p:custDataLst>
              <p:tags r:id="rId10"/>
            </p:custDataLst>
          </p:nvPr>
        </p:nvSpPr>
        <p:spPr bwMode="auto">
          <a:xfrm>
            <a:off x="3352800" y="1631950"/>
            <a:ext cx="556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a:solidFill>
                  <a:srgbClr val="1B0FE4"/>
                </a:solidFill>
                <a:latin typeface="Comic Sans MS" pitchFamily="1" charset="0"/>
              </a:rPr>
              <a:t>for more explanation, try </a:t>
            </a:r>
            <a:r>
              <a:rPr lang="en-US" sz="1400" b="1">
                <a:latin typeface="Courier New" pitchFamily="1" charset="0"/>
              </a:rPr>
              <a:t>dir(random)</a:t>
            </a:r>
            <a:r>
              <a:rPr lang="en-US" sz="1400">
                <a:solidFill>
                  <a:srgbClr val="1B0FE4"/>
                </a:solidFill>
                <a:latin typeface="Comic Sans MS" pitchFamily="1" charset="0"/>
              </a:rPr>
              <a:t> or </a:t>
            </a:r>
            <a:r>
              <a:rPr lang="en-US" sz="1400" b="1">
                <a:latin typeface="Courier New" pitchFamily="1" charset="0"/>
              </a:rPr>
              <a:t>help(random)</a:t>
            </a:r>
          </a:p>
        </p:txBody>
      </p:sp>
      <p:sp>
        <p:nvSpPr>
          <p:cNvPr id="62476" name="Text Box 14"/>
          <p:cNvSpPr txBox="1">
            <a:spLocks noChangeArrowheads="1"/>
          </p:cNvSpPr>
          <p:nvPr>
            <p:custDataLst>
              <p:tags r:id="rId11"/>
            </p:custDataLst>
          </p:nvPr>
        </p:nvSpPr>
        <p:spPr bwMode="auto">
          <a:xfrm>
            <a:off x="998538" y="5861050"/>
            <a:ext cx="609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latin typeface="Comic Sans MS" pitchFamily="1" charset="0"/>
              </a:rPr>
              <a:t>How likely is this to return 42 ?</a:t>
            </a:r>
          </a:p>
        </p:txBody>
      </p:sp>
      <p:sp>
        <p:nvSpPr>
          <p:cNvPr id="62477" name="Text Box 15"/>
          <p:cNvSpPr txBox="1">
            <a:spLocks noChangeArrowheads="1"/>
          </p:cNvSpPr>
          <p:nvPr>
            <p:custDataLst>
              <p:tags r:id="rId12"/>
            </p:custDataLst>
          </p:nvPr>
        </p:nvSpPr>
        <p:spPr bwMode="auto">
          <a:xfrm>
            <a:off x="998538" y="3195638"/>
            <a:ext cx="609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latin typeface="Comic Sans MS" pitchFamily="1" charset="0"/>
              </a:rPr>
              <a:t>How would you get a random int from 0 to 9?</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AutoShape 2"/>
          <p:cNvSpPr>
            <a:spLocks noChangeArrowheads="1"/>
          </p:cNvSpPr>
          <p:nvPr>
            <p:custDataLst>
              <p:tags r:id="rId1"/>
            </p:custDataLst>
          </p:nvPr>
        </p:nvSpPr>
        <p:spPr bwMode="auto">
          <a:xfrm>
            <a:off x="2057400" y="2362200"/>
            <a:ext cx="4876800" cy="2971800"/>
          </a:xfrm>
          <a:prstGeom prst="cube">
            <a:avLst>
              <a:gd name="adj" fmla="val 11806"/>
            </a:avLst>
          </a:prstGeom>
          <a:solidFill>
            <a:srgbClr val="990000"/>
          </a:solidFill>
          <a:ln w="28575">
            <a:solidFill>
              <a:schemeClr val="tx1"/>
            </a:solidFill>
            <a:miter lim="800000"/>
            <a:headEnd/>
            <a:tailEnd/>
          </a:ln>
        </p:spPr>
        <p:txBody>
          <a:bodyPr wrap="none" anchor="ctr"/>
          <a:lstStyle/>
          <a:p>
            <a:endParaRPr lang="en-US"/>
          </a:p>
        </p:txBody>
      </p:sp>
      <p:grpSp>
        <p:nvGrpSpPr>
          <p:cNvPr id="63491" name="Group 3"/>
          <p:cNvGrpSpPr>
            <a:grpSpLocks/>
          </p:cNvGrpSpPr>
          <p:nvPr>
            <p:custDataLst>
              <p:tags r:id="rId2"/>
            </p:custDataLst>
          </p:nvPr>
        </p:nvGrpSpPr>
        <p:grpSpPr bwMode="auto">
          <a:xfrm>
            <a:off x="533400" y="990600"/>
            <a:ext cx="8218488" cy="180975"/>
            <a:chOff x="295" y="1311"/>
            <a:chExt cx="5177" cy="114"/>
          </a:xfrm>
        </p:grpSpPr>
        <p:sp>
          <p:nvSpPr>
            <p:cNvPr id="63499" name="Rectangle 4"/>
            <p:cNvSpPr>
              <a:spLocks noChangeArrowheads="1"/>
            </p:cNvSpPr>
            <p:nvPr>
              <p:custDataLst>
                <p:tags r:id="rId1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3500" name="Rectangle 5"/>
            <p:cNvSpPr>
              <a:spLocks noChangeArrowheads="1"/>
            </p:cNvSpPr>
            <p:nvPr>
              <p:custDataLst>
                <p:tags r:id="rId1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3492" name="Text Box 6"/>
          <p:cNvSpPr txBox="1">
            <a:spLocks noChangeArrowheads="1"/>
          </p:cNvSpPr>
          <p:nvPr>
            <p:custDataLst>
              <p:tags r:id="rId3"/>
            </p:custDataLst>
          </p:nvPr>
        </p:nvSpPr>
        <p:spPr bwMode="auto">
          <a:xfrm>
            <a:off x="990600" y="152400"/>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Randomness vs. Determinism</a:t>
            </a:r>
          </a:p>
        </p:txBody>
      </p:sp>
      <p:sp>
        <p:nvSpPr>
          <p:cNvPr id="63493" name="Text Box 7"/>
          <p:cNvSpPr txBox="1">
            <a:spLocks noChangeArrowheads="1"/>
          </p:cNvSpPr>
          <p:nvPr>
            <p:custDataLst>
              <p:tags r:id="rId4"/>
            </p:custDataLst>
          </p:nvPr>
        </p:nvSpPr>
        <p:spPr bwMode="auto">
          <a:xfrm>
            <a:off x="533400" y="1447800"/>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latin typeface="Comic Sans MS" pitchFamily="1" charset="0"/>
              </a:rPr>
              <a:t>Are there random numbers?</a:t>
            </a:r>
          </a:p>
        </p:txBody>
      </p:sp>
      <p:sp>
        <p:nvSpPr>
          <p:cNvPr id="63494" name="Text Box 8"/>
          <p:cNvSpPr txBox="1">
            <a:spLocks noChangeArrowheads="1"/>
          </p:cNvSpPr>
          <p:nvPr>
            <p:custDataLst>
              <p:tags r:id="rId5"/>
            </p:custDataLst>
          </p:nvPr>
        </p:nvSpPr>
        <p:spPr bwMode="auto">
          <a:xfrm>
            <a:off x="3733800" y="58674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Output</a:t>
            </a:r>
          </a:p>
        </p:txBody>
      </p:sp>
      <p:sp>
        <p:nvSpPr>
          <p:cNvPr id="63495" name="Line 9"/>
          <p:cNvSpPr>
            <a:spLocks noChangeShapeType="1"/>
          </p:cNvSpPr>
          <p:nvPr>
            <p:custDataLst>
              <p:tags r:id="rId6"/>
            </p:custDataLst>
          </p:nvPr>
        </p:nvSpPr>
        <p:spPr bwMode="auto">
          <a:xfrm>
            <a:off x="4343400" y="5486400"/>
            <a:ext cx="0" cy="3873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3496" name="Text Box 10"/>
          <p:cNvSpPr txBox="1">
            <a:spLocks noChangeArrowheads="1"/>
          </p:cNvSpPr>
          <p:nvPr>
            <p:custDataLst>
              <p:tags r:id="rId7"/>
            </p:custDataLst>
          </p:nvPr>
        </p:nvSpPr>
        <p:spPr bwMode="auto">
          <a:xfrm>
            <a:off x="2857500" y="3344863"/>
            <a:ext cx="28956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7200"/>
              <a:t>RNG</a:t>
            </a:r>
          </a:p>
        </p:txBody>
      </p:sp>
      <p:sp>
        <p:nvSpPr>
          <p:cNvPr id="63497" name="Text Box 11"/>
          <p:cNvSpPr txBox="1">
            <a:spLocks noChangeArrowheads="1"/>
          </p:cNvSpPr>
          <p:nvPr>
            <p:custDataLst>
              <p:tags r:id="rId8"/>
            </p:custDataLst>
          </p:nvPr>
        </p:nvSpPr>
        <p:spPr bwMode="auto">
          <a:xfrm>
            <a:off x="4572000" y="1447800"/>
            <a:ext cx="373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latin typeface="Comic Sans MS" pitchFamily="1" charset="0"/>
              </a:rPr>
              <a:t>Can a computer generate them?</a:t>
            </a:r>
          </a:p>
        </p:txBody>
      </p:sp>
      <p:sp>
        <p:nvSpPr>
          <p:cNvPr id="63498" name="Text Box 12"/>
          <p:cNvSpPr txBox="1">
            <a:spLocks noChangeArrowheads="1"/>
          </p:cNvSpPr>
          <p:nvPr>
            <p:custDataLst>
              <p:tags r:id="rId9"/>
            </p:custDataLst>
          </p:nvPr>
        </p:nvSpPr>
        <p:spPr bwMode="auto">
          <a:xfrm>
            <a:off x="5410200" y="5638800"/>
            <a:ext cx="2362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solidFill>
                  <a:schemeClr val="accent2"/>
                </a:solidFill>
              </a:rPr>
              <a:t>A “black box” model of a random number generator.</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custDataLst>
              <p:tags r:id="rId1"/>
            </p:custDataLst>
          </p:nvPr>
        </p:nvSpPr>
        <p:spPr bwMode="auto">
          <a:xfrm>
            <a:off x="762000" y="2587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Map: </a:t>
            </a:r>
            <a:r>
              <a:rPr lang="en-US" sz="3200">
                <a:latin typeface="Times New Roman" pitchFamily="1" charset="0"/>
              </a:rPr>
              <a:t>a </a:t>
            </a:r>
            <a:r>
              <a:rPr lang="en-US" sz="3200" i="1">
                <a:latin typeface="Times New Roman" pitchFamily="1" charset="0"/>
              </a:rPr>
              <a:t>higher-order </a:t>
            </a:r>
            <a:r>
              <a:rPr lang="en-US" sz="3200">
                <a:latin typeface="Times New Roman" pitchFamily="1" charset="0"/>
              </a:rPr>
              <a:t>function</a:t>
            </a:r>
          </a:p>
        </p:txBody>
      </p:sp>
      <p:grpSp>
        <p:nvGrpSpPr>
          <p:cNvPr id="64515" name="Group 3"/>
          <p:cNvGrpSpPr>
            <a:grpSpLocks/>
          </p:cNvGrpSpPr>
          <p:nvPr>
            <p:custDataLst>
              <p:tags r:id="rId2"/>
            </p:custDataLst>
          </p:nvPr>
        </p:nvGrpSpPr>
        <p:grpSpPr bwMode="auto">
          <a:xfrm>
            <a:off x="457200" y="1114425"/>
            <a:ext cx="8218488" cy="180975"/>
            <a:chOff x="295" y="1311"/>
            <a:chExt cx="5177" cy="114"/>
          </a:xfrm>
        </p:grpSpPr>
        <p:sp>
          <p:nvSpPr>
            <p:cNvPr id="64550" name="Rectangle 4"/>
            <p:cNvSpPr>
              <a:spLocks noChangeArrowheads="1"/>
            </p:cNvSpPr>
            <p:nvPr>
              <p:custDataLst>
                <p:tags r:id="rId1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4551" name="Rectangle 5"/>
            <p:cNvSpPr>
              <a:spLocks noChangeArrowheads="1"/>
            </p:cNvSpPr>
            <p:nvPr>
              <p:custDataLst>
                <p:tags r:id="rId1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4516" name="Text Box 16"/>
          <p:cNvSpPr txBox="1">
            <a:spLocks noChangeArrowheads="1"/>
          </p:cNvSpPr>
          <p:nvPr/>
        </p:nvSpPr>
        <p:spPr bwMode="auto">
          <a:xfrm>
            <a:off x="1447800" y="6324600"/>
            <a:ext cx="56499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In Python, functions can take </a:t>
            </a:r>
            <a:r>
              <a:rPr lang="en-US" sz="1800" i="1"/>
              <a:t>other functions</a:t>
            </a:r>
            <a:r>
              <a:rPr lang="en-US" sz="1800"/>
              <a:t> as input…</a:t>
            </a:r>
          </a:p>
        </p:txBody>
      </p:sp>
      <p:sp>
        <p:nvSpPr>
          <p:cNvPr id="64517" name="Text Box 17"/>
          <p:cNvSpPr txBox="1">
            <a:spLocks noChangeArrowheads="1"/>
          </p:cNvSpPr>
          <p:nvPr/>
        </p:nvSpPr>
        <p:spPr bwMode="auto">
          <a:xfrm>
            <a:off x="701675" y="1446213"/>
            <a:ext cx="7772400" cy="33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90000"/>
              </a:lnSpc>
              <a:spcBef>
                <a:spcPct val="50000"/>
              </a:spcBef>
            </a:pPr>
            <a:r>
              <a:rPr lang="en-US" b="1">
                <a:solidFill>
                  <a:srgbClr val="DA740E"/>
                </a:solidFill>
                <a:latin typeface="Courier New" pitchFamily="1" charset="0"/>
              </a:rPr>
              <a:t>def</a:t>
            </a:r>
            <a:r>
              <a:rPr lang="en-US" b="1">
                <a:latin typeface="Courier New" pitchFamily="1" charset="0"/>
              </a:rPr>
              <a:t> map( f, L ):</a:t>
            </a:r>
          </a:p>
          <a:p>
            <a:pPr>
              <a:lnSpc>
                <a:spcPct val="90000"/>
              </a:lnSpc>
              <a:spcBef>
                <a:spcPct val="50000"/>
              </a:spcBef>
            </a:pPr>
            <a:r>
              <a:rPr lang="en-US" b="1">
                <a:solidFill>
                  <a:srgbClr val="0A8E12"/>
                </a:solidFill>
                <a:latin typeface="Courier New" pitchFamily="1" charset="0"/>
              </a:rPr>
              <a:t>    """ map returns a new list where each	   element of L has been f-efied</a:t>
            </a:r>
          </a:p>
          <a:p>
            <a:pPr>
              <a:lnSpc>
                <a:spcPct val="90000"/>
              </a:lnSpc>
              <a:spcBef>
                <a:spcPct val="50000"/>
              </a:spcBef>
            </a:pPr>
            <a:r>
              <a:rPr lang="en-US" b="1">
                <a:solidFill>
                  <a:srgbClr val="0A8E12"/>
                </a:solidFill>
                <a:latin typeface="Courier New" pitchFamily="1" charset="0"/>
              </a:rPr>
              <a:t>    """</a:t>
            </a:r>
          </a:p>
          <a:p>
            <a:pPr>
              <a:lnSpc>
                <a:spcPct val="90000"/>
              </a:lnSpc>
              <a:spcBef>
                <a:spcPct val="50000"/>
              </a:spcBef>
            </a:pPr>
            <a:r>
              <a:rPr lang="en-US" b="1">
                <a:solidFill>
                  <a:srgbClr val="DA740E"/>
                </a:solidFill>
                <a:latin typeface="Courier New" pitchFamily="1" charset="0"/>
              </a:rPr>
              <a:t>    if             </a:t>
            </a:r>
            <a:r>
              <a:rPr lang="en-US" b="1">
                <a:latin typeface="Courier New" pitchFamily="1" charset="0"/>
              </a:rPr>
              <a:t>:</a:t>
            </a:r>
            <a:endParaRPr lang="en-US" b="1">
              <a:solidFill>
                <a:srgbClr val="DA740E"/>
              </a:solidFill>
              <a:latin typeface="Courier New" pitchFamily="1" charset="0"/>
            </a:endParaRPr>
          </a:p>
          <a:p>
            <a:pPr>
              <a:lnSpc>
                <a:spcPct val="90000"/>
              </a:lnSpc>
              <a:spcBef>
                <a:spcPct val="50000"/>
              </a:spcBef>
            </a:pPr>
            <a:endParaRPr lang="en-US" b="1">
              <a:solidFill>
                <a:srgbClr val="DA740E"/>
              </a:solidFill>
              <a:latin typeface="Courier New" pitchFamily="1" charset="0"/>
            </a:endParaRPr>
          </a:p>
          <a:p>
            <a:pPr>
              <a:lnSpc>
                <a:spcPct val="90000"/>
              </a:lnSpc>
              <a:spcBef>
                <a:spcPct val="50000"/>
              </a:spcBef>
            </a:pPr>
            <a:r>
              <a:rPr lang="en-US" b="1">
                <a:solidFill>
                  <a:srgbClr val="DA740E"/>
                </a:solidFill>
                <a:latin typeface="Courier New" pitchFamily="1" charset="0"/>
              </a:rPr>
              <a:t>    else</a:t>
            </a:r>
            <a:r>
              <a:rPr lang="en-US" b="1">
                <a:latin typeface="Courier New" pitchFamily="1" charset="0"/>
              </a:rPr>
              <a:t>:</a:t>
            </a:r>
          </a:p>
        </p:txBody>
      </p:sp>
      <p:grpSp>
        <p:nvGrpSpPr>
          <p:cNvPr id="64518" name="Group 41"/>
          <p:cNvGrpSpPr>
            <a:grpSpLocks/>
          </p:cNvGrpSpPr>
          <p:nvPr>
            <p:custDataLst>
              <p:tags r:id="rId3"/>
            </p:custDataLst>
          </p:nvPr>
        </p:nvGrpSpPr>
        <p:grpSpPr bwMode="auto">
          <a:xfrm>
            <a:off x="8458200" y="6096000"/>
            <a:ext cx="457200" cy="609600"/>
            <a:chOff x="2928" y="1051"/>
            <a:chExt cx="840" cy="957"/>
          </a:xfrm>
        </p:grpSpPr>
        <p:sp>
          <p:nvSpPr>
            <p:cNvPr id="64537" name="Freeform 42"/>
            <p:cNvSpPr>
              <a:spLocks/>
            </p:cNvSpPr>
            <p:nvPr>
              <p:custDataLst>
                <p:tags r:id="rId5"/>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4538" name="Oval 43"/>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64539" name="Oval 44"/>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4540" name="Oval 45"/>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4541" name="Oval 46"/>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4542" name="Oval 47"/>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4543" name="Oval 48"/>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4544" name="Oval 49"/>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4545" name="AutoShape 50"/>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64546" name="Freeform 51"/>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4547" name="Freeform 52"/>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4548" name="Freeform 53"/>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4549" name="Freeform 54"/>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4519" name="Text Box 55"/>
          <p:cNvSpPr txBox="1">
            <a:spLocks noChangeArrowheads="1"/>
          </p:cNvSpPr>
          <p:nvPr>
            <p:custDataLst>
              <p:tags r:id="rId4"/>
            </p:custDataLst>
          </p:nvPr>
        </p:nvSpPr>
        <p:spPr bwMode="auto">
          <a:xfrm>
            <a:off x="6743700" y="5908675"/>
            <a:ext cx="2112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a:solidFill>
                  <a:srgbClr val="0A8E12"/>
                </a:solidFill>
                <a:latin typeface="Comic Sans MS" pitchFamily="1" charset="0"/>
              </a:rPr>
              <a:t>Hey - I'm the only star allowed around here…</a:t>
            </a:r>
          </a:p>
        </p:txBody>
      </p:sp>
      <p:sp>
        <p:nvSpPr>
          <p:cNvPr id="555064" name="AutoShape 56"/>
          <p:cNvSpPr>
            <a:spLocks noChangeArrowheads="1"/>
          </p:cNvSpPr>
          <p:nvPr/>
        </p:nvSpPr>
        <p:spPr bwMode="auto">
          <a:xfrm>
            <a:off x="239713" y="5305425"/>
            <a:ext cx="1512887" cy="1368425"/>
          </a:xfrm>
          <a:prstGeom prst="star5">
            <a:avLst/>
          </a:prstGeom>
          <a:solidFill>
            <a:srgbClr val="CA770E"/>
          </a:solidFill>
          <a:ln w="19050">
            <a:solidFill>
              <a:schemeClr val="tx1"/>
            </a:solidFill>
            <a:miter lim="800000"/>
            <a:headEnd/>
            <a:tailEnd/>
          </a:ln>
          <a:effectLst/>
        </p:spPr>
        <p:txBody>
          <a:bodyPr anchor="ctr"/>
          <a:lstStyle/>
          <a:p>
            <a:pPr algn="ctr">
              <a:defRPr/>
            </a:pPr>
            <a:r>
              <a:rPr lang="en-US" sz="1400" dirty="0">
                <a:solidFill>
                  <a:schemeClr val="bg1"/>
                </a:solidFill>
                <a:latin typeface="Comic Sans MS" pitchFamily="1" charset="0"/>
              </a:rPr>
              <a:t>Key Idea</a:t>
            </a:r>
          </a:p>
        </p:txBody>
      </p:sp>
      <p:sp>
        <p:nvSpPr>
          <p:cNvPr id="64521" name="Rectangle 57"/>
          <p:cNvSpPr>
            <a:spLocks noChangeArrowheads="1"/>
          </p:cNvSpPr>
          <p:nvPr/>
        </p:nvSpPr>
        <p:spPr bwMode="auto">
          <a:xfrm>
            <a:off x="1600200" y="5867400"/>
            <a:ext cx="3979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i="1"/>
              <a:t>Functions </a:t>
            </a:r>
            <a:r>
              <a:rPr lang="en-US" b="1" i="1"/>
              <a:t>are</a:t>
            </a:r>
            <a:r>
              <a:rPr lang="en-US" i="1"/>
              <a:t> data!</a:t>
            </a:r>
          </a:p>
        </p:txBody>
      </p:sp>
      <p:cxnSp>
        <p:nvCxnSpPr>
          <p:cNvPr id="64522" name="Straight Connector 25"/>
          <p:cNvCxnSpPr>
            <a:cxnSpLocks noChangeShapeType="1"/>
          </p:cNvCxnSpPr>
          <p:nvPr/>
        </p:nvCxnSpPr>
        <p:spPr bwMode="auto">
          <a:xfrm>
            <a:off x="2263775" y="3662363"/>
            <a:ext cx="1828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64523" name="TextBox 26"/>
          <p:cNvSpPr txBox="1">
            <a:spLocks noChangeArrowheads="1"/>
          </p:cNvSpPr>
          <p:nvPr/>
        </p:nvSpPr>
        <p:spPr bwMode="auto">
          <a:xfrm>
            <a:off x="2263775" y="3621088"/>
            <a:ext cx="17526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100">
                <a:latin typeface="Calibri" pitchFamily="-106" charset="0"/>
              </a:rPr>
              <a:t>test for base case</a:t>
            </a:r>
          </a:p>
        </p:txBody>
      </p:sp>
      <mc:AlternateContent xmlns:mc="http://schemas.openxmlformats.org/markup-compatibility/2006" xmlns:p14="http://schemas.microsoft.com/office/powerpoint/2010/main">
        <mc:Choice Requires="p14">
          <p:contentPart p14:bwMode="auto" r:id="rId21">
            <p14:nvContentPartPr>
              <p14:cNvPr id="14338" name="Ink 27"/>
              <p14:cNvContentPartPr>
                <a14:cpLocks xmlns:a14="http://schemas.microsoft.com/office/drawing/2010/main" noRot="1" noChangeAspect="1" noEditPoints="1" noChangeArrowheads="1" noChangeShapeType="1"/>
              </p14:cNvContentPartPr>
              <p14:nvPr/>
            </p14:nvContentPartPr>
            <p14:xfrm>
              <a:off x="2371725" y="823913"/>
              <a:ext cx="1716088" cy="1062037"/>
            </p14:xfrm>
          </p:contentPart>
        </mc:Choice>
        <mc:Fallback xmlns="">
          <p:pic>
            <p:nvPicPr>
              <p:cNvPr id="14338" name="Ink 27"/>
              <p:cNvPicPr>
                <a:picLocks noRot="1" noChangeAspect="1" noEditPoints="1" noChangeArrowheads="1" noChangeShapeType="1"/>
              </p:cNvPicPr>
              <p:nvPr/>
            </p:nvPicPr>
            <p:blipFill>
              <a:blip r:embed="rId22"/>
              <a:stretch>
                <a:fillRect/>
              </a:stretch>
            </p:blipFill>
            <p:spPr>
              <a:xfrm>
                <a:off x="2359490" y="819238"/>
                <a:ext cx="1735160" cy="10793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339" name="Ink 28"/>
              <p14:cNvContentPartPr>
                <a14:cpLocks xmlns:a14="http://schemas.microsoft.com/office/drawing/2010/main" noRot="1" noChangeAspect="1" noEditPoints="1" noChangeArrowheads="1" noChangeShapeType="1"/>
              </p14:cNvContentPartPr>
              <p14:nvPr/>
            </p14:nvContentPartPr>
            <p14:xfrm>
              <a:off x="2235200" y="3040063"/>
              <a:ext cx="1198563" cy="563562"/>
            </p14:xfrm>
          </p:contentPart>
        </mc:Choice>
        <mc:Fallback xmlns="">
          <p:pic>
            <p:nvPicPr>
              <p:cNvPr id="14339" name="Ink 28"/>
              <p:cNvPicPr>
                <a:picLocks noRot="1" noChangeAspect="1" noEditPoints="1" noChangeArrowheads="1" noChangeShapeType="1"/>
              </p:cNvPicPr>
              <p:nvPr/>
            </p:nvPicPr>
            <p:blipFill>
              <a:blip r:embed="rId24"/>
              <a:stretch>
                <a:fillRect/>
              </a:stretch>
            </p:blipFill>
            <p:spPr>
              <a:xfrm>
                <a:off x="2221855" y="3027099"/>
                <a:ext cx="1216237" cy="585168"/>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4340" name="Ink 29"/>
              <p14:cNvContentPartPr>
                <a14:cpLocks xmlns:a14="http://schemas.microsoft.com/office/drawing/2010/main" noRot="1" noChangeAspect="1" noEditPoints="1" noChangeArrowheads="1" noChangeShapeType="1"/>
              </p14:cNvContentPartPr>
              <p14:nvPr/>
            </p14:nvContentPartPr>
            <p14:xfrm>
              <a:off x="3633788" y="3248025"/>
              <a:ext cx="217487" cy="228600"/>
            </p14:xfrm>
          </p:contentPart>
        </mc:Choice>
        <mc:Fallback xmlns="">
          <p:pic>
            <p:nvPicPr>
              <p:cNvPr id="14340" name="Ink 29"/>
              <p:cNvPicPr>
                <a:picLocks noRot="1" noChangeAspect="1" noEditPoints="1" noChangeArrowheads="1" noChangeShapeType="1"/>
              </p:cNvPicPr>
              <p:nvPr/>
            </p:nvPicPr>
            <p:blipFill>
              <a:blip r:embed="rId26"/>
              <a:stretch>
                <a:fillRect/>
              </a:stretch>
            </p:blipFill>
            <p:spPr>
              <a:xfrm>
                <a:off x="3621545" y="3242283"/>
                <a:ext cx="244493" cy="248338"/>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4341" name="Ink 30"/>
              <p14:cNvContentPartPr>
                <a14:cpLocks xmlns:a14="http://schemas.microsoft.com/office/drawing/2010/main" noRot="1" noChangeAspect="1" noEditPoints="1" noChangeArrowheads="1" noChangeShapeType="1"/>
              </p14:cNvContentPartPr>
              <p14:nvPr/>
            </p14:nvContentPartPr>
            <p14:xfrm>
              <a:off x="3394075" y="3394075"/>
              <a:ext cx="5065713" cy="1577975"/>
            </p14:xfrm>
          </p:contentPart>
        </mc:Choice>
        <mc:Fallback xmlns="">
          <p:pic>
            <p:nvPicPr>
              <p:cNvPr id="14341" name="Ink 30"/>
              <p:cNvPicPr>
                <a:picLocks noRot="1" noChangeAspect="1" noEditPoints="1" noChangeArrowheads="1" noChangeShapeType="1"/>
              </p:cNvPicPr>
              <p:nvPr/>
            </p:nvPicPr>
            <p:blipFill>
              <a:blip r:embed="rId28"/>
              <a:stretch>
                <a:fillRect/>
              </a:stretch>
            </p:blipFill>
            <p:spPr>
              <a:xfrm>
                <a:off x="3387955" y="3387956"/>
                <a:ext cx="5082632" cy="1588413"/>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4342" name="Ink 31"/>
              <p14:cNvContentPartPr>
                <a14:cpLocks xmlns:a14="http://schemas.microsoft.com/office/drawing/2010/main" noRot="1" noChangeAspect="1" noEditPoints="1" noChangeArrowheads="1" noChangeShapeType="1"/>
              </p14:cNvContentPartPr>
              <p14:nvPr/>
            </p14:nvContentPartPr>
            <p14:xfrm>
              <a:off x="2346325" y="3163888"/>
              <a:ext cx="6570663" cy="2262187"/>
            </p14:xfrm>
          </p:contentPart>
        </mc:Choice>
        <mc:Fallback xmlns="">
          <p:pic>
            <p:nvPicPr>
              <p:cNvPr id="14342" name="Ink 31"/>
              <p:cNvPicPr>
                <a:picLocks noRot="1" noChangeAspect="1" noEditPoints="1" noChangeArrowheads="1" noChangeShapeType="1"/>
              </p:cNvPicPr>
              <p:nvPr/>
            </p:nvPicPr>
            <p:blipFill>
              <a:blip r:embed="rId30"/>
              <a:stretch>
                <a:fillRect/>
              </a:stretch>
            </p:blipFill>
            <p:spPr>
              <a:xfrm>
                <a:off x="2335165" y="3157763"/>
                <a:ext cx="6594783" cy="2281642"/>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4343" name="Ink 32"/>
              <p14:cNvContentPartPr>
                <a14:cpLocks xmlns:a14="http://schemas.microsoft.com/office/drawing/2010/main" noRot="1" noChangeAspect="1" noEditPoints="1" noChangeArrowheads="1" noChangeShapeType="1"/>
              </p14:cNvContentPartPr>
              <p14:nvPr/>
            </p14:nvContentPartPr>
            <p14:xfrm>
              <a:off x="6967538" y="3190875"/>
              <a:ext cx="1606550" cy="835025"/>
            </p14:xfrm>
          </p:contentPart>
        </mc:Choice>
        <mc:Fallback xmlns="">
          <p:pic>
            <p:nvPicPr>
              <p:cNvPr id="14343" name="Ink 32"/>
              <p:cNvPicPr>
                <a:picLocks noRot="1" noChangeAspect="1" noEditPoints="1" noChangeArrowheads="1" noChangeShapeType="1"/>
              </p:cNvPicPr>
              <p:nvPr/>
            </p:nvPicPr>
            <p:blipFill>
              <a:blip r:embed="rId32"/>
              <a:stretch>
                <a:fillRect/>
              </a:stretch>
            </p:blipFill>
            <p:spPr>
              <a:xfrm>
                <a:off x="6954219" y="3177558"/>
                <a:ext cx="1632828" cy="8587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4344" name="Ink 33"/>
              <p14:cNvContentPartPr>
                <a14:cpLocks xmlns:a14="http://schemas.microsoft.com/office/drawing/2010/main" noRot="1" noChangeAspect="1" noEditPoints="1" noChangeArrowheads="1" noChangeShapeType="1"/>
              </p14:cNvContentPartPr>
              <p14:nvPr/>
            </p14:nvContentPartPr>
            <p14:xfrm>
              <a:off x="4575175" y="3463925"/>
              <a:ext cx="1019175" cy="477838"/>
            </p14:xfrm>
          </p:contentPart>
        </mc:Choice>
        <mc:Fallback xmlns="">
          <p:pic>
            <p:nvPicPr>
              <p:cNvPr id="14344" name="Ink 33"/>
              <p:cNvPicPr>
                <a:picLocks noRot="1" noChangeAspect="1" noEditPoints="1" noChangeArrowheads="1" noChangeShapeType="1"/>
              </p:cNvPicPr>
              <p:nvPr/>
            </p:nvPicPr>
            <p:blipFill>
              <a:blip r:embed="rId34"/>
              <a:stretch>
                <a:fillRect/>
              </a:stretch>
            </p:blipFill>
            <p:spPr>
              <a:xfrm>
                <a:off x="4561855" y="3451322"/>
                <a:ext cx="1037535" cy="503764"/>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4345" name="Ink 34"/>
              <p14:cNvContentPartPr>
                <a14:cpLocks xmlns:a14="http://schemas.microsoft.com/office/drawing/2010/main" noRot="1" noChangeAspect="1" noEditPoints="1" noChangeArrowheads="1" noChangeShapeType="1"/>
              </p14:cNvContentPartPr>
              <p14:nvPr/>
            </p14:nvContentPartPr>
            <p14:xfrm>
              <a:off x="5927725" y="3492500"/>
              <a:ext cx="360363" cy="381000"/>
            </p14:xfrm>
          </p:contentPart>
        </mc:Choice>
        <mc:Fallback xmlns="">
          <p:pic>
            <p:nvPicPr>
              <p:cNvPr id="14345" name="Ink 34"/>
              <p:cNvPicPr>
                <a:picLocks noRot="1" noChangeAspect="1" noEditPoints="1" noChangeArrowheads="1" noChangeShapeType="1"/>
              </p:cNvPicPr>
              <p:nvPr/>
            </p:nvPicPr>
            <p:blipFill>
              <a:blip r:embed="rId36"/>
              <a:stretch>
                <a:fillRect/>
              </a:stretch>
            </p:blipFill>
            <p:spPr>
              <a:xfrm>
                <a:off x="5913685" y="3480256"/>
                <a:ext cx="380163" cy="408369"/>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4346" name="Ink 35"/>
              <p14:cNvContentPartPr>
                <a14:cpLocks xmlns:a14="http://schemas.microsoft.com/office/drawing/2010/main" noRot="1" noChangeAspect="1" noEditPoints="1" noChangeArrowheads="1" noChangeShapeType="1"/>
              </p14:cNvContentPartPr>
              <p14:nvPr/>
            </p14:nvContentPartPr>
            <p14:xfrm>
              <a:off x="4660900" y="4487863"/>
              <a:ext cx="1046163" cy="587375"/>
            </p14:xfrm>
          </p:contentPart>
        </mc:Choice>
        <mc:Fallback xmlns="">
          <p:pic>
            <p:nvPicPr>
              <p:cNvPr id="14346" name="Ink 35"/>
              <p:cNvPicPr>
                <a:picLocks noRot="1" noChangeAspect="1" noEditPoints="1" noChangeArrowheads="1" noChangeShapeType="1"/>
              </p:cNvPicPr>
              <p:nvPr/>
            </p:nvPicPr>
            <p:blipFill>
              <a:blip r:embed="rId38"/>
              <a:stretch>
                <a:fillRect/>
              </a:stretch>
            </p:blipFill>
            <p:spPr>
              <a:xfrm>
                <a:off x="4654420" y="4474546"/>
                <a:ext cx="1066323" cy="612209"/>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4347" name="Ink 36"/>
              <p14:cNvContentPartPr>
                <a14:cpLocks xmlns:a14="http://schemas.microsoft.com/office/drawing/2010/main" noRot="1" noChangeAspect="1" noEditPoints="1" noChangeArrowheads="1" noChangeShapeType="1"/>
              </p14:cNvContentPartPr>
              <p14:nvPr/>
            </p14:nvContentPartPr>
            <p14:xfrm>
              <a:off x="7058025" y="5218113"/>
              <a:ext cx="1751013" cy="468312"/>
            </p14:xfrm>
          </p:contentPart>
        </mc:Choice>
        <mc:Fallback xmlns="">
          <p:pic>
            <p:nvPicPr>
              <p:cNvPr id="14347" name="Ink 36"/>
              <p:cNvPicPr>
                <a:picLocks noRot="1" noChangeAspect="1" noEditPoints="1" noChangeArrowheads="1" noChangeShapeType="1"/>
              </p:cNvPicPr>
              <p:nvPr/>
            </p:nvPicPr>
            <p:blipFill>
              <a:blip r:embed="rId40"/>
              <a:stretch>
                <a:fillRect/>
              </a:stretch>
            </p:blipFill>
            <p:spPr>
              <a:xfrm>
                <a:off x="7051185" y="5205514"/>
                <a:ext cx="1771893" cy="49171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4348" name="Ink 37"/>
              <p14:cNvContentPartPr>
                <a14:cpLocks xmlns:a14="http://schemas.microsoft.com/office/drawing/2010/main" noRot="1" noChangeAspect="1" noEditPoints="1" noChangeArrowheads="1" noChangeShapeType="1"/>
              </p14:cNvContentPartPr>
              <p14:nvPr/>
            </p14:nvContentPartPr>
            <p14:xfrm>
              <a:off x="4203700" y="5438775"/>
              <a:ext cx="993775" cy="334963"/>
            </p14:xfrm>
          </p:contentPart>
        </mc:Choice>
        <mc:Fallback xmlns="">
          <p:pic>
            <p:nvPicPr>
              <p:cNvPr id="14348" name="Ink 37"/>
              <p:cNvPicPr>
                <a:picLocks noRot="1" noChangeAspect="1" noEditPoints="1" noChangeArrowheads="1" noChangeShapeType="1"/>
              </p:cNvPicPr>
              <p:nvPr/>
            </p:nvPicPr>
            <p:blipFill>
              <a:blip r:embed="rId42"/>
              <a:stretch>
                <a:fillRect/>
              </a:stretch>
            </p:blipFill>
            <p:spPr>
              <a:xfrm>
                <a:off x="4194338" y="5429410"/>
                <a:ext cx="1016819" cy="357294"/>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4349" name="Ink 38"/>
              <p14:cNvContentPartPr>
                <a14:cpLocks xmlns:a14="http://schemas.microsoft.com/office/drawing/2010/main" noRot="1" noChangeAspect="1" noEditPoints="1" noChangeArrowheads="1" noChangeShapeType="1"/>
              </p14:cNvContentPartPr>
              <p14:nvPr/>
            </p14:nvContentPartPr>
            <p14:xfrm>
              <a:off x="3994150" y="5195888"/>
              <a:ext cx="2978150" cy="231775"/>
            </p14:xfrm>
          </p:contentPart>
        </mc:Choice>
        <mc:Fallback xmlns="">
          <p:pic>
            <p:nvPicPr>
              <p:cNvPr id="14349" name="Ink 38"/>
              <p:cNvPicPr>
                <a:picLocks noRot="1" noChangeAspect="1" noEditPoints="1" noChangeArrowheads="1" noChangeShapeType="1"/>
              </p:cNvPicPr>
              <p:nvPr/>
            </p:nvPicPr>
            <p:blipFill>
              <a:blip r:embed="rId44"/>
              <a:stretch>
                <a:fillRect/>
              </a:stretch>
            </p:blipFill>
            <p:spPr>
              <a:xfrm>
                <a:off x="3981551" y="5183689"/>
                <a:ext cx="3004429" cy="257249"/>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4350" name="Ink 39"/>
              <p14:cNvContentPartPr>
                <a14:cpLocks xmlns:a14="http://schemas.microsoft.com/office/drawing/2010/main" noRot="1" noChangeAspect="1" noEditPoints="1" noChangeArrowheads="1" noChangeShapeType="1"/>
              </p14:cNvContentPartPr>
              <p14:nvPr/>
            </p14:nvContentPartPr>
            <p14:xfrm>
              <a:off x="1487488" y="1430338"/>
              <a:ext cx="2216150" cy="493712"/>
            </p14:xfrm>
          </p:contentPart>
        </mc:Choice>
        <mc:Fallback xmlns="">
          <p:pic>
            <p:nvPicPr>
              <p:cNvPr id="14350" name="Ink 39"/>
              <p:cNvPicPr>
                <a:picLocks noRot="1" noChangeAspect="1" noEditPoints="1" noChangeArrowheads="1" noChangeShapeType="1"/>
              </p:cNvPicPr>
              <p:nvPr/>
            </p:nvPicPr>
            <p:blipFill>
              <a:blip r:embed="rId46"/>
              <a:stretch>
                <a:fillRect/>
              </a:stretch>
            </p:blipFill>
            <p:spPr>
              <a:xfrm>
                <a:off x="1475248" y="1417752"/>
                <a:ext cx="2240270" cy="518523"/>
              </a:xfrm>
              <a:prstGeom prst="rect">
                <a:avLst/>
              </a:prstGeom>
            </p:spPr>
          </p:pic>
        </mc:Fallback>
      </mc:AlternateContent>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p:cNvSpPr txBox="1">
            <a:spLocks noChangeArrowheads="1"/>
          </p:cNvSpPr>
          <p:nvPr>
            <p:custDataLst>
              <p:tags r:id="rId1"/>
            </p:custDataLst>
          </p:nvPr>
        </p:nvSpPr>
        <p:spPr bwMode="auto">
          <a:xfrm>
            <a:off x="533400" y="164432"/>
            <a:ext cx="8077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and a level-3 model…</a:t>
            </a:r>
            <a:endParaRPr lang="en-US" sz="4000" i="1" dirty="0" smtClean="0">
              <a:latin typeface="Cambria" pitchFamily="18" charset="0"/>
            </a:endParaRPr>
          </a:p>
        </p:txBody>
      </p:sp>
      <p:pic>
        <p:nvPicPr>
          <p:cNvPr id="6145"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r="12535"/>
          <a:stretch/>
        </p:blipFill>
        <p:spPr bwMode="auto">
          <a:xfrm>
            <a:off x="228600" y="990600"/>
            <a:ext cx="8554453"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539" y="1524000"/>
            <a:ext cx="7620000"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770716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custDataLst>
              <p:tags r:id="rId1"/>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List Comprehensions</a:t>
            </a:r>
          </a:p>
        </p:txBody>
      </p:sp>
      <p:grpSp>
        <p:nvGrpSpPr>
          <p:cNvPr id="65539" name="Group 3"/>
          <p:cNvGrpSpPr>
            <a:grpSpLocks/>
          </p:cNvGrpSpPr>
          <p:nvPr>
            <p:custDataLst>
              <p:tags r:id="rId2"/>
            </p:custDataLst>
          </p:nvPr>
        </p:nvGrpSpPr>
        <p:grpSpPr bwMode="auto">
          <a:xfrm>
            <a:off x="457200" y="1114425"/>
            <a:ext cx="8218488" cy="180975"/>
            <a:chOff x="295" y="1311"/>
            <a:chExt cx="5177" cy="114"/>
          </a:xfrm>
        </p:grpSpPr>
        <p:sp>
          <p:nvSpPr>
            <p:cNvPr id="65566" name="Rectangle 4"/>
            <p:cNvSpPr>
              <a:spLocks noChangeArrowheads="1"/>
            </p:cNvSpPr>
            <p:nvPr>
              <p:custDataLst>
                <p:tags r:id="rId1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5567" name="Rectangle 5"/>
            <p:cNvSpPr>
              <a:spLocks noChangeArrowheads="1"/>
            </p:cNvSpPr>
            <p:nvPr>
              <p:custDataLst>
                <p:tags r:id="rId1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5540" name="Text Box 10"/>
          <p:cNvSpPr txBox="1">
            <a:spLocks noChangeArrowheads="1"/>
          </p:cNvSpPr>
          <p:nvPr>
            <p:custDataLst>
              <p:tags r:id="rId3"/>
            </p:custDataLst>
          </p:nvPr>
        </p:nvSpPr>
        <p:spPr bwMode="auto">
          <a:xfrm>
            <a:off x="381000" y="2514600"/>
            <a:ext cx="85344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solidFill>
                  <a:srgbClr val="0D1EFE"/>
                </a:solidFill>
                <a:latin typeface="Courier New" pitchFamily="1" charset="0"/>
              </a:rPr>
              <a:t>&gt;&gt;&gt;</a:t>
            </a:r>
            <a:r>
              <a:rPr lang="en-US" sz="3200" b="1">
                <a:latin typeface="Courier New" pitchFamily="1" charset="0"/>
              </a:rPr>
              <a:t> [ 2*x </a:t>
            </a:r>
            <a:r>
              <a:rPr lang="en-US" sz="3200" b="1">
                <a:solidFill>
                  <a:srgbClr val="DA740E"/>
                </a:solidFill>
                <a:latin typeface="Courier New" pitchFamily="1" charset="0"/>
              </a:rPr>
              <a:t>for</a:t>
            </a:r>
            <a:r>
              <a:rPr lang="en-US" sz="3200" b="1">
                <a:latin typeface="Courier New" pitchFamily="1" charset="0"/>
              </a:rPr>
              <a:t> x </a:t>
            </a:r>
            <a:r>
              <a:rPr lang="en-US" sz="3200" b="1">
                <a:solidFill>
                  <a:srgbClr val="CA770E"/>
                </a:solidFill>
                <a:latin typeface="Courier New" pitchFamily="1" charset="0"/>
              </a:rPr>
              <a:t>in</a:t>
            </a:r>
            <a:r>
              <a:rPr lang="en-US" sz="3200" b="1">
                <a:latin typeface="Courier New" pitchFamily="1" charset="0"/>
              </a:rPr>
              <a:t> [0,1,2,3,4,5] ]</a:t>
            </a:r>
          </a:p>
          <a:p>
            <a:pPr>
              <a:spcBef>
                <a:spcPct val="50000"/>
              </a:spcBef>
            </a:pPr>
            <a:endParaRPr lang="en-US" sz="3200" b="1">
              <a:latin typeface="Courier New" pitchFamily="1" charset="0"/>
            </a:endParaRPr>
          </a:p>
          <a:p>
            <a:pPr>
              <a:spcBef>
                <a:spcPct val="50000"/>
              </a:spcBef>
            </a:pPr>
            <a:endParaRPr lang="en-US" sz="3200" b="1">
              <a:latin typeface="Courier New" pitchFamily="1" charset="0"/>
            </a:endParaRPr>
          </a:p>
          <a:p>
            <a:r>
              <a:rPr lang="en-US" sz="3200" b="1">
                <a:latin typeface="Courier New" pitchFamily="1" charset="0"/>
              </a:rPr>
              <a:t>[0, 2, 4, 6, 8, 10]</a:t>
            </a:r>
          </a:p>
        </p:txBody>
      </p:sp>
      <p:grpSp>
        <p:nvGrpSpPr>
          <p:cNvPr id="65541" name="Group 20"/>
          <p:cNvGrpSpPr>
            <a:grpSpLocks/>
          </p:cNvGrpSpPr>
          <p:nvPr>
            <p:custDataLst>
              <p:tags r:id="rId4"/>
            </p:custDataLst>
          </p:nvPr>
        </p:nvGrpSpPr>
        <p:grpSpPr bwMode="auto">
          <a:xfrm>
            <a:off x="7239000" y="5486400"/>
            <a:ext cx="381000" cy="457200"/>
            <a:chOff x="2928" y="1051"/>
            <a:chExt cx="840" cy="957"/>
          </a:xfrm>
        </p:grpSpPr>
        <p:sp>
          <p:nvSpPr>
            <p:cNvPr id="65553" name="Freeform 21"/>
            <p:cNvSpPr>
              <a:spLocks/>
            </p:cNvSpPr>
            <p:nvPr>
              <p:custDataLst>
                <p:tags r:id="rId5"/>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5554" name="Oval 22"/>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65555" name="Oval 23"/>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5556" name="Oval 24"/>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5557" name="Oval 25"/>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5558" name="Oval 26"/>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5559" name="Oval 27"/>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5560" name="Oval 28"/>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5561" name="AutoShape 29"/>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65562" name="Freeform 30"/>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5563" name="Freeform 31"/>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5564" name="Freeform 32"/>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5565" name="Freeform 33"/>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5542" name="Text Box 10"/>
          <p:cNvSpPr txBox="1">
            <a:spLocks noChangeArrowheads="1"/>
          </p:cNvSpPr>
          <p:nvPr/>
        </p:nvSpPr>
        <p:spPr bwMode="auto">
          <a:xfrm>
            <a:off x="7391400" y="51054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0A8E12"/>
                </a:solidFill>
                <a:latin typeface="Calibri" pitchFamily="-106" charset="0"/>
              </a:rPr>
              <a:t>What is going on here?</a:t>
            </a:r>
          </a:p>
        </p:txBody>
      </p:sp>
      <p:sp>
        <p:nvSpPr>
          <p:cNvPr id="65543" name="Text Box 15"/>
          <p:cNvSpPr txBox="1">
            <a:spLocks noChangeArrowheads="1"/>
          </p:cNvSpPr>
          <p:nvPr/>
        </p:nvSpPr>
        <p:spPr bwMode="auto">
          <a:xfrm>
            <a:off x="457200" y="50292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latin typeface="Arial" charset="0"/>
              </a:rPr>
              <a:t>output</a:t>
            </a:r>
          </a:p>
        </p:txBody>
      </p:sp>
      <p:sp>
        <p:nvSpPr>
          <p:cNvPr id="65544" name="Text Box 18"/>
          <p:cNvSpPr txBox="1">
            <a:spLocks noChangeArrowheads="1"/>
          </p:cNvSpPr>
          <p:nvPr/>
        </p:nvSpPr>
        <p:spPr bwMode="auto">
          <a:xfrm>
            <a:off x="381000" y="22860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solidFill>
                  <a:srgbClr val="0D1EFE"/>
                </a:solidFill>
                <a:latin typeface="Arial" charset="0"/>
              </a:rPr>
              <a:t>input</a:t>
            </a:r>
          </a:p>
        </p:txBody>
      </p:sp>
      <p:sp>
        <p:nvSpPr>
          <p:cNvPr id="65545" name="Text Box 26"/>
          <p:cNvSpPr txBox="1">
            <a:spLocks noChangeArrowheads="1"/>
          </p:cNvSpPr>
          <p:nvPr/>
        </p:nvSpPr>
        <p:spPr bwMode="auto">
          <a:xfrm>
            <a:off x="2362200" y="990600"/>
            <a:ext cx="4267200" cy="461963"/>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0D1EFE"/>
                </a:solidFill>
              </a:rPr>
              <a:t>The same as </a:t>
            </a:r>
            <a:r>
              <a:rPr lang="en-US" b="1">
                <a:latin typeface="Courier New" pitchFamily="1" charset="0"/>
              </a:rPr>
              <a:t>map</a:t>
            </a:r>
            <a:r>
              <a:rPr lang="en-US" b="1" i="1">
                <a:solidFill>
                  <a:srgbClr val="0D1EFE"/>
                </a:solidFill>
              </a:rPr>
              <a:t>, only better!</a:t>
            </a:r>
          </a:p>
        </p:txBody>
      </p:sp>
      <p:sp>
        <p:nvSpPr>
          <p:cNvPr id="65546" name="Rectangle 31"/>
          <p:cNvSpPr>
            <a:spLocks noChangeArrowheads="1"/>
          </p:cNvSpPr>
          <p:nvPr/>
        </p:nvSpPr>
        <p:spPr bwMode="auto">
          <a:xfrm>
            <a:off x="2652713" y="6243638"/>
            <a:ext cx="6338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atin typeface="Calibri" pitchFamily="-106" charset="0"/>
              </a:rPr>
              <a:t>and the </a:t>
            </a:r>
            <a:r>
              <a:rPr lang="en-US" i="1">
                <a:latin typeface="Calibri" pitchFamily="-106" charset="0"/>
              </a:rPr>
              <a:t>"running" </a:t>
            </a:r>
            <a:r>
              <a:rPr lang="en-US">
                <a:latin typeface="Calibri" pitchFamily="-106" charset="0"/>
              </a:rPr>
              <a:t> variable can have </a:t>
            </a:r>
            <a:r>
              <a:rPr lang="en-US" b="1" i="1">
                <a:latin typeface="Calibri" pitchFamily="-106" charset="0"/>
              </a:rPr>
              <a:t>any</a:t>
            </a:r>
            <a:r>
              <a:rPr lang="en-US">
                <a:latin typeface="Calibri" pitchFamily="-106" charset="0"/>
              </a:rPr>
              <a:t> name... </a:t>
            </a:r>
          </a:p>
        </p:txBody>
      </p:sp>
      <mc:AlternateContent xmlns:mc="http://schemas.openxmlformats.org/markup-compatibility/2006" xmlns:p14="http://schemas.microsoft.com/office/powerpoint/2010/main">
        <mc:Choice Requires="p14">
          <p:contentPart p14:bwMode="auto" r:id="rId21">
            <p14:nvContentPartPr>
              <p14:cNvPr id="15362" name="Ink 2"/>
              <p14:cNvContentPartPr>
                <a14:cpLocks xmlns:a14="http://schemas.microsoft.com/office/drawing/2010/main" noRot="1" noChangeAspect="1" noEditPoints="1" noChangeArrowheads="1" noChangeShapeType="1"/>
              </p14:cNvContentPartPr>
              <p14:nvPr/>
            </p14:nvContentPartPr>
            <p14:xfrm>
              <a:off x="6129338" y="4052888"/>
              <a:ext cx="177800" cy="238125"/>
            </p14:xfrm>
          </p:contentPart>
        </mc:Choice>
        <mc:Fallback xmlns="">
          <p:pic>
            <p:nvPicPr>
              <p:cNvPr id="15362" name="Ink 2"/>
              <p:cNvPicPr>
                <a:picLocks noRot="1" noChangeAspect="1" noEditPoints="1" noChangeArrowheads="1" noChangeShapeType="1"/>
              </p:cNvPicPr>
              <p:nvPr/>
            </p:nvPicPr>
            <p:blipFill>
              <a:blip r:embed="rId22"/>
              <a:stretch>
                <a:fillRect/>
              </a:stretch>
            </p:blipFill>
            <p:spPr>
              <a:xfrm>
                <a:off x="6125379" y="4048545"/>
                <a:ext cx="186078" cy="254772"/>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363" name="Ink 3"/>
              <p14:cNvContentPartPr>
                <a14:cpLocks xmlns:a14="http://schemas.microsoft.com/office/drawing/2010/main" noRot="1" noChangeAspect="1" noEditPoints="1" noChangeArrowheads="1" noChangeShapeType="1"/>
              </p14:cNvContentPartPr>
              <p14:nvPr/>
            </p14:nvContentPartPr>
            <p14:xfrm>
              <a:off x="720725" y="2959100"/>
              <a:ext cx="7218363" cy="1558925"/>
            </p14:xfrm>
          </p:contentPart>
        </mc:Choice>
        <mc:Fallback xmlns="">
          <p:pic>
            <p:nvPicPr>
              <p:cNvPr id="15363" name="Ink 3"/>
              <p:cNvPicPr>
                <a:picLocks noRot="1" noChangeAspect="1" noEditPoints="1" noChangeArrowheads="1" noChangeShapeType="1"/>
              </p:cNvPicPr>
              <p:nvPr/>
            </p:nvPicPr>
            <p:blipFill>
              <a:blip r:embed="rId24"/>
              <a:stretch>
                <a:fillRect/>
              </a:stretch>
            </p:blipFill>
            <p:spPr>
              <a:xfrm>
                <a:off x="707766" y="2946502"/>
                <a:ext cx="7242842" cy="1583761"/>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364" name="Ink 4"/>
              <p14:cNvContentPartPr>
                <a14:cpLocks xmlns:a14="http://schemas.microsoft.com/office/drawing/2010/main" noRot="1" noChangeAspect="1" noEditPoints="1" noChangeArrowheads="1" noChangeShapeType="1"/>
              </p14:cNvContentPartPr>
              <p14:nvPr/>
            </p14:nvContentPartPr>
            <p14:xfrm>
              <a:off x="3836988" y="2989263"/>
              <a:ext cx="1604962" cy="290512"/>
            </p14:xfrm>
          </p:contentPart>
        </mc:Choice>
        <mc:Fallback xmlns="">
          <p:pic>
            <p:nvPicPr>
              <p:cNvPr id="15364" name="Ink 4"/>
              <p:cNvPicPr>
                <a:picLocks noRot="1" noChangeAspect="1" noEditPoints="1" noChangeArrowheads="1" noChangeShapeType="1"/>
              </p:cNvPicPr>
              <p:nvPr/>
            </p:nvPicPr>
            <p:blipFill>
              <a:blip r:embed="rId26"/>
              <a:stretch>
                <a:fillRect/>
              </a:stretch>
            </p:blipFill>
            <p:spPr>
              <a:xfrm>
                <a:off x="3829069" y="2981759"/>
                <a:ext cx="1624039" cy="309808"/>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5365" name="Ink 5"/>
              <p14:cNvContentPartPr>
                <a14:cpLocks xmlns:a14="http://schemas.microsoft.com/office/drawing/2010/main" noRot="1" noChangeAspect="1" noEditPoints="1" noChangeArrowheads="1" noChangeShapeType="1"/>
              </p14:cNvContentPartPr>
              <p14:nvPr/>
            </p14:nvContentPartPr>
            <p14:xfrm>
              <a:off x="1401763" y="1676400"/>
              <a:ext cx="7205662" cy="1022350"/>
            </p14:xfrm>
          </p:contentPart>
        </mc:Choice>
        <mc:Fallback xmlns="">
          <p:pic>
            <p:nvPicPr>
              <p:cNvPr id="15365" name="Ink 5"/>
              <p:cNvPicPr>
                <a:picLocks noRot="1" noChangeAspect="1" noEditPoints="1" noChangeArrowheads="1" noChangeShapeType="1"/>
              </p:cNvPicPr>
              <p:nvPr/>
            </p:nvPicPr>
            <p:blipFill>
              <a:blip r:embed="rId28"/>
              <a:stretch>
                <a:fillRect/>
              </a:stretch>
            </p:blipFill>
            <p:spPr>
              <a:xfrm>
                <a:off x="1390963" y="1664881"/>
                <a:ext cx="7228702" cy="103674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5366" name="Ink 6"/>
              <p14:cNvContentPartPr>
                <a14:cpLocks xmlns:a14="http://schemas.microsoft.com/office/drawing/2010/main" noRot="1" noChangeAspect="1" noEditPoints="1" noChangeArrowheads="1" noChangeShapeType="1"/>
              </p14:cNvContentPartPr>
              <p14:nvPr/>
            </p14:nvContentPartPr>
            <p14:xfrm>
              <a:off x="8512175" y="2455863"/>
              <a:ext cx="220663" cy="131762"/>
            </p14:xfrm>
          </p:contentPart>
        </mc:Choice>
        <mc:Fallback xmlns="">
          <p:pic>
            <p:nvPicPr>
              <p:cNvPr id="15366" name="Ink 6"/>
              <p:cNvPicPr>
                <a:picLocks noRot="1" noChangeAspect="1" noEditPoints="1" noChangeArrowheads="1" noChangeShapeType="1"/>
              </p:cNvPicPr>
              <p:nvPr/>
            </p:nvPicPr>
            <p:blipFill>
              <a:blip r:embed="rId30"/>
              <a:stretch>
                <a:fillRect/>
              </a:stretch>
            </p:blipFill>
            <p:spPr>
              <a:xfrm>
                <a:off x="8500961" y="2442945"/>
                <a:ext cx="244900" cy="157967"/>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5367" name="Ink 7"/>
              <p14:cNvContentPartPr>
                <a14:cpLocks xmlns:a14="http://schemas.microsoft.com/office/drawing/2010/main" noRot="1" noChangeAspect="1" noEditPoints="1" noChangeArrowheads="1" noChangeShapeType="1"/>
              </p14:cNvContentPartPr>
              <p14:nvPr/>
            </p14:nvContentPartPr>
            <p14:xfrm>
              <a:off x="2444750" y="2986088"/>
              <a:ext cx="2767013" cy="1582737"/>
            </p14:xfrm>
          </p:contentPart>
        </mc:Choice>
        <mc:Fallback xmlns="">
          <p:pic>
            <p:nvPicPr>
              <p:cNvPr id="15367" name="Ink 7"/>
              <p:cNvPicPr>
                <a:picLocks noRot="1" noChangeAspect="1" noEditPoints="1" noChangeArrowheads="1" noChangeShapeType="1"/>
              </p:cNvPicPr>
              <p:nvPr/>
            </p:nvPicPr>
            <p:blipFill>
              <a:blip r:embed="rId32"/>
              <a:stretch>
                <a:fillRect/>
              </a:stretch>
            </p:blipFill>
            <p:spPr>
              <a:xfrm>
                <a:off x="2435750" y="2982848"/>
                <a:ext cx="2779973" cy="1597855"/>
              </a:xfrm>
              <a:prstGeom prst="rect">
                <a:avLst/>
              </a:prstGeom>
            </p:spPr>
          </p:pic>
        </mc:Fallback>
      </mc:AlternateContent>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custDataLst>
              <p:tags r:id="rId1"/>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List Comprehensions</a:t>
            </a:r>
          </a:p>
        </p:txBody>
      </p:sp>
      <p:grpSp>
        <p:nvGrpSpPr>
          <p:cNvPr id="66563" name="Group 3"/>
          <p:cNvGrpSpPr>
            <a:grpSpLocks/>
          </p:cNvGrpSpPr>
          <p:nvPr>
            <p:custDataLst>
              <p:tags r:id="rId2"/>
            </p:custDataLst>
          </p:nvPr>
        </p:nvGrpSpPr>
        <p:grpSpPr bwMode="auto">
          <a:xfrm>
            <a:off x="457200" y="1114425"/>
            <a:ext cx="8218488" cy="180975"/>
            <a:chOff x="295" y="1311"/>
            <a:chExt cx="5177" cy="114"/>
          </a:xfrm>
        </p:grpSpPr>
        <p:sp>
          <p:nvSpPr>
            <p:cNvPr id="66575" name="Rectangle 4"/>
            <p:cNvSpPr>
              <a:spLocks noChangeArrowheads="1"/>
            </p:cNvSpPr>
            <p:nvPr>
              <p:custDataLst>
                <p:tags r:id="rId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6576" name="Rectangle 5"/>
            <p:cNvSpPr>
              <a:spLocks noChangeArrowheads="1"/>
            </p:cNvSpPr>
            <p:nvPr>
              <p:custDataLst>
                <p:tags r:id="rId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6564" name="Text Box 10"/>
          <p:cNvSpPr txBox="1">
            <a:spLocks noChangeArrowheads="1"/>
          </p:cNvSpPr>
          <p:nvPr>
            <p:custDataLst>
              <p:tags r:id="rId3"/>
            </p:custDataLst>
          </p:nvPr>
        </p:nvSpPr>
        <p:spPr bwMode="auto">
          <a:xfrm>
            <a:off x="381000" y="2514600"/>
            <a:ext cx="85344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solidFill>
                  <a:srgbClr val="0D1EFE"/>
                </a:solidFill>
                <a:latin typeface="Courier New" pitchFamily="1" charset="0"/>
              </a:rPr>
              <a:t>&gt;&gt;&gt;</a:t>
            </a:r>
            <a:r>
              <a:rPr lang="en-US" sz="3200" b="1">
                <a:latin typeface="Courier New" pitchFamily="1" charset="0"/>
              </a:rPr>
              <a:t> [ 2*x </a:t>
            </a:r>
            <a:r>
              <a:rPr lang="en-US" sz="3200" b="1">
                <a:solidFill>
                  <a:srgbClr val="DA740E"/>
                </a:solidFill>
                <a:latin typeface="Courier New" pitchFamily="1" charset="0"/>
              </a:rPr>
              <a:t>for</a:t>
            </a:r>
            <a:r>
              <a:rPr lang="en-US" sz="3200" b="1">
                <a:latin typeface="Courier New" pitchFamily="1" charset="0"/>
              </a:rPr>
              <a:t> x </a:t>
            </a:r>
            <a:r>
              <a:rPr lang="en-US" sz="3200" b="1">
                <a:solidFill>
                  <a:srgbClr val="CA770E"/>
                </a:solidFill>
                <a:latin typeface="Courier New" pitchFamily="1" charset="0"/>
              </a:rPr>
              <a:t>in</a:t>
            </a:r>
            <a:r>
              <a:rPr lang="en-US" sz="3200" b="1">
                <a:latin typeface="Courier New" pitchFamily="1" charset="0"/>
              </a:rPr>
              <a:t> [0,1,2,3,4,5] ]</a:t>
            </a:r>
          </a:p>
          <a:p>
            <a:pPr>
              <a:spcBef>
                <a:spcPct val="50000"/>
              </a:spcBef>
            </a:pPr>
            <a:endParaRPr lang="en-US" sz="3200" b="1">
              <a:latin typeface="Courier New" pitchFamily="1" charset="0"/>
            </a:endParaRPr>
          </a:p>
          <a:p>
            <a:pPr>
              <a:spcBef>
                <a:spcPct val="50000"/>
              </a:spcBef>
            </a:pPr>
            <a:endParaRPr lang="en-US" sz="3200" b="1">
              <a:latin typeface="Courier New" pitchFamily="1" charset="0"/>
            </a:endParaRPr>
          </a:p>
          <a:p>
            <a:r>
              <a:rPr lang="en-US" sz="3200" b="1">
                <a:latin typeface="Courier New" pitchFamily="1" charset="0"/>
              </a:rPr>
              <a:t>[0, 2, 4, 6, 8, 10]</a:t>
            </a:r>
          </a:p>
        </p:txBody>
      </p:sp>
      <p:sp>
        <p:nvSpPr>
          <p:cNvPr id="66565" name="Text Box 15"/>
          <p:cNvSpPr txBox="1">
            <a:spLocks noChangeArrowheads="1"/>
          </p:cNvSpPr>
          <p:nvPr/>
        </p:nvSpPr>
        <p:spPr bwMode="auto">
          <a:xfrm>
            <a:off x="457200" y="50292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latin typeface="Arial" charset="0"/>
              </a:rPr>
              <a:t>output</a:t>
            </a:r>
          </a:p>
        </p:txBody>
      </p:sp>
      <p:sp>
        <p:nvSpPr>
          <p:cNvPr id="66566" name="Text Box 18"/>
          <p:cNvSpPr txBox="1">
            <a:spLocks noChangeArrowheads="1"/>
          </p:cNvSpPr>
          <p:nvPr/>
        </p:nvSpPr>
        <p:spPr bwMode="auto">
          <a:xfrm>
            <a:off x="381000" y="22860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solidFill>
                  <a:srgbClr val="0D1EFE"/>
                </a:solidFill>
                <a:latin typeface="Arial" charset="0"/>
              </a:rPr>
              <a:t>input</a:t>
            </a:r>
          </a:p>
        </p:txBody>
      </p:sp>
      <p:sp>
        <p:nvSpPr>
          <p:cNvPr id="66567" name="Text Box 26"/>
          <p:cNvSpPr txBox="1">
            <a:spLocks noChangeArrowheads="1"/>
          </p:cNvSpPr>
          <p:nvPr/>
        </p:nvSpPr>
        <p:spPr bwMode="auto">
          <a:xfrm>
            <a:off x="2362200" y="990600"/>
            <a:ext cx="4267200" cy="461963"/>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0D1EFE"/>
                </a:solidFill>
              </a:rPr>
              <a:t>The same as </a:t>
            </a:r>
            <a:r>
              <a:rPr lang="en-US" b="1">
                <a:latin typeface="Courier New" pitchFamily="1" charset="0"/>
              </a:rPr>
              <a:t>map</a:t>
            </a:r>
            <a:r>
              <a:rPr lang="en-US" b="1" i="1">
                <a:solidFill>
                  <a:srgbClr val="0D1EFE"/>
                </a:solidFill>
              </a:rPr>
              <a:t>, only better!</a:t>
            </a:r>
          </a:p>
        </p:txBody>
      </p:sp>
      <p:sp>
        <p:nvSpPr>
          <p:cNvPr id="66568" name="Rectangle 31"/>
          <p:cNvSpPr>
            <a:spLocks noChangeArrowheads="1"/>
          </p:cNvSpPr>
          <p:nvPr/>
        </p:nvSpPr>
        <p:spPr bwMode="auto">
          <a:xfrm>
            <a:off x="2652713" y="6243638"/>
            <a:ext cx="6338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atin typeface="Calibri" pitchFamily="-106" charset="0"/>
              </a:rPr>
              <a:t>and the </a:t>
            </a:r>
            <a:r>
              <a:rPr lang="en-US" i="1">
                <a:latin typeface="Calibri" pitchFamily="-106" charset="0"/>
              </a:rPr>
              <a:t>"running" </a:t>
            </a:r>
            <a:r>
              <a:rPr lang="en-US">
                <a:latin typeface="Calibri" pitchFamily="-106" charset="0"/>
              </a:rPr>
              <a:t> variable can have </a:t>
            </a:r>
            <a:r>
              <a:rPr lang="en-US" b="1" i="1">
                <a:latin typeface="Calibri" pitchFamily="-106" charset="0"/>
              </a:rPr>
              <a:t>any</a:t>
            </a:r>
            <a:r>
              <a:rPr lang="en-US">
                <a:latin typeface="Calibri" pitchFamily="-106" charset="0"/>
              </a:rPr>
              <a:t> name... </a:t>
            </a:r>
          </a:p>
        </p:txBody>
      </p:sp>
      <p:sp>
        <p:nvSpPr>
          <p:cNvPr id="66569" name="Text Box 28"/>
          <p:cNvSpPr txBox="1">
            <a:spLocks noChangeArrowheads="1"/>
          </p:cNvSpPr>
          <p:nvPr>
            <p:custDataLst>
              <p:tags r:id="rId4"/>
            </p:custDataLst>
          </p:nvPr>
        </p:nvSpPr>
        <p:spPr bwMode="auto">
          <a:xfrm>
            <a:off x="1066800" y="3352800"/>
            <a:ext cx="7013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C00000"/>
                </a:solidFill>
                <a:latin typeface="Calibri" pitchFamily="-106" charset="0"/>
              </a:rPr>
              <a:t>(1)  </a:t>
            </a:r>
            <a:r>
              <a:rPr lang="en-US" b="1">
                <a:latin typeface="Courier New" pitchFamily="1" charset="0"/>
                <a:cs typeface="Courier New" pitchFamily="1" charset="0"/>
              </a:rPr>
              <a:t>x</a:t>
            </a:r>
            <a:r>
              <a:rPr lang="en-US" b="1">
                <a:latin typeface="Calibri" pitchFamily="-106" charset="0"/>
              </a:rPr>
              <a:t>  </a:t>
            </a:r>
            <a:r>
              <a:rPr lang="en-US" b="1">
                <a:solidFill>
                  <a:srgbClr val="C00000"/>
                </a:solidFill>
                <a:latin typeface="Calibri" pitchFamily="-106" charset="0"/>
              </a:rPr>
              <a:t>takes on each value in the list or string</a:t>
            </a:r>
          </a:p>
        </p:txBody>
      </p:sp>
      <p:sp>
        <p:nvSpPr>
          <p:cNvPr id="66570" name="Text Box 28"/>
          <p:cNvSpPr txBox="1">
            <a:spLocks noChangeArrowheads="1"/>
          </p:cNvSpPr>
          <p:nvPr>
            <p:custDataLst>
              <p:tags r:id="rId5"/>
            </p:custDataLst>
          </p:nvPr>
        </p:nvSpPr>
        <p:spPr bwMode="auto">
          <a:xfrm>
            <a:off x="1066800" y="3805238"/>
            <a:ext cx="7013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C00000"/>
                </a:solidFill>
                <a:latin typeface="Calibri" pitchFamily="-106" charset="0"/>
              </a:rPr>
              <a:t>(2) The operation </a:t>
            </a:r>
            <a:r>
              <a:rPr lang="en-US" b="1">
                <a:latin typeface="Courier New" pitchFamily="1" charset="0"/>
                <a:cs typeface="Courier New" pitchFamily="1" charset="0"/>
              </a:rPr>
              <a:t>2*x</a:t>
            </a:r>
            <a:r>
              <a:rPr lang="en-US" b="1">
                <a:solidFill>
                  <a:srgbClr val="C00000"/>
                </a:solidFill>
                <a:latin typeface="Calibri" pitchFamily="-106" charset="0"/>
              </a:rPr>
              <a:t> happens for each </a:t>
            </a:r>
            <a:r>
              <a:rPr lang="en-US" b="1">
                <a:latin typeface="Courier New" pitchFamily="1" charset="0"/>
                <a:cs typeface="Courier New" pitchFamily="1" charset="0"/>
              </a:rPr>
              <a:t>x</a:t>
            </a:r>
            <a:endParaRPr lang="en-US" b="1">
              <a:solidFill>
                <a:srgbClr val="C00000"/>
              </a:solidFill>
              <a:latin typeface="Calibri" pitchFamily="-106" charset="0"/>
            </a:endParaRPr>
          </a:p>
        </p:txBody>
      </p:sp>
      <mc:AlternateContent xmlns:mc="http://schemas.openxmlformats.org/markup-compatibility/2006" xmlns:p14="http://schemas.microsoft.com/office/powerpoint/2010/main">
        <mc:Choice Requires="p14">
          <p:contentPart p14:bwMode="auto" r:id="rId9">
            <p14:nvContentPartPr>
              <p14:cNvPr id="16386" name="Ink 32"/>
              <p14:cNvContentPartPr>
                <a14:cpLocks xmlns:a14="http://schemas.microsoft.com/office/drawing/2010/main" noRot="1" noChangeAspect="1" noEditPoints="1" noChangeArrowheads="1" noChangeShapeType="1"/>
              </p14:cNvContentPartPr>
              <p14:nvPr/>
            </p14:nvContentPartPr>
            <p14:xfrm>
              <a:off x="4062413" y="1831975"/>
              <a:ext cx="2474912" cy="658813"/>
            </p14:xfrm>
          </p:contentPart>
        </mc:Choice>
        <mc:Fallback xmlns="">
          <p:pic>
            <p:nvPicPr>
              <p:cNvPr id="16386" name="Ink 32"/>
              <p:cNvPicPr>
                <a:picLocks noRot="1" noChangeAspect="1" noEditPoints="1" noChangeArrowheads="1" noChangeShapeType="1"/>
              </p:cNvPicPr>
              <p:nvPr/>
            </p:nvPicPr>
            <p:blipFill>
              <a:blip r:embed="rId10"/>
              <a:stretch>
                <a:fillRect/>
              </a:stretch>
            </p:blipFill>
            <p:spPr>
              <a:xfrm>
                <a:off x="4051973" y="1818287"/>
                <a:ext cx="2490391" cy="68078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387" name="Ink 33"/>
              <p14:cNvContentPartPr>
                <a14:cpLocks xmlns:a14="http://schemas.microsoft.com/office/drawing/2010/main" noRot="1" noChangeAspect="1" noEditPoints="1" noChangeArrowheads="1" noChangeShapeType="1"/>
              </p14:cNvContentPartPr>
              <p14:nvPr/>
            </p14:nvContentPartPr>
            <p14:xfrm>
              <a:off x="1444625" y="3186113"/>
              <a:ext cx="895350" cy="1157287"/>
            </p14:xfrm>
          </p:contentPart>
        </mc:Choice>
        <mc:Fallback xmlns="">
          <p:pic>
            <p:nvPicPr>
              <p:cNvPr id="16387" name="Ink 33"/>
              <p:cNvPicPr>
                <a:picLocks noRot="1" noChangeAspect="1" noEditPoints="1" noChangeArrowheads="1" noChangeShapeType="1"/>
              </p:cNvPicPr>
              <p:nvPr/>
            </p:nvPicPr>
            <p:blipFill>
              <a:blip r:embed="rId12"/>
              <a:stretch>
                <a:fillRect/>
              </a:stretch>
            </p:blipFill>
            <p:spPr>
              <a:xfrm>
                <a:off x="1432030" y="3183596"/>
                <a:ext cx="916222" cy="117167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388" name="Ink 34"/>
              <p14:cNvContentPartPr>
                <a14:cpLocks xmlns:a14="http://schemas.microsoft.com/office/drawing/2010/main" noRot="1" noChangeAspect="1" noEditPoints="1" noChangeArrowheads="1" noChangeShapeType="1"/>
              </p14:cNvContentPartPr>
              <p14:nvPr/>
            </p14:nvContentPartPr>
            <p14:xfrm>
              <a:off x="749300" y="3144838"/>
              <a:ext cx="1517650" cy="1090612"/>
            </p14:xfrm>
          </p:contentPart>
        </mc:Choice>
        <mc:Fallback xmlns="">
          <p:pic>
            <p:nvPicPr>
              <p:cNvPr id="16388" name="Ink 34"/>
              <p:cNvPicPr>
                <a:picLocks noRot="1" noChangeAspect="1" noEditPoints="1" noChangeArrowheads="1" noChangeShapeType="1"/>
              </p:cNvPicPr>
              <p:nvPr/>
            </p:nvPicPr>
            <p:blipFill>
              <a:blip r:embed="rId14"/>
              <a:stretch>
                <a:fillRect/>
              </a:stretch>
            </p:blipFill>
            <p:spPr>
              <a:xfrm>
                <a:off x="736704" y="3139077"/>
                <a:ext cx="1539243" cy="110933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389" name="Ink 35"/>
              <p14:cNvContentPartPr>
                <a14:cpLocks xmlns:a14="http://schemas.microsoft.com/office/drawing/2010/main" noRot="1" noChangeAspect="1" noEditPoints="1" noChangeArrowheads="1" noChangeShapeType="1"/>
              </p14:cNvContentPartPr>
              <p14:nvPr/>
            </p14:nvContentPartPr>
            <p14:xfrm>
              <a:off x="2320925" y="3159125"/>
              <a:ext cx="2774950" cy="1379538"/>
            </p14:xfrm>
          </p:contentPart>
        </mc:Choice>
        <mc:Fallback xmlns="">
          <p:pic>
            <p:nvPicPr>
              <p:cNvPr id="16389" name="Ink 35"/>
              <p:cNvPicPr>
                <a:picLocks noRot="1" noChangeAspect="1" noEditPoints="1" noChangeArrowheads="1" noChangeShapeType="1"/>
              </p:cNvPicPr>
              <p:nvPr/>
            </p:nvPicPr>
            <p:blipFill>
              <a:blip r:embed="rId16"/>
              <a:stretch>
                <a:fillRect/>
              </a:stretch>
            </p:blipFill>
            <p:spPr>
              <a:xfrm>
                <a:off x="2313365" y="3153005"/>
                <a:ext cx="2787550" cy="1398258"/>
              </a:xfrm>
              <a:prstGeom prst="rect">
                <a:avLst/>
              </a:prstGeom>
            </p:spPr>
          </p:pic>
        </mc:Fallback>
      </mc:AlternateContent>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custDataLst>
              <p:tags r:id="rId1"/>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List Comprehensions</a:t>
            </a:r>
          </a:p>
        </p:txBody>
      </p:sp>
      <p:grpSp>
        <p:nvGrpSpPr>
          <p:cNvPr id="67587" name="Group 3"/>
          <p:cNvGrpSpPr>
            <a:grpSpLocks/>
          </p:cNvGrpSpPr>
          <p:nvPr>
            <p:custDataLst>
              <p:tags r:id="rId2"/>
            </p:custDataLst>
          </p:nvPr>
        </p:nvGrpSpPr>
        <p:grpSpPr bwMode="auto">
          <a:xfrm>
            <a:off x="457200" y="1114425"/>
            <a:ext cx="8218488" cy="180975"/>
            <a:chOff x="295" y="1311"/>
            <a:chExt cx="5177" cy="114"/>
          </a:xfrm>
        </p:grpSpPr>
        <p:sp>
          <p:nvSpPr>
            <p:cNvPr id="67605" name="Rectangle 4"/>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7606" name="Rectangle 5"/>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7588" name="Text Box 11"/>
          <p:cNvSpPr txBox="1">
            <a:spLocks noChangeArrowheads="1"/>
          </p:cNvSpPr>
          <p:nvPr>
            <p:custDataLst>
              <p:tags r:id="rId3"/>
            </p:custDataLst>
          </p:nvPr>
        </p:nvSpPr>
        <p:spPr bwMode="auto">
          <a:xfrm>
            <a:off x="1295400" y="1982788"/>
            <a:ext cx="70104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b="1">
                <a:solidFill>
                  <a:srgbClr val="0D1EFE"/>
                </a:solidFill>
                <a:latin typeface="Courier New" pitchFamily="1" charset="0"/>
              </a:rPr>
              <a:t>&gt;&gt;&gt; </a:t>
            </a:r>
            <a:r>
              <a:rPr lang="en-US" b="1">
                <a:latin typeface="Courier New" pitchFamily="1" charset="0"/>
              </a:rPr>
              <a:t>[ _______ </a:t>
            </a:r>
            <a:r>
              <a:rPr lang="en-US" b="1">
                <a:solidFill>
                  <a:srgbClr val="DA740E"/>
                </a:solidFill>
                <a:latin typeface="Courier New" pitchFamily="1" charset="0"/>
              </a:rPr>
              <a:t>for</a:t>
            </a:r>
            <a:r>
              <a:rPr lang="en-US" b="1">
                <a:latin typeface="Courier New" pitchFamily="1" charset="0"/>
              </a:rPr>
              <a:t> y in range(6) ]</a:t>
            </a:r>
          </a:p>
          <a:p>
            <a:pPr>
              <a:lnSpc>
                <a:spcPct val="50000"/>
              </a:lnSpc>
              <a:spcBef>
                <a:spcPct val="50000"/>
              </a:spcBef>
            </a:pPr>
            <a:endParaRPr lang="en-US" b="1">
              <a:solidFill>
                <a:srgbClr val="0D1EFE"/>
              </a:solidFill>
              <a:latin typeface="Courier New" pitchFamily="1" charset="0"/>
            </a:endParaRPr>
          </a:p>
          <a:p>
            <a:pPr>
              <a:lnSpc>
                <a:spcPct val="50000"/>
              </a:lnSpc>
              <a:spcBef>
                <a:spcPct val="50000"/>
              </a:spcBef>
            </a:pPr>
            <a:endParaRPr lang="en-US" b="1">
              <a:solidFill>
                <a:srgbClr val="0D1EFE"/>
              </a:solidFill>
              <a:latin typeface="Courier New" pitchFamily="1" charset="0"/>
            </a:endParaRPr>
          </a:p>
          <a:p>
            <a:pPr>
              <a:lnSpc>
                <a:spcPct val="50000"/>
              </a:lnSpc>
              <a:spcBef>
                <a:spcPct val="50000"/>
              </a:spcBef>
            </a:pPr>
            <a:endParaRPr lang="en-US" b="1">
              <a:solidFill>
                <a:srgbClr val="0D1EFE"/>
              </a:solidFill>
              <a:latin typeface="Courier New" pitchFamily="1" charset="0"/>
            </a:endParaRPr>
          </a:p>
          <a:p>
            <a:pPr>
              <a:lnSpc>
                <a:spcPct val="50000"/>
              </a:lnSpc>
              <a:spcBef>
                <a:spcPct val="50000"/>
              </a:spcBef>
            </a:pPr>
            <a:r>
              <a:rPr lang="en-US" b="1">
                <a:latin typeface="Courier New" pitchFamily="1" charset="0"/>
              </a:rPr>
              <a:t>[0, 1, 4, 9, 16, 25]</a:t>
            </a:r>
          </a:p>
        </p:txBody>
      </p:sp>
      <p:sp>
        <p:nvSpPr>
          <p:cNvPr id="67589" name="Text Box 12"/>
          <p:cNvSpPr txBox="1">
            <a:spLocks noChangeArrowheads="1"/>
          </p:cNvSpPr>
          <p:nvPr>
            <p:custDataLst>
              <p:tags r:id="rId4"/>
            </p:custDataLst>
          </p:nvPr>
        </p:nvSpPr>
        <p:spPr bwMode="auto">
          <a:xfrm>
            <a:off x="1295400" y="4800600"/>
            <a:ext cx="7620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0D1EFE"/>
                </a:solidFill>
                <a:latin typeface="Courier New" pitchFamily="1" charset="0"/>
              </a:rPr>
              <a:t>&gt;&gt;&gt;</a:t>
            </a:r>
            <a:r>
              <a:rPr lang="en-US" b="1">
                <a:latin typeface="Courier New" pitchFamily="1" charset="0"/>
              </a:rPr>
              <a:t> [ __________ </a:t>
            </a:r>
            <a:r>
              <a:rPr lang="en-US" b="1">
                <a:solidFill>
                  <a:srgbClr val="DA740E"/>
                </a:solidFill>
                <a:latin typeface="Courier New" pitchFamily="1" charset="0"/>
              </a:rPr>
              <a:t>for</a:t>
            </a:r>
            <a:r>
              <a:rPr lang="en-US" b="1">
                <a:latin typeface="Courier New" pitchFamily="1" charset="0"/>
              </a:rPr>
              <a:t> c in </a:t>
            </a:r>
            <a:r>
              <a:rPr lang="en-US" b="1">
                <a:solidFill>
                  <a:srgbClr val="0A8E12"/>
                </a:solidFill>
                <a:latin typeface="Courier New" pitchFamily="1" charset="0"/>
              </a:rPr>
              <a:t>'igotit'</a:t>
            </a:r>
            <a:r>
              <a:rPr lang="en-US" b="1">
                <a:latin typeface="Courier New" pitchFamily="1" charset="0"/>
              </a:rPr>
              <a:t> ]</a:t>
            </a:r>
          </a:p>
          <a:p>
            <a:pPr>
              <a:spcBef>
                <a:spcPct val="50000"/>
              </a:spcBef>
            </a:pPr>
            <a:endParaRPr lang="en-US" b="1">
              <a:latin typeface="Courier New" pitchFamily="1" charset="0"/>
            </a:endParaRPr>
          </a:p>
          <a:p>
            <a:r>
              <a:rPr lang="en-US" b="1">
                <a:latin typeface="Courier New" pitchFamily="1" charset="0"/>
              </a:rPr>
              <a:t>[True, False, False, False, True, False]</a:t>
            </a:r>
          </a:p>
        </p:txBody>
      </p:sp>
      <p:sp>
        <p:nvSpPr>
          <p:cNvPr id="67590" name="Text Box 13"/>
          <p:cNvSpPr txBox="1">
            <a:spLocks noChangeArrowheads="1"/>
          </p:cNvSpPr>
          <p:nvPr/>
        </p:nvSpPr>
        <p:spPr bwMode="auto">
          <a:xfrm>
            <a:off x="152400" y="577532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67591" name="Text Box 14"/>
          <p:cNvSpPr txBox="1">
            <a:spLocks noChangeArrowheads="1"/>
          </p:cNvSpPr>
          <p:nvPr/>
        </p:nvSpPr>
        <p:spPr bwMode="auto">
          <a:xfrm>
            <a:off x="152400" y="3398838"/>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67592" name="Text Box 16"/>
          <p:cNvSpPr txBox="1">
            <a:spLocks noChangeArrowheads="1"/>
          </p:cNvSpPr>
          <p:nvPr/>
        </p:nvSpPr>
        <p:spPr bwMode="auto">
          <a:xfrm>
            <a:off x="161925" y="486092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solidFill>
                  <a:srgbClr val="0D1EFE"/>
                </a:solidFill>
                <a:latin typeface="Arial" charset="0"/>
              </a:rPr>
              <a:t>input</a:t>
            </a:r>
          </a:p>
        </p:txBody>
      </p:sp>
      <p:sp>
        <p:nvSpPr>
          <p:cNvPr id="67593" name="Text Box 17"/>
          <p:cNvSpPr txBox="1">
            <a:spLocks noChangeArrowheads="1"/>
          </p:cNvSpPr>
          <p:nvPr/>
        </p:nvSpPr>
        <p:spPr bwMode="auto">
          <a:xfrm>
            <a:off x="161925" y="1919288"/>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solidFill>
                  <a:srgbClr val="0D1EFE"/>
                </a:solidFill>
                <a:latin typeface="Arial" charset="0"/>
              </a:rPr>
              <a:t>input</a:t>
            </a:r>
          </a:p>
        </p:txBody>
      </p:sp>
      <p:sp>
        <p:nvSpPr>
          <p:cNvPr id="67594" name="Text Box 26"/>
          <p:cNvSpPr txBox="1">
            <a:spLocks noChangeArrowheads="1"/>
          </p:cNvSpPr>
          <p:nvPr/>
        </p:nvSpPr>
        <p:spPr bwMode="auto">
          <a:xfrm>
            <a:off x="2392363" y="990600"/>
            <a:ext cx="4267200" cy="461963"/>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0D1EFE"/>
                </a:solidFill>
              </a:rPr>
              <a:t>The same as  </a:t>
            </a:r>
            <a:r>
              <a:rPr lang="en-US" b="1">
                <a:latin typeface="Courier New" pitchFamily="1" charset="0"/>
              </a:rPr>
              <a:t>map</a:t>
            </a:r>
            <a:r>
              <a:rPr lang="en-US" b="1" i="1">
                <a:solidFill>
                  <a:srgbClr val="0D1EFE"/>
                </a:solidFill>
              </a:rPr>
              <a:t>, only better!</a:t>
            </a:r>
          </a:p>
        </p:txBody>
      </p:sp>
      <p:cxnSp>
        <p:nvCxnSpPr>
          <p:cNvPr id="67595" name="Straight Connector 31"/>
          <p:cNvCxnSpPr>
            <a:cxnSpLocks noChangeShapeType="1"/>
          </p:cNvCxnSpPr>
          <p:nvPr/>
        </p:nvCxnSpPr>
        <p:spPr bwMode="auto">
          <a:xfrm>
            <a:off x="381000" y="4191000"/>
            <a:ext cx="82296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8">
            <p14:nvContentPartPr>
              <p14:cNvPr id="17410" name="Ink 2"/>
              <p14:cNvContentPartPr>
                <a14:cpLocks xmlns:a14="http://schemas.microsoft.com/office/drawing/2010/main" noRot="1" noChangeAspect="1" noEditPoints="1" noChangeArrowheads="1" noChangeShapeType="1"/>
              </p14:cNvContentPartPr>
              <p14:nvPr/>
            </p14:nvContentPartPr>
            <p14:xfrm>
              <a:off x="4760913" y="2274888"/>
              <a:ext cx="3381375" cy="655637"/>
            </p14:xfrm>
          </p:contentPart>
        </mc:Choice>
        <mc:Fallback xmlns="">
          <p:pic>
            <p:nvPicPr>
              <p:cNvPr id="17410" name="Ink 2"/>
              <p:cNvPicPr>
                <a:picLocks noRot="1" noChangeAspect="1" noEditPoints="1" noChangeArrowheads="1" noChangeShapeType="1"/>
              </p:cNvPicPr>
              <p:nvPr/>
            </p:nvPicPr>
            <p:blipFill>
              <a:blip r:embed="rId9"/>
              <a:stretch>
                <a:fillRect/>
              </a:stretch>
            </p:blipFill>
            <p:spPr>
              <a:xfrm>
                <a:off x="4754794" y="2262245"/>
                <a:ext cx="3400810" cy="679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411" name="Ink 3"/>
              <p14:cNvContentPartPr>
                <a14:cpLocks xmlns:a14="http://schemas.microsoft.com/office/drawing/2010/main" noRot="1" noChangeAspect="1" noEditPoints="1" noChangeArrowheads="1" noChangeShapeType="1"/>
              </p14:cNvContentPartPr>
              <p14:nvPr/>
            </p14:nvContentPartPr>
            <p14:xfrm>
              <a:off x="1519238" y="1752600"/>
              <a:ext cx="3200400" cy="1493838"/>
            </p14:xfrm>
          </p:contentPart>
        </mc:Choice>
        <mc:Fallback xmlns="">
          <p:pic>
            <p:nvPicPr>
              <p:cNvPr id="17411" name="Ink 3"/>
              <p:cNvPicPr>
                <a:picLocks noRot="1" noChangeAspect="1" noEditPoints="1" noChangeArrowheads="1" noChangeShapeType="1"/>
              </p:cNvPicPr>
              <p:nvPr/>
            </p:nvPicPr>
            <p:blipFill>
              <a:blip r:embed="rId11"/>
              <a:stretch>
                <a:fillRect/>
              </a:stretch>
            </p:blipFill>
            <p:spPr>
              <a:xfrm>
                <a:off x="1516717" y="1741028"/>
                <a:ext cx="3207963" cy="150794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412" name="Ink 4"/>
              <p14:cNvContentPartPr>
                <a14:cpLocks xmlns:a14="http://schemas.microsoft.com/office/drawing/2010/main" noRot="1" noChangeAspect="1" noEditPoints="1" noChangeArrowheads="1" noChangeShapeType="1"/>
              </p14:cNvContentPartPr>
              <p14:nvPr/>
            </p14:nvContentPartPr>
            <p14:xfrm>
              <a:off x="2586038" y="4770438"/>
              <a:ext cx="184150" cy="325437"/>
            </p14:xfrm>
          </p:contentPart>
        </mc:Choice>
        <mc:Fallback xmlns="">
          <p:pic>
            <p:nvPicPr>
              <p:cNvPr id="17412" name="Ink 4"/>
              <p:cNvPicPr>
                <a:picLocks noRot="1" noChangeAspect="1" noEditPoints="1" noChangeArrowheads="1" noChangeShapeType="1"/>
              </p:cNvPicPr>
              <p:nvPr/>
            </p:nvPicPr>
            <p:blipFill>
              <a:blip r:embed="rId13"/>
              <a:stretch>
                <a:fillRect/>
              </a:stretch>
            </p:blipFill>
            <p:spPr>
              <a:xfrm>
                <a:off x="2572066" y="4756054"/>
                <a:ext cx="201705" cy="35420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413" name="Ink 5"/>
              <p14:cNvContentPartPr>
                <a14:cpLocks xmlns:a14="http://schemas.microsoft.com/office/drawing/2010/main" noRot="1" noChangeAspect="1" noEditPoints="1" noChangeArrowheads="1" noChangeShapeType="1"/>
              </p14:cNvContentPartPr>
              <p14:nvPr/>
            </p14:nvContentPartPr>
            <p14:xfrm>
              <a:off x="2941638" y="4651375"/>
              <a:ext cx="254000" cy="363538"/>
            </p14:xfrm>
          </p:contentPart>
        </mc:Choice>
        <mc:Fallback xmlns="">
          <p:pic>
            <p:nvPicPr>
              <p:cNvPr id="17413" name="Ink 5"/>
              <p:cNvPicPr>
                <a:picLocks noRot="1" noChangeAspect="1" noEditPoints="1" noChangeArrowheads="1" noChangeShapeType="1"/>
              </p:cNvPicPr>
              <p:nvPr/>
            </p:nvPicPr>
            <p:blipFill>
              <a:blip r:embed="rId15"/>
              <a:stretch>
                <a:fillRect/>
              </a:stretch>
            </p:blipFill>
            <p:spPr>
              <a:xfrm>
                <a:off x="2929046" y="4647420"/>
                <a:ext cx="274147" cy="380079"/>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414" name="Ink 6"/>
              <p14:cNvContentPartPr>
                <a14:cpLocks xmlns:a14="http://schemas.microsoft.com/office/drawing/2010/main" noRot="1" noChangeAspect="1" noEditPoints="1" noChangeArrowheads="1" noChangeShapeType="1"/>
              </p14:cNvContentPartPr>
              <p14:nvPr/>
            </p14:nvContentPartPr>
            <p14:xfrm>
              <a:off x="3408363" y="4568825"/>
              <a:ext cx="15875" cy="161925"/>
            </p14:xfrm>
          </p:contentPart>
        </mc:Choice>
        <mc:Fallback xmlns="">
          <p:pic>
            <p:nvPicPr>
              <p:cNvPr id="17414" name="Ink 6"/>
              <p:cNvPicPr>
                <a:picLocks noRot="1" noChangeAspect="1" noEditPoints="1" noChangeArrowheads="1" noChangeShapeType="1"/>
              </p:cNvPicPr>
              <p:nvPr/>
            </p:nvPicPr>
            <p:blipFill>
              <a:blip r:embed="rId17"/>
              <a:stretch>
                <a:fillRect/>
              </a:stretch>
            </p:blipFill>
            <p:spPr>
              <a:xfrm>
                <a:off x="3397647" y="4560475"/>
                <a:ext cx="41672" cy="174632"/>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415" name="Ink 7"/>
              <p14:cNvContentPartPr>
                <a14:cpLocks xmlns:a14="http://schemas.microsoft.com/office/drawing/2010/main" noRot="1" noChangeAspect="1" noEditPoints="1" noChangeArrowheads="1" noChangeShapeType="1"/>
              </p14:cNvContentPartPr>
              <p14:nvPr/>
            </p14:nvContentPartPr>
            <p14:xfrm>
              <a:off x="2678113" y="5564188"/>
              <a:ext cx="706437" cy="430212"/>
            </p14:xfrm>
          </p:contentPart>
        </mc:Choice>
        <mc:Fallback xmlns="">
          <p:pic>
            <p:nvPicPr>
              <p:cNvPr id="17415" name="Ink 7"/>
              <p:cNvPicPr>
                <a:picLocks noRot="1" noChangeAspect="1" noEditPoints="1" noChangeArrowheads="1" noChangeShapeType="1"/>
              </p:cNvPicPr>
              <p:nvPr/>
            </p:nvPicPr>
            <p:blipFill>
              <a:blip r:embed="rId19"/>
              <a:stretch>
                <a:fillRect/>
              </a:stretch>
            </p:blipFill>
            <p:spPr>
              <a:xfrm>
                <a:off x="2666225" y="5559504"/>
                <a:ext cx="723008" cy="444624"/>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7416" name="Ink 8"/>
              <p14:cNvContentPartPr>
                <a14:cpLocks xmlns:a14="http://schemas.microsoft.com/office/drawing/2010/main" noRot="1" noChangeAspect="1" noEditPoints="1" noChangeArrowheads="1" noChangeShapeType="1"/>
              </p14:cNvContentPartPr>
              <p14:nvPr/>
            </p14:nvContentPartPr>
            <p14:xfrm>
              <a:off x="3676650" y="4910138"/>
              <a:ext cx="217488" cy="533400"/>
            </p14:xfrm>
          </p:contentPart>
        </mc:Choice>
        <mc:Fallback xmlns="">
          <p:pic>
            <p:nvPicPr>
              <p:cNvPr id="17416" name="Ink 8"/>
              <p:cNvPicPr>
                <a:picLocks noRot="1" noChangeAspect="1" noEditPoints="1" noChangeArrowheads="1" noChangeShapeType="1"/>
              </p:cNvPicPr>
              <p:nvPr/>
            </p:nvPicPr>
            <p:blipFill>
              <a:blip r:embed="rId21"/>
              <a:stretch>
                <a:fillRect/>
              </a:stretch>
            </p:blipFill>
            <p:spPr>
              <a:xfrm>
                <a:off x="3662607" y="4896139"/>
                <a:ext cx="246294" cy="561757"/>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417" name="Ink 9"/>
              <p14:cNvContentPartPr>
                <a14:cpLocks xmlns:a14="http://schemas.microsoft.com/office/drawing/2010/main" noRot="1" noChangeAspect="1" noEditPoints="1" noChangeArrowheads="1" noChangeShapeType="1"/>
              </p14:cNvContentPartPr>
              <p14:nvPr/>
            </p14:nvContentPartPr>
            <p14:xfrm>
              <a:off x="4049713" y="4545013"/>
              <a:ext cx="34925" cy="196850"/>
            </p14:xfrm>
          </p:contentPart>
        </mc:Choice>
        <mc:Fallback xmlns="">
          <p:pic>
            <p:nvPicPr>
              <p:cNvPr id="17417" name="Ink 9"/>
              <p:cNvPicPr>
                <a:picLocks noRot="1" noChangeAspect="1" noEditPoints="1" noChangeArrowheads="1" noChangeShapeType="1"/>
              </p:cNvPicPr>
              <p:nvPr/>
            </p:nvPicPr>
            <p:blipFill>
              <a:blip r:embed="rId23"/>
              <a:stretch>
                <a:fillRect/>
              </a:stretch>
            </p:blipFill>
            <p:spPr>
              <a:xfrm>
                <a:off x="4044011" y="4533050"/>
                <a:ext cx="54526" cy="214614"/>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418" name="Ink 10"/>
              <p14:cNvContentPartPr>
                <a14:cpLocks xmlns:a14="http://schemas.microsoft.com/office/drawing/2010/main" noRot="1" noChangeAspect="1" noEditPoints="1" noChangeArrowheads="1" noChangeShapeType="1"/>
              </p14:cNvContentPartPr>
              <p14:nvPr/>
            </p14:nvContentPartPr>
            <p14:xfrm>
              <a:off x="3535363" y="4649788"/>
              <a:ext cx="198437" cy="365125"/>
            </p14:xfrm>
          </p:contentPart>
        </mc:Choice>
        <mc:Fallback xmlns="">
          <p:pic>
            <p:nvPicPr>
              <p:cNvPr id="17418" name="Ink 10"/>
              <p:cNvPicPr>
                <a:picLocks noRot="1" noChangeAspect="1" noEditPoints="1" noChangeArrowheads="1" noChangeShapeType="1"/>
              </p:cNvPicPr>
              <p:nvPr/>
            </p:nvPicPr>
            <p:blipFill>
              <a:blip r:embed="rId25"/>
              <a:stretch>
                <a:fillRect/>
              </a:stretch>
            </p:blipFill>
            <p:spPr>
              <a:xfrm>
                <a:off x="3522086" y="4637557"/>
                <a:ext cx="218173" cy="390306"/>
              </a:xfrm>
              <a:prstGeom prst="rect">
                <a:avLst/>
              </a:prstGeom>
            </p:spPr>
          </p:pic>
        </mc:Fallback>
      </mc:AlternateContent>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custDataLst>
              <p:tags r:id="rId1"/>
            </p:custDataLst>
          </p:nvPr>
        </p:nvSpPr>
        <p:spPr bwMode="auto">
          <a:xfrm>
            <a:off x="1600200" y="76200"/>
            <a:ext cx="6019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vs. List Comprehensions</a:t>
            </a:r>
          </a:p>
        </p:txBody>
      </p:sp>
      <p:sp>
        <p:nvSpPr>
          <p:cNvPr id="68611" name="Text Box 24"/>
          <p:cNvSpPr txBox="1">
            <a:spLocks noChangeArrowheads="1"/>
          </p:cNvSpPr>
          <p:nvPr>
            <p:custDataLst>
              <p:tags r:id="rId2"/>
            </p:custDataLst>
          </p:nvPr>
        </p:nvSpPr>
        <p:spPr bwMode="auto">
          <a:xfrm>
            <a:off x="1371600" y="4257675"/>
            <a:ext cx="37338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numOdds(L):</a:t>
            </a:r>
            <a:endParaRPr lang="en-US" sz="3600" b="1">
              <a:solidFill>
                <a:srgbClr val="0D1EFE"/>
              </a:solidFill>
              <a:latin typeface="Courier New" pitchFamily="1" charset="0"/>
            </a:endParaRPr>
          </a:p>
        </p:txBody>
      </p:sp>
      <p:sp>
        <p:nvSpPr>
          <p:cNvPr id="68612" name="Text Box 28"/>
          <p:cNvSpPr txBox="1">
            <a:spLocks noChangeArrowheads="1"/>
          </p:cNvSpPr>
          <p:nvPr>
            <p:custDataLst>
              <p:tags r:id="rId3"/>
            </p:custDataLst>
          </p:nvPr>
        </p:nvSpPr>
        <p:spPr bwMode="auto">
          <a:xfrm>
            <a:off x="1371600" y="3973513"/>
            <a:ext cx="2514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2FA93F"/>
                </a:solidFill>
                <a:latin typeface="Calibri" pitchFamily="-106" charset="0"/>
              </a:rPr>
              <a:t># of odd elements </a:t>
            </a:r>
          </a:p>
        </p:txBody>
      </p:sp>
      <p:sp>
        <p:nvSpPr>
          <p:cNvPr id="68613" name="Text Box 34"/>
          <p:cNvSpPr txBox="1">
            <a:spLocks noChangeArrowheads="1"/>
          </p:cNvSpPr>
          <p:nvPr>
            <p:custDataLst>
              <p:tags r:id="rId4"/>
            </p:custDataLst>
          </p:nvPr>
        </p:nvSpPr>
        <p:spPr bwMode="auto">
          <a:xfrm>
            <a:off x="1371600" y="4884738"/>
            <a:ext cx="7620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a:solidFill>
                  <a:srgbClr val="FA131E"/>
                </a:solidFill>
                <a:latin typeface="Courier New" pitchFamily="1" charset="0"/>
              </a:rPr>
              <a:t>LC =</a:t>
            </a:r>
            <a:r>
              <a:rPr lang="en-US" sz="3200" b="1">
                <a:solidFill>
                  <a:srgbClr val="DA740E"/>
                </a:solidFill>
                <a:latin typeface="Courier New" pitchFamily="1" charset="0"/>
              </a:rPr>
              <a:t> </a:t>
            </a:r>
            <a:r>
              <a:rPr lang="en-US" sz="3200" b="1">
                <a:latin typeface="Courier New" pitchFamily="1" charset="0"/>
              </a:rPr>
              <a:t>[             </a:t>
            </a:r>
            <a:r>
              <a:rPr lang="en-US" sz="3200" b="1">
                <a:solidFill>
                  <a:srgbClr val="DA740E"/>
                </a:solidFill>
                <a:latin typeface="Courier New" pitchFamily="1" charset="0"/>
              </a:rPr>
              <a:t>for</a:t>
            </a:r>
            <a:r>
              <a:rPr lang="en-US" sz="3200" b="1">
                <a:latin typeface="Courier New" pitchFamily="1" charset="0"/>
              </a:rPr>
              <a:t> x </a:t>
            </a:r>
            <a:r>
              <a:rPr lang="en-US" sz="3200" b="1">
                <a:solidFill>
                  <a:srgbClr val="DA740E"/>
                </a:solidFill>
                <a:latin typeface="Courier New" pitchFamily="1" charset="0"/>
              </a:rPr>
              <a:t>in</a:t>
            </a:r>
            <a:r>
              <a:rPr lang="en-US" sz="3200" b="1">
                <a:latin typeface="Courier New" pitchFamily="1" charset="0"/>
              </a:rPr>
              <a:t> L] </a:t>
            </a:r>
            <a:endParaRPr lang="en-US" sz="3200" b="1">
              <a:solidFill>
                <a:srgbClr val="DA740E"/>
              </a:solidFill>
              <a:latin typeface="Courier New" pitchFamily="1" charset="0"/>
            </a:endParaRPr>
          </a:p>
          <a:p>
            <a:pPr>
              <a:lnSpc>
                <a:spcPct val="50000"/>
              </a:lnSpc>
              <a:spcBef>
                <a:spcPct val="50000"/>
              </a:spcBef>
            </a:pPr>
            <a:r>
              <a:rPr lang="en-US" sz="3200" b="1">
                <a:solidFill>
                  <a:srgbClr val="DA740E"/>
                </a:solidFill>
                <a:latin typeface="Courier New" pitchFamily="1" charset="0"/>
              </a:rPr>
              <a:t>return</a:t>
            </a:r>
            <a:r>
              <a:rPr lang="en-US" sz="3200" b="1">
                <a:latin typeface="Courier New" pitchFamily="1" charset="0"/>
              </a:rPr>
              <a:t> sum( </a:t>
            </a:r>
            <a:r>
              <a:rPr lang="en-US" sz="3200" b="1">
                <a:solidFill>
                  <a:srgbClr val="FA131E"/>
                </a:solidFill>
                <a:latin typeface="Courier New" pitchFamily="1" charset="0"/>
              </a:rPr>
              <a:t>LC</a:t>
            </a:r>
            <a:r>
              <a:rPr lang="en-US" sz="3200" b="1">
                <a:latin typeface="Courier New" pitchFamily="1" charset="0"/>
              </a:rPr>
              <a:t> )</a:t>
            </a:r>
          </a:p>
        </p:txBody>
      </p:sp>
      <p:sp>
        <p:nvSpPr>
          <p:cNvPr id="68614" name="Rectangle 30"/>
          <p:cNvSpPr>
            <a:spLocks noChangeArrowheads="1"/>
          </p:cNvSpPr>
          <p:nvPr/>
        </p:nvSpPr>
        <p:spPr bwMode="auto">
          <a:xfrm>
            <a:off x="241300" y="4167188"/>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68615" name="Straight Connector 33"/>
          <p:cNvCxnSpPr>
            <a:cxnSpLocks noChangeShapeType="1"/>
          </p:cNvCxnSpPr>
          <p:nvPr/>
        </p:nvCxnSpPr>
        <p:spPr bwMode="auto">
          <a:xfrm>
            <a:off x="457200" y="3581400"/>
            <a:ext cx="83820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68616" name="Text Box 38"/>
          <p:cNvSpPr txBox="1">
            <a:spLocks noChangeArrowheads="1"/>
          </p:cNvSpPr>
          <p:nvPr>
            <p:custDataLst>
              <p:tags r:id="rId5"/>
            </p:custDataLst>
          </p:nvPr>
        </p:nvSpPr>
        <p:spPr bwMode="auto">
          <a:xfrm>
            <a:off x="1371600" y="1555750"/>
            <a:ext cx="3733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sajak(s):</a:t>
            </a:r>
            <a:endParaRPr lang="en-US" sz="3600" b="1">
              <a:solidFill>
                <a:srgbClr val="0D1EFE"/>
              </a:solidFill>
              <a:latin typeface="Courier New" pitchFamily="1" charset="0"/>
            </a:endParaRPr>
          </a:p>
        </p:txBody>
      </p:sp>
      <p:sp>
        <p:nvSpPr>
          <p:cNvPr id="68617" name="Rectangle 39"/>
          <p:cNvSpPr>
            <a:spLocks noChangeArrowheads="1"/>
          </p:cNvSpPr>
          <p:nvPr/>
        </p:nvSpPr>
        <p:spPr bwMode="auto">
          <a:xfrm>
            <a:off x="1447800" y="2209800"/>
            <a:ext cx="746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1" hangingPunct="1">
              <a:lnSpc>
                <a:spcPct val="50000"/>
              </a:lnSpc>
              <a:spcBef>
                <a:spcPct val="50000"/>
              </a:spcBef>
            </a:pPr>
            <a:r>
              <a:rPr lang="en-US" sz="3200" b="1">
                <a:solidFill>
                  <a:srgbClr val="FA131E"/>
                </a:solidFill>
                <a:latin typeface="Courier New" pitchFamily="1" charset="0"/>
              </a:rPr>
              <a:t>LC =</a:t>
            </a:r>
            <a:r>
              <a:rPr lang="en-US" sz="3200" b="1">
                <a:latin typeface="Courier New" pitchFamily="1" charset="0"/>
              </a:rPr>
              <a:t> [            </a:t>
            </a:r>
            <a:r>
              <a:rPr lang="en-US" sz="3200" b="1">
                <a:solidFill>
                  <a:srgbClr val="DA740E"/>
                </a:solidFill>
                <a:latin typeface="Courier New" pitchFamily="1" charset="0"/>
              </a:rPr>
              <a:t>for</a:t>
            </a:r>
            <a:r>
              <a:rPr lang="en-US" sz="3200" b="1">
                <a:latin typeface="Courier New" pitchFamily="1" charset="0"/>
              </a:rPr>
              <a:t> c </a:t>
            </a:r>
            <a:r>
              <a:rPr lang="en-US" sz="3200" b="1">
                <a:solidFill>
                  <a:srgbClr val="DA740E"/>
                </a:solidFill>
                <a:latin typeface="Courier New" pitchFamily="1" charset="0"/>
              </a:rPr>
              <a:t>in</a:t>
            </a:r>
            <a:r>
              <a:rPr lang="en-US" sz="3200" b="1">
                <a:latin typeface="Courier New" pitchFamily="1" charset="0"/>
              </a:rPr>
              <a:t> s]</a:t>
            </a:r>
          </a:p>
          <a:p>
            <a:pPr eaLnBrk="1" hangingPunct="1">
              <a:lnSpc>
                <a:spcPct val="50000"/>
              </a:lnSpc>
              <a:spcBef>
                <a:spcPct val="50000"/>
              </a:spcBef>
            </a:pPr>
            <a:r>
              <a:rPr lang="en-US" sz="3200" b="1">
                <a:solidFill>
                  <a:srgbClr val="DA740E"/>
                </a:solidFill>
                <a:latin typeface="Courier New" pitchFamily="1" charset="0"/>
              </a:rPr>
              <a:t>return</a:t>
            </a:r>
            <a:r>
              <a:rPr lang="en-US" sz="3200" b="1">
                <a:latin typeface="Courier New" pitchFamily="1" charset="0"/>
              </a:rPr>
              <a:t> sum( </a:t>
            </a:r>
            <a:r>
              <a:rPr lang="en-US" sz="3200" b="1">
                <a:solidFill>
                  <a:srgbClr val="FA131E"/>
                </a:solidFill>
                <a:latin typeface="Courier New" pitchFamily="1" charset="0"/>
              </a:rPr>
              <a:t>LC</a:t>
            </a:r>
            <a:r>
              <a:rPr lang="en-US" sz="3200" b="1">
                <a:latin typeface="Courier New" pitchFamily="1" charset="0"/>
              </a:rPr>
              <a:t> )</a:t>
            </a:r>
          </a:p>
        </p:txBody>
      </p:sp>
      <p:sp>
        <p:nvSpPr>
          <p:cNvPr id="68618" name="Text Box 40"/>
          <p:cNvSpPr txBox="1">
            <a:spLocks noChangeArrowheads="1"/>
          </p:cNvSpPr>
          <p:nvPr>
            <p:custDataLst>
              <p:tags r:id="rId6"/>
            </p:custDataLst>
          </p:nvPr>
        </p:nvSpPr>
        <p:spPr bwMode="auto">
          <a:xfrm>
            <a:off x="1341438" y="1285875"/>
            <a:ext cx="144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2FA93F"/>
                </a:solidFill>
                <a:latin typeface="Calibri" pitchFamily="-106" charset="0"/>
              </a:rPr>
              <a:t># of vowels</a:t>
            </a:r>
          </a:p>
        </p:txBody>
      </p:sp>
      <p:sp>
        <p:nvSpPr>
          <p:cNvPr id="68619" name="Text Box 41"/>
          <p:cNvSpPr txBox="1">
            <a:spLocks noChangeArrowheads="1"/>
          </p:cNvSpPr>
          <p:nvPr>
            <p:custDataLst>
              <p:tags r:id="rId7"/>
            </p:custDataLst>
          </p:nvPr>
        </p:nvSpPr>
        <p:spPr bwMode="auto">
          <a:xfrm>
            <a:off x="6477000" y="2971800"/>
            <a:ext cx="24638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500" b="1">
                <a:latin typeface="Comic Sans MS" pitchFamily="1" charset="0"/>
              </a:rPr>
              <a:t>Remember </a:t>
            </a:r>
            <a:r>
              <a:rPr lang="en-US" sz="1500" b="1">
                <a:latin typeface="Courier New" pitchFamily="1" charset="0"/>
              </a:rPr>
              <a:t>True == 1 </a:t>
            </a:r>
            <a:r>
              <a:rPr lang="en-US" sz="1500" b="1">
                <a:latin typeface="Comic Sans MS" pitchFamily="1" charset="0"/>
              </a:rPr>
              <a:t>and</a:t>
            </a:r>
            <a:r>
              <a:rPr lang="en-US" sz="1500" b="1">
                <a:latin typeface="Courier New" pitchFamily="1" charset="0"/>
              </a:rPr>
              <a:t> False == 0</a:t>
            </a:r>
          </a:p>
        </p:txBody>
      </p:sp>
      <p:sp>
        <p:nvSpPr>
          <p:cNvPr id="68620" name="Rectangle 31"/>
          <p:cNvSpPr>
            <a:spLocks noChangeArrowheads="1"/>
          </p:cNvSpPr>
          <p:nvPr/>
        </p:nvSpPr>
        <p:spPr bwMode="auto">
          <a:xfrm>
            <a:off x="241300" y="1460500"/>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mc:AlternateContent xmlns:mc="http://schemas.openxmlformats.org/markup-compatibility/2006" xmlns:p14="http://schemas.microsoft.com/office/powerpoint/2010/main">
        <mc:Choice Requires="p14">
          <p:contentPart p14:bwMode="auto" r:id="rId9">
            <p14:nvContentPartPr>
              <p14:cNvPr id="18434" name="Ink 2"/>
              <p14:cNvContentPartPr>
                <a14:cpLocks xmlns:a14="http://schemas.microsoft.com/office/drawing/2010/main" noRot="1" noChangeAspect="1" noEditPoints="1" noChangeArrowheads="1" noChangeShapeType="1"/>
              </p14:cNvContentPartPr>
              <p14:nvPr/>
            </p14:nvContentPartPr>
            <p14:xfrm>
              <a:off x="4884738" y="782638"/>
              <a:ext cx="17462" cy="14287"/>
            </p14:xfrm>
          </p:contentPart>
        </mc:Choice>
        <mc:Fallback xmlns="">
          <p:pic>
            <p:nvPicPr>
              <p:cNvPr id="18434" name="Ink 2"/>
              <p:cNvPicPr>
                <a:picLocks noRot="1" noChangeAspect="1" noEditPoints="1" noChangeArrowheads="1" noChangeShapeType="1"/>
              </p:cNvPicPr>
              <p:nvPr/>
            </p:nvPicPr>
            <p:blipFill>
              <a:blip r:embed="rId10"/>
              <a:stretch>
                <a:fillRect/>
              </a:stretch>
            </p:blipFill>
            <p:spPr>
              <a:xfrm>
                <a:off x="4874868" y="770335"/>
                <a:ext cx="36063" cy="31352"/>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435" name="Ink 3"/>
              <p14:cNvContentPartPr>
                <a14:cpLocks xmlns:a14="http://schemas.microsoft.com/office/drawing/2010/main" noRot="1" noChangeAspect="1" noEditPoints="1" noChangeArrowheads="1" noChangeShapeType="1"/>
              </p14:cNvContentPartPr>
              <p14:nvPr/>
            </p14:nvContentPartPr>
            <p14:xfrm>
              <a:off x="3213100" y="738188"/>
              <a:ext cx="2020888" cy="815975"/>
            </p14:xfrm>
          </p:contentPart>
        </mc:Choice>
        <mc:Fallback xmlns="">
          <p:pic>
            <p:nvPicPr>
              <p:cNvPr id="18435" name="Ink 3"/>
              <p:cNvPicPr>
                <a:picLocks noRot="1" noChangeAspect="1" noEditPoints="1" noChangeArrowheads="1" noChangeShapeType="1"/>
              </p:cNvPicPr>
              <p:nvPr/>
            </p:nvPicPr>
            <p:blipFill>
              <a:blip r:embed="rId12"/>
              <a:stretch>
                <a:fillRect/>
              </a:stretch>
            </p:blipFill>
            <p:spPr>
              <a:xfrm>
                <a:off x="3199772" y="730989"/>
                <a:ext cx="2043582" cy="836851"/>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436" name="Ink 4"/>
              <p14:cNvContentPartPr>
                <a14:cpLocks xmlns:a14="http://schemas.microsoft.com/office/drawing/2010/main" noRot="1" noChangeAspect="1" noEditPoints="1" noChangeArrowheads="1" noChangeShapeType="1"/>
              </p14:cNvContentPartPr>
              <p14:nvPr/>
            </p14:nvContentPartPr>
            <p14:xfrm>
              <a:off x="6307138" y="655638"/>
              <a:ext cx="976312" cy="466725"/>
            </p14:xfrm>
          </p:contentPart>
        </mc:Choice>
        <mc:Fallback xmlns="">
          <p:pic>
            <p:nvPicPr>
              <p:cNvPr id="18436" name="Ink 4"/>
              <p:cNvPicPr>
                <a:picLocks noRot="1" noChangeAspect="1" noEditPoints="1" noChangeArrowheads="1" noChangeShapeType="1"/>
              </p:cNvPicPr>
              <p:nvPr/>
            </p:nvPicPr>
            <p:blipFill>
              <a:blip r:embed="rId14"/>
              <a:stretch>
                <a:fillRect/>
              </a:stretch>
            </p:blipFill>
            <p:spPr>
              <a:xfrm>
                <a:off x="6296302" y="647336"/>
                <a:ext cx="997261" cy="484051"/>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437" name="Ink 5"/>
              <p14:cNvContentPartPr>
                <a14:cpLocks xmlns:a14="http://schemas.microsoft.com/office/drawing/2010/main" noRot="1" noChangeAspect="1" noEditPoints="1" noChangeArrowheads="1" noChangeShapeType="1"/>
              </p14:cNvContentPartPr>
              <p14:nvPr/>
            </p14:nvContentPartPr>
            <p14:xfrm>
              <a:off x="3203575" y="2166938"/>
              <a:ext cx="169863" cy="287337"/>
            </p14:xfrm>
          </p:contentPart>
        </mc:Choice>
        <mc:Fallback xmlns="">
          <p:pic>
            <p:nvPicPr>
              <p:cNvPr id="18437" name="Ink 5"/>
              <p:cNvPicPr>
                <a:picLocks noRot="1" noChangeAspect="1" noEditPoints="1" noChangeArrowheads="1" noChangeShapeType="1"/>
              </p:cNvPicPr>
              <p:nvPr/>
            </p:nvPicPr>
            <p:blipFill>
              <a:blip r:embed="rId16"/>
              <a:stretch>
                <a:fillRect/>
              </a:stretch>
            </p:blipFill>
            <p:spPr>
              <a:xfrm>
                <a:off x="3190619" y="2153927"/>
                <a:ext cx="186777" cy="314083"/>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438" name="Ink 6"/>
              <p14:cNvContentPartPr>
                <a14:cpLocks xmlns:a14="http://schemas.microsoft.com/office/drawing/2010/main" noRot="1" noChangeAspect="1" noEditPoints="1" noChangeArrowheads="1" noChangeShapeType="1"/>
              </p14:cNvContentPartPr>
              <p14:nvPr/>
            </p14:nvContentPartPr>
            <p14:xfrm>
              <a:off x="3611563" y="2162175"/>
              <a:ext cx="338137" cy="320675"/>
            </p14:xfrm>
          </p:contentPart>
        </mc:Choice>
        <mc:Fallback xmlns="">
          <p:pic>
            <p:nvPicPr>
              <p:cNvPr id="18438" name="Ink 6"/>
              <p:cNvPicPr>
                <a:picLocks noRot="1" noChangeAspect="1" noEditPoints="1" noChangeArrowheads="1" noChangeShapeType="1"/>
              </p:cNvPicPr>
              <p:nvPr/>
            </p:nvPicPr>
            <p:blipFill>
              <a:blip r:embed="rId18"/>
              <a:stretch>
                <a:fillRect/>
              </a:stretch>
            </p:blipFill>
            <p:spPr>
              <a:xfrm>
                <a:off x="3599306" y="2150191"/>
                <a:ext cx="355801" cy="338107"/>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439" name="Ink 7"/>
              <p14:cNvContentPartPr>
                <a14:cpLocks xmlns:a14="http://schemas.microsoft.com/office/drawing/2010/main" noRot="1" noChangeAspect="1" noEditPoints="1" noChangeArrowheads="1" noChangeShapeType="1"/>
              </p14:cNvContentPartPr>
              <p14:nvPr/>
            </p14:nvContentPartPr>
            <p14:xfrm>
              <a:off x="4233863" y="1917700"/>
              <a:ext cx="1227137" cy="511175"/>
            </p14:xfrm>
          </p:contentPart>
        </mc:Choice>
        <mc:Fallback xmlns="">
          <p:pic>
            <p:nvPicPr>
              <p:cNvPr id="18439" name="Ink 7"/>
              <p:cNvPicPr>
                <a:picLocks noRot="1" noChangeAspect="1" noEditPoints="1" noChangeArrowheads="1" noChangeShapeType="1"/>
              </p:cNvPicPr>
              <p:nvPr/>
            </p:nvPicPr>
            <p:blipFill>
              <a:blip r:embed="rId20"/>
              <a:stretch>
                <a:fillRect/>
              </a:stretch>
            </p:blipFill>
            <p:spPr>
              <a:xfrm>
                <a:off x="4229538" y="1909397"/>
                <a:ext cx="1242994" cy="534279"/>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440" name="Ink 8"/>
              <p14:cNvContentPartPr>
                <a14:cpLocks xmlns:a14="http://schemas.microsoft.com/office/drawing/2010/main" noRot="1" noChangeAspect="1" noEditPoints="1" noChangeArrowheads="1" noChangeShapeType="1"/>
              </p14:cNvContentPartPr>
              <p14:nvPr/>
            </p14:nvContentPartPr>
            <p14:xfrm>
              <a:off x="6380163" y="1160463"/>
              <a:ext cx="752475" cy="958850"/>
            </p14:xfrm>
          </p:contentPart>
        </mc:Choice>
        <mc:Fallback xmlns="">
          <p:pic>
            <p:nvPicPr>
              <p:cNvPr id="18440" name="Ink 8"/>
              <p:cNvPicPr>
                <a:picLocks noRot="1" noChangeAspect="1" noEditPoints="1" noChangeArrowheads="1" noChangeShapeType="1"/>
              </p:cNvPicPr>
              <p:nvPr/>
            </p:nvPicPr>
            <p:blipFill>
              <a:blip r:embed="rId22"/>
              <a:stretch>
                <a:fillRect/>
              </a:stretch>
            </p:blipFill>
            <p:spPr>
              <a:xfrm>
                <a:off x="6366122" y="1145979"/>
                <a:ext cx="778038" cy="980576"/>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8441" name="Ink 9"/>
              <p14:cNvContentPartPr>
                <a14:cpLocks xmlns:a14="http://schemas.microsoft.com/office/drawing/2010/main" noRot="1" noChangeAspect="1" noEditPoints="1" noChangeArrowheads="1" noChangeShapeType="1"/>
              </p14:cNvContentPartPr>
              <p14:nvPr/>
            </p14:nvContentPartPr>
            <p14:xfrm>
              <a:off x="6940550" y="2524125"/>
              <a:ext cx="169863" cy="17463"/>
            </p14:xfrm>
          </p:contentPart>
        </mc:Choice>
        <mc:Fallback xmlns="">
          <p:pic>
            <p:nvPicPr>
              <p:cNvPr id="18441" name="Ink 9"/>
              <p:cNvPicPr>
                <a:picLocks noRot="1" noChangeAspect="1" noEditPoints="1" noChangeArrowheads="1" noChangeShapeType="1"/>
              </p:cNvPicPr>
              <p:nvPr/>
            </p:nvPicPr>
            <p:blipFill>
              <a:blip r:embed="rId24"/>
              <a:stretch>
                <a:fillRect/>
              </a:stretch>
            </p:blipFill>
            <p:spPr>
              <a:xfrm>
                <a:off x="6929799" y="2518304"/>
                <a:ext cx="184556" cy="37837"/>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8442" name="Ink 10"/>
              <p14:cNvContentPartPr>
                <a14:cpLocks xmlns:a14="http://schemas.microsoft.com/office/drawing/2010/main" noRot="1" noChangeAspect="1" noEditPoints="1" noChangeArrowheads="1" noChangeShapeType="1"/>
              </p14:cNvContentPartPr>
              <p14:nvPr/>
            </p14:nvContentPartPr>
            <p14:xfrm>
              <a:off x="5815013" y="4284663"/>
              <a:ext cx="77787" cy="28575"/>
            </p14:xfrm>
          </p:contentPart>
        </mc:Choice>
        <mc:Fallback xmlns="">
          <p:pic>
            <p:nvPicPr>
              <p:cNvPr id="18442" name="Ink 10"/>
              <p:cNvPicPr>
                <a:picLocks noRot="1" noChangeAspect="1" noEditPoints="1" noChangeArrowheads="1" noChangeShapeType="1"/>
              </p:cNvPicPr>
              <p:nvPr/>
            </p:nvPicPr>
            <p:blipFill>
              <a:blip r:embed="rId26"/>
              <a:stretch>
                <a:fillRect/>
              </a:stretch>
            </p:blipFill>
            <p:spPr>
              <a:xfrm>
                <a:off x="5803901" y="4279305"/>
                <a:ext cx="92843" cy="45363"/>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8443" name="Ink 11"/>
              <p14:cNvContentPartPr>
                <a14:cpLocks xmlns:a14="http://schemas.microsoft.com/office/drawing/2010/main" noRot="1" noChangeAspect="1" noEditPoints="1" noChangeArrowheads="1" noChangeShapeType="1"/>
              </p14:cNvContentPartPr>
              <p14:nvPr/>
            </p14:nvContentPartPr>
            <p14:xfrm>
              <a:off x="4614863" y="3692525"/>
              <a:ext cx="2244725" cy="631825"/>
            </p14:xfrm>
          </p:contentPart>
        </mc:Choice>
        <mc:Fallback xmlns="">
          <p:pic>
            <p:nvPicPr>
              <p:cNvPr id="18443" name="Ink 11"/>
              <p:cNvPicPr>
                <a:picLocks noRot="1" noChangeAspect="1" noEditPoints="1" noChangeArrowheads="1" noChangeShapeType="1"/>
              </p:cNvPicPr>
              <p:nvPr/>
            </p:nvPicPr>
            <p:blipFill>
              <a:blip r:embed="rId28"/>
              <a:stretch>
                <a:fillRect/>
              </a:stretch>
            </p:blipFill>
            <p:spPr>
              <a:xfrm>
                <a:off x="4601911" y="3680278"/>
                <a:ext cx="2271709" cy="653078"/>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8444" name="Ink 12"/>
              <p14:cNvContentPartPr>
                <a14:cpLocks xmlns:a14="http://schemas.microsoft.com/office/drawing/2010/main" noRot="1" noChangeAspect="1" noEditPoints="1" noChangeArrowheads="1" noChangeShapeType="1"/>
              </p14:cNvContentPartPr>
              <p14:nvPr/>
            </p14:nvContentPartPr>
            <p14:xfrm>
              <a:off x="3294063" y="4757738"/>
              <a:ext cx="2092325" cy="382587"/>
            </p14:xfrm>
          </p:contentPart>
        </mc:Choice>
        <mc:Fallback xmlns="">
          <p:pic>
            <p:nvPicPr>
              <p:cNvPr id="18444" name="Ink 12"/>
              <p:cNvPicPr>
                <a:picLocks noRot="1" noChangeAspect="1" noEditPoints="1" noChangeArrowheads="1" noChangeShapeType="1"/>
              </p:cNvPicPr>
              <p:nvPr/>
            </p:nvPicPr>
            <p:blipFill>
              <a:blip r:embed="rId30"/>
              <a:stretch>
                <a:fillRect/>
              </a:stretch>
            </p:blipFill>
            <p:spPr>
              <a:xfrm>
                <a:off x="3281099" y="4743355"/>
                <a:ext cx="2118974" cy="403802"/>
              </a:xfrm>
              <a:prstGeom prst="rect">
                <a:avLst/>
              </a:prstGeom>
            </p:spPr>
          </p:pic>
        </mc:Fallback>
      </mc:AlternateContent>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custDataLst>
              <p:tags r:id="rId1"/>
            </p:custDataLst>
          </p:nvPr>
        </p:nvSpPr>
        <p:spPr bwMode="auto">
          <a:xfrm>
            <a:off x="228600" y="258763"/>
            <a:ext cx="239871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Quiz</a:t>
            </a:r>
            <a:endParaRPr lang="en-US" sz="4200"/>
          </a:p>
        </p:txBody>
      </p:sp>
      <p:sp>
        <p:nvSpPr>
          <p:cNvPr id="69635" name="Text Box 3"/>
          <p:cNvSpPr txBox="1">
            <a:spLocks noChangeArrowheads="1"/>
          </p:cNvSpPr>
          <p:nvPr>
            <p:custDataLst>
              <p:tags r:id="rId2"/>
            </p:custDataLst>
          </p:nvPr>
        </p:nvSpPr>
        <p:spPr bwMode="auto">
          <a:xfrm>
            <a:off x="1752600" y="366713"/>
            <a:ext cx="4191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a:t>Write each of these functions concisely </a:t>
            </a:r>
            <a:r>
              <a:rPr lang="en-US" sz="1800" b="1" i="1">
                <a:solidFill>
                  <a:srgbClr val="0D1EFE"/>
                </a:solidFill>
              </a:rPr>
              <a:t>using list comprehensions</a:t>
            </a:r>
            <a:r>
              <a:rPr lang="en-US" sz="1800" i="1">
                <a:solidFill>
                  <a:srgbClr val="0D1EFE"/>
                </a:solidFill>
              </a:rPr>
              <a:t>…</a:t>
            </a:r>
          </a:p>
        </p:txBody>
      </p:sp>
      <p:sp>
        <p:nvSpPr>
          <p:cNvPr id="69636" name="Text Box 4"/>
          <p:cNvSpPr txBox="1">
            <a:spLocks noChangeArrowheads="1"/>
          </p:cNvSpPr>
          <p:nvPr>
            <p:custDataLst>
              <p:tags r:id="rId3"/>
            </p:custDataLst>
          </p:nvPr>
        </p:nvSpPr>
        <p:spPr bwMode="auto">
          <a:xfrm>
            <a:off x="101600" y="1447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69637" name="Text Box 5"/>
          <p:cNvSpPr txBox="1">
            <a:spLocks noChangeArrowheads="1"/>
          </p:cNvSpPr>
          <p:nvPr>
            <p:custDataLst>
              <p:tags r:id="rId4"/>
            </p:custDataLst>
          </p:nvPr>
        </p:nvSpPr>
        <p:spPr bwMode="auto">
          <a:xfrm>
            <a:off x="277813" y="17653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DA740E"/>
                </a:solidFill>
                <a:latin typeface="Courier New" pitchFamily="1" charset="0"/>
              </a:rPr>
              <a:t>def</a:t>
            </a:r>
            <a:r>
              <a:rPr lang="en-US" sz="1800" b="1">
                <a:latin typeface="Courier New" pitchFamily="1" charset="0"/>
              </a:rPr>
              <a:t> count(e,L): </a:t>
            </a:r>
          </a:p>
        </p:txBody>
      </p:sp>
      <p:sp>
        <p:nvSpPr>
          <p:cNvPr id="69638" name="Text Box 6"/>
          <p:cNvSpPr txBox="1">
            <a:spLocks noChangeArrowheads="1"/>
          </p:cNvSpPr>
          <p:nvPr>
            <p:custDataLst>
              <p:tags r:id="rId5"/>
            </p:custDataLst>
          </p:nvPr>
        </p:nvSpPr>
        <p:spPr bwMode="auto">
          <a:xfrm>
            <a:off x="100013" y="35052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69639" name="Text Box 7"/>
          <p:cNvSpPr txBox="1">
            <a:spLocks noChangeArrowheads="1"/>
          </p:cNvSpPr>
          <p:nvPr>
            <p:custDataLst>
              <p:tags r:id="rId6"/>
            </p:custDataLst>
          </p:nvPr>
        </p:nvSpPr>
        <p:spPr bwMode="auto">
          <a:xfrm>
            <a:off x="276225" y="3822700"/>
            <a:ext cx="3457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DA740E"/>
                </a:solidFill>
                <a:latin typeface="Courier New" pitchFamily="1" charset="0"/>
              </a:rPr>
              <a:t>def</a:t>
            </a:r>
            <a:r>
              <a:rPr lang="en-US" sz="1800" b="1">
                <a:latin typeface="Courier New" pitchFamily="1" charset="0"/>
              </a:rPr>
              <a:t> lotto(Y,W): </a:t>
            </a:r>
          </a:p>
        </p:txBody>
      </p:sp>
      <p:sp>
        <p:nvSpPr>
          <p:cNvPr id="69640" name="Text Box 8"/>
          <p:cNvSpPr txBox="1">
            <a:spLocks noChangeArrowheads="1"/>
          </p:cNvSpPr>
          <p:nvPr>
            <p:custDataLst>
              <p:tags r:id="rId7"/>
            </p:custDataLst>
          </p:nvPr>
        </p:nvSpPr>
        <p:spPr bwMode="auto">
          <a:xfrm>
            <a:off x="3298825" y="1371600"/>
            <a:ext cx="3578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e</a:t>
            </a:r>
            <a:r>
              <a:rPr lang="en-US" sz="1400"/>
              <a:t>, any element    </a:t>
            </a:r>
            <a:r>
              <a:rPr lang="en-US" sz="1400" b="1">
                <a:latin typeface="Courier New" pitchFamily="1" charset="0"/>
              </a:rPr>
              <a:t>L</a:t>
            </a:r>
            <a:r>
              <a:rPr lang="en-US" sz="1400"/>
              <a:t>, any list or string</a:t>
            </a:r>
          </a:p>
        </p:txBody>
      </p:sp>
      <p:sp>
        <p:nvSpPr>
          <p:cNvPr id="69641" name="Text Box 9"/>
          <p:cNvSpPr txBox="1">
            <a:spLocks noChangeArrowheads="1"/>
          </p:cNvSpPr>
          <p:nvPr>
            <p:custDataLst>
              <p:tags r:id="rId8"/>
            </p:custDataLst>
          </p:nvPr>
        </p:nvSpPr>
        <p:spPr bwMode="auto">
          <a:xfrm>
            <a:off x="3298825" y="1554163"/>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times </a:t>
            </a:r>
            <a:r>
              <a:rPr lang="en-US" sz="1400" b="1">
                <a:latin typeface="Courier New" pitchFamily="1" charset="0"/>
              </a:rPr>
              <a:t>L </a:t>
            </a:r>
            <a:r>
              <a:rPr lang="en-US" sz="1400"/>
              <a:t>contains  </a:t>
            </a:r>
            <a:r>
              <a:rPr lang="en-US" sz="1400" b="1">
                <a:latin typeface="Courier New" pitchFamily="1" charset="0"/>
              </a:rPr>
              <a:t>e</a:t>
            </a:r>
            <a:r>
              <a:rPr lang="en-US" sz="1400"/>
              <a:t> </a:t>
            </a:r>
          </a:p>
        </p:txBody>
      </p:sp>
      <p:sp>
        <p:nvSpPr>
          <p:cNvPr id="69642" name="Text Box 10"/>
          <p:cNvSpPr txBox="1">
            <a:spLocks noChangeArrowheads="1"/>
          </p:cNvSpPr>
          <p:nvPr>
            <p:custDataLst>
              <p:tags r:id="rId9"/>
            </p:custDataLst>
          </p:nvPr>
        </p:nvSpPr>
        <p:spPr bwMode="auto">
          <a:xfrm>
            <a:off x="3298825" y="1735138"/>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count(</a:t>
            </a:r>
            <a:r>
              <a:rPr lang="en-US" sz="1400" b="1">
                <a:solidFill>
                  <a:srgbClr val="0A8E12"/>
                </a:solidFill>
                <a:latin typeface="Courier New" pitchFamily="1" charset="0"/>
              </a:rPr>
              <a:t>'f'</a:t>
            </a:r>
            <a:r>
              <a:rPr lang="en-US" sz="1400" b="1">
                <a:latin typeface="Courier New" pitchFamily="1" charset="0"/>
              </a:rPr>
              <a:t>, </a:t>
            </a:r>
            <a:r>
              <a:rPr lang="en-US" sz="1400" b="1">
                <a:solidFill>
                  <a:srgbClr val="0A8E12"/>
                </a:solidFill>
                <a:latin typeface="Courier New" pitchFamily="1" charset="0"/>
              </a:rPr>
              <a:t>'fluff'</a:t>
            </a:r>
            <a:r>
              <a:rPr lang="en-US" sz="1400" b="1">
                <a:latin typeface="Courier New" pitchFamily="1" charset="0"/>
              </a:rPr>
              <a:t>) == 3</a:t>
            </a:r>
          </a:p>
        </p:txBody>
      </p:sp>
      <p:sp>
        <p:nvSpPr>
          <p:cNvPr id="69643" name="Text Box 11"/>
          <p:cNvSpPr txBox="1">
            <a:spLocks noChangeArrowheads="1"/>
          </p:cNvSpPr>
          <p:nvPr>
            <p:custDataLst>
              <p:tags r:id="rId10"/>
            </p:custDataLst>
          </p:nvPr>
        </p:nvSpPr>
        <p:spPr bwMode="auto">
          <a:xfrm>
            <a:off x="3298825" y="3751263"/>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Y</a:t>
            </a:r>
            <a:r>
              <a:rPr lang="en-US" sz="1400"/>
              <a:t> and </a:t>
            </a:r>
            <a:r>
              <a:rPr lang="en-US" sz="1400" b="1">
                <a:latin typeface="Courier New" pitchFamily="1" charset="0"/>
              </a:rPr>
              <a:t>W</a:t>
            </a:r>
            <a:r>
              <a:rPr lang="en-US" sz="1400"/>
              <a:t>, two lists of lottery numbers (ints)</a:t>
            </a:r>
            <a:endParaRPr lang="en-US" sz="1400" b="1">
              <a:latin typeface="Courier New" pitchFamily="1" charset="0"/>
            </a:endParaRPr>
          </a:p>
        </p:txBody>
      </p:sp>
      <p:sp>
        <p:nvSpPr>
          <p:cNvPr id="69644" name="Text Box 12"/>
          <p:cNvSpPr txBox="1">
            <a:spLocks noChangeArrowheads="1"/>
          </p:cNvSpPr>
          <p:nvPr>
            <p:custDataLst>
              <p:tags r:id="rId11"/>
            </p:custDataLst>
          </p:nvPr>
        </p:nvSpPr>
        <p:spPr bwMode="auto">
          <a:xfrm>
            <a:off x="3298825" y="3933825"/>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matches between </a:t>
            </a:r>
            <a:r>
              <a:rPr lang="en-US" sz="1400" b="1">
                <a:latin typeface="Courier New" pitchFamily="1" charset="0"/>
              </a:rPr>
              <a:t>Y</a:t>
            </a:r>
            <a:r>
              <a:rPr lang="en-US" sz="1400"/>
              <a:t> &amp; </a:t>
            </a:r>
            <a:r>
              <a:rPr lang="en-US" sz="1400" b="1">
                <a:latin typeface="Courier New" pitchFamily="1" charset="0"/>
              </a:rPr>
              <a:t>W</a:t>
            </a:r>
            <a:r>
              <a:rPr lang="en-US" sz="1400"/>
              <a:t> </a:t>
            </a:r>
          </a:p>
        </p:txBody>
      </p:sp>
      <p:sp>
        <p:nvSpPr>
          <p:cNvPr id="69645" name="Text Box 13"/>
          <p:cNvSpPr txBox="1">
            <a:spLocks noChangeArrowheads="1"/>
          </p:cNvSpPr>
          <p:nvPr>
            <p:custDataLst>
              <p:tags r:id="rId12"/>
            </p:custDataLst>
          </p:nvPr>
        </p:nvSpPr>
        <p:spPr bwMode="auto">
          <a:xfrm>
            <a:off x="3298825" y="4114800"/>
            <a:ext cx="556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lotto([5,7,42,44],[3,5,7,44]) == 3</a:t>
            </a:r>
          </a:p>
        </p:txBody>
      </p:sp>
      <p:sp>
        <p:nvSpPr>
          <p:cNvPr id="69646" name="Text Box 14"/>
          <p:cNvSpPr txBox="1">
            <a:spLocks noChangeArrowheads="1"/>
          </p:cNvSpPr>
          <p:nvPr>
            <p:custDataLst>
              <p:tags r:id="rId13"/>
            </p:custDataLst>
          </p:nvPr>
        </p:nvSpPr>
        <p:spPr bwMode="auto">
          <a:xfrm>
            <a:off x="7065963" y="3856038"/>
            <a:ext cx="1828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Y</a:t>
            </a:r>
            <a:r>
              <a:rPr lang="en-US" sz="1000"/>
              <a:t> are your numbers</a:t>
            </a:r>
          </a:p>
        </p:txBody>
      </p:sp>
      <p:sp>
        <p:nvSpPr>
          <p:cNvPr id="69647" name="Text Box 15"/>
          <p:cNvSpPr txBox="1">
            <a:spLocks noChangeArrowheads="1"/>
          </p:cNvSpPr>
          <p:nvPr>
            <p:custDataLst>
              <p:tags r:id="rId14"/>
            </p:custDataLst>
          </p:nvPr>
        </p:nvSpPr>
        <p:spPr bwMode="auto">
          <a:xfrm>
            <a:off x="7059613" y="3724275"/>
            <a:ext cx="15986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W</a:t>
            </a:r>
            <a:r>
              <a:rPr lang="en-US" sz="1000"/>
              <a:t> are the winning numbers</a:t>
            </a:r>
          </a:p>
        </p:txBody>
      </p:sp>
      <p:sp>
        <p:nvSpPr>
          <p:cNvPr id="69648" name="Text Box 16"/>
          <p:cNvSpPr txBox="1">
            <a:spLocks noChangeArrowheads="1"/>
          </p:cNvSpPr>
          <p:nvPr>
            <p:custDataLst>
              <p:tags r:id="rId15"/>
            </p:custDataLst>
          </p:nvPr>
        </p:nvSpPr>
        <p:spPr bwMode="auto">
          <a:xfrm>
            <a:off x="5943600" y="533400"/>
            <a:ext cx="928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latin typeface="Comic Sans MS" pitchFamily="1" charset="0"/>
              </a:rPr>
              <a:t>Name(s):</a:t>
            </a:r>
          </a:p>
        </p:txBody>
      </p:sp>
      <p:sp>
        <p:nvSpPr>
          <p:cNvPr id="69649" name="Line 17"/>
          <p:cNvSpPr>
            <a:spLocks noChangeShapeType="1"/>
          </p:cNvSpPr>
          <p:nvPr>
            <p:custDataLst>
              <p:tags r:id="rId16"/>
            </p:custDataLst>
          </p:nvPr>
        </p:nvSpPr>
        <p:spPr bwMode="auto">
          <a:xfrm flipV="1">
            <a:off x="6865938" y="863600"/>
            <a:ext cx="1885950" cy="79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9650" name="Text Box 18"/>
          <p:cNvSpPr txBox="1">
            <a:spLocks noChangeArrowheads="1"/>
          </p:cNvSpPr>
          <p:nvPr>
            <p:custDataLst>
              <p:tags r:id="rId17"/>
            </p:custDataLst>
          </p:nvPr>
        </p:nvSpPr>
        <p:spPr bwMode="auto">
          <a:xfrm>
            <a:off x="6880225" y="1470025"/>
            <a:ext cx="180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b="1">
                <a:latin typeface="Comic Sans MS" pitchFamily="1" charset="0"/>
              </a:rPr>
              <a:t>Remember </a:t>
            </a:r>
            <a:r>
              <a:rPr lang="en-US" sz="1000" b="1">
                <a:latin typeface="Courier New" pitchFamily="1" charset="0"/>
              </a:rPr>
              <a:t>True == 1 </a:t>
            </a:r>
            <a:r>
              <a:rPr lang="en-US" sz="1000" b="1">
                <a:latin typeface="Comic Sans MS" pitchFamily="1" charset="0"/>
              </a:rPr>
              <a:t>and</a:t>
            </a:r>
            <a:r>
              <a:rPr lang="en-US" sz="1000" b="1">
                <a:latin typeface="Courier New" pitchFamily="1" charset="0"/>
              </a:rPr>
              <a:t> False == 0</a:t>
            </a:r>
          </a:p>
        </p:txBody>
      </p:sp>
      <p:sp>
        <p:nvSpPr>
          <p:cNvPr id="69651" name="Text Box 19"/>
          <p:cNvSpPr txBox="1">
            <a:spLocks noChangeArrowheads="1"/>
          </p:cNvSpPr>
          <p:nvPr>
            <p:custDataLst>
              <p:tags r:id="rId18"/>
            </p:custDataLst>
          </p:nvPr>
        </p:nvSpPr>
        <p:spPr bwMode="auto">
          <a:xfrm>
            <a:off x="100013" y="5259388"/>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i="1"/>
              <a:t>Extra!</a:t>
            </a:r>
            <a:r>
              <a:rPr lang="en-US" sz="1800"/>
              <a:t> </a:t>
            </a:r>
          </a:p>
        </p:txBody>
      </p:sp>
      <p:sp>
        <p:nvSpPr>
          <p:cNvPr id="69652" name="Text Box 20"/>
          <p:cNvSpPr txBox="1">
            <a:spLocks noChangeArrowheads="1"/>
          </p:cNvSpPr>
          <p:nvPr>
            <p:custDataLst>
              <p:tags r:id="rId19"/>
            </p:custDataLst>
          </p:nvPr>
        </p:nvSpPr>
        <p:spPr bwMode="auto">
          <a:xfrm>
            <a:off x="276225" y="5576888"/>
            <a:ext cx="34575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DA740E"/>
                </a:solidFill>
                <a:latin typeface="Courier New" pitchFamily="1" charset="0"/>
              </a:rPr>
              <a:t>def</a:t>
            </a:r>
            <a:r>
              <a:rPr lang="en-US" sz="1800" b="1">
                <a:latin typeface="Courier New" pitchFamily="1" charset="0"/>
              </a:rPr>
              <a:t> numdivs(N): </a:t>
            </a:r>
          </a:p>
        </p:txBody>
      </p:sp>
      <p:sp>
        <p:nvSpPr>
          <p:cNvPr id="69653" name="Text Box 21"/>
          <p:cNvSpPr txBox="1">
            <a:spLocks noChangeArrowheads="1"/>
          </p:cNvSpPr>
          <p:nvPr>
            <p:custDataLst>
              <p:tags r:id="rId20"/>
            </p:custDataLst>
          </p:nvPr>
        </p:nvSpPr>
        <p:spPr bwMode="auto">
          <a:xfrm>
            <a:off x="3298825" y="5437188"/>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N</a:t>
            </a:r>
            <a:r>
              <a:rPr lang="en-US" sz="1400"/>
              <a:t>, an int &gt;= 2</a:t>
            </a:r>
            <a:endParaRPr lang="en-US" sz="1400" b="1">
              <a:latin typeface="Courier New" pitchFamily="1" charset="0"/>
            </a:endParaRPr>
          </a:p>
        </p:txBody>
      </p:sp>
      <p:sp>
        <p:nvSpPr>
          <p:cNvPr id="69654" name="Text Box 22"/>
          <p:cNvSpPr txBox="1">
            <a:spLocks noChangeArrowheads="1"/>
          </p:cNvSpPr>
          <p:nvPr>
            <p:custDataLst>
              <p:tags r:id="rId21"/>
            </p:custDataLst>
          </p:nvPr>
        </p:nvSpPr>
        <p:spPr bwMode="auto">
          <a:xfrm>
            <a:off x="3298825" y="5619750"/>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number of positive divisors of </a:t>
            </a:r>
            <a:r>
              <a:rPr lang="en-US" sz="1400" b="1">
                <a:latin typeface="Courier New" pitchFamily="1" charset="0"/>
              </a:rPr>
              <a:t>N</a:t>
            </a:r>
          </a:p>
        </p:txBody>
      </p:sp>
      <p:sp>
        <p:nvSpPr>
          <p:cNvPr id="69655" name="Text Box 23"/>
          <p:cNvSpPr txBox="1">
            <a:spLocks noChangeArrowheads="1"/>
          </p:cNvSpPr>
          <p:nvPr>
            <p:custDataLst>
              <p:tags r:id="rId22"/>
            </p:custDataLst>
          </p:nvPr>
        </p:nvSpPr>
        <p:spPr bwMode="auto">
          <a:xfrm>
            <a:off x="3298825" y="5800725"/>
            <a:ext cx="556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numdivs(12) == 6   </a:t>
            </a:r>
            <a:r>
              <a:rPr lang="en-US" sz="1000">
                <a:latin typeface="Arial" charset="0"/>
              </a:rPr>
              <a:t>(1,2,3,4,6,12)</a:t>
            </a:r>
          </a:p>
        </p:txBody>
      </p:sp>
      <p:sp>
        <p:nvSpPr>
          <p:cNvPr id="69656" name="Text Box 24"/>
          <p:cNvSpPr txBox="1">
            <a:spLocks noChangeArrowheads="1"/>
          </p:cNvSpPr>
          <p:nvPr>
            <p:custDataLst>
              <p:tags r:id="rId23"/>
            </p:custDataLst>
          </p:nvPr>
        </p:nvSpPr>
        <p:spPr bwMode="auto">
          <a:xfrm>
            <a:off x="6872288" y="6202363"/>
            <a:ext cx="2133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00"/>
              <a:t>How could you use this to compute all of the prime numbers up to </a:t>
            </a:r>
            <a:r>
              <a:rPr lang="en-US" sz="1000" b="1">
                <a:latin typeface="Courier New" pitchFamily="1" charset="0"/>
              </a:rPr>
              <a:t>P</a:t>
            </a:r>
            <a:r>
              <a:rPr lang="en-US" sz="1000"/>
              <a:t>?</a:t>
            </a:r>
          </a:p>
        </p:txBody>
      </p:sp>
      <p:sp>
        <p:nvSpPr>
          <p:cNvPr id="69657" name="Text Box 25"/>
          <p:cNvSpPr txBox="1">
            <a:spLocks noChangeArrowheads="1"/>
          </p:cNvSpPr>
          <p:nvPr/>
        </p:nvSpPr>
        <p:spPr bwMode="auto">
          <a:xfrm>
            <a:off x="1524000" y="2362200"/>
            <a:ext cx="62484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a:solidFill>
                  <a:srgbClr val="0D1EFE"/>
                </a:solidFill>
                <a:latin typeface="Courier New" pitchFamily="1" charset="0"/>
              </a:rPr>
              <a:t>LC = [               for x in L ]</a:t>
            </a:r>
          </a:p>
          <a:p>
            <a:pPr>
              <a:lnSpc>
                <a:spcPct val="60000"/>
              </a:lnSpc>
              <a:spcBef>
                <a:spcPct val="50000"/>
              </a:spcBef>
            </a:pPr>
            <a:r>
              <a:rPr lang="en-US" b="1">
                <a:solidFill>
                  <a:srgbClr val="0D1EFE"/>
                </a:solidFill>
                <a:latin typeface="Courier New" pitchFamily="1" charset="0"/>
              </a:rPr>
              <a:t>return sum(LC)</a:t>
            </a:r>
          </a:p>
        </p:txBody>
      </p:sp>
      <p:sp>
        <p:nvSpPr>
          <p:cNvPr id="69658" name="Text Box 27"/>
          <p:cNvSpPr txBox="1">
            <a:spLocks noChangeArrowheads="1"/>
          </p:cNvSpPr>
          <p:nvPr/>
        </p:nvSpPr>
        <p:spPr bwMode="auto">
          <a:xfrm>
            <a:off x="7234238" y="2689225"/>
            <a:ext cx="1425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don't use </a:t>
            </a:r>
            <a:r>
              <a:rPr lang="en-US" sz="1400" b="1">
                <a:latin typeface="Courier New" pitchFamily="1" charset="0"/>
              </a:rPr>
              <a:t>e</a:t>
            </a:r>
            <a:r>
              <a:rPr lang="en-US" sz="1400"/>
              <a:t> here!</a:t>
            </a:r>
          </a:p>
        </p:txBody>
      </p:sp>
      <p:sp>
        <p:nvSpPr>
          <p:cNvPr id="69659" name="Text Box 40"/>
          <p:cNvSpPr txBox="1">
            <a:spLocks noChangeArrowheads="1"/>
          </p:cNvSpPr>
          <p:nvPr/>
        </p:nvSpPr>
        <p:spPr bwMode="auto">
          <a:xfrm>
            <a:off x="5099050" y="2851150"/>
            <a:ext cx="2497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use </a:t>
            </a:r>
            <a:r>
              <a:rPr lang="en-US" sz="1400" b="1">
                <a:latin typeface="Courier New" pitchFamily="1" charset="0"/>
              </a:rPr>
              <a:t>e</a:t>
            </a:r>
            <a:r>
              <a:rPr lang="en-US" sz="1400"/>
              <a:t> in here somehow…</a:t>
            </a:r>
          </a:p>
        </p:txBody>
      </p:sp>
      <p:sp>
        <p:nvSpPr>
          <p:cNvPr id="69660" name="Line 42"/>
          <p:cNvSpPr>
            <a:spLocks noChangeShapeType="1"/>
          </p:cNvSpPr>
          <p:nvPr/>
        </p:nvSpPr>
        <p:spPr bwMode="auto">
          <a:xfrm flipH="1" flipV="1">
            <a:off x="4583113" y="2667000"/>
            <a:ext cx="520700" cy="3222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69661" name="Line 43"/>
          <p:cNvSpPr>
            <a:spLocks noChangeShapeType="1"/>
          </p:cNvSpPr>
          <p:nvPr/>
        </p:nvSpPr>
        <p:spPr bwMode="auto">
          <a:xfrm flipH="1" flipV="1">
            <a:off x="6327775" y="2622550"/>
            <a:ext cx="914400" cy="21748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69662" name="Rectangle 44"/>
          <p:cNvSpPr>
            <a:spLocks noChangeArrowheads="1"/>
          </p:cNvSpPr>
          <p:nvPr/>
        </p:nvSpPr>
        <p:spPr bwMode="auto">
          <a:xfrm>
            <a:off x="7127875" y="6530975"/>
            <a:ext cx="1708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Courier New" pitchFamily="1" charset="0"/>
              </a:rPr>
              <a:t>def primesUpto( P ):</a:t>
            </a:r>
            <a:endParaRPr lang="en-US" sz="1000"/>
          </a:p>
        </p:txBody>
      </p:sp>
      <p:sp>
        <p:nvSpPr>
          <p:cNvPr id="69663" name="Line 17"/>
          <p:cNvSpPr>
            <a:spLocks noChangeShapeType="1"/>
          </p:cNvSpPr>
          <p:nvPr>
            <p:custDataLst>
              <p:tags r:id="rId24"/>
            </p:custDataLst>
          </p:nvPr>
        </p:nvSpPr>
        <p:spPr bwMode="auto">
          <a:xfrm flipV="1">
            <a:off x="1066800" y="3684588"/>
            <a:ext cx="7620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9664" name="Line 17"/>
          <p:cNvSpPr>
            <a:spLocks noChangeShapeType="1"/>
          </p:cNvSpPr>
          <p:nvPr>
            <p:custDataLst>
              <p:tags r:id="rId25"/>
            </p:custDataLst>
          </p:nvPr>
        </p:nvSpPr>
        <p:spPr bwMode="auto">
          <a:xfrm flipV="1">
            <a:off x="1066800" y="5422900"/>
            <a:ext cx="7620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mc:AlternateContent xmlns:mc="http://schemas.openxmlformats.org/markup-compatibility/2006" xmlns:p14="http://schemas.microsoft.com/office/powerpoint/2010/main">
        <mc:Choice Requires="p14">
          <p:contentPart p14:bwMode="auto" r:id="rId27">
            <p14:nvContentPartPr>
              <p14:cNvPr id="19458" name="Ink 33"/>
              <p14:cNvContentPartPr>
                <a14:cpLocks xmlns:a14="http://schemas.microsoft.com/office/drawing/2010/main" noRot="1" noChangeAspect="1" noEditPoints="1" noChangeArrowheads="1" noChangeShapeType="1"/>
              </p14:cNvContentPartPr>
              <p14:nvPr/>
            </p14:nvContentPartPr>
            <p14:xfrm>
              <a:off x="5413375" y="1992313"/>
              <a:ext cx="865188" cy="336550"/>
            </p14:xfrm>
          </p:contentPart>
        </mc:Choice>
        <mc:Fallback xmlns="">
          <p:pic>
            <p:nvPicPr>
              <p:cNvPr id="19458" name="Ink 33"/>
              <p:cNvPicPr>
                <a:picLocks noRot="1" noChangeAspect="1" noEditPoints="1" noChangeArrowheads="1" noChangeShapeType="1"/>
              </p:cNvPicPr>
              <p:nvPr/>
            </p:nvPicPr>
            <p:blipFill>
              <a:blip r:embed="rId28"/>
              <a:stretch>
                <a:fillRect/>
              </a:stretch>
            </p:blipFill>
            <p:spPr>
              <a:xfrm>
                <a:off x="5401844" y="1979243"/>
                <a:ext cx="886448" cy="35905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9459" name="Ink 34"/>
              <p14:cNvContentPartPr>
                <a14:cpLocks xmlns:a14="http://schemas.microsoft.com/office/drawing/2010/main" noRot="1" noChangeAspect="1" noEditPoints="1" noChangeArrowheads="1" noChangeShapeType="1"/>
              </p14:cNvContentPartPr>
              <p14:nvPr/>
            </p14:nvContentPartPr>
            <p14:xfrm>
              <a:off x="2908300" y="2120900"/>
              <a:ext cx="2732088" cy="1001713"/>
            </p14:xfrm>
          </p:contentPart>
        </mc:Choice>
        <mc:Fallback xmlns="">
          <p:pic>
            <p:nvPicPr>
              <p:cNvPr id="19459" name="Ink 34"/>
              <p:cNvPicPr>
                <a:picLocks noRot="1" noChangeAspect="1" noEditPoints="1" noChangeArrowheads="1" noChangeShapeType="1"/>
              </p:cNvPicPr>
              <p:nvPr/>
            </p:nvPicPr>
            <p:blipFill>
              <a:blip r:embed="rId30"/>
              <a:stretch>
                <a:fillRect/>
              </a:stretch>
            </p:blipFill>
            <p:spPr>
              <a:xfrm>
                <a:off x="2899312" y="2112255"/>
                <a:ext cx="2748986" cy="10143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9460" name="Ink 35"/>
              <p14:cNvContentPartPr>
                <a14:cpLocks xmlns:a14="http://schemas.microsoft.com/office/drawing/2010/main" noRot="1" noChangeAspect="1" noEditPoints="1" noChangeArrowheads="1" noChangeShapeType="1"/>
              </p14:cNvContentPartPr>
              <p14:nvPr/>
            </p14:nvContentPartPr>
            <p14:xfrm>
              <a:off x="1458913" y="4422775"/>
              <a:ext cx="404812" cy="303213"/>
            </p14:xfrm>
          </p:contentPart>
        </mc:Choice>
        <mc:Fallback xmlns="">
          <p:pic>
            <p:nvPicPr>
              <p:cNvPr id="19460" name="Ink 35"/>
              <p:cNvPicPr>
                <a:picLocks noRot="1" noChangeAspect="1" noEditPoints="1" noChangeArrowheads="1" noChangeShapeType="1"/>
              </p:cNvPicPr>
              <p:nvPr/>
            </p:nvPicPr>
            <p:blipFill>
              <a:blip r:embed="rId32"/>
              <a:stretch>
                <a:fillRect/>
              </a:stretch>
            </p:blipFill>
            <p:spPr>
              <a:xfrm>
                <a:off x="1446375" y="4411251"/>
                <a:ext cx="421291" cy="319418"/>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9461" name="Ink 36"/>
              <p14:cNvContentPartPr>
                <a14:cpLocks xmlns:a14="http://schemas.microsoft.com/office/drawing/2010/main" noRot="1" noChangeAspect="1" noEditPoints="1" noChangeArrowheads="1" noChangeShapeType="1"/>
              </p14:cNvContentPartPr>
              <p14:nvPr/>
            </p14:nvContentPartPr>
            <p14:xfrm>
              <a:off x="2009775" y="4346575"/>
              <a:ext cx="433388" cy="428625"/>
            </p14:xfrm>
          </p:contentPart>
        </mc:Choice>
        <mc:Fallback xmlns="">
          <p:pic>
            <p:nvPicPr>
              <p:cNvPr id="19461" name="Ink 36"/>
              <p:cNvPicPr>
                <a:picLocks noRot="1" noChangeAspect="1" noEditPoints="1" noChangeArrowheads="1" noChangeShapeType="1"/>
              </p:cNvPicPr>
              <p:nvPr/>
            </p:nvPicPr>
            <p:blipFill>
              <a:blip r:embed="rId34"/>
              <a:stretch>
                <a:fillRect/>
              </a:stretch>
            </p:blipFill>
            <p:spPr>
              <a:xfrm>
                <a:off x="2000776" y="4334699"/>
                <a:ext cx="446346" cy="449139"/>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9462" name="Ink 37"/>
              <p14:cNvContentPartPr>
                <a14:cpLocks xmlns:a14="http://schemas.microsoft.com/office/drawing/2010/main" noRot="1" noChangeAspect="1" noEditPoints="1" noChangeArrowheads="1" noChangeShapeType="1"/>
              </p14:cNvContentPartPr>
              <p14:nvPr/>
            </p14:nvContentPartPr>
            <p14:xfrm>
              <a:off x="4543425" y="4405313"/>
              <a:ext cx="811213" cy="523875"/>
            </p14:xfrm>
          </p:contentPart>
        </mc:Choice>
        <mc:Fallback xmlns="">
          <p:pic>
            <p:nvPicPr>
              <p:cNvPr id="19462" name="Ink 37"/>
              <p:cNvPicPr>
                <a:picLocks noRot="1" noChangeAspect="1" noEditPoints="1" noChangeArrowheads="1" noChangeShapeType="1"/>
              </p:cNvPicPr>
              <p:nvPr/>
            </p:nvPicPr>
            <p:blipFill>
              <a:blip r:embed="rId36"/>
              <a:stretch>
                <a:fillRect/>
              </a:stretch>
            </p:blipFill>
            <p:spPr>
              <a:xfrm>
                <a:off x="4537301" y="4392351"/>
                <a:ext cx="822020" cy="541878"/>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9463" name="Ink 38"/>
              <p14:cNvContentPartPr>
                <a14:cpLocks xmlns:a14="http://schemas.microsoft.com/office/drawing/2010/main" noRot="1" noChangeAspect="1" noEditPoints="1" noChangeArrowheads="1" noChangeShapeType="1"/>
              </p14:cNvContentPartPr>
              <p14:nvPr/>
            </p14:nvContentPartPr>
            <p14:xfrm>
              <a:off x="5570538" y="4421188"/>
              <a:ext cx="587375" cy="325437"/>
            </p14:xfrm>
          </p:contentPart>
        </mc:Choice>
        <mc:Fallback xmlns="">
          <p:pic>
            <p:nvPicPr>
              <p:cNvPr id="19463" name="Ink 38"/>
              <p:cNvPicPr>
                <a:picLocks noRot="1" noChangeAspect="1" noEditPoints="1" noChangeArrowheads="1" noChangeShapeType="1"/>
              </p:cNvPicPr>
              <p:nvPr/>
            </p:nvPicPr>
            <p:blipFill>
              <a:blip r:embed="rId38"/>
              <a:stretch>
                <a:fillRect/>
              </a:stretch>
            </p:blipFill>
            <p:spPr>
              <a:xfrm>
                <a:off x="5559661" y="4413964"/>
                <a:ext cx="613843" cy="346025"/>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9464" name="Ink 39"/>
              <p14:cNvContentPartPr>
                <a14:cpLocks xmlns:a14="http://schemas.microsoft.com/office/drawing/2010/main" noRot="1" noChangeAspect="1" noEditPoints="1" noChangeArrowheads="1" noChangeShapeType="1"/>
              </p14:cNvContentPartPr>
              <p14:nvPr/>
            </p14:nvContentPartPr>
            <p14:xfrm>
              <a:off x="6534150" y="4405313"/>
              <a:ext cx="211138" cy="433387"/>
            </p14:xfrm>
          </p:contentPart>
        </mc:Choice>
        <mc:Fallback xmlns="">
          <p:pic>
            <p:nvPicPr>
              <p:cNvPr id="19464" name="Ink 39"/>
              <p:cNvPicPr>
                <a:picLocks noRot="1" noChangeAspect="1" noEditPoints="1" noChangeArrowheads="1" noChangeShapeType="1"/>
              </p:cNvPicPr>
              <p:nvPr/>
            </p:nvPicPr>
            <p:blipFill>
              <a:blip r:embed="rId40"/>
              <a:stretch>
                <a:fillRect/>
              </a:stretch>
            </p:blipFill>
            <p:spPr>
              <a:xfrm>
                <a:off x="6530547" y="4393054"/>
                <a:ext cx="226991" cy="457905"/>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9465" name="Ink 40"/>
              <p14:cNvContentPartPr>
                <a14:cpLocks xmlns:a14="http://schemas.microsoft.com/office/drawing/2010/main" noRot="1" noChangeAspect="1" noEditPoints="1" noChangeArrowheads="1" noChangeShapeType="1"/>
              </p14:cNvContentPartPr>
              <p14:nvPr/>
            </p14:nvContentPartPr>
            <p14:xfrm>
              <a:off x="2362200" y="5035550"/>
              <a:ext cx="1695450" cy="146050"/>
            </p14:xfrm>
          </p:contentPart>
        </mc:Choice>
        <mc:Fallback xmlns="">
          <p:pic>
            <p:nvPicPr>
              <p:cNvPr id="19465" name="Ink 40"/>
              <p:cNvPicPr>
                <a:picLocks noRot="1" noChangeAspect="1" noEditPoints="1" noChangeArrowheads="1" noChangeShapeType="1"/>
              </p:cNvPicPr>
              <p:nvPr/>
            </p:nvPicPr>
            <p:blipFill>
              <a:blip r:embed="rId42"/>
              <a:stretch>
                <a:fillRect/>
              </a:stretch>
            </p:blipFill>
            <p:spPr>
              <a:xfrm>
                <a:off x="2354277" y="5024908"/>
                <a:ext cx="1710215" cy="159261"/>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9466" name="Ink 41"/>
              <p14:cNvContentPartPr>
                <a14:cpLocks xmlns:a14="http://schemas.microsoft.com/office/drawing/2010/main" noRot="1" noChangeAspect="1" noEditPoints="1" noChangeArrowheads="1" noChangeShapeType="1"/>
              </p14:cNvContentPartPr>
              <p14:nvPr/>
            </p14:nvContentPartPr>
            <p14:xfrm>
              <a:off x="2332038" y="4792663"/>
              <a:ext cx="2139950" cy="503237"/>
            </p14:xfrm>
          </p:contentPart>
        </mc:Choice>
        <mc:Fallback xmlns="">
          <p:pic>
            <p:nvPicPr>
              <p:cNvPr id="19466" name="Ink 41"/>
              <p:cNvPicPr>
                <a:picLocks noRot="1" noChangeAspect="1" noEditPoints="1" noChangeArrowheads="1" noChangeShapeType="1"/>
              </p:cNvPicPr>
              <p:nvPr/>
            </p:nvPicPr>
            <p:blipFill>
              <a:blip r:embed="rId44"/>
              <a:stretch>
                <a:fillRect/>
              </a:stretch>
            </p:blipFill>
            <p:spPr>
              <a:xfrm>
                <a:off x="2324467" y="4789035"/>
                <a:ext cx="2161220" cy="515936"/>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9467" name="Ink 42"/>
              <p14:cNvContentPartPr>
                <a14:cpLocks xmlns:a14="http://schemas.microsoft.com/office/drawing/2010/main" noRot="1" noChangeAspect="1" noEditPoints="1" noChangeArrowheads="1" noChangeShapeType="1"/>
              </p14:cNvContentPartPr>
              <p14:nvPr/>
            </p14:nvContentPartPr>
            <p14:xfrm>
              <a:off x="3162300" y="5027613"/>
              <a:ext cx="893763" cy="195262"/>
            </p14:xfrm>
          </p:contentPart>
        </mc:Choice>
        <mc:Fallback xmlns="">
          <p:pic>
            <p:nvPicPr>
              <p:cNvPr id="19467" name="Ink 42"/>
              <p:cNvPicPr>
                <a:picLocks noRot="1" noChangeAspect="1" noEditPoints="1" noChangeArrowheads="1" noChangeShapeType="1"/>
              </p:cNvPicPr>
              <p:nvPr/>
            </p:nvPicPr>
            <p:blipFill>
              <a:blip r:embed="rId46"/>
              <a:stretch>
                <a:fillRect/>
              </a:stretch>
            </p:blipFill>
            <p:spPr>
              <a:xfrm>
                <a:off x="3151857" y="5018854"/>
                <a:ext cx="913208" cy="212781"/>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9468" name="Ink 43"/>
              <p14:cNvContentPartPr>
                <a14:cpLocks xmlns:a14="http://schemas.microsoft.com/office/drawing/2010/main" noRot="1" noChangeAspect="1" noEditPoints="1" noChangeArrowheads="1" noChangeShapeType="1"/>
              </p14:cNvContentPartPr>
              <p14:nvPr/>
            </p14:nvContentPartPr>
            <p14:xfrm>
              <a:off x="1449388" y="6119813"/>
              <a:ext cx="1616075" cy="427037"/>
            </p14:xfrm>
          </p:contentPart>
        </mc:Choice>
        <mc:Fallback xmlns="">
          <p:pic>
            <p:nvPicPr>
              <p:cNvPr id="19468" name="Ink 43"/>
              <p:cNvPicPr>
                <a:picLocks noRot="1" noChangeAspect="1" noEditPoints="1" noChangeArrowheads="1" noChangeShapeType="1"/>
              </p:cNvPicPr>
              <p:nvPr/>
            </p:nvPicPr>
            <p:blipFill>
              <a:blip r:embed="rId48"/>
              <a:stretch>
                <a:fillRect/>
              </a:stretch>
            </p:blipFill>
            <p:spPr>
              <a:xfrm>
                <a:off x="1435711" y="6111898"/>
                <a:ext cx="1644149" cy="448263"/>
              </a:xfrm>
              <a:prstGeom prst="rect">
                <a:avLst/>
              </a:prstGeom>
            </p:spPr>
          </p:pic>
        </mc:Fallback>
      </mc:AlternateContent>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custDataLst>
              <p:tags r:id="rId1"/>
            </p:custDataLst>
          </p:nvPr>
        </p:nvSpPr>
        <p:spPr bwMode="auto">
          <a:xfrm>
            <a:off x="228600" y="258763"/>
            <a:ext cx="239871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Quiz</a:t>
            </a:r>
            <a:endParaRPr lang="en-US" sz="4200"/>
          </a:p>
        </p:txBody>
      </p:sp>
      <p:sp>
        <p:nvSpPr>
          <p:cNvPr id="70659" name="Text Box 4"/>
          <p:cNvSpPr txBox="1">
            <a:spLocks noChangeArrowheads="1"/>
          </p:cNvSpPr>
          <p:nvPr>
            <p:custDataLst>
              <p:tags r:id="rId2"/>
            </p:custDataLst>
          </p:nvPr>
        </p:nvSpPr>
        <p:spPr bwMode="auto">
          <a:xfrm>
            <a:off x="101600" y="1447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70660" name="Text Box 5"/>
          <p:cNvSpPr txBox="1">
            <a:spLocks noChangeArrowheads="1"/>
          </p:cNvSpPr>
          <p:nvPr>
            <p:custDataLst>
              <p:tags r:id="rId3"/>
            </p:custDataLst>
          </p:nvPr>
        </p:nvSpPr>
        <p:spPr bwMode="auto">
          <a:xfrm>
            <a:off x="582613" y="1905000"/>
            <a:ext cx="29225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DA740E"/>
                </a:solidFill>
                <a:latin typeface="Courier New" pitchFamily="1" charset="0"/>
              </a:rPr>
              <a:t>def</a:t>
            </a:r>
            <a:r>
              <a:rPr lang="en-US" b="1">
                <a:latin typeface="Courier New" pitchFamily="1" charset="0"/>
              </a:rPr>
              <a:t> count(e,L): </a:t>
            </a:r>
          </a:p>
        </p:txBody>
      </p:sp>
      <p:sp>
        <p:nvSpPr>
          <p:cNvPr id="70661" name="Text Box 8"/>
          <p:cNvSpPr txBox="1">
            <a:spLocks noChangeArrowheads="1"/>
          </p:cNvSpPr>
          <p:nvPr>
            <p:custDataLst>
              <p:tags r:id="rId4"/>
            </p:custDataLst>
          </p:nvPr>
        </p:nvSpPr>
        <p:spPr bwMode="auto">
          <a:xfrm>
            <a:off x="3298825" y="457200"/>
            <a:ext cx="3578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e</a:t>
            </a:r>
            <a:r>
              <a:rPr lang="en-US" sz="1400"/>
              <a:t>, any element    </a:t>
            </a:r>
            <a:r>
              <a:rPr lang="en-US" sz="1400" b="1">
                <a:latin typeface="Courier New" pitchFamily="1" charset="0"/>
              </a:rPr>
              <a:t>L</a:t>
            </a:r>
            <a:r>
              <a:rPr lang="en-US" sz="1400"/>
              <a:t>, any list or string</a:t>
            </a:r>
          </a:p>
        </p:txBody>
      </p:sp>
      <p:sp>
        <p:nvSpPr>
          <p:cNvPr id="70662" name="Text Box 9"/>
          <p:cNvSpPr txBox="1">
            <a:spLocks noChangeArrowheads="1"/>
          </p:cNvSpPr>
          <p:nvPr>
            <p:custDataLst>
              <p:tags r:id="rId5"/>
            </p:custDataLst>
          </p:nvPr>
        </p:nvSpPr>
        <p:spPr bwMode="auto">
          <a:xfrm>
            <a:off x="3298825" y="639763"/>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times </a:t>
            </a:r>
            <a:r>
              <a:rPr lang="en-US" sz="1400" b="1">
                <a:latin typeface="Courier New" pitchFamily="1" charset="0"/>
              </a:rPr>
              <a:t>L </a:t>
            </a:r>
            <a:r>
              <a:rPr lang="en-US" sz="1400"/>
              <a:t>contains  </a:t>
            </a:r>
            <a:r>
              <a:rPr lang="en-US" sz="1400" b="1">
                <a:latin typeface="Courier New" pitchFamily="1" charset="0"/>
              </a:rPr>
              <a:t>e</a:t>
            </a:r>
            <a:r>
              <a:rPr lang="en-US" sz="1400"/>
              <a:t> </a:t>
            </a:r>
          </a:p>
        </p:txBody>
      </p:sp>
      <p:sp>
        <p:nvSpPr>
          <p:cNvPr id="70663" name="Text Box 10"/>
          <p:cNvSpPr txBox="1">
            <a:spLocks noChangeArrowheads="1"/>
          </p:cNvSpPr>
          <p:nvPr>
            <p:custDataLst>
              <p:tags r:id="rId6"/>
            </p:custDataLst>
          </p:nvPr>
        </p:nvSpPr>
        <p:spPr bwMode="auto">
          <a:xfrm>
            <a:off x="3298825" y="820738"/>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count(</a:t>
            </a:r>
            <a:r>
              <a:rPr lang="en-US" sz="1400" b="1">
                <a:solidFill>
                  <a:srgbClr val="0A8E12"/>
                </a:solidFill>
                <a:latin typeface="Courier New" pitchFamily="1" charset="0"/>
              </a:rPr>
              <a:t>'f'</a:t>
            </a:r>
            <a:r>
              <a:rPr lang="en-US" sz="1400" b="1">
                <a:latin typeface="Courier New" pitchFamily="1" charset="0"/>
              </a:rPr>
              <a:t>, </a:t>
            </a:r>
            <a:r>
              <a:rPr lang="en-US" sz="1400" b="1">
                <a:solidFill>
                  <a:srgbClr val="0A8E12"/>
                </a:solidFill>
                <a:latin typeface="Courier New" pitchFamily="1" charset="0"/>
              </a:rPr>
              <a:t>'fluff'</a:t>
            </a:r>
            <a:r>
              <a:rPr lang="en-US" sz="1400" b="1">
                <a:latin typeface="Courier New" pitchFamily="1" charset="0"/>
              </a:rPr>
              <a:t>) == 3</a:t>
            </a:r>
          </a:p>
        </p:txBody>
      </p:sp>
      <p:sp>
        <p:nvSpPr>
          <p:cNvPr id="70664" name="Text Box 18"/>
          <p:cNvSpPr txBox="1">
            <a:spLocks noChangeArrowheads="1"/>
          </p:cNvSpPr>
          <p:nvPr>
            <p:custDataLst>
              <p:tags r:id="rId7"/>
            </p:custDataLst>
          </p:nvPr>
        </p:nvSpPr>
        <p:spPr bwMode="auto">
          <a:xfrm>
            <a:off x="6880225" y="555625"/>
            <a:ext cx="180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b="1">
                <a:latin typeface="Comic Sans MS" pitchFamily="1" charset="0"/>
              </a:rPr>
              <a:t>Remember </a:t>
            </a:r>
            <a:r>
              <a:rPr lang="en-US" sz="1000" b="1">
                <a:latin typeface="Courier New" pitchFamily="1" charset="0"/>
              </a:rPr>
              <a:t>True == 1 </a:t>
            </a:r>
            <a:r>
              <a:rPr lang="en-US" sz="1000" b="1">
                <a:latin typeface="Comic Sans MS" pitchFamily="1" charset="0"/>
              </a:rPr>
              <a:t>and</a:t>
            </a:r>
            <a:r>
              <a:rPr lang="en-US" sz="1000" b="1">
                <a:latin typeface="Courier New" pitchFamily="1" charset="0"/>
              </a:rPr>
              <a:t> False == 0</a:t>
            </a:r>
          </a:p>
        </p:txBody>
      </p:sp>
      <p:sp>
        <p:nvSpPr>
          <p:cNvPr id="70665" name="Text Box 25"/>
          <p:cNvSpPr txBox="1">
            <a:spLocks noChangeArrowheads="1"/>
          </p:cNvSpPr>
          <p:nvPr/>
        </p:nvSpPr>
        <p:spPr bwMode="auto">
          <a:xfrm>
            <a:off x="1524000" y="2565400"/>
            <a:ext cx="62484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0D1EFE"/>
                </a:solidFill>
                <a:latin typeface="Courier New" pitchFamily="1" charset="0"/>
              </a:rPr>
              <a:t>LC = [               for x in L ]</a:t>
            </a:r>
          </a:p>
          <a:p>
            <a:pPr>
              <a:spcBef>
                <a:spcPct val="50000"/>
              </a:spcBef>
            </a:pPr>
            <a:r>
              <a:rPr lang="en-US" b="1">
                <a:solidFill>
                  <a:srgbClr val="0D1EFE"/>
                </a:solidFill>
                <a:latin typeface="Courier New" pitchFamily="1" charset="0"/>
              </a:rPr>
              <a:t>return sum(LC)</a:t>
            </a:r>
          </a:p>
        </p:txBody>
      </p:sp>
      <p:sp>
        <p:nvSpPr>
          <p:cNvPr id="70666" name="Text Box 27"/>
          <p:cNvSpPr txBox="1">
            <a:spLocks noChangeArrowheads="1"/>
          </p:cNvSpPr>
          <p:nvPr/>
        </p:nvSpPr>
        <p:spPr bwMode="auto">
          <a:xfrm>
            <a:off x="7234238" y="3038475"/>
            <a:ext cx="1425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don't use </a:t>
            </a:r>
            <a:r>
              <a:rPr lang="en-US" sz="1400" b="1">
                <a:latin typeface="Courier New" pitchFamily="1" charset="0"/>
              </a:rPr>
              <a:t>e</a:t>
            </a:r>
            <a:r>
              <a:rPr lang="en-US" sz="1400"/>
              <a:t> here!</a:t>
            </a:r>
          </a:p>
        </p:txBody>
      </p:sp>
      <p:sp>
        <p:nvSpPr>
          <p:cNvPr id="70667" name="Text Box 40"/>
          <p:cNvSpPr txBox="1">
            <a:spLocks noChangeArrowheads="1"/>
          </p:cNvSpPr>
          <p:nvPr/>
        </p:nvSpPr>
        <p:spPr bwMode="auto">
          <a:xfrm>
            <a:off x="5099050" y="3200400"/>
            <a:ext cx="2497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use </a:t>
            </a:r>
            <a:r>
              <a:rPr lang="en-US" sz="1400" b="1">
                <a:latin typeface="Courier New" pitchFamily="1" charset="0"/>
              </a:rPr>
              <a:t>e</a:t>
            </a:r>
            <a:r>
              <a:rPr lang="en-US" sz="1400"/>
              <a:t> in here somehow…</a:t>
            </a:r>
          </a:p>
        </p:txBody>
      </p:sp>
      <p:sp>
        <p:nvSpPr>
          <p:cNvPr id="70668" name="Line 42"/>
          <p:cNvSpPr>
            <a:spLocks noChangeShapeType="1"/>
          </p:cNvSpPr>
          <p:nvPr/>
        </p:nvSpPr>
        <p:spPr bwMode="auto">
          <a:xfrm flipH="1" flipV="1">
            <a:off x="4583113" y="3016250"/>
            <a:ext cx="520700" cy="3222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70669" name="Line 43"/>
          <p:cNvSpPr>
            <a:spLocks noChangeShapeType="1"/>
          </p:cNvSpPr>
          <p:nvPr/>
        </p:nvSpPr>
        <p:spPr bwMode="auto">
          <a:xfrm flipH="1" flipV="1">
            <a:off x="6327775" y="2971800"/>
            <a:ext cx="914400" cy="21748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mc:AlternateContent xmlns:mc="http://schemas.openxmlformats.org/markup-compatibility/2006" xmlns:p14="http://schemas.microsoft.com/office/powerpoint/2010/main">
        <mc:Choice Requires="p14">
          <p:contentPart p14:bwMode="auto" r:id="rId9">
            <p14:nvContentPartPr>
              <p14:cNvPr id="20482" name="Ink 14"/>
              <p14:cNvContentPartPr>
                <a14:cpLocks xmlns:a14="http://schemas.microsoft.com/office/drawing/2010/main" noRot="1" noChangeAspect="1" noEditPoints="1" noChangeArrowheads="1" noChangeShapeType="1"/>
              </p14:cNvContentPartPr>
              <p14:nvPr/>
            </p14:nvContentPartPr>
            <p14:xfrm>
              <a:off x="2305050" y="1254125"/>
              <a:ext cx="368300" cy="698500"/>
            </p14:xfrm>
          </p:contentPart>
        </mc:Choice>
        <mc:Fallback xmlns="">
          <p:pic>
            <p:nvPicPr>
              <p:cNvPr id="20482" name="Ink 14"/>
              <p:cNvPicPr>
                <a:picLocks noRot="1" noChangeAspect="1" noEditPoints="1" noChangeArrowheads="1" noChangeShapeType="1"/>
              </p:cNvPicPr>
              <p:nvPr/>
            </p:nvPicPr>
            <p:blipFill>
              <a:blip r:embed="rId10"/>
              <a:stretch>
                <a:fillRect/>
              </a:stretch>
            </p:blipFill>
            <p:spPr>
              <a:xfrm>
                <a:off x="2293134" y="1243694"/>
                <a:ext cx="383465" cy="72044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483" name="Ink 15"/>
              <p14:cNvContentPartPr>
                <a14:cpLocks xmlns:a14="http://schemas.microsoft.com/office/drawing/2010/main" noRot="1" noChangeAspect="1" noEditPoints="1" noChangeArrowheads="1" noChangeShapeType="1"/>
              </p14:cNvContentPartPr>
              <p14:nvPr/>
            </p14:nvContentPartPr>
            <p14:xfrm>
              <a:off x="3098800" y="2244725"/>
              <a:ext cx="1336675" cy="619125"/>
            </p14:xfrm>
          </p:contentPart>
        </mc:Choice>
        <mc:Fallback xmlns="">
          <p:pic>
            <p:nvPicPr>
              <p:cNvPr id="20483" name="Ink 15"/>
              <p:cNvPicPr>
                <a:picLocks noRot="1" noChangeAspect="1" noEditPoints="1" noChangeArrowheads="1" noChangeShapeType="1"/>
              </p:cNvPicPr>
              <p:nvPr/>
            </p:nvPicPr>
            <p:blipFill>
              <a:blip r:embed="rId12"/>
              <a:stretch>
                <a:fillRect/>
              </a:stretch>
            </p:blipFill>
            <p:spPr>
              <a:xfrm>
                <a:off x="3085448" y="2240024"/>
                <a:ext cx="1359049" cy="637207"/>
              </a:xfrm>
              <a:prstGeom prst="rect">
                <a:avLst/>
              </a:prstGeom>
            </p:spPr>
          </p:pic>
        </mc:Fallback>
      </mc:AlternateContent>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6"/>
          <p:cNvSpPr txBox="1">
            <a:spLocks noChangeArrowheads="1"/>
          </p:cNvSpPr>
          <p:nvPr>
            <p:custDataLst>
              <p:tags r:id="rId1"/>
            </p:custDataLst>
          </p:nvPr>
        </p:nvSpPr>
        <p:spPr bwMode="auto">
          <a:xfrm>
            <a:off x="100013" y="68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71683" name="Text Box 7"/>
          <p:cNvSpPr txBox="1">
            <a:spLocks noChangeArrowheads="1"/>
          </p:cNvSpPr>
          <p:nvPr>
            <p:custDataLst>
              <p:tags r:id="rId2"/>
            </p:custDataLst>
          </p:nvPr>
        </p:nvSpPr>
        <p:spPr bwMode="auto">
          <a:xfrm>
            <a:off x="304800" y="1447800"/>
            <a:ext cx="345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DA740E"/>
                </a:solidFill>
                <a:latin typeface="Courier New" pitchFamily="1" charset="0"/>
              </a:rPr>
              <a:t>def</a:t>
            </a:r>
            <a:r>
              <a:rPr lang="en-US" b="1">
                <a:latin typeface="Courier New" pitchFamily="1" charset="0"/>
              </a:rPr>
              <a:t> lotto(Y,W): </a:t>
            </a:r>
          </a:p>
        </p:txBody>
      </p:sp>
      <p:sp>
        <p:nvSpPr>
          <p:cNvPr id="71684" name="Text Box 11"/>
          <p:cNvSpPr txBox="1">
            <a:spLocks noChangeArrowheads="1"/>
          </p:cNvSpPr>
          <p:nvPr>
            <p:custDataLst>
              <p:tags r:id="rId3"/>
            </p:custDataLst>
          </p:nvPr>
        </p:nvSpPr>
        <p:spPr bwMode="auto">
          <a:xfrm>
            <a:off x="3298825" y="777875"/>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Y</a:t>
            </a:r>
            <a:r>
              <a:rPr lang="en-US" sz="1400"/>
              <a:t> and </a:t>
            </a:r>
            <a:r>
              <a:rPr lang="en-US" sz="1400" b="1">
                <a:latin typeface="Courier New" pitchFamily="1" charset="0"/>
              </a:rPr>
              <a:t>W</a:t>
            </a:r>
            <a:r>
              <a:rPr lang="en-US" sz="1400"/>
              <a:t>, two lists of lottery numbers (ints)</a:t>
            </a:r>
            <a:endParaRPr lang="en-US" sz="1400" b="1">
              <a:latin typeface="Courier New" pitchFamily="1" charset="0"/>
            </a:endParaRPr>
          </a:p>
        </p:txBody>
      </p:sp>
      <p:sp>
        <p:nvSpPr>
          <p:cNvPr id="71685" name="Text Box 12"/>
          <p:cNvSpPr txBox="1">
            <a:spLocks noChangeArrowheads="1"/>
          </p:cNvSpPr>
          <p:nvPr>
            <p:custDataLst>
              <p:tags r:id="rId4"/>
            </p:custDataLst>
          </p:nvPr>
        </p:nvSpPr>
        <p:spPr bwMode="auto">
          <a:xfrm>
            <a:off x="3298825" y="960438"/>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matches between </a:t>
            </a:r>
            <a:r>
              <a:rPr lang="en-US" sz="1400" b="1">
                <a:latin typeface="Courier New" pitchFamily="1" charset="0"/>
              </a:rPr>
              <a:t>Y</a:t>
            </a:r>
            <a:r>
              <a:rPr lang="en-US" sz="1400"/>
              <a:t> &amp; </a:t>
            </a:r>
            <a:r>
              <a:rPr lang="en-US" sz="1400" b="1">
                <a:latin typeface="Courier New" pitchFamily="1" charset="0"/>
              </a:rPr>
              <a:t>W</a:t>
            </a:r>
            <a:r>
              <a:rPr lang="en-US" sz="1400"/>
              <a:t> </a:t>
            </a:r>
          </a:p>
        </p:txBody>
      </p:sp>
      <p:sp>
        <p:nvSpPr>
          <p:cNvPr id="71686" name="Text Box 13"/>
          <p:cNvSpPr txBox="1">
            <a:spLocks noChangeArrowheads="1"/>
          </p:cNvSpPr>
          <p:nvPr>
            <p:custDataLst>
              <p:tags r:id="rId5"/>
            </p:custDataLst>
          </p:nvPr>
        </p:nvSpPr>
        <p:spPr bwMode="auto">
          <a:xfrm>
            <a:off x="3298825" y="1141413"/>
            <a:ext cx="556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lotto([5,7,42,44],[3,5,7,44]) == 3</a:t>
            </a:r>
          </a:p>
        </p:txBody>
      </p:sp>
      <p:sp>
        <p:nvSpPr>
          <p:cNvPr id="71687" name="Text Box 14"/>
          <p:cNvSpPr txBox="1">
            <a:spLocks noChangeArrowheads="1"/>
          </p:cNvSpPr>
          <p:nvPr>
            <p:custDataLst>
              <p:tags r:id="rId6"/>
            </p:custDataLst>
          </p:nvPr>
        </p:nvSpPr>
        <p:spPr bwMode="auto">
          <a:xfrm>
            <a:off x="7065963" y="882650"/>
            <a:ext cx="1828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Y</a:t>
            </a:r>
            <a:r>
              <a:rPr lang="en-US" sz="1000"/>
              <a:t> are your numbers</a:t>
            </a:r>
          </a:p>
        </p:txBody>
      </p:sp>
      <p:sp>
        <p:nvSpPr>
          <p:cNvPr id="71688" name="Text Box 15"/>
          <p:cNvSpPr txBox="1">
            <a:spLocks noChangeArrowheads="1"/>
          </p:cNvSpPr>
          <p:nvPr>
            <p:custDataLst>
              <p:tags r:id="rId7"/>
            </p:custDataLst>
          </p:nvPr>
        </p:nvSpPr>
        <p:spPr bwMode="auto">
          <a:xfrm>
            <a:off x="7059613" y="750888"/>
            <a:ext cx="15986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W</a:t>
            </a:r>
            <a:r>
              <a:rPr lang="en-US" sz="1000"/>
              <a:t> are the winning numbers</a:t>
            </a:r>
          </a:p>
        </p:txBody>
      </p:sp>
      <mc:AlternateContent xmlns:mc="http://schemas.openxmlformats.org/markup-compatibility/2006" xmlns:p14="http://schemas.microsoft.com/office/powerpoint/2010/main">
        <mc:Choice Requires="p14">
          <p:contentPart p14:bwMode="auto" r:id="rId9">
            <p14:nvContentPartPr>
              <p14:cNvPr id="21506" name="Ink 9"/>
              <p14:cNvContentPartPr>
                <a14:cpLocks xmlns:a14="http://schemas.microsoft.com/office/drawing/2010/main" noRot="1" noChangeAspect="1" noEditPoints="1" noChangeArrowheads="1" noChangeShapeType="1"/>
              </p14:cNvContentPartPr>
              <p14:nvPr/>
            </p14:nvContentPartPr>
            <p14:xfrm>
              <a:off x="1652588" y="2257425"/>
              <a:ext cx="695325" cy="463550"/>
            </p14:xfrm>
          </p:contentPart>
        </mc:Choice>
        <mc:Fallback xmlns="">
          <p:pic>
            <p:nvPicPr>
              <p:cNvPr id="21506" name="Ink 9"/>
              <p:cNvPicPr>
                <a:picLocks noRot="1" noChangeAspect="1" noEditPoints="1" noChangeArrowheads="1" noChangeShapeType="1"/>
              </p:cNvPicPr>
              <p:nvPr/>
            </p:nvPicPr>
            <p:blipFill>
              <a:blip r:embed="rId10"/>
              <a:stretch>
                <a:fillRect/>
              </a:stretch>
            </p:blipFill>
            <p:spPr>
              <a:xfrm>
                <a:off x="1638545" y="2244499"/>
                <a:ext cx="714049" cy="48868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507" name="Ink 10"/>
              <p14:cNvContentPartPr>
                <a14:cpLocks xmlns:a14="http://schemas.microsoft.com/office/drawing/2010/main" noRot="1" noChangeAspect="1" noEditPoints="1" noChangeArrowheads="1" noChangeShapeType="1"/>
              </p14:cNvContentPartPr>
              <p14:nvPr/>
            </p14:nvContentPartPr>
            <p14:xfrm>
              <a:off x="2625725" y="2133600"/>
              <a:ext cx="754063" cy="714375"/>
            </p14:xfrm>
          </p:contentPart>
        </mc:Choice>
        <mc:Fallback xmlns="">
          <p:pic>
            <p:nvPicPr>
              <p:cNvPr id="21507" name="Ink 10"/>
              <p:cNvPicPr>
                <a:picLocks noRot="1" noChangeAspect="1" noEditPoints="1" noChangeArrowheads="1" noChangeShapeType="1"/>
              </p:cNvPicPr>
              <p:nvPr/>
            </p:nvPicPr>
            <p:blipFill>
              <a:blip r:embed="rId12"/>
              <a:stretch>
                <a:fillRect/>
              </a:stretch>
            </p:blipFill>
            <p:spPr>
              <a:xfrm>
                <a:off x="2617458" y="2120304"/>
                <a:ext cx="767362" cy="74204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1508" name="Ink 11"/>
              <p14:cNvContentPartPr>
                <a14:cpLocks xmlns:a14="http://schemas.microsoft.com/office/drawing/2010/main" noRot="1" noChangeAspect="1" noEditPoints="1" noChangeArrowheads="1" noChangeShapeType="1"/>
              </p14:cNvContentPartPr>
              <p14:nvPr/>
            </p14:nvContentPartPr>
            <p14:xfrm>
              <a:off x="3787775" y="2403475"/>
              <a:ext cx="174625" cy="176213"/>
            </p14:xfrm>
          </p:contentPart>
        </mc:Choice>
        <mc:Fallback xmlns="">
          <p:pic>
            <p:nvPicPr>
              <p:cNvPr id="21508" name="Ink 11"/>
              <p:cNvPicPr>
                <a:picLocks noRot="1" noChangeAspect="1" noEditPoints="1" noChangeArrowheads="1" noChangeShapeType="1"/>
              </p:cNvPicPr>
              <p:nvPr/>
            </p:nvPicPr>
            <p:blipFill>
              <a:blip r:embed="rId14"/>
              <a:stretch>
                <a:fillRect/>
              </a:stretch>
            </p:blipFill>
            <p:spPr>
              <a:xfrm>
                <a:off x="3774759" y="2391147"/>
                <a:ext cx="201379" cy="20159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509" name="Ink 12"/>
              <p14:cNvContentPartPr>
                <a14:cpLocks xmlns:a14="http://schemas.microsoft.com/office/drawing/2010/main" noRot="1" noChangeAspect="1" noEditPoints="1" noChangeArrowheads="1" noChangeShapeType="1"/>
              </p14:cNvContentPartPr>
              <p14:nvPr/>
            </p14:nvContentPartPr>
            <p14:xfrm>
              <a:off x="4203700" y="2078038"/>
              <a:ext cx="652463" cy="565150"/>
            </p14:xfrm>
          </p:contentPart>
        </mc:Choice>
        <mc:Fallback xmlns="">
          <p:pic>
            <p:nvPicPr>
              <p:cNvPr id="21509" name="Ink 12"/>
              <p:cNvPicPr>
                <a:picLocks noRot="1" noChangeAspect="1" noEditPoints="1" noChangeArrowheads="1" noChangeShapeType="1"/>
              </p:cNvPicPr>
              <p:nvPr/>
            </p:nvPicPr>
            <p:blipFill>
              <a:blip r:embed="rId16"/>
              <a:stretch>
                <a:fillRect/>
              </a:stretch>
            </p:blipFill>
            <p:spPr>
              <a:xfrm>
                <a:off x="4193607" y="2070098"/>
                <a:ext cx="670487" cy="57814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510" name="Ink 13"/>
              <p14:cNvContentPartPr>
                <a14:cpLocks xmlns:a14="http://schemas.microsoft.com/office/drawing/2010/main" noRot="1" noChangeAspect="1" noEditPoints="1" noChangeArrowheads="1" noChangeShapeType="1"/>
              </p14:cNvContentPartPr>
              <p14:nvPr/>
            </p14:nvContentPartPr>
            <p14:xfrm>
              <a:off x="5483225" y="1919288"/>
              <a:ext cx="2044700" cy="1216025"/>
            </p14:xfrm>
          </p:contentPart>
        </mc:Choice>
        <mc:Fallback xmlns="">
          <p:pic>
            <p:nvPicPr>
              <p:cNvPr id="21510" name="Ink 13"/>
              <p:cNvPicPr>
                <a:picLocks noRot="1" noChangeAspect="1" noEditPoints="1" noChangeArrowheads="1" noChangeShapeType="1"/>
              </p:cNvPicPr>
              <p:nvPr/>
            </p:nvPicPr>
            <p:blipFill>
              <a:blip r:embed="rId18"/>
              <a:stretch>
                <a:fillRect/>
              </a:stretch>
            </p:blipFill>
            <p:spPr>
              <a:xfrm>
                <a:off x="5469156" y="1905507"/>
                <a:ext cx="2072477" cy="123742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1511" name="Ink 14"/>
              <p14:cNvContentPartPr>
                <a14:cpLocks xmlns:a14="http://schemas.microsoft.com/office/drawing/2010/main" noRot="1" noChangeAspect="1" noEditPoints="1" noChangeArrowheads="1" noChangeShapeType="1"/>
              </p14:cNvContentPartPr>
              <p14:nvPr/>
            </p14:nvContentPartPr>
            <p14:xfrm>
              <a:off x="7789863" y="1951038"/>
              <a:ext cx="296862" cy="782637"/>
            </p14:xfrm>
          </p:contentPart>
        </mc:Choice>
        <mc:Fallback xmlns="">
          <p:pic>
            <p:nvPicPr>
              <p:cNvPr id="21511" name="Ink 14"/>
              <p:cNvPicPr>
                <a:picLocks noRot="1" noChangeAspect="1" noEditPoints="1" noChangeArrowheads="1" noChangeShapeType="1"/>
              </p:cNvPicPr>
              <p:nvPr/>
            </p:nvPicPr>
            <p:blipFill>
              <a:blip r:embed="rId20"/>
              <a:stretch>
                <a:fillRect/>
              </a:stretch>
            </p:blipFill>
            <p:spPr>
              <a:xfrm>
                <a:off x="7784168" y="1936985"/>
                <a:ext cx="316795" cy="81182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512" name="Ink 15"/>
              <p14:cNvContentPartPr>
                <a14:cpLocks xmlns:a14="http://schemas.microsoft.com/office/drawing/2010/main" noRot="1" noChangeAspect="1" noEditPoints="1" noChangeArrowheads="1" noChangeShapeType="1"/>
              </p14:cNvContentPartPr>
              <p14:nvPr/>
            </p14:nvContentPartPr>
            <p14:xfrm>
              <a:off x="334963" y="2727325"/>
              <a:ext cx="3340100" cy="3238500"/>
            </p14:xfrm>
          </p:contentPart>
        </mc:Choice>
        <mc:Fallback xmlns="">
          <p:pic>
            <p:nvPicPr>
              <p:cNvPr id="21512" name="Ink 15"/>
              <p:cNvPicPr>
                <a:picLocks noRot="1" noChangeAspect="1" noEditPoints="1" noChangeArrowheads="1" noChangeShapeType="1"/>
              </p:cNvPicPr>
              <p:nvPr/>
            </p:nvPicPr>
            <p:blipFill>
              <a:blip r:embed="rId22"/>
              <a:stretch>
                <a:fillRect/>
              </a:stretch>
            </p:blipFill>
            <p:spPr>
              <a:xfrm>
                <a:off x="319838" y="2718679"/>
                <a:ext cx="3369270" cy="325254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1513" name="Ink 16"/>
              <p14:cNvContentPartPr>
                <a14:cpLocks xmlns:a14="http://schemas.microsoft.com/office/drawing/2010/main" noRot="1" noChangeAspect="1" noEditPoints="1" noChangeArrowheads="1" noChangeShapeType="1"/>
              </p14:cNvContentPartPr>
              <p14:nvPr/>
            </p14:nvContentPartPr>
            <p14:xfrm>
              <a:off x="4341813" y="3373438"/>
              <a:ext cx="677862" cy="508000"/>
            </p14:xfrm>
          </p:contentPart>
        </mc:Choice>
        <mc:Fallback xmlns="">
          <p:pic>
            <p:nvPicPr>
              <p:cNvPr id="21513" name="Ink 16"/>
              <p:cNvPicPr>
                <a:picLocks noRot="1" noChangeAspect="1" noEditPoints="1" noChangeArrowheads="1" noChangeShapeType="1"/>
              </p:cNvPicPr>
              <p:nvPr/>
            </p:nvPicPr>
            <p:blipFill>
              <a:blip r:embed="rId24"/>
              <a:stretch>
                <a:fillRect/>
              </a:stretch>
            </p:blipFill>
            <p:spPr>
              <a:xfrm>
                <a:off x="4327758" y="3366612"/>
                <a:ext cx="696601" cy="522371"/>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1514" name="Ink 17"/>
              <p14:cNvContentPartPr>
                <a14:cpLocks xmlns:a14="http://schemas.microsoft.com/office/drawing/2010/main" noRot="1" noChangeAspect="1" noEditPoints="1" noChangeArrowheads="1" noChangeShapeType="1"/>
              </p14:cNvContentPartPr>
              <p14:nvPr/>
            </p14:nvContentPartPr>
            <p14:xfrm>
              <a:off x="1466850" y="3324225"/>
              <a:ext cx="1249363" cy="555625"/>
            </p14:xfrm>
          </p:contentPart>
        </mc:Choice>
        <mc:Fallback xmlns="">
          <p:pic>
            <p:nvPicPr>
              <p:cNvPr id="21514" name="Ink 17"/>
              <p:cNvPicPr>
                <a:picLocks noRot="1" noChangeAspect="1" noEditPoints="1" noChangeArrowheads="1" noChangeShapeType="1"/>
              </p:cNvPicPr>
              <p:nvPr/>
            </p:nvPicPr>
            <p:blipFill>
              <a:blip r:embed="rId26"/>
              <a:stretch>
                <a:fillRect/>
              </a:stretch>
            </p:blipFill>
            <p:spPr>
              <a:xfrm>
                <a:off x="1462165" y="3312342"/>
                <a:ext cx="1268102" cy="580471"/>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1515" name="Ink 18"/>
              <p14:cNvContentPartPr>
                <a14:cpLocks xmlns:a14="http://schemas.microsoft.com/office/drawing/2010/main" noRot="1" noChangeAspect="1" noEditPoints="1" noChangeArrowheads="1" noChangeShapeType="1"/>
              </p14:cNvContentPartPr>
              <p14:nvPr/>
            </p14:nvContentPartPr>
            <p14:xfrm>
              <a:off x="3506788" y="3562350"/>
              <a:ext cx="720725" cy="266700"/>
            </p14:xfrm>
          </p:contentPart>
        </mc:Choice>
        <mc:Fallback xmlns="">
          <p:pic>
            <p:nvPicPr>
              <p:cNvPr id="21515" name="Ink 18"/>
              <p:cNvPicPr>
                <a:picLocks noRot="1" noChangeAspect="1" noEditPoints="1" noChangeArrowheads="1" noChangeShapeType="1"/>
              </p:cNvPicPr>
              <p:nvPr/>
            </p:nvPicPr>
            <p:blipFill>
              <a:blip r:embed="rId28"/>
              <a:stretch>
                <a:fillRect/>
              </a:stretch>
            </p:blipFill>
            <p:spPr>
              <a:xfrm>
                <a:off x="3497073" y="3548747"/>
                <a:ext cx="736557" cy="293907"/>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1516" name="Ink 19"/>
              <p14:cNvContentPartPr>
                <a14:cpLocks xmlns:a14="http://schemas.microsoft.com/office/drawing/2010/main" noRot="1" noChangeAspect="1" noEditPoints="1" noChangeArrowheads="1" noChangeShapeType="1"/>
              </p14:cNvContentPartPr>
              <p14:nvPr/>
            </p14:nvContentPartPr>
            <p14:xfrm>
              <a:off x="4576763" y="3563938"/>
              <a:ext cx="209550" cy="171450"/>
            </p14:xfrm>
          </p:contentPart>
        </mc:Choice>
        <mc:Fallback xmlns="">
          <p:pic>
            <p:nvPicPr>
              <p:cNvPr id="21516" name="Ink 19"/>
              <p:cNvPicPr>
                <a:picLocks noRot="1" noChangeAspect="1" noEditPoints="1" noChangeArrowheads="1" noChangeShapeType="1"/>
              </p:cNvPicPr>
              <p:nvPr/>
            </p:nvPicPr>
            <p:blipFill>
              <a:blip r:embed="rId30"/>
              <a:stretch>
                <a:fillRect/>
              </a:stretch>
            </p:blipFill>
            <p:spPr>
              <a:xfrm>
                <a:off x="4563034" y="3550971"/>
                <a:ext cx="227615" cy="198824"/>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1517" name="Ink 20"/>
              <p14:cNvContentPartPr>
                <a14:cpLocks xmlns:a14="http://schemas.microsoft.com/office/drawing/2010/main" noRot="1" noChangeAspect="1" noEditPoints="1" noChangeArrowheads="1" noChangeShapeType="1"/>
              </p14:cNvContentPartPr>
              <p14:nvPr/>
            </p14:nvContentPartPr>
            <p14:xfrm>
              <a:off x="5102225" y="3333750"/>
              <a:ext cx="149225" cy="479425"/>
            </p14:xfrm>
          </p:contentPart>
        </mc:Choice>
        <mc:Fallback xmlns="">
          <p:pic>
            <p:nvPicPr>
              <p:cNvPr id="21517" name="Ink 20"/>
              <p:cNvPicPr>
                <a:picLocks noRot="1" noChangeAspect="1" noEditPoints="1" noChangeArrowheads="1" noChangeShapeType="1"/>
              </p:cNvPicPr>
              <p:nvPr/>
            </p:nvPicPr>
            <p:blipFill>
              <a:blip r:embed="rId32"/>
              <a:stretch>
                <a:fillRect/>
              </a:stretch>
            </p:blipFill>
            <p:spPr>
              <a:xfrm>
                <a:off x="5094314" y="3325820"/>
                <a:ext cx="171159" cy="498169"/>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1518" name="Ink 21"/>
              <p14:cNvContentPartPr>
                <a14:cpLocks xmlns:a14="http://schemas.microsoft.com/office/drawing/2010/main" noRot="1" noChangeAspect="1" noEditPoints="1" noChangeArrowheads="1" noChangeShapeType="1"/>
              </p14:cNvContentPartPr>
              <p14:nvPr/>
            </p14:nvContentPartPr>
            <p14:xfrm>
              <a:off x="4119563" y="4678363"/>
              <a:ext cx="63500" cy="579437"/>
            </p14:xfrm>
          </p:contentPart>
        </mc:Choice>
        <mc:Fallback xmlns="">
          <p:pic>
            <p:nvPicPr>
              <p:cNvPr id="21518" name="Ink 21"/>
              <p:cNvPicPr>
                <a:picLocks noRot="1" noChangeAspect="1" noEditPoints="1" noChangeArrowheads="1" noChangeShapeType="1"/>
              </p:cNvPicPr>
              <p:nvPr/>
            </p:nvPicPr>
            <p:blipFill>
              <a:blip r:embed="rId34"/>
              <a:stretch>
                <a:fillRect/>
              </a:stretch>
            </p:blipFill>
            <p:spPr>
              <a:xfrm>
                <a:off x="4106641" y="4665358"/>
                <a:ext cx="90451" cy="602918"/>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1519" name="Ink 22"/>
              <p14:cNvContentPartPr>
                <a14:cpLocks xmlns:a14="http://schemas.microsoft.com/office/drawing/2010/main" noRot="1" noChangeAspect="1" noEditPoints="1" noChangeArrowheads="1" noChangeShapeType="1"/>
              </p14:cNvContentPartPr>
              <p14:nvPr/>
            </p14:nvContentPartPr>
            <p14:xfrm>
              <a:off x="4502150" y="5365750"/>
              <a:ext cx="80963" cy="333375"/>
            </p14:xfrm>
          </p:contentPart>
        </mc:Choice>
        <mc:Fallback xmlns="">
          <p:pic>
            <p:nvPicPr>
              <p:cNvPr id="21519" name="Ink 22"/>
              <p:cNvPicPr>
                <a:picLocks noRot="1" noChangeAspect="1" noEditPoints="1" noChangeArrowheads="1" noChangeShapeType="1"/>
              </p:cNvPicPr>
              <p:nvPr/>
            </p:nvPicPr>
            <p:blipFill>
              <a:blip r:embed="rId36"/>
              <a:stretch>
                <a:fillRect/>
              </a:stretch>
            </p:blipFill>
            <p:spPr>
              <a:xfrm>
                <a:off x="4498209" y="5358149"/>
                <a:ext cx="97442" cy="344958"/>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1520" name="Ink 23"/>
              <p14:cNvContentPartPr>
                <a14:cpLocks xmlns:a14="http://schemas.microsoft.com/office/drawing/2010/main" noRot="1" noChangeAspect="1" noEditPoints="1" noChangeArrowheads="1" noChangeShapeType="1"/>
              </p14:cNvContentPartPr>
              <p14:nvPr/>
            </p14:nvContentPartPr>
            <p14:xfrm>
              <a:off x="5172075" y="4667250"/>
              <a:ext cx="69850" cy="638175"/>
            </p14:xfrm>
          </p:contentPart>
        </mc:Choice>
        <mc:Fallback xmlns="">
          <p:pic>
            <p:nvPicPr>
              <p:cNvPr id="21520" name="Ink 23"/>
              <p:cNvPicPr>
                <a:picLocks noRot="1" noChangeAspect="1" noEditPoints="1" noChangeArrowheads="1" noChangeShapeType="1"/>
              </p:cNvPicPr>
              <p:nvPr/>
            </p:nvPicPr>
            <p:blipFill>
              <a:blip r:embed="rId38"/>
              <a:stretch>
                <a:fillRect/>
              </a:stretch>
            </p:blipFill>
            <p:spPr>
              <a:xfrm>
                <a:off x="5158684" y="4654624"/>
                <a:ext cx="87222" cy="656934"/>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1521" name="Ink 24"/>
              <p14:cNvContentPartPr>
                <a14:cpLocks xmlns:a14="http://schemas.microsoft.com/office/drawing/2010/main" noRot="1" noChangeAspect="1" noEditPoints="1" noChangeArrowheads="1" noChangeShapeType="1"/>
              </p14:cNvContentPartPr>
              <p14:nvPr/>
            </p14:nvContentPartPr>
            <p14:xfrm>
              <a:off x="5638800" y="5414963"/>
              <a:ext cx="103188" cy="377825"/>
            </p14:xfrm>
          </p:contentPart>
        </mc:Choice>
        <mc:Fallback xmlns="">
          <p:pic>
            <p:nvPicPr>
              <p:cNvPr id="21521" name="Ink 24"/>
              <p:cNvPicPr>
                <a:picLocks noRot="1" noChangeAspect="1" noEditPoints="1" noChangeArrowheads="1" noChangeShapeType="1"/>
              </p:cNvPicPr>
              <p:nvPr/>
            </p:nvPicPr>
            <p:blipFill>
              <a:blip r:embed="rId40"/>
              <a:stretch>
                <a:fillRect/>
              </a:stretch>
            </p:blipFill>
            <p:spPr>
              <a:xfrm>
                <a:off x="5635944" y="5411001"/>
                <a:ext cx="117113" cy="384668"/>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1522" name="Ink 25"/>
              <p14:cNvContentPartPr>
                <a14:cpLocks xmlns:a14="http://schemas.microsoft.com/office/drawing/2010/main" noRot="1" noChangeAspect="1" noEditPoints="1" noChangeArrowheads="1" noChangeShapeType="1"/>
              </p14:cNvContentPartPr>
              <p14:nvPr/>
            </p14:nvContentPartPr>
            <p14:xfrm>
              <a:off x="6397625" y="4684713"/>
              <a:ext cx="14288" cy="741362"/>
            </p14:xfrm>
          </p:contentPart>
        </mc:Choice>
        <mc:Fallback xmlns="">
          <p:pic>
            <p:nvPicPr>
              <p:cNvPr id="21522" name="Ink 25"/>
              <p:cNvPicPr>
                <a:picLocks noRot="1" noChangeAspect="1" noEditPoints="1" noChangeArrowheads="1" noChangeShapeType="1"/>
              </p:cNvPicPr>
              <p:nvPr/>
            </p:nvPicPr>
            <p:blipFill>
              <a:blip r:embed="rId42"/>
              <a:stretch>
                <a:fillRect/>
              </a:stretch>
            </p:blipFill>
            <p:spPr>
              <a:xfrm>
                <a:off x="6385079" y="4674497"/>
                <a:ext cx="39728" cy="755956"/>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1523" name="Ink 26"/>
              <p14:cNvContentPartPr>
                <a14:cpLocks xmlns:a14="http://schemas.microsoft.com/office/drawing/2010/main" noRot="1" noChangeAspect="1" noEditPoints="1" noChangeArrowheads="1" noChangeShapeType="1"/>
              </p14:cNvContentPartPr>
              <p14:nvPr/>
            </p14:nvContentPartPr>
            <p14:xfrm>
              <a:off x="6813550" y="4600575"/>
              <a:ext cx="528638" cy="1343025"/>
            </p14:xfrm>
          </p:contentPart>
        </mc:Choice>
        <mc:Fallback xmlns="">
          <p:pic>
            <p:nvPicPr>
              <p:cNvPr id="21523" name="Ink 26"/>
              <p:cNvPicPr>
                <a:picLocks noRot="1" noChangeAspect="1" noEditPoints="1" noChangeArrowheads="1" noChangeShapeType="1"/>
              </p:cNvPicPr>
              <p:nvPr/>
            </p:nvPicPr>
            <p:blipFill>
              <a:blip r:embed="rId44"/>
              <a:stretch>
                <a:fillRect/>
              </a:stretch>
            </p:blipFill>
            <p:spPr>
              <a:xfrm>
                <a:off x="6807461" y="4594457"/>
                <a:ext cx="547262" cy="1358139"/>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1524" name="Ink 27"/>
              <p14:cNvContentPartPr>
                <a14:cpLocks xmlns:a14="http://schemas.microsoft.com/office/drawing/2010/main" noRot="1" noChangeAspect="1" noEditPoints="1" noChangeArrowheads="1" noChangeShapeType="1"/>
              </p14:cNvContentPartPr>
              <p14:nvPr/>
            </p14:nvContentPartPr>
            <p14:xfrm>
              <a:off x="544513" y="3097213"/>
              <a:ext cx="14287" cy="12700"/>
            </p14:xfrm>
          </p:contentPart>
        </mc:Choice>
        <mc:Fallback xmlns="">
          <p:pic>
            <p:nvPicPr>
              <p:cNvPr id="21524" name="Ink 27"/>
              <p:cNvPicPr>
                <a:picLocks noRot="1" noChangeAspect="1" noEditPoints="1" noChangeArrowheads="1" noChangeShapeType="1"/>
              </p:cNvPicPr>
              <p:nvPr/>
            </p:nvPicPr>
            <p:blipFill>
              <a:blip r:embed="rId46"/>
              <a:stretch>
                <a:fillRect/>
              </a:stretch>
            </p:blipFill>
            <p:spPr>
              <a:xfrm>
                <a:off x="535490" y="3083243"/>
                <a:ext cx="30454" cy="29633"/>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21525" name="Ink 28"/>
              <p14:cNvContentPartPr>
                <a14:cpLocks xmlns:a14="http://schemas.microsoft.com/office/drawing/2010/main" noRot="1" noChangeAspect="1" noEditPoints="1" noChangeArrowheads="1" noChangeShapeType="1"/>
              </p14:cNvContentPartPr>
              <p14:nvPr/>
            </p14:nvContentPartPr>
            <p14:xfrm>
              <a:off x="3636963" y="2722563"/>
              <a:ext cx="1692275" cy="392112"/>
            </p14:xfrm>
          </p:contentPart>
        </mc:Choice>
        <mc:Fallback xmlns="">
          <p:pic>
            <p:nvPicPr>
              <p:cNvPr id="21525" name="Ink 28"/>
              <p:cNvPicPr>
                <a:picLocks noRot="1" noChangeAspect="1" noEditPoints="1" noChangeArrowheads="1" noChangeShapeType="1"/>
              </p:cNvPicPr>
              <p:nvPr/>
            </p:nvPicPr>
            <p:blipFill>
              <a:blip r:embed="rId48"/>
              <a:stretch>
                <a:fillRect/>
              </a:stretch>
            </p:blipFill>
            <p:spPr>
              <a:xfrm>
                <a:off x="3622954" y="2715741"/>
                <a:ext cx="1722090" cy="413298"/>
              </a:xfrm>
              <a:prstGeom prst="rect">
                <a:avLst/>
              </a:prstGeom>
            </p:spPr>
          </p:pic>
        </mc:Fallback>
      </mc:AlternateContent>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6"/>
          <p:cNvSpPr txBox="1">
            <a:spLocks noChangeArrowheads="1"/>
          </p:cNvSpPr>
          <p:nvPr>
            <p:custDataLst>
              <p:tags r:id="rId1"/>
            </p:custDataLst>
          </p:nvPr>
        </p:nvSpPr>
        <p:spPr bwMode="auto">
          <a:xfrm>
            <a:off x="100013" y="6096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i="1"/>
              <a:t>Extra!</a:t>
            </a:r>
            <a:r>
              <a:rPr lang="en-US" sz="1800"/>
              <a:t>  </a:t>
            </a:r>
          </a:p>
        </p:txBody>
      </p:sp>
      <p:sp>
        <p:nvSpPr>
          <p:cNvPr id="72707" name="Text Box 27"/>
          <p:cNvSpPr txBox="1">
            <a:spLocks noChangeArrowheads="1"/>
          </p:cNvSpPr>
          <p:nvPr>
            <p:custDataLst>
              <p:tags r:id="rId2"/>
            </p:custDataLst>
          </p:nvPr>
        </p:nvSpPr>
        <p:spPr bwMode="auto">
          <a:xfrm>
            <a:off x="304800" y="1066800"/>
            <a:ext cx="345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DA740E"/>
                </a:solidFill>
                <a:latin typeface="Courier New" pitchFamily="1" charset="0"/>
              </a:rPr>
              <a:t>def</a:t>
            </a:r>
            <a:r>
              <a:rPr lang="en-US" b="1">
                <a:latin typeface="Courier New" pitchFamily="1" charset="0"/>
              </a:rPr>
              <a:t> numdivs(N): </a:t>
            </a:r>
          </a:p>
        </p:txBody>
      </p:sp>
      <p:sp>
        <p:nvSpPr>
          <p:cNvPr id="72708" name="Text Box 28"/>
          <p:cNvSpPr txBox="1">
            <a:spLocks noChangeArrowheads="1"/>
          </p:cNvSpPr>
          <p:nvPr>
            <p:custDataLst>
              <p:tags r:id="rId3"/>
            </p:custDataLst>
          </p:nvPr>
        </p:nvSpPr>
        <p:spPr bwMode="auto">
          <a:xfrm>
            <a:off x="4419600" y="625475"/>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N</a:t>
            </a:r>
            <a:r>
              <a:rPr lang="en-US" sz="1400"/>
              <a:t>, an int &gt;= 2</a:t>
            </a:r>
            <a:endParaRPr lang="en-US" sz="1400" b="1">
              <a:latin typeface="Courier New" pitchFamily="1" charset="0"/>
            </a:endParaRPr>
          </a:p>
        </p:txBody>
      </p:sp>
      <p:sp>
        <p:nvSpPr>
          <p:cNvPr id="72709" name="Text Box 29"/>
          <p:cNvSpPr txBox="1">
            <a:spLocks noChangeArrowheads="1"/>
          </p:cNvSpPr>
          <p:nvPr>
            <p:custDataLst>
              <p:tags r:id="rId4"/>
            </p:custDataLst>
          </p:nvPr>
        </p:nvSpPr>
        <p:spPr bwMode="auto">
          <a:xfrm>
            <a:off x="4419600" y="808038"/>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number of positive divisors of </a:t>
            </a:r>
            <a:r>
              <a:rPr lang="en-US" sz="1400" b="1">
                <a:latin typeface="Courier New" pitchFamily="1" charset="0"/>
              </a:rPr>
              <a:t>N</a:t>
            </a:r>
          </a:p>
        </p:txBody>
      </p:sp>
      <p:sp>
        <p:nvSpPr>
          <p:cNvPr id="72710" name="Text Box 30"/>
          <p:cNvSpPr txBox="1">
            <a:spLocks noChangeArrowheads="1"/>
          </p:cNvSpPr>
          <p:nvPr>
            <p:custDataLst>
              <p:tags r:id="rId5"/>
            </p:custDataLst>
          </p:nvPr>
        </p:nvSpPr>
        <p:spPr bwMode="auto">
          <a:xfrm>
            <a:off x="4419600" y="989013"/>
            <a:ext cx="4321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numdivs(12) == 6   </a:t>
            </a:r>
            <a:r>
              <a:rPr lang="en-US" sz="1000">
                <a:latin typeface="Arial" charset="0"/>
              </a:rPr>
              <a:t>(1,2,3,4,6,12)</a:t>
            </a:r>
          </a:p>
        </p:txBody>
      </p:sp>
      <p:sp>
        <p:nvSpPr>
          <p:cNvPr id="72711" name="Text Box 31"/>
          <p:cNvSpPr txBox="1">
            <a:spLocks noChangeArrowheads="1"/>
          </p:cNvSpPr>
          <p:nvPr>
            <p:custDataLst>
              <p:tags r:id="rId6"/>
            </p:custDataLst>
          </p:nvPr>
        </p:nvSpPr>
        <p:spPr bwMode="auto">
          <a:xfrm>
            <a:off x="4648200" y="4195763"/>
            <a:ext cx="3733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t>How could you use this to compute all of the prime numbers up to </a:t>
            </a:r>
            <a:r>
              <a:rPr lang="en-US" sz="1800" b="1">
                <a:latin typeface="Courier New" pitchFamily="1" charset="0"/>
              </a:rPr>
              <a:t>P</a:t>
            </a:r>
            <a:r>
              <a:rPr lang="en-US" sz="1800"/>
              <a:t>?</a:t>
            </a:r>
          </a:p>
        </p:txBody>
      </p:sp>
      <p:sp>
        <p:nvSpPr>
          <p:cNvPr id="72712" name="Rectangle 42"/>
          <p:cNvSpPr>
            <a:spLocks noChangeArrowheads="1"/>
          </p:cNvSpPr>
          <p:nvPr/>
        </p:nvSpPr>
        <p:spPr bwMode="auto">
          <a:xfrm>
            <a:off x="304800" y="4267200"/>
            <a:ext cx="5148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b="1">
                <a:solidFill>
                  <a:srgbClr val="CA770E"/>
                </a:solidFill>
                <a:latin typeface="Courier New" pitchFamily="1" charset="0"/>
              </a:rPr>
              <a:t>def</a:t>
            </a:r>
            <a:r>
              <a:rPr lang="en-US" b="1">
                <a:latin typeface="Courier New" pitchFamily="1" charset="0"/>
              </a:rPr>
              <a:t> primesUpto( P ):</a:t>
            </a:r>
            <a:endParaRPr lang="en-US"/>
          </a:p>
        </p:txBody>
      </p:sp>
      <p:sp>
        <p:nvSpPr>
          <p:cNvPr id="72713" name="Rectangle 8"/>
          <p:cNvSpPr>
            <a:spLocks noChangeArrowheads="1"/>
          </p:cNvSpPr>
          <p:nvPr/>
        </p:nvSpPr>
        <p:spPr bwMode="auto">
          <a:xfrm>
            <a:off x="955675" y="3657600"/>
            <a:ext cx="7085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b="1" i="1">
                <a:solidFill>
                  <a:srgbClr val="0D1EFE"/>
                </a:solidFill>
              </a:rPr>
              <a:t>What if you want the divisors themselves? or prime #s?</a:t>
            </a:r>
          </a:p>
        </p:txBody>
      </p:sp>
      <p:sp>
        <p:nvSpPr>
          <p:cNvPr id="72714" name="Ink 51"/>
          <p:cNvSpPr>
            <a:spLocks noRot="1" noChangeAspect="1" noEditPoints="1" noChangeArrowheads="1" noChangeShapeType="1" noTextEdit="1"/>
          </p:cNvSpPr>
          <p:nvPr/>
        </p:nvSpPr>
        <p:spPr bwMode="auto">
          <a:xfrm>
            <a:off x="7815263" y="2843213"/>
            <a:ext cx="9525" cy="12700"/>
          </a:xfrm>
          <a:custGeom>
            <a:avLst/>
            <a:gdLst>
              <a:gd name="T0" fmla="*/ 0 w 26"/>
              <a:gd name="T1" fmla="*/ 2147483647 h 35"/>
              <a:gd name="T2" fmla="*/ 2147483647 w 26"/>
              <a:gd name="T3" fmla="*/ 0 h 35"/>
              <a:gd name="T4" fmla="*/ 0 60000 65536"/>
              <a:gd name="T5" fmla="*/ 0 60000 65536"/>
              <a:gd name="T6" fmla="*/ 0 w 26"/>
              <a:gd name="T7" fmla="*/ 0 h 35"/>
              <a:gd name="T8" fmla="*/ 26 w 26"/>
              <a:gd name="T9" fmla="*/ 35 h 35"/>
            </a:gdLst>
            <a:ahLst/>
            <a:cxnLst>
              <a:cxn ang="T4">
                <a:pos x="T0" y="T1"/>
              </a:cxn>
              <a:cxn ang="T5">
                <a:pos x="T2" y="T3"/>
              </a:cxn>
            </a:cxnLst>
            <a:rect l="T6" t="T7" r="T8" b="T9"/>
            <a:pathLst>
              <a:path w="26" h="35" extrusionOk="0">
                <a:moveTo>
                  <a:pt x="0" y="11"/>
                </a:moveTo>
                <a:cubicBezTo>
                  <a:pt x="9" y="44"/>
                  <a:pt x="9" y="26"/>
                  <a:pt x="25" y="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mc:AlternateContent xmlns:mc="http://schemas.openxmlformats.org/markup-compatibility/2006" xmlns:p14="http://schemas.microsoft.com/office/powerpoint/2010/main">
        <mc:Choice Requires="p14">
          <p:contentPart p14:bwMode="auto" r:id="rId8">
            <p14:nvContentPartPr>
              <p14:cNvPr id="22530" name="Ink 11"/>
              <p14:cNvContentPartPr>
                <a14:cpLocks xmlns:a14="http://schemas.microsoft.com/office/drawing/2010/main" noRot="1" noChangeAspect="1" noEditPoints="1" noChangeArrowheads="1" noChangeShapeType="1"/>
              </p14:cNvContentPartPr>
              <p14:nvPr/>
            </p14:nvContentPartPr>
            <p14:xfrm>
              <a:off x="6005513" y="2397125"/>
              <a:ext cx="920750" cy="547688"/>
            </p14:xfrm>
          </p:contentPart>
        </mc:Choice>
        <mc:Fallback xmlns="">
          <p:pic>
            <p:nvPicPr>
              <p:cNvPr id="22530" name="Ink 11"/>
              <p:cNvPicPr>
                <a:picLocks noRot="1" noChangeAspect="1" noEditPoints="1" noChangeArrowheads="1" noChangeShapeType="1"/>
              </p:cNvPicPr>
              <p:nvPr/>
            </p:nvPicPr>
            <p:blipFill>
              <a:blip r:embed="rId9"/>
              <a:stretch>
                <a:fillRect/>
              </a:stretch>
            </p:blipFill>
            <p:spPr>
              <a:xfrm>
                <a:off x="5991126" y="2391724"/>
                <a:ext cx="945207" cy="560291"/>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2531" name="Ink 12"/>
              <p14:cNvContentPartPr>
                <a14:cpLocks xmlns:a14="http://schemas.microsoft.com/office/drawing/2010/main" noRot="1" noChangeAspect="1" noEditPoints="1" noChangeArrowheads="1" noChangeShapeType="1"/>
              </p14:cNvContentPartPr>
              <p14:nvPr/>
            </p14:nvContentPartPr>
            <p14:xfrm>
              <a:off x="7448550" y="444500"/>
              <a:ext cx="814388" cy="1223963"/>
            </p14:xfrm>
          </p:contentPart>
        </mc:Choice>
        <mc:Fallback xmlns="">
          <p:pic>
            <p:nvPicPr>
              <p:cNvPr id="22531" name="Ink 12"/>
              <p:cNvPicPr>
                <a:picLocks noRot="1" noChangeAspect="1" noEditPoints="1" noChangeArrowheads="1" noChangeShapeType="1"/>
              </p:cNvPicPr>
              <p:nvPr/>
            </p:nvPicPr>
            <p:blipFill>
              <a:blip r:embed="rId11"/>
              <a:stretch>
                <a:fillRect/>
              </a:stretch>
            </p:blipFill>
            <p:spPr>
              <a:xfrm>
                <a:off x="7435949" y="436576"/>
                <a:ext cx="834910" cy="1244494"/>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532" name="Ink 13"/>
              <p14:cNvContentPartPr>
                <a14:cpLocks xmlns:a14="http://schemas.microsoft.com/office/drawing/2010/main" noRot="1" noChangeAspect="1" noEditPoints="1" noChangeArrowheads="1" noChangeShapeType="1"/>
              </p14:cNvContentPartPr>
              <p14:nvPr/>
            </p14:nvContentPartPr>
            <p14:xfrm>
              <a:off x="6545263" y="1724025"/>
              <a:ext cx="3175" cy="22225"/>
            </p14:xfrm>
          </p:contentPart>
        </mc:Choice>
        <mc:Fallback xmlns="">
          <p:pic>
            <p:nvPicPr>
              <p:cNvPr id="22532" name="Ink 13"/>
              <p:cNvPicPr>
                <a:picLocks noRot="1" noChangeAspect="1" noEditPoints="1" noChangeArrowheads="1" noChangeShapeType="1"/>
              </p:cNvPicPr>
              <p:nvPr/>
            </p:nvPicPr>
            <p:blipFill>
              <a:blip r:embed="rId13"/>
              <a:stretch>
                <a:fillRect/>
              </a:stretch>
            </p:blipFill>
            <p:spPr>
              <a:xfrm>
                <a:off x="6537008" y="1710841"/>
                <a:ext cx="22543" cy="38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2533" name="Ink 14"/>
              <p14:cNvContentPartPr>
                <a14:cpLocks xmlns:a14="http://schemas.microsoft.com/office/drawing/2010/main" noRot="1" noChangeAspect="1" noEditPoints="1" noChangeArrowheads="1" noChangeShapeType="1"/>
              </p14:cNvContentPartPr>
              <p14:nvPr/>
            </p14:nvContentPartPr>
            <p14:xfrm>
              <a:off x="796925" y="730250"/>
              <a:ext cx="4256088" cy="1404938"/>
            </p14:xfrm>
          </p:contentPart>
        </mc:Choice>
        <mc:Fallback xmlns="">
          <p:pic>
            <p:nvPicPr>
              <p:cNvPr id="22533" name="Ink 14"/>
              <p:cNvPicPr>
                <a:picLocks noRot="1" noChangeAspect="1" noEditPoints="1" noChangeArrowheads="1" noChangeShapeType="1"/>
              </p:cNvPicPr>
              <p:nvPr/>
            </p:nvPicPr>
            <p:blipFill>
              <a:blip r:embed="rId15"/>
              <a:stretch>
                <a:fillRect/>
              </a:stretch>
            </p:blipFill>
            <p:spPr>
              <a:xfrm>
                <a:off x="786484" y="720194"/>
                <a:ext cx="4282371" cy="1427923"/>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2534" name="Ink 15"/>
              <p14:cNvContentPartPr>
                <a14:cpLocks xmlns:a14="http://schemas.microsoft.com/office/drawing/2010/main" noRot="1" noChangeAspect="1" noEditPoints="1" noChangeArrowheads="1" noChangeShapeType="1"/>
              </p14:cNvContentPartPr>
              <p14:nvPr/>
            </p14:nvContentPartPr>
            <p14:xfrm>
              <a:off x="5535613" y="1403350"/>
              <a:ext cx="2714625" cy="1082675"/>
            </p14:xfrm>
          </p:contentPart>
        </mc:Choice>
        <mc:Fallback xmlns="">
          <p:pic>
            <p:nvPicPr>
              <p:cNvPr id="22534" name="Ink 15"/>
              <p:cNvPicPr>
                <a:picLocks noRot="1" noChangeAspect="1" noEditPoints="1" noChangeArrowheads="1" noChangeShapeType="1"/>
              </p:cNvPicPr>
              <p:nvPr/>
            </p:nvPicPr>
            <p:blipFill>
              <a:blip r:embed="rId17"/>
              <a:stretch>
                <a:fillRect/>
              </a:stretch>
            </p:blipFill>
            <p:spPr>
              <a:xfrm>
                <a:off x="5526970" y="1389242"/>
                <a:ext cx="2737673" cy="1106188"/>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2535" name="Ink 16"/>
              <p14:cNvContentPartPr>
                <a14:cpLocks xmlns:a14="http://schemas.microsoft.com/office/drawing/2010/main" noRot="1" noChangeAspect="1" noEditPoints="1" noChangeArrowheads="1" noChangeShapeType="1"/>
              </p14:cNvContentPartPr>
              <p14:nvPr/>
            </p14:nvContentPartPr>
            <p14:xfrm>
              <a:off x="1268413" y="1620838"/>
              <a:ext cx="1262062" cy="663575"/>
            </p14:xfrm>
          </p:contentPart>
        </mc:Choice>
        <mc:Fallback xmlns="">
          <p:pic>
            <p:nvPicPr>
              <p:cNvPr id="22535" name="Ink 16"/>
              <p:cNvPicPr>
                <a:picLocks noRot="1" noChangeAspect="1" noEditPoints="1" noChangeArrowheads="1" noChangeShapeType="1"/>
              </p:cNvPicPr>
              <p:nvPr/>
            </p:nvPicPr>
            <p:blipFill>
              <a:blip r:embed="rId19"/>
              <a:stretch>
                <a:fillRect/>
              </a:stretch>
            </p:blipFill>
            <p:spPr>
              <a:xfrm>
                <a:off x="1255450" y="1608583"/>
                <a:ext cx="1280426" cy="690248"/>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2536" name="Ink 17"/>
              <p14:cNvContentPartPr>
                <a14:cpLocks xmlns:a14="http://schemas.microsoft.com/office/drawing/2010/main" noRot="1" noChangeAspect="1" noEditPoints="1" noChangeArrowheads="1" noChangeShapeType="1"/>
              </p14:cNvContentPartPr>
              <p14:nvPr/>
            </p14:nvContentPartPr>
            <p14:xfrm>
              <a:off x="7556500" y="2800350"/>
              <a:ext cx="80963" cy="195263"/>
            </p14:xfrm>
          </p:contentPart>
        </mc:Choice>
        <mc:Fallback xmlns="">
          <p:pic>
            <p:nvPicPr>
              <p:cNvPr id="22536" name="Ink 17"/>
              <p:cNvPicPr>
                <a:picLocks noRot="1" noChangeAspect="1" noEditPoints="1" noChangeArrowheads="1" noChangeShapeType="1"/>
              </p:cNvPicPr>
              <p:nvPr/>
            </p:nvPicPr>
            <p:blipFill>
              <a:blip r:embed="rId21"/>
              <a:stretch>
                <a:fillRect/>
              </a:stretch>
            </p:blipFill>
            <p:spPr>
              <a:xfrm>
                <a:off x="7549935" y="2795649"/>
                <a:ext cx="94822" cy="206473"/>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2537" name="Ink 18"/>
              <p14:cNvContentPartPr>
                <a14:cpLocks xmlns:a14="http://schemas.microsoft.com/office/drawing/2010/main" noRot="1" noChangeAspect="1" noEditPoints="1" noChangeArrowheads="1" noChangeShapeType="1"/>
              </p14:cNvContentPartPr>
              <p14:nvPr/>
            </p14:nvContentPartPr>
            <p14:xfrm>
              <a:off x="7816850" y="2428875"/>
              <a:ext cx="541338" cy="465138"/>
            </p14:xfrm>
          </p:contentPart>
        </mc:Choice>
        <mc:Fallback xmlns="">
          <p:pic>
            <p:nvPicPr>
              <p:cNvPr id="22537" name="Ink 18"/>
              <p:cNvPicPr>
                <a:picLocks noRot="1" noChangeAspect="1" noEditPoints="1" noChangeArrowheads="1" noChangeShapeType="1"/>
              </p:cNvPicPr>
              <p:nvPr/>
            </p:nvPicPr>
            <p:blipFill>
              <a:blip r:embed="rId23"/>
              <a:stretch>
                <a:fillRect/>
              </a:stretch>
            </p:blipFill>
            <p:spPr>
              <a:xfrm>
                <a:off x="7804964" y="2415544"/>
                <a:ext cx="567270" cy="492881"/>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2538" name="Ink 19"/>
              <p14:cNvContentPartPr>
                <a14:cpLocks xmlns:a14="http://schemas.microsoft.com/office/drawing/2010/main" noRot="1" noChangeAspect="1" noEditPoints="1" noChangeArrowheads="1" noChangeShapeType="1"/>
              </p14:cNvContentPartPr>
              <p14:nvPr/>
            </p14:nvContentPartPr>
            <p14:xfrm>
              <a:off x="1341438" y="2641600"/>
              <a:ext cx="844550" cy="433388"/>
            </p14:xfrm>
          </p:contentPart>
        </mc:Choice>
        <mc:Fallback xmlns="">
          <p:pic>
            <p:nvPicPr>
              <p:cNvPr id="22538" name="Ink 19"/>
              <p:cNvPicPr>
                <a:picLocks noRot="1" noChangeAspect="1" noEditPoints="1" noChangeArrowheads="1" noChangeShapeType="1"/>
              </p:cNvPicPr>
              <p:nvPr/>
            </p:nvPicPr>
            <p:blipFill>
              <a:blip r:embed="rId25"/>
              <a:stretch>
                <a:fillRect/>
              </a:stretch>
            </p:blipFill>
            <p:spPr>
              <a:xfrm>
                <a:off x="1328467" y="2628789"/>
                <a:ext cx="861484" cy="459011"/>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2539" name="Ink 20"/>
              <p14:cNvContentPartPr>
                <a14:cpLocks xmlns:a14="http://schemas.microsoft.com/office/drawing/2010/main" noRot="1" noChangeAspect="1" noEditPoints="1" noChangeArrowheads="1" noChangeShapeType="1"/>
              </p14:cNvContentPartPr>
              <p14:nvPr/>
            </p14:nvContentPartPr>
            <p14:xfrm>
              <a:off x="2517775" y="2754313"/>
              <a:ext cx="1300163" cy="427037"/>
            </p14:xfrm>
          </p:contentPart>
        </mc:Choice>
        <mc:Fallback xmlns="">
          <p:pic>
            <p:nvPicPr>
              <p:cNvPr id="22539" name="Ink 20"/>
              <p:cNvPicPr>
                <a:picLocks noRot="1" noChangeAspect="1" noEditPoints="1" noChangeArrowheads="1" noChangeShapeType="1"/>
              </p:cNvPicPr>
              <p:nvPr/>
            </p:nvPicPr>
            <p:blipFill>
              <a:blip r:embed="rId27"/>
              <a:stretch>
                <a:fillRect/>
              </a:stretch>
            </p:blipFill>
            <p:spPr>
              <a:xfrm>
                <a:off x="2513815" y="2747443"/>
                <a:ext cx="1318161" cy="442585"/>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2540" name="Ink 21"/>
              <p14:cNvContentPartPr>
                <a14:cpLocks xmlns:a14="http://schemas.microsoft.com/office/drawing/2010/main" noRot="1" noChangeAspect="1" noEditPoints="1" noChangeArrowheads="1" noChangeShapeType="1"/>
              </p14:cNvContentPartPr>
              <p14:nvPr/>
            </p14:nvContentPartPr>
            <p14:xfrm>
              <a:off x="1100138" y="5141913"/>
              <a:ext cx="1022350" cy="615950"/>
            </p14:xfrm>
          </p:contentPart>
        </mc:Choice>
        <mc:Fallback xmlns="">
          <p:pic>
            <p:nvPicPr>
              <p:cNvPr id="22540" name="Ink 21"/>
              <p:cNvPicPr>
                <a:picLocks noRot="1" noChangeAspect="1" noEditPoints="1" noChangeArrowheads="1" noChangeShapeType="1"/>
              </p:cNvPicPr>
              <p:nvPr/>
            </p:nvPicPr>
            <p:blipFill>
              <a:blip r:embed="rId29"/>
              <a:stretch>
                <a:fillRect/>
              </a:stretch>
            </p:blipFill>
            <p:spPr>
              <a:xfrm>
                <a:off x="1096177" y="5130033"/>
                <a:ext cx="1041076" cy="63935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2541" name="Ink 22"/>
              <p14:cNvContentPartPr>
                <a14:cpLocks xmlns:a14="http://schemas.microsoft.com/office/drawing/2010/main" noRot="1" noChangeAspect="1" noEditPoints="1" noChangeArrowheads="1" noChangeShapeType="1"/>
              </p14:cNvContentPartPr>
              <p14:nvPr/>
            </p14:nvContentPartPr>
            <p14:xfrm>
              <a:off x="2519363" y="4979988"/>
              <a:ext cx="3870325" cy="1182687"/>
            </p14:xfrm>
          </p:contentPart>
        </mc:Choice>
        <mc:Fallback xmlns="">
          <p:pic>
            <p:nvPicPr>
              <p:cNvPr id="22541" name="Ink 22"/>
              <p:cNvPicPr>
                <a:picLocks noRot="1" noChangeAspect="1" noEditPoints="1" noChangeArrowheads="1" noChangeShapeType="1"/>
              </p:cNvPicPr>
              <p:nvPr/>
            </p:nvPicPr>
            <p:blipFill>
              <a:blip r:embed="rId31"/>
              <a:stretch>
                <a:fillRect/>
              </a:stretch>
            </p:blipFill>
            <p:spPr>
              <a:xfrm>
                <a:off x="2506406" y="4968428"/>
                <a:ext cx="3887602" cy="1202555"/>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2542" name="Ink 23"/>
              <p14:cNvContentPartPr>
                <a14:cpLocks xmlns:a14="http://schemas.microsoft.com/office/drawing/2010/main" noRot="1" noChangeAspect="1" noEditPoints="1" noChangeArrowheads="1" noChangeShapeType="1"/>
              </p14:cNvContentPartPr>
              <p14:nvPr/>
            </p14:nvContentPartPr>
            <p14:xfrm>
              <a:off x="6548438" y="5499100"/>
              <a:ext cx="128587" cy="454025"/>
            </p14:xfrm>
          </p:contentPart>
        </mc:Choice>
        <mc:Fallback xmlns="">
          <p:pic>
            <p:nvPicPr>
              <p:cNvPr id="22542" name="Ink 23"/>
              <p:cNvPicPr>
                <a:picLocks noRot="1" noChangeAspect="1" noEditPoints="1" noChangeArrowheads="1" noChangeShapeType="1"/>
              </p:cNvPicPr>
              <p:nvPr/>
            </p:nvPicPr>
            <p:blipFill>
              <a:blip r:embed="rId33"/>
              <a:stretch>
                <a:fillRect/>
              </a:stretch>
            </p:blipFill>
            <p:spPr>
              <a:xfrm>
                <a:off x="6535250" y="5487938"/>
                <a:ext cx="153865" cy="478148"/>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2543" name="Ink 24"/>
              <p14:cNvContentPartPr>
                <a14:cpLocks xmlns:a14="http://schemas.microsoft.com/office/drawing/2010/main" noRot="1" noChangeAspect="1" noEditPoints="1" noChangeArrowheads="1" noChangeShapeType="1"/>
              </p14:cNvContentPartPr>
              <p14:nvPr/>
            </p14:nvContentPartPr>
            <p14:xfrm>
              <a:off x="7024688" y="4994275"/>
              <a:ext cx="1924050" cy="911225"/>
            </p14:xfrm>
          </p:contentPart>
        </mc:Choice>
        <mc:Fallback xmlns="">
          <p:pic>
            <p:nvPicPr>
              <p:cNvPr id="22543" name="Ink 24"/>
              <p:cNvPicPr>
                <a:picLocks noRot="1" noChangeAspect="1" noEditPoints="1" noChangeArrowheads="1" noChangeShapeType="1"/>
              </p:cNvPicPr>
              <p:nvPr/>
            </p:nvPicPr>
            <p:blipFill>
              <a:blip r:embed="rId35"/>
              <a:stretch>
                <a:fillRect/>
              </a:stretch>
            </p:blipFill>
            <p:spPr>
              <a:xfrm>
                <a:off x="7014253" y="4983136"/>
                <a:ext cx="1948159" cy="937096"/>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2544" name="Ink 25"/>
              <p14:cNvContentPartPr>
                <a14:cpLocks xmlns:a14="http://schemas.microsoft.com/office/drawing/2010/main" noRot="1" noChangeAspect="1" noEditPoints="1" noChangeArrowheads="1" noChangeShapeType="1"/>
              </p14:cNvContentPartPr>
              <p14:nvPr/>
            </p14:nvContentPartPr>
            <p14:xfrm>
              <a:off x="2698750" y="2222500"/>
              <a:ext cx="2362200" cy="242888"/>
            </p14:xfrm>
          </p:contentPart>
        </mc:Choice>
        <mc:Fallback xmlns="">
          <p:pic>
            <p:nvPicPr>
              <p:cNvPr id="22544" name="Ink 25"/>
              <p:cNvPicPr>
                <a:picLocks noRot="1" noChangeAspect="1" noEditPoints="1" noChangeArrowheads="1" noChangeShapeType="1"/>
              </p:cNvPicPr>
              <p:nvPr/>
            </p:nvPicPr>
            <p:blipFill>
              <a:blip r:embed="rId37"/>
              <a:stretch>
                <a:fillRect/>
              </a:stretch>
            </p:blipFill>
            <p:spPr>
              <a:xfrm>
                <a:off x="2691560" y="2212065"/>
                <a:ext cx="2385207" cy="267357"/>
              </a:xfrm>
              <a:prstGeom prst="rect">
                <a:avLst/>
              </a:prstGeom>
            </p:spPr>
          </p:pic>
        </mc:Fallback>
      </mc:AlternateContent>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roup 2"/>
          <p:cNvGrpSpPr>
            <a:grpSpLocks/>
          </p:cNvGrpSpPr>
          <p:nvPr>
            <p:custDataLst>
              <p:tags r:id="rId1"/>
            </p:custDataLst>
          </p:nvPr>
        </p:nvGrpSpPr>
        <p:grpSpPr bwMode="auto">
          <a:xfrm>
            <a:off x="533400" y="990600"/>
            <a:ext cx="8218488" cy="180975"/>
            <a:chOff x="295" y="1311"/>
            <a:chExt cx="5177" cy="114"/>
          </a:xfrm>
        </p:grpSpPr>
        <p:sp>
          <p:nvSpPr>
            <p:cNvPr id="73744" name="Rectangle 3"/>
            <p:cNvSpPr>
              <a:spLocks noChangeArrowheads="1"/>
            </p:cNvSpPr>
            <p:nvPr>
              <p:custDataLst>
                <p:tags r:id="rId1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3745" name="Rectangle 4"/>
            <p:cNvSpPr>
              <a:spLocks noChangeArrowheads="1"/>
            </p:cNvSpPr>
            <p:nvPr>
              <p:custDataLst>
                <p:tags r:id="rId1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3731" name="Text Box 5"/>
          <p:cNvSpPr txBox="1">
            <a:spLocks noChangeArrowheads="1"/>
          </p:cNvSpPr>
          <p:nvPr>
            <p:custDataLst>
              <p:tags r:id="rId2"/>
            </p:custDataLst>
          </p:nvPr>
        </p:nvSpPr>
        <p:spPr bwMode="auto">
          <a:xfrm>
            <a:off x="990600" y="152400"/>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Randomness vs. Determinism</a:t>
            </a:r>
          </a:p>
        </p:txBody>
      </p:sp>
      <p:sp>
        <p:nvSpPr>
          <p:cNvPr id="73732" name="Text Box 6"/>
          <p:cNvSpPr txBox="1">
            <a:spLocks noChangeArrowheads="1"/>
          </p:cNvSpPr>
          <p:nvPr>
            <p:custDataLst>
              <p:tags r:id="rId3"/>
            </p:custDataLst>
          </p:nvPr>
        </p:nvSpPr>
        <p:spPr bwMode="auto">
          <a:xfrm>
            <a:off x="533400" y="1447800"/>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latin typeface="Comic Sans MS" pitchFamily="1" charset="0"/>
              </a:rPr>
              <a:t>Are there random numbers?</a:t>
            </a:r>
          </a:p>
        </p:txBody>
      </p:sp>
      <p:sp>
        <p:nvSpPr>
          <p:cNvPr id="73733" name="Text Box 7"/>
          <p:cNvSpPr txBox="1">
            <a:spLocks noChangeArrowheads="1"/>
          </p:cNvSpPr>
          <p:nvPr>
            <p:custDataLst>
              <p:tags r:id="rId4"/>
            </p:custDataLst>
          </p:nvPr>
        </p:nvSpPr>
        <p:spPr bwMode="auto">
          <a:xfrm>
            <a:off x="4572000" y="1447800"/>
            <a:ext cx="373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latin typeface="Comic Sans MS" pitchFamily="1" charset="0"/>
              </a:rPr>
              <a:t>Can a computer generate them?</a:t>
            </a:r>
          </a:p>
        </p:txBody>
      </p:sp>
      <p:sp>
        <p:nvSpPr>
          <p:cNvPr id="73734" name="Text Box 8"/>
          <p:cNvSpPr txBox="1">
            <a:spLocks noChangeArrowheads="1"/>
          </p:cNvSpPr>
          <p:nvPr>
            <p:custDataLst>
              <p:tags r:id="rId5"/>
            </p:custDataLst>
          </p:nvPr>
        </p:nvSpPr>
        <p:spPr bwMode="auto">
          <a:xfrm>
            <a:off x="5410200" y="5562600"/>
            <a:ext cx="2362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solidFill>
                  <a:schemeClr val="accent2"/>
                </a:solidFill>
              </a:rPr>
              <a:t>The RNG revealed.</a:t>
            </a:r>
          </a:p>
        </p:txBody>
      </p:sp>
      <p:sp>
        <p:nvSpPr>
          <p:cNvPr id="73735" name="AutoShape 9"/>
          <p:cNvSpPr>
            <a:spLocks noChangeArrowheads="1"/>
          </p:cNvSpPr>
          <p:nvPr>
            <p:custDataLst>
              <p:tags r:id="rId6"/>
            </p:custDataLst>
          </p:nvPr>
        </p:nvSpPr>
        <p:spPr bwMode="auto">
          <a:xfrm>
            <a:off x="2057400" y="2438400"/>
            <a:ext cx="4876800" cy="2971800"/>
          </a:xfrm>
          <a:prstGeom prst="cube">
            <a:avLst>
              <a:gd name="adj" fmla="val 11806"/>
            </a:avLst>
          </a:prstGeom>
          <a:solidFill>
            <a:srgbClr val="FC0510">
              <a:alpha val="20000"/>
            </a:srgbClr>
          </a:solidFill>
          <a:ln w="28575">
            <a:solidFill>
              <a:schemeClr val="tx1"/>
            </a:solidFill>
            <a:miter lim="800000"/>
            <a:headEnd/>
            <a:tailEnd/>
          </a:ln>
        </p:spPr>
        <p:txBody>
          <a:bodyPr wrap="none" anchor="ctr"/>
          <a:lstStyle/>
          <a:p>
            <a:pPr algn="ctr"/>
            <a:endParaRPr lang="en-US">
              <a:solidFill>
                <a:srgbClr val="EB102C"/>
              </a:solidFill>
            </a:endParaRPr>
          </a:p>
        </p:txBody>
      </p:sp>
      <p:sp>
        <p:nvSpPr>
          <p:cNvPr id="73736" name="Text Box 10"/>
          <p:cNvSpPr txBox="1">
            <a:spLocks noChangeArrowheads="1"/>
          </p:cNvSpPr>
          <p:nvPr>
            <p:custDataLst>
              <p:tags r:id="rId7"/>
            </p:custDataLst>
          </p:nvPr>
        </p:nvSpPr>
        <p:spPr bwMode="auto">
          <a:xfrm>
            <a:off x="3733800" y="59436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Output</a:t>
            </a:r>
          </a:p>
        </p:txBody>
      </p:sp>
      <p:sp>
        <p:nvSpPr>
          <p:cNvPr id="73737" name="Line 11"/>
          <p:cNvSpPr>
            <a:spLocks noChangeShapeType="1"/>
          </p:cNvSpPr>
          <p:nvPr>
            <p:custDataLst>
              <p:tags r:id="rId8"/>
            </p:custDataLst>
          </p:nvPr>
        </p:nvSpPr>
        <p:spPr bwMode="auto">
          <a:xfrm>
            <a:off x="4343400" y="5562600"/>
            <a:ext cx="0" cy="3873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3738" name="Text Box 12"/>
          <p:cNvSpPr txBox="1">
            <a:spLocks noChangeArrowheads="1"/>
          </p:cNvSpPr>
          <p:nvPr>
            <p:custDataLst>
              <p:tags r:id="rId9"/>
            </p:custDataLst>
          </p:nvPr>
        </p:nvSpPr>
        <p:spPr bwMode="auto">
          <a:xfrm>
            <a:off x="1447800" y="1828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chemeClr val="accent2"/>
                </a:solidFill>
              </a:rPr>
              <a:t>Yes</a:t>
            </a:r>
            <a:endParaRPr lang="en-US"/>
          </a:p>
        </p:txBody>
      </p:sp>
      <p:sp>
        <p:nvSpPr>
          <p:cNvPr id="73739" name="Text Box 13"/>
          <p:cNvSpPr txBox="1">
            <a:spLocks noChangeArrowheads="1"/>
          </p:cNvSpPr>
          <p:nvPr>
            <p:custDataLst>
              <p:tags r:id="rId10"/>
            </p:custDataLst>
          </p:nvPr>
        </p:nvSpPr>
        <p:spPr bwMode="auto">
          <a:xfrm>
            <a:off x="4892675" y="1828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chemeClr val="accent2"/>
                </a:solidFill>
              </a:rPr>
              <a:t>Not without help!</a:t>
            </a:r>
            <a:endParaRPr lang="en-US"/>
          </a:p>
        </p:txBody>
      </p:sp>
      <p:pic>
        <p:nvPicPr>
          <p:cNvPr id="73740" name="Picture 14" descr="Picture 5"/>
          <p:cNvPicPr>
            <a:picLocks noChangeAspect="1" noChangeArrowheads="1"/>
          </p:cNvPicPr>
          <p:nvPr>
            <p:custDataLst>
              <p:tags r:id="rId11"/>
            </p:custDataLst>
          </p:nvPr>
        </p:nvPicPr>
        <p:blipFill>
          <a:blip r:embed="rId18">
            <a:extLst>
              <a:ext uri="{28A0092B-C50C-407E-A947-70E740481C1C}">
                <a14:useLocalDpi xmlns:a14="http://schemas.microsoft.com/office/drawing/2010/main" val="0"/>
              </a:ext>
            </a:extLst>
          </a:blip>
          <a:srcRect/>
          <a:stretch>
            <a:fillRect/>
          </a:stretch>
        </p:blipFill>
        <p:spPr bwMode="auto">
          <a:xfrm>
            <a:off x="2743200" y="2895600"/>
            <a:ext cx="3367088"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1" name="Rectangle 15"/>
          <p:cNvSpPr>
            <a:spLocks noChangeArrowheads="1"/>
          </p:cNvSpPr>
          <p:nvPr>
            <p:custDataLst>
              <p:tags r:id="rId12"/>
            </p:custDataLst>
          </p:nvPr>
        </p:nvSpPr>
        <p:spPr bwMode="auto">
          <a:xfrm>
            <a:off x="2362200" y="6477000"/>
            <a:ext cx="4117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omic Sans MS" pitchFamily="1" charset="0"/>
              </a:rPr>
              <a:t>http://en.wikipedia.org/wiki/Mersenne_twister</a:t>
            </a:r>
          </a:p>
        </p:txBody>
      </p:sp>
      <p:sp>
        <p:nvSpPr>
          <p:cNvPr id="73742" name="Text Box 16"/>
          <p:cNvSpPr txBox="1">
            <a:spLocks noChangeArrowheads="1"/>
          </p:cNvSpPr>
          <p:nvPr>
            <p:custDataLst>
              <p:tags r:id="rId13"/>
            </p:custDataLst>
          </p:nvPr>
        </p:nvSpPr>
        <p:spPr bwMode="auto">
          <a:xfrm>
            <a:off x="7239000" y="5791200"/>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EB102C"/>
                </a:solidFill>
                <a:latin typeface="Georgia" pitchFamily="1" charset="0"/>
              </a:rPr>
              <a:t>Periodic!</a:t>
            </a:r>
          </a:p>
        </p:txBody>
      </p:sp>
      <p:sp>
        <p:nvSpPr>
          <p:cNvPr id="73743" name="Text Box 17"/>
          <p:cNvSpPr txBox="1">
            <a:spLocks noChangeArrowheads="1"/>
          </p:cNvSpPr>
          <p:nvPr>
            <p:custDataLst>
              <p:tags r:id="rId14"/>
            </p:custDataLst>
          </p:nvPr>
        </p:nvSpPr>
        <p:spPr bwMode="auto">
          <a:xfrm>
            <a:off x="7115175" y="6145213"/>
            <a:ext cx="1828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EB102C"/>
                </a:solidFill>
              </a:rPr>
              <a:t>p = 2</a:t>
            </a:r>
            <a:r>
              <a:rPr lang="en-US" sz="1800" baseline="42000">
                <a:solidFill>
                  <a:srgbClr val="EB102C"/>
                </a:solidFill>
              </a:rPr>
              <a:t>19937</a:t>
            </a:r>
            <a:r>
              <a:rPr lang="en-US" sz="1800">
                <a:solidFill>
                  <a:srgbClr val="EB102C"/>
                </a:solidFill>
              </a:rPr>
              <a:t>-1</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2"/>
          <p:cNvGrpSpPr>
            <a:grpSpLocks/>
          </p:cNvGrpSpPr>
          <p:nvPr>
            <p:custDataLst>
              <p:tags r:id="rId1"/>
            </p:custDataLst>
          </p:nvPr>
        </p:nvGrpSpPr>
        <p:grpSpPr bwMode="auto">
          <a:xfrm>
            <a:off x="533400" y="990600"/>
            <a:ext cx="8218488" cy="180975"/>
            <a:chOff x="295" y="1311"/>
            <a:chExt cx="5177" cy="114"/>
          </a:xfrm>
        </p:grpSpPr>
        <p:sp>
          <p:nvSpPr>
            <p:cNvPr id="74777" name="Rectangle 3"/>
            <p:cNvSpPr>
              <a:spLocks noChangeArrowheads="1"/>
            </p:cNvSpPr>
            <p:nvPr>
              <p:custDataLst>
                <p:tags r:id="rId1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4778" name="Rectangle 4"/>
            <p:cNvSpPr>
              <a:spLocks noChangeArrowheads="1"/>
            </p:cNvSpPr>
            <p:nvPr>
              <p:custDataLst>
                <p:tags r:id="rId1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4755" name="Text Box 5"/>
          <p:cNvSpPr txBox="1">
            <a:spLocks noChangeArrowheads="1"/>
          </p:cNvSpPr>
          <p:nvPr>
            <p:custDataLst>
              <p:tags r:id="rId2"/>
            </p:custDataLst>
          </p:nvPr>
        </p:nvSpPr>
        <p:spPr bwMode="auto">
          <a:xfrm>
            <a:off x="990600" y="152400"/>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Some random history…</a:t>
            </a:r>
          </a:p>
        </p:txBody>
      </p:sp>
      <p:sp>
        <p:nvSpPr>
          <p:cNvPr id="74756" name="Text Box 6"/>
          <p:cNvSpPr txBox="1">
            <a:spLocks noChangeArrowheads="1"/>
          </p:cNvSpPr>
          <p:nvPr>
            <p:custDataLst>
              <p:tags r:id="rId3"/>
            </p:custDataLst>
          </p:nvPr>
        </p:nvSpPr>
        <p:spPr bwMode="auto">
          <a:xfrm>
            <a:off x="304800" y="1295400"/>
            <a:ext cx="373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latin typeface="Comic Sans MS" pitchFamily="1" charset="0"/>
              </a:rPr>
              <a:t>True randomness is valuable!</a:t>
            </a:r>
          </a:p>
        </p:txBody>
      </p:sp>
      <p:pic>
        <p:nvPicPr>
          <p:cNvPr id="74757" name="Picture 18" descr="Picture 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657600" y="1371600"/>
            <a:ext cx="5102225" cy="41195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4758" name="Rectangle 19"/>
          <p:cNvSpPr>
            <a:spLocks noChangeArrowheads="1"/>
          </p:cNvSpPr>
          <p:nvPr/>
        </p:nvSpPr>
        <p:spPr bwMode="auto">
          <a:xfrm>
            <a:off x="3581400" y="5715000"/>
            <a:ext cx="5343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Arial" charset="0"/>
              </a:rPr>
              <a:t>http://www.rand.org/pubs/monograph_reports/MR1418/index.html</a:t>
            </a:r>
          </a:p>
        </p:txBody>
      </p:sp>
      <p:grpSp>
        <p:nvGrpSpPr>
          <p:cNvPr id="74759" name="Group 20"/>
          <p:cNvGrpSpPr>
            <a:grpSpLocks/>
          </p:cNvGrpSpPr>
          <p:nvPr>
            <p:custDataLst>
              <p:tags r:id="rId4"/>
            </p:custDataLst>
          </p:nvPr>
        </p:nvGrpSpPr>
        <p:grpSpPr bwMode="auto">
          <a:xfrm>
            <a:off x="2895600" y="3581400"/>
            <a:ext cx="457200" cy="609600"/>
            <a:chOff x="2928" y="1051"/>
            <a:chExt cx="840" cy="957"/>
          </a:xfrm>
        </p:grpSpPr>
        <p:sp>
          <p:nvSpPr>
            <p:cNvPr id="74764" name="Freeform 21"/>
            <p:cNvSpPr>
              <a:spLocks/>
            </p:cNvSpPr>
            <p:nvPr>
              <p:custDataLst>
                <p:tags r:id="rId5"/>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4765" name="Oval 22"/>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74766" name="Oval 23"/>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67" name="Oval 24"/>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68" name="Oval 25"/>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69" name="Oval 26"/>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70" name="Oval 27"/>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71" name="Oval 28"/>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72" name="AutoShape 29"/>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74773" name="Freeform 30"/>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4774" name="Freeform 31"/>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4775" name="Freeform 32"/>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4776" name="Freeform 33"/>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4760" name="Text Box 34"/>
          <p:cNvSpPr txBox="1">
            <a:spLocks noChangeArrowheads="1"/>
          </p:cNvSpPr>
          <p:nvPr/>
        </p:nvSpPr>
        <p:spPr bwMode="auto">
          <a:xfrm>
            <a:off x="1044575" y="34544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200">
                <a:solidFill>
                  <a:srgbClr val="0A8E12"/>
                </a:solidFill>
                <a:latin typeface="Comic Sans MS" pitchFamily="1" charset="0"/>
              </a:rPr>
              <a:t>but not that valuable!</a:t>
            </a:r>
          </a:p>
        </p:txBody>
      </p:sp>
      <p:sp>
        <p:nvSpPr>
          <p:cNvPr id="74761" name="Oval 35"/>
          <p:cNvSpPr>
            <a:spLocks noChangeArrowheads="1"/>
          </p:cNvSpPr>
          <p:nvPr/>
        </p:nvSpPr>
        <p:spPr bwMode="auto">
          <a:xfrm>
            <a:off x="4468813" y="3376613"/>
            <a:ext cx="212725" cy="638175"/>
          </a:xfrm>
          <a:prstGeom prst="ellipse">
            <a:avLst/>
          </a:prstGeom>
          <a:noFill/>
          <a:ln w="28575">
            <a:solidFill>
              <a:srgbClr val="FA131E"/>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4762" name="Line 36"/>
          <p:cNvSpPr>
            <a:spLocks noChangeShapeType="1"/>
          </p:cNvSpPr>
          <p:nvPr/>
        </p:nvSpPr>
        <p:spPr bwMode="auto">
          <a:xfrm flipV="1">
            <a:off x="3505200" y="3810000"/>
            <a:ext cx="838200" cy="152400"/>
          </a:xfrm>
          <a:prstGeom prst="line">
            <a:avLst/>
          </a:prstGeom>
          <a:noFill/>
          <a:ln w="28575">
            <a:solidFill>
              <a:srgbClr val="FA131E"/>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en-US"/>
          </a:p>
        </p:txBody>
      </p:sp>
      <p:sp>
        <p:nvSpPr>
          <p:cNvPr id="74763" name="Text Box 37"/>
          <p:cNvSpPr txBox="1">
            <a:spLocks noChangeArrowheads="1"/>
          </p:cNvSpPr>
          <p:nvPr/>
        </p:nvSpPr>
        <p:spPr bwMode="auto">
          <a:xfrm>
            <a:off x="457200" y="62484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latin typeface="Arial" charset="0"/>
              </a:rPr>
              <a:t>Inevitable correlations among the published values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p:cNvSpPr txBox="1">
            <a:spLocks noChangeArrowheads="1"/>
          </p:cNvSpPr>
          <p:nvPr>
            <p:custDataLst>
              <p:tags r:id="rId1"/>
            </p:custDataLst>
          </p:nvPr>
        </p:nvSpPr>
        <p:spPr bwMode="auto">
          <a:xfrm>
            <a:off x="533400" y="164432"/>
            <a:ext cx="8077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and even a</a:t>
            </a:r>
            <a:r>
              <a:rPr lang="en-US" dirty="0" smtClean="0">
                <a:latin typeface="Cambria" pitchFamily="18" charset="0"/>
              </a:rPr>
              <a:t>    (very small!)   </a:t>
            </a:r>
            <a:r>
              <a:rPr lang="en-US" sz="4000" dirty="0" smtClean="0">
                <a:latin typeface="Cambria" pitchFamily="18" charset="0"/>
              </a:rPr>
              <a:t>level-4 model</a:t>
            </a:r>
            <a:endParaRPr lang="en-US" sz="4000" i="1" dirty="0" smtClean="0">
              <a:latin typeface="Cambria" pitchFamily="18" charset="0"/>
            </a:endParaRPr>
          </a:p>
        </p:txBody>
      </p:sp>
      <p:pic>
        <p:nvPicPr>
          <p:cNvPr id="512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203" y="1524000"/>
            <a:ext cx="8565593" cy="481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own Arrow 1"/>
          <p:cNvSpPr/>
          <p:nvPr/>
        </p:nvSpPr>
        <p:spPr bwMode="auto">
          <a:xfrm rot="10800000">
            <a:off x="3314700" y="4572000"/>
            <a:ext cx="533400" cy="1066800"/>
          </a:xfrm>
          <a:prstGeom prst="downArrow">
            <a:avLst/>
          </a:prstGeom>
          <a:solidFill>
            <a:srgbClr val="DA740E"/>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mc:AlternateContent xmlns:mc="http://schemas.openxmlformats.org/markup-compatibility/2006">
        <mc:Choice xmlns:p14="http://schemas.microsoft.com/office/powerpoint/2010/main" Requires="p14">
          <p:contentPart p14:bwMode="auto" r:id="rId5">
            <p14:nvContentPartPr>
              <p14:cNvPr id="4" name="Ink 3"/>
              <p14:cNvContentPartPr/>
              <p14:nvPr/>
            </p14:nvContentPartPr>
            <p14:xfrm>
              <a:off x="2447640" y="3528720"/>
              <a:ext cx="2273400" cy="1420920"/>
            </p14:xfrm>
          </p:contentPart>
        </mc:Choice>
        <mc:Fallback>
          <p:pic>
            <p:nvPicPr>
              <p:cNvPr id="4" name="Ink 3"/>
              <p:cNvPicPr/>
              <p:nvPr/>
            </p:nvPicPr>
            <p:blipFill>
              <a:blip r:embed="rId6"/>
              <a:stretch>
                <a:fillRect/>
              </a:stretch>
            </p:blipFill>
            <p:spPr>
              <a:xfrm>
                <a:off x="2445120" y="3514680"/>
                <a:ext cx="2289960" cy="1448280"/>
              </a:xfrm>
              <a:prstGeom prst="rect">
                <a:avLst/>
              </a:prstGeom>
            </p:spPr>
          </p:pic>
        </mc:Fallback>
      </mc:AlternateContent>
    </p:spTree>
    <p:extLst>
      <p:ext uri="{BB962C8B-B14F-4D97-AF65-F5344CB8AC3E}">
        <p14:creationId xmlns:p14="http://schemas.microsoft.com/office/powerpoint/2010/main" val="209685490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custDataLst>
              <p:tags r:id="rId1"/>
            </p:custDataLst>
          </p:nvPr>
        </p:nvSpPr>
        <p:spPr bwMode="auto">
          <a:xfrm>
            <a:off x="2514600" y="288925"/>
            <a:ext cx="4343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True Randomness !</a:t>
            </a:r>
          </a:p>
        </p:txBody>
      </p:sp>
      <p:grpSp>
        <p:nvGrpSpPr>
          <p:cNvPr id="75779" name="Group 3"/>
          <p:cNvGrpSpPr>
            <a:grpSpLocks/>
          </p:cNvGrpSpPr>
          <p:nvPr>
            <p:custDataLst>
              <p:tags r:id="rId2"/>
            </p:custDataLst>
          </p:nvPr>
        </p:nvGrpSpPr>
        <p:grpSpPr bwMode="auto">
          <a:xfrm>
            <a:off x="2322513" y="1114425"/>
            <a:ext cx="4611687" cy="180975"/>
            <a:chOff x="295" y="1311"/>
            <a:chExt cx="5177" cy="114"/>
          </a:xfrm>
        </p:grpSpPr>
        <p:sp>
          <p:nvSpPr>
            <p:cNvPr id="75792" name="Rectangle 4"/>
            <p:cNvSpPr>
              <a:spLocks noChangeArrowheads="1"/>
            </p:cNvSpPr>
            <p:nvPr>
              <p:custDataLst>
                <p:tags r:id="rId1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5793" name="Rectangle 5"/>
            <p:cNvSpPr>
              <a:spLocks noChangeArrowheads="1"/>
            </p:cNvSpPr>
            <p:nvPr>
              <p:custDataLst>
                <p:tags r:id="rId1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pic>
        <p:nvPicPr>
          <p:cNvPr id="75780" name="Picture 6"/>
          <p:cNvPicPr>
            <a:picLocks noChangeAspect="1" noChangeArrowheads="1"/>
          </p:cNvPicPr>
          <p:nvPr>
            <p:custDataLst>
              <p:tags r:id="rId3"/>
            </p:custDataLst>
          </p:nvPr>
        </p:nvPicPr>
        <p:blipFill>
          <a:blip r:embed="rId17">
            <a:extLst>
              <a:ext uri="{28A0092B-C50C-407E-A947-70E740481C1C}">
                <a14:useLocalDpi xmlns:a14="http://schemas.microsoft.com/office/drawing/2010/main" val="0"/>
              </a:ext>
            </a:extLst>
          </a:blip>
          <a:srcRect r="31429"/>
          <a:stretch>
            <a:fillRect/>
          </a:stretch>
        </p:blipFill>
        <p:spPr bwMode="auto">
          <a:xfrm>
            <a:off x="304800" y="2087563"/>
            <a:ext cx="3048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 Box 7"/>
          <p:cNvSpPr txBox="1">
            <a:spLocks noChangeArrowheads="1"/>
          </p:cNvSpPr>
          <p:nvPr>
            <p:custDataLst>
              <p:tags r:id="rId4"/>
            </p:custDataLst>
          </p:nvPr>
        </p:nvSpPr>
        <p:spPr bwMode="auto">
          <a:xfrm>
            <a:off x="5170488" y="22098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LavaRnd’s lava lamps</a:t>
            </a:r>
          </a:p>
        </p:txBody>
      </p:sp>
      <p:sp>
        <p:nvSpPr>
          <p:cNvPr id="75782" name="Text Box 8"/>
          <p:cNvSpPr txBox="1">
            <a:spLocks noChangeArrowheads="1"/>
          </p:cNvSpPr>
          <p:nvPr>
            <p:custDataLst>
              <p:tags r:id="rId5"/>
            </p:custDataLst>
          </p:nvPr>
        </p:nvSpPr>
        <p:spPr bwMode="auto">
          <a:xfrm>
            <a:off x="4986338" y="3263900"/>
            <a:ext cx="38369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990000"/>
                </a:solidFill>
                <a:latin typeface="Comic Sans MS" pitchFamily="1" charset="0"/>
              </a:rPr>
              <a:t>using a chaotic physical system to seed random number generators</a:t>
            </a:r>
          </a:p>
        </p:txBody>
      </p:sp>
      <p:sp>
        <p:nvSpPr>
          <p:cNvPr id="75783" name="Rectangle 9"/>
          <p:cNvSpPr>
            <a:spLocks noChangeArrowheads="1"/>
          </p:cNvSpPr>
          <p:nvPr>
            <p:custDataLst>
              <p:tags r:id="rId6"/>
            </p:custDataLst>
          </p:nvPr>
        </p:nvSpPr>
        <p:spPr bwMode="auto">
          <a:xfrm>
            <a:off x="4724400" y="4713288"/>
            <a:ext cx="4395788"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300">
                <a:solidFill>
                  <a:srgbClr val="000000"/>
                </a:solidFill>
                <a:latin typeface="Verdana" pitchFamily="-106" charset="0"/>
              </a:rPr>
              <a:t>(Patent 5,732,138: "Method for seeding a pseudo-random number generator with a cryptographic hash of a digitization of a chaotic system.") </a:t>
            </a:r>
          </a:p>
        </p:txBody>
      </p:sp>
      <p:pic>
        <p:nvPicPr>
          <p:cNvPr id="75784" name="Picture 10"/>
          <p:cNvPicPr>
            <a:picLocks noChangeAspect="1" noChangeArrowheads="1"/>
          </p:cNvPicPr>
          <p:nvPr>
            <p:custDataLst>
              <p:tags r:id="rId7"/>
            </p:custDataLst>
          </p:nvPr>
        </p:nvPicPr>
        <p:blipFill>
          <a:blip r:embed="rId18">
            <a:extLst>
              <a:ext uri="{28A0092B-C50C-407E-A947-70E740481C1C}">
                <a14:useLocalDpi xmlns:a14="http://schemas.microsoft.com/office/drawing/2010/main" val="0"/>
              </a:ext>
            </a:extLst>
          </a:blip>
          <a:srcRect/>
          <a:stretch>
            <a:fillRect/>
          </a:stretch>
        </p:blipFill>
        <p:spPr bwMode="auto">
          <a:xfrm>
            <a:off x="7086600" y="152400"/>
            <a:ext cx="186372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5" name="Text Box 11"/>
          <p:cNvSpPr txBox="1">
            <a:spLocks noChangeArrowheads="1"/>
          </p:cNvSpPr>
          <p:nvPr>
            <p:custDataLst>
              <p:tags r:id="rId8"/>
            </p:custDataLst>
          </p:nvPr>
        </p:nvSpPr>
        <p:spPr bwMode="auto">
          <a:xfrm>
            <a:off x="2971800" y="6218238"/>
            <a:ext cx="373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solidFill>
                  <a:schemeClr val="accent2"/>
                </a:solidFill>
                <a:latin typeface="Comic Sans MS" pitchFamily="1" charset="0"/>
              </a:rPr>
              <a:t>This has since been “improved”…</a:t>
            </a:r>
          </a:p>
        </p:txBody>
      </p:sp>
      <p:sp>
        <p:nvSpPr>
          <p:cNvPr id="75786" name="Rectangle 12"/>
          <p:cNvSpPr>
            <a:spLocks noChangeArrowheads="1"/>
          </p:cNvSpPr>
          <p:nvPr>
            <p:custDataLst>
              <p:tags r:id="rId9"/>
            </p:custDataLst>
          </p:nvPr>
        </p:nvSpPr>
        <p:spPr bwMode="auto">
          <a:xfrm>
            <a:off x="762000" y="5592763"/>
            <a:ext cx="35036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latin typeface="Arial" charset="0"/>
              </a:rPr>
              <a:t>www.wired.com/wired/archive/11.08/random.html</a:t>
            </a:r>
          </a:p>
        </p:txBody>
      </p:sp>
      <p:sp>
        <p:nvSpPr>
          <p:cNvPr id="75787" name="Text Box 13"/>
          <p:cNvSpPr txBox="1">
            <a:spLocks noChangeArrowheads="1"/>
          </p:cNvSpPr>
          <p:nvPr>
            <p:custDataLst>
              <p:tags r:id="rId10"/>
            </p:custDataLst>
          </p:nvPr>
        </p:nvSpPr>
        <p:spPr bwMode="auto">
          <a:xfrm>
            <a:off x="6591300" y="1516063"/>
            <a:ext cx="24860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lnSpc>
                <a:spcPct val="70000"/>
              </a:lnSpc>
              <a:spcBef>
                <a:spcPct val="50000"/>
              </a:spcBef>
            </a:pPr>
            <a:r>
              <a:rPr lang="en-US" sz="1400" b="1">
                <a:solidFill>
                  <a:srgbClr val="008000"/>
                </a:solidFill>
                <a:latin typeface="Comic Sans MS" pitchFamily="1" charset="0"/>
              </a:rPr>
              <a:t>an enthusiastic endorser</a:t>
            </a:r>
          </a:p>
        </p:txBody>
      </p:sp>
      <p:pic>
        <p:nvPicPr>
          <p:cNvPr id="75788" name="Picture 14"/>
          <p:cNvPicPr>
            <a:picLocks noChangeAspect="1" noChangeArrowheads="1"/>
          </p:cNvPicPr>
          <p:nvPr>
            <p:custDataLst>
              <p:tags r:id="rId11"/>
            </p:custDataLst>
          </p:nvPr>
        </p:nvPicPr>
        <p:blipFill>
          <a:blip r:embed="rId19">
            <a:extLst>
              <a:ext uri="{28A0092B-C50C-407E-A947-70E740481C1C}">
                <a14:useLocalDpi xmlns:a14="http://schemas.microsoft.com/office/drawing/2010/main" val="0"/>
              </a:ext>
            </a:extLst>
          </a:blip>
          <a:srcRect/>
          <a:stretch>
            <a:fillRect/>
          </a:stretch>
        </p:blipFill>
        <p:spPr bwMode="auto">
          <a:xfrm>
            <a:off x="228600" y="76200"/>
            <a:ext cx="19812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9" name="Rectangle 15"/>
          <p:cNvSpPr>
            <a:spLocks noChangeArrowheads="1"/>
          </p:cNvSpPr>
          <p:nvPr>
            <p:custDataLst>
              <p:tags r:id="rId12"/>
            </p:custDataLst>
          </p:nvPr>
        </p:nvSpPr>
        <p:spPr bwMode="auto">
          <a:xfrm>
            <a:off x="457200" y="1524000"/>
            <a:ext cx="15271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b="1">
                <a:solidFill>
                  <a:schemeClr val="bg1"/>
                </a:solidFill>
                <a:latin typeface="Arial" charset="0"/>
              </a:rPr>
              <a:t>http://www.leapzine.com/hr/</a:t>
            </a:r>
          </a:p>
        </p:txBody>
      </p:sp>
      <p:sp>
        <p:nvSpPr>
          <p:cNvPr id="75790" name="Text Box 16"/>
          <p:cNvSpPr txBox="1">
            <a:spLocks noChangeArrowheads="1"/>
          </p:cNvSpPr>
          <p:nvPr>
            <p:custDataLst>
              <p:tags r:id="rId13"/>
            </p:custDataLst>
          </p:nvPr>
        </p:nvSpPr>
        <p:spPr bwMode="auto">
          <a:xfrm>
            <a:off x="2257425" y="1447800"/>
            <a:ext cx="33813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70000"/>
              </a:lnSpc>
              <a:spcBef>
                <a:spcPct val="50000"/>
              </a:spcBef>
            </a:pPr>
            <a:r>
              <a:rPr lang="en-US" sz="1400">
                <a:latin typeface="Comic Sans MS" pitchFamily="1" charset="0"/>
              </a:rPr>
              <a:t>random, but not!</a:t>
            </a:r>
          </a:p>
        </p:txBody>
      </p:sp>
      <p:pic>
        <p:nvPicPr>
          <p:cNvPr id="75791" name="Picture 18" descr="an-lava"/>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3505200" y="2590800"/>
            <a:ext cx="10795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custDataLst>
              <p:tags r:id="rId1"/>
            </p:custDataLst>
          </p:nvPr>
        </p:nvSpPr>
        <p:spPr bwMode="auto">
          <a:xfrm>
            <a:off x="1524000" y="258763"/>
            <a:ext cx="6096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t>A random</a:t>
            </a:r>
            <a:r>
              <a:rPr lang="en-US" sz="4200" i="1"/>
              <a:t> </a:t>
            </a:r>
            <a:r>
              <a:rPr lang="en-US" sz="4200"/>
              <a:t>program…</a:t>
            </a:r>
          </a:p>
        </p:txBody>
      </p:sp>
      <p:grpSp>
        <p:nvGrpSpPr>
          <p:cNvPr id="76803" name="Group 3"/>
          <p:cNvGrpSpPr>
            <a:grpSpLocks/>
          </p:cNvGrpSpPr>
          <p:nvPr>
            <p:custDataLst>
              <p:tags r:id="rId2"/>
            </p:custDataLst>
          </p:nvPr>
        </p:nvGrpSpPr>
        <p:grpSpPr bwMode="auto">
          <a:xfrm>
            <a:off x="457200" y="1114425"/>
            <a:ext cx="8218488" cy="180975"/>
            <a:chOff x="295" y="1311"/>
            <a:chExt cx="5177" cy="114"/>
          </a:xfrm>
        </p:grpSpPr>
        <p:sp>
          <p:nvSpPr>
            <p:cNvPr id="76822" name="Rectangle 4"/>
            <p:cNvSpPr>
              <a:spLocks noChangeArrowheads="1"/>
            </p:cNvSpPr>
            <p:nvPr>
              <p:custDataLst>
                <p:tags r:id="rId2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6823" name="Rectangle 5"/>
            <p:cNvSpPr>
              <a:spLocks noChangeArrowheads="1"/>
            </p:cNvSpPr>
            <p:nvPr>
              <p:custDataLst>
                <p:tags r:id="rId2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6804" name="Text Box 6"/>
          <p:cNvSpPr txBox="1">
            <a:spLocks noChangeArrowheads="1"/>
          </p:cNvSpPr>
          <p:nvPr>
            <p:custDataLst>
              <p:tags r:id="rId3"/>
            </p:custDataLst>
          </p:nvPr>
        </p:nvSpPr>
        <p:spPr bwMode="auto">
          <a:xfrm>
            <a:off x="6621463" y="6316663"/>
            <a:ext cx="2438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a:solidFill>
                  <a:srgbClr val="067B0E"/>
                </a:solidFill>
                <a:latin typeface="Comic Sans MS" pitchFamily="1" charset="0"/>
              </a:rPr>
              <a:t>print guesses ?</a:t>
            </a:r>
          </a:p>
        </p:txBody>
      </p:sp>
      <p:sp>
        <p:nvSpPr>
          <p:cNvPr id="76805" name="Text Box 7"/>
          <p:cNvSpPr txBox="1">
            <a:spLocks noChangeArrowheads="1"/>
          </p:cNvSpPr>
          <p:nvPr>
            <p:custDataLst>
              <p:tags r:id="rId4"/>
            </p:custDataLst>
          </p:nvPr>
        </p:nvSpPr>
        <p:spPr bwMode="auto">
          <a:xfrm>
            <a:off x="6621463" y="6545263"/>
            <a:ext cx="2438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a:solidFill>
                  <a:srgbClr val="067B0E"/>
                </a:solidFill>
                <a:latin typeface="Comic Sans MS" pitchFamily="1" charset="0"/>
              </a:rPr>
              <a:t>num guesses ?</a:t>
            </a:r>
          </a:p>
        </p:txBody>
      </p:sp>
      <p:sp>
        <p:nvSpPr>
          <p:cNvPr id="76806" name="Rectangle 8"/>
          <p:cNvSpPr>
            <a:spLocks noChangeArrowheads="1"/>
          </p:cNvSpPr>
          <p:nvPr>
            <p:custDataLst>
              <p:tags r:id="rId5"/>
            </p:custDataLst>
          </p:nvPr>
        </p:nvSpPr>
        <p:spPr bwMode="auto">
          <a:xfrm>
            <a:off x="669925" y="1447800"/>
            <a:ext cx="7866063"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DA740E"/>
                </a:solidFill>
                <a:latin typeface="Courier New" pitchFamily="1" charset="0"/>
              </a:rPr>
              <a:t>from</a:t>
            </a:r>
            <a:r>
              <a:rPr lang="en-US" b="1">
                <a:latin typeface="Courier New" pitchFamily="1" charset="0"/>
              </a:rPr>
              <a:t> random </a:t>
            </a:r>
            <a:r>
              <a:rPr lang="en-US" b="1">
                <a:solidFill>
                  <a:srgbClr val="DA740E"/>
                </a:solidFill>
                <a:latin typeface="Courier New" pitchFamily="1" charset="0"/>
              </a:rPr>
              <a:t>import</a:t>
            </a:r>
            <a:r>
              <a:rPr lang="en-US" b="1">
                <a:latin typeface="Courier New" pitchFamily="1" charset="0"/>
              </a:rPr>
              <a:t> *</a:t>
            </a:r>
          </a:p>
          <a:p>
            <a:endParaRPr lang="en-US" b="1">
              <a:solidFill>
                <a:schemeClr val="hlink"/>
              </a:solidFill>
              <a:latin typeface="Courier New" pitchFamily="1" charset="0"/>
            </a:endParaRPr>
          </a:p>
          <a:p>
            <a:r>
              <a:rPr lang="en-US" b="1">
                <a:solidFill>
                  <a:srgbClr val="DA740E"/>
                </a:solidFill>
                <a:latin typeface="Courier New" pitchFamily="1" charset="0"/>
              </a:rPr>
              <a:t>def</a:t>
            </a:r>
            <a:r>
              <a:rPr lang="en-US" b="1">
                <a:latin typeface="Courier New" pitchFamily="1" charset="0"/>
              </a:rPr>
              <a:t> guess( hidden ):</a:t>
            </a:r>
          </a:p>
          <a:p>
            <a:r>
              <a:rPr lang="en-US" b="1">
                <a:latin typeface="Courier New" pitchFamily="1" charset="0"/>
              </a:rPr>
              <a:t>    </a:t>
            </a:r>
            <a:r>
              <a:rPr lang="en-US" b="1">
                <a:solidFill>
                  <a:srgbClr val="0A8E12"/>
                </a:solidFill>
                <a:latin typeface="Courier New" pitchFamily="1" charset="0"/>
              </a:rPr>
              <a:t>""" guesses the user's #, "hidden" """</a:t>
            </a:r>
          </a:p>
          <a:p>
            <a:r>
              <a:rPr lang="en-US" b="1">
                <a:latin typeface="Courier New" pitchFamily="1" charset="0"/>
              </a:rPr>
              <a:t>    compguess = choice( range(100) )</a:t>
            </a:r>
          </a:p>
          <a:p>
            <a:endParaRPr lang="en-US" b="1">
              <a:latin typeface="Courier New" pitchFamily="1" charset="0"/>
            </a:endParaRPr>
          </a:p>
          <a:p>
            <a:r>
              <a:rPr lang="en-US" b="1">
                <a:latin typeface="Courier New" pitchFamily="1" charset="0"/>
              </a:rPr>
              <a:t>    </a:t>
            </a:r>
            <a:r>
              <a:rPr lang="en-US" b="1">
                <a:solidFill>
                  <a:srgbClr val="DA740E"/>
                </a:solidFill>
                <a:latin typeface="Courier New" pitchFamily="1" charset="0"/>
              </a:rPr>
              <a:t>if</a:t>
            </a:r>
            <a:r>
              <a:rPr lang="en-US" b="1">
                <a:latin typeface="Courier New" pitchFamily="1" charset="0"/>
              </a:rPr>
              <a:t> compguess == hidden:  </a:t>
            </a:r>
            <a:r>
              <a:rPr lang="en-US" b="1">
                <a:solidFill>
                  <a:srgbClr val="FA131E"/>
                </a:solidFill>
                <a:latin typeface="Courier New" pitchFamily="1" charset="0"/>
              </a:rPr>
              <a:t># at last!</a:t>
            </a:r>
            <a:endParaRPr lang="en-US" b="1">
              <a:latin typeface="Courier New" pitchFamily="1" charset="0"/>
            </a:endParaRPr>
          </a:p>
          <a:p>
            <a:r>
              <a:rPr lang="en-US" b="1">
                <a:latin typeface="Courier New" pitchFamily="1" charset="0"/>
              </a:rPr>
              <a:t>        </a:t>
            </a:r>
            <a:r>
              <a:rPr lang="en-US" b="1">
                <a:solidFill>
                  <a:srgbClr val="DA740E"/>
                </a:solidFill>
                <a:latin typeface="Courier New" pitchFamily="1" charset="0"/>
              </a:rPr>
              <a:t>print</a:t>
            </a:r>
            <a:r>
              <a:rPr lang="en-US" b="1">
                <a:latin typeface="Courier New" pitchFamily="1" charset="0"/>
              </a:rPr>
              <a:t> </a:t>
            </a:r>
            <a:r>
              <a:rPr lang="en-US" b="1">
                <a:solidFill>
                  <a:srgbClr val="0A8E12"/>
                </a:solidFill>
                <a:latin typeface="Courier New" pitchFamily="1" charset="0"/>
              </a:rPr>
              <a:t>'I got it!'</a:t>
            </a:r>
          </a:p>
          <a:p>
            <a:endParaRPr lang="en-US" b="1">
              <a:latin typeface="Courier New" pitchFamily="1" charset="0"/>
            </a:endParaRPr>
          </a:p>
          <a:p>
            <a:r>
              <a:rPr lang="en-US" b="1">
                <a:latin typeface="Courier New" pitchFamily="1" charset="0"/>
              </a:rPr>
              <a:t>    </a:t>
            </a:r>
            <a:r>
              <a:rPr lang="en-US" b="1">
                <a:solidFill>
                  <a:srgbClr val="DA740E"/>
                </a:solidFill>
                <a:latin typeface="Courier New" pitchFamily="1" charset="0"/>
              </a:rPr>
              <a:t>else</a:t>
            </a:r>
            <a:r>
              <a:rPr lang="en-US" b="1">
                <a:latin typeface="Courier New" pitchFamily="1" charset="0"/>
              </a:rPr>
              <a:t>:</a:t>
            </a:r>
          </a:p>
          <a:p>
            <a:r>
              <a:rPr lang="en-US" b="1">
                <a:latin typeface="Courier New" pitchFamily="1" charset="0"/>
              </a:rPr>
              <a:t>        guess( hidden )</a:t>
            </a:r>
          </a:p>
        </p:txBody>
      </p:sp>
      <p:grpSp>
        <p:nvGrpSpPr>
          <p:cNvPr id="76807" name="Group 9"/>
          <p:cNvGrpSpPr>
            <a:grpSpLocks/>
          </p:cNvGrpSpPr>
          <p:nvPr>
            <p:custDataLst>
              <p:tags r:id="rId6"/>
            </p:custDataLst>
          </p:nvPr>
        </p:nvGrpSpPr>
        <p:grpSpPr bwMode="auto">
          <a:xfrm>
            <a:off x="8458200" y="5562600"/>
            <a:ext cx="457200" cy="609600"/>
            <a:chOff x="2928" y="1051"/>
            <a:chExt cx="840" cy="957"/>
          </a:xfrm>
        </p:grpSpPr>
        <p:sp>
          <p:nvSpPr>
            <p:cNvPr id="76809" name="Freeform 10"/>
            <p:cNvSpPr>
              <a:spLocks/>
            </p:cNvSpPr>
            <p:nvPr>
              <p:custDataLst>
                <p:tags r:id="rId7"/>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6810" name="Oval 11"/>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76811" name="Oval 12"/>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6812" name="Oval 13"/>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6813" name="Oval 14"/>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6814" name="Oval 15"/>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6815" name="Oval 16"/>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6816" name="Oval 17"/>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6817" name="AutoShape 18"/>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76818" name="Freeform 19"/>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6819" name="Freeform 20"/>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6820" name="Freeform 21"/>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6821" name="Freeform 22"/>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6808" name="Text Box 23"/>
          <p:cNvSpPr txBox="1">
            <a:spLocks noChangeArrowheads="1"/>
          </p:cNvSpPr>
          <p:nvPr/>
        </p:nvSpPr>
        <p:spPr bwMode="auto">
          <a:xfrm>
            <a:off x="6607175" y="5435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200">
                <a:solidFill>
                  <a:srgbClr val="0A8E12"/>
                </a:solidFill>
                <a:latin typeface="Comic Sans MS" pitchFamily="1" charset="0"/>
              </a:rPr>
              <a:t>This guesser is a bit suspicious…</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6" name="Group 2"/>
          <p:cNvGrpSpPr>
            <a:grpSpLocks/>
          </p:cNvGrpSpPr>
          <p:nvPr>
            <p:custDataLst>
              <p:tags r:id="rId1"/>
            </p:custDataLst>
          </p:nvPr>
        </p:nvGrpSpPr>
        <p:grpSpPr bwMode="auto">
          <a:xfrm>
            <a:off x="533400" y="1114425"/>
            <a:ext cx="8001000" cy="180975"/>
            <a:chOff x="295" y="1311"/>
            <a:chExt cx="5177" cy="114"/>
          </a:xfrm>
        </p:grpSpPr>
        <p:sp>
          <p:nvSpPr>
            <p:cNvPr id="77832" name="Rectangle 3"/>
            <p:cNvSpPr>
              <a:spLocks noChangeArrowheads="1"/>
            </p:cNvSpPr>
            <p:nvPr>
              <p:custDataLst>
                <p:tags r:id="rId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7833" name="Rectangle 4"/>
            <p:cNvSpPr>
              <a:spLocks noChangeArrowheads="1"/>
            </p:cNvSpPr>
            <p:nvPr>
              <p:custDataLst>
                <p:tags r:id="rId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7827" name="Text Box 5"/>
          <p:cNvSpPr txBox="1">
            <a:spLocks noChangeArrowheads="1"/>
          </p:cNvSpPr>
          <p:nvPr>
            <p:custDataLst>
              <p:tags r:id="rId2"/>
            </p:custDataLst>
          </p:nvPr>
        </p:nvSpPr>
        <p:spPr bwMode="auto">
          <a:xfrm>
            <a:off x="990600" y="288925"/>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The two </a:t>
            </a:r>
            <a:r>
              <a:rPr lang="en-US" sz="4000" i="1"/>
              <a:t>Monte Carlo</a:t>
            </a:r>
            <a:r>
              <a:rPr lang="en-US" sz="4000"/>
              <a:t>s</a:t>
            </a:r>
          </a:p>
        </p:txBody>
      </p:sp>
      <p:pic>
        <p:nvPicPr>
          <p:cNvPr id="77828" name="Picture 6"/>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609600" y="1600200"/>
            <a:ext cx="4038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 Box 7"/>
          <p:cNvSpPr txBox="1">
            <a:spLocks noChangeArrowheads="1"/>
          </p:cNvSpPr>
          <p:nvPr>
            <p:custDataLst>
              <p:tags r:id="rId4"/>
            </p:custDataLst>
          </p:nvPr>
        </p:nvSpPr>
        <p:spPr bwMode="auto">
          <a:xfrm>
            <a:off x="685800" y="49530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Monte Carlo casino,  </a:t>
            </a:r>
            <a:r>
              <a:rPr lang="en-US" sz="1600" b="1">
                <a:latin typeface="Arial" charset="0"/>
              </a:rPr>
              <a:t>Monaco</a:t>
            </a:r>
            <a:endParaRPr lang="en-US"/>
          </a:p>
        </p:txBody>
      </p:sp>
      <p:sp>
        <p:nvSpPr>
          <p:cNvPr id="77830" name="Text Box 8"/>
          <p:cNvSpPr txBox="1">
            <a:spLocks noChangeArrowheads="1"/>
          </p:cNvSpPr>
          <p:nvPr>
            <p:custDataLst>
              <p:tags r:id="rId5"/>
            </p:custDataLst>
          </p:nvPr>
        </p:nvSpPr>
        <p:spPr bwMode="auto">
          <a:xfrm>
            <a:off x="5562600" y="2205038"/>
            <a:ext cx="2590800" cy="12065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solidFill>
                  <a:schemeClr val="accent2"/>
                </a:solidFill>
                <a:latin typeface="Comic Sans MS" pitchFamily="1" charset="0"/>
              </a:rPr>
              <a:t>Making random numbers work for you!</a:t>
            </a:r>
          </a:p>
        </p:txBody>
      </p:sp>
      <p:sp>
        <p:nvSpPr>
          <p:cNvPr id="77831" name="Text Box 9"/>
          <p:cNvSpPr txBox="1">
            <a:spLocks noChangeArrowheads="1"/>
          </p:cNvSpPr>
          <p:nvPr>
            <p:custDataLst>
              <p:tags r:id="rId6"/>
            </p:custDataLst>
          </p:nvPr>
        </p:nvSpPr>
        <p:spPr bwMode="auto">
          <a:xfrm>
            <a:off x="4648200" y="495300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Monte Carlo methods, </a:t>
            </a:r>
            <a:r>
              <a:rPr lang="en-US" sz="1600" b="1">
                <a:latin typeface="Arial" charset="0"/>
              </a:rPr>
              <a:t>Math/CS</a:t>
            </a:r>
            <a:endParaRPr lang="en-US"/>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2"/>
          <p:cNvGrpSpPr>
            <a:grpSpLocks/>
          </p:cNvGrpSpPr>
          <p:nvPr>
            <p:custDataLst>
              <p:tags r:id="rId1"/>
            </p:custDataLst>
          </p:nvPr>
        </p:nvGrpSpPr>
        <p:grpSpPr bwMode="auto">
          <a:xfrm>
            <a:off x="533400" y="1114425"/>
            <a:ext cx="8001000" cy="180975"/>
            <a:chOff x="295" y="1311"/>
            <a:chExt cx="5177" cy="114"/>
          </a:xfrm>
        </p:grpSpPr>
        <p:sp>
          <p:nvSpPr>
            <p:cNvPr id="78861" name="Rectangle 3"/>
            <p:cNvSpPr>
              <a:spLocks noChangeArrowheads="1"/>
            </p:cNvSpPr>
            <p:nvPr>
              <p:custDataLst>
                <p:tags r:id="rId12"/>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8862" name="Rectangle 4"/>
            <p:cNvSpPr>
              <a:spLocks noChangeArrowheads="1"/>
            </p:cNvSpPr>
            <p:nvPr>
              <p:custDataLst>
                <p:tags r:id="rId13"/>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8851" name="Text Box 5"/>
          <p:cNvSpPr txBox="1">
            <a:spLocks noChangeArrowheads="1"/>
          </p:cNvSpPr>
          <p:nvPr>
            <p:custDataLst>
              <p:tags r:id="rId2"/>
            </p:custDataLst>
          </p:nvPr>
        </p:nvSpPr>
        <p:spPr bwMode="auto">
          <a:xfrm>
            <a:off x="990600" y="288925"/>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Monte Carlo in action</a:t>
            </a:r>
          </a:p>
        </p:txBody>
      </p:sp>
      <p:sp>
        <p:nvSpPr>
          <p:cNvPr id="78852" name="Text Box 6"/>
          <p:cNvSpPr txBox="1">
            <a:spLocks noChangeArrowheads="1"/>
          </p:cNvSpPr>
          <p:nvPr>
            <p:custDataLst>
              <p:tags r:id="rId3"/>
            </p:custDataLst>
          </p:nvPr>
        </p:nvSpPr>
        <p:spPr bwMode="auto">
          <a:xfrm>
            <a:off x="457200" y="1382713"/>
            <a:ext cx="373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solidFill>
                  <a:schemeClr val="accent2"/>
                </a:solidFill>
              </a:rPr>
              <a:t>Suppose you roll two dice.</a:t>
            </a:r>
          </a:p>
        </p:txBody>
      </p:sp>
      <p:sp>
        <p:nvSpPr>
          <p:cNvPr id="78853" name="Text Box 7"/>
          <p:cNvSpPr txBox="1">
            <a:spLocks noChangeArrowheads="1"/>
          </p:cNvSpPr>
          <p:nvPr>
            <p:custDataLst>
              <p:tags r:id="rId4"/>
            </p:custDataLst>
          </p:nvPr>
        </p:nvSpPr>
        <p:spPr bwMode="auto">
          <a:xfrm>
            <a:off x="457200" y="1735138"/>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solidFill>
                  <a:schemeClr val="accent2"/>
                </a:solidFill>
              </a:rPr>
              <a:t>What are the chances that you roll doubles? </a:t>
            </a:r>
          </a:p>
        </p:txBody>
      </p:sp>
      <p:sp>
        <p:nvSpPr>
          <p:cNvPr id="78854" name="Text Box 8"/>
          <p:cNvSpPr txBox="1">
            <a:spLocks noChangeArrowheads="1"/>
          </p:cNvSpPr>
          <p:nvPr>
            <p:custDataLst>
              <p:tags r:id="rId5"/>
            </p:custDataLst>
          </p:nvPr>
        </p:nvSpPr>
        <p:spPr bwMode="auto">
          <a:xfrm>
            <a:off x="939800" y="2743200"/>
            <a:ext cx="79756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sz="1800" b="1">
                <a:solidFill>
                  <a:srgbClr val="DA740E"/>
                </a:solidFill>
                <a:latin typeface="Courier New" pitchFamily="1" charset="0"/>
              </a:rPr>
              <a:t>def</a:t>
            </a:r>
            <a:r>
              <a:rPr lang="en-US" sz="1800" b="1">
                <a:latin typeface="Courier New" pitchFamily="1" charset="0"/>
              </a:rPr>
              <a:t> countDoubles( N ):</a:t>
            </a:r>
          </a:p>
          <a:p>
            <a:r>
              <a:rPr lang="en-US" sz="1800" b="1">
                <a:solidFill>
                  <a:srgbClr val="CE0FE4"/>
                </a:solidFill>
                <a:latin typeface="Courier New" pitchFamily="1" charset="0"/>
              </a:rPr>
              <a:t>    </a:t>
            </a:r>
            <a:r>
              <a:rPr lang="en-US" sz="1800" b="1">
                <a:solidFill>
                  <a:srgbClr val="0A8E12"/>
                </a:solidFill>
                <a:latin typeface="Courier New" pitchFamily="1" charset="0"/>
              </a:rPr>
              <a:t>""" inputs a # of two-dice rolls</a:t>
            </a:r>
          </a:p>
          <a:p>
            <a:r>
              <a:rPr lang="en-US" sz="1800" b="1">
                <a:solidFill>
                  <a:srgbClr val="0A8E12"/>
                </a:solidFill>
                <a:latin typeface="Courier New" pitchFamily="1" charset="0"/>
              </a:rPr>
              <a:t>        outputs the # of doubles """</a:t>
            </a:r>
            <a:endParaRPr lang="en-US" sz="1800" b="1">
              <a:latin typeface="Courier New" pitchFamily="1" charset="0"/>
            </a:endParaRPr>
          </a:p>
          <a:p>
            <a:r>
              <a:rPr lang="en-US" sz="1800" b="1">
                <a:latin typeface="Courier New" pitchFamily="1" charset="0"/>
              </a:rPr>
              <a:t>    </a:t>
            </a:r>
            <a:r>
              <a:rPr lang="en-US" sz="1800" b="1">
                <a:solidFill>
                  <a:srgbClr val="DA740E"/>
                </a:solidFill>
                <a:latin typeface="Courier New" pitchFamily="1" charset="0"/>
              </a:rPr>
              <a:t>if</a:t>
            </a:r>
            <a:r>
              <a:rPr lang="en-US" sz="1800" b="1">
                <a:latin typeface="Courier New" pitchFamily="1" charset="0"/>
              </a:rPr>
              <a:t> N == 0:</a:t>
            </a:r>
          </a:p>
          <a:p>
            <a:r>
              <a:rPr lang="en-US" sz="1800" b="1">
                <a:latin typeface="Courier New" pitchFamily="1" charset="0"/>
              </a:rPr>
              <a:t>        </a:t>
            </a:r>
            <a:r>
              <a:rPr lang="en-US" sz="1800" b="1">
                <a:solidFill>
                  <a:srgbClr val="DA740E"/>
                </a:solidFill>
                <a:latin typeface="Courier New" pitchFamily="1" charset="0"/>
              </a:rPr>
              <a:t>return</a:t>
            </a:r>
            <a:r>
              <a:rPr lang="en-US" sz="1800" b="1">
                <a:latin typeface="Courier New" pitchFamily="1" charset="0"/>
              </a:rPr>
              <a:t> 0</a:t>
            </a:r>
          </a:p>
          <a:p>
            <a:r>
              <a:rPr lang="en-US" sz="1800" b="1">
                <a:latin typeface="Courier New" pitchFamily="1" charset="0"/>
              </a:rPr>
              <a:t>    </a:t>
            </a:r>
            <a:r>
              <a:rPr lang="en-US" sz="1800" b="1">
                <a:solidFill>
                  <a:srgbClr val="DA740E"/>
                </a:solidFill>
                <a:latin typeface="Courier New" pitchFamily="1" charset="0"/>
              </a:rPr>
              <a:t>else</a:t>
            </a:r>
            <a:r>
              <a:rPr lang="en-US" sz="1800" b="1">
                <a:latin typeface="Courier New" pitchFamily="1" charset="0"/>
              </a:rPr>
              <a:t>:</a:t>
            </a:r>
          </a:p>
          <a:p>
            <a:r>
              <a:rPr lang="en-US" sz="1800" b="1">
                <a:latin typeface="Courier New" pitchFamily="1" charset="0"/>
              </a:rPr>
              <a:t>        d1 = choice( [1,2,3,4,5,6] )</a:t>
            </a:r>
          </a:p>
          <a:p>
            <a:r>
              <a:rPr lang="en-US" sz="1800" b="1">
                <a:latin typeface="Courier New" pitchFamily="1" charset="0"/>
              </a:rPr>
              <a:t>        d2 = choice( range(1,7)    )</a:t>
            </a:r>
          </a:p>
          <a:p>
            <a:r>
              <a:rPr lang="en-US" sz="1800" b="1">
                <a:latin typeface="Courier New" pitchFamily="1" charset="0"/>
              </a:rPr>
              <a:t>        </a:t>
            </a:r>
            <a:r>
              <a:rPr lang="en-US" sz="1800" b="1">
                <a:solidFill>
                  <a:srgbClr val="DA740E"/>
                </a:solidFill>
                <a:latin typeface="Courier New" pitchFamily="1" charset="0"/>
              </a:rPr>
              <a:t>if</a:t>
            </a:r>
            <a:r>
              <a:rPr lang="en-US" sz="1800" b="1">
                <a:latin typeface="Courier New" pitchFamily="1" charset="0"/>
              </a:rPr>
              <a:t> d1 != d2:</a:t>
            </a:r>
          </a:p>
          <a:p>
            <a:r>
              <a:rPr lang="en-US" sz="1800" b="1">
                <a:latin typeface="Courier New" pitchFamily="1" charset="0"/>
              </a:rPr>
              <a:t>            </a:t>
            </a:r>
            <a:r>
              <a:rPr lang="en-US" sz="1800" b="1">
                <a:solidFill>
                  <a:srgbClr val="DA740E"/>
                </a:solidFill>
                <a:latin typeface="Courier New" pitchFamily="1" charset="0"/>
              </a:rPr>
              <a:t>return</a:t>
            </a:r>
            <a:r>
              <a:rPr lang="en-US" sz="1800" b="1">
                <a:latin typeface="Courier New" pitchFamily="1" charset="0"/>
              </a:rPr>
              <a:t> countDoubles( N - 1 )</a:t>
            </a:r>
          </a:p>
          <a:p>
            <a:r>
              <a:rPr lang="en-US" sz="1800" b="1">
                <a:latin typeface="Courier New" pitchFamily="1" charset="0"/>
              </a:rPr>
              <a:t>        </a:t>
            </a:r>
            <a:r>
              <a:rPr lang="en-US" sz="1800" b="1">
                <a:solidFill>
                  <a:srgbClr val="DA740E"/>
                </a:solidFill>
                <a:latin typeface="Courier New" pitchFamily="1" charset="0"/>
              </a:rPr>
              <a:t>else</a:t>
            </a:r>
            <a:r>
              <a:rPr lang="en-US" sz="1800" b="1">
                <a:latin typeface="Courier New" pitchFamily="1" charset="0"/>
              </a:rPr>
              <a:t>:</a:t>
            </a:r>
          </a:p>
          <a:p>
            <a:r>
              <a:rPr lang="en-US" sz="1800" b="1">
                <a:latin typeface="Courier New" pitchFamily="1" charset="0"/>
              </a:rPr>
              <a:t>            </a:t>
            </a:r>
            <a:r>
              <a:rPr lang="en-US" sz="1800" b="1">
                <a:solidFill>
                  <a:srgbClr val="DA740E"/>
                </a:solidFill>
                <a:latin typeface="Courier New" pitchFamily="1" charset="0"/>
              </a:rPr>
              <a:t>return</a:t>
            </a:r>
            <a:endParaRPr lang="en-US" sz="1800" b="1">
              <a:latin typeface="Courier New" pitchFamily="1" charset="0"/>
            </a:endParaRPr>
          </a:p>
        </p:txBody>
      </p:sp>
      <p:sp>
        <p:nvSpPr>
          <p:cNvPr id="78855" name="AutoShape 9"/>
          <p:cNvSpPr>
            <a:spLocks/>
          </p:cNvSpPr>
          <p:nvPr>
            <p:custDataLst>
              <p:tags r:id="rId6"/>
            </p:custDataLst>
          </p:nvPr>
        </p:nvSpPr>
        <p:spPr bwMode="auto">
          <a:xfrm>
            <a:off x="6975475" y="4400550"/>
            <a:ext cx="152400" cy="609600"/>
          </a:xfrm>
          <a:prstGeom prst="rightBrace">
            <a:avLst>
              <a:gd name="adj1" fmla="val 33333"/>
              <a:gd name="adj2" fmla="val 50000"/>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856" name="Text Box 10"/>
          <p:cNvSpPr txBox="1">
            <a:spLocks noChangeArrowheads="1"/>
          </p:cNvSpPr>
          <p:nvPr>
            <p:custDataLst>
              <p:tags r:id="rId7"/>
            </p:custDataLst>
          </p:nvPr>
        </p:nvSpPr>
        <p:spPr bwMode="auto">
          <a:xfrm>
            <a:off x="7215188" y="4375150"/>
            <a:ext cx="137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008000"/>
                </a:solidFill>
                <a:latin typeface="Comic Sans MS" pitchFamily="1" charset="0"/>
              </a:rPr>
              <a:t>one roll of two dice</a:t>
            </a:r>
          </a:p>
        </p:txBody>
      </p:sp>
      <p:sp>
        <p:nvSpPr>
          <p:cNvPr id="78857" name="Text Box 11"/>
          <p:cNvSpPr txBox="1">
            <a:spLocks noChangeArrowheads="1"/>
          </p:cNvSpPr>
          <p:nvPr>
            <p:custDataLst>
              <p:tags r:id="rId8"/>
            </p:custDataLst>
          </p:nvPr>
        </p:nvSpPr>
        <p:spPr bwMode="auto">
          <a:xfrm>
            <a:off x="6850063" y="6272213"/>
            <a:ext cx="22098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lnSpc>
                <a:spcPct val="90000"/>
              </a:lnSpc>
              <a:spcBef>
                <a:spcPct val="50000"/>
              </a:spcBef>
            </a:pPr>
            <a:r>
              <a:rPr lang="en-US" sz="1200">
                <a:solidFill>
                  <a:srgbClr val="008000"/>
                </a:solidFill>
                <a:latin typeface="Comic Sans MS" pitchFamily="1" charset="0"/>
              </a:rPr>
              <a:t>where is the doubles check?</a:t>
            </a:r>
          </a:p>
        </p:txBody>
      </p:sp>
      <p:sp>
        <p:nvSpPr>
          <p:cNvPr id="78858" name="Text Box 12"/>
          <p:cNvSpPr txBox="1">
            <a:spLocks noChangeArrowheads="1"/>
          </p:cNvSpPr>
          <p:nvPr>
            <p:custDataLst>
              <p:tags r:id="rId9"/>
            </p:custDataLst>
          </p:nvPr>
        </p:nvSpPr>
        <p:spPr bwMode="auto">
          <a:xfrm>
            <a:off x="4749800" y="2209800"/>
            <a:ext cx="30480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90000"/>
              </a:lnSpc>
              <a:spcBef>
                <a:spcPct val="50000"/>
              </a:spcBef>
            </a:pPr>
            <a:r>
              <a:rPr lang="en-US" sz="1400">
                <a:solidFill>
                  <a:srgbClr val="008000"/>
                </a:solidFill>
                <a:latin typeface="Comic Sans MS" pitchFamily="1" charset="0"/>
              </a:rPr>
              <a:t> input is the total number of rolls</a:t>
            </a:r>
          </a:p>
        </p:txBody>
      </p:sp>
      <p:sp>
        <p:nvSpPr>
          <p:cNvPr id="78859" name="Line 13"/>
          <p:cNvSpPr>
            <a:spLocks noChangeShapeType="1"/>
          </p:cNvSpPr>
          <p:nvPr>
            <p:custDataLst>
              <p:tags r:id="rId10"/>
            </p:custDataLst>
          </p:nvPr>
        </p:nvSpPr>
        <p:spPr bwMode="auto">
          <a:xfrm flipH="1">
            <a:off x="4003675" y="2498725"/>
            <a:ext cx="769938" cy="288925"/>
          </a:xfrm>
          <a:prstGeom prst="line">
            <a:avLst/>
          </a:prstGeom>
          <a:noFill/>
          <a:ln w="28575">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8860" name="Text Box 14"/>
          <p:cNvSpPr txBox="1">
            <a:spLocks noChangeArrowheads="1"/>
          </p:cNvSpPr>
          <p:nvPr>
            <p:custDataLst>
              <p:tags r:id="rId11"/>
            </p:custDataLst>
          </p:nvPr>
        </p:nvSpPr>
        <p:spPr bwMode="auto">
          <a:xfrm>
            <a:off x="6477000" y="6524625"/>
            <a:ext cx="25828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lnSpc>
                <a:spcPct val="90000"/>
              </a:lnSpc>
              <a:spcBef>
                <a:spcPct val="50000"/>
              </a:spcBef>
            </a:pPr>
            <a:r>
              <a:rPr lang="en-US" sz="1200">
                <a:solidFill>
                  <a:srgbClr val="008000"/>
                </a:solidFill>
                <a:latin typeface="Comic Sans MS" pitchFamily="1" charset="0"/>
              </a:rPr>
              <a:t>what should the last line be?</a:t>
            </a: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2"/>
          <p:cNvGrpSpPr>
            <a:grpSpLocks/>
          </p:cNvGrpSpPr>
          <p:nvPr>
            <p:custDataLst>
              <p:tags r:id="rId1"/>
            </p:custDataLst>
          </p:nvPr>
        </p:nvGrpSpPr>
        <p:grpSpPr bwMode="auto">
          <a:xfrm>
            <a:off x="962025" y="3025775"/>
            <a:ext cx="7086600" cy="2133600"/>
            <a:chOff x="624" y="1446"/>
            <a:chExt cx="4464" cy="1344"/>
          </a:xfrm>
        </p:grpSpPr>
        <p:pic>
          <p:nvPicPr>
            <p:cNvPr id="79956" name="Picture 3"/>
            <p:cNvPicPr>
              <a:picLocks noChangeAspect="1" noChangeArrowheads="1"/>
            </p:cNvPicPr>
            <p:nvPr>
              <p:custDataLst>
                <p:tags r:id="rId82"/>
              </p:custDataLst>
            </p:nvPr>
          </p:nvPicPr>
          <p:blipFill>
            <a:blip r:embed="rId86">
              <a:extLst>
                <a:ext uri="{28A0092B-C50C-407E-A947-70E740481C1C}">
                  <a14:useLocalDpi xmlns:a14="http://schemas.microsoft.com/office/drawing/2010/main" val="0"/>
                </a:ext>
              </a:extLst>
            </a:blip>
            <a:srcRect l="10573" t="15932" r="10573" b="15932"/>
            <a:stretch>
              <a:fillRect/>
            </a:stretch>
          </p:blipFill>
          <p:spPr bwMode="auto">
            <a:xfrm>
              <a:off x="720" y="1584"/>
              <a:ext cx="4296"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57" name="Line 4"/>
            <p:cNvSpPr>
              <a:spLocks noChangeShapeType="1"/>
            </p:cNvSpPr>
            <p:nvPr>
              <p:custDataLst>
                <p:tags r:id="rId83"/>
              </p:custDataLst>
            </p:nvPr>
          </p:nvSpPr>
          <p:spPr bwMode="auto">
            <a:xfrm rot="5400000" flipV="1">
              <a:off x="2856" y="402"/>
              <a:ext cx="0" cy="446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9958" name="Line 5"/>
            <p:cNvSpPr>
              <a:spLocks noChangeShapeType="1"/>
            </p:cNvSpPr>
            <p:nvPr>
              <p:custDataLst>
                <p:tags r:id="rId84"/>
              </p:custDataLst>
            </p:nvPr>
          </p:nvSpPr>
          <p:spPr bwMode="auto">
            <a:xfrm flipV="1">
              <a:off x="945" y="1446"/>
              <a:ext cx="0" cy="13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79875" name="Line 6"/>
          <p:cNvSpPr>
            <a:spLocks noChangeShapeType="1"/>
          </p:cNvSpPr>
          <p:nvPr>
            <p:custDataLst>
              <p:tags r:id="rId2"/>
            </p:custDataLst>
          </p:nvPr>
        </p:nvSpPr>
        <p:spPr bwMode="auto">
          <a:xfrm>
            <a:off x="1343025" y="332105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76" name="Line 7"/>
          <p:cNvSpPr>
            <a:spLocks noChangeShapeType="1"/>
          </p:cNvSpPr>
          <p:nvPr>
            <p:custDataLst>
              <p:tags r:id="rId3"/>
            </p:custDataLst>
          </p:nvPr>
        </p:nvSpPr>
        <p:spPr bwMode="auto">
          <a:xfrm>
            <a:off x="1343025" y="4068763"/>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77" name="Line 8"/>
          <p:cNvSpPr>
            <a:spLocks noChangeShapeType="1"/>
          </p:cNvSpPr>
          <p:nvPr>
            <p:custDataLst>
              <p:tags r:id="rId4"/>
            </p:custDataLst>
          </p:nvPr>
        </p:nvSpPr>
        <p:spPr bwMode="auto">
          <a:xfrm rot="-5400000">
            <a:off x="1340643" y="4145757"/>
            <a:ext cx="1528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78" name="Line 9"/>
          <p:cNvSpPr>
            <a:spLocks noChangeShapeType="1"/>
          </p:cNvSpPr>
          <p:nvPr>
            <p:custDataLst>
              <p:tags r:id="rId5"/>
            </p:custDataLst>
          </p:nvPr>
        </p:nvSpPr>
        <p:spPr bwMode="auto">
          <a:xfrm rot="-5400000">
            <a:off x="7519988" y="4824413"/>
            <a:ext cx="171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79" name="Line 10"/>
          <p:cNvSpPr>
            <a:spLocks noChangeShapeType="1"/>
          </p:cNvSpPr>
          <p:nvPr>
            <p:custDataLst>
              <p:tags r:id="rId6"/>
            </p:custDataLst>
          </p:nvPr>
        </p:nvSpPr>
        <p:spPr bwMode="auto">
          <a:xfrm rot="-5400000">
            <a:off x="2337594" y="4531519"/>
            <a:ext cx="7572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80" name="Line 11"/>
          <p:cNvSpPr>
            <a:spLocks noChangeShapeType="1"/>
          </p:cNvSpPr>
          <p:nvPr>
            <p:custDataLst>
              <p:tags r:id="rId7"/>
            </p:custDataLst>
          </p:nvPr>
        </p:nvSpPr>
        <p:spPr bwMode="auto">
          <a:xfrm rot="-5400000">
            <a:off x="3070225" y="4652963"/>
            <a:ext cx="5143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81" name="Line 12"/>
          <p:cNvSpPr>
            <a:spLocks noChangeShapeType="1"/>
          </p:cNvSpPr>
          <p:nvPr>
            <p:custDataLst>
              <p:tags r:id="rId8"/>
            </p:custDataLst>
          </p:nvPr>
        </p:nvSpPr>
        <p:spPr bwMode="auto">
          <a:xfrm rot="-5400000">
            <a:off x="3731419" y="4702969"/>
            <a:ext cx="4143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82" name="Line 13"/>
          <p:cNvSpPr>
            <a:spLocks noChangeShapeType="1"/>
          </p:cNvSpPr>
          <p:nvPr>
            <p:custDataLst>
              <p:tags r:id="rId9"/>
            </p:custDataLst>
          </p:nvPr>
        </p:nvSpPr>
        <p:spPr bwMode="auto">
          <a:xfrm rot="-5400000">
            <a:off x="4385468" y="4745832"/>
            <a:ext cx="3286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83" name="Line 14"/>
          <p:cNvSpPr>
            <a:spLocks noChangeShapeType="1"/>
          </p:cNvSpPr>
          <p:nvPr>
            <p:custDataLst>
              <p:tags r:id="rId10"/>
            </p:custDataLst>
          </p:nvPr>
        </p:nvSpPr>
        <p:spPr bwMode="auto">
          <a:xfrm rot="-5400000">
            <a:off x="5018088" y="4767263"/>
            <a:ext cx="2857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84" name="Line 15"/>
          <p:cNvSpPr>
            <a:spLocks noChangeShapeType="1"/>
          </p:cNvSpPr>
          <p:nvPr>
            <p:custDataLst>
              <p:tags r:id="rId11"/>
            </p:custDataLst>
          </p:nvPr>
        </p:nvSpPr>
        <p:spPr bwMode="auto">
          <a:xfrm rot="-5400000">
            <a:off x="5657850" y="4795838"/>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85" name="Line 16"/>
          <p:cNvSpPr>
            <a:spLocks noChangeShapeType="1"/>
          </p:cNvSpPr>
          <p:nvPr>
            <p:custDataLst>
              <p:tags r:id="rId12"/>
            </p:custDataLst>
          </p:nvPr>
        </p:nvSpPr>
        <p:spPr bwMode="auto">
          <a:xfrm rot="-5400000">
            <a:off x="6283325" y="4810126"/>
            <a:ext cx="2000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86" name="Line 17"/>
          <p:cNvSpPr>
            <a:spLocks noChangeShapeType="1"/>
          </p:cNvSpPr>
          <p:nvPr>
            <p:custDataLst>
              <p:tags r:id="rId13"/>
            </p:custDataLst>
          </p:nvPr>
        </p:nvSpPr>
        <p:spPr bwMode="auto">
          <a:xfrm rot="-5400000">
            <a:off x="6901656" y="4817269"/>
            <a:ext cx="1857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87" name="Text Box 18"/>
          <p:cNvSpPr txBox="1">
            <a:spLocks noChangeArrowheads="1"/>
          </p:cNvSpPr>
          <p:nvPr>
            <p:custDataLst>
              <p:tags r:id="rId14"/>
            </p:custDataLst>
          </p:nvPr>
        </p:nvSpPr>
        <p:spPr bwMode="auto">
          <a:xfrm>
            <a:off x="1876425"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79888" name="Text Box 19"/>
          <p:cNvSpPr txBox="1">
            <a:spLocks noChangeArrowheads="1"/>
          </p:cNvSpPr>
          <p:nvPr>
            <p:custDataLst>
              <p:tags r:id="rId15"/>
            </p:custDataLst>
          </p:nvPr>
        </p:nvSpPr>
        <p:spPr bwMode="auto">
          <a:xfrm>
            <a:off x="7396163"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10</a:t>
            </a:r>
          </a:p>
        </p:txBody>
      </p:sp>
      <p:sp>
        <p:nvSpPr>
          <p:cNvPr id="79889" name="Text Box 20"/>
          <p:cNvSpPr txBox="1">
            <a:spLocks noChangeArrowheads="1"/>
          </p:cNvSpPr>
          <p:nvPr>
            <p:custDataLst>
              <p:tags r:id="rId16"/>
            </p:custDataLst>
          </p:nvPr>
        </p:nvSpPr>
        <p:spPr bwMode="auto">
          <a:xfrm>
            <a:off x="2489200"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2</a:t>
            </a:r>
          </a:p>
        </p:txBody>
      </p:sp>
      <p:sp>
        <p:nvSpPr>
          <p:cNvPr id="79890" name="Text Box 21"/>
          <p:cNvSpPr txBox="1">
            <a:spLocks noChangeArrowheads="1"/>
          </p:cNvSpPr>
          <p:nvPr>
            <p:custDataLst>
              <p:tags r:id="rId17"/>
            </p:custDataLst>
          </p:nvPr>
        </p:nvSpPr>
        <p:spPr bwMode="auto">
          <a:xfrm>
            <a:off x="3101975"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3</a:t>
            </a:r>
          </a:p>
        </p:txBody>
      </p:sp>
      <p:sp>
        <p:nvSpPr>
          <p:cNvPr id="79891" name="Text Box 22"/>
          <p:cNvSpPr txBox="1">
            <a:spLocks noChangeArrowheads="1"/>
          </p:cNvSpPr>
          <p:nvPr>
            <p:custDataLst>
              <p:tags r:id="rId18"/>
            </p:custDataLst>
          </p:nvPr>
        </p:nvSpPr>
        <p:spPr bwMode="auto">
          <a:xfrm>
            <a:off x="3716338"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4</a:t>
            </a:r>
          </a:p>
        </p:txBody>
      </p:sp>
      <p:sp>
        <p:nvSpPr>
          <p:cNvPr id="79892" name="Text Box 23"/>
          <p:cNvSpPr txBox="1">
            <a:spLocks noChangeArrowheads="1"/>
          </p:cNvSpPr>
          <p:nvPr>
            <p:custDataLst>
              <p:tags r:id="rId19"/>
            </p:custDataLst>
          </p:nvPr>
        </p:nvSpPr>
        <p:spPr bwMode="auto">
          <a:xfrm>
            <a:off x="4329113"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5</a:t>
            </a:r>
          </a:p>
        </p:txBody>
      </p:sp>
      <p:sp>
        <p:nvSpPr>
          <p:cNvPr id="79893" name="Text Box 24"/>
          <p:cNvSpPr txBox="1">
            <a:spLocks noChangeArrowheads="1"/>
          </p:cNvSpPr>
          <p:nvPr>
            <p:custDataLst>
              <p:tags r:id="rId20"/>
            </p:custDataLst>
          </p:nvPr>
        </p:nvSpPr>
        <p:spPr bwMode="auto">
          <a:xfrm>
            <a:off x="4941888"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6</a:t>
            </a:r>
          </a:p>
        </p:txBody>
      </p:sp>
      <p:sp>
        <p:nvSpPr>
          <p:cNvPr id="79894" name="Text Box 25"/>
          <p:cNvSpPr txBox="1">
            <a:spLocks noChangeArrowheads="1"/>
          </p:cNvSpPr>
          <p:nvPr>
            <p:custDataLst>
              <p:tags r:id="rId21"/>
            </p:custDataLst>
          </p:nvPr>
        </p:nvSpPr>
        <p:spPr bwMode="auto">
          <a:xfrm>
            <a:off x="5556250"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7</a:t>
            </a:r>
          </a:p>
        </p:txBody>
      </p:sp>
      <p:sp>
        <p:nvSpPr>
          <p:cNvPr id="79895" name="Text Box 26"/>
          <p:cNvSpPr txBox="1">
            <a:spLocks noChangeArrowheads="1"/>
          </p:cNvSpPr>
          <p:nvPr>
            <p:custDataLst>
              <p:tags r:id="rId22"/>
            </p:custDataLst>
          </p:nvPr>
        </p:nvSpPr>
        <p:spPr bwMode="auto">
          <a:xfrm>
            <a:off x="6169025"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8</a:t>
            </a:r>
          </a:p>
        </p:txBody>
      </p:sp>
      <p:sp>
        <p:nvSpPr>
          <p:cNvPr id="79896" name="Text Box 27"/>
          <p:cNvSpPr txBox="1">
            <a:spLocks noChangeArrowheads="1"/>
          </p:cNvSpPr>
          <p:nvPr>
            <p:custDataLst>
              <p:tags r:id="rId23"/>
            </p:custDataLst>
          </p:nvPr>
        </p:nvSpPr>
        <p:spPr bwMode="auto">
          <a:xfrm>
            <a:off x="6781800"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9</a:t>
            </a:r>
          </a:p>
        </p:txBody>
      </p:sp>
      <p:sp>
        <p:nvSpPr>
          <p:cNvPr id="79897" name="Text Box 28"/>
          <p:cNvSpPr txBox="1">
            <a:spLocks noChangeArrowheads="1"/>
          </p:cNvSpPr>
          <p:nvPr>
            <p:custDataLst>
              <p:tags r:id="rId24"/>
            </p:custDataLst>
          </p:nvPr>
        </p:nvSpPr>
        <p:spPr bwMode="auto">
          <a:xfrm>
            <a:off x="842963" y="3168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79898" name="Text Box 29"/>
          <p:cNvSpPr txBox="1">
            <a:spLocks noChangeArrowheads="1"/>
          </p:cNvSpPr>
          <p:nvPr>
            <p:custDataLst>
              <p:tags r:id="rId25"/>
            </p:custDataLst>
          </p:nvPr>
        </p:nvSpPr>
        <p:spPr bwMode="auto">
          <a:xfrm>
            <a:off x="766763" y="38989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0.5</a:t>
            </a:r>
          </a:p>
        </p:txBody>
      </p:sp>
      <p:sp>
        <p:nvSpPr>
          <p:cNvPr id="79899" name="Text Box 30"/>
          <p:cNvSpPr txBox="1">
            <a:spLocks noChangeArrowheads="1"/>
          </p:cNvSpPr>
          <p:nvPr>
            <p:custDataLst>
              <p:tags r:id="rId26"/>
            </p:custDataLst>
          </p:nvPr>
        </p:nvSpPr>
        <p:spPr bwMode="auto">
          <a:xfrm>
            <a:off x="1023938" y="4932363"/>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a:t>
            </a:r>
          </a:p>
        </p:txBody>
      </p:sp>
      <p:grpSp>
        <p:nvGrpSpPr>
          <p:cNvPr id="79900" name="Group 31"/>
          <p:cNvGrpSpPr>
            <a:grpSpLocks/>
          </p:cNvGrpSpPr>
          <p:nvPr>
            <p:custDataLst>
              <p:tags r:id="rId27"/>
            </p:custDataLst>
          </p:nvPr>
        </p:nvGrpSpPr>
        <p:grpSpPr bwMode="auto">
          <a:xfrm>
            <a:off x="957263" y="358775"/>
            <a:ext cx="7086600" cy="2133600"/>
            <a:chOff x="624" y="1446"/>
            <a:chExt cx="4464" cy="1344"/>
          </a:xfrm>
        </p:grpSpPr>
        <p:pic>
          <p:nvPicPr>
            <p:cNvPr id="79953" name="Picture 32"/>
            <p:cNvPicPr>
              <a:picLocks noChangeAspect="1" noChangeArrowheads="1"/>
            </p:cNvPicPr>
            <p:nvPr>
              <p:custDataLst>
                <p:tags r:id="rId79"/>
              </p:custDataLst>
            </p:nvPr>
          </p:nvPicPr>
          <p:blipFill>
            <a:blip r:embed="rId86">
              <a:extLst>
                <a:ext uri="{28A0092B-C50C-407E-A947-70E740481C1C}">
                  <a14:useLocalDpi xmlns:a14="http://schemas.microsoft.com/office/drawing/2010/main" val="0"/>
                </a:ext>
              </a:extLst>
            </a:blip>
            <a:srcRect l="10573" t="15932" r="10573" b="15932"/>
            <a:stretch>
              <a:fillRect/>
            </a:stretch>
          </p:blipFill>
          <p:spPr bwMode="auto">
            <a:xfrm>
              <a:off x="720" y="1584"/>
              <a:ext cx="4296"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54" name="Line 33"/>
            <p:cNvSpPr>
              <a:spLocks noChangeShapeType="1"/>
            </p:cNvSpPr>
            <p:nvPr>
              <p:custDataLst>
                <p:tags r:id="rId80"/>
              </p:custDataLst>
            </p:nvPr>
          </p:nvSpPr>
          <p:spPr bwMode="auto">
            <a:xfrm rot="5400000" flipV="1">
              <a:off x="2856" y="402"/>
              <a:ext cx="0" cy="446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9955" name="Line 34"/>
            <p:cNvSpPr>
              <a:spLocks noChangeShapeType="1"/>
            </p:cNvSpPr>
            <p:nvPr>
              <p:custDataLst>
                <p:tags r:id="rId81"/>
              </p:custDataLst>
            </p:nvPr>
          </p:nvSpPr>
          <p:spPr bwMode="auto">
            <a:xfrm flipV="1">
              <a:off x="945" y="1446"/>
              <a:ext cx="0" cy="13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79901" name="Line 35"/>
          <p:cNvSpPr>
            <a:spLocks noChangeShapeType="1"/>
          </p:cNvSpPr>
          <p:nvPr>
            <p:custDataLst>
              <p:tags r:id="rId28"/>
            </p:custDataLst>
          </p:nvPr>
        </p:nvSpPr>
        <p:spPr bwMode="auto">
          <a:xfrm>
            <a:off x="1338263" y="65405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02" name="Line 36"/>
          <p:cNvSpPr>
            <a:spLocks noChangeShapeType="1"/>
          </p:cNvSpPr>
          <p:nvPr>
            <p:custDataLst>
              <p:tags r:id="rId29"/>
            </p:custDataLst>
          </p:nvPr>
        </p:nvSpPr>
        <p:spPr bwMode="auto">
          <a:xfrm>
            <a:off x="1338263" y="1401763"/>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03" name="Line 37"/>
          <p:cNvSpPr>
            <a:spLocks noChangeShapeType="1"/>
          </p:cNvSpPr>
          <p:nvPr>
            <p:custDataLst>
              <p:tags r:id="rId30"/>
            </p:custDataLst>
          </p:nvPr>
        </p:nvSpPr>
        <p:spPr bwMode="auto">
          <a:xfrm rot="-5400000">
            <a:off x="1985963" y="2230438"/>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04" name="Line 38"/>
          <p:cNvSpPr>
            <a:spLocks noChangeShapeType="1"/>
          </p:cNvSpPr>
          <p:nvPr>
            <p:custDataLst>
              <p:tags r:id="rId31"/>
            </p:custDataLst>
          </p:nvPr>
        </p:nvSpPr>
        <p:spPr bwMode="auto">
          <a:xfrm rot="-5400000">
            <a:off x="7465218" y="2209007"/>
            <a:ext cx="271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05" name="Line 39"/>
          <p:cNvSpPr>
            <a:spLocks noChangeShapeType="1"/>
          </p:cNvSpPr>
          <p:nvPr>
            <p:custDataLst>
              <p:tags r:id="rId32"/>
            </p:custDataLst>
          </p:nvPr>
        </p:nvSpPr>
        <p:spPr bwMode="auto">
          <a:xfrm rot="-5400000">
            <a:off x="265430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06" name="Line 40"/>
          <p:cNvSpPr>
            <a:spLocks noChangeShapeType="1"/>
          </p:cNvSpPr>
          <p:nvPr>
            <p:custDataLst>
              <p:tags r:id="rId33"/>
            </p:custDataLst>
          </p:nvPr>
        </p:nvSpPr>
        <p:spPr bwMode="auto">
          <a:xfrm rot="-5400000">
            <a:off x="326548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07" name="Line 41"/>
          <p:cNvSpPr>
            <a:spLocks noChangeShapeType="1"/>
          </p:cNvSpPr>
          <p:nvPr>
            <p:custDataLst>
              <p:tags r:id="rId34"/>
            </p:custDataLst>
          </p:nvPr>
        </p:nvSpPr>
        <p:spPr bwMode="auto">
          <a:xfrm rot="-5400000">
            <a:off x="387667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08" name="Line 42"/>
          <p:cNvSpPr>
            <a:spLocks noChangeShapeType="1"/>
          </p:cNvSpPr>
          <p:nvPr>
            <p:custDataLst>
              <p:tags r:id="rId35"/>
            </p:custDataLst>
          </p:nvPr>
        </p:nvSpPr>
        <p:spPr bwMode="auto">
          <a:xfrm rot="-5400000">
            <a:off x="448786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09" name="Line 43"/>
          <p:cNvSpPr>
            <a:spLocks noChangeShapeType="1"/>
          </p:cNvSpPr>
          <p:nvPr>
            <p:custDataLst>
              <p:tags r:id="rId36"/>
            </p:custDataLst>
          </p:nvPr>
        </p:nvSpPr>
        <p:spPr bwMode="auto">
          <a:xfrm rot="-5400000">
            <a:off x="509905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10" name="Line 44"/>
          <p:cNvSpPr>
            <a:spLocks noChangeShapeType="1"/>
          </p:cNvSpPr>
          <p:nvPr>
            <p:custDataLst>
              <p:tags r:id="rId37"/>
            </p:custDataLst>
          </p:nvPr>
        </p:nvSpPr>
        <p:spPr bwMode="auto">
          <a:xfrm rot="-5400000">
            <a:off x="571023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11" name="Line 45"/>
          <p:cNvSpPr>
            <a:spLocks noChangeShapeType="1"/>
          </p:cNvSpPr>
          <p:nvPr>
            <p:custDataLst>
              <p:tags r:id="rId38"/>
            </p:custDataLst>
          </p:nvPr>
        </p:nvSpPr>
        <p:spPr bwMode="auto">
          <a:xfrm rot="-5400000">
            <a:off x="632142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12" name="Line 46"/>
          <p:cNvSpPr>
            <a:spLocks noChangeShapeType="1"/>
          </p:cNvSpPr>
          <p:nvPr>
            <p:custDataLst>
              <p:tags r:id="rId39"/>
            </p:custDataLst>
          </p:nvPr>
        </p:nvSpPr>
        <p:spPr bwMode="auto">
          <a:xfrm rot="-5400000">
            <a:off x="693261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13" name="Text Box 47"/>
          <p:cNvSpPr txBox="1">
            <a:spLocks noChangeArrowheads="1"/>
          </p:cNvSpPr>
          <p:nvPr>
            <p:custDataLst>
              <p:tags r:id="rId40"/>
            </p:custDataLst>
          </p:nvPr>
        </p:nvSpPr>
        <p:spPr bwMode="auto">
          <a:xfrm>
            <a:off x="18716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79914" name="Text Box 48"/>
          <p:cNvSpPr txBox="1">
            <a:spLocks noChangeArrowheads="1"/>
          </p:cNvSpPr>
          <p:nvPr>
            <p:custDataLst>
              <p:tags r:id="rId41"/>
            </p:custDataLst>
          </p:nvPr>
        </p:nvSpPr>
        <p:spPr bwMode="auto">
          <a:xfrm>
            <a:off x="739140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10</a:t>
            </a:r>
          </a:p>
        </p:txBody>
      </p:sp>
      <p:sp>
        <p:nvSpPr>
          <p:cNvPr id="79915" name="Text Box 49"/>
          <p:cNvSpPr txBox="1">
            <a:spLocks noChangeArrowheads="1"/>
          </p:cNvSpPr>
          <p:nvPr>
            <p:custDataLst>
              <p:tags r:id="rId42"/>
            </p:custDataLst>
          </p:nvPr>
        </p:nvSpPr>
        <p:spPr bwMode="auto">
          <a:xfrm>
            <a:off x="24844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2</a:t>
            </a:r>
          </a:p>
        </p:txBody>
      </p:sp>
      <p:sp>
        <p:nvSpPr>
          <p:cNvPr id="79916" name="Text Box 50"/>
          <p:cNvSpPr txBox="1">
            <a:spLocks noChangeArrowheads="1"/>
          </p:cNvSpPr>
          <p:nvPr>
            <p:custDataLst>
              <p:tags r:id="rId43"/>
            </p:custDataLst>
          </p:nvPr>
        </p:nvSpPr>
        <p:spPr bwMode="auto">
          <a:xfrm>
            <a:off x="309721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3</a:t>
            </a:r>
          </a:p>
        </p:txBody>
      </p:sp>
      <p:sp>
        <p:nvSpPr>
          <p:cNvPr id="79917" name="Text Box 51"/>
          <p:cNvSpPr txBox="1">
            <a:spLocks noChangeArrowheads="1"/>
          </p:cNvSpPr>
          <p:nvPr>
            <p:custDataLst>
              <p:tags r:id="rId44"/>
            </p:custDataLst>
          </p:nvPr>
        </p:nvSpPr>
        <p:spPr bwMode="auto">
          <a:xfrm>
            <a:off x="371157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4</a:t>
            </a:r>
          </a:p>
        </p:txBody>
      </p:sp>
      <p:sp>
        <p:nvSpPr>
          <p:cNvPr id="79918" name="Text Box 52"/>
          <p:cNvSpPr txBox="1">
            <a:spLocks noChangeArrowheads="1"/>
          </p:cNvSpPr>
          <p:nvPr>
            <p:custDataLst>
              <p:tags r:id="rId45"/>
            </p:custDataLst>
          </p:nvPr>
        </p:nvSpPr>
        <p:spPr bwMode="auto">
          <a:xfrm>
            <a:off x="432435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5</a:t>
            </a:r>
          </a:p>
        </p:txBody>
      </p:sp>
      <p:sp>
        <p:nvSpPr>
          <p:cNvPr id="79919" name="Text Box 53"/>
          <p:cNvSpPr txBox="1">
            <a:spLocks noChangeArrowheads="1"/>
          </p:cNvSpPr>
          <p:nvPr>
            <p:custDataLst>
              <p:tags r:id="rId46"/>
            </p:custDataLst>
          </p:nvPr>
        </p:nvSpPr>
        <p:spPr bwMode="auto">
          <a:xfrm>
            <a:off x="493712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6</a:t>
            </a:r>
          </a:p>
        </p:txBody>
      </p:sp>
      <p:sp>
        <p:nvSpPr>
          <p:cNvPr id="79920" name="Text Box 54"/>
          <p:cNvSpPr txBox="1">
            <a:spLocks noChangeArrowheads="1"/>
          </p:cNvSpPr>
          <p:nvPr>
            <p:custDataLst>
              <p:tags r:id="rId47"/>
            </p:custDataLst>
          </p:nvPr>
        </p:nvSpPr>
        <p:spPr bwMode="auto">
          <a:xfrm>
            <a:off x="555148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7</a:t>
            </a:r>
          </a:p>
        </p:txBody>
      </p:sp>
      <p:sp>
        <p:nvSpPr>
          <p:cNvPr id="79921" name="Text Box 55"/>
          <p:cNvSpPr txBox="1">
            <a:spLocks noChangeArrowheads="1"/>
          </p:cNvSpPr>
          <p:nvPr>
            <p:custDataLst>
              <p:tags r:id="rId48"/>
            </p:custDataLst>
          </p:nvPr>
        </p:nvSpPr>
        <p:spPr bwMode="auto">
          <a:xfrm>
            <a:off x="61642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8</a:t>
            </a:r>
          </a:p>
        </p:txBody>
      </p:sp>
      <p:sp>
        <p:nvSpPr>
          <p:cNvPr id="79922" name="Text Box 56"/>
          <p:cNvSpPr txBox="1">
            <a:spLocks noChangeArrowheads="1"/>
          </p:cNvSpPr>
          <p:nvPr>
            <p:custDataLst>
              <p:tags r:id="rId49"/>
            </p:custDataLst>
          </p:nvPr>
        </p:nvSpPr>
        <p:spPr bwMode="auto">
          <a:xfrm>
            <a:off x="67770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9</a:t>
            </a:r>
          </a:p>
        </p:txBody>
      </p:sp>
      <p:sp>
        <p:nvSpPr>
          <p:cNvPr id="79923" name="Text Box 57"/>
          <p:cNvSpPr txBox="1">
            <a:spLocks noChangeArrowheads="1"/>
          </p:cNvSpPr>
          <p:nvPr>
            <p:custDataLst>
              <p:tags r:id="rId50"/>
            </p:custDataLst>
          </p:nvPr>
        </p:nvSpPr>
        <p:spPr bwMode="auto">
          <a:xfrm>
            <a:off x="838200" y="501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79924" name="Text Box 58"/>
          <p:cNvSpPr txBox="1">
            <a:spLocks noChangeArrowheads="1"/>
          </p:cNvSpPr>
          <p:nvPr>
            <p:custDataLst>
              <p:tags r:id="rId51"/>
            </p:custDataLst>
          </p:nvPr>
        </p:nvSpPr>
        <p:spPr bwMode="auto">
          <a:xfrm>
            <a:off x="762000" y="12319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0.5</a:t>
            </a:r>
          </a:p>
        </p:txBody>
      </p:sp>
      <p:sp>
        <p:nvSpPr>
          <p:cNvPr id="79925" name="Text Box 59"/>
          <p:cNvSpPr txBox="1">
            <a:spLocks noChangeArrowheads="1"/>
          </p:cNvSpPr>
          <p:nvPr>
            <p:custDataLst>
              <p:tags r:id="rId52"/>
            </p:custDataLst>
          </p:nvPr>
        </p:nvSpPr>
        <p:spPr bwMode="auto">
          <a:xfrm>
            <a:off x="1019175" y="2265363"/>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a:t>
            </a:r>
          </a:p>
        </p:txBody>
      </p:sp>
      <p:sp>
        <p:nvSpPr>
          <p:cNvPr id="79926" name="Line 60"/>
          <p:cNvSpPr>
            <a:spLocks noChangeShapeType="1"/>
          </p:cNvSpPr>
          <p:nvPr>
            <p:custDataLst>
              <p:tags r:id="rId53"/>
            </p:custDataLst>
          </p:nvPr>
        </p:nvSpPr>
        <p:spPr bwMode="auto">
          <a:xfrm>
            <a:off x="2133600" y="5994400"/>
            <a:ext cx="5518150" cy="25400"/>
          </a:xfrm>
          <a:prstGeom prst="line">
            <a:avLst/>
          </a:prstGeom>
          <a:noFill/>
          <a:ln w="28575">
            <a:solidFill>
              <a:srgbClr val="0D1EFE"/>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9927" name="Line 61"/>
          <p:cNvSpPr>
            <a:spLocks noChangeShapeType="1"/>
          </p:cNvSpPr>
          <p:nvPr>
            <p:custDataLst>
              <p:tags r:id="rId54"/>
            </p:custDataLst>
          </p:nvPr>
        </p:nvSpPr>
        <p:spPr bwMode="auto">
          <a:xfrm rot="-5400000">
            <a:off x="1335881" y="1466057"/>
            <a:ext cx="1528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28" name="Text Box 62"/>
          <p:cNvSpPr txBox="1">
            <a:spLocks noChangeArrowheads="1"/>
          </p:cNvSpPr>
          <p:nvPr>
            <p:custDataLst>
              <p:tags r:id="rId55"/>
            </p:custDataLst>
          </p:nvPr>
        </p:nvSpPr>
        <p:spPr bwMode="auto">
          <a:xfrm>
            <a:off x="1371600" y="5470525"/>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b="1">
                <a:solidFill>
                  <a:srgbClr val="CA770E"/>
                </a:solidFill>
                <a:latin typeface="Courier New" pitchFamily="1" charset="0"/>
              </a:rPr>
              <a:t>low = 1.0</a:t>
            </a:r>
          </a:p>
        </p:txBody>
      </p:sp>
      <p:sp>
        <p:nvSpPr>
          <p:cNvPr id="79929" name="Text Box 63"/>
          <p:cNvSpPr txBox="1">
            <a:spLocks noChangeArrowheads="1"/>
          </p:cNvSpPr>
          <p:nvPr>
            <p:custDataLst>
              <p:tags r:id="rId56"/>
            </p:custDataLst>
          </p:nvPr>
        </p:nvSpPr>
        <p:spPr bwMode="auto">
          <a:xfrm>
            <a:off x="6858000" y="5470525"/>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b="1">
                <a:solidFill>
                  <a:srgbClr val="CA770E"/>
                </a:solidFill>
                <a:latin typeface="Courier New" pitchFamily="1" charset="0"/>
              </a:rPr>
              <a:t>hi = 10.0</a:t>
            </a:r>
          </a:p>
        </p:txBody>
      </p:sp>
      <p:grpSp>
        <p:nvGrpSpPr>
          <p:cNvPr id="79930" name="Group 64"/>
          <p:cNvGrpSpPr>
            <a:grpSpLocks/>
          </p:cNvGrpSpPr>
          <p:nvPr>
            <p:custDataLst>
              <p:tags r:id="rId57"/>
            </p:custDataLst>
          </p:nvPr>
        </p:nvGrpSpPr>
        <p:grpSpPr bwMode="auto">
          <a:xfrm>
            <a:off x="5257800" y="1425575"/>
            <a:ext cx="1905000" cy="581025"/>
            <a:chOff x="3792" y="393"/>
            <a:chExt cx="1200" cy="366"/>
          </a:xfrm>
        </p:grpSpPr>
        <p:sp>
          <p:nvSpPr>
            <p:cNvPr id="79949" name="Text Box 65"/>
            <p:cNvSpPr txBox="1">
              <a:spLocks noChangeArrowheads="1"/>
            </p:cNvSpPr>
            <p:nvPr>
              <p:custDataLst>
                <p:tags r:id="rId75"/>
              </p:custDataLst>
            </p:nvPr>
          </p:nvSpPr>
          <p:spPr bwMode="auto">
            <a:xfrm>
              <a:off x="3792" y="432"/>
              <a:ext cx="8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i="1">
                  <a:solidFill>
                    <a:srgbClr val="0EEE16"/>
                  </a:solidFill>
                </a:rPr>
                <a:t>y = </a:t>
              </a:r>
            </a:p>
          </p:txBody>
        </p:sp>
        <p:sp>
          <p:nvSpPr>
            <p:cNvPr id="79950" name="Text Box 66"/>
            <p:cNvSpPr txBox="1">
              <a:spLocks noChangeArrowheads="1"/>
            </p:cNvSpPr>
            <p:nvPr>
              <p:custDataLst>
                <p:tags r:id="rId76"/>
              </p:custDataLst>
            </p:nvPr>
          </p:nvSpPr>
          <p:spPr bwMode="auto">
            <a:xfrm>
              <a:off x="4176" y="393"/>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a:solidFill>
                    <a:srgbClr val="0EEE16"/>
                  </a:solidFill>
                </a:rPr>
                <a:t>1 </a:t>
              </a:r>
            </a:p>
          </p:txBody>
        </p:sp>
        <p:sp>
          <p:nvSpPr>
            <p:cNvPr id="79951" name="Text Box 67"/>
            <p:cNvSpPr txBox="1">
              <a:spLocks noChangeArrowheads="1"/>
            </p:cNvSpPr>
            <p:nvPr>
              <p:custDataLst>
                <p:tags r:id="rId77"/>
              </p:custDataLst>
            </p:nvPr>
          </p:nvSpPr>
          <p:spPr bwMode="auto">
            <a:xfrm>
              <a:off x="4176" y="528"/>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a:solidFill>
                    <a:srgbClr val="0EEE16"/>
                  </a:solidFill>
                </a:rPr>
                <a:t>x </a:t>
              </a:r>
            </a:p>
          </p:txBody>
        </p:sp>
        <p:sp>
          <p:nvSpPr>
            <p:cNvPr id="79952" name="Line 68"/>
            <p:cNvSpPr>
              <a:spLocks noChangeShapeType="1"/>
            </p:cNvSpPr>
            <p:nvPr>
              <p:custDataLst>
                <p:tags r:id="rId78"/>
              </p:custDataLst>
            </p:nvPr>
          </p:nvSpPr>
          <p:spPr bwMode="auto">
            <a:xfrm>
              <a:off x="4176" y="586"/>
              <a:ext cx="192" cy="0"/>
            </a:xfrm>
            <a:prstGeom prst="line">
              <a:avLst/>
            </a:prstGeom>
            <a:noFill/>
            <a:ln w="19050">
              <a:solidFill>
                <a:srgbClr val="0EEE1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79931" name="Freeform 69" descr="Diagonal brick"/>
          <p:cNvSpPr>
            <a:spLocks/>
          </p:cNvSpPr>
          <p:nvPr>
            <p:custDataLst>
              <p:tags r:id="rId58"/>
            </p:custDataLst>
          </p:nvPr>
        </p:nvSpPr>
        <p:spPr bwMode="auto">
          <a:xfrm>
            <a:off x="2109788" y="769938"/>
            <a:ext cx="5486400" cy="1447800"/>
          </a:xfrm>
          <a:custGeom>
            <a:avLst/>
            <a:gdLst>
              <a:gd name="T0" fmla="*/ 0 w 3456"/>
              <a:gd name="T1" fmla="*/ 0 h 912"/>
              <a:gd name="T2" fmla="*/ 0 w 3456"/>
              <a:gd name="T3" fmla="*/ 2147483647 h 912"/>
              <a:gd name="T4" fmla="*/ 2147483647 w 3456"/>
              <a:gd name="T5" fmla="*/ 2147483647 h 912"/>
              <a:gd name="T6" fmla="*/ 2147483647 w 3456"/>
              <a:gd name="T7" fmla="*/ 2147483647 h 912"/>
              <a:gd name="T8" fmla="*/ 2147483647 w 3456"/>
              <a:gd name="T9" fmla="*/ 2147483647 h 912"/>
              <a:gd name="T10" fmla="*/ 2147483647 w 3456"/>
              <a:gd name="T11" fmla="*/ 2147483647 h 912"/>
              <a:gd name="T12" fmla="*/ 2147483647 w 3456"/>
              <a:gd name="T13" fmla="*/ 2147483647 h 912"/>
              <a:gd name="T14" fmla="*/ 2147483647 w 3456"/>
              <a:gd name="T15" fmla="*/ 2147483647 h 912"/>
              <a:gd name="T16" fmla="*/ 2147483647 w 3456"/>
              <a:gd name="T17" fmla="*/ 2147483647 h 912"/>
              <a:gd name="T18" fmla="*/ 2147483647 w 3456"/>
              <a:gd name="T19" fmla="*/ 2147483647 h 912"/>
              <a:gd name="T20" fmla="*/ 2147483647 w 3456"/>
              <a:gd name="T21" fmla="*/ 2147483647 h 912"/>
              <a:gd name="T22" fmla="*/ 2147483647 w 3456"/>
              <a:gd name="T23" fmla="*/ 2147483647 h 912"/>
              <a:gd name="T24" fmla="*/ 2147483647 w 3456"/>
              <a:gd name="T25" fmla="*/ 2147483647 h 912"/>
              <a:gd name="T26" fmla="*/ 2147483647 w 3456"/>
              <a:gd name="T27" fmla="*/ 2147483647 h 912"/>
              <a:gd name="T28" fmla="*/ 2147483647 w 3456"/>
              <a:gd name="T29" fmla="*/ 2147483647 h 912"/>
              <a:gd name="T30" fmla="*/ 2147483647 w 3456"/>
              <a:gd name="T31" fmla="*/ 2147483647 h 912"/>
              <a:gd name="T32" fmla="*/ 2147483647 w 3456"/>
              <a:gd name="T33" fmla="*/ 2147483647 h 912"/>
              <a:gd name="T34" fmla="*/ 2147483647 w 3456"/>
              <a:gd name="T35" fmla="*/ 2147483647 h 912"/>
              <a:gd name="T36" fmla="*/ 0 w 3456"/>
              <a:gd name="T37" fmla="*/ 0 h 9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56"/>
              <a:gd name="T58" fmla="*/ 0 h 912"/>
              <a:gd name="T59" fmla="*/ 3456 w 3456"/>
              <a:gd name="T60" fmla="*/ 912 h 9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56" h="912">
                <a:moveTo>
                  <a:pt x="0" y="0"/>
                </a:moveTo>
                <a:lnTo>
                  <a:pt x="0" y="912"/>
                </a:lnTo>
                <a:lnTo>
                  <a:pt x="3456" y="912"/>
                </a:lnTo>
                <a:lnTo>
                  <a:pt x="3456" y="816"/>
                </a:lnTo>
                <a:lnTo>
                  <a:pt x="3179" y="823"/>
                </a:lnTo>
                <a:lnTo>
                  <a:pt x="2893" y="818"/>
                </a:lnTo>
                <a:lnTo>
                  <a:pt x="2616" y="803"/>
                </a:lnTo>
                <a:lnTo>
                  <a:pt x="2274" y="783"/>
                </a:lnTo>
                <a:cubicBezTo>
                  <a:pt x="1925" y="762"/>
                  <a:pt x="2042" y="763"/>
                  <a:pt x="1922" y="763"/>
                </a:cubicBezTo>
                <a:lnTo>
                  <a:pt x="1524" y="733"/>
                </a:lnTo>
                <a:lnTo>
                  <a:pt x="1081" y="672"/>
                </a:lnTo>
                <a:lnTo>
                  <a:pt x="709" y="597"/>
                </a:lnTo>
                <a:lnTo>
                  <a:pt x="523" y="526"/>
                </a:lnTo>
                <a:cubicBezTo>
                  <a:pt x="389" y="465"/>
                  <a:pt x="425" y="499"/>
                  <a:pt x="387" y="461"/>
                </a:cubicBezTo>
                <a:lnTo>
                  <a:pt x="306" y="400"/>
                </a:lnTo>
                <a:cubicBezTo>
                  <a:pt x="219" y="323"/>
                  <a:pt x="258" y="325"/>
                  <a:pt x="216" y="325"/>
                </a:cubicBezTo>
                <a:cubicBezTo>
                  <a:pt x="123" y="232"/>
                  <a:pt x="167" y="234"/>
                  <a:pt x="120" y="234"/>
                </a:cubicBezTo>
                <a:cubicBezTo>
                  <a:pt x="47" y="114"/>
                  <a:pt x="81" y="150"/>
                  <a:pt x="40" y="109"/>
                </a:cubicBezTo>
                <a:lnTo>
                  <a:pt x="0" y="0"/>
                </a:lnTo>
                <a:close/>
              </a:path>
            </a:pathLst>
          </a:custGeom>
          <a:pattFill prst="diagBrick">
            <a:fgClr>
              <a:srgbClr val="0EEE16"/>
            </a:fgClr>
            <a:bgClr>
              <a:srgbClr val="FFFFFF"/>
            </a:bgClr>
          </a:pattFill>
          <a:ln>
            <a:noFill/>
          </a:ln>
          <a:extLst>
            <a:ext uri="{91240B29-F687-4F45-9708-019B960494DF}">
              <a14:hiddenLine xmlns:a14="http://schemas.microsoft.com/office/drawing/2010/main" w="19050">
                <a:solidFill>
                  <a:srgbClr val="000000"/>
                </a:solidFill>
                <a:round/>
                <a:headEnd/>
                <a:tailEnd/>
              </a14:hiddenLine>
            </a:ext>
          </a:extLst>
        </p:spPr>
        <p:txBody>
          <a:bodyPr wrap="none" anchor="ctr">
            <a:spAutoFit/>
          </a:bodyPr>
          <a:lstStyle/>
          <a:p>
            <a:endParaRPr lang="en-US"/>
          </a:p>
        </p:txBody>
      </p:sp>
      <p:sp>
        <p:nvSpPr>
          <p:cNvPr id="79932" name="Text Box 70"/>
          <p:cNvSpPr txBox="1">
            <a:spLocks noChangeArrowheads="1"/>
          </p:cNvSpPr>
          <p:nvPr>
            <p:custDataLst>
              <p:tags r:id="rId59"/>
            </p:custDataLst>
          </p:nvPr>
        </p:nvSpPr>
        <p:spPr bwMode="auto">
          <a:xfrm>
            <a:off x="2320925" y="1770063"/>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solidFill>
                  <a:srgbClr val="067B0E"/>
                </a:solidFill>
                <a:latin typeface="Comic Sans MS" pitchFamily="1" charset="0"/>
              </a:rPr>
              <a:t>area</a:t>
            </a:r>
            <a:endParaRPr lang="en-US" sz="1600">
              <a:solidFill>
                <a:schemeClr val="accent2"/>
              </a:solidFill>
              <a:latin typeface="Comic Sans MS" pitchFamily="1" charset="0"/>
            </a:endParaRPr>
          </a:p>
        </p:txBody>
      </p:sp>
      <p:sp>
        <p:nvSpPr>
          <p:cNvPr id="79933" name="Text Box 71"/>
          <p:cNvSpPr txBox="1">
            <a:spLocks noChangeArrowheads="1"/>
          </p:cNvSpPr>
          <p:nvPr>
            <p:custDataLst>
              <p:tags r:id="rId60"/>
            </p:custDataLst>
          </p:nvPr>
        </p:nvSpPr>
        <p:spPr bwMode="auto">
          <a:xfrm>
            <a:off x="152400" y="6324600"/>
            <a:ext cx="243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b="1">
                <a:solidFill>
                  <a:srgbClr val="B410CE"/>
                </a:solidFill>
                <a:latin typeface="Courier New" pitchFamily="1" charset="0"/>
              </a:rPr>
              <a:t>steps</a:t>
            </a:r>
            <a:r>
              <a:rPr lang="en-US" sz="1600" b="1">
                <a:latin typeface="Courier New" pitchFamily="1" charset="0"/>
              </a:rPr>
              <a:t>(</a:t>
            </a:r>
            <a:r>
              <a:rPr lang="en-US" sz="1600" b="1">
                <a:solidFill>
                  <a:srgbClr val="CA770E"/>
                </a:solidFill>
                <a:latin typeface="Courier New" pitchFamily="1" charset="0"/>
              </a:rPr>
              <a:t>low,hi,N</a:t>
            </a:r>
            <a:r>
              <a:rPr lang="en-US" sz="1600" b="1">
                <a:latin typeface="Courier New" pitchFamily="1" charset="0"/>
              </a:rPr>
              <a:t>)</a:t>
            </a:r>
          </a:p>
        </p:txBody>
      </p:sp>
      <p:sp>
        <p:nvSpPr>
          <p:cNvPr id="79934" name="Text Box 72"/>
          <p:cNvSpPr txBox="1">
            <a:spLocks noChangeArrowheads="1"/>
          </p:cNvSpPr>
          <p:nvPr>
            <p:custDataLst>
              <p:tags r:id="rId61"/>
            </p:custDataLst>
          </p:nvPr>
        </p:nvSpPr>
        <p:spPr bwMode="auto">
          <a:xfrm>
            <a:off x="2743200" y="5715000"/>
            <a:ext cx="419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b="1">
                <a:solidFill>
                  <a:srgbClr val="CA770E"/>
                </a:solidFill>
                <a:latin typeface="Courier New" pitchFamily="1" charset="0"/>
              </a:rPr>
              <a:t>N == 9</a:t>
            </a:r>
            <a:r>
              <a:rPr lang="en-US" sz="1200">
                <a:solidFill>
                  <a:srgbClr val="0D1EFE"/>
                </a:solidFill>
                <a:latin typeface="Comic Sans MS" pitchFamily="1" charset="0"/>
              </a:rPr>
              <a:t> == total number of steps (rectangles)</a:t>
            </a:r>
          </a:p>
        </p:txBody>
      </p:sp>
      <p:sp>
        <p:nvSpPr>
          <p:cNvPr id="79935" name="Text Box 73"/>
          <p:cNvSpPr txBox="1">
            <a:spLocks noChangeArrowheads="1"/>
          </p:cNvSpPr>
          <p:nvPr>
            <p:custDataLst>
              <p:tags r:id="rId62"/>
            </p:custDataLst>
          </p:nvPr>
        </p:nvSpPr>
        <p:spPr bwMode="auto">
          <a:xfrm>
            <a:off x="2933700" y="6324600"/>
            <a:ext cx="3200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b="1">
                <a:solidFill>
                  <a:srgbClr val="B410CE"/>
                </a:solidFill>
                <a:latin typeface="Courier New" pitchFamily="1" charset="0"/>
              </a:rPr>
              <a:t>fsteps</a:t>
            </a:r>
            <a:r>
              <a:rPr lang="en-US" sz="1600" b="1">
                <a:latin typeface="Courier New" pitchFamily="1" charset="0"/>
              </a:rPr>
              <a:t>(recip,</a:t>
            </a:r>
            <a:r>
              <a:rPr lang="en-US" sz="1600" b="1">
                <a:solidFill>
                  <a:srgbClr val="CA770E"/>
                </a:solidFill>
                <a:latin typeface="Courier New" pitchFamily="1" charset="0"/>
              </a:rPr>
              <a:t>low,hi,N</a:t>
            </a:r>
            <a:r>
              <a:rPr lang="en-US" sz="1600" b="1">
                <a:latin typeface="Courier New" pitchFamily="1" charset="0"/>
              </a:rPr>
              <a:t>)</a:t>
            </a:r>
          </a:p>
        </p:txBody>
      </p:sp>
      <p:sp>
        <p:nvSpPr>
          <p:cNvPr id="79936" name="Rectangle 74"/>
          <p:cNvSpPr>
            <a:spLocks noChangeArrowheads="1"/>
          </p:cNvSpPr>
          <p:nvPr>
            <p:custDataLst>
              <p:tags r:id="rId63"/>
            </p:custDataLst>
          </p:nvPr>
        </p:nvSpPr>
        <p:spPr bwMode="auto">
          <a:xfrm>
            <a:off x="5295900" y="1042988"/>
            <a:ext cx="2957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b="1">
                <a:latin typeface="Courier New" pitchFamily="1" charset="0"/>
              </a:rPr>
              <a:t>def recip(x): return 1.0/x</a:t>
            </a:r>
          </a:p>
        </p:txBody>
      </p:sp>
      <p:sp>
        <p:nvSpPr>
          <p:cNvPr id="79937" name="Text Box 75"/>
          <p:cNvSpPr txBox="1">
            <a:spLocks noChangeArrowheads="1"/>
          </p:cNvSpPr>
          <p:nvPr>
            <p:custDataLst>
              <p:tags r:id="rId64"/>
            </p:custDataLst>
          </p:nvPr>
        </p:nvSpPr>
        <p:spPr bwMode="auto">
          <a:xfrm>
            <a:off x="6477000" y="6324600"/>
            <a:ext cx="243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600" b="1">
                <a:solidFill>
                  <a:srgbClr val="B410CE"/>
                </a:solidFill>
                <a:latin typeface="Courier New" pitchFamily="1" charset="0"/>
              </a:rPr>
              <a:t>finteg</a:t>
            </a:r>
            <a:r>
              <a:rPr lang="en-US" sz="1600" b="1">
                <a:latin typeface="Courier New" pitchFamily="1" charset="0"/>
              </a:rPr>
              <a:t>(f,</a:t>
            </a:r>
            <a:r>
              <a:rPr lang="en-US" sz="1600" b="1">
                <a:solidFill>
                  <a:srgbClr val="CA770E"/>
                </a:solidFill>
                <a:latin typeface="Courier New" pitchFamily="1" charset="0"/>
              </a:rPr>
              <a:t>low,hi,N</a:t>
            </a:r>
            <a:r>
              <a:rPr lang="en-US" sz="1600" b="1">
                <a:latin typeface="Courier New" pitchFamily="1" charset="0"/>
              </a:rPr>
              <a:t>)</a:t>
            </a:r>
          </a:p>
        </p:txBody>
      </p:sp>
      <p:sp>
        <p:nvSpPr>
          <p:cNvPr id="79938" name="Rectangle 76"/>
          <p:cNvSpPr>
            <a:spLocks noChangeArrowheads="1"/>
          </p:cNvSpPr>
          <p:nvPr>
            <p:custDataLst>
              <p:tags r:id="rId65"/>
            </p:custDataLst>
          </p:nvPr>
        </p:nvSpPr>
        <p:spPr bwMode="auto">
          <a:xfrm>
            <a:off x="2108200" y="3386138"/>
            <a:ext cx="608013" cy="1509712"/>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9939" name="Rectangle 77"/>
          <p:cNvSpPr>
            <a:spLocks noChangeArrowheads="1"/>
          </p:cNvSpPr>
          <p:nvPr>
            <p:custDataLst>
              <p:tags r:id="rId66"/>
            </p:custDataLst>
          </p:nvPr>
        </p:nvSpPr>
        <p:spPr bwMode="auto">
          <a:xfrm>
            <a:off x="2724150" y="4122738"/>
            <a:ext cx="608013" cy="774700"/>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9940" name="Rectangle 78"/>
          <p:cNvSpPr>
            <a:spLocks noChangeArrowheads="1"/>
          </p:cNvSpPr>
          <p:nvPr>
            <p:custDataLst>
              <p:tags r:id="rId67"/>
            </p:custDataLst>
          </p:nvPr>
        </p:nvSpPr>
        <p:spPr bwMode="auto">
          <a:xfrm>
            <a:off x="3346450" y="4386263"/>
            <a:ext cx="608013" cy="511175"/>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9941" name="Rectangle 79"/>
          <p:cNvSpPr>
            <a:spLocks noChangeArrowheads="1"/>
          </p:cNvSpPr>
          <p:nvPr>
            <p:custDataLst>
              <p:tags r:id="rId68"/>
            </p:custDataLst>
          </p:nvPr>
        </p:nvSpPr>
        <p:spPr bwMode="auto">
          <a:xfrm>
            <a:off x="3956050" y="4510088"/>
            <a:ext cx="608013" cy="38258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9942" name="Rectangle 80"/>
          <p:cNvSpPr>
            <a:spLocks noChangeArrowheads="1"/>
          </p:cNvSpPr>
          <p:nvPr>
            <p:custDataLst>
              <p:tags r:id="rId69"/>
            </p:custDataLst>
          </p:nvPr>
        </p:nvSpPr>
        <p:spPr bwMode="auto">
          <a:xfrm>
            <a:off x="4572000" y="4583113"/>
            <a:ext cx="608013" cy="311150"/>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9943" name="Rectangle 81"/>
          <p:cNvSpPr>
            <a:spLocks noChangeArrowheads="1"/>
          </p:cNvSpPr>
          <p:nvPr>
            <p:custDataLst>
              <p:tags r:id="rId70"/>
            </p:custDataLst>
          </p:nvPr>
        </p:nvSpPr>
        <p:spPr bwMode="auto">
          <a:xfrm>
            <a:off x="5175250" y="4643438"/>
            <a:ext cx="608013" cy="25558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9944" name="Rectangle 82"/>
          <p:cNvSpPr>
            <a:spLocks noChangeArrowheads="1"/>
          </p:cNvSpPr>
          <p:nvPr>
            <p:custDataLst>
              <p:tags r:id="rId71"/>
            </p:custDataLst>
          </p:nvPr>
        </p:nvSpPr>
        <p:spPr bwMode="auto">
          <a:xfrm>
            <a:off x="5784850" y="4672013"/>
            <a:ext cx="608013" cy="22383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9945" name="Rectangle 83"/>
          <p:cNvSpPr>
            <a:spLocks noChangeArrowheads="1"/>
          </p:cNvSpPr>
          <p:nvPr>
            <p:custDataLst>
              <p:tags r:id="rId72"/>
            </p:custDataLst>
          </p:nvPr>
        </p:nvSpPr>
        <p:spPr bwMode="auto">
          <a:xfrm>
            <a:off x="6386513" y="4703763"/>
            <a:ext cx="608012" cy="19208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9946" name="Rectangle 84"/>
          <p:cNvSpPr>
            <a:spLocks noChangeArrowheads="1"/>
          </p:cNvSpPr>
          <p:nvPr>
            <p:custDataLst>
              <p:tags r:id="rId73"/>
            </p:custDataLst>
          </p:nvPr>
        </p:nvSpPr>
        <p:spPr bwMode="auto">
          <a:xfrm>
            <a:off x="6996113" y="4719638"/>
            <a:ext cx="608012" cy="176212"/>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9947" name="Text Box 85"/>
          <p:cNvSpPr txBox="1">
            <a:spLocks noChangeArrowheads="1"/>
          </p:cNvSpPr>
          <p:nvPr>
            <p:custDataLst>
              <p:tags r:id="rId74"/>
            </p:custDataLst>
          </p:nvPr>
        </p:nvSpPr>
        <p:spPr bwMode="auto">
          <a:xfrm>
            <a:off x="3657600" y="3200400"/>
            <a:ext cx="5029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latin typeface="Georgia" pitchFamily="1" charset="0"/>
              </a:rPr>
              <a:t>How might we find this area using Monte Carlo?</a:t>
            </a:r>
          </a:p>
        </p:txBody>
      </p:sp>
      <p:sp>
        <p:nvSpPr>
          <p:cNvPr id="79948" name="Line 86"/>
          <p:cNvSpPr>
            <a:spLocks noChangeShapeType="1"/>
          </p:cNvSpPr>
          <p:nvPr/>
        </p:nvSpPr>
        <p:spPr bwMode="auto">
          <a:xfrm flipH="1" flipV="1">
            <a:off x="3200400" y="1981200"/>
            <a:ext cx="2590800" cy="1219200"/>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en-US"/>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8" name="Group 2"/>
          <p:cNvGrpSpPr>
            <a:grpSpLocks/>
          </p:cNvGrpSpPr>
          <p:nvPr>
            <p:custDataLst>
              <p:tags r:id="rId1"/>
            </p:custDataLst>
          </p:nvPr>
        </p:nvGrpSpPr>
        <p:grpSpPr bwMode="auto">
          <a:xfrm>
            <a:off x="957263" y="358775"/>
            <a:ext cx="7086600" cy="2133600"/>
            <a:chOff x="624" y="1446"/>
            <a:chExt cx="4464" cy="1344"/>
          </a:xfrm>
        </p:grpSpPr>
        <p:pic>
          <p:nvPicPr>
            <p:cNvPr id="80938" name="Picture 3"/>
            <p:cNvPicPr>
              <a:picLocks noChangeAspect="1" noChangeArrowheads="1"/>
            </p:cNvPicPr>
            <p:nvPr>
              <p:custDataLst>
                <p:tags r:id="rId41"/>
              </p:custDataLst>
            </p:nvPr>
          </p:nvPicPr>
          <p:blipFill>
            <a:blip r:embed="rId45">
              <a:extLst>
                <a:ext uri="{28A0092B-C50C-407E-A947-70E740481C1C}">
                  <a14:useLocalDpi xmlns:a14="http://schemas.microsoft.com/office/drawing/2010/main" val="0"/>
                </a:ext>
              </a:extLst>
            </a:blip>
            <a:srcRect l="10573" t="15932" r="10573" b="15932"/>
            <a:stretch>
              <a:fillRect/>
            </a:stretch>
          </p:blipFill>
          <p:spPr bwMode="auto">
            <a:xfrm>
              <a:off x="720" y="1584"/>
              <a:ext cx="4296"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39" name="Line 4"/>
            <p:cNvSpPr>
              <a:spLocks noChangeShapeType="1"/>
            </p:cNvSpPr>
            <p:nvPr>
              <p:custDataLst>
                <p:tags r:id="rId42"/>
              </p:custDataLst>
            </p:nvPr>
          </p:nvSpPr>
          <p:spPr bwMode="auto">
            <a:xfrm rot="5400000" flipV="1">
              <a:off x="2856" y="402"/>
              <a:ext cx="0" cy="446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40" name="Line 5"/>
            <p:cNvSpPr>
              <a:spLocks noChangeShapeType="1"/>
            </p:cNvSpPr>
            <p:nvPr>
              <p:custDataLst>
                <p:tags r:id="rId43"/>
              </p:custDataLst>
            </p:nvPr>
          </p:nvSpPr>
          <p:spPr bwMode="auto">
            <a:xfrm flipV="1">
              <a:off x="945" y="1446"/>
              <a:ext cx="0" cy="13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80899" name="Line 6"/>
          <p:cNvSpPr>
            <a:spLocks noChangeShapeType="1"/>
          </p:cNvSpPr>
          <p:nvPr>
            <p:custDataLst>
              <p:tags r:id="rId2"/>
            </p:custDataLst>
          </p:nvPr>
        </p:nvSpPr>
        <p:spPr bwMode="auto">
          <a:xfrm>
            <a:off x="1338263" y="65405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0" name="Line 7"/>
          <p:cNvSpPr>
            <a:spLocks noChangeShapeType="1"/>
          </p:cNvSpPr>
          <p:nvPr>
            <p:custDataLst>
              <p:tags r:id="rId3"/>
            </p:custDataLst>
          </p:nvPr>
        </p:nvSpPr>
        <p:spPr bwMode="auto">
          <a:xfrm>
            <a:off x="1338263" y="1401763"/>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1" name="Line 8"/>
          <p:cNvSpPr>
            <a:spLocks noChangeShapeType="1"/>
          </p:cNvSpPr>
          <p:nvPr>
            <p:custDataLst>
              <p:tags r:id="rId4"/>
            </p:custDataLst>
          </p:nvPr>
        </p:nvSpPr>
        <p:spPr bwMode="auto">
          <a:xfrm rot="-5400000">
            <a:off x="1985963" y="2230438"/>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2" name="Line 9"/>
          <p:cNvSpPr>
            <a:spLocks noChangeShapeType="1"/>
          </p:cNvSpPr>
          <p:nvPr>
            <p:custDataLst>
              <p:tags r:id="rId5"/>
            </p:custDataLst>
          </p:nvPr>
        </p:nvSpPr>
        <p:spPr bwMode="auto">
          <a:xfrm rot="-5400000">
            <a:off x="7465218" y="2209007"/>
            <a:ext cx="271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3" name="Line 10"/>
          <p:cNvSpPr>
            <a:spLocks noChangeShapeType="1"/>
          </p:cNvSpPr>
          <p:nvPr>
            <p:custDataLst>
              <p:tags r:id="rId6"/>
            </p:custDataLst>
          </p:nvPr>
        </p:nvSpPr>
        <p:spPr bwMode="auto">
          <a:xfrm rot="-5400000">
            <a:off x="265430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4" name="Line 11"/>
          <p:cNvSpPr>
            <a:spLocks noChangeShapeType="1"/>
          </p:cNvSpPr>
          <p:nvPr>
            <p:custDataLst>
              <p:tags r:id="rId7"/>
            </p:custDataLst>
          </p:nvPr>
        </p:nvSpPr>
        <p:spPr bwMode="auto">
          <a:xfrm rot="-5400000">
            <a:off x="326548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5" name="Line 12"/>
          <p:cNvSpPr>
            <a:spLocks noChangeShapeType="1"/>
          </p:cNvSpPr>
          <p:nvPr>
            <p:custDataLst>
              <p:tags r:id="rId8"/>
            </p:custDataLst>
          </p:nvPr>
        </p:nvSpPr>
        <p:spPr bwMode="auto">
          <a:xfrm rot="-5400000">
            <a:off x="387667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6" name="Line 13"/>
          <p:cNvSpPr>
            <a:spLocks noChangeShapeType="1"/>
          </p:cNvSpPr>
          <p:nvPr>
            <p:custDataLst>
              <p:tags r:id="rId9"/>
            </p:custDataLst>
          </p:nvPr>
        </p:nvSpPr>
        <p:spPr bwMode="auto">
          <a:xfrm rot="-5400000">
            <a:off x="448786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7" name="Line 14"/>
          <p:cNvSpPr>
            <a:spLocks noChangeShapeType="1"/>
          </p:cNvSpPr>
          <p:nvPr>
            <p:custDataLst>
              <p:tags r:id="rId10"/>
            </p:custDataLst>
          </p:nvPr>
        </p:nvSpPr>
        <p:spPr bwMode="auto">
          <a:xfrm rot="-5400000">
            <a:off x="509905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8" name="Line 15"/>
          <p:cNvSpPr>
            <a:spLocks noChangeShapeType="1"/>
          </p:cNvSpPr>
          <p:nvPr>
            <p:custDataLst>
              <p:tags r:id="rId11"/>
            </p:custDataLst>
          </p:nvPr>
        </p:nvSpPr>
        <p:spPr bwMode="auto">
          <a:xfrm rot="-5400000">
            <a:off x="571023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9" name="Line 16"/>
          <p:cNvSpPr>
            <a:spLocks noChangeShapeType="1"/>
          </p:cNvSpPr>
          <p:nvPr>
            <p:custDataLst>
              <p:tags r:id="rId12"/>
            </p:custDataLst>
          </p:nvPr>
        </p:nvSpPr>
        <p:spPr bwMode="auto">
          <a:xfrm rot="-5400000">
            <a:off x="632142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10" name="Line 17"/>
          <p:cNvSpPr>
            <a:spLocks noChangeShapeType="1"/>
          </p:cNvSpPr>
          <p:nvPr>
            <p:custDataLst>
              <p:tags r:id="rId13"/>
            </p:custDataLst>
          </p:nvPr>
        </p:nvSpPr>
        <p:spPr bwMode="auto">
          <a:xfrm rot="-5400000">
            <a:off x="693261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11" name="Text Box 18"/>
          <p:cNvSpPr txBox="1">
            <a:spLocks noChangeArrowheads="1"/>
          </p:cNvSpPr>
          <p:nvPr>
            <p:custDataLst>
              <p:tags r:id="rId14"/>
            </p:custDataLst>
          </p:nvPr>
        </p:nvSpPr>
        <p:spPr bwMode="auto">
          <a:xfrm>
            <a:off x="18716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80912" name="Text Box 19"/>
          <p:cNvSpPr txBox="1">
            <a:spLocks noChangeArrowheads="1"/>
          </p:cNvSpPr>
          <p:nvPr>
            <p:custDataLst>
              <p:tags r:id="rId15"/>
            </p:custDataLst>
          </p:nvPr>
        </p:nvSpPr>
        <p:spPr bwMode="auto">
          <a:xfrm>
            <a:off x="739140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10</a:t>
            </a:r>
          </a:p>
        </p:txBody>
      </p:sp>
      <p:sp>
        <p:nvSpPr>
          <p:cNvPr id="80913" name="Text Box 20"/>
          <p:cNvSpPr txBox="1">
            <a:spLocks noChangeArrowheads="1"/>
          </p:cNvSpPr>
          <p:nvPr>
            <p:custDataLst>
              <p:tags r:id="rId16"/>
            </p:custDataLst>
          </p:nvPr>
        </p:nvSpPr>
        <p:spPr bwMode="auto">
          <a:xfrm>
            <a:off x="24844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2</a:t>
            </a:r>
          </a:p>
        </p:txBody>
      </p:sp>
      <p:sp>
        <p:nvSpPr>
          <p:cNvPr id="80914" name="Text Box 21"/>
          <p:cNvSpPr txBox="1">
            <a:spLocks noChangeArrowheads="1"/>
          </p:cNvSpPr>
          <p:nvPr>
            <p:custDataLst>
              <p:tags r:id="rId17"/>
            </p:custDataLst>
          </p:nvPr>
        </p:nvSpPr>
        <p:spPr bwMode="auto">
          <a:xfrm>
            <a:off x="309721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3</a:t>
            </a:r>
          </a:p>
        </p:txBody>
      </p:sp>
      <p:sp>
        <p:nvSpPr>
          <p:cNvPr id="80915" name="Text Box 22"/>
          <p:cNvSpPr txBox="1">
            <a:spLocks noChangeArrowheads="1"/>
          </p:cNvSpPr>
          <p:nvPr>
            <p:custDataLst>
              <p:tags r:id="rId18"/>
            </p:custDataLst>
          </p:nvPr>
        </p:nvSpPr>
        <p:spPr bwMode="auto">
          <a:xfrm>
            <a:off x="371157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4</a:t>
            </a:r>
          </a:p>
        </p:txBody>
      </p:sp>
      <p:sp>
        <p:nvSpPr>
          <p:cNvPr id="80916" name="Text Box 23"/>
          <p:cNvSpPr txBox="1">
            <a:spLocks noChangeArrowheads="1"/>
          </p:cNvSpPr>
          <p:nvPr>
            <p:custDataLst>
              <p:tags r:id="rId19"/>
            </p:custDataLst>
          </p:nvPr>
        </p:nvSpPr>
        <p:spPr bwMode="auto">
          <a:xfrm>
            <a:off x="432435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5</a:t>
            </a:r>
          </a:p>
        </p:txBody>
      </p:sp>
      <p:sp>
        <p:nvSpPr>
          <p:cNvPr id="80917" name="Text Box 24"/>
          <p:cNvSpPr txBox="1">
            <a:spLocks noChangeArrowheads="1"/>
          </p:cNvSpPr>
          <p:nvPr>
            <p:custDataLst>
              <p:tags r:id="rId20"/>
            </p:custDataLst>
          </p:nvPr>
        </p:nvSpPr>
        <p:spPr bwMode="auto">
          <a:xfrm>
            <a:off x="493712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6</a:t>
            </a:r>
          </a:p>
        </p:txBody>
      </p:sp>
      <p:sp>
        <p:nvSpPr>
          <p:cNvPr id="80918" name="Text Box 25"/>
          <p:cNvSpPr txBox="1">
            <a:spLocks noChangeArrowheads="1"/>
          </p:cNvSpPr>
          <p:nvPr>
            <p:custDataLst>
              <p:tags r:id="rId21"/>
            </p:custDataLst>
          </p:nvPr>
        </p:nvSpPr>
        <p:spPr bwMode="auto">
          <a:xfrm>
            <a:off x="555148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7</a:t>
            </a:r>
          </a:p>
        </p:txBody>
      </p:sp>
      <p:sp>
        <p:nvSpPr>
          <p:cNvPr id="80919" name="Text Box 26"/>
          <p:cNvSpPr txBox="1">
            <a:spLocks noChangeArrowheads="1"/>
          </p:cNvSpPr>
          <p:nvPr>
            <p:custDataLst>
              <p:tags r:id="rId22"/>
            </p:custDataLst>
          </p:nvPr>
        </p:nvSpPr>
        <p:spPr bwMode="auto">
          <a:xfrm>
            <a:off x="61642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8</a:t>
            </a:r>
          </a:p>
        </p:txBody>
      </p:sp>
      <p:sp>
        <p:nvSpPr>
          <p:cNvPr id="80920" name="Text Box 27"/>
          <p:cNvSpPr txBox="1">
            <a:spLocks noChangeArrowheads="1"/>
          </p:cNvSpPr>
          <p:nvPr>
            <p:custDataLst>
              <p:tags r:id="rId23"/>
            </p:custDataLst>
          </p:nvPr>
        </p:nvSpPr>
        <p:spPr bwMode="auto">
          <a:xfrm>
            <a:off x="67770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9</a:t>
            </a:r>
          </a:p>
        </p:txBody>
      </p:sp>
      <p:sp>
        <p:nvSpPr>
          <p:cNvPr id="80921" name="Text Box 28"/>
          <p:cNvSpPr txBox="1">
            <a:spLocks noChangeArrowheads="1"/>
          </p:cNvSpPr>
          <p:nvPr>
            <p:custDataLst>
              <p:tags r:id="rId24"/>
            </p:custDataLst>
          </p:nvPr>
        </p:nvSpPr>
        <p:spPr bwMode="auto">
          <a:xfrm>
            <a:off x="838200" y="501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80922" name="Text Box 29"/>
          <p:cNvSpPr txBox="1">
            <a:spLocks noChangeArrowheads="1"/>
          </p:cNvSpPr>
          <p:nvPr>
            <p:custDataLst>
              <p:tags r:id="rId25"/>
            </p:custDataLst>
          </p:nvPr>
        </p:nvSpPr>
        <p:spPr bwMode="auto">
          <a:xfrm>
            <a:off x="762000" y="12319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0.5</a:t>
            </a:r>
          </a:p>
        </p:txBody>
      </p:sp>
      <p:sp>
        <p:nvSpPr>
          <p:cNvPr id="80923" name="Text Box 30"/>
          <p:cNvSpPr txBox="1">
            <a:spLocks noChangeArrowheads="1"/>
          </p:cNvSpPr>
          <p:nvPr>
            <p:custDataLst>
              <p:tags r:id="rId26"/>
            </p:custDataLst>
          </p:nvPr>
        </p:nvSpPr>
        <p:spPr bwMode="auto">
          <a:xfrm>
            <a:off x="1019175" y="2265363"/>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a:t>
            </a:r>
          </a:p>
        </p:txBody>
      </p:sp>
      <p:sp>
        <p:nvSpPr>
          <p:cNvPr id="80924" name="Line 31"/>
          <p:cNvSpPr>
            <a:spLocks noChangeShapeType="1"/>
          </p:cNvSpPr>
          <p:nvPr>
            <p:custDataLst>
              <p:tags r:id="rId27"/>
            </p:custDataLst>
          </p:nvPr>
        </p:nvSpPr>
        <p:spPr bwMode="auto">
          <a:xfrm rot="-5400000">
            <a:off x="1335881" y="1466057"/>
            <a:ext cx="1528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80925" name="Group 32"/>
          <p:cNvGrpSpPr>
            <a:grpSpLocks/>
          </p:cNvGrpSpPr>
          <p:nvPr>
            <p:custDataLst>
              <p:tags r:id="rId28"/>
            </p:custDataLst>
          </p:nvPr>
        </p:nvGrpSpPr>
        <p:grpSpPr bwMode="auto">
          <a:xfrm>
            <a:off x="5257800" y="1425575"/>
            <a:ext cx="1905000" cy="581025"/>
            <a:chOff x="3792" y="393"/>
            <a:chExt cx="1200" cy="366"/>
          </a:xfrm>
        </p:grpSpPr>
        <p:sp>
          <p:nvSpPr>
            <p:cNvPr id="80934" name="Text Box 33"/>
            <p:cNvSpPr txBox="1">
              <a:spLocks noChangeArrowheads="1"/>
            </p:cNvSpPr>
            <p:nvPr>
              <p:custDataLst>
                <p:tags r:id="rId37"/>
              </p:custDataLst>
            </p:nvPr>
          </p:nvSpPr>
          <p:spPr bwMode="auto">
            <a:xfrm>
              <a:off x="3792" y="432"/>
              <a:ext cx="8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i="1">
                  <a:solidFill>
                    <a:srgbClr val="0EEE16"/>
                  </a:solidFill>
                </a:rPr>
                <a:t>y = </a:t>
              </a:r>
            </a:p>
          </p:txBody>
        </p:sp>
        <p:sp>
          <p:nvSpPr>
            <p:cNvPr id="80935" name="Text Box 34"/>
            <p:cNvSpPr txBox="1">
              <a:spLocks noChangeArrowheads="1"/>
            </p:cNvSpPr>
            <p:nvPr>
              <p:custDataLst>
                <p:tags r:id="rId38"/>
              </p:custDataLst>
            </p:nvPr>
          </p:nvSpPr>
          <p:spPr bwMode="auto">
            <a:xfrm>
              <a:off x="4176" y="393"/>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a:solidFill>
                    <a:srgbClr val="0EEE16"/>
                  </a:solidFill>
                </a:rPr>
                <a:t>1 </a:t>
              </a:r>
            </a:p>
          </p:txBody>
        </p:sp>
        <p:sp>
          <p:nvSpPr>
            <p:cNvPr id="80936" name="Text Box 35"/>
            <p:cNvSpPr txBox="1">
              <a:spLocks noChangeArrowheads="1"/>
            </p:cNvSpPr>
            <p:nvPr>
              <p:custDataLst>
                <p:tags r:id="rId39"/>
              </p:custDataLst>
            </p:nvPr>
          </p:nvSpPr>
          <p:spPr bwMode="auto">
            <a:xfrm>
              <a:off x="4176" y="528"/>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a:solidFill>
                    <a:srgbClr val="0EEE16"/>
                  </a:solidFill>
                </a:rPr>
                <a:t>x </a:t>
              </a:r>
            </a:p>
          </p:txBody>
        </p:sp>
        <p:sp>
          <p:nvSpPr>
            <p:cNvPr id="80937" name="Line 36"/>
            <p:cNvSpPr>
              <a:spLocks noChangeShapeType="1"/>
            </p:cNvSpPr>
            <p:nvPr>
              <p:custDataLst>
                <p:tags r:id="rId40"/>
              </p:custDataLst>
            </p:nvPr>
          </p:nvSpPr>
          <p:spPr bwMode="auto">
            <a:xfrm>
              <a:off x="4176" y="586"/>
              <a:ext cx="192" cy="0"/>
            </a:xfrm>
            <a:prstGeom prst="line">
              <a:avLst/>
            </a:prstGeom>
            <a:noFill/>
            <a:ln w="19050">
              <a:solidFill>
                <a:srgbClr val="0EEE1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80926" name="Freeform 37" descr="Diagonal brick"/>
          <p:cNvSpPr>
            <a:spLocks/>
          </p:cNvSpPr>
          <p:nvPr>
            <p:custDataLst>
              <p:tags r:id="rId29"/>
            </p:custDataLst>
          </p:nvPr>
        </p:nvSpPr>
        <p:spPr bwMode="auto">
          <a:xfrm>
            <a:off x="2109788" y="769938"/>
            <a:ext cx="5486400" cy="1447800"/>
          </a:xfrm>
          <a:custGeom>
            <a:avLst/>
            <a:gdLst>
              <a:gd name="T0" fmla="*/ 0 w 3456"/>
              <a:gd name="T1" fmla="*/ 0 h 912"/>
              <a:gd name="T2" fmla="*/ 0 w 3456"/>
              <a:gd name="T3" fmla="*/ 2147483647 h 912"/>
              <a:gd name="T4" fmla="*/ 2147483647 w 3456"/>
              <a:gd name="T5" fmla="*/ 2147483647 h 912"/>
              <a:gd name="T6" fmla="*/ 2147483647 w 3456"/>
              <a:gd name="T7" fmla="*/ 2147483647 h 912"/>
              <a:gd name="T8" fmla="*/ 2147483647 w 3456"/>
              <a:gd name="T9" fmla="*/ 2147483647 h 912"/>
              <a:gd name="T10" fmla="*/ 2147483647 w 3456"/>
              <a:gd name="T11" fmla="*/ 2147483647 h 912"/>
              <a:gd name="T12" fmla="*/ 2147483647 w 3456"/>
              <a:gd name="T13" fmla="*/ 2147483647 h 912"/>
              <a:gd name="T14" fmla="*/ 2147483647 w 3456"/>
              <a:gd name="T15" fmla="*/ 2147483647 h 912"/>
              <a:gd name="T16" fmla="*/ 2147483647 w 3456"/>
              <a:gd name="T17" fmla="*/ 2147483647 h 912"/>
              <a:gd name="T18" fmla="*/ 2147483647 w 3456"/>
              <a:gd name="T19" fmla="*/ 2147483647 h 912"/>
              <a:gd name="T20" fmla="*/ 2147483647 w 3456"/>
              <a:gd name="T21" fmla="*/ 2147483647 h 912"/>
              <a:gd name="T22" fmla="*/ 2147483647 w 3456"/>
              <a:gd name="T23" fmla="*/ 2147483647 h 912"/>
              <a:gd name="T24" fmla="*/ 2147483647 w 3456"/>
              <a:gd name="T25" fmla="*/ 2147483647 h 912"/>
              <a:gd name="T26" fmla="*/ 2147483647 w 3456"/>
              <a:gd name="T27" fmla="*/ 2147483647 h 912"/>
              <a:gd name="T28" fmla="*/ 2147483647 w 3456"/>
              <a:gd name="T29" fmla="*/ 2147483647 h 912"/>
              <a:gd name="T30" fmla="*/ 2147483647 w 3456"/>
              <a:gd name="T31" fmla="*/ 2147483647 h 912"/>
              <a:gd name="T32" fmla="*/ 2147483647 w 3456"/>
              <a:gd name="T33" fmla="*/ 2147483647 h 912"/>
              <a:gd name="T34" fmla="*/ 2147483647 w 3456"/>
              <a:gd name="T35" fmla="*/ 2147483647 h 912"/>
              <a:gd name="T36" fmla="*/ 0 w 3456"/>
              <a:gd name="T37" fmla="*/ 0 h 9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56"/>
              <a:gd name="T58" fmla="*/ 0 h 912"/>
              <a:gd name="T59" fmla="*/ 3456 w 3456"/>
              <a:gd name="T60" fmla="*/ 912 h 9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56" h="912">
                <a:moveTo>
                  <a:pt x="0" y="0"/>
                </a:moveTo>
                <a:lnTo>
                  <a:pt x="0" y="912"/>
                </a:lnTo>
                <a:lnTo>
                  <a:pt x="3456" y="912"/>
                </a:lnTo>
                <a:lnTo>
                  <a:pt x="3456" y="816"/>
                </a:lnTo>
                <a:lnTo>
                  <a:pt x="3179" y="823"/>
                </a:lnTo>
                <a:lnTo>
                  <a:pt x="2893" y="818"/>
                </a:lnTo>
                <a:lnTo>
                  <a:pt x="2616" y="803"/>
                </a:lnTo>
                <a:lnTo>
                  <a:pt x="2274" y="783"/>
                </a:lnTo>
                <a:cubicBezTo>
                  <a:pt x="1925" y="762"/>
                  <a:pt x="2042" y="763"/>
                  <a:pt x="1922" y="763"/>
                </a:cubicBezTo>
                <a:lnTo>
                  <a:pt x="1524" y="733"/>
                </a:lnTo>
                <a:lnTo>
                  <a:pt x="1081" y="672"/>
                </a:lnTo>
                <a:lnTo>
                  <a:pt x="709" y="597"/>
                </a:lnTo>
                <a:lnTo>
                  <a:pt x="523" y="526"/>
                </a:lnTo>
                <a:cubicBezTo>
                  <a:pt x="389" y="465"/>
                  <a:pt x="425" y="499"/>
                  <a:pt x="387" y="461"/>
                </a:cubicBezTo>
                <a:lnTo>
                  <a:pt x="306" y="400"/>
                </a:lnTo>
                <a:cubicBezTo>
                  <a:pt x="219" y="323"/>
                  <a:pt x="258" y="325"/>
                  <a:pt x="216" y="325"/>
                </a:cubicBezTo>
                <a:cubicBezTo>
                  <a:pt x="123" y="232"/>
                  <a:pt x="167" y="234"/>
                  <a:pt x="120" y="234"/>
                </a:cubicBezTo>
                <a:cubicBezTo>
                  <a:pt x="47" y="114"/>
                  <a:pt x="81" y="150"/>
                  <a:pt x="40" y="109"/>
                </a:cubicBezTo>
                <a:lnTo>
                  <a:pt x="0" y="0"/>
                </a:lnTo>
                <a:close/>
              </a:path>
            </a:pathLst>
          </a:custGeom>
          <a:pattFill prst="diagBrick">
            <a:fgClr>
              <a:srgbClr val="0EEE16"/>
            </a:fgClr>
            <a:bgClr>
              <a:srgbClr val="FFFFFF"/>
            </a:bgClr>
          </a:pattFill>
          <a:ln>
            <a:noFill/>
          </a:ln>
          <a:extLst>
            <a:ext uri="{91240B29-F687-4F45-9708-019B960494DF}">
              <a14:hiddenLine xmlns:a14="http://schemas.microsoft.com/office/drawing/2010/main" w="19050">
                <a:solidFill>
                  <a:srgbClr val="000000"/>
                </a:solidFill>
                <a:round/>
                <a:headEnd/>
                <a:tailEnd/>
              </a14:hiddenLine>
            </a:ext>
          </a:extLst>
        </p:spPr>
        <p:txBody>
          <a:bodyPr wrap="none" anchor="ctr">
            <a:spAutoFit/>
          </a:bodyPr>
          <a:lstStyle/>
          <a:p>
            <a:endParaRPr lang="en-US"/>
          </a:p>
        </p:txBody>
      </p:sp>
      <p:sp>
        <p:nvSpPr>
          <p:cNvPr id="80927" name="Text Box 38"/>
          <p:cNvSpPr txBox="1">
            <a:spLocks noChangeArrowheads="1"/>
          </p:cNvSpPr>
          <p:nvPr>
            <p:custDataLst>
              <p:tags r:id="rId30"/>
            </p:custDataLst>
          </p:nvPr>
        </p:nvSpPr>
        <p:spPr bwMode="auto">
          <a:xfrm>
            <a:off x="2320925" y="1770063"/>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solidFill>
                  <a:srgbClr val="067B0E"/>
                </a:solidFill>
                <a:latin typeface="Comic Sans MS" pitchFamily="1" charset="0"/>
              </a:rPr>
              <a:t>area</a:t>
            </a:r>
            <a:endParaRPr lang="en-US" sz="1600">
              <a:solidFill>
                <a:schemeClr val="accent2"/>
              </a:solidFill>
              <a:latin typeface="Comic Sans MS" pitchFamily="1" charset="0"/>
            </a:endParaRPr>
          </a:p>
        </p:txBody>
      </p:sp>
      <p:sp>
        <p:nvSpPr>
          <p:cNvPr id="80928" name="Text Box 39"/>
          <p:cNvSpPr txBox="1">
            <a:spLocks noChangeArrowheads="1"/>
          </p:cNvSpPr>
          <p:nvPr>
            <p:custDataLst>
              <p:tags r:id="rId31"/>
            </p:custDataLst>
          </p:nvPr>
        </p:nvSpPr>
        <p:spPr bwMode="auto">
          <a:xfrm>
            <a:off x="152400" y="6324600"/>
            <a:ext cx="243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b="1">
                <a:solidFill>
                  <a:srgbClr val="B410CE"/>
                </a:solidFill>
                <a:latin typeface="Courier New" pitchFamily="1" charset="0"/>
              </a:rPr>
              <a:t>steps</a:t>
            </a:r>
            <a:r>
              <a:rPr lang="en-US" sz="1600" b="1">
                <a:latin typeface="Courier New" pitchFamily="1" charset="0"/>
              </a:rPr>
              <a:t>(</a:t>
            </a:r>
            <a:r>
              <a:rPr lang="en-US" sz="1600" b="1">
                <a:solidFill>
                  <a:srgbClr val="CA770E"/>
                </a:solidFill>
                <a:latin typeface="Courier New" pitchFamily="1" charset="0"/>
              </a:rPr>
              <a:t>low,hi,N</a:t>
            </a:r>
            <a:r>
              <a:rPr lang="en-US" sz="1600" b="1">
                <a:latin typeface="Courier New" pitchFamily="1" charset="0"/>
              </a:rPr>
              <a:t>)</a:t>
            </a:r>
          </a:p>
        </p:txBody>
      </p:sp>
      <p:sp>
        <p:nvSpPr>
          <p:cNvPr id="80929" name="Text Box 40"/>
          <p:cNvSpPr txBox="1">
            <a:spLocks noChangeArrowheads="1"/>
          </p:cNvSpPr>
          <p:nvPr>
            <p:custDataLst>
              <p:tags r:id="rId32"/>
            </p:custDataLst>
          </p:nvPr>
        </p:nvSpPr>
        <p:spPr bwMode="auto">
          <a:xfrm>
            <a:off x="2933700" y="6324600"/>
            <a:ext cx="3200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b="1">
                <a:solidFill>
                  <a:srgbClr val="B410CE"/>
                </a:solidFill>
                <a:latin typeface="Courier New" pitchFamily="1" charset="0"/>
              </a:rPr>
              <a:t>fsteps</a:t>
            </a:r>
            <a:r>
              <a:rPr lang="en-US" sz="1600" b="1">
                <a:latin typeface="Courier New" pitchFamily="1" charset="0"/>
              </a:rPr>
              <a:t>(recip,</a:t>
            </a:r>
            <a:r>
              <a:rPr lang="en-US" sz="1600" b="1">
                <a:solidFill>
                  <a:srgbClr val="CA770E"/>
                </a:solidFill>
                <a:latin typeface="Courier New" pitchFamily="1" charset="0"/>
              </a:rPr>
              <a:t>low,hi,N</a:t>
            </a:r>
            <a:r>
              <a:rPr lang="en-US" sz="1600" b="1">
                <a:latin typeface="Courier New" pitchFamily="1" charset="0"/>
              </a:rPr>
              <a:t>)</a:t>
            </a:r>
          </a:p>
        </p:txBody>
      </p:sp>
      <p:sp>
        <p:nvSpPr>
          <p:cNvPr id="80930" name="Rectangle 41"/>
          <p:cNvSpPr>
            <a:spLocks noChangeArrowheads="1"/>
          </p:cNvSpPr>
          <p:nvPr>
            <p:custDataLst>
              <p:tags r:id="rId33"/>
            </p:custDataLst>
          </p:nvPr>
        </p:nvSpPr>
        <p:spPr bwMode="auto">
          <a:xfrm>
            <a:off x="5295900" y="1042988"/>
            <a:ext cx="2957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b="1">
                <a:latin typeface="Courier New" pitchFamily="1" charset="0"/>
              </a:rPr>
              <a:t>def recip(x): return 1.0/x</a:t>
            </a:r>
          </a:p>
        </p:txBody>
      </p:sp>
      <p:sp>
        <p:nvSpPr>
          <p:cNvPr id="80931" name="Text Box 42"/>
          <p:cNvSpPr txBox="1">
            <a:spLocks noChangeArrowheads="1"/>
          </p:cNvSpPr>
          <p:nvPr>
            <p:custDataLst>
              <p:tags r:id="rId34"/>
            </p:custDataLst>
          </p:nvPr>
        </p:nvSpPr>
        <p:spPr bwMode="auto">
          <a:xfrm>
            <a:off x="6477000" y="6324600"/>
            <a:ext cx="243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600" b="1">
                <a:solidFill>
                  <a:srgbClr val="B410CE"/>
                </a:solidFill>
                <a:latin typeface="Courier New" pitchFamily="1" charset="0"/>
              </a:rPr>
              <a:t>finteg</a:t>
            </a:r>
            <a:r>
              <a:rPr lang="en-US" sz="1600" b="1">
                <a:latin typeface="Courier New" pitchFamily="1" charset="0"/>
              </a:rPr>
              <a:t>(f,</a:t>
            </a:r>
            <a:r>
              <a:rPr lang="en-US" sz="1600" b="1">
                <a:solidFill>
                  <a:srgbClr val="CA770E"/>
                </a:solidFill>
                <a:latin typeface="Courier New" pitchFamily="1" charset="0"/>
              </a:rPr>
              <a:t>low,hi,N</a:t>
            </a:r>
            <a:r>
              <a:rPr lang="en-US" sz="1600" b="1">
                <a:latin typeface="Courier New" pitchFamily="1" charset="0"/>
              </a:rPr>
              <a:t>)</a:t>
            </a:r>
          </a:p>
        </p:txBody>
      </p:sp>
      <p:sp>
        <p:nvSpPr>
          <p:cNvPr id="80932" name="Text Box 43"/>
          <p:cNvSpPr txBox="1">
            <a:spLocks noChangeArrowheads="1"/>
          </p:cNvSpPr>
          <p:nvPr>
            <p:custDataLst>
              <p:tags r:id="rId35"/>
            </p:custDataLst>
          </p:nvPr>
        </p:nvSpPr>
        <p:spPr bwMode="auto">
          <a:xfrm>
            <a:off x="1892300" y="3838575"/>
            <a:ext cx="502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3600">
                <a:solidFill>
                  <a:srgbClr val="0D1EFE"/>
                </a:solidFill>
                <a:latin typeface="Georgia" pitchFamily="1" charset="0"/>
              </a:rPr>
              <a:t>Numerical Integration</a:t>
            </a:r>
          </a:p>
        </p:txBody>
      </p:sp>
      <p:sp>
        <p:nvSpPr>
          <p:cNvPr id="80933" name="Text Box 44"/>
          <p:cNvSpPr txBox="1">
            <a:spLocks noChangeArrowheads="1"/>
          </p:cNvSpPr>
          <p:nvPr>
            <p:custDataLst>
              <p:tags r:id="rId36"/>
            </p:custDataLst>
          </p:nvPr>
        </p:nvSpPr>
        <p:spPr bwMode="auto">
          <a:xfrm>
            <a:off x="2190750" y="4476750"/>
            <a:ext cx="441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Lab 2: Monday or Tuesday</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custDataLst>
              <p:tags r:id="rId1"/>
            </p:custDataLst>
          </p:nvPr>
        </p:nvSpPr>
        <p:spPr bwMode="auto">
          <a:xfrm>
            <a:off x="990600" y="2819400"/>
            <a:ext cx="7239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solidFill>
                  <a:srgbClr val="0D1EFE"/>
                </a:solidFill>
                <a:latin typeface="Georgia" pitchFamily="1" charset="0"/>
              </a:rPr>
              <a:t>See you at Lab!</a:t>
            </a:r>
          </a:p>
        </p:txBody>
      </p:sp>
      <p:sp>
        <p:nvSpPr>
          <p:cNvPr id="81923" name="Ink 3"/>
          <p:cNvSpPr>
            <a:spLocks noRot="1" noChangeAspect="1" noEditPoints="1" noChangeArrowheads="1" noChangeShapeType="1" noTextEdit="1"/>
          </p:cNvSpPr>
          <p:nvPr>
            <p:custDataLst>
              <p:tags r:id="rId2"/>
            </p:custDataLst>
          </p:nvPr>
        </p:nvSpPr>
        <p:spPr bwMode="auto">
          <a:xfrm>
            <a:off x="5000625" y="4643438"/>
            <a:ext cx="9525" cy="1587"/>
          </a:xfrm>
          <a:custGeom>
            <a:avLst/>
            <a:gdLst>
              <a:gd name="T0" fmla="*/ 0 w 25"/>
              <a:gd name="T1" fmla="*/ 0 h 1"/>
              <a:gd name="T2" fmla="*/ 2147483647 w 25"/>
              <a:gd name="T3" fmla="*/ 0 h 1"/>
              <a:gd name="T4" fmla="*/ 0 60000 65536"/>
              <a:gd name="T5" fmla="*/ 0 60000 65536"/>
              <a:gd name="T6" fmla="*/ 0 w 25"/>
              <a:gd name="T7" fmla="*/ 0 h 1"/>
              <a:gd name="T8" fmla="*/ 25 w 25"/>
              <a:gd name="T9" fmla="*/ 1 h 1"/>
            </a:gdLst>
            <a:ahLst/>
            <a:cxnLst>
              <a:cxn ang="T4">
                <a:pos x="T0" y="T1"/>
              </a:cxn>
              <a:cxn ang="T5">
                <a:pos x="T2" y="T3"/>
              </a:cxn>
            </a:cxnLst>
            <a:rect l="T6" t="T7" r="T8" b="T9"/>
            <a:pathLst>
              <a:path w="25" h="1" extrusionOk="0">
                <a:moveTo>
                  <a:pt x="0" y="0"/>
                </a:moveTo>
                <a:cubicBezTo>
                  <a:pt x="8" y="0"/>
                  <a:pt x="16" y="0"/>
                  <a:pt x="24" y="0"/>
                </a:cubicBezTo>
              </a:path>
            </a:pathLst>
          </a:custGeom>
          <a:noFill/>
          <a:ln w="34925" cap="rnd">
            <a:solidFill>
              <a:srgbClr val="0D1EFE"/>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2"/>
          <p:cNvGrpSpPr>
            <a:grpSpLocks/>
          </p:cNvGrpSpPr>
          <p:nvPr>
            <p:custDataLst>
              <p:tags r:id="rId1"/>
            </p:custDataLst>
          </p:nvPr>
        </p:nvGrpSpPr>
        <p:grpSpPr bwMode="auto">
          <a:xfrm>
            <a:off x="533400" y="1114425"/>
            <a:ext cx="8083550" cy="180975"/>
            <a:chOff x="295" y="1311"/>
            <a:chExt cx="5177" cy="114"/>
          </a:xfrm>
        </p:grpSpPr>
        <p:sp>
          <p:nvSpPr>
            <p:cNvPr id="82954" name="Rectangle 3"/>
            <p:cNvSpPr>
              <a:spLocks noChangeArrowheads="1"/>
            </p:cNvSpPr>
            <p:nvPr>
              <p:custDataLst>
                <p:tags r:id="rId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2955" name="Rectangle 4"/>
            <p:cNvSpPr>
              <a:spLocks noChangeArrowheads="1"/>
            </p:cNvSpPr>
            <p:nvPr>
              <p:custDataLst>
                <p:tags r:id="rId1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2947" name="Text Box 5"/>
          <p:cNvSpPr txBox="1">
            <a:spLocks noChangeArrowheads="1"/>
          </p:cNvSpPr>
          <p:nvPr>
            <p:custDataLst>
              <p:tags r:id="rId2"/>
            </p:custDataLst>
          </p:nvPr>
        </p:nvSpPr>
        <p:spPr bwMode="auto">
          <a:xfrm>
            <a:off x="457200" y="273050"/>
            <a:ext cx="8001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3600" b="1">
                <a:solidFill>
                  <a:srgbClr val="1B0FE4"/>
                </a:solidFill>
                <a:latin typeface="Courier New" pitchFamily="1" charset="0"/>
              </a:rPr>
              <a:t>print</a:t>
            </a:r>
            <a:r>
              <a:rPr lang="en-US" sz="3600" b="1">
                <a:latin typeface="Courier New" pitchFamily="1" charset="0"/>
              </a:rPr>
              <a:t>:</a:t>
            </a:r>
            <a:r>
              <a:rPr lang="en-US" sz="3600"/>
              <a:t>  Making programs talk to you!</a:t>
            </a:r>
          </a:p>
        </p:txBody>
      </p:sp>
      <p:sp>
        <p:nvSpPr>
          <p:cNvPr id="82948" name="Rectangle 6"/>
          <p:cNvSpPr>
            <a:spLocks noChangeArrowheads="1"/>
          </p:cNvSpPr>
          <p:nvPr>
            <p:custDataLst>
              <p:tags r:id="rId3"/>
            </p:custDataLst>
          </p:nvPr>
        </p:nvSpPr>
        <p:spPr bwMode="auto">
          <a:xfrm>
            <a:off x="914400" y="1682750"/>
            <a:ext cx="7239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i="1">
                <a:solidFill>
                  <a:srgbClr val="000000"/>
                </a:solidFill>
              </a:rPr>
              <a:t>Debugging had to be discovered.</a:t>
            </a:r>
            <a:r>
              <a:rPr lang="en-US" sz="2800">
                <a:solidFill>
                  <a:srgbClr val="000000"/>
                </a:solidFill>
              </a:rPr>
              <a:t> I can remember the exact instant when I realized that a large part of my life from then on was going to be spent in finding mistakes in my own programs.</a:t>
            </a:r>
          </a:p>
        </p:txBody>
      </p:sp>
      <p:sp>
        <p:nvSpPr>
          <p:cNvPr id="82949" name="Text Box 7"/>
          <p:cNvSpPr txBox="1">
            <a:spLocks noChangeArrowheads="1"/>
          </p:cNvSpPr>
          <p:nvPr>
            <p:custDataLst>
              <p:tags r:id="rId4"/>
            </p:custDataLst>
          </p:nvPr>
        </p:nvSpPr>
        <p:spPr bwMode="auto">
          <a:xfrm>
            <a:off x="4800600" y="3511550"/>
            <a:ext cx="281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800"/>
              <a:t>- Maurice Wilkes</a:t>
            </a:r>
          </a:p>
        </p:txBody>
      </p:sp>
      <p:sp>
        <p:nvSpPr>
          <p:cNvPr id="82950" name="Text Box 8"/>
          <p:cNvSpPr txBox="1">
            <a:spLocks noChangeArrowheads="1"/>
          </p:cNvSpPr>
          <p:nvPr>
            <p:custDataLst>
              <p:tags r:id="rId5"/>
            </p:custDataLst>
          </p:nvPr>
        </p:nvSpPr>
        <p:spPr bwMode="auto">
          <a:xfrm>
            <a:off x="762000" y="4870450"/>
            <a:ext cx="762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800" b="1"/>
              <a:t>Programming</a:t>
            </a:r>
            <a:r>
              <a:rPr lang="en-US" sz="2800"/>
              <a:t>:  the art of debugging an empty file.</a:t>
            </a:r>
          </a:p>
        </p:txBody>
      </p:sp>
      <p:sp>
        <p:nvSpPr>
          <p:cNvPr id="82951" name="Line 9"/>
          <p:cNvSpPr>
            <a:spLocks noChangeShapeType="1"/>
          </p:cNvSpPr>
          <p:nvPr>
            <p:custDataLst>
              <p:tags r:id="rId6"/>
            </p:custDataLst>
          </p:nvPr>
        </p:nvSpPr>
        <p:spPr bwMode="auto">
          <a:xfrm>
            <a:off x="685800" y="4343400"/>
            <a:ext cx="7620000" cy="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52" name="Text Box 10"/>
          <p:cNvSpPr txBox="1">
            <a:spLocks noChangeArrowheads="1"/>
          </p:cNvSpPr>
          <p:nvPr>
            <p:custDataLst>
              <p:tags r:id="rId7"/>
            </p:custDataLst>
          </p:nvPr>
        </p:nvSpPr>
        <p:spPr bwMode="auto">
          <a:xfrm>
            <a:off x="4724400" y="5556250"/>
            <a:ext cx="281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800"/>
              <a:t>- The Jargon File</a:t>
            </a:r>
          </a:p>
        </p:txBody>
      </p:sp>
      <p:sp>
        <p:nvSpPr>
          <p:cNvPr id="82953" name="Rectangle 11"/>
          <p:cNvSpPr>
            <a:spLocks noChangeArrowheads="1"/>
          </p:cNvSpPr>
          <p:nvPr>
            <p:custDataLst>
              <p:tags r:id="rId8"/>
            </p:custDataLst>
          </p:nvPr>
        </p:nvSpPr>
        <p:spPr bwMode="auto">
          <a:xfrm>
            <a:off x="5568950" y="5851525"/>
            <a:ext cx="22828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000" b="1">
                <a:latin typeface="Arial" charset="0"/>
              </a:rPr>
              <a:t>http://www.tuxedo.org/~esr/jargon/</a:t>
            </a: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Group 2"/>
          <p:cNvGrpSpPr>
            <a:grpSpLocks/>
          </p:cNvGrpSpPr>
          <p:nvPr>
            <p:custDataLst>
              <p:tags r:id="rId1"/>
            </p:custDataLst>
          </p:nvPr>
        </p:nvGrpSpPr>
        <p:grpSpPr bwMode="auto">
          <a:xfrm>
            <a:off x="533400" y="1114425"/>
            <a:ext cx="8218488" cy="180975"/>
            <a:chOff x="295" y="1311"/>
            <a:chExt cx="5177" cy="114"/>
          </a:xfrm>
        </p:grpSpPr>
        <p:sp>
          <p:nvSpPr>
            <p:cNvPr id="83977" name="Rectangle 3"/>
            <p:cNvSpPr>
              <a:spLocks noChangeArrowheads="1"/>
            </p:cNvSpPr>
            <p:nvPr>
              <p:custDataLst>
                <p:tags r:id="rId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3978" name="Rectangle 4"/>
            <p:cNvSpPr>
              <a:spLocks noChangeArrowheads="1"/>
            </p:cNvSpPr>
            <p:nvPr>
              <p:custDataLst>
                <p:tags r:id="rId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3971" name="Text Box 5"/>
          <p:cNvSpPr txBox="1">
            <a:spLocks noChangeArrowheads="1"/>
          </p:cNvSpPr>
          <p:nvPr>
            <p:custDataLst>
              <p:tags r:id="rId2"/>
            </p:custDataLst>
          </p:nvPr>
        </p:nvSpPr>
        <p:spPr bwMode="auto">
          <a:xfrm>
            <a:off x="1828800" y="228600"/>
            <a:ext cx="556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The </a:t>
            </a:r>
            <a:r>
              <a:rPr lang="en-US" sz="4000" i="1"/>
              <a:t>first</a:t>
            </a:r>
            <a:r>
              <a:rPr lang="en-US" sz="4000"/>
              <a:t> bug</a:t>
            </a:r>
          </a:p>
        </p:txBody>
      </p:sp>
      <p:pic>
        <p:nvPicPr>
          <p:cNvPr id="83972" name="Picture 6"/>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b="19160"/>
          <a:stretch>
            <a:fillRect/>
          </a:stretch>
        </p:blipFill>
        <p:spPr bwMode="auto">
          <a:xfrm>
            <a:off x="2895600" y="1524000"/>
            <a:ext cx="5715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7"/>
          <p:cNvPicPr>
            <a:picLocks noChangeAspect="1" noChangeArrowheads="1"/>
          </p:cNvPicPr>
          <p:nvPr>
            <p:custDataLst>
              <p:tags r:id="rId4"/>
            </p:custDataLst>
          </p:nvPr>
        </p:nvPicPr>
        <p:blipFill>
          <a:blip r:embed="rId12">
            <a:extLst>
              <a:ext uri="{28A0092B-C50C-407E-A947-70E740481C1C}">
                <a14:useLocalDpi xmlns:a14="http://schemas.microsoft.com/office/drawing/2010/main" val="0"/>
              </a:ext>
            </a:extLst>
          </a:blip>
          <a:srcRect l="18820" r="19992"/>
          <a:stretch>
            <a:fillRect/>
          </a:stretch>
        </p:blipFill>
        <p:spPr bwMode="auto">
          <a:xfrm>
            <a:off x="685800" y="1828800"/>
            <a:ext cx="1855788"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Text Box 8"/>
          <p:cNvSpPr txBox="1">
            <a:spLocks noChangeArrowheads="1"/>
          </p:cNvSpPr>
          <p:nvPr>
            <p:custDataLst>
              <p:tags r:id="rId5"/>
            </p:custDataLst>
          </p:nvPr>
        </p:nvSpPr>
        <p:spPr bwMode="auto">
          <a:xfrm>
            <a:off x="473075" y="38862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Grace Hopper</a:t>
            </a:r>
          </a:p>
        </p:txBody>
      </p:sp>
      <p:sp>
        <p:nvSpPr>
          <p:cNvPr id="83975" name="Rectangle 9"/>
          <p:cNvSpPr>
            <a:spLocks noChangeArrowheads="1"/>
          </p:cNvSpPr>
          <p:nvPr>
            <p:custDataLst>
              <p:tags r:id="rId6"/>
            </p:custDataLst>
          </p:nvPr>
        </p:nvSpPr>
        <p:spPr bwMode="auto">
          <a:xfrm>
            <a:off x="990600" y="5899150"/>
            <a:ext cx="67818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b="1">
                <a:solidFill>
                  <a:srgbClr val="000000"/>
                </a:solidFill>
                <a:latin typeface="Comic Sans MS" pitchFamily="1" charset="0"/>
              </a:rPr>
              <a:t>“In the days they used oxen for heavy pulling, when one ox couldn't budge a log, they didn't try to grow a larger ox. We shouldn't be trying for bigger and better computers, but for better systems of computers.”</a:t>
            </a:r>
          </a:p>
        </p:txBody>
      </p:sp>
      <p:sp>
        <p:nvSpPr>
          <p:cNvPr id="83976" name="Text Box 10"/>
          <p:cNvSpPr txBox="1">
            <a:spLocks noChangeArrowheads="1"/>
          </p:cNvSpPr>
          <p:nvPr>
            <p:custDataLst>
              <p:tags r:id="rId7"/>
            </p:custDataLst>
          </p:nvPr>
        </p:nvSpPr>
        <p:spPr bwMode="auto">
          <a:xfrm>
            <a:off x="838200" y="5149850"/>
            <a:ext cx="2133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600"/>
              <a:t>from the UNIVAC 1</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Grp="1" noChangeAspect="1" noChangeArrowheads="1"/>
          </p:cNvPicPr>
          <p:nvPr>
            <p:ph type="title"/>
            <p:custDataLst>
              <p:tags r:id="rId1"/>
            </p:custDataLst>
          </p:nvPr>
        </p:nvPicPr>
        <p:blipFill>
          <a:blip r:embed="rId11">
            <a:extLst>
              <a:ext uri="{28A0092B-C50C-407E-A947-70E740481C1C}">
                <a14:useLocalDpi xmlns:a14="http://schemas.microsoft.com/office/drawing/2010/main" val="0"/>
              </a:ext>
            </a:extLst>
          </a:blip>
          <a:srcRect/>
          <a:stretch>
            <a:fillRect/>
          </a:stretch>
        </p:blipFill>
        <p:spPr>
          <a:xfrm>
            <a:off x="1143000" y="690563"/>
            <a:ext cx="6796088" cy="757237"/>
          </a:xfrm>
        </p:spPr>
      </p:pic>
      <p:sp>
        <p:nvSpPr>
          <p:cNvPr id="464899" name="Rectangle 3"/>
          <p:cNvSpPr>
            <a:spLocks noGrp="1" noChangeArrowheads="1"/>
          </p:cNvSpPr>
          <p:nvPr>
            <p:ph type="body" idx="1"/>
            <p:custDataLst>
              <p:tags r:id="rId2"/>
            </p:custDataLst>
          </p:nvPr>
        </p:nvSpPr>
        <p:spPr>
          <a:xfrm>
            <a:off x="544513" y="2286000"/>
            <a:ext cx="5486400" cy="4114800"/>
          </a:xfrm>
        </p:spPr>
        <p:txBody>
          <a:bodyPr/>
          <a:lstStyle/>
          <a:p>
            <a:pPr marL="609600" indent="-609600" eaLnBrk="1" hangingPunct="1">
              <a:lnSpc>
                <a:spcPct val="90000"/>
              </a:lnSpc>
              <a:buFontTx/>
              <a:buAutoNum type="arabicPeriod"/>
            </a:pPr>
            <a:r>
              <a:rPr lang="en-US" sz="2400" smtClean="0">
                <a:latin typeface="Times New Roman" pitchFamily="1" charset="0"/>
              </a:rPr>
              <a:t>Find out what CS is really all about</a:t>
            </a:r>
          </a:p>
          <a:p>
            <a:pPr marL="609600" indent="-609600" eaLnBrk="1" hangingPunct="1">
              <a:lnSpc>
                <a:spcPct val="90000"/>
              </a:lnSpc>
              <a:buFontTx/>
              <a:buAutoNum type="arabicPeriod"/>
            </a:pPr>
            <a:r>
              <a:rPr lang="en-US" sz="2400" smtClean="0">
                <a:latin typeface="Times New Roman" pitchFamily="1" charset="0"/>
              </a:rPr>
              <a:t>Meet other women (and a few men too) who do CS</a:t>
            </a:r>
          </a:p>
          <a:p>
            <a:pPr marL="609600" indent="-609600" eaLnBrk="1" hangingPunct="1">
              <a:lnSpc>
                <a:spcPct val="90000"/>
              </a:lnSpc>
              <a:buFontTx/>
              <a:buAutoNum type="arabicPeriod"/>
            </a:pPr>
            <a:r>
              <a:rPr lang="en-US" sz="2400" smtClean="0">
                <a:latin typeface="Times New Roman" pitchFamily="1" charset="0"/>
              </a:rPr>
              <a:t>Bond with your fellow Mudders (including Prof. Alvarado)</a:t>
            </a:r>
          </a:p>
          <a:p>
            <a:pPr marL="609600" indent="-609600" eaLnBrk="1" hangingPunct="1">
              <a:lnSpc>
                <a:spcPct val="90000"/>
              </a:lnSpc>
              <a:buFontTx/>
              <a:buAutoNum type="arabicPeriod"/>
            </a:pPr>
            <a:r>
              <a:rPr lang="en-US" sz="2400" smtClean="0">
                <a:latin typeface="Times New Roman" pitchFamily="1" charset="0"/>
              </a:rPr>
              <a:t>Helen Greiner (!) and Sally Ride are  keynote speakers</a:t>
            </a:r>
          </a:p>
          <a:p>
            <a:pPr marL="609600" indent="-609600" eaLnBrk="1" hangingPunct="1">
              <a:lnSpc>
                <a:spcPct val="90000"/>
              </a:lnSpc>
              <a:buFontTx/>
              <a:buAutoNum type="arabicPeriod"/>
            </a:pPr>
            <a:r>
              <a:rPr lang="en-US" sz="2400" smtClean="0">
                <a:latin typeface="Times New Roman" pitchFamily="1" charset="0"/>
              </a:rPr>
              <a:t>Get a free trip to San Diego…</a:t>
            </a:r>
            <a:endParaRPr lang="en-US" sz="2400" smtClean="0"/>
          </a:p>
          <a:p>
            <a:pPr marL="609600" indent="-609600" eaLnBrk="1" hangingPunct="1">
              <a:lnSpc>
                <a:spcPct val="90000"/>
              </a:lnSpc>
              <a:buFontTx/>
              <a:buAutoNum type="arabicPeriod"/>
            </a:pPr>
            <a:endParaRPr lang="en-US" sz="2400" smtClean="0"/>
          </a:p>
        </p:txBody>
      </p:sp>
      <p:pic>
        <p:nvPicPr>
          <p:cNvPr id="84996" name="Picture 4" descr="alien"/>
          <p:cNvPicPr>
            <a:picLocks noChangeAspect="1" noChangeArrowheads="1"/>
          </p:cNvPicPr>
          <p:nvPr>
            <p:custDataLst>
              <p:tags r:id="rId3"/>
            </p:custDataLst>
          </p:nvPr>
        </p:nvPicPr>
        <p:blipFill>
          <a:blip r:embed="rId12">
            <a:extLst>
              <a:ext uri="{28A0092B-C50C-407E-A947-70E740481C1C}">
                <a14:useLocalDpi xmlns:a14="http://schemas.microsoft.com/office/drawing/2010/main" val="0"/>
              </a:ext>
            </a:extLst>
          </a:blip>
          <a:srcRect/>
          <a:stretch>
            <a:fillRect/>
          </a:stretch>
        </p:blipFill>
        <p:spPr bwMode="auto">
          <a:xfrm>
            <a:off x="6411913" y="4876800"/>
            <a:ext cx="966787"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4997" name="Group 5"/>
          <p:cNvGrpSpPr>
            <a:grpSpLocks/>
          </p:cNvGrpSpPr>
          <p:nvPr>
            <p:custDataLst>
              <p:tags r:id="rId4"/>
            </p:custDataLst>
          </p:nvPr>
        </p:nvGrpSpPr>
        <p:grpSpPr bwMode="auto">
          <a:xfrm>
            <a:off x="468313" y="1752600"/>
            <a:ext cx="8218487" cy="180975"/>
            <a:chOff x="295" y="1311"/>
            <a:chExt cx="5177" cy="114"/>
          </a:xfrm>
        </p:grpSpPr>
        <p:sp>
          <p:nvSpPr>
            <p:cNvPr id="85000" name="Rectangle 6"/>
            <p:cNvSpPr>
              <a:spLocks noChangeArrowheads="1"/>
            </p:cNvSpPr>
            <p:nvPr>
              <p:custDataLst>
                <p:tags r:id="rId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5001" name="Rectangle 7"/>
            <p:cNvSpPr>
              <a:spLocks noChangeArrowheads="1"/>
            </p:cNvSpPr>
            <p:nvPr>
              <p:custDataLst>
                <p:tags r:id="rId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4998" name="Text Box 8"/>
          <p:cNvSpPr txBox="1">
            <a:spLocks noChangeArrowheads="1"/>
          </p:cNvSpPr>
          <p:nvPr>
            <p:custDataLst>
              <p:tags r:id="rId5"/>
            </p:custDataLst>
          </p:nvPr>
        </p:nvSpPr>
        <p:spPr bwMode="auto">
          <a:xfrm>
            <a:off x="609600" y="152400"/>
            <a:ext cx="5554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a:latin typeface="Arial" charset="0"/>
              </a:rPr>
              <a:t>Top 5 reasons to sign up to come to the</a:t>
            </a:r>
          </a:p>
        </p:txBody>
      </p:sp>
      <p:pic>
        <p:nvPicPr>
          <p:cNvPr id="464905" name="Picture 9"/>
          <p:cNvPicPr>
            <a:picLocks noChangeAspect="1" noChangeArrowheads="1"/>
          </p:cNvPicPr>
          <p:nvPr>
            <p:custDataLst>
              <p:tags r:id="rId6"/>
            </p:custDataLst>
          </p:nvPr>
        </p:nvPicPr>
        <p:blipFill>
          <a:blip r:embed="rId13">
            <a:extLst>
              <a:ext uri="{28A0092B-C50C-407E-A947-70E740481C1C}">
                <a14:useLocalDpi xmlns:a14="http://schemas.microsoft.com/office/drawing/2010/main" val="0"/>
              </a:ext>
            </a:extLst>
          </a:blip>
          <a:srcRect/>
          <a:stretch>
            <a:fillRect/>
          </a:stretch>
        </p:blipFill>
        <p:spPr bwMode="auto">
          <a:xfrm>
            <a:off x="6335713" y="2895600"/>
            <a:ext cx="2286000"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48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48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489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489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4899">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49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89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526632" y="2336514"/>
            <a:ext cx="5105400" cy="1371600"/>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 name="Rounded Rectangle 1"/>
          <p:cNvSpPr/>
          <p:nvPr/>
        </p:nvSpPr>
        <p:spPr bwMode="auto">
          <a:xfrm>
            <a:off x="6418728" y="1302988"/>
            <a:ext cx="2496671" cy="149101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7411" name="Text Box 25"/>
          <p:cNvSpPr txBox="1">
            <a:spLocks noChangeArrowheads="1"/>
          </p:cNvSpPr>
          <p:nvPr>
            <p:custDataLst>
              <p:tags r:id="rId1"/>
            </p:custDataLst>
          </p:nvPr>
        </p:nvSpPr>
        <p:spPr bwMode="auto">
          <a:xfrm>
            <a:off x="374232" y="2455381"/>
            <a:ext cx="5410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3200" dirty="0">
                <a:latin typeface="Cambria" pitchFamily="18" charset="0"/>
              </a:rPr>
              <a:t>We're computationally complete!</a:t>
            </a:r>
          </a:p>
        </p:txBody>
      </p:sp>
      <p:sp>
        <p:nvSpPr>
          <p:cNvPr id="29705" name="Text Box 38"/>
          <p:cNvSpPr txBox="1">
            <a:spLocks noChangeArrowheads="1"/>
          </p:cNvSpPr>
          <p:nvPr>
            <p:custDataLst>
              <p:tags r:id="rId2"/>
            </p:custDataLst>
          </p:nvPr>
        </p:nvSpPr>
        <p:spPr bwMode="auto">
          <a:xfrm>
            <a:off x="215065" y="304800"/>
            <a:ext cx="5728535" cy="738664"/>
          </a:xfrm>
          <a:prstGeom prst="rect">
            <a:avLst/>
          </a:prstGeom>
          <a:noFill/>
          <a:ln>
            <a:noFill/>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defRPr/>
            </a:pPr>
            <a:r>
              <a:rPr lang="en-US" sz="4200" dirty="0" smtClean="0">
                <a:latin typeface="Cambria" pitchFamily="18" charset="0"/>
              </a:rPr>
              <a:t>CS 5:  </a:t>
            </a:r>
            <a:r>
              <a:rPr lang="en-US" sz="4200" i="1" dirty="0" smtClean="0">
                <a:latin typeface="Cambria" pitchFamily="18" charset="0"/>
              </a:rPr>
              <a:t>now </a:t>
            </a:r>
            <a:r>
              <a:rPr lang="en-US" sz="4200" i="1" dirty="0" err="1" smtClean="0">
                <a:latin typeface="Cambria" pitchFamily="18" charset="0"/>
              </a:rPr>
              <a:t>recursing</a:t>
            </a:r>
            <a:r>
              <a:rPr lang="en-US" sz="4200" i="1" dirty="0" smtClean="0">
                <a:latin typeface="Cambria" pitchFamily="18" charset="0"/>
              </a:rPr>
              <a:t>…</a:t>
            </a:r>
          </a:p>
        </p:txBody>
      </p:sp>
      <p:sp>
        <p:nvSpPr>
          <p:cNvPr id="17418" name="Text Box 46"/>
          <p:cNvSpPr txBox="1">
            <a:spLocks noChangeArrowheads="1"/>
          </p:cNvSpPr>
          <p:nvPr>
            <p:custDataLst>
              <p:tags r:id="rId3"/>
            </p:custDataLst>
          </p:nvPr>
        </p:nvSpPr>
        <p:spPr bwMode="auto">
          <a:xfrm>
            <a:off x="526632" y="5054025"/>
            <a:ext cx="5105400" cy="584775"/>
          </a:xfrm>
          <a:prstGeom prst="rect">
            <a:avLst/>
          </a:prstGeom>
          <a:noFill/>
          <a:ln w="19050">
            <a:noFill/>
            <a:miter lim="800000"/>
            <a:headEnd/>
            <a:tailEnd/>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3200" dirty="0" smtClean="0">
                <a:latin typeface="Cambria" pitchFamily="18" charset="0"/>
              </a:rPr>
              <a:t>putting Python to work...</a:t>
            </a:r>
            <a:endParaRPr lang="en-US" sz="3200" dirty="0">
              <a:latin typeface="Cambria" pitchFamily="18" charset="0"/>
            </a:endParaRPr>
          </a:p>
        </p:txBody>
      </p:sp>
      <p:pic>
        <p:nvPicPr>
          <p:cNvPr id="17419" name="Picture 47"/>
          <p:cNvPicPr>
            <a:picLocks noChangeAspect="1" noChangeArrowheads="1"/>
          </p:cNvPicPr>
          <p:nvPr>
            <p:custDataLst>
              <p:tags r:id="rId4"/>
            </p:custDataLst>
          </p:nvPr>
        </p:nvPicPr>
        <p:blipFill rotWithShape="1">
          <a:blip r:embed="rId28">
            <a:extLst>
              <a:ext uri="{28A0092B-C50C-407E-A947-70E740481C1C}">
                <a14:useLocalDpi xmlns:a14="http://schemas.microsoft.com/office/drawing/2010/main" val="0"/>
              </a:ext>
            </a:extLst>
          </a:blip>
          <a:srcRect l="6452" r="9916"/>
          <a:stretch/>
        </p:blipFill>
        <p:spPr bwMode="auto">
          <a:xfrm>
            <a:off x="6400800" y="4434348"/>
            <a:ext cx="2277742" cy="2042652"/>
          </a:xfrm>
          <a:prstGeom prst="rect">
            <a:avLst/>
          </a:prstGeom>
          <a:noFill/>
          <a:ln w="3175">
            <a:noFill/>
            <a:miter lim="800000"/>
            <a:headEnd/>
            <a:tailEnd/>
          </a:ln>
          <a:extLst>
            <a:ext uri="{909E8E84-426E-40DD-AFC4-6F175D3DCCD1}">
              <a14:hiddenFill xmlns:a14="http://schemas.microsoft.com/office/drawing/2010/main">
                <a:solidFill>
                  <a:srgbClr val="FFFFFF"/>
                </a:solidFill>
              </a14:hiddenFill>
            </a:ext>
          </a:extLst>
        </p:spPr>
      </p:pic>
      <p:sp>
        <p:nvSpPr>
          <p:cNvPr id="17421" name="Text Box 50"/>
          <p:cNvSpPr txBox="1">
            <a:spLocks noChangeArrowheads="1"/>
          </p:cNvSpPr>
          <p:nvPr>
            <p:custDataLst>
              <p:tags r:id="rId5"/>
            </p:custDataLst>
          </p:nvPr>
        </p:nvSpPr>
        <p:spPr bwMode="auto">
          <a:xfrm>
            <a:off x="6400800" y="407894"/>
            <a:ext cx="2500625" cy="707886"/>
          </a:xfrm>
          <a:prstGeom prst="rect">
            <a:avLst/>
          </a:prstGeom>
          <a:solidFill>
            <a:srgbClr val="FAEFD2"/>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b="1" dirty="0" err="1" smtClean="0">
                <a:solidFill>
                  <a:srgbClr val="DA740E"/>
                </a:solidFill>
                <a:latin typeface="Cambria" pitchFamily="18" charset="0"/>
              </a:rPr>
              <a:t>Hw</a:t>
            </a:r>
            <a:r>
              <a:rPr lang="en-US" sz="2000" b="1" dirty="0" smtClean="0">
                <a:solidFill>
                  <a:srgbClr val="DA740E"/>
                </a:solidFill>
                <a:latin typeface="Cambria" pitchFamily="18" charset="0"/>
              </a:rPr>
              <a:t> </a:t>
            </a:r>
            <a:r>
              <a:rPr lang="en-US" sz="2000" b="1" dirty="0">
                <a:solidFill>
                  <a:srgbClr val="DA740E"/>
                </a:solidFill>
                <a:latin typeface="Cambria" pitchFamily="18" charset="0"/>
              </a:rPr>
              <a:t>2 </a:t>
            </a:r>
            <a:r>
              <a:rPr lang="en-US" sz="2000" dirty="0" smtClean="0">
                <a:latin typeface="Cambria" pitchFamily="18" charset="0"/>
              </a:rPr>
              <a:t>– </a:t>
            </a:r>
            <a:r>
              <a:rPr lang="en-US" sz="2000" i="1" dirty="0" smtClean="0">
                <a:latin typeface="Cambria" pitchFamily="18" charset="0"/>
              </a:rPr>
              <a:t>due Monday evening ~ usual time</a:t>
            </a:r>
            <a:endParaRPr lang="en-US" sz="2000" i="1" dirty="0">
              <a:latin typeface="Cambria" pitchFamily="18" charset="0"/>
            </a:endParaRPr>
          </a:p>
        </p:txBody>
      </p:sp>
      <p:sp>
        <p:nvSpPr>
          <p:cNvPr id="17423" name="Text Box 52"/>
          <p:cNvSpPr txBox="1">
            <a:spLocks noChangeArrowheads="1"/>
          </p:cNvSpPr>
          <p:nvPr>
            <p:custDataLst>
              <p:tags r:id="rId6"/>
            </p:custDataLst>
          </p:nvPr>
        </p:nvSpPr>
        <p:spPr bwMode="auto">
          <a:xfrm>
            <a:off x="6431428" y="1691806"/>
            <a:ext cx="190500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500" dirty="0" smtClean="0">
                <a:latin typeface="Cambria" pitchFamily="18" charset="0"/>
              </a:rPr>
              <a:t>pr1 </a:t>
            </a:r>
            <a:r>
              <a:rPr lang="en-US" sz="1500" dirty="0">
                <a:latin typeface="Cambria" pitchFamily="18" charset="0"/>
              </a:rPr>
              <a:t>lab </a:t>
            </a:r>
            <a:r>
              <a:rPr lang="en-US" sz="1500" dirty="0" smtClean="0">
                <a:latin typeface="Cambria" pitchFamily="18" charset="0"/>
              </a:rPr>
              <a:t>– Turtle!</a:t>
            </a:r>
            <a:endParaRPr lang="en-US" sz="1500" dirty="0">
              <a:latin typeface="Cambria" pitchFamily="18" charset="0"/>
            </a:endParaRPr>
          </a:p>
        </p:txBody>
      </p:sp>
      <p:sp>
        <p:nvSpPr>
          <p:cNvPr id="17424" name="Text Box 53"/>
          <p:cNvSpPr txBox="1">
            <a:spLocks noChangeArrowheads="1"/>
          </p:cNvSpPr>
          <p:nvPr>
            <p:custDataLst>
              <p:tags r:id="rId7"/>
            </p:custDataLst>
          </p:nvPr>
        </p:nvSpPr>
        <p:spPr bwMode="auto">
          <a:xfrm>
            <a:off x="6431428" y="2017820"/>
            <a:ext cx="249838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500" dirty="0" smtClean="0">
                <a:latin typeface="Cambria" pitchFamily="18" charset="0"/>
              </a:rPr>
              <a:t>pr2, pr3 - </a:t>
            </a:r>
            <a:r>
              <a:rPr lang="en-US" sz="1500" dirty="0">
                <a:latin typeface="Cambria" pitchFamily="18" charset="0"/>
              </a:rPr>
              <a:t>P</a:t>
            </a:r>
            <a:r>
              <a:rPr lang="en-US" sz="1500" dirty="0" smtClean="0">
                <a:latin typeface="Cambria" pitchFamily="18" charset="0"/>
              </a:rPr>
              <a:t>ython </a:t>
            </a:r>
            <a:r>
              <a:rPr lang="en-US" sz="1500" dirty="0" err="1" smtClean="0">
                <a:latin typeface="Cambria" pitchFamily="18" charset="0"/>
              </a:rPr>
              <a:t>probs</a:t>
            </a:r>
            <a:r>
              <a:rPr lang="en-US" sz="1500" dirty="0">
                <a:latin typeface="Cambria" pitchFamily="18" charset="0"/>
              </a:rPr>
              <a:t>…</a:t>
            </a:r>
          </a:p>
        </p:txBody>
      </p:sp>
      <p:sp>
        <p:nvSpPr>
          <p:cNvPr id="17426" name="Text Box 82"/>
          <p:cNvSpPr txBox="1">
            <a:spLocks noChangeArrowheads="1"/>
          </p:cNvSpPr>
          <p:nvPr>
            <p:custDataLst>
              <p:tags r:id="rId8"/>
            </p:custDataLst>
          </p:nvPr>
        </p:nvSpPr>
        <p:spPr bwMode="auto">
          <a:xfrm>
            <a:off x="2012532" y="3840163"/>
            <a:ext cx="2133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i="1" dirty="0">
                <a:latin typeface="Cambria" pitchFamily="18" charset="0"/>
              </a:rPr>
              <a:t>What's next?</a:t>
            </a:r>
          </a:p>
        </p:txBody>
      </p:sp>
      <p:sp>
        <p:nvSpPr>
          <p:cNvPr id="17427" name="Text Box 88"/>
          <p:cNvSpPr txBox="1">
            <a:spLocks noChangeArrowheads="1"/>
          </p:cNvSpPr>
          <p:nvPr>
            <p:custDataLst>
              <p:tags r:id="rId9"/>
            </p:custDataLst>
          </p:nvPr>
        </p:nvSpPr>
        <p:spPr bwMode="auto">
          <a:xfrm>
            <a:off x="6431428" y="1365792"/>
            <a:ext cx="224766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500" dirty="0" smtClean="0">
                <a:latin typeface="Cambria" pitchFamily="18" charset="0"/>
              </a:rPr>
              <a:t>pr0 </a:t>
            </a:r>
            <a:r>
              <a:rPr lang="en-US" sz="1500" dirty="0">
                <a:latin typeface="Cambria" pitchFamily="18" charset="0"/>
              </a:rPr>
              <a:t>reading </a:t>
            </a:r>
            <a:r>
              <a:rPr lang="en-US" sz="1500" dirty="0" smtClean="0">
                <a:latin typeface="Cambria" pitchFamily="18" charset="0"/>
              </a:rPr>
              <a:t>– </a:t>
            </a:r>
            <a:r>
              <a:rPr lang="en-US" sz="1500" dirty="0" smtClean="0">
                <a:solidFill>
                  <a:srgbClr val="C00000"/>
                </a:solidFill>
                <a:latin typeface="Cambria" pitchFamily="18" charset="0"/>
              </a:rPr>
              <a:t>Watson!</a:t>
            </a:r>
            <a:endParaRPr lang="en-US" sz="1500" dirty="0">
              <a:latin typeface="Cambria" pitchFamily="18" charset="0"/>
            </a:endParaRPr>
          </a:p>
        </p:txBody>
      </p:sp>
      <p:sp>
        <p:nvSpPr>
          <p:cNvPr id="24" name="Text Box 8"/>
          <p:cNvSpPr txBox="1">
            <a:spLocks noChangeArrowheads="1"/>
          </p:cNvSpPr>
          <p:nvPr>
            <p:custDataLst>
              <p:tags r:id="rId10"/>
            </p:custDataLst>
          </p:nvPr>
        </p:nvSpPr>
        <p:spPr bwMode="auto">
          <a:xfrm>
            <a:off x="3023997" y="1169899"/>
            <a:ext cx="22408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dirty="0" smtClean="0">
                <a:solidFill>
                  <a:srgbClr val="067B0E"/>
                </a:solidFill>
                <a:latin typeface="Cambria" pitchFamily="18" charset="0"/>
              </a:rPr>
              <a:t>Or  </a:t>
            </a:r>
            <a:r>
              <a:rPr lang="en-US" sz="1200" b="1" i="1" dirty="0" smtClean="0">
                <a:solidFill>
                  <a:srgbClr val="067B0E"/>
                </a:solidFill>
                <a:latin typeface="Cambria" pitchFamily="18" charset="0"/>
              </a:rPr>
              <a:t>re-cursing</a:t>
            </a:r>
            <a:r>
              <a:rPr lang="en-US" sz="1200" dirty="0" smtClean="0">
                <a:solidFill>
                  <a:srgbClr val="067B0E"/>
                </a:solidFill>
                <a:latin typeface="Cambria" pitchFamily="18" charset="0"/>
              </a:rPr>
              <a:t>,  depending on your feelings about recursion!</a:t>
            </a:r>
            <a:endParaRPr lang="en-US" sz="1200" dirty="0">
              <a:solidFill>
                <a:srgbClr val="067B0E"/>
              </a:solidFill>
              <a:latin typeface="Cambria" pitchFamily="18" charset="0"/>
            </a:endParaRPr>
          </a:p>
        </p:txBody>
      </p:sp>
      <p:grpSp>
        <p:nvGrpSpPr>
          <p:cNvPr id="25" name="Group 42"/>
          <p:cNvGrpSpPr>
            <a:grpSpLocks/>
          </p:cNvGrpSpPr>
          <p:nvPr>
            <p:custDataLst>
              <p:tags r:id="rId11"/>
            </p:custDataLst>
          </p:nvPr>
        </p:nvGrpSpPr>
        <p:grpSpPr bwMode="auto">
          <a:xfrm>
            <a:off x="5181600" y="1295400"/>
            <a:ext cx="381000" cy="457200"/>
            <a:chOff x="2928" y="1051"/>
            <a:chExt cx="840" cy="957"/>
          </a:xfrm>
        </p:grpSpPr>
        <p:sp>
          <p:nvSpPr>
            <p:cNvPr id="26" name="Freeform 43"/>
            <p:cNvSpPr>
              <a:spLocks/>
            </p:cNvSpPr>
            <p:nvPr>
              <p:custDataLst>
                <p:tags r:id="rId14"/>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7" name="Oval 44"/>
            <p:cNvSpPr>
              <a:spLocks noChangeArrowheads="1"/>
            </p:cNvSpPr>
            <p:nvPr>
              <p:custDataLst>
                <p:tags r:id="rId1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8" name="Oval 45"/>
            <p:cNvSpPr>
              <a:spLocks noChangeArrowheads="1"/>
            </p:cNvSpPr>
            <p:nvPr>
              <p:custDataLst>
                <p:tags r:id="rId1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 name="Oval 46"/>
            <p:cNvSpPr>
              <a:spLocks noChangeArrowheads="1"/>
            </p:cNvSpPr>
            <p:nvPr>
              <p:custDataLst>
                <p:tags r:id="rId1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 name="Oval 47"/>
            <p:cNvSpPr>
              <a:spLocks noChangeArrowheads="1"/>
            </p:cNvSpPr>
            <p:nvPr>
              <p:custDataLst>
                <p:tags r:id="rId1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 name="Oval 48"/>
            <p:cNvSpPr>
              <a:spLocks noChangeArrowheads="1"/>
            </p:cNvSpPr>
            <p:nvPr>
              <p:custDataLst>
                <p:tags r:id="rId1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2" name="Oval 49"/>
            <p:cNvSpPr>
              <a:spLocks noChangeArrowheads="1"/>
            </p:cNvSpPr>
            <p:nvPr>
              <p:custDataLst>
                <p:tags r:id="rId2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 name="Oval 50"/>
            <p:cNvSpPr>
              <a:spLocks noChangeArrowheads="1"/>
            </p:cNvSpPr>
            <p:nvPr>
              <p:custDataLst>
                <p:tags r:id="rId2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 name="AutoShape 51"/>
            <p:cNvSpPr>
              <a:spLocks noChangeArrowheads="1"/>
            </p:cNvSpPr>
            <p:nvPr>
              <p:custDataLst>
                <p:tags r:id="rId2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5" name="Freeform 52"/>
            <p:cNvSpPr>
              <a:spLocks/>
            </p:cNvSpPr>
            <p:nvPr>
              <p:custDataLst>
                <p:tags r:id="rId2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6" name="Freeform 53"/>
            <p:cNvSpPr>
              <a:spLocks/>
            </p:cNvSpPr>
            <p:nvPr>
              <p:custDataLst>
                <p:tags r:id="rId2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7" name="Freeform 54"/>
            <p:cNvSpPr>
              <a:spLocks/>
            </p:cNvSpPr>
            <p:nvPr>
              <p:custDataLst>
                <p:tags r:id="rId2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8" name="Freeform 55"/>
            <p:cNvSpPr>
              <a:spLocks/>
            </p:cNvSpPr>
            <p:nvPr>
              <p:custDataLst>
                <p:tags r:id="rId2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 name="Down Arrow 3"/>
          <p:cNvSpPr/>
          <p:nvPr/>
        </p:nvSpPr>
        <p:spPr bwMode="auto">
          <a:xfrm>
            <a:off x="2831432" y="4243136"/>
            <a:ext cx="533400" cy="585787"/>
          </a:xfrm>
          <a:prstGeom prst="downArrow">
            <a:avLst/>
          </a:prstGeom>
          <a:solidFill>
            <a:srgbClr val="E5F1FF"/>
          </a:solidFill>
          <a:ln w="19050" cap="flat" cmpd="sng" algn="ctr">
            <a:solidFill>
              <a:srgbClr val="0D1EF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9" name="Text Box 52"/>
          <p:cNvSpPr txBox="1">
            <a:spLocks noChangeArrowheads="1"/>
          </p:cNvSpPr>
          <p:nvPr>
            <p:custDataLst>
              <p:tags r:id="rId12"/>
            </p:custDataLst>
          </p:nvPr>
        </p:nvSpPr>
        <p:spPr bwMode="auto">
          <a:xfrm>
            <a:off x="6431428" y="2343835"/>
            <a:ext cx="237302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500" dirty="0" smtClean="0">
                <a:latin typeface="Cambria" pitchFamily="18" charset="0"/>
              </a:rPr>
              <a:t>pr4 – </a:t>
            </a:r>
            <a:r>
              <a:rPr lang="en-US" sz="1500" dirty="0" smtClean="0">
                <a:solidFill>
                  <a:srgbClr val="DA740E"/>
                </a:solidFill>
                <a:latin typeface="Cambria" pitchFamily="18" charset="0"/>
              </a:rPr>
              <a:t>extra-credit turtle… !</a:t>
            </a:r>
            <a:endParaRPr lang="en-US" sz="1500" dirty="0">
              <a:solidFill>
                <a:srgbClr val="DA740E"/>
              </a:solidFill>
              <a:latin typeface="Cambria" pitchFamily="18" charset="0"/>
            </a:endParaRPr>
          </a:p>
        </p:txBody>
      </p:sp>
      <p:sp>
        <p:nvSpPr>
          <p:cNvPr id="40" name="Down Arrow 39"/>
          <p:cNvSpPr/>
          <p:nvPr/>
        </p:nvSpPr>
        <p:spPr bwMode="auto">
          <a:xfrm rot="16200000">
            <a:off x="7950994" y="3356769"/>
            <a:ext cx="533400" cy="585787"/>
          </a:xfrm>
          <a:prstGeom prst="downArrow">
            <a:avLst/>
          </a:prstGeom>
          <a:solidFill>
            <a:srgbClr val="FAEFD2"/>
          </a:solidFill>
          <a:ln w="19050" cap="flat" cmpd="sng" algn="ctr">
            <a:solidFill>
              <a:srgbClr val="DA74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1" name="Text Box 46"/>
          <p:cNvSpPr txBox="1">
            <a:spLocks noChangeArrowheads="1"/>
          </p:cNvSpPr>
          <p:nvPr>
            <p:custDataLst>
              <p:tags r:id="rId13"/>
            </p:custDataLst>
          </p:nvPr>
        </p:nvSpPr>
        <p:spPr bwMode="auto">
          <a:xfrm>
            <a:off x="526633" y="5767165"/>
            <a:ext cx="5105400" cy="584775"/>
          </a:xfrm>
          <a:prstGeom prst="rect">
            <a:avLst/>
          </a:prstGeom>
          <a:noFill/>
          <a:ln w="19050">
            <a:noFill/>
            <a:miter lim="800000"/>
            <a:headEnd/>
            <a:tailEnd/>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3200" dirty="0" smtClean="0">
                <a:latin typeface="Cambria" pitchFamily="18" charset="0"/>
              </a:rPr>
              <a:t>&amp; adding </a:t>
            </a:r>
            <a:r>
              <a:rPr lang="en-US" sz="3200" b="1" dirty="0" smtClean="0">
                <a:solidFill>
                  <a:srgbClr val="DA740E"/>
                </a:solidFill>
                <a:latin typeface="Cambria" pitchFamily="18" charset="0"/>
              </a:rPr>
              <a:t>building-blocks</a:t>
            </a:r>
            <a:r>
              <a:rPr lang="en-US" sz="3200" dirty="0" smtClean="0">
                <a:latin typeface="Cambria" pitchFamily="18" charset="0"/>
              </a:rPr>
              <a:t> </a:t>
            </a:r>
            <a:endParaRPr lang="en-US" dirty="0">
              <a:latin typeface="Cambria" pitchFamily="18" charset="0"/>
            </a:endParaRPr>
          </a:p>
        </p:txBody>
      </p:sp>
      <p:sp>
        <p:nvSpPr>
          <p:cNvPr id="42" name="Down Arrow 41"/>
          <p:cNvSpPr/>
          <p:nvPr/>
        </p:nvSpPr>
        <p:spPr bwMode="auto">
          <a:xfrm>
            <a:off x="7338540" y="2923382"/>
            <a:ext cx="533400" cy="585787"/>
          </a:xfrm>
          <a:prstGeom prst="downArrow">
            <a:avLst/>
          </a:prstGeom>
          <a:solidFill>
            <a:srgbClr val="FAEFD2"/>
          </a:solidFill>
          <a:ln w="19050" cap="flat" cmpd="sng" algn="ctr">
            <a:solidFill>
              <a:srgbClr val="DA74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Grp="1" noChangeAspect="1" noChangeArrowheads="1"/>
          </p:cNvPicPr>
          <p:nvPr>
            <p:ph type="title"/>
            <p:custDataLst>
              <p:tags r:id="rId1"/>
            </p:custDataLst>
          </p:nvPr>
        </p:nvPicPr>
        <p:blipFill>
          <a:blip r:embed="rId8">
            <a:extLst>
              <a:ext uri="{28A0092B-C50C-407E-A947-70E740481C1C}">
                <a14:useLocalDpi xmlns:a14="http://schemas.microsoft.com/office/drawing/2010/main" val="0"/>
              </a:ext>
            </a:extLst>
          </a:blip>
          <a:srcRect/>
          <a:stretch>
            <a:fillRect/>
          </a:stretch>
        </p:blipFill>
        <p:spPr>
          <a:xfrm>
            <a:off x="1143000" y="609600"/>
            <a:ext cx="6796088" cy="757238"/>
          </a:xfrm>
        </p:spPr>
      </p:pic>
      <p:sp>
        <p:nvSpPr>
          <p:cNvPr id="86019" name="Rectangle 3"/>
          <p:cNvSpPr>
            <a:spLocks noGrp="1" noChangeArrowheads="1"/>
          </p:cNvSpPr>
          <p:nvPr>
            <p:ph type="body" idx="1"/>
            <p:custDataLst>
              <p:tags r:id="rId2"/>
            </p:custDataLst>
          </p:nvPr>
        </p:nvSpPr>
        <p:spPr/>
        <p:txBody>
          <a:bodyPr/>
          <a:lstStyle/>
          <a:p>
            <a:pPr marL="609600" indent="-609600" eaLnBrk="1" hangingPunct="1">
              <a:lnSpc>
                <a:spcPct val="80000"/>
              </a:lnSpc>
              <a:buFontTx/>
              <a:buNone/>
            </a:pPr>
            <a:r>
              <a:rPr lang="en-US" sz="2000" smtClean="0">
                <a:solidFill>
                  <a:srgbClr val="29297E"/>
                </a:solidFill>
              </a:rPr>
              <a:t>When is it?</a:t>
            </a:r>
            <a:r>
              <a:rPr lang="en-US" sz="2000" smtClean="0"/>
              <a:t>  </a:t>
            </a:r>
          </a:p>
          <a:p>
            <a:pPr marL="609600" indent="-609600" eaLnBrk="1" hangingPunct="1">
              <a:lnSpc>
                <a:spcPct val="80000"/>
              </a:lnSpc>
              <a:buFontTx/>
              <a:buNone/>
            </a:pPr>
            <a:r>
              <a:rPr lang="en-US" sz="2000" smtClean="0"/>
              <a:t>	October 4-7 (we’ll leave Wed. afternoon and return Sat. night)</a:t>
            </a:r>
          </a:p>
          <a:p>
            <a:pPr marL="609600" indent="-609600" eaLnBrk="1" hangingPunct="1">
              <a:lnSpc>
                <a:spcPct val="80000"/>
              </a:lnSpc>
              <a:buFontTx/>
              <a:buNone/>
            </a:pPr>
            <a:r>
              <a:rPr lang="en-US" sz="2000" smtClean="0">
                <a:solidFill>
                  <a:srgbClr val="29297E"/>
                </a:solidFill>
              </a:rPr>
              <a:t>Who can sign up?</a:t>
            </a:r>
            <a:r>
              <a:rPr lang="en-US" sz="2000" smtClean="0"/>
              <a:t>  </a:t>
            </a:r>
          </a:p>
          <a:p>
            <a:pPr marL="609600" indent="-609600" eaLnBrk="1" hangingPunct="1">
              <a:lnSpc>
                <a:spcPct val="80000"/>
              </a:lnSpc>
              <a:buFontTx/>
              <a:buNone/>
            </a:pPr>
            <a:r>
              <a:rPr lang="en-US" sz="2000" smtClean="0"/>
              <a:t>	Anyone!  You don’t have to be a CS Major (or a woman)</a:t>
            </a:r>
          </a:p>
          <a:p>
            <a:pPr marL="609600" indent="-609600" eaLnBrk="1" hangingPunct="1">
              <a:lnSpc>
                <a:spcPct val="80000"/>
              </a:lnSpc>
              <a:buFontTx/>
              <a:buNone/>
            </a:pPr>
            <a:r>
              <a:rPr lang="en-US" sz="2000" smtClean="0">
                <a:solidFill>
                  <a:srgbClr val="29297E"/>
                </a:solidFill>
              </a:rPr>
              <a:t>How do I sign up?</a:t>
            </a:r>
          </a:p>
          <a:p>
            <a:pPr marL="609600" indent="-609600" eaLnBrk="1" hangingPunct="1">
              <a:lnSpc>
                <a:spcPct val="80000"/>
              </a:lnSpc>
              <a:buFontTx/>
              <a:buNone/>
            </a:pPr>
            <a:r>
              <a:rPr lang="en-US" sz="2000" smtClean="0"/>
              <a:t>	Email Christine (</a:t>
            </a:r>
            <a:r>
              <a:rPr lang="en-US" sz="2000" smtClean="0">
                <a:hlinkClick r:id=""/>
              </a:rPr>
              <a:t>alvarado@cs.hmc.edu</a:t>
            </a:r>
            <a:r>
              <a:rPr lang="en-US" sz="2000" smtClean="0"/>
              <a:t>) by Friday, Sept. 22</a:t>
            </a:r>
          </a:p>
          <a:p>
            <a:pPr marL="609600" indent="-609600" eaLnBrk="1" hangingPunct="1">
              <a:lnSpc>
                <a:spcPct val="80000"/>
              </a:lnSpc>
              <a:buFontTx/>
              <a:buNone/>
            </a:pPr>
            <a:r>
              <a:rPr lang="en-US" sz="2000" smtClean="0">
                <a:solidFill>
                  <a:srgbClr val="29297E"/>
                </a:solidFill>
              </a:rPr>
              <a:t>Where do I get more information?</a:t>
            </a:r>
          </a:p>
          <a:p>
            <a:pPr marL="609600" indent="-609600" eaLnBrk="1" hangingPunct="1">
              <a:lnSpc>
                <a:spcPct val="80000"/>
              </a:lnSpc>
              <a:buFontTx/>
              <a:buNone/>
            </a:pPr>
            <a:r>
              <a:rPr lang="en-US" sz="2000" smtClean="0"/>
              <a:t>	</a:t>
            </a:r>
            <a:r>
              <a:rPr lang="en-US" sz="2000" smtClean="0">
                <a:hlinkClick r:id=""/>
              </a:rPr>
              <a:t>http://www.cs.hmc.edu/~alvarado/ghc06.html</a:t>
            </a:r>
            <a:endParaRPr lang="en-US" sz="2000" smtClean="0"/>
          </a:p>
          <a:p>
            <a:pPr marL="609600" indent="-609600" eaLnBrk="1" hangingPunct="1">
              <a:lnSpc>
                <a:spcPct val="80000"/>
              </a:lnSpc>
              <a:buFontTx/>
              <a:buNone/>
            </a:pPr>
            <a:r>
              <a:rPr lang="en-US" sz="2000" smtClean="0"/>
              <a:t>	</a:t>
            </a:r>
            <a:r>
              <a:rPr lang="en-US" sz="2000" smtClean="0">
                <a:hlinkClick r:id=""/>
              </a:rPr>
              <a:t>http://gracehopper.org/</a:t>
            </a:r>
            <a:endParaRPr lang="en-US" sz="2000" smtClean="0"/>
          </a:p>
        </p:txBody>
      </p:sp>
      <p:grpSp>
        <p:nvGrpSpPr>
          <p:cNvPr id="86020" name="Group 4"/>
          <p:cNvGrpSpPr>
            <a:grpSpLocks/>
          </p:cNvGrpSpPr>
          <p:nvPr>
            <p:custDataLst>
              <p:tags r:id="rId3"/>
            </p:custDataLst>
          </p:nvPr>
        </p:nvGrpSpPr>
        <p:grpSpPr bwMode="auto">
          <a:xfrm>
            <a:off x="609600" y="1447800"/>
            <a:ext cx="8218488" cy="180975"/>
            <a:chOff x="295" y="1311"/>
            <a:chExt cx="5177" cy="114"/>
          </a:xfrm>
        </p:grpSpPr>
        <p:sp>
          <p:nvSpPr>
            <p:cNvPr id="86021" name="Rectangle 5"/>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6022" name="Rectangle 6"/>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custDataLst>
              <p:tags r:id="rId1"/>
            </p:custDataLst>
          </p:nvPr>
        </p:nvPicPr>
        <p:blipFill>
          <a:blip r:embed="rId6">
            <a:lum bright="24000"/>
            <a:extLst>
              <a:ext uri="{28A0092B-C50C-407E-A947-70E740481C1C}">
                <a14:useLocalDpi xmlns:a14="http://schemas.microsoft.com/office/drawing/2010/main" val="0"/>
              </a:ext>
            </a:extLst>
          </a:blip>
          <a:srcRect/>
          <a:stretch>
            <a:fillRect/>
          </a:stretch>
        </p:blipFill>
        <p:spPr bwMode="auto">
          <a:xfrm>
            <a:off x="609600" y="381000"/>
            <a:ext cx="81534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3"/>
          <p:cNvSpPr txBox="1">
            <a:spLocks noChangeArrowheads="1"/>
          </p:cNvSpPr>
          <p:nvPr>
            <p:custDataLst>
              <p:tags r:id="rId2"/>
            </p:custDataLst>
          </p:nvPr>
        </p:nvSpPr>
        <p:spPr bwMode="auto">
          <a:xfrm>
            <a:off x="685800" y="533400"/>
            <a:ext cx="3962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i="1">
                <a:solidFill>
                  <a:schemeClr val="bg1"/>
                </a:solidFill>
              </a:rPr>
              <a:t>Real </a:t>
            </a:r>
            <a:r>
              <a:rPr lang="en-US" sz="3200">
                <a:solidFill>
                  <a:schemeClr val="bg1"/>
                </a:solidFill>
              </a:rPr>
              <a:t>visual recursion</a:t>
            </a:r>
          </a:p>
        </p:txBody>
      </p:sp>
      <p:sp>
        <p:nvSpPr>
          <p:cNvPr id="87044" name="Text Box 4"/>
          <p:cNvSpPr txBox="1">
            <a:spLocks noChangeArrowheads="1"/>
          </p:cNvSpPr>
          <p:nvPr>
            <p:custDataLst>
              <p:tags r:id="rId3"/>
            </p:custDataLst>
          </p:nvPr>
        </p:nvSpPr>
        <p:spPr bwMode="auto">
          <a:xfrm>
            <a:off x="754063" y="6059488"/>
            <a:ext cx="7848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solidFill>
                  <a:schemeClr val="bg1"/>
                </a:solidFill>
              </a:rPr>
              <a:t>How many times has the light bounced before reaching the camera from various items here??</a:t>
            </a: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custDataLst>
              <p:tags r:id="rId1"/>
            </p:custDataLst>
          </p:nvPr>
        </p:nvSpPr>
        <p:spPr bwMode="auto">
          <a:xfrm>
            <a:off x="228600" y="258763"/>
            <a:ext cx="239871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Quiz</a:t>
            </a:r>
            <a:endParaRPr lang="en-US" sz="4200"/>
          </a:p>
        </p:txBody>
      </p:sp>
      <p:sp>
        <p:nvSpPr>
          <p:cNvPr id="88067" name="Text Box 3"/>
          <p:cNvSpPr txBox="1">
            <a:spLocks noChangeArrowheads="1"/>
          </p:cNvSpPr>
          <p:nvPr>
            <p:custDataLst>
              <p:tags r:id="rId2"/>
            </p:custDataLst>
          </p:nvPr>
        </p:nvSpPr>
        <p:spPr bwMode="auto">
          <a:xfrm>
            <a:off x="5702300" y="6305550"/>
            <a:ext cx="320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b="1" i="1">
                <a:solidFill>
                  <a:srgbClr val="BE05E5"/>
                </a:solidFill>
                <a:latin typeface="Comic Sans MS" pitchFamily="1" charset="0"/>
              </a:rPr>
              <a:t>Extra</a:t>
            </a:r>
            <a:r>
              <a:rPr lang="en-US" sz="1000">
                <a:latin typeface="Comic Sans MS" pitchFamily="1" charset="0"/>
              </a:rPr>
              <a:t>: How could this be modified to find the </a:t>
            </a:r>
            <a:r>
              <a:rPr lang="en-US" sz="1000" b="1">
                <a:latin typeface="Courier New" pitchFamily="1" charset="0"/>
              </a:rPr>
              <a:t>'ctg'</a:t>
            </a:r>
            <a:r>
              <a:rPr lang="en-US" sz="1000">
                <a:latin typeface="Comic Sans MS" pitchFamily="1" charset="0"/>
              </a:rPr>
              <a:t> repeats that cause myotonic dystrophy? </a:t>
            </a:r>
          </a:p>
        </p:txBody>
      </p:sp>
      <p:sp>
        <p:nvSpPr>
          <p:cNvPr id="88068" name="Text Box 4"/>
          <p:cNvSpPr txBox="1">
            <a:spLocks noChangeArrowheads="1"/>
          </p:cNvSpPr>
          <p:nvPr>
            <p:custDataLst>
              <p:tags r:id="rId3"/>
            </p:custDataLst>
          </p:nvPr>
        </p:nvSpPr>
        <p:spPr bwMode="auto">
          <a:xfrm>
            <a:off x="1752600" y="366713"/>
            <a:ext cx="396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a:t>Write each of these two functions concisely </a:t>
            </a:r>
            <a:r>
              <a:rPr lang="en-US" sz="1800" b="1" i="1">
                <a:solidFill>
                  <a:srgbClr val="0D1EFE"/>
                </a:solidFill>
              </a:rPr>
              <a:t>using list comprehensions</a:t>
            </a:r>
            <a:r>
              <a:rPr lang="en-US" sz="1800" i="1"/>
              <a:t>…</a:t>
            </a:r>
          </a:p>
        </p:txBody>
      </p:sp>
      <p:sp>
        <p:nvSpPr>
          <p:cNvPr id="88069" name="Text Box 5"/>
          <p:cNvSpPr txBox="1">
            <a:spLocks noChangeArrowheads="1"/>
          </p:cNvSpPr>
          <p:nvPr>
            <p:custDataLst>
              <p:tags r:id="rId4"/>
            </p:custDataLst>
          </p:nvPr>
        </p:nvSpPr>
        <p:spPr bwMode="auto">
          <a:xfrm>
            <a:off x="101600" y="1258888"/>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88070" name="Text Box 6"/>
          <p:cNvSpPr txBox="1">
            <a:spLocks noChangeArrowheads="1"/>
          </p:cNvSpPr>
          <p:nvPr>
            <p:custDataLst>
              <p:tags r:id="rId5"/>
            </p:custDataLst>
          </p:nvPr>
        </p:nvSpPr>
        <p:spPr bwMode="auto">
          <a:xfrm>
            <a:off x="277813" y="1576388"/>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countas(s): </a:t>
            </a:r>
          </a:p>
        </p:txBody>
      </p:sp>
      <p:sp>
        <p:nvSpPr>
          <p:cNvPr id="88071" name="Text Box 7"/>
          <p:cNvSpPr txBox="1">
            <a:spLocks noChangeArrowheads="1"/>
          </p:cNvSpPr>
          <p:nvPr>
            <p:custDataLst>
              <p:tags r:id="rId6"/>
            </p:custDataLst>
          </p:nvPr>
        </p:nvSpPr>
        <p:spPr bwMode="auto">
          <a:xfrm>
            <a:off x="2898775" y="1408113"/>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s</a:t>
            </a:r>
            <a:r>
              <a:rPr lang="en-US" sz="1400"/>
              <a:t>, a string</a:t>
            </a:r>
          </a:p>
        </p:txBody>
      </p:sp>
      <p:sp>
        <p:nvSpPr>
          <p:cNvPr id="88072" name="Text Box 8"/>
          <p:cNvSpPr txBox="1">
            <a:spLocks noChangeArrowheads="1"/>
          </p:cNvSpPr>
          <p:nvPr>
            <p:custDataLst>
              <p:tags r:id="rId7"/>
            </p:custDataLst>
          </p:nvPr>
        </p:nvSpPr>
        <p:spPr bwMode="auto">
          <a:xfrm>
            <a:off x="2895600" y="1590675"/>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a:t>
            </a:r>
            <a:r>
              <a:rPr lang="en-US" sz="1400" b="1">
                <a:latin typeface="Courier New" pitchFamily="1" charset="0"/>
              </a:rPr>
              <a:t>a</a:t>
            </a:r>
            <a:r>
              <a:rPr lang="en-US" sz="1400"/>
              <a:t>' characters in </a:t>
            </a:r>
            <a:r>
              <a:rPr lang="en-US" sz="1400" b="1">
                <a:latin typeface="Courier New" pitchFamily="1" charset="0"/>
              </a:rPr>
              <a:t>s</a:t>
            </a:r>
          </a:p>
        </p:txBody>
      </p:sp>
      <p:sp>
        <p:nvSpPr>
          <p:cNvPr id="88073" name="Text Box 9"/>
          <p:cNvSpPr txBox="1">
            <a:spLocks noChangeArrowheads="1"/>
          </p:cNvSpPr>
          <p:nvPr>
            <p:custDataLst>
              <p:tags r:id="rId8"/>
            </p:custDataLst>
          </p:nvPr>
        </p:nvSpPr>
        <p:spPr bwMode="auto">
          <a:xfrm>
            <a:off x="2895600" y="1789113"/>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countas('alphabet') == 2</a:t>
            </a:r>
          </a:p>
        </p:txBody>
      </p:sp>
      <p:sp>
        <p:nvSpPr>
          <p:cNvPr id="88074" name="Text Box 10"/>
          <p:cNvSpPr txBox="1">
            <a:spLocks noChangeArrowheads="1"/>
          </p:cNvSpPr>
          <p:nvPr>
            <p:custDataLst>
              <p:tags r:id="rId9"/>
            </p:custDataLst>
          </p:nvPr>
        </p:nvSpPr>
        <p:spPr bwMode="auto">
          <a:xfrm>
            <a:off x="914400" y="2667000"/>
            <a:ext cx="632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return sum( [ x=='a' for x in s ] )</a:t>
            </a:r>
          </a:p>
        </p:txBody>
      </p:sp>
      <p:sp>
        <p:nvSpPr>
          <p:cNvPr id="88075" name="Text Box 11"/>
          <p:cNvSpPr txBox="1">
            <a:spLocks noChangeArrowheads="1"/>
          </p:cNvSpPr>
          <p:nvPr>
            <p:custDataLst>
              <p:tags r:id="rId10"/>
            </p:custDataLst>
          </p:nvPr>
        </p:nvSpPr>
        <p:spPr bwMode="auto">
          <a:xfrm>
            <a:off x="914400" y="3519488"/>
            <a:ext cx="632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return sum( [ x=='ctg' for x in s ] )</a:t>
            </a:r>
          </a:p>
        </p:txBody>
      </p:sp>
      <p:sp>
        <p:nvSpPr>
          <p:cNvPr id="88076" name="Text Box 12"/>
          <p:cNvSpPr txBox="1">
            <a:spLocks noChangeArrowheads="1"/>
          </p:cNvSpPr>
          <p:nvPr>
            <p:custDataLst>
              <p:tags r:id="rId11"/>
            </p:custDataLst>
          </p:nvPr>
        </p:nvSpPr>
        <p:spPr bwMode="auto">
          <a:xfrm>
            <a:off x="457200" y="4572000"/>
            <a:ext cx="815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return sum( [ s[i:i+3]=='ctg' for i in range(len(s)) ]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9"/>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381000" y="201613"/>
            <a:ext cx="8572500" cy="639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custDataLst>
              <p:tags r:id="rId1"/>
            </p:custDataLst>
          </p:nvPr>
        </p:nvSpPr>
        <p:spPr bwMode="auto">
          <a:xfrm>
            <a:off x="228600" y="258763"/>
            <a:ext cx="239871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Solutions</a:t>
            </a:r>
            <a:endParaRPr lang="en-US" sz="4200"/>
          </a:p>
        </p:txBody>
      </p:sp>
      <p:sp>
        <p:nvSpPr>
          <p:cNvPr id="90115" name="Line 3"/>
          <p:cNvSpPr>
            <a:spLocks noChangeShapeType="1"/>
          </p:cNvSpPr>
          <p:nvPr>
            <p:custDataLst>
              <p:tags r:id="rId2"/>
            </p:custDataLst>
          </p:nvPr>
        </p:nvSpPr>
        <p:spPr bwMode="auto">
          <a:xfrm>
            <a:off x="7315200" y="4038600"/>
            <a:ext cx="1447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16" name="Text Box 4"/>
          <p:cNvSpPr txBox="1">
            <a:spLocks noChangeArrowheads="1"/>
          </p:cNvSpPr>
          <p:nvPr>
            <p:custDataLst>
              <p:tags r:id="rId3"/>
            </p:custDataLst>
          </p:nvPr>
        </p:nvSpPr>
        <p:spPr bwMode="auto">
          <a:xfrm>
            <a:off x="6019800" y="4724400"/>
            <a:ext cx="27432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latin typeface="Arial" charset="0"/>
              </a:rPr>
              <a:t>The descent? - to deeper and deeper understandings of these things ("too deep" Fox Trot cartoon)</a:t>
            </a:r>
          </a:p>
        </p:txBody>
      </p:sp>
      <p:sp>
        <p:nvSpPr>
          <p:cNvPr id="90117" name="Text Box 9"/>
          <p:cNvSpPr txBox="1">
            <a:spLocks noChangeArrowheads="1"/>
          </p:cNvSpPr>
          <p:nvPr>
            <p:custDataLst>
              <p:tags r:id="rId4"/>
            </p:custDataLst>
          </p:nvPr>
        </p:nvSpPr>
        <p:spPr bwMode="auto">
          <a:xfrm>
            <a:off x="990600" y="1295400"/>
            <a:ext cx="35052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Show a high-level (using map, reduce, etc.) solution for each and a low-level (raw recursion) for each.</a:t>
            </a:r>
          </a:p>
        </p:txBody>
      </p:sp>
      <p:sp>
        <p:nvSpPr>
          <p:cNvPr id="90118" name="Text Box 10"/>
          <p:cNvSpPr txBox="1">
            <a:spLocks noChangeArrowheads="1"/>
          </p:cNvSpPr>
          <p:nvPr>
            <p:custDataLst>
              <p:tags r:id="rId5"/>
            </p:custDataLst>
          </p:nvPr>
        </p:nvSpPr>
        <p:spPr bwMode="auto">
          <a:xfrm>
            <a:off x="6019800" y="3352800"/>
            <a:ext cx="27432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latin typeface="Arial" charset="0"/>
              </a:rPr>
              <a:t>The ascent - composing more sophisticated applications</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custDataLst>
              <p:tags r:id="rId1"/>
            </p:custDataLst>
          </p:nvPr>
        </p:nvSpPr>
        <p:spPr bwMode="auto">
          <a:xfrm>
            <a:off x="228600" y="258763"/>
            <a:ext cx="36576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Syntax</a:t>
            </a:r>
            <a:endParaRPr lang="en-US" sz="4200"/>
          </a:p>
        </p:txBody>
      </p:sp>
      <p:sp>
        <p:nvSpPr>
          <p:cNvPr id="91139" name="Text Box 3"/>
          <p:cNvSpPr txBox="1">
            <a:spLocks noChangeArrowheads="1"/>
          </p:cNvSpPr>
          <p:nvPr>
            <p:custDataLst>
              <p:tags r:id="rId2"/>
            </p:custDataLst>
          </p:nvPr>
        </p:nvSpPr>
        <p:spPr bwMode="auto">
          <a:xfrm>
            <a:off x="990600" y="12954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Show the list comprehension syntax…</a:t>
            </a:r>
          </a:p>
        </p:txBody>
      </p:sp>
      <p:sp>
        <p:nvSpPr>
          <p:cNvPr id="91140" name="Text Box 4"/>
          <p:cNvSpPr txBox="1">
            <a:spLocks noChangeArrowheads="1"/>
          </p:cNvSpPr>
          <p:nvPr>
            <p:custDataLst>
              <p:tags r:id="rId3"/>
            </p:custDataLst>
          </p:nvPr>
        </p:nvSpPr>
        <p:spPr bwMode="auto">
          <a:xfrm>
            <a:off x="1447800" y="20574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Do some examples &amp; puzzles</a:t>
            </a:r>
          </a:p>
        </p:txBody>
      </p:sp>
      <p:sp>
        <p:nvSpPr>
          <p:cNvPr id="91141" name="Text Box 5"/>
          <p:cNvSpPr txBox="1">
            <a:spLocks noChangeArrowheads="1"/>
          </p:cNvSpPr>
          <p:nvPr>
            <p:custDataLst>
              <p:tags r:id="rId4"/>
            </p:custDataLst>
          </p:nvPr>
        </p:nvSpPr>
        <p:spPr bwMode="auto">
          <a:xfrm>
            <a:off x="1447800" y="2590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Have a puzzle with </a:t>
            </a:r>
            <a:r>
              <a:rPr lang="en-US" i="1"/>
              <a:t>if </a:t>
            </a:r>
            <a:r>
              <a:rPr lang="en-US"/>
              <a:t>(used as a filter, too)</a:t>
            </a:r>
          </a:p>
        </p:txBody>
      </p:sp>
      <p:sp>
        <p:nvSpPr>
          <p:cNvPr id="91142" name="Text Box 6"/>
          <p:cNvSpPr txBox="1">
            <a:spLocks noChangeArrowheads="1"/>
          </p:cNvSpPr>
          <p:nvPr>
            <p:custDataLst>
              <p:tags r:id="rId5"/>
            </p:custDataLst>
          </p:nvPr>
        </p:nvSpPr>
        <p:spPr bwMode="auto">
          <a:xfrm>
            <a:off x="3200400" y="41910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Try out the new syntax…</a:t>
            </a:r>
          </a:p>
        </p:txBody>
      </p:sp>
      <p:sp>
        <p:nvSpPr>
          <p:cNvPr id="91143" name="Line 7"/>
          <p:cNvSpPr>
            <a:spLocks noChangeShapeType="1"/>
          </p:cNvSpPr>
          <p:nvPr>
            <p:custDataLst>
              <p:tags r:id="rId6"/>
            </p:custDataLst>
          </p:nvPr>
        </p:nvSpPr>
        <p:spPr bwMode="auto">
          <a:xfrm>
            <a:off x="6553200" y="4414838"/>
            <a:ext cx="18288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custDataLst>
              <p:tags r:id="rId1"/>
            </p:custDataLst>
          </p:nvPr>
        </p:nvSpPr>
        <p:spPr bwMode="auto">
          <a:xfrm>
            <a:off x="152400" y="76200"/>
            <a:ext cx="2590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a:t> Specification:</a:t>
            </a:r>
          </a:p>
        </p:txBody>
      </p:sp>
      <p:sp>
        <p:nvSpPr>
          <p:cNvPr id="92163" name="Text Box 3"/>
          <p:cNvSpPr txBox="1">
            <a:spLocks noChangeArrowheads="1"/>
          </p:cNvSpPr>
          <p:nvPr>
            <p:custDataLst>
              <p:tags r:id="rId2"/>
            </p:custDataLst>
          </p:nvPr>
        </p:nvSpPr>
        <p:spPr bwMode="auto">
          <a:xfrm>
            <a:off x="457200" y="641350"/>
            <a:ext cx="85788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Let </a:t>
            </a:r>
            <a:r>
              <a:rPr lang="en-US" sz="2000">
                <a:latin typeface="Helvetica" pitchFamily="-106" charset="0"/>
              </a:rPr>
              <a:t>W</a:t>
            </a:r>
            <a:r>
              <a:rPr lang="en-US"/>
              <a:t> be a list of the six current winning lotto numbers (in order).                   A “ticket” is a list of six elements: </a:t>
            </a:r>
            <a:r>
              <a:rPr lang="en-US" sz="2000">
                <a:latin typeface="Helvetica" pitchFamily="-106" charset="0"/>
              </a:rPr>
              <a:t>[#1, #2, #3, #4, #5, #6 ]</a:t>
            </a:r>
            <a:r>
              <a:rPr lang="en-US"/>
              <a:t>, also in order. </a:t>
            </a:r>
            <a:r>
              <a:rPr lang="en-US" sz="2000">
                <a:latin typeface="Helvetica" pitchFamily="-106" charset="0"/>
              </a:rPr>
              <a:t>lottoScore(T)</a:t>
            </a:r>
            <a:r>
              <a:rPr lang="en-US"/>
              <a:t> inputs a ticket and outputs its number of matches.</a:t>
            </a:r>
          </a:p>
        </p:txBody>
      </p:sp>
      <p:sp>
        <p:nvSpPr>
          <p:cNvPr id="92164" name="Text Box 4"/>
          <p:cNvSpPr txBox="1">
            <a:spLocks noChangeArrowheads="1"/>
          </p:cNvSpPr>
          <p:nvPr>
            <p:custDataLst>
              <p:tags r:id="rId3"/>
            </p:custDataLst>
          </p:nvPr>
        </p:nvSpPr>
        <p:spPr bwMode="auto">
          <a:xfrm>
            <a:off x="152400" y="2039938"/>
            <a:ext cx="2057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a:t> Examples:</a:t>
            </a:r>
          </a:p>
        </p:txBody>
      </p:sp>
      <p:sp>
        <p:nvSpPr>
          <p:cNvPr id="92165" name="Text Box 5"/>
          <p:cNvSpPr txBox="1">
            <a:spLocks noChangeArrowheads="1"/>
          </p:cNvSpPr>
          <p:nvPr>
            <p:custDataLst>
              <p:tags r:id="rId4"/>
            </p:custDataLst>
          </p:nvPr>
        </p:nvSpPr>
        <p:spPr bwMode="auto">
          <a:xfrm>
            <a:off x="2362200" y="2057400"/>
            <a:ext cx="57912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a:latin typeface="Helvetica" pitchFamily="-106" charset="0"/>
              </a:rPr>
              <a:t>W =  [ 4, 8, 15, 29, 33, 47 ];			lottoScore([14, 15, 28, 30, 31, 42]);       		    1  			</a:t>
            </a:r>
          </a:p>
          <a:p>
            <a:pPr>
              <a:spcBef>
                <a:spcPct val="50000"/>
              </a:spcBef>
            </a:pPr>
            <a:r>
              <a:rPr lang="en-US" sz="2000">
                <a:latin typeface="Helvetica" pitchFamily="-106" charset="0"/>
              </a:rPr>
              <a:t>lottoScore([4, 8, 15, 16, 32, 33]);			4</a:t>
            </a:r>
          </a:p>
        </p:txBody>
      </p:sp>
      <p:sp>
        <p:nvSpPr>
          <p:cNvPr id="92166" name="Text Box 6"/>
          <p:cNvSpPr txBox="1">
            <a:spLocks noChangeArrowheads="1"/>
          </p:cNvSpPr>
          <p:nvPr>
            <p:custDataLst>
              <p:tags r:id="rId5"/>
            </p:custDataLst>
          </p:nvPr>
        </p:nvSpPr>
        <p:spPr bwMode="auto">
          <a:xfrm>
            <a:off x="152400" y="3840163"/>
            <a:ext cx="2057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a:t> Code:</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custDataLst>
              <p:tags r:id="rId1"/>
            </p:custDataLst>
          </p:nvPr>
        </p:nvSpPr>
        <p:spPr bwMode="auto">
          <a:xfrm>
            <a:off x="152400" y="228600"/>
            <a:ext cx="2590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a:t> Specification:</a:t>
            </a:r>
          </a:p>
        </p:txBody>
      </p:sp>
      <p:sp>
        <p:nvSpPr>
          <p:cNvPr id="93187" name="Text Box 3"/>
          <p:cNvSpPr txBox="1">
            <a:spLocks noChangeArrowheads="1"/>
          </p:cNvSpPr>
          <p:nvPr>
            <p:custDataLst>
              <p:tags r:id="rId2"/>
            </p:custDataLst>
          </p:nvPr>
        </p:nvSpPr>
        <p:spPr bwMode="auto">
          <a:xfrm>
            <a:off x="685800" y="854075"/>
            <a:ext cx="7848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a:latin typeface="Helvetica" pitchFamily="-106" charset="0"/>
              </a:rPr>
              <a:t>lottoScore(W,T)</a:t>
            </a:r>
            <a:r>
              <a:rPr lang="en-US"/>
              <a:t> takes </a:t>
            </a:r>
            <a:r>
              <a:rPr lang="en-US" b="1"/>
              <a:t>both</a:t>
            </a:r>
            <a:r>
              <a:rPr lang="en-US"/>
              <a:t> the winning numbers and a ticket as inputs and returns the number of matches... .</a:t>
            </a:r>
          </a:p>
        </p:txBody>
      </p:sp>
      <p:sp>
        <p:nvSpPr>
          <p:cNvPr id="93188" name="Text Box 4"/>
          <p:cNvSpPr txBox="1">
            <a:spLocks noChangeArrowheads="1"/>
          </p:cNvSpPr>
          <p:nvPr>
            <p:custDataLst>
              <p:tags r:id="rId3"/>
            </p:custDataLst>
          </p:nvPr>
        </p:nvSpPr>
        <p:spPr bwMode="auto">
          <a:xfrm>
            <a:off x="152400" y="2039938"/>
            <a:ext cx="2057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a:t> Example:</a:t>
            </a:r>
          </a:p>
        </p:txBody>
      </p:sp>
      <p:sp>
        <p:nvSpPr>
          <p:cNvPr id="93189" name="Text Box 5"/>
          <p:cNvSpPr txBox="1">
            <a:spLocks noChangeArrowheads="1"/>
          </p:cNvSpPr>
          <p:nvPr>
            <p:custDataLst>
              <p:tags r:id="rId4"/>
            </p:custDataLst>
          </p:nvPr>
        </p:nvSpPr>
        <p:spPr bwMode="auto">
          <a:xfrm>
            <a:off x="2362200" y="2101850"/>
            <a:ext cx="6477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a:latin typeface="Helvetica" pitchFamily="-106" charset="0"/>
              </a:rPr>
              <a:t>lottoScore( [4, 8, 15, 29, 33, 47], [4, 8, 15, 16, 32, 33] ); 4</a:t>
            </a:r>
          </a:p>
        </p:txBody>
      </p:sp>
      <p:sp>
        <p:nvSpPr>
          <p:cNvPr id="93190" name="Text Box 6"/>
          <p:cNvSpPr txBox="1">
            <a:spLocks noChangeArrowheads="1"/>
          </p:cNvSpPr>
          <p:nvPr>
            <p:custDataLst>
              <p:tags r:id="rId5"/>
            </p:custDataLst>
          </p:nvPr>
        </p:nvSpPr>
        <p:spPr bwMode="auto">
          <a:xfrm>
            <a:off x="152400" y="3429000"/>
            <a:ext cx="2057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a:t> Code:</a:t>
            </a:r>
          </a:p>
        </p:txBody>
      </p:sp>
      <p:sp>
        <p:nvSpPr>
          <p:cNvPr id="93191" name="Text Box 7"/>
          <p:cNvSpPr txBox="1">
            <a:spLocks noChangeArrowheads="1"/>
          </p:cNvSpPr>
          <p:nvPr>
            <p:custDataLst>
              <p:tags r:id="rId6"/>
            </p:custDataLst>
          </p:nvPr>
        </p:nvSpPr>
        <p:spPr bwMode="auto">
          <a:xfrm>
            <a:off x="6934200" y="6499225"/>
            <a:ext cx="213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200">
                <a:latin typeface="Sand" charset="0"/>
              </a:rPr>
              <a:t>“merge” technique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custDataLst>
              <p:tags r:id="rId1"/>
            </p:custDataLst>
          </p:nvPr>
        </p:nvSpPr>
        <p:spPr>
          <a:xfrm>
            <a:off x="533400" y="304800"/>
            <a:ext cx="5867400" cy="762000"/>
          </a:xfrm>
        </p:spPr>
        <p:txBody>
          <a:bodyPr/>
          <a:lstStyle/>
          <a:p>
            <a:pPr eaLnBrk="1" hangingPunct="1"/>
            <a:r>
              <a:rPr lang="en-US" smtClean="0">
                <a:latin typeface="Times" pitchFamily="1" charset="0"/>
              </a:rPr>
              <a:t>Today's forecast…</a:t>
            </a:r>
            <a:endParaRPr lang="en-US" smtClean="0"/>
          </a:p>
        </p:txBody>
      </p:sp>
      <p:grpSp>
        <p:nvGrpSpPr>
          <p:cNvPr id="94211" name="Group 3"/>
          <p:cNvGrpSpPr>
            <a:grpSpLocks/>
          </p:cNvGrpSpPr>
          <p:nvPr>
            <p:custDataLst>
              <p:tags r:id="rId2"/>
            </p:custDataLst>
          </p:nvPr>
        </p:nvGrpSpPr>
        <p:grpSpPr bwMode="auto">
          <a:xfrm>
            <a:off x="468313" y="1190625"/>
            <a:ext cx="6084887" cy="180975"/>
            <a:chOff x="295" y="1311"/>
            <a:chExt cx="5177" cy="114"/>
          </a:xfrm>
        </p:grpSpPr>
        <p:sp>
          <p:nvSpPr>
            <p:cNvPr id="94220" name="Rectangle 4"/>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4221" name="Rectangle 5"/>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4212" name="Text Box 6"/>
          <p:cNvSpPr txBox="1">
            <a:spLocks noChangeArrowheads="1"/>
          </p:cNvSpPr>
          <p:nvPr>
            <p:custDataLst>
              <p:tags r:id="rId3"/>
            </p:custDataLst>
          </p:nvPr>
        </p:nvSpPr>
        <p:spPr bwMode="auto">
          <a:xfrm>
            <a:off x="2597150" y="1600200"/>
            <a:ext cx="64706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a:latin typeface="Helvetica" pitchFamily="-106" charset="0"/>
              </a:rPr>
              <a:t>dropGemini(L) </a:t>
            </a:r>
            <a:r>
              <a:rPr lang="en-US"/>
              <a:t>takes in a list of birthdays (pairs like </a:t>
            </a:r>
            <a:r>
              <a:rPr lang="en-US" sz="2000">
                <a:latin typeface="Helvetica" pitchFamily="-106" charset="0"/>
              </a:rPr>
              <a:t>[6,5]</a:t>
            </a:r>
            <a:r>
              <a:rPr lang="en-US"/>
              <a:t>) and returns an identical list w/o the Gemini.</a:t>
            </a:r>
          </a:p>
        </p:txBody>
      </p:sp>
      <p:sp>
        <p:nvSpPr>
          <p:cNvPr id="94213" name="Text Box 7"/>
          <p:cNvSpPr txBox="1">
            <a:spLocks noChangeArrowheads="1"/>
          </p:cNvSpPr>
          <p:nvPr>
            <p:custDataLst>
              <p:tags r:id="rId4"/>
            </p:custDataLst>
          </p:nvPr>
        </p:nvSpPr>
        <p:spPr bwMode="auto">
          <a:xfrm>
            <a:off x="228600" y="1524000"/>
            <a:ext cx="2590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a:t>Specification:</a:t>
            </a:r>
          </a:p>
        </p:txBody>
      </p:sp>
      <p:sp>
        <p:nvSpPr>
          <p:cNvPr id="94214" name="Text Box 8"/>
          <p:cNvSpPr txBox="1">
            <a:spLocks noChangeArrowheads="1"/>
          </p:cNvSpPr>
          <p:nvPr>
            <p:custDataLst>
              <p:tags r:id="rId5"/>
            </p:custDataLst>
          </p:nvPr>
        </p:nvSpPr>
        <p:spPr bwMode="auto">
          <a:xfrm>
            <a:off x="228600" y="2468563"/>
            <a:ext cx="2057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a:t>Example:</a:t>
            </a:r>
          </a:p>
        </p:txBody>
      </p:sp>
      <p:sp>
        <p:nvSpPr>
          <p:cNvPr id="94215" name="Text Box 9"/>
          <p:cNvSpPr txBox="1">
            <a:spLocks noChangeArrowheads="1"/>
          </p:cNvSpPr>
          <p:nvPr>
            <p:custDataLst>
              <p:tags r:id="rId6"/>
            </p:custDataLst>
          </p:nvPr>
        </p:nvSpPr>
        <p:spPr bwMode="auto">
          <a:xfrm>
            <a:off x="228600" y="3230563"/>
            <a:ext cx="2057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a:t>Code:</a:t>
            </a:r>
          </a:p>
        </p:txBody>
      </p:sp>
      <p:sp>
        <p:nvSpPr>
          <p:cNvPr id="94216" name="Text Box 10"/>
          <p:cNvSpPr txBox="1">
            <a:spLocks noChangeArrowheads="1"/>
          </p:cNvSpPr>
          <p:nvPr>
            <p:custDataLst>
              <p:tags r:id="rId7"/>
            </p:custDataLst>
          </p:nvPr>
        </p:nvSpPr>
        <p:spPr bwMode="auto">
          <a:xfrm>
            <a:off x="2057400" y="2574925"/>
            <a:ext cx="693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a:latin typeface="Helvetica" pitchFamily="-106" charset="0"/>
              </a:rPr>
              <a:t>dropGemini([ [2,19], [3,13], [5,28], [6,11], [6,13], [7,29] ]);         [ [2,19], [3,13], [7,29] ]</a:t>
            </a:r>
          </a:p>
        </p:txBody>
      </p:sp>
      <p:sp>
        <p:nvSpPr>
          <p:cNvPr id="94217" name="Text Box 11"/>
          <p:cNvSpPr txBox="1">
            <a:spLocks noChangeArrowheads="1"/>
          </p:cNvSpPr>
          <p:nvPr>
            <p:custDataLst>
              <p:tags r:id="rId8"/>
            </p:custDataLst>
          </p:nvPr>
        </p:nvSpPr>
        <p:spPr bwMode="auto">
          <a:xfrm>
            <a:off x="1568450" y="2228850"/>
            <a:ext cx="1066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a:latin typeface="Sand" charset="0"/>
              </a:rPr>
              <a:t>US style</a:t>
            </a:r>
          </a:p>
        </p:txBody>
      </p:sp>
      <p:sp>
        <p:nvSpPr>
          <p:cNvPr id="94218" name="Line 12"/>
          <p:cNvSpPr>
            <a:spLocks noChangeShapeType="1"/>
          </p:cNvSpPr>
          <p:nvPr>
            <p:custDataLst>
              <p:tags r:id="rId9"/>
            </p:custDataLst>
          </p:nvPr>
        </p:nvSpPr>
        <p:spPr bwMode="auto">
          <a:xfrm flipV="1">
            <a:off x="2368550" y="2232025"/>
            <a:ext cx="273050" cy="5397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94219" name="Picture 13"/>
          <p:cNvPicPr>
            <a:picLocks noChangeAspect="1" noChangeArrowheads="1"/>
          </p:cNvPicPr>
          <p:nvPr>
            <p:custDataLst>
              <p:tags r:id="rId10"/>
            </p:custDataLst>
          </p:nvPr>
        </p:nvPicPr>
        <p:blipFill>
          <a:blip r:embed="rId15">
            <a:extLst>
              <a:ext uri="{28A0092B-C50C-407E-A947-70E740481C1C}">
                <a14:useLocalDpi xmlns:a14="http://schemas.microsoft.com/office/drawing/2010/main" val="0"/>
              </a:ext>
            </a:extLst>
          </a:blip>
          <a:srcRect/>
          <a:stretch>
            <a:fillRect/>
          </a:stretch>
        </p:blipFill>
        <p:spPr bwMode="auto">
          <a:xfrm>
            <a:off x="6934200" y="228600"/>
            <a:ext cx="1892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custDataLst>
              <p:tags r:id="rId1"/>
            </p:custDataLst>
          </p:nvPr>
        </p:nvSpPr>
        <p:spPr bwMode="auto">
          <a:xfrm>
            <a:off x="228600" y="258763"/>
            <a:ext cx="36576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Applications</a:t>
            </a:r>
            <a:endParaRPr lang="en-US" sz="4200"/>
          </a:p>
        </p:txBody>
      </p:sp>
      <p:sp>
        <p:nvSpPr>
          <p:cNvPr id="95235" name="Text Box 5"/>
          <p:cNvSpPr txBox="1">
            <a:spLocks noChangeArrowheads="1"/>
          </p:cNvSpPr>
          <p:nvPr>
            <p:custDataLst>
              <p:tags r:id="rId2"/>
            </p:custDataLst>
          </p:nvPr>
        </p:nvSpPr>
        <p:spPr bwMode="auto">
          <a:xfrm>
            <a:off x="990600" y="1295400"/>
            <a:ext cx="5486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Lottery ticket applications - my favorite! with prizes for solvers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5" name="Text Box 38"/>
          <p:cNvSpPr txBox="1">
            <a:spLocks noChangeArrowheads="1"/>
          </p:cNvSpPr>
          <p:nvPr>
            <p:custDataLst>
              <p:tags r:id="rId1"/>
            </p:custDataLst>
          </p:nvPr>
        </p:nvSpPr>
        <p:spPr bwMode="auto">
          <a:xfrm>
            <a:off x="215065" y="152400"/>
            <a:ext cx="8700335" cy="738664"/>
          </a:xfrm>
          <a:prstGeom prst="rect">
            <a:avLst/>
          </a:prstGeom>
          <a:noFill/>
          <a:ln>
            <a:noFill/>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defRPr/>
            </a:pPr>
            <a:r>
              <a:rPr lang="en-US" sz="4200" dirty="0" smtClean="0">
                <a:latin typeface="Cambria" pitchFamily="18" charset="0"/>
              </a:rPr>
              <a:t>Recursive Art ~ hw2pr4</a:t>
            </a:r>
            <a:endParaRPr lang="en-US" sz="4200" i="1" dirty="0" smtClean="0">
              <a:latin typeface="Cambria" pitchFamily="18" charset="0"/>
            </a:endParaRPr>
          </a:p>
        </p:txBody>
      </p:sp>
      <p:sp>
        <p:nvSpPr>
          <p:cNvPr id="5" name="TextBox 4"/>
          <p:cNvSpPr txBox="1"/>
          <p:nvPr/>
        </p:nvSpPr>
        <p:spPr>
          <a:xfrm>
            <a:off x="3968616" y="1066800"/>
            <a:ext cx="3651384" cy="461665"/>
          </a:xfrm>
          <a:prstGeom prst="rect">
            <a:avLst/>
          </a:prstGeom>
          <a:solidFill>
            <a:srgbClr val="FAEFD2"/>
          </a:solidFill>
        </p:spPr>
        <p:txBody>
          <a:bodyPr wrap="none" rtlCol="0">
            <a:spAutoFit/>
          </a:bodyPr>
          <a:lstStyle/>
          <a:p>
            <a:r>
              <a:rPr lang="en-US" dirty="0" smtClean="0">
                <a:latin typeface="Cambria" panose="02040503050406030204" pitchFamily="18" charset="0"/>
              </a:rPr>
              <a:t>Submit things that work …</a:t>
            </a:r>
            <a:endParaRPr lang="en-US" dirty="0">
              <a:latin typeface="Cambria" panose="02040503050406030204"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065" y="1076325"/>
            <a:ext cx="3645468"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968616" y="1620072"/>
            <a:ext cx="2514600" cy="338554"/>
          </a:xfrm>
          <a:prstGeom prst="rect">
            <a:avLst/>
          </a:prstGeom>
          <a:solidFill>
            <a:srgbClr val="FAEFD2"/>
          </a:solidFill>
        </p:spPr>
        <p:txBody>
          <a:bodyPr wrap="square" rtlCol="0">
            <a:spAutoFit/>
          </a:bodyPr>
          <a:lstStyle/>
          <a:p>
            <a:pPr algn="ctr"/>
            <a:r>
              <a:rPr lang="en-US" sz="1600" dirty="0" err="1" smtClean="0">
                <a:latin typeface="Calibri" panose="020F0502020204030204" pitchFamily="34" charset="0"/>
              </a:rPr>
              <a:t>septagonal</a:t>
            </a:r>
            <a:r>
              <a:rPr lang="en-US" sz="1600" dirty="0" smtClean="0">
                <a:latin typeface="Calibri" panose="020F0502020204030204" pitchFamily="34" charset="0"/>
              </a:rPr>
              <a:t>  confetti</a:t>
            </a:r>
            <a:endParaRPr lang="en-US" sz="1600" dirty="0">
              <a:latin typeface="Calibri" panose="020F050202020403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4635" y="2701841"/>
            <a:ext cx="4562744" cy="3956399"/>
          </a:xfrm>
          <a:prstGeom prst="rect">
            <a:avLst/>
          </a:prstGeom>
        </p:spPr>
      </p:pic>
      <p:sp>
        <p:nvSpPr>
          <p:cNvPr id="8" name="TextBox 7"/>
          <p:cNvSpPr txBox="1"/>
          <p:nvPr/>
        </p:nvSpPr>
        <p:spPr>
          <a:xfrm>
            <a:off x="1805972" y="6319686"/>
            <a:ext cx="2514600" cy="338554"/>
          </a:xfrm>
          <a:prstGeom prst="rect">
            <a:avLst/>
          </a:prstGeom>
          <a:solidFill>
            <a:srgbClr val="FAEFD2"/>
          </a:solidFill>
        </p:spPr>
        <p:txBody>
          <a:bodyPr wrap="square" rtlCol="0">
            <a:spAutoFit/>
          </a:bodyPr>
          <a:lstStyle/>
          <a:p>
            <a:pPr algn="r"/>
            <a:r>
              <a:rPr lang="en-US" sz="1600" dirty="0" smtClean="0">
                <a:latin typeface="Calibri" panose="020F0502020204030204" pitchFamily="34" charset="0"/>
              </a:rPr>
              <a:t>dramatic spiral!</a:t>
            </a:r>
            <a:endParaRPr lang="en-US" sz="1600" dirty="0">
              <a:latin typeface="Calibri" panose="020F0502020204030204" pitchFamily="34" charset="0"/>
            </a:endParaRPr>
          </a:p>
        </p:txBody>
      </p:sp>
    </p:spTree>
    <p:extLst>
      <p:ext uri="{BB962C8B-B14F-4D97-AF65-F5344CB8AC3E}">
        <p14:creationId xmlns:p14="http://schemas.microsoft.com/office/powerpoint/2010/main" val="1013265536"/>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a:spLocks noChangeArrowheads="1"/>
          </p:cNvSpPr>
          <p:nvPr>
            <p:custDataLst>
              <p:tags r:id="rId1"/>
            </p:custDataLst>
          </p:nvPr>
        </p:nvSpPr>
        <p:spPr bwMode="auto">
          <a:xfrm>
            <a:off x="228600" y="258763"/>
            <a:ext cx="5867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Do you remember…</a:t>
            </a:r>
            <a:endParaRPr lang="en-US" sz="4200"/>
          </a:p>
        </p:txBody>
      </p:sp>
      <p:sp>
        <p:nvSpPr>
          <p:cNvPr id="96259" name="Text Box 3"/>
          <p:cNvSpPr txBox="1">
            <a:spLocks noChangeArrowheads="1"/>
          </p:cNvSpPr>
          <p:nvPr>
            <p:custDataLst>
              <p:tags r:id="rId2"/>
            </p:custDataLst>
          </p:nvPr>
        </p:nvSpPr>
        <p:spPr bwMode="auto">
          <a:xfrm>
            <a:off x="990600" y="12954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That should do it… review slide.</a:t>
            </a:r>
          </a:p>
        </p:txBody>
      </p:sp>
      <p:sp>
        <p:nvSpPr>
          <p:cNvPr id="96260" name="Text Box 4"/>
          <p:cNvSpPr txBox="1">
            <a:spLocks noChangeArrowheads="1"/>
          </p:cNvSpPr>
          <p:nvPr>
            <p:custDataLst>
              <p:tags r:id="rId3"/>
            </p:custDataLst>
          </p:nvPr>
        </p:nvSpPr>
        <p:spPr bwMode="auto">
          <a:xfrm>
            <a:off x="990600" y="19431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Look ahead to lab.</a:t>
            </a:r>
          </a:p>
        </p:txBody>
      </p:sp>
      <p:sp>
        <p:nvSpPr>
          <p:cNvPr id="96261" name="Text Box 5"/>
          <p:cNvSpPr txBox="1">
            <a:spLocks noChangeArrowheads="1"/>
          </p:cNvSpPr>
          <p:nvPr>
            <p:custDataLst>
              <p:tags r:id="rId4"/>
            </p:custDataLst>
          </p:nvPr>
        </p:nvSpPr>
        <p:spPr bwMode="auto">
          <a:xfrm>
            <a:off x="990600" y="2590800"/>
            <a:ext cx="65532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Look ahead to Wed. :  </a:t>
            </a:r>
          </a:p>
          <a:p>
            <a:pPr>
              <a:spcBef>
                <a:spcPct val="50000"/>
              </a:spcBef>
              <a:buFontTx/>
              <a:buChar char="-"/>
            </a:pPr>
            <a:r>
              <a:rPr lang="en-US"/>
              <a:t>revisiting randomness (lottery tie-in)</a:t>
            </a:r>
          </a:p>
          <a:p>
            <a:pPr>
              <a:spcBef>
                <a:spcPct val="50000"/>
              </a:spcBef>
              <a:buFontTx/>
              <a:buChar char="-"/>
            </a:pPr>
            <a:r>
              <a:rPr lang="en-US"/>
              <a:t> show a quick teaser example of the coolness of list comprehensions, e.g., analyze the </a:t>
            </a:r>
            <a:r>
              <a:rPr lang="en-US" i="1"/>
              <a:t>primality instinct game</a:t>
            </a:r>
            <a:r>
              <a:rPr lang="en-US"/>
              <a:t> by playing 1000000 times and counting the number of wins…</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roup 2"/>
          <p:cNvGrpSpPr>
            <a:grpSpLocks/>
          </p:cNvGrpSpPr>
          <p:nvPr>
            <p:custDataLst>
              <p:tags r:id="rId1"/>
            </p:custDataLst>
          </p:nvPr>
        </p:nvGrpSpPr>
        <p:grpSpPr bwMode="auto">
          <a:xfrm>
            <a:off x="549275" y="990600"/>
            <a:ext cx="8043863" cy="180975"/>
            <a:chOff x="295" y="1311"/>
            <a:chExt cx="5177" cy="114"/>
          </a:xfrm>
        </p:grpSpPr>
        <p:sp>
          <p:nvSpPr>
            <p:cNvPr id="97289" name="Rectangle 3"/>
            <p:cNvSpPr>
              <a:spLocks noChangeArrowheads="1"/>
            </p:cNvSpPr>
            <p:nvPr>
              <p:custDataLst>
                <p:tags r:id="rId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7290" name="Rectangle 4"/>
            <p:cNvSpPr>
              <a:spLocks noChangeArrowheads="1"/>
            </p:cNvSpPr>
            <p:nvPr>
              <p:custDataLst>
                <p:tags r:id="rId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7283" name="Text Box 5"/>
          <p:cNvSpPr txBox="1">
            <a:spLocks noChangeArrowheads="1"/>
          </p:cNvSpPr>
          <p:nvPr>
            <p:custDataLst>
              <p:tags r:id="rId2"/>
            </p:custDataLst>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Recursion -- warning !</a:t>
            </a:r>
          </a:p>
        </p:txBody>
      </p:sp>
      <p:sp>
        <p:nvSpPr>
          <p:cNvPr id="97284" name="Text Box 6"/>
          <p:cNvSpPr txBox="1">
            <a:spLocks noChangeArrowheads="1"/>
          </p:cNvSpPr>
          <p:nvPr>
            <p:custDataLst>
              <p:tags r:id="rId3"/>
            </p:custDataLst>
          </p:nvPr>
        </p:nvSpPr>
        <p:spPr bwMode="auto">
          <a:xfrm>
            <a:off x="990600" y="1676400"/>
            <a:ext cx="7315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eaLnBrk="1" hangingPunct="1"/>
            <a:r>
              <a:rPr lang="en-US" sz="3200" b="1">
                <a:solidFill>
                  <a:srgbClr val="FF6600"/>
                </a:solidFill>
                <a:latin typeface="Courier New" pitchFamily="1" charset="0"/>
              </a:rPr>
              <a:t>def</a:t>
            </a:r>
            <a:r>
              <a:rPr lang="en-US" sz="3200" b="1">
                <a:latin typeface="Courier New" pitchFamily="1" charset="0"/>
              </a:rPr>
              <a:t> </a:t>
            </a:r>
            <a:r>
              <a:rPr lang="en-US" sz="3200" b="1">
                <a:solidFill>
                  <a:srgbClr val="800080"/>
                </a:solidFill>
                <a:latin typeface="Courier New" pitchFamily="1" charset="0"/>
              </a:rPr>
              <a:t>fac</a:t>
            </a:r>
            <a:r>
              <a:rPr lang="en-US" sz="3200" b="1">
                <a:latin typeface="Courier New" pitchFamily="1" charset="0"/>
              </a:rPr>
              <a:t>(N):</a:t>
            </a:r>
          </a:p>
          <a:p>
            <a:pPr eaLnBrk="1" hangingPunct="1"/>
            <a:r>
              <a:rPr lang="en-US" sz="3200" b="1">
                <a:solidFill>
                  <a:srgbClr val="FF6600"/>
                </a:solidFill>
                <a:latin typeface="Courier New" pitchFamily="1" charset="0"/>
              </a:rPr>
              <a:t>    return</a:t>
            </a:r>
            <a:r>
              <a:rPr lang="en-US" sz="3200" b="1">
                <a:latin typeface="Courier New" pitchFamily="1" charset="0"/>
              </a:rPr>
              <a:t> N * </a:t>
            </a:r>
            <a:r>
              <a:rPr lang="en-US" sz="3200" b="1">
                <a:solidFill>
                  <a:srgbClr val="800080"/>
                </a:solidFill>
                <a:latin typeface="Courier New" pitchFamily="1" charset="0"/>
              </a:rPr>
              <a:t>fac</a:t>
            </a:r>
            <a:r>
              <a:rPr lang="en-US" sz="3200" b="1">
                <a:latin typeface="Courier New" pitchFamily="1" charset="0"/>
              </a:rPr>
              <a:t>(N-1)</a:t>
            </a:r>
          </a:p>
        </p:txBody>
      </p:sp>
      <p:sp>
        <p:nvSpPr>
          <p:cNvPr id="97285" name="Text Box 7"/>
          <p:cNvSpPr txBox="1">
            <a:spLocks noChangeArrowheads="1"/>
          </p:cNvSpPr>
          <p:nvPr>
            <p:custDataLst>
              <p:tags r:id="rId4"/>
            </p:custDataLst>
          </p:nvPr>
        </p:nvSpPr>
        <p:spPr bwMode="auto">
          <a:xfrm>
            <a:off x="5715000" y="3048000"/>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i="1"/>
              <a:t>This is legal code!</a:t>
            </a:r>
          </a:p>
        </p:txBody>
      </p:sp>
      <p:sp>
        <p:nvSpPr>
          <p:cNvPr id="97286" name="Text Box 8"/>
          <p:cNvSpPr txBox="1">
            <a:spLocks noChangeArrowheads="1"/>
          </p:cNvSpPr>
          <p:nvPr>
            <p:custDataLst>
              <p:tags r:id="rId5"/>
            </p:custDataLst>
          </p:nvPr>
        </p:nvSpPr>
        <p:spPr bwMode="auto">
          <a:xfrm>
            <a:off x="914400" y="4876800"/>
            <a:ext cx="419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a:latin typeface="Arial" charset="0"/>
              </a:rPr>
              <a:t>try it out…</a:t>
            </a:r>
          </a:p>
        </p:txBody>
      </p:sp>
      <p:sp>
        <p:nvSpPr>
          <p:cNvPr id="97287" name="Text Box 9"/>
          <p:cNvSpPr txBox="1">
            <a:spLocks noChangeArrowheads="1"/>
          </p:cNvSpPr>
          <p:nvPr>
            <p:custDataLst>
              <p:tags r:id="rId6"/>
            </p:custDataLst>
          </p:nvPr>
        </p:nvSpPr>
        <p:spPr bwMode="auto">
          <a:xfrm>
            <a:off x="914400" y="5410200"/>
            <a:ext cx="6705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a:latin typeface="Arial" charset="0"/>
              </a:rPr>
              <a:t>fall forever… was that Dumbledore or Gandalf? </a:t>
            </a:r>
          </a:p>
        </p:txBody>
      </p:sp>
      <p:pic>
        <p:nvPicPr>
          <p:cNvPr id="97288" name="Picture 10"/>
          <p:cNvPicPr>
            <a:picLocks noChangeAspect="1" noChangeArrowheads="1"/>
          </p:cNvPicPr>
          <p:nvPr>
            <p:custDataLst>
              <p:tags r:id="rId7"/>
            </p:custDataLst>
          </p:nvPr>
        </p:nvPicPr>
        <p:blipFill>
          <a:blip r:embed="rId12">
            <a:extLst>
              <a:ext uri="{28A0092B-C50C-407E-A947-70E740481C1C}">
                <a14:useLocalDpi xmlns:a14="http://schemas.microsoft.com/office/drawing/2010/main" val="0"/>
              </a:ext>
            </a:extLst>
          </a:blip>
          <a:srcRect/>
          <a:stretch>
            <a:fillRect/>
          </a:stretch>
        </p:blipFill>
        <p:spPr bwMode="auto">
          <a:xfrm>
            <a:off x="5486400" y="4114800"/>
            <a:ext cx="2882900"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6" name="Group 2"/>
          <p:cNvGrpSpPr>
            <a:grpSpLocks/>
          </p:cNvGrpSpPr>
          <p:nvPr>
            <p:custDataLst>
              <p:tags r:id="rId1"/>
            </p:custDataLst>
          </p:nvPr>
        </p:nvGrpSpPr>
        <p:grpSpPr bwMode="auto">
          <a:xfrm>
            <a:off x="549275" y="990600"/>
            <a:ext cx="8043863" cy="180975"/>
            <a:chOff x="295" y="1311"/>
            <a:chExt cx="5177" cy="114"/>
          </a:xfrm>
        </p:grpSpPr>
        <p:sp>
          <p:nvSpPr>
            <p:cNvPr id="98312" name="Rectangle 3"/>
            <p:cNvSpPr>
              <a:spLocks noChangeArrowheads="1"/>
            </p:cNvSpPr>
            <p:nvPr>
              <p:custDataLst>
                <p:tags r:id="rId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8313" name="Rectangle 4"/>
            <p:cNvSpPr>
              <a:spLocks noChangeArrowheads="1"/>
            </p:cNvSpPr>
            <p:nvPr>
              <p:custDataLst>
                <p:tags r:id="rId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8307" name="Text Box 5"/>
          <p:cNvSpPr txBox="1">
            <a:spLocks noChangeArrowheads="1"/>
          </p:cNvSpPr>
          <p:nvPr>
            <p:custDataLst>
              <p:tags r:id="rId2"/>
            </p:custDataLst>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Recursion Examples</a:t>
            </a:r>
          </a:p>
        </p:txBody>
      </p:sp>
      <p:pic>
        <p:nvPicPr>
          <p:cNvPr id="98308" name="Picture 6"/>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228600" y="5410200"/>
            <a:ext cx="8610600"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Rectangle 7"/>
          <p:cNvSpPr>
            <a:spLocks noChangeArrowheads="1"/>
          </p:cNvSpPr>
          <p:nvPr>
            <p:custDataLst>
              <p:tags r:id="rId4"/>
            </p:custDataLst>
          </p:nvPr>
        </p:nvSpPr>
        <p:spPr bwMode="auto">
          <a:xfrm>
            <a:off x="912813" y="1506538"/>
            <a:ext cx="69056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lnSpc>
                <a:spcPct val="80000"/>
              </a:lnSpc>
              <a:spcBef>
                <a:spcPct val="50000"/>
              </a:spcBef>
            </a:pPr>
            <a:r>
              <a:rPr lang="en-US" sz="1800" b="1">
                <a:solidFill>
                  <a:schemeClr val="hlink"/>
                </a:solidFill>
                <a:latin typeface="Courier New" pitchFamily="1" charset="0"/>
              </a:rPr>
              <a:t>def</a:t>
            </a:r>
            <a:r>
              <a:rPr lang="en-US" sz="1800" b="1">
                <a:latin typeface="Courier New" pitchFamily="1" charset="0"/>
              </a:rPr>
              <a:t> matchscore(a,b):</a:t>
            </a:r>
          </a:p>
          <a:p>
            <a:pPr eaLnBrk="1" hangingPunct="1">
              <a:lnSpc>
                <a:spcPct val="80000"/>
              </a:lnSpc>
              <a:spcBef>
                <a:spcPct val="50000"/>
              </a:spcBef>
            </a:pPr>
            <a:r>
              <a:rPr lang="en-US" sz="1800" b="1">
                <a:solidFill>
                  <a:srgbClr val="9103B9"/>
                </a:solidFill>
                <a:latin typeface="Courier New" pitchFamily="1" charset="0"/>
              </a:rPr>
              <a:t>    """ input: any two strings, a and b</a:t>
            </a:r>
          </a:p>
          <a:p>
            <a:pPr eaLnBrk="1" hangingPunct="1">
              <a:lnSpc>
                <a:spcPct val="80000"/>
              </a:lnSpc>
              <a:spcBef>
                <a:spcPct val="50000"/>
              </a:spcBef>
            </a:pPr>
            <a:r>
              <a:rPr lang="en-US" sz="1800" b="1">
                <a:solidFill>
                  <a:srgbClr val="9103B9"/>
                </a:solidFill>
                <a:latin typeface="Courier New" pitchFamily="1" charset="0"/>
              </a:rPr>
              <a:t>        output: the number of same characters in</a:t>
            </a:r>
          </a:p>
          <a:p>
            <a:pPr eaLnBrk="1" hangingPunct="1">
              <a:lnSpc>
                <a:spcPct val="80000"/>
              </a:lnSpc>
              <a:spcBef>
                <a:spcPct val="50000"/>
              </a:spcBef>
            </a:pPr>
            <a:r>
              <a:rPr lang="en-US" sz="1800" b="1">
                <a:solidFill>
                  <a:srgbClr val="9103B9"/>
                </a:solidFill>
                <a:latin typeface="Courier New" pitchFamily="1" charset="0"/>
              </a:rPr>
              <a:t>                the same location in both a and b</a:t>
            </a:r>
          </a:p>
          <a:p>
            <a:pPr eaLnBrk="1" hangingPunct="1">
              <a:lnSpc>
                <a:spcPct val="80000"/>
              </a:lnSpc>
              <a:spcBef>
                <a:spcPct val="50000"/>
              </a:spcBef>
            </a:pPr>
            <a:r>
              <a:rPr lang="en-US" sz="1800" b="1">
                <a:solidFill>
                  <a:srgbClr val="9103B9"/>
                </a:solidFill>
                <a:latin typeface="Courier New" pitchFamily="1" charset="0"/>
              </a:rPr>
              <a:t>    """</a:t>
            </a:r>
          </a:p>
        </p:txBody>
      </p:sp>
      <p:sp>
        <p:nvSpPr>
          <p:cNvPr id="98310" name="Rectangle 8"/>
          <p:cNvSpPr>
            <a:spLocks noChangeArrowheads="1"/>
          </p:cNvSpPr>
          <p:nvPr>
            <p:custDataLst>
              <p:tags r:id="rId5"/>
            </p:custDataLst>
          </p:nvPr>
        </p:nvSpPr>
        <p:spPr bwMode="auto">
          <a:xfrm>
            <a:off x="2743200" y="4191000"/>
            <a:ext cx="3048000" cy="609600"/>
          </a:xfrm>
          <a:prstGeom prst="rect">
            <a:avLst/>
          </a:prstGeom>
          <a:solidFill>
            <a:schemeClr val="accent1"/>
          </a:solidFill>
          <a:ln w="28575">
            <a:solidFill>
              <a:schemeClr val="tx1"/>
            </a:solidFill>
            <a:miter lim="800000"/>
            <a:headEnd/>
            <a:tailEnd/>
          </a:ln>
        </p:spPr>
        <p:txBody>
          <a:bodyPr wrap="none" anchor="ctr"/>
          <a:lstStyle/>
          <a:p>
            <a:endParaRPr lang="en-US"/>
          </a:p>
        </p:txBody>
      </p:sp>
      <p:sp>
        <p:nvSpPr>
          <p:cNvPr id="98311" name="Text Box 9"/>
          <p:cNvSpPr txBox="1">
            <a:spLocks noChangeArrowheads="1"/>
          </p:cNvSpPr>
          <p:nvPr>
            <p:custDataLst>
              <p:tags r:id="rId6"/>
            </p:custDataLst>
          </p:nvPr>
        </p:nvSpPr>
        <p:spPr bwMode="auto">
          <a:xfrm>
            <a:off x="2971800" y="4327525"/>
            <a:ext cx="2552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1" hangingPunct="1">
              <a:spcBef>
                <a:spcPct val="50000"/>
              </a:spcBef>
            </a:pPr>
            <a:r>
              <a:rPr lang="en-US" sz="1800">
                <a:solidFill>
                  <a:srgbClr val="800080"/>
                </a:solidFill>
                <a:latin typeface="Arial" charset="0"/>
              </a:rPr>
              <a:t>This sentence is false.</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Group 2"/>
          <p:cNvGrpSpPr>
            <a:grpSpLocks/>
          </p:cNvGrpSpPr>
          <p:nvPr>
            <p:custDataLst>
              <p:tags r:id="rId1"/>
            </p:custDataLst>
          </p:nvPr>
        </p:nvGrpSpPr>
        <p:grpSpPr bwMode="auto">
          <a:xfrm>
            <a:off x="457200" y="1114425"/>
            <a:ext cx="8218488" cy="180975"/>
            <a:chOff x="295" y="1311"/>
            <a:chExt cx="5177" cy="114"/>
          </a:xfrm>
        </p:grpSpPr>
        <p:sp>
          <p:nvSpPr>
            <p:cNvPr id="99344" name="Rectangle 3"/>
            <p:cNvSpPr>
              <a:spLocks noChangeArrowheads="1"/>
            </p:cNvSpPr>
            <p:nvPr>
              <p:custDataLst>
                <p:tags r:id="rId1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9345" name="Rectangle 4"/>
            <p:cNvSpPr>
              <a:spLocks noChangeArrowheads="1"/>
            </p:cNvSpPr>
            <p:nvPr>
              <p:custDataLst>
                <p:tags r:id="rId1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9331" name="Text Box 5"/>
          <p:cNvSpPr txBox="1">
            <a:spLocks noChangeArrowheads="1"/>
          </p:cNvSpPr>
          <p:nvPr>
            <p:custDataLst>
              <p:tags r:id="rId2"/>
            </p:custDataLst>
          </p:nvPr>
        </p:nvSpPr>
        <p:spPr bwMode="auto">
          <a:xfrm>
            <a:off x="625475" y="1771650"/>
            <a:ext cx="19812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The building blocks of </a:t>
            </a:r>
            <a:r>
              <a:rPr lang="en-US" b="1" i="1"/>
              <a:t>functional</a:t>
            </a:r>
            <a:r>
              <a:rPr lang="en-US"/>
              <a:t> computing</a:t>
            </a:r>
          </a:p>
        </p:txBody>
      </p:sp>
      <p:sp>
        <p:nvSpPr>
          <p:cNvPr id="99332" name="Text Box 6"/>
          <p:cNvSpPr txBox="1">
            <a:spLocks noChangeArrowheads="1"/>
          </p:cNvSpPr>
          <p:nvPr>
            <p:custDataLst>
              <p:tags r:id="rId3"/>
            </p:custDataLst>
          </p:nvPr>
        </p:nvSpPr>
        <p:spPr bwMode="auto">
          <a:xfrm>
            <a:off x="3748088" y="6170613"/>
            <a:ext cx="495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Baskerville Semibold" pitchFamily="-106" charset="0"/>
              </a:rPr>
              <a:t>Living without a bass case!</a:t>
            </a:r>
          </a:p>
        </p:txBody>
      </p:sp>
      <p:sp>
        <p:nvSpPr>
          <p:cNvPr id="99333" name="Rectangle 7"/>
          <p:cNvSpPr>
            <a:spLocks noChangeArrowheads="1"/>
          </p:cNvSpPr>
          <p:nvPr>
            <p:custDataLst>
              <p:tags r:id="rId4"/>
            </p:custDataLst>
          </p:nvPr>
        </p:nvSpPr>
        <p:spPr bwMode="auto">
          <a:xfrm>
            <a:off x="3429000" y="6477000"/>
            <a:ext cx="54816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Arial" charset="0"/>
              </a:rPr>
              <a:t>http://www.stylusmagazine.com/articles/weekly_article/stylus-magazines-top-50-basslines-of-all-time.htm</a:t>
            </a:r>
          </a:p>
        </p:txBody>
      </p:sp>
      <p:sp>
        <p:nvSpPr>
          <p:cNvPr id="99334" name="Text Box 8"/>
          <p:cNvSpPr txBox="1">
            <a:spLocks noChangeArrowheads="1"/>
          </p:cNvSpPr>
          <p:nvPr>
            <p:custDataLst>
              <p:tags r:id="rId5"/>
            </p:custDataLst>
          </p:nvPr>
        </p:nvSpPr>
        <p:spPr bwMode="auto">
          <a:xfrm>
            <a:off x="5715000" y="1905000"/>
            <a:ext cx="2590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solidFill>
                  <a:srgbClr val="1E16E4"/>
                </a:solidFill>
                <a:latin typeface="Georgia" pitchFamily="1" charset="0"/>
              </a:rPr>
              <a:t>We're computationally complete!</a:t>
            </a:r>
          </a:p>
        </p:txBody>
      </p:sp>
      <p:sp>
        <p:nvSpPr>
          <p:cNvPr id="99335" name="Rectangle 9"/>
          <p:cNvSpPr>
            <a:spLocks noChangeArrowheads="1"/>
          </p:cNvSpPr>
          <p:nvPr>
            <p:custDataLst>
              <p:tags r:id="rId6"/>
            </p:custDataLst>
          </p:nvPr>
        </p:nvSpPr>
        <p:spPr bwMode="auto">
          <a:xfrm>
            <a:off x="4191000" y="5943600"/>
            <a:ext cx="42560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Arial" charset="0"/>
              </a:rPr>
              <a:t>John Paul Jones, Paul McCartney, Flea (jazz Charles Mingus), Jakes: Phil Lesh </a:t>
            </a:r>
          </a:p>
        </p:txBody>
      </p:sp>
      <p:pic>
        <p:nvPicPr>
          <p:cNvPr id="99336" name="Picture 10"/>
          <p:cNvPicPr>
            <a:picLocks noChangeAspect="1" noChangeArrowheads="1"/>
          </p:cNvPicPr>
          <p:nvPr>
            <p:custDataLst>
              <p:tags r:id="rId7"/>
            </p:custDataLst>
          </p:nvPr>
        </p:nvPicPr>
        <p:blipFill>
          <a:blip r:embed="rId18">
            <a:extLst>
              <a:ext uri="{28A0092B-C50C-407E-A947-70E740481C1C}">
                <a14:useLocalDpi xmlns:a14="http://schemas.microsoft.com/office/drawing/2010/main" val="0"/>
              </a:ext>
            </a:extLst>
          </a:blip>
          <a:srcRect/>
          <a:stretch>
            <a:fillRect/>
          </a:stretch>
        </p:blipFill>
        <p:spPr bwMode="auto">
          <a:xfrm>
            <a:off x="7467600" y="1524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7" name="AutoShape 11"/>
          <p:cNvSpPr>
            <a:spLocks/>
          </p:cNvSpPr>
          <p:nvPr>
            <p:custDataLst>
              <p:tags r:id="rId8"/>
            </p:custDataLst>
          </p:nvPr>
        </p:nvSpPr>
        <p:spPr bwMode="auto">
          <a:xfrm>
            <a:off x="2797175" y="1643063"/>
            <a:ext cx="223838" cy="1727200"/>
          </a:xfrm>
          <a:prstGeom prst="leftBrace">
            <a:avLst>
              <a:gd name="adj1" fmla="val 64302"/>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338" name="Text Box 12"/>
          <p:cNvSpPr txBox="1">
            <a:spLocks noChangeArrowheads="1"/>
          </p:cNvSpPr>
          <p:nvPr>
            <p:custDataLst>
              <p:tags r:id="rId9"/>
            </p:custDataLst>
          </p:nvPr>
        </p:nvSpPr>
        <p:spPr bwMode="auto">
          <a:xfrm>
            <a:off x="3024188" y="1722438"/>
            <a:ext cx="2309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data, sequences</a:t>
            </a:r>
          </a:p>
        </p:txBody>
      </p:sp>
      <p:sp>
        <p:nvSpPr>
          <p:cNvPr id="99339" name="Text Box 13"/>
          <p:cNvSpPr txBox="1">
            <a:spLocks noChangeArrowheads="1"/>
          </p:cNvSpPr>
          <p:nvPr>
            <p:custDataLst>
              <p:tags r:id="rId10"/>
            </p:custDataLst>
          </p:nvPr>
        </p:nvSpPr>
        <p:spPr bwMode="auto">
          <a:xfrm>
            <a:off x="3024188" y="2278063"/>
            <a:ext cx="2309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conditionals</a:t>
            </a:r>
          </a:p>
        </p:txBody>
      </p:sp>
      <p:sp>
        <p:nvSpPr>
          <p:cNvPr id="99340" name="Text Box 14"/>
          <p:cNvSpPr txBox="1">
            <a:spLocks noChangeArrowheads="1"/>
          </p:cNvSpPr>
          <p:nvPr>
            <p:custDataLst>
              <p:tags r:id="rId11"/>
            </p:custDataLst>
          </p:nvPr>
        </p:nvSpPr>
        <p:spPr bwMode="auto">
          <a:xfrm>
            <a:off x="3024188" y="2819400"/>
            <a:ext cx="2309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recursion</a:t>
            </a:r>
          </a:p>
        </p:txBody>
      </p:sp>
      <p:pic>
        <p:nvPicPr>
          <p:cNvPr id="99341" name="Picture 15"/>
          <p:cNvPicPr>
            <a:picLocks noChangeAspect="1" noChangeArrowheads="1"/>
          </p:cNvPicPr>
          <p:nvPr>
            <p:custDataLst>
              <p:tags r:id="rId12"/>
            </p:custDataLst>
          </p:nvPr>
        </p:nvPicPr>
        <p:blipFill>
          <a:blip r:embed="rId19">
            <a:extLst>
              <a:ext uri="{28A0092B-C50C-407E-A947-70E740481C1C}">
                <a14:useLocalDpi xmlns:a14="http://schemas.microsoft.com/office/drawing/2010/main" val="0"/>
              </a:ext>
            </a:extLst>
          </a:blip>
          <a:srcRect/>
          <a:stretch>
            <a:fillRect/>
          </a:stretch>
        </p:blipFill>
        <p:spPr bwMode="auto">
          <a:xfrm>
            <a:off x="4648200" y="4572000"/>
            <a:ext cx="960438"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99342" name="Text Box 16"/>
          <p:cNvSpPr txBox="1">
            <a:spLocks noChangeArrowheads="1"/>
          </p:cNvSpPr>
          <p:nvPr>
            <p:custDataLst>
              <p:tags r:id="rId13"/>
            </p:custDataLst>
          </p:nvPr>
        </p:nvSpPr>
        <p:spPr bwMode="auto">
          <a:xfrm>
            <a:off x="344488" y="258763"/>
            <a:ext cx="8458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latin typeface="Times New Roman" pitchFamily="1" charset="0"/>
              </a:rPr>
              <a:t>CS 5 today</a:t>
            </a:r>
            <a:endParaRPr lang="en-US" sz="4200">
              <a:latin typeface="Times New Roman" pitchFamily="1" charset="0"/>
            </a:endParaRPr>
          </a:p>
        </p:txBody>
      </p:sp>
      <p:sp>
        <p:nvSpPr>
          <p:cNvPr id="99343" name="Text Box 17"/>
          <p:cNvSpPr txBox="1">
            <a:spLocks noChangeArrowheads="1"/>
          </p:cNvSpPr>
          <p:nvPr>
            <p:custDataLst>
              <p:tags r:id="rId14"/>
            </p:custDataLst>
          </p:nvPr>
        </p:nvSpPr>
        <p:spPr bwMode="auto">
          <a:xfrm>
            <a:off x="5715000" y="3048000"/>
            <a:ext cx="2590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solidFill>
                  <a:srgbClr val="067B0E"/>
                </a:solidFill>
                <a:latin typeface="Georgia" pitchFamily="1" charset="0"/>
              </a:rPr>
              <a:t>So what now?</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4" name="Group 2"/>
          <p:cNvGrpSpPr>
            <a:grpSpLocks/>
          </p:cNvGrpSpPr>
          <p:nvPr>
            <p:custDataLst>
              <p:tags r:id="rId1"/>
            </p:custDataLst>
          </p:nvPr>
        </p:nvGrpSpPr>
        <p:grpSpPr bwMode="auto">
          <a:xfrm>
            <a:off x="962025" y="3025775"/>
            <a:ext cx="7086600" cy="2133600"/>
            <a:chOff x="624" y="1446"/>
            <a:chExt cx="4464" cy="1344"/>
          </a:xfrm>
        </p:grpSpPr>
        <p:pic>
          <p:nvPicPr>
            <p:cNvPr id="100430" name="Picture 3"/>
            <p:cNvPicPr>
              <a:picLocks noChangeAspect="1" noChangeArrowheads="1"/>
            </p:cNvPicPr>
            <p:nvPr>
              <p:custDataLst>
                <p:tags r:id="rId77"/>
              </p:custDataLst>
            </p:nvPr>
          </p:nvPicPr>
          <p:blipFill>
            <a:blip r:embed="rId81">
              <a:extLst>
                <a:ext uri="{28A0092B-C50C-407E-A947-70E740481C1C}">
                  <a14:useLocalDpi xmlns:a14="http://schemas.microsoft.com/office/drawing/2010/main" val="0"/>
                </a:ext>
              </a:extLst>
            </a:blip>
            <a:srcRect l="10573" t="15932" r="10573" b="15932"/>
            <a:stretch>
              <a:fillRect/>
            </a:stretch>
          </p:blipFill>
          <p:spPr bwMode="auto">
            <a:xfrm>
              <a:off x="720" y="1584"/>
              <a:ext cx="4296"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431" name="Line 4"/>
            <p:cNvSpPr>
              <a:spLocks noChangeShapeType="1"/>
            </p:cNvSpPr>
            <p:nvPr>
              <p:custDataLst>
                <p:tags r:id="rId78"/>
              </p:custDataLst>
            </p:nvPr>
          </p:nvSpPr>
          <p:spPr bwMode="auto">
            <a:xfrm rot="5400000" flipV="1">
              <a:off x="2856" y="402"/>
              <a:ext cx="0" cy="446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432" name="Line 5"/>
            <p:cNvSpPr>
              <a:spLocks noChangeShapeType="1"/>
            </p:cNvSpPr>
            <p:nvPr>
              <p:custDataLst>
                <p:tags r:id="rId79"/>
              </p:custDataLst>
            </p:nvPr>
          </p:nvSpPr>
          <p:spPr bwMode="auto">
            <a:xfrm flipV="1">
              <a:off x="945" y="1446"/>
              <a:ext cx="0" cy="13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00355" name="Line 6"/>
          <p:cNvSpPr>
            <a:spLocks noChangeShapeType="1"/>
          </p:cNvSpPr>
          <p:nvPr>
            <p:custDataLst>
              <p:tags r:id="rId2"/>
            </p:custDataLst>
          </p:nvPr>
        </p:nvSpPr>
        <p:spPr bwMode="auto">
          <a:xfrm>
            <a:off x="1343025" y="332105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56" name="Line 7"/>
          <p:cNvSpPr>
            <a:spLocks noChangeShapeType="1"/>
          </p:cNvSpPr>
          <p:nvPr>
            <p:custDataLst>
              <p:tags r:id="rId3"/>
            </p:custDataLst>
          </p:nvPr>
        </p:nvSpPr>
        <p:spPr bwMode="auto">
          <a:xfrm>
            <a:off x="1343025" y="4068763"/>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57" name="Line 8"/>
          <p:cNvSpPr>
            <a:spLocks noChangeShapeType="1"/>
          </p:cNvSpPr>
          <p:nvPr>
            <p:custDataLst>
              <p:tags r:id="rId4"/>
            </p:custDataLst>
          </p:nvPr>
        </p:nvSpPr>
        <p:spPr bwMode="auto">
          <a:xfrm rot="-5400000">
            <a:off x="1340643" y="4145757"/>
            <a:ext cx="1528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58" name="Line 9"/>
          <p:cNvSpPr>
            <a:spLocks noChangeShapeType="1"/>
          </p:cNvSpPr>
          <p:nvPr>
            <p:custDataLst>
              <p:tags r:id="rId5"/>
            </p:custDataLst>
          </p:nvPr>
        </p:nvSpPr>
        <p:spPr bwMode="auto">
          <a:xfrm rot="-5400000">
            <a:off x="7519988" y="4824413"/>
            <a:ext cx="171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59" name="Line 10"/>
          <p:cNvSpPr>
            <a:spLocks noChangeShapeType="1"/>
          </p:cNvSpPr>
          <p:nvPr>
            <p:custDataLst>
              <p:tags r:id="rId6"/>
            </p:custDataLst>
          </p:nvPr>
        </p:nvSpPr>
        <p:spPr bwMode="auto">
          <a:xfrm rot="-5400000">
            <a:off x="2337594" y="4531519"/>
            <a:ext cx="7572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0" name="Line 11"/>
          <p:cNvSpPr>
            <a:spLocks noChangeShapeType="1"/>
          </p:cNvSpPr>
          <p:nvPr>
            <p:custDataLst>
              <p:tags r:id="rId7"/>
            </p:custDataLst>
          </p:nvPr>
        </p:nvSpPr>
        <p:spPr bwMode="auto">
          <a:xfrm rot="-5400000">
            <a:off x="3070225" y="4652963"/>
            <a:ext cx="5143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1" name="Line 12"/>
          <p:cNvSpPr>
            <a:spLocks noChangeShapeType="1"/>
          </p:cNvSpPr>
          <p:nvPr>
            <p:custDataLst>
              <p:tags r:id="rId8"/>
            </p:custDataLst>
          </p:nvPr>
        </p:nvSpPr>
        <p:spPr bwMode="auto">
          <a:xfrm rot="-5400000">
            <a:off x="3731419" y="4702969"/>
            <a:ext cx="4143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2" name="Line 13"/>
          <p:cNvSpPr>
            <a:spLocks noChangeShapeType="1"/>
          </p:cNvSpPr>
          <p:nvPr>
            <p:custDataLst>
              <p:tags r:id="rId9"/>
            </p:custDataLst>
          </p:nvPr>
        </p:nvSpPr>
        <p:spPr bwMode="auto">
          <a:xfrm rot="-5400000">
            <a:off x="4385468" y="4745832"/>
            <a:ext cx="3286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3" name="Line 14"/>
          <p:cNvSpPr>
            <a:spLocks noChangeShapeType="1"/>
          </p:cNvSpPr>
          <p:nvPr>
            <p:custDataLst>
              <p:tags r:id="rId10"/>
            </p:custDataLst>
          </p:nvPr>
        </p:nvSpPr>
        <p:spPr bwMode="auto">
          <a:xfrm rot="-5400000">
            <a:off x="5018088" y="4767263"/>
            <a:ext cx="2857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4" name="Line 15"/>
          <p:cNvSpPr>
            <a:spLocks noChangeShapeType="1"/>
          </p:cNvSpPr>
          <p:nvPr>
            <p:custDataLst>
              <p:tags r:id="rId11"/>
            </p:custDataLst>
          </p:nvPr>
        </p:nvSpPr>
        <p:spPr bwMode="auto">
          <a:xfrm rot="-5400000">
            <a:off x="5657850" y="4795838"/>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5" name="Line 16"/>
          <p:cNvSpPr>
            <a:spLocks noChangeShapeType="1"/>
          </p:cNvSpPr>
          <p:nvPr>
            <p:custDataLst>
              <p:tags r:id="rId12"/>
            </p:custDataLst>
          </p:nvPr>
        </p:nvSpPr>
        <p:spPr bwMode="auto">
          <a:xfrm rot="-5400000">
            <a:off x="6283325" y="4810126"/>
            <a:ext cx="2000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6" name="Line 17"/>
          <p:cNvSpPr>
            <a:spLocks noChangeShapeType="1"/>
          </p:cNvSpPr>
          <p:nvPr>
            <p:custDataLst>
              <p:tags r:id="rId13"/>
            </p:custDataLst>
          </p:nvPr>
        </p:nvSpPr>
        <p:spPr bwMode="auto">
          <a:xfrm rot="-5400000">
            <a:off x="6901656" y="4817269"/>
            <a:ext cx="1857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7" name="Text Box 18"/>
          <p:cNvSpPr txBox="1">
            <a:spLocks noChangeArrowheads="1"/>
          </p:cNvSpPr>
          <p:nvPr>
            <p:custDataLst>
              <p:tags r:id="rId14"/>
            </p:custDataLst>
          </p:nvPr>
        </p:nvSpPr>
        <p:spPr bwMode="auto">
          <a:xfrm>
            <a:off x="1876425"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100368" name="Text Box 19"/>
          <p:cNvSpPr txBox="1">
            <a:spLocks noChangeArrowheads="1"/>
          </p:cNvSpPr>
          <p:nvPr>
            <p:custDataLst>
              <p:tags r:id="rId15"/>
            </p:custDataLst>
          </p:nvPr>
        </p:nvSpPr>
        <p:spPr bwMode="auto">
          <a:xfrm>
            <a:off x="7396163"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10</a:t>
            </a:r>
          </a:p>
        </p:txBody>
      </p:sp>
      <p:sp>
        <p:nvSpPr>
          <p:cNvPr id="100369" name="Text Box 20"/>
          <p:cNvSpPr txBox="1">
            <a:spLocks noChangeArrowheads="1"/>
          </p:cNvSpPr>
          <p:nvPr>
            <p:custDataLst>
              <p:tags r:id="rId16"/>
            </p:custDataLst>
          </p:nvPr>
        </p:nvSpPr>
        <p:spPr bwMode="auto">
          <a:xfrm>
            <a:off x="2489200"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2</a:t>
            </a:r>
          </a:p>
        </p:txBody>
      </p:sp>
      <p:sp>
        <p:nvSpPr>
          <p:cNvPr id="100370" name="Text Box 21"/>
          <p:cNvSpPr txBox="1">
            <a:spLocks noChangeArrowheads="1"/>
          </p:cNvSpPr>
          <p:nvPr>
            <p:custDataLst>
              <p:tags r:id="rId17"/>
            </p:custDataLst>
          </p:nvPr>
        </p:nvSpPr>
        <p:spPr bwMode="auto">
          <a:xfrm>
            <a:off x="3101975"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3</a:t>
            </a:r>
          </a:p>
        </p:txBody>
      </p:sp>
      <p:sp>
        <p:nvSpPr>
          <p:cNvPr id="100371" name="Text Box 22"/>
          <p:cNvSpPr txBox="1">
            <a:spLocks noChangeArrowheads="1"/>
          </p:cNvSpPr>
          <p:nvPr>
            <p:custDataLst>
              <p:tags r:id="rId18"/>
            </p:custDataLst>
          </p:nvPr>
        </p:nvSpPr>
        <p:spPr bwMode="auto">
          <a:xfrm>
            <a:off x="3716338"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4</a:t>
            </a:r>
          </a:p>
        </p:txBody>
      </p:sp>
      <p:sp>
        <p:nvSpPr>
          <p:cNvPr id="100372" name="Text Box 23"/>
          <p:cNvSpPr txBox="1">
            <a:spLocks noChangeArrowheads="1"/>
          </p:cNvSpPr>
          <p:nvPr>
            <p:custDataLst>
              <p:tags r:id="rId19"/>
            </p:custDataLst>
          </p:nvPr>
        </p:nvSpPr>
        <p:spPr bwMode="auto">
          <a:xfrm>
            <a:off x="4329113"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5</a:t>
            </a:r>
          </a:p>
        </p:txBody>
      </p:sp>
      <p:sp>
        <p:nvSpPr>
          <p:cNvPr id="100373" name="Text Box 24"/>
          <p:cNvSpPr txBox="1">
            <a:spLocks noChangeArrowheads="1"/>
          </p:cNvSpPr>
          <p:nvPr>
            <p:custDataLst>
              <p:tags r:id="rId20"/>
            </p:custDataLst>
          </p:nvPr>
        </p:nvSpPr>
        <p:spPr bwMode="auto">
          <a:xfrm>
            <a:off x="4941888"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6</a:t>
            </a:r>
          </a:p>
        </p:txBody>
      </p:sp>
      <p:sp>
        <p:nvSpPr>
          <p:cNvPr id="100374" name="Text Box 25"/>
          <p:cNvSpPr txBox="1">
            <a:spLocks noChangeArrowheads="1"/>
          </p:cNvSpPr>
          <p:nvPr>
            <p:custDataLst>
              <p:tags r:id="rId21"/>
            </p:custDataLst>
          </p:nvPr>
        </p:nvSpPr>
        <p:spPr bwMode="auto">
          <a:xfrm>
            <a:off x="5556250"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7</a:t>
            </a:r>
          </a:p>
        </p:txBody>
      </p:sp>
      <p:sp>
        <p:nvSpPr>
          <p:cNvPr id="100375" name="Text Box 26"/>
          <p:cNvSpPr txBox="1">
            <a:spLocks noChangeArrowheads="1"/>
          </p:cNvSpPr>
          <p:nvPr>
            <p:custDataLst>
              <p:tags r:id="rId22"/>
            </p:custDataLst>
          </p:nvPr>
        </p:nvSpPr>
        <p:spPr bwMode="auto">
          <a:xfrm>
            <a:off x="6169025"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8</a:t>
            </a:r>
          </a:p>
        </p:txBody>
      </p:sp>
      <p:sp>
        <p:nvSpPr>
          <p:cNvPr id="100376" name="Text Box 27"/>
          <p:cNvSpPr txBox="1">
            <a:spLocks noChangeArrowheads="1"/>
          </p:cNvSpPr>
          <p:nvPr>
            <p:custDataLst>
              <p:tags r:id="rId23"/>
            </p:custDataLst>
          </p:nvPr>
        </p:nvSpPr>
        <p:spPr bwMode="auto">
          <a:xfrm>
            <a:off x="6781800"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9</a:t>
            </a:r>
          </a:p>
        </p:txBody>
      </p:sp>
      <p:sp>
        <p:nvSpPr>
          <p:cNvPr id="100377" name="Text Box 28"/>
          <p:cNvSpPr txBox="1">
            <a:spLocks noChangeArrowheads="1"/>
          </p:cNvSpPr>
          <p:nvPr>
            <p:custDataLst>
              <p:tags r:id="rId24"/>
            </p:custDataLst>
          </p:nvPr>
        </p:nvSpPr>
        <p:spPr bwMode="auto">
          <a:xfrm>
            <a:off x="842963" y="3168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100378" name="Text Box 29"/>
          <p:cNvSpPr txBox="1">
            <a:spLocks noChangeArrowheads="1"/>
          </p:cNvSpPr>
          <p:nvPr>
            <p:custDataLst>
              <p:tags r:id="rId25"/>
            </p:custDataLst>
          </p:nvPr>
        </p:nvSpPr>
        <p:spPr bwMode="auto">
          <a:xfrm>
            <a:off x="766763" y="38989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0.5</a:t>
            </a:r>
          </a:p>
        </p:txBody>
      </p:sp>
      <p:sp>
        <p:nvSpPr>
          <p:cNvPr id="100379" name="Text Box 30"/>
          <p:cNvSpPr txBox="1">
            <a:spLocks noChangeArrowheads="1"/>
          </p:cNvSpPr>
          <p:nvPr>
            <p:custDataLst>
              <p:tags r:id="rId26"/>
            </p:custDataLst>
          </p:nvPr>
        </p:nvSpPr>
        <p:spPr bwMode="auto">
          <a:xfrm>
            <a:off x="1023938" y="4932363"/>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a:t>
            </a:r>
          </a:p>
        </p:txBody>
      </p:sp>
      <p:grpSp>
        <p:nvGrpSpPr>
          <p:cNvPr id="100380" name="Group 31"/>
          <p:cNvGrpSpPr>
            <a:grpSpLocks/>
          </p:cNvGrpSpPr>
          <p:nvPr>
            <p:custDataLst>
              <p:tags r:id="rId27"/>
            </p:custDataLst>
          </p:nvPr>
        </p:nvGrpSpPr>
        <p:grpSpPr bwMode="auto">
          <a:xfrm>
            <a:off x="957263" y="358775"/>
            <a:ext cx="7086600" cy="2133600"/>
            <a:chOff x="624" y="1446"/>
            <a:chExt cx="4464" cy="1344"/>
          </a:xfrm>
        </p:grpSpPr>
        <p:pic>
          <p:nvPicPr>
            <p:cNvPr id="100427" name="Picture 32"/>
            <p:cNvPicPr>
              <a:picLocks noChangeAspect="1" noChangeArrowheads="1"/>
            </p:cNvPicPr>
            <p:nvPr>
              <p:custDataLst>
                <p:tags r:id="rId74"/>
              </p:custDataLst>
            </p:nvPr>
          </p:nvPicPr>
          <p:blipFill>
            <a:blip r:embed="rId81">
              <a:extLst>
                <a:ext uri="{28A0092B-C50C-407E-A947-70E740481C1C}">
                  <a14:useLocalDpi xmlns:a14="http://schemas.microsoft.com/office/drawing/2010/main" val="0"/>
                </a:ext>
              </a:extLst>
            </a:blip>
            <a:srcRect l="10573" t="15932" r="10573" b="15932"/>
            <a:stretch>
              <a:fillRect/>
            </a:stretch>
          </p:blipFill>
          <p:spPr bwMode="auto">
            <a:xfrm>
              <a:off x="720" y="1584"/>
              <a:ext cx="4296"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428" name="Line 33"/>
            <p:cNvSpPr>
              <a:spLocks noChangeShapeType="1"/>
            </p:cNvSpPr>
            <p:nvPr>
              <p:custDataLst>
                <p:tags r:id="rId75"/>
              </p:custDataLst>
            </p:nvPr>
          </p:nvSpPr>
          <p:spPr bwMode="auto">
            <a:xfrm rot="5400000" flipV="1">
              <a:off x="2856" y="402"/>
              <a:ext cx="0" cy="446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429" name="Line 34"/>
            <p:cNvSpPr>
              <a:spLocks noChangeShapeType="1"/>
            </p:cNvSpPr>
            <p:nvPr>
              <p:custDataLst>
                <p:tags r:id="rId76"/>
              </p:custDataLst>
            </p:nvPr>
          </p:nvSpPr>
          <p:spPr bwMode="auto">
            <a:xfrm flipV="1">
              <a:off x="945" y="1446"/>
              <a:ext cx="0" cy="13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00381" name="Line 35"/>
          <p:cNvSpPr>
            <a:spLocks noChangeShapeType="1"/>
          </p:cNvSpPr>
          <p:nvPr>
            <p:custDataLst>
              <p:tags r:id="rId28"/>
            </p:custDataLst>
          </p:nvPr>
        </p:nvSpPr>
        <p:spPr bwMode="auto">
          <a:xfrm>
            <a:off x="1338263" y="65405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2" name="Line 36"/>
          <p:cNvSpPr>
            <a:spLocks noChangeShapeType="1"/>
          </p:cNvSpPr>
          <p:nvPr>
            <p:custDataLst>
              <p:tags r:id="rId29"/>
            </p:custDataLst>
          </p:nvPr>
        </p:nvSpPr>
        <p:spPr bwMode="auto">
          <a:xfrm>
            <a:off x="1338263" y="1401763"/>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3" name="Line 37"/>
          <p:cNvSpPr>
            <a:spLocks noChangeShapeType="1"/>
          </p:cNvSpPr>
          <p:nvPr>
            <p:custDataLst>
              <p:tags r:id="rId30"/>
            </p:custDataLst>
          </p:nvPr>
        </p:nvSpPr>
        <p:spPr bwMode="auto">
          <a:xfrm rot="-5400000">
            <a:off x="1985963" y="2230438"/>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4" name="Line 38"/>
          <p:cNvSpPr>
            <a:spLocks noChangeShapeType="1"/>
          </p:cNvSpPr>
          <p:nvPr>
            <p:custDataLst>
              <p:tags r:id="rId31"/>
            </p:custDataLst>
          </p:nvPr>
        </p:nvSpPr>
        <p:spPr bwMode="auto">
          <a:xfrm rot="-5400000">
            <a:off x="7465218" y="2209007"/>
            <a:ext cx="271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5" name="Line 39"/>
          <p:cNvSpPr>
            <a:spLocks noChangeShapeType="1"/>
          </p:cNvSpPr>
          <p:nvPr>
            <p:custDataLst>
              <p:tags r:id="rId32"/>
            </p:custDataLst>
          </p:nvPr>
        </p:nvSpPr>
        <p:spPr bwMode="auto">
          <a:xfrm rot="-5400000">
            <a:off x="265430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6" name="Line 40"/>
          <p:cNvSpPr>
            <a:spLocks noChangeShapeType="1"/>
          </p:cNvSpPr>
          <p:nvPr>
            <p:custDataLst>
              <p:tags r:id="rId33"/>
            </p:custDataLst>
          </p:nvPr>
        </p:nvSpPr>
        <p:spPr bwMode="auto">
          <a:xfrm rot="-5400000">
            <a:off x="326548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7" name="Line 41"/>
          <p:cNvSpPr>
            <a:spLocks noChangeShapeType="1"/>
          </p:cNvSpPr>
          <p:nvPr>
            <p:custDataLst>
              <p:tags r:id="rId34"/>
            </p:custDataLst>
          </p:nvPr>
        </p:nvSpPr>
        <p:spPr bwMode="auto">
          <a:xfrm rot="-5400000">
            <a:off x="387667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8" name="Line 42"/>
          <p:cNvSpPr>
            <a:spLocks noChangeShapeType="1"/>
          </p:cNvSpPr>
          <p:nvPr>
            <p:custDataLst>
              <p:tags r:id="rId35"/>
            </p:custDataLst>
          </p:nvPr>
        </p:nvSpPr>
        <p:spPr bwMode="auto">
          <a:xfrm rot="-5400000">
            <a:off x="448786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9" name="Line 43"/>
          <p:cNvSpPr>
            <a:spLocks noChangeShapeType="1"/>
          </p:cNvSpPr>
          <p:nvPr>
            <p:custDataLst>
              <p:tags r:id="rId36"/>
            </p:custDataLst>
          </p:nvPr>
        </p:nvSpPr>
        <p:spPr bwMode="auto">
          <a:xfrm rot="-5400000">
            <a:off x="509905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90" name="Line 44"/>
          <p:cNvSpPr>
            <a:spLocks noChangeShapeType="1"/>
          </p:cNvSpPr>
          <p:nvPr>
            <p:custDataLst>
              <p:tags r:id="rId37"/>
            </p:custDataLst>
          </p:nvPr>
        </p:nvSpPr>
        <p:spPr bwMode="auto">
          <a:xfrm rot="-5400000">
            <a:off x="571023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91" name="Line 45"/>
          <p:cNvSpPr>
            <a:spLocks noChangeShapeType="1"/>
          </p:cNvSpPr>
          <p:nvPr>
            <p:custDataLst>
              <p:tags r:id="rId38"/>
            </p:custDataLst>
          </p:nvPr>
        </p:nvSpPr>
        <p:spPr bwMode="auto">
          <a:xfrm rot="-5400000">
            <a:off x="632142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92" name="Line 46"/>
          <p:cNvSpPr>
            <a:spLocks noChangeShapeType="1"/>
          </p:cNvSpPr>
          <p:nvPr>
            <p:custDataLst>
              <p:tags r:id="rId39"/>
            </p:custDataLst>
          </p:nvPr>
        </p:nvSpPr>
        <p:spPr bwMode="auto">
          <a:xfrm rot="-5400000">
            <a:off x="693261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93" name="Text Box 47"/>
          <p:cNvSpPr txBox="1">
            <a:spLocks noChangeArrowheads="1"/>
          </p:cNvSpPr>
          <p:nvPr>
            <p:custDataLst>
              <p:tags r:id="rId40"/>
            </p:custDataLst>
          </p:nvPr>
        </p:nvSpPr>
        <p:spPr bwMode="auto">
          <a:xfrm>
            <a:off x="18716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100394" name="Text Box 48"/>
          <p:cNvSpPr txBox="1">
            <a:spLocks noChangeArrowheads="1"/>
          </p:cNvSpPr>
          <p:nvPr>
            <p:custDataLst>
              <p:tags r:id="rId41"/>
            </p:custDataLst>
          </p:nvPr>
        </p:nvSpPr>
        <p:spPr bwMode="auto">
          <a:xfrm>
            <a:off x="739140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10</a:t>
            </a:r>
          </a:p>
        </p:txBody>
      </p:sp>
      <p:sp>
        <p:nvSpPr>
          <p:cNvPr id="100395" name="Text Box 49"/>
          <p:cNvSpPr txBox="1">
            <a:spLocks noChangeArrowheads="1"/>
          </p:cNvSpPr>
          <p:nvPr>
            <p:custDataLst>
              <p:tags r:id="rId42"/>
            </p:custDataLst>
          </p:nvPr>
        </p:nvSpPr>
        <p:spPr bwMode="auto">
          <a:xfrm>
            <a:off x="24844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2</a:t>
            </a:r>
          </a:p>
        </p:txBody>
      </p:sp>
      <p:sp>
        <p:nvSpPr>
          <p:cNvPr id="100396" name="Text Box 50"/>
          <p:cNvSpPr txBox="1">
            <a:spLocks noChangeArrowheads="1"/>
          </p:cNvSpPr>
          <p:nvPr>
            <p:custDataLst>
              <p:tags r:id="rId43"/>
            </p:custDataLst>
          </p:nvPr>
        </p:nvSpPr>
        <p:spPr bwMode="auto">
          <a:xfrm>
            <a:off x="309721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3</a:t>
            </a:r>
          </a:p>
        </p:txBody>
      </p:sp>
      <p:sp>
        <p:nvSpPr>
          <p:cNvPr id="100397" name="Text Box 51"/>
          <p:cNvSpPr txBox="1">
            <a:spLocks noChangeArrowheads="1"/>
          </p:cNvSpPr>
          <p:nvPr>
            <p:custDataLst>
              <p:tags r:id="rId44"/>
            </p:custDataLst>
          </p:nvPr>
        </p:nvSpPr>
        <p:spPr bwMode="auto">
          <a:xfrm>
            <a:off x="371157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4</a:t>
            </a:r>
          </a:p>
        </p:txBody>
      </p:sp>
      <p:sp>
        <p:nvSpPr>
          <p:cNvPr id="100398" name="Text Box 52"/>
          <p:cNvSpPr txBox="1">
            <a:spLocks noChangeArrowheads="1"/>
          </p:cNvSpPr>
          <p:nvPr>
            <p:custDataLst>
              <p:tags r:id="rId45"/>
            </p:custDataLst>
          </p:nvPr>
        </p:nvSpPr>
        <p:spPr bwMode="auto">
          <a:xfrm>
            <a:off x="432435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5</a:t>
            </a:r>
          </a:p>
        </p:txBody>
      </p:sp>
      <p:sp>
        <p:nvSpPr>
          <p:cNvPr id="100399" name="Text Box 53"/>
          <p:cNvSpPr txBox="1">
            <a:spLocks noChangeArrowheads="1"/>
          </p:cNvSpPr>
          <p:nvPr>
            <p:custDataLst>
              <p:tags r:id="rId46"/>
            </p:custDataLst>
          </p:nvPr>
        </p:nvSpPr>
        <p:spPr bwMode="auto">
          <a:xfrm>
            <a:off x="493712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6</a:t>
            </a:r>
          </a:p>
        </p:txBody>
      </p:sp>
      <p:sp>
        <p:nvSpPr>
          <p:cNvPr id="100400" name="Text Box 54"/>
          <p:cNvSpPr txBox="1">
            <a:spLocks noChangeArrowheads="1"/>
          </p:cNvSpPr>
          <p:nvPr>
            <p:custDataLst>
              <p:tags r:id="rId47"/>
            </p:custDataLst>
          </p:nvPr>
        </p:nvSpPr>
        <p:spPr bwMode="auto">
          <a:xfrm>
            <a:off x="555148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7</a:t>
            </a:r>
          </a:p>
        </p:txBody>
      </p:sp>
      <p:sp>
        <p:nvSpPr>
          <p:cNvPr id="100401" name="Text Box 55"/>
          <p:cNvSpPr txBox="1">
            <a:spLocks noChangeArrowheads="1"/>
          </p:cNvSpPr>
          <p:nvPr>
            <p:custDataLst>
              <p:tags r:id="rId48"/>
            </p:custDataLst>
          </p:nvPr>
        </p:nvSpPr>
        <p:spPr bwMode="auto">
          <a:xfrm>
            <a:off x="61642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8</a:t>
            </a:r>
          </a:p>
        </p:txBody>
      </p:sp>
      <p:sp>
        <p:nvSpPr>
          <p:cNvPr id="100402" name="Text Box 56"/>
          <p:cNvSpPr txBox="1">
            <a:spLocks noChangeArrowheads="1"/>
          </p:cNvSpPr>
          <p:nvPr>
            <p:custDataLst>
              <p:tags r:id="rId49"/>
            </p:custDataLst>
          </p:nvPr>
        </p:nvSpPr>
        <p:spPr bwMode="auto">
          <a:xfrm>
            <a:off x="67770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9</a:t>
            </a:r>
          </a:p>
        </p:txBody>
      </p:sp>
      <p:sp>
        <p:nvSpPr>
          <p:cNvPr id="100403" name="Text Box 57"/>
          <p:cNvSpPr txBox="1">
            <a:spLocks noChangeArrowheads="1"/>
          </p:cNvSpPr>
          <p:nvPr>
            <p:custDataLst>
              <p:tags r:id="rId50"/>
            </p:custDataLst>
          </p:nvPr>
        </p:nvSpPr>
        <p:spPr bwMode="auto">
          <a:xfrm>
            <a:off x="838200" y="501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100404" name="Text Box 58"/>
          <p:cNvSpPr txBox="1">
            <a:spLocks noChangeArrowheads="1"/>
          </p:cNvSpPr>
          <p:nvPr>
            <p:custDataLst>
              <p:tags r:id="rId51"/>
            </p:custDataLst>
          </p:nvPr>
        </p:nvSpPr>
        <p:spPr bwMode="auto">
          <a:xfrm>
            <a:off x="762000" y="12319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0.5</a:t>
            </a:r>
          </a:p>
        </p:txBody>
      </p:sp>
      <p:sp>
        <p:nvSpPr>
          <p:cNvPr id="100405" name="Text Box 59"/>
          <p:cNvSpPr txBox="1">
            <a:spLocks noChangeArrowheads="1"/>
          </p:cNvSpPr>
          <p:nvPr>
            <p:custDataLst>
              <p:tags r:id="rId52"/>
            </p:custDataLst>
          </p:nvPr>
        </p:nvSpPr>
        <p:spPr bwMode="auto">
          <a:xfrm>
            <a:off x="1019175" y="2265363"/>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a:t>
            </a:r>
          </a:p>
        </p:txBody>
      </p:sp>
      <p:sp>
        <p:nvSpPr>
          <p:cNvPr id="100406" name="Line 60"/>
          <p:cNvSpPr>
            <a:spLocks noChangeShapeType="1"/>
          </p:cNvSpPr>
          <p:nvPr>
            <p:custDataLst>
              <p:tags r:id="rId53"/>
            </p:custDataLst>
          </p:nvPr>
        </p:nvSpPr>
        <p:spPr bwMode="auto">
          <a:xfrm>
            <a:off x="2100263" y="3386138"/>
            <a:ext cx="614362" cy="7572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07" name="Line 61"/>
          <p:cNvSpPr>
            <a:spLocks noChangeShapeType="1"/>
          </p:cNvSpPr>
          <p:nvPr>
            <p:custDataLst>
              <p:tags r:id="rId54"/>
            </p:custDataLst>
          </p:nvPr>
        </p:nvSpPr>
        <p:spPr bwMode="auto">
          <a:xfrm>
            <a:off x="2714625" y="4143375"/>
            <a:ext cx="614363" cy="2428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08" name="Line 62"/>
          <p:cNvSpPr>
            <a:spLocks noChangeShapeType="1"/>
          </p:cNvSpPr>
          <p:nvPr>
            <p:custDataLst>
              <p:tags r:id="rId55"/>
            </p:custDataLst>
          </p:nvPr>
        </p:nvSpPr>
        <p:spPr bwMode="auto">
          <a:xfrm>
            <a:off x="3328988" y="4386263"/>
            <a:ext cx="614362" cy="1143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09" name="Line 63"/>
          <p:cNvSpPr>
            <a:spLocks noChangeShapeType="1"/>
          </p:cNvSpPr>
          <p:nvPr>
            <p:custDataLst>
              <p:tags r:id="rId56"/>
            </p:custDataLst>
          </p:nvPr>
        </p:nvSpPr>
        <p:spPr bwMode="auto">
          <a:xfrm>
            <a:off x="3943350" y="4500563"/>
            <a:ext cx="600075" cy="85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10" name="Line 64"/>
          <p:cNvSpPr>
            <a:spLocks noChangeShapeType="1"/>
          </p:cNvSpPr>
          <p:nvPr>
            <p:custDataLst>
              <p:tags r:id="rId57"/>
            </p:custDataLst>
          </p:nvPr>
        </p:nvSpPr>
        <p:spPr bwMode="auto">
          <a:xfrm>
            <a:off x="4543425" y="4586288"/>
            <a:ext cx="614363" cy="428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11" name="Line 65"/>
          <p:cNvSpPr>
            <a:spLocks noChangeShapeType="1"/>
          </p:cNvSpPr>
          <p:nvPr>
            <p:custDataLst>
              <p:tags r:id="rId58"/>
            </p:custDataLst>
          </p:nvPr>
        </p:nvSpPr>
        <p:spPr bwMode="auto">
          <a:xfrm>
            <a:off x="5157788" y="4629150"/>
            <a:ext cx="614362" cy="428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12" name="Line 66"/>
          <p:cNvSpPr>
            <a:spLocks noChangeShapeType="1"/>
          </p:cNvSpPr>
          <p:nvPr>
            <p:custDataLst>
              <p:tags r:id="rId59"/>
            </p:custDataLst>
          </p:nvPr>
        </p:nvSpPr>
        <p:spPr bwMode="auto">
          <a:xfrm>
            <a:off x="5772150" y="4672013"/>
            <a:ext cx="614363" cy="28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13" name="Line 67"/>
          <p:cNvSpPr>
            <a:spLocks noChangeShapeType="1"/>
          </p:cNvSpPr>
          <p:nvPr>
            <p:custDataLst>
              <p:tags r:id="rId60"/>
            </p:custDataLst>
          </p:nvPr>
        </p:nvSpPr>
        <p:spPr bwMode="auto">
          <a:xfrm>
            <a:off x="6386513" y="4700588"/>
            <a:ext cx="614362" cy="28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14" name="Line 68"/>
          <p:cNvSpPr>
            <a:spLocks noChangeShapeType="1"/>
          </p:cNvSpPr>
          <p:nvPr>
            <p:custDataLst>
              <p:tags r:id="rId61"/>
            </p:custDataLst>
          </p:nvPr>
        </p:nvSpPr>
        <p:spPr bwMode="auto">
          <a:xfrm>
            <a:off x="7000875" y="4729163"/>
            <a:ext cx="6000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15" name="Text Box 69"/>
          <p:cNvSpPr txBox="1">
            <a:spLocks noChangeArrowheads="1"/>
          </p:cNvSpPr>
          <p:nvPr>
            <p:custDataLst>
              <p:tags r:id="rId62"/>
            </p:custDataLst>
          </p:nvPr>
        </p:nvSpPr>
        <p:spPr bwMode="auto">
          <a:xfrm>
            <a:off x="3733800" y="5835650"/>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solidFill>
                  <a:schemeClr val="accent2"/>
                </a:solidFill>
                <a:latin typeface="Comic Sans MS" pitchFamily="1" charset="0"/>
              </a:rPr>
              <a:t>nsteps = 9</a:t>
            </a:r>
          </a:p>
        </p:txBody>
      </p:sp>
      <p:sp>
        <p:nvSpPr>
          <p:cNvPr id="100416" name="Line 70"/>
          <p:cNvSpPr>
            <a:spLocks noChangeShapeType="1"/>
          </p:cNvSpPr>
          <p:nvPr>
            <p:custDataLst>
              <p:tags r:id="rId63"/>
            </p:custDataLst>
          </p:nvPr>
        </p:nvSpPr>
        <p:spPr bwMode="auto">
          <a:xfrm>
            <a:off x="5105400" y="5997575"/>
            <a:ext cx="2538413"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417" name="Line 71"/>
          <p:cNvSpPr>
            <a:spLocks noChangeShapeType="1"/>
          </p:cNvSpPr>
          <p:nvPr>
            <p:custDataLst>
              <p:tags r:id="rId64"/>
            </p:custDataLst>
          </p:nvPr>
        </p:nvSpPr>
        <p:spPr bwMode="auto">
          <a:xfrm flipH="1">
            <a:off x="2057400" y="5999163"/>
            <a:ext cx="1752600"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418" name="Line 72"/>
          <p:cNvSpPr>
            <a:spLocks noChangeShapeType="1"/>
          </p:cNvSpPr>
          <p:nvPr>
            <p:custDataLst>
              <p:tags r:id="rId65"/>
            </p:custDataLst>
          </p:nvPr>
        </p:nvSpPr>
        <p:spPr bwMode="auto">
          <a:xfrm rot="-5400000">
            <a:off x="1335881" y="1466057"/>
            <a:ext cx="1528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19" name="Text Box 73"/>
          <p:cNvSpPr txBox="1">
            <a:spLocks noChangeArrowheads="1"/>
          </p:cNvSpPr>
          <p:nvPr>
            <p:custDataLst>
              <p:tags r:id="rId66"/>
            </p:custDataLst>
          </p:nvPr>
        </p:nvSpPr>
        <p:spPr bwMode="auto">
          <a:xfrm>
            <a:off x="1905000" y="1730375"/>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solidFill>
                  <a:schemeClr val="accent2"/>
                </a:solidFill>
                <a:latin typeface="Comic Sans MS" pitchFamily="1" charset="0"/>
              </a:rPr>
              <a:t>area</a:t>
            </a:r>
          </a:p>
        </p:txBody>
      </p:sp>
      <p:sp>
        <p:nvSpPr>
          <p:cNvPr id="100420" name="Text Box 74"/>
          <p:cNvSpPr txBox="1">
            <a:spLocks noChangeArrowheads="1"/>
          </p:cNvSpPr>
          <p:nvPr>
            <p:custDataLst>
              <p:tags r:id="rId67"/>
            </p:custDataLst>
          </p:nvPr>
        </p:nvSpPr>
        <p:spPr bwMode="auto">
          <a:xfrm>
            <a:off x="1371600" y="5470525"/>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solidFill>
                  <a:schemeClr val="accent2"/>
                </a:solidFill>
                <a:latin typeface="Comic Sans MS" pitchFamily="1" charset="0"/>
              </a:rPr>
              <a:t>xmin = 1.0</a:t>
            </a:r>
          </a:p>
        </p:txBody>
      </p:sp>
      <p:sp>
        <p:nvSpPr>
          <p:cNvPr id="100421" name="Text Box 75"/>
          <p:cNvSpPr txBox="1">
            <a:spLocks noChangeArrowheads="1"/>
          </p:cNvSpPr>
          <p:nvPr>
            <p:custDataLst>
              <p:tags r:id="rId68"/>
            </p:custDataLst>
          </p:nvPr>
        </p:nvSpPr>
        <p:spPr bwMode="auto">
          <a:xfrm>
            <a:off x="6858000" y="5470525"/>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solidFill>
                  <a:schemeClr val="accent2"/>
                </a:solidFill>
                <a:latin typeface="Comic Sans MS" pitchFamily="1" charset="0"/>
              </a:rPr>
              <a:t>xmax = 10.0</a:t>
            </a:r>
          </a:p>
        </p:txBody>
      </p:sp>
      <p:grpSp>
        <p:nvGrpSpPr>
          <p:cNvPr id="100422" name="Group 76"/>
          <p:cNvGrpSpPr>
            <a:grpSpLocks/>
          </p:cNvGrpSpPr>
          <p:nvPr>
            <p:custDataLst>
              <p:tags r:id="rId69"/>
            </p:custDataLst>
          </p:nvPr>
        </p:nvGrpSpPr>
        <p:grpSpPr bwMode="auto">
          <a:xfrm>
            <a:off x="5257800" y="1425575"/>
            <a:ext cx="1905000" cy="581025"/>
            <a:chOff x="3792" y="393"/>
            <a:chExt cx="1200" cy="366"/>
          </a:xfrm>
        </p:grpSpPr>
        <p:sp>
          <p:nvSpPr>
            <p:cNvPr id="100423" name="Text Box 77"/>
            <p:cNvSpPr txBox="1">
              <a:spLocks noChangeArrowheads="1"/>
            </p:cNvSpPr>
            <p:nvPr>
              <p:custDataLst>
                <p:tags r:id="rId70"/>
              </p:custDataLst>
            </p:nvPr>
          </p:nvSpPr>
          <p:spPr bwMode="auto">
            <a:xfrm>
              <a:off x="3792" y="432"/>
              <a:ext cx="8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i="1">
                  <a:solidFill>
                    <a:srgbClr val="0EEE16"/>
                  </a:solidFill>
                </a:rPr>
                <a:t>y = </a:t>
              </a:r>
            </a:p>
          </p:txBody>
        </p:sp>
        <p:sp>
          <p:nvSpPr>
            <p:cNvPr id="100424" name="Text Box 78"/>
            <p:cNvSpPr txBox="1">
              <a:spLocks noChangeArrowheads="1"/>
            </p:cNvSpPr>
            <p:nvPr>
              <p:custDataLst>
                <p:tags r:id="rId71"/>
              </p:custDataLst>
            </p:nvPr>
          </p:nvSpPr>
          <p:spPr bwMode="auto">
            <a:xfrm>
              <a:off x="4176" y="393"/>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a:solidFill>
                    <a:srgbClr val="0EEE16"/>
                  </a:solidFill>
                </a:rPr>
                <a:t>1 </a:t>
              </a:r>
            </a:p>
          </p:txBody>
        </p:sp>
        <p:sp>
          <p:nvSpPr>
            <p:cNvPr id="100425" name="Text Box 79"/>
            <p:cNvSpPr txBox="1">
              <a:spLocks noChangeArrowheads="1"/>
            </p:cNvSpPr>
            <p:nvPr>
              <p:custDataLst>
                <p:tags r:id="rId72"/>
              </p:custDataLst>
            </p:nvPr>
          </p:nvSpPr>
          <p:spPr bwMode="auto">
            <a:xfrm>
              <a:off x="4176" y="528"/>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a:solidFill>
                    <a:srgbClr val="0EEE16"/>
                  </a:solidFill>
                </a:rPr>
                <a:t>x </a:t>
              </a:r>
            </a:p>
          </p:txBody>
        </p:sp>
        <p:sp>
          <p:nvSpPr>
            <p:cNvPr id="100426" name="Line 80"/>
            <p:cNvSpPr>
              <a:spLocks noChangeShapeType="1"/>
            </p:cNvSpPr>
            <p:nvPr>
              <p:custDataLst>
                <p:tags r:id="rId73"/>
              </p:custDataLst>
            </p:nvPr>
          </p:nvSpPr>
          <p:spPr bwMode="auto">
            <a:xfrm>
              <a:off x="4176" y="586"/>
              <a:ext cx="192" cy="0"/>
            </a:xfrm>
            <a:prstGeom prst="line">
              <a:avLst/>
            </a:prstGeom>
            <a:noFill/>
            <a:ln w="19050">
              <a:solidFill>
                <a:srgbClr val="0EEE1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custDataLst>
              <p:tags r:id="rId1"/>
            </p:custDataLst>
          </p:nvPr>
        </p:nvSpPr>
        <p:spPr bwMode="auto">
          <a:xfrm>
            <a:off x="4267200" y="258763"/>
            <a:ext cx="40386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latin typeface="Courier New" pitchFamily="1" charset="0"/>
              </a:rPr>
              <a:t>sum</a:t>
            </a:r>
            <a:endParaRPr lang="en-US" sz="4200"/>
          </a:p>
        </p:txBody>
      </p:sp>
      <p:grpSp>
        <p:nvGrpSpPr>
          <p:cNvPr id="101379" name="Group 3"/>
          <p:cNvGrpSpPr>
            <a:grpSpLocks/>
          </p:cNvGrpSpPr>
          <p:nvPr>
            <p:custDataLst>
              <p:tags r:id="rId2"/>
            </p:custDataLst>
          </p:nvPr>
        </p:nvGrpSpPr>
        <p:grpSpPr bwMode="auto">
          <a:xfrm>
            <a:off x="4170363" y="1114425"/>
            <a:ext cx="4505325" cy="180975"/>
            <a:chOff x="295" y="1311"/>
            <a:chExt cx="5177" cy="114"/>
          </a:xfrm>
        </p:grpSpPr>
        <p:sp>
          <p:nvSpPr>
            <p:cNvPr id="101386" name="Rectangle 4"/>
            <p:cNvSpPr>
              <a:spLocks noChangeArrowheads="1"/>
            </p:cNvSpPr>
            <p:nvPr>
              <p:custDataLst>
                <p:tags r:id="rId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1387" name="Rectangle 5"/>
            <p:cNvSpPr>
              <a:spLocks noChangeArrowheads="1"/>
            </p:cNvSpPr>
            <p:nvPr>
              <p:custDataLst>
                <p:tags r:id="rId1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1380" name="Text Box 6"/>
          <p:cNvSpPr txBox="1">
            <a:spLocks noChangeArrowheads="1"/>
          </p:cNvSpPr>
          <p:nvPr>
            <p:custDataLst>
              <p:tags r:id="rId3"/>
            </p:custDataLst>
          </p:nvPr>
        </p:nvSpPr>
        <p:spPr bwMode="auto">
          <a:xfrm>
            <a:off x="519113" y="2273300"/>
            <a:ext cx="3671887"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&gt;&gt;&gt;  L = </a:t>
            </a:r>
            <a:r>
              <a:rPr lang="en-US" sz="1800" b="1">
                <a:solidFill>
                  <a:srgbClr val="1E16E4"/>
                </a:solidFill>
                <a:latin typeface="Courier New" pitchFamily="1" charset="0"/>
              </a:rPr>
              <a:t>[1,2,3,4]</a:t>
            </a:r>
            <a:endParaRPr lang="en-US" sz="1800" b="1">
              <a:solidFill>
                <a:srgbClr val="EB102C"/>
              </a:solidFill>
              <a:latin typeface="Courier New" pitchFamily="1" charset="0"/>
            </a:endParaRPr>
          </a:p>
          <a:p>
            <a:pPr>
              <a:spcBef>
                <a:spcPct val="50000"/>
              </a:spcBef>
            </a:pPr>
            <a:r>
              <a:rPr lang="en-US" sz="1800" b="1">
                <a:latin typeface="Courier New" pitchFamily="1" charset="0"/>
              </a:rPr>
              <a:t>&gt;&gt;&gt;</a:t>
            </a:r>
            <a:r>
              <a:rPr lang="en-US" sz="1800" b="1">
                <a:solidFill>
                  <a:srgbClr val="EB102C"/>
                </a:solidFill>
                <a:latin typeface="Courier New" pitchFamily="1" charset="0"/>
              </a:rPr>
              <a:t>  sum</a:t>
            </a:r>
            <a:r>
              <a:rPr lang="en-US" sz="1800" b="1">
                <a:latin typeface="Courier New" pitchFamily="1" charset="0"/>
              </a:rPr>
              <a:t>(L)</a:t>
            </a:r>
          </a:p>
        </p:txBody>
      </p:sp>
      <p:sp>
        <p:nvSpPr>
          <p:cNvPr id="101381" name="Text Box 17"/>
          <p:cNvSpPr txBox="1">
            <a:spLocks noChangeArrowheads="1"/>
          </p:cNvSpPr>
          <p:nvPr>
            <p:custDataLst>
              <p:tags r:id="rId4"/>
            </p:custDataLst>
          </p:nvPr>
        </p:nvSpPr>
        <p:spPr bwMode="auto">
          <a:xfrm>
            <a:off x="250825" y="276225"/>
            <a:ext cx="3657600" cy="1631950"/>
          </a:xfrm>
          <a:prstGeom prst="rect">
            <a:avLst/>
          </a:prstGeom>
          <a:noFill/>
          <a:ln w="19050">
            <a:solidFill>
              <a:srgbClr val="1E16E4"/>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sz="1200" b="1">
                <a:solidFill>
                  <a:schemeClr val="hlink"/>
                </a:solidFill>
                <a:latin typeface="Courier New" pitchFamily="1" charset="0"/>
              </a:rPr>
              <a:t>def</a:t>
            </a:r>
            <a:r>
              <a:rPr lang="en-US" sz="1200" b="1">
                <a:latin typeface="Courier New" pitchFamily="1" charset="0"/>
              </a:rPr>
              <a:t> </a:t>
            </a:r>
            <a:r>
              <a:rPr lang="en-US" sz="1200" b="1">
                <a:solidFill>
                  <a:srgbClr val="EB102C"/>
                </a:solidFill>
                <a:latin typeface="Courier New" pitchFamily="1" charset="0"/>
              </a:rPr>
              <a:t>sum</a:t>
            </a:r>
            <a:r>
              <a:rPr lang="en-US" sz="1200" b="1">
                <a:latin typeface="Courier New" pitchFamily="1" charset="0"/>
              </a:rPr>
              <a:t>(L):</a:t>
            </a:r>
          </a:p>
          <a:p>
            <a:pPr>
              <a:lnSpc>
                <a:spcPct val="60000"/>
              </a:lnSpc>
              <a:spcBef>
                <a:spcPct val="50000"/>
              </a:spcBef>
            </a:pPr>
            <a:r>
              <a:rPr lang="en-US" sz="1200" b="1">
                <a:solidFill>
                  <a:srgbClr val="B410CE"/>
                </a:solidFill>
                <a:latin typeface="Courier New" pitchFamily="1" charset="0"/>
              </a:rPr>
              <a:t>    """ input: a list of numbers, L</a:t>
            </a:r>
          </a:p>
          <a:p>
            <a:pPr>
              <a:lnSpc>
                <a:spcPct val="60000"/>
              </a:lnSpc>
              <a:spcBef>
                <a:spcPct val="50000"/>
              </a:spcBef>
            </a:pPr>
            <a:r>
              <a:rPr lang="en-US" sz="1200" b="1">
                <a:solidFill>
                  <a:srgbClr val="B410CE"/>
                </a:solidFill>
                <a:latin typeface="Courier New" pitchFamily="1" charset="0"/>
              </a:rPr>
              <a:t>        output: L's sum</a:t>
            </a:r>
          </a:p>
          <a:p>
            <a:pPr>
              <a:lnSpc>
                <a:spcPct val="60000"/>
              </a:lnSpc>
              <a:spcBef>
                <a:spcPct val="50000"/>
              </a:spcBef>
            </a:pPr>
            <a:r>
              <a:rPr lang="en-US" sz="1200" b="1">
                <a:solidFill>
                  <a:srgbClr val="B410CE"/>
                </a:solidFill>
                <a:latin typeface="Courier New" pitchFamily="1" charset="0"/>
              </a:rPr>
              <a:t>    """</a:t>
            </a:r>
            <a:endParaRPr lang="en-US" sz="1200" b="1">
              <a:latin typeface="Courier New" pitchFamily="1" charset="0"/>
            </a:endParaRP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if</a:t>
            </a:r>
            <a:r>
              <a:rPr lang="en-US" sz="1200" b="1">
                <a:latin typeface="Courier New" pitchFamily="1" charset="0"/>
              </a:rPr>
              <a:t> len(L) == 0:</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0.0</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else</a:t>
            </a:r>
            <a:r>
              <a:rPr lang="en-US" sz="1200" b="1">
                <a:latin typeface="Courier New" pitchFamily="1" charset="0"/>
              </a:rPr>
              <a:t>:</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L[0] + </a:t>
            </a:r>
            <a:r>
              <a:rPr lang="en-US" sz="1200" b="1">
                <a:solidFill>
                  <a:srgbClr val="EB102C"/>
                </a:solidFill>
                <a:latin typeface="Courier New" pitchFamily="1" charset="0"/>
              </a:rPr>
              <a:t>sum</a:t>
            </a:r>
            <a:r>
              <a:rPr lang="en-US" sz="1200" b="1">
                <a:latin typeface="Courier New" pitchFamily="1" charset="0"/>
              </a:rPr>
              <a:t>(L[1:])</a:t>
            </a:r>
          </a:p>
        </p:txBody>
      </p:sp>
      <p:sp>
        <p:nvSpPr>
          <p:cNvPr id="101382" name="Rectangle 18"/>
          <p:cNvSpPr>
            <a:spLocks noChangeArrowheads="1"/>
          </p:cNvSpPr>
          <p:nvPr>
            <p:custDataLst>
              <p:tags r:id="rId5"/>
            </p:custDataLst>
          </p:nvPr>
        </p:nvSpPr>
        <p:spPr bwMode="auto">
          <a:xfrm>
            <a:off x="4524375" y="1524000"/>
            <a:ext cx="2105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spcBef>
                <a:spcPct val="50000"/>
              </a:spcBef>
            </a:pPr>
            <a:r>
              <a:rPr lang="en-US" sz="1800" b="1">
                <a:solidFill>
                  <a:srgbClr val="EB102C"/>
                </a:solidFill>
                <a:latin typeface="Courier New" pitchFamily="1" charset="0"/>
              </a:rPr>
              <a:t>sum</a:t>
            </a:r>
            <a:r>
              <a:rPr lang="en-US" sz="1800" b="1">
                <a:latin typeface="Courier New" pitchFamily="1" charset="0"/>
              </a:rPr>
              <a:t>(</a:t>
            </a:r>
            <a:r>
              <a:rPr lang="en-US" sz="1800" b="1">
                <a:solidFill>
                  <a:srgbClr val="1E16E4"/>
                </a:solidFill>
                <a:latin typeface="Courier New" pitchFamily="1" charset="0"/>
              </a:rPr>
              <a:t>[1,2,3,4]</a:t>
            </a:r>
            <a:r>
              <a:rPr lang="en-US" sz="1800" b="1">
                <a:latin typeface="Courier New" pitchFamily="1" charset="0"/>
              </a:rPr>
              <a:t>)</a:t>
            </a:r>
          </a:p>
        </p:txBody>
      </p:sp>
      <p:sp>
        <p:nvSpPr>
          <p:cNvPr id="101383" name="Rectangle 19"/>
          <p:cNvSpPr>
            <a:spLocks noChangeArrowheads="1"/>
          </p:cNvSpPr>
          <p:nvPr>
            <p:custDataLst>
              <p:tags r:id="rId6"/>
            </p:custDataLst>
          </p:nvPr>
        </p:nvSpPr>
        <p:spPr bwMode="auto">
          <a:xfrm>
            <a:off x="4524375" y="2667000"/>
            <a:ext cx="25161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spcBef>
                <a:spcPct val="50000"/>
              </a:spcBef>
            </a:pPr>
            <a:r>
              <a:rPr lang="en-US" sz="1800" b="1">
                <a:solidFill>
                  <a:srgbClr val="1E16E4"/>
                </a:solidFill>
                <a:latin typeface="Courier New" pitchFamily="1" charset="0"/>
              </a:rPr>
              <a:t>L[0] + </a:t>
            </a:r>
            <a:r>
              <a:rPr lang="en-US" sz="1800" b="1">
                <a:solidFill>
                  <a:srgbClr val="EB102C"/>
                </a:solidFill>
                <a:latin typeface="Courier New" pitchFamily="1" charset="0"/>
              </a:rPr>
              <a:t>sum</a:t>
            </a:r>
            <a:r>
              <a:rPr lang="en-US" sz="1800" b="1">
                <a:solidFill>
                  <a:srgbClr val="1E16E4"/>
                </a:solidFill>
                <a:latin typeface="Courier New" pitchFamily="1" charset="0"/>
              </a:rPr>
              <a:t>(L[1:])</a:t>
            </a:r>
            <a:endParaRPr lang="en-US" sz="1800" b="1">
              <a:latin typeface="Courier New" pitchFamily="1" charset="0"/>
            </a:endParaRPr>
          </a:p>
        </p:txBody>
      </p:sp>
      <p:sp>
        <p:nvSpPr>
          <p:cNvPr id="101384" name="Rectangle 20"/>
          <p:cNvSpPr>
            <a:spLocks noChangeArrowheads="1"/>
          </p:cNvSpPr>
          <p:nvPr>
            <p:custDataLst>
              <p:tags r:id="rId7"/>
            </p:custDataLst>
          </p:nvPr>
        </p:nvSpPr>
        <p:spPr bwMode="auto">
          <a:xfrm>
            <a:off x="5578475" y="1949450"/>
            <a:ext cx="320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a:solidFill>
                  <a:srgbClr val="1E16E4"/>
                </a:solidFill>
                <a:latin typeface="Courier New" pitchFamily="1" charset="0"/>
              </a:rPr>
              <a:t>L</a:t>
            </a:r>
          </a:p>
        </p:txBody>
      </p:sp>
      <p:sp>
        <p:nvSpPr>
          <p:cNvPr id="101385" name="Rectangle 21"/>
          <p:cNvSpPr>
            <a:spLocks noChangeArrowheads="1"/>
          </p:cNvSpPr>
          <p:nvPr>
            <p:custDataLst>
              <p:tags r:id="rId8"/>
            </p:custDataLst>
          </p:nvPr>
        </p:nvSpPr>
        <p:spPr bwMode="auto">
          <a:xfrm>
            <a:off x="4524375" y="2986088"/>
            <a:ext cx="279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spcBef>
                <a:spcPct val="50000"/>
              </a:spcBef>
            </a:pPr>
            <a:r>
              <a:rPr lang="en-US" sz="1800" b="1">
                <a:solidFill>
                  <a:srgbClr val="1E16E4"/>
                </a:solidFill>
                <a:latin typeface="Courier New" pitchFamily="1" charset="0"/>
              </a:rPr>
              <a:t> 1   + </a:t>
            </a:r>
            <a:r>
              <a:rPr lang="en-US" sz="1800" b="1">
                <a:solidFill>
                  <a:srgbClr val="EB102C"/>
                </a:solidFill>
                <a:latin typeface="Courier New" pitchFamily="1" charset="0"/>
              </a:rPr>
              <a:t>sum</a:t>
            </a:r>
            <a:r>
              <a:rPr lang="en-US" sz="1800" b="1">
                <a:solidFill>
                  <a:srgbClr val="1E16E4"/>
                </a:solidFill>
                <a:latin typeface="Courier New" pitchFamily="1" charset="0"/>
              </a:rPr>
              <a:t>([2,3,4])</a:t>
            </a:r>
            <a:endParaRPr lang="en-US" sz="1800" b="1">
              <a:latin typeface="Courier New" pitchFamily="1" charset="0"/>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l="29688" t="37097" r="28125" b="6989"/>
          <a:stretch>
            <a:fillRect/>
          </a:stretch>
        </p:blipFill>
        <p:spPr bwMode="auto">
          <a:xfrm>
            <a:off x="457200" y="381000"/>
            <a:ext cx="4114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 Box 3"/>
          <p:cNvSpPr txBox="1">
            <a:spLocks noChangeArrowheads="1"/>
          </p:cNvSpPr>
          <p:nvPr>
            <p:custDataLst>
              <p:tags r:id="rId2"/>
            </p:custDataLst>
          </p:nvPr>
        </p:nvSpPr>
        <p:spPr bwMode="auto">
          <a:xfrm>
            <a:off x="609600" y="4876800"/>
            <a:ext cx="43434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1" hangingPunct="1">
              <a:spcBef>
                <a:spcPct val="50000"/>
              </a:spcBef>
            </a:pPr>
            <a:r>
              <a:rPr lang="en-US" sz="1800">
                <a:solidFill>
                  <a:srgbClr val="800080"/>
                </a:solidFill>
                <a:latin typeface="Arial" charset="0"/>
              </a:rPr>
              <a:t>Depends what you mean by </a:t>
            </a:r>
            <a:r>
              <a:rPr lang="en-US" sz="1800" i="1">
                <a:solidFill>
                  <a:srgbClr val="800080"/>
                </a:solidFill>
                <a:latin typeface="Arial" charset="0"/>
              </a:rPr>
              <a:t>real …</a:t>
            </a:r>
            <a:endParaRPr lang="en-US" sz="1800">
              <a:solidFill>
                <a:srgbClr val="800080"/>
              </a:solidFill>
              <a:latin typeface="Arial" charset="0"/>
            </a:endParaRPr>
          </a:p>
          <a:p>
            <a:pPr algn="ctr" eaLnBrk="1" hangingPunct="1">
              <a:spcBef>
                <a:spcPct val="50000"/>
              </a:spcBef>
            </a:pPr>
            <a:r>
              <a:rPr lang="en-US" sz="1800">
                <a:solidFill>
                  <a:srgbClr val="800080"/>
                </a:solidFill>
                <a:latin typeface="Arial" charset="0"/>
              </a:rPr>
              <a:t>(show recursion.swf)</a:t>
            </a:r>
          </a:p>
        </p:txBody>
      </p:sp>
      <p:pic>
        <p:nvPicPr>
          <p:cNvPr id="102404" name="Picture 4"/>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5257800" y="403860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5"/>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5029200" y="609600"/>
            <a:ext cx="3810000"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479425" y="319088"/>
            <a:ext cx="8223250" cy="619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3"/>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1524000" y="2819400"/>
            <a:ext cx="31750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custDataLst>
              <p:tags r:id="rId1"/>
            </p:custDataLst>
          </p:nvPr>
        </p:nvSpPr>
        <p:spPr bwMode="auto">
          <a:xfrm>
            <a:off x="533400" y="258763"/>
            <a:ext cx="6248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latin typeface="Courier New" pitchFamily="1" charset="0"/>
              </a:rPr>
              <a:t>sum, </a:t>
            </a:r>
            <a:r>
              <a:rPr lang="en-US" sz="4200" b="1">
                <a:solidFill>
                  <a:schemeClr val="bg2"/>
                </a:solidFill>
                <a:latin typeface="Courier New" pitchFamily="1" charset="0"/>
              </a:rPr>
              <a:t>range</a:t>
            </a:r>
          </a:p>
        </p:txBody>
      </p:sp>
      <p:grpSp>
        <p:nvGrpSpPr>
          <p:cNvPr id="104451" name="Group 3"/>
          <p:cNvGrpSpPr>
            <a:grpSpLocks/>
          </p:cNvGrpSpPr>
          <p:nvPr>
            <p:custDataLst>
              <p:tags r:id="rId2"/>
            </p:custDataLst>
          </p:nvPr>
        </p:nvGrpSpPr>
        <p:grpSpPr bwMode="auto">
          <a:xfrm>
            <a:off x="457200" y="1114425"/>
            <a:ext cx="6534150" cy="180975"/>
            <a:chOff x="295" y="1311"/>
            <a:chExt cx="5177" cy="114"/>
          </a:xfrm>
        </p:grpSpPr>
        <p:sp>
          <p:nvSpPr>
            <p:cNvPr id="104475" name="Rectangle 4"/>
            <p:cNvSpPr>
              <a:spLocks noChangeArrowheads="1"/>
            </p:cNvSpPr>
            <p:nvPr>
              <p:custDataLst>
                <p:tags r:id="rId2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4476" name="Rectangle 5"/>
            <p:cNvSpPr>
              <a:spLocks noChangeArrowheads="1"/>
            </p:cNvSpPr>
            <p:nvPr>
              <p:custDataLst>
                <p:tags r:id="rId2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4452" name="Text Box 6"/>
          <p:cNvSpPr txBox="1">
            <a:spLocks noChangeArrowheads="1"/>
          </p:cNvSpPr>
          <p:nvPr>
            <p:custDataLst>
              <p:tags r:id="rId3"/>
            </p:custDataLst>
          </p:nvPr>
        </p:nvSpPr>
        <p:spPr bwMode="auto">
          <a:xfrm>
            <a:off x="304800" y="1552575"/>
            <a:ext cx="883920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DA740E"/>
                </a:solidFill>
                <a:latin typeface="Courier New" pitchFamily="1" charset="0"/>
              </a:rPr>
              <a:t>def</a:t>
            </a:r>
            <a:r>
              <a:rPr lang="en-US" b="1">
                <a:latin typeface="Courier New" pitchFamily="1" charset="0"/>
              </a:rPr>
              <a:t> </a:t>
            </a:r>
            <a:r>
              <a:rPr lang="en-US" b="1">
                <a:solidFill>
                  <a:srgbClr val="EB102C"/>
                </a:solidFill>
                <a:latin typeface="Courier New" pitchFamily="1" charset="0"/>
              </a:rPr>
              <a:t>range</a:t>
            </a:r>
            <a:r>
              <a:rPr lang="en-US" b="1">
                <a:latin typeface="Courier New" pitchFamily="1" charset="0"/>
              </a:rPr>
              <a:t>(low,hi):</a:t>
            </a:r>
          </a:p>
          <a:p>
            <a:pPr>
              <a:spcBef>
                <a:spcPct val="50000"/>
              </a:spcBef>
            </a:pPr>
            <a:r>
              <a:rPr lang="en-US" b="1">
                <a:solidFill>
                  <a:srgbClr val="B410CE"/>
                </a:solidFill>
                <a:latin typeface="Courier New" pitchFamily="1" charset="0"/>
              </a:rPr>
              <a:t>    </a:t>
            </a:r>
            <a:r>
              <a:rPr lang="en-US" b="1">
                <a:solidFill>
                  <a:srgbClr val="0A8E12"/>
                </a:solidFill>
                <a:latin typeface="Courier New" pitchFamily="1" charset="0"/>
              </a:rPr>
              <a:t>""" input: two ints, low and hi</a:t>
            </a:r>
          </a:p>
          <a:p>
            <a:pPr>
              <a:spcBef>
                <a:spcPct val="50000"/>
              </a:spcBef>
            </a:pPr>
            <a:r>
              <a:rPr lang="en-US" b="1">
                <a:solidFill>
                  <a:srgbClr val="0A8E12"/>
                </a:solidFill>
                <a:latin typeface="Courier New" pitchFamily="1" charset="0"/>
              </a:rPr>
              <a:t>        output: int list from low up to hi</a:t>
            </a:r>
          </a:p>
          <a:p>
            <a:pPr>
              <a:spcBef>
                <a:spcPct val="50000"/>
              </a:spcBef>
            </a:pPr>
            <a:r>
              <a:rPr lang="en-US" b="1">
                <a:solidFill>
                  <a:srgbClr val="0A8E12"/>
                </a:solidFill>
                <a:latin typeface="Courier New" pitchFamily="1" charset="0"/>
              </a:rPr>
              <a:t>    """</a:t>
            </a:r>
            <a:endParaRPr lang="en-US" b="1">
              <a:latin typeface="Courier New" pitchFamily="1" charset="0"/>
            </a:endParaRPr>
          </a:p>
          <a:p>
            <a:pPr>
              <a:spcBef>
                <a:spcPct val="50000"/>
              </a:spcBef>
            </a:pPr>
            <a:r>
              <a:rPr lang="en-US" b="1">
                <a:latin typeface="Courier New" pitchFamily="1" charset="0"/>
              </a:rPr>
              <a:t>    </a:t>
            </a:r>
            <a:r>
              <a:rPr lang="en-US" b="1">
                <a:solidFill>
                  <a:srgbClr val="DA740E"/>
                </a:solidFill>
                <a:latin typeface="Courier New" pitchFamily="1" charset="0"/>
              </a:rPr>
              <a:t>if</a:t>
            </a:r>
            <a:r>
              <a:rPr lang="en-US" b="1">
                <a:solidFill>
                  <a:schemeClr val="hlink"/>
                </a:solidFill>
                <a:latin typeface="Courier New" pitchFamily="1" charset="0"/>
              </a:rPr>
              <a:t> </a:t>
            </a:r>
            <a:r>
              <a:rPr lang="en-US" b="1">
                <a:latin typeface="Courier New" pitchFamily="1" charset="0"/>
              </a:rPr>
              <a:t>hi &lt;= low:</a:t>
            </a:r>
          </a:p>
          <a:p>
            <a:pPr>
              <a:spcBef>
                <a:spcPct val="50000"/>
              </a:spcBef>
            </a:pPr>
            <a:r>
              <a:rPr lang="en-US" b="1">
                <a:latin typeface="Courier New" pitchFamily="1" charset="0"/>
              </a:rPr>
              <a:t>        </a:t>
            </a:r>
            <a:r>
              <a:rPr lang="en-US" b="1">
                <a:solidFill>
                  <a:srgbClr val="DA740E"/>
                </a:solidFill>
                <a:latin typeface="Courier New" pitchFamily="1" charset="0"/>
              </a:rPr>
              <a:t>return</a:t>
            </a:r>
            <a:r>
              <a:rPr lang="en-US" b="1">
                <a:latin typeface="Courier New" pitchFamily="1" charset="0"/>
              </a:rPr>
              <a:t> []</a:t>
            </a:r>
          </a:p>
          <a:p>
            <a:pPr>
              <a:spcBef>
                <a:spcPct val="50000"/>
              </a:spcBef>
            </a:pPr>
            <a:r>
              <a:rPr lang="en-US" b="1">
                <a:latin typeface="Courier New" pitchFamily="1" charset="0"/>
              </a:rPr>
              <a:t>    </a:t>
            </a:r>
            <a:r>
              <a:rPr lang="en-US" b="1">
                <a:solidFill>
                  <a:srgbClr val="DA740E"/>
                </a:solidFill>
                <a:latin typeface="Courier New" pitchFamily="1" charset="0"/>
              </a:rPr>
              <a:t>else</a:t>
            </a:r>
            <a:r>
              <a:rPr lang="en-US" b="1">
                <a:latin typeface="Courier New" pitchFamily="1" charset="0"/>
              </a:rPr>
              <a:t>:</a:t>
            </a:r>
          </a:p>
          <a:p>
            <a:pPr>
              <a:spcBef>
                <a:spcPct val="50000"/>
              </a:spcBef>
            </a:pPr>
            <a:r>
              <a:rPr lang="en-US" b="1">
                <a:latin typeface="Courier New" pitchFamily="1" charset="0"/>
              </a:rPr>
              <a:t>        </a:t>
            </a:r>
            <a:r>
              <a:rPr lang="en-US" b="1">
                <a:solidFill>
                  <a:srgbClr val="DA740E"/>
                </a:solidFill>
                <a:latin typeface="Courier New" pitchFamily="1" charset="0"/>
              </a:rPr>
              <a:t>return</a:t>
            </a:r>
            <a:endParaRPr lang="en-US" b="1">
              <a:latin typeface="Courier New" pitchFamily="1" charset="0"/>
            </a:endParaRPr>
          </a:p>
        </p:txBody>
      </p:sp>
      <p:pic>
        <p:nvPicPr>
          <p:cNvPr id="104453" name="Picture 7"/>
          <p:cNvPicPr>
            <a:picLocks noChangeAspect="1" noChangeArrowheads="1"/>
          </p:cNvPicPr>
          <p:nvPr>
            <p:custDataLst>
              <p:tags r:id="rId4"/>
            </p:custDataLst>
          </p:nvPr>
        </p:nvPicPr>
        <p:blipFill>
          <a:blip r:embed="rId24">
            <a:extLst>
              <a:ext uri="{28A0092B-C50C-407E-A947-70E740481C1C}">
                <a14:useLocalDpi xmlns:a14="http://schemas.microsoft.com/office/drawing/2010/main" val="0"/>
              </a:ext>
            </a:extLst>
          </a:blip>
          <a:srcRect/>
          <a:stretch>
            <a:fillRect/>
          </a:stretch>
        </p:blipFill>
        <p:spPr bwMode="auto">
          <a:xfrm>
            <a:off x="7656513" y="152400"/>
            <a:ext cx="12223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4454" name="Text Box 8"/>
          <p:cNvSpPr txBox="1">
            <a:spLocks noChangeArrowheads="1"/>
          </p:cNvSpPr>
          <p:nvPr>
            <p:custDataLst>
              <p:tags r:id="rId5"/>
            </p:custDataLst>
          </p:nvPr>
        </p:nvSpPr>
        <p:spPr bwMode="auto">
          <a:xfrm>
            <a:off x="7543800" y="1600200"/>
            <a:ext cx="1447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00">
                <a:solidFill>
                  <a:srgbClr val="067B0E"/>
                </a:solidFill>
                <a:latin typeface="Comic Sans MS" pitchFamily="1" charset="0"/>
              </a:rPr>
              <a:t>what's cookin' here?</a:t>
            </a:r>
          </a:p>
        </p:txBody>
      </p:sp>
      <p:sp>
        <p:nvSpPr>
          <p:cNvPr id="104455" name="Text Box 9"/>
          <p:cNvSpPr txBox="1">
            <a:spLocks noChangeArrowheads="1"/>
          </p:cNvSpPr>
          <p:nvPr>
            <p:custDataLst>
              <p:tags r:id="rId6"/>
            </p:custDataLst>
          </p:nvPr>
        </p:nvSpPr>
        <p:spPr bwMode="auto">
          <a:xfrm>
            <a:off x="7162800" y="3124200"/>
            <a:ext cx="1447800" cy="323850"/>
          </a:xfrm>
          <a:prstGeom prst="rect">
            <a:avLst/>
          </a:prstGeom>
          <a:noFill/>
          <a:ln w="19050">
            <a:solidFill>
              <a:srgbClr val="0A8E1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a:solidFill>
                  <a:srgbClr val="0A8E12"/>
                </a:solidFill>
                <a:latin typeface="Comic Sans MS" pitchFamily="1" charset="0"/>
              </a:rPr>
              <a:t>excluding </a:t>
            </a:r>
            <a:r>
              <a:rPr lang="en-US" sz="1400">
                <a:solidFill>
                  <a:srgbClr val="0A8E12"/>
                </a:solidFill>
              </a:rPr>
              <a:t> </a:t>
            </a:r>
            <a:r>
              <a:rPr lang="en-US" sz="1400" b="1">
                <a:solidFill>
                  <a:srgbClr val="0A8E12"/>
                </a:solidFill>
                <a:latin typeface="Courier New" pitchFamily="1" charset="0"/>
              </a:rPr>
              <a:t>hi</a:t>
            </a:r>
            <a:endParaRPr lang="en-US" sz="1400">
              <a:solidFill>
                <a:srgbClr val="0A8E12"/>
              </a:solidFill>
            </a:endParaRPr>
          </a:p>
        </p:txBody>
      </p:sp>
      <p:grpSp>
        <p:nvGrpSpPr>
          <p:cNvPr id="104456" name="Group 42"/>
          <p:cNvGrpSpPr>
            <a:grpSpLocks/>
          </p:cNvGrpSpPr>
          <p:nvPr>
            <p:custDataLst>
              <p:tags r:id="rId7"/>
            </p:custDataLst>
          </p:nvPr>
        </p:nvGrpSpPr>
        <p:grpSpPr bwMode="auto">
          <a:xfrm>
            <a:off x="8534400" y="1905000"/>
            <a:ext cx="381000" cy="457200"/>
            <a:chOff x="2928" y="1051"/>
            <a:chExt cx="840" cy="957"/>
          </a:xfrm>
        </p:grpSpPr>
        <p:sp>
          <p:nvSpPr>
            <p:cNvPr id="104462" name="Freeform 43"/>
            <p:cNvSpPr>
              <a:spLocks/>
            </p:cNvSpPr>
            <p:nvPr>
              <p:custDataLst>
                <p:tags r:id="rId8"/>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4463" name="Oval 44"/>
            <p:cNvSpPr>
              <a:spLocks noChangeArrowheads="1"/>
            </p:cNvSpPr>
            <p:nvPr>
              <p:custDataLst>
                <p:tags r:id="rId9"/>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4464" name="Oval 45"/>
            <p:cNvSpPr>
              <a:spLocks noChangeArrowheads="1"/>
            </p:cNvSpPr>
            <p:nvPr>
              <p:custDataLst>
                <p:tags r:id="rId10"/>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465" name="Oval 46"/>
            <p:cNvSpPr>
              <a:spLocks noChangeArrowheads="1"/>
            </p:cNvSpPr>
            <p:nvPr>
              <p:custDataLst>
                <p:tags r:id="rId11"/>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466" name="Oval 47"/>
            <p:cNvSpPr>
              <a:spLocks noChangeArrowheads="1"/>
            </p:cNvSpPr>
            <p:nvPr>
              <p:custDataLst>
                <p:tags r:id="rId12"/>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467" name="Oval 48"/>
            <p:cNvSpPr>
              <a:spLocks noChangeArrowheads="1"/>
            </p:cNvSpPr>
            <p:nvPr>
              <p:custDataLst>
                <p:tags r:id="rId13"/>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468" name="Oval 49"/>
            <p:cNvSpPr>
              <a:spLocks noChangeArrowheads="1"/>
            </p:cNvSpPr>
            <p:nvPr>
              <p:custDataLst>
                <p:tags r:id="rId14"/>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469" name="Oval 50"/>
            <p:cNvSpPr>
              <a:spLocks noChangeArrowheads="1"/>
            </p:cNvSpPr>
            <p:nvPr>
              <p:custDataLst>
                <p:tags r:id="rId15"/>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470" name="AutoShape 51"/>
            <p:cNvSpPr>
              <a:spLocks noChangeArrowheads="1"/>
            </p:cNvSpPr>
            <p:nvPr>
              <p:custDataLst>
                <p:tags r:id="rId16"/>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04471" name="Freeform 52"/>
            <p:cNvSpPr>
              <a:spLocks/>
            </p:cNvSpPr>
            <p:nvPr>
              <p:custDataLst>
                <p:tags r:id="rId17"/>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4472" name="Freeform 53"/>
            <p:cNvSpPr>
              <a:spLocks/>
            </p:cNvSpPr>
            <p:nvPr>
              <p:custDataLst>
                <p:tags r:id="rId18"/>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4473" name="Freeform 54"/>
            <p:cNvSpPr>
              <a:spLocks/>
            </p:cNvSpPr>
            <p:nvPr>
              <p:custDataLst>
                <p:tags r:id="rId19"/>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4474" name="Freeform 55"/>
            <p:cNvSpPr>
              <a:spLocks/>
            </p:cNvSpPr>
            <p:nvPr>
              <p:custDataLst>
                <p:tags r:id="rId20"/>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mc:AlternateContent xmlns:mc="http://schemas.openxmlformats.org/markup-compatibility/2006" xmlns:p14="http://schemas.microsoft.com/office/powerpoint/2010/main">
        <mc:Choice Requires="p14">
          <p:contentPart p14:bwMode="auto" r:id="rId25">
            <p14:nvContentPartPr>
              <p14:cNvPr id="23554" name="Ink 24"/>
              <p14:cNvContentPartPr>
                <a14:cpLocks xmlns:a14="http://schemas.microsoft.com/office/drawing/2010/main" noRot="1" noChangeAspect="1" noEditPoints="1" noChangeArrowheads="1" noChangeShapeType="1"/>
              </p14:cNvContentPartPr>
              <p14:nvPr/>
            </p14:nvContentPartPr>
            <p14:xfrm>
              <a:off x="3941763" y="4784725"/>
              <a:ext cx="1249362" cy="909638"/>
            </p14:xfrm>
          </p:contentPart>
        </mc:Choice>
        <mc:Fallback xmlns="">
          <p:pic>
            <p:nvPicPr>
              <p:cNvPr id="23554" name="Ink 24"/>
              <p:cNvPicPr>
                <a:picLocks noRot="1" noChangeAspect="1" noEditPoints="1" noChangeArrowheads="1" noChangeShapeType="1"/>
              </p:cNvPicPr>
              <p:nvPr/>
            </p:nvPicPr>
            <p:blipFill>
              <a:blip r:embed="rId26"/>
              <a:stretch>
                <a:fillRect/>
              </a:stretch>
            </p:blipFill>
            <p:spPr>
              <a:xfrm>
                <a:off x="3928846" y="4772476"/>
                <a:ext cx="1274478" cy="933415"/>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555" name="Ink 25"/>
              <p14:cNvContentPartPr>
                <a14:cpLocks xmlns:a14="http://schemas.microsoft.com/office/drawing/2010/main" noRot="1" noChangeAspect="1" noEditPoints="1" noChangeArrowheads="1" noChangeShapeType="1"/>
              </p14:cNvContentPartPr>
              <p14:nvPr/>
            </p14:nvContentPartPr>
            <p14:xfrm>
              <a:off x="5387975" y="5064125"/>
              <a:ext cx="365125" cy="388938"/>
            </p14:xfrm>
          </p:contentPart>
        </mc:Choice>
        <mc:Fallback xmlns="">
          <p:pic>
            <p:nvPicPr>
              <p:cNvPr id="23555" name="Ink 25"/>
              <p:cNvPicPr>
                <a:picLocks noRot="1" noChangeAspect="1" noEditPoints="1" noChangeArrowheads="1" noChangeShapeType="1"/>
              </p:cNvPicPr>
              <p:nvPr/>
            </p:nvPicPr>
            <p:blipFill>
              <a:blip r:embed="rId28"/>
              <a:stretch>
                <a:fillRect/>
              </a:stretch>
            </p:blipFill>
            <p:spPr>
              <a:xfrm>
                <a:off x="5377987" y="5055725"/>
                <a:ext cx="385841" cy="407928"/>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3556" name="Ink 26"/>
              <p14:cNvContentPartPr>
                <a14:cpLocks xmlns:a14="http://schemas.microsoft.com/office/drawing/2010/main" noRot="1" noChangeAspect="1" noEditPoints="1" noChangeArrowheads="1" noChangeShapeType="1"/>
              </p14:cNvContentPartPr>
              <p14:nvPr/>
            </p14:nvContentPartPr>
            <p14:xfrm>
              <a:off x="6218238" y="4895850"/>
              <a:ext cx="2395537" cy="671513"/>
            </p14:xfrm>
          </p:contentPart>
        </mc:Choice>
        <mc:Fallback xmlns="">
          <p:pic>
            <p:nvPicPr>
              <p:cNvPr id="23556" name="Ink 26"/>
              <p:cNvPicPr>
                <a:picLocks noRot="1" noChangeAspect="1" noEditPoints="1" noChangeArrowheads="1" noChangeShapeType="1"/>
              </p:cNvPicPr>
              <p:nvPr/>
            </p:nvPicPr>
            <p:blipFill>
              <a:blip r:embed="rId30"/>
              <a:stretch>
                <a:fillRect/>
              </a:stretch>
            </p:blipFill>
            <p:spPr>
              <a:xfrm>
                <a:off x="6208513" y="4884658"/>
                <a:ext cx="2418228" cy="689203"/>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3557" name="Ink 27"/>
              <p14:cNvContentPartPr>
                <a14:cpLocks xmlns:a14="http://schemas.microsoft.com/office/drawing/2010/main" noRot="1" noChangeAspect="1" noEditPoints="1" noChangeArrowheads="1" noChangeShapeType="1"/>
              </p14:cNvContentPartPr>
              <p14:nvPr/>
            </p14:nvContentPartPr>
            <p14:xfrm>
              <a:off x="3463925" y="5743575"/>
              <a:ext cx="2552700" cy="330200"/>
            </p14:xfrm>
          </p:contentPart>
        </mc:Choice>
        <mc:Fallback xmlns="">
          <p:pic>
            <p:nvPicPr>
              <p:cNvPr id="23557" name="Ink 27"/>
              <p:cNvPicPr>
                <a:picLocks noRot="1" noChangeAspect="1" noEditPoints="1" noChangeArrowheads="1" noChangeShapeType="1"/>
              </p:cNvPicPr>
              <p:nvPr/>
            </p:nvPicPr>
            <p:blipFill>
              <a:blip r:embed="rId32"/>
              <a:stretch>
                <a:fillRect/>
              </a:stretch>
            </p:blipFill>
            <p:spPr>
              <a:xfrm>
                <a:off x="3455306" y="5741057"/>
                <a:ext cx="2574607" cy="34243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3558" name="Ink 28"/>
              <p14:cNvContentPartPr>
                <a14:cpLocks xmlns:a14="http://schemas.microsoft.com/office/drawing/2010/main" noRot="1" noChangeAspect="1" noEditPoints="1" noChangeArrowheads="1" noChangeShapeType="1"/>
              </p14:cNvContentPartPr>
              <p14:nvPr/>
            </p14:nvContentPartPr>
            <p14:xfrm>
              <a:off x="6345238" y="5816600"/>
              <a:ext cx="2319337" cy="280988"/>
            </p14:xfrm>
          </p:contentPart>
        </mc:Choice>
        <mc:Fallback xmlns="">
          <p:pic>
            <p:nvPicPr>
              <p:cNvPr id="23558" name="Ink 28"/>
              <p:cNvPicPr>
                <a:picLocks noRot="1" noChangeAspect="1" noEditPoints="1" noChangeArrowheads="1" noChangeShapeType="1"/>
              </p:cNvPicPr>
              <p:nvPr/>
            </p:nvPicPr>
            <p:blipFill>
              <a:blip r:embed="rId34"/>
              <a:stretch>
                <a:fillRect/>
              </a:stretch>
            </p:blipFill>
            <p:spPr>
              <a:xfrm>
                <a:off x="6333715" y="5806230"/>
                <a:ext cx="2343823" cy="302731"/>
              </a:xfrm>
              <a:prstGeom prst="rect">
                <a:avLst/>
              </a:prstGeom>
            </p:spPr>
          </p:pic>
        </mc:Fallback>
      </mc:AlternateContent>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p:cNvSpPr txBox="1">
            <a:spLocks noChangeArrowheads="1"/>
          </p:cNvSpPr>
          <p:nvPr>
            <p:custDataLst>
              <p:tags r:id="rId1"/>
            </p:custDataLst>
          </p:nvPr>
        </p:nvSpPr>
        <p:spPr bwMode="auto">
          <a:xfrm>
            <a:off x="381000" y="258763"/>
            <a:ext cx="6248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latin typeface="Courier New" pitchFamily="1" charset="0"/>
              </a:rPr>
              <a:t>sum </a:t>
            </a:r>
            <a:r>
              <a:rPr lang="en-US" sz="4200">
                <a:latin typeface="Times New Roman" pitchFamily="1" charset="0"/>
              </a:rPr>
              <a:t>and</a:t>
            </a:r>
            <a:r>
              <a:rPr lang="en-US" sz="4200" b="1">
                <a:latin typeface="Courier New" pitchFamily="1" charset="0"/>
              </a:rPr>
              <a:t> range</a:t>
            </a:r>
            <a:endParaRPr lang="en-US" sz="4200"/>
          </a:p>
        </p:txBody>
      </p:sp>
      <p:grpSp>
        <p:nvGrpSpPr>
          <p:cNvPr id="105475" name="Group 3"/>
          <p:cNvGrpSpPr>
            <a:grpSpLocks/>
          </p:cNvGrpSpPr>
          <p:nvPr>
            <p:custDataLst>
              <p:tags r:id="rId2"/>
            </p:custDataLst>
          </p:nvPr>
        </p:nvGrpSpPr>
        <p:grpSpPr bwMode="auto">
          <a:xfrm>
            <a:off x="457200" y="1114425"/>
            <a:ext cx="5943600" cy="180975"/>
            <a:chOff x="295" y="1311"/>
            <a:chExt cx="5177" cy="114"/>
          </a:xfrm>
        </p:grpSpPr>
        <p:sp>
          <p:nvSpPr>
            <p:cNvPr id="105507" name="Rectangle 4"/>
            <p:cNvSpPr>
              <a:spLocks noChangeArrowheads="1"/>
            </p:cNvSpPr>
            <p:nvPr>
              <p:custDataLst>
                <p:tags r:id="rId1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5508" name="Rectangle 5"/>
            <p:cNvSpPr>
              <a:spLocks noChangeArrowheads="1"/>
            </p:cNvSpPr>
            <p:nvPr>
              <p:custDataLst>
                <p:tags r:id="rId2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5476" name="Text Box 6"/>
          <p:cNvSpPr txBox="1">
            <a:spLocks noChangeArrowheads="1"/>
          </p:cNvSpPr>
          <p:nvPr>
            <p:custDataLst>
              <p:tags r:id="rId3"/>
            </p:custDataLst>
          </p:nvPr>
        </p:nvSpPr>
        <p:spPr bwMode="auto">
          <a:xfrm>
            <a:off x="1219200" y="160020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&gt;&gt;&gt; sum(range(1,101))</a:t>
            </a:r>
          </a:p>
        </p:txBody>
      </p:sp>
      <p:grpSp>
        <p:nvGrpSpPr>
          <p:cNvPr id="105477" name="Group 14"/>
          <p:cNvGrpSpPr>
            <a:grpSpLocks/>
          </p:cNvGrpSpPr>
          <p:nvPr>
            <p:custDataLst>
              <p:tags r:id="rId4"/>
            </p:custDataLst>
          </p:nvPr>
        </p:nvGrpSpPr>
        <p:grpSpPr bwMode="auto">
          <a:xfrm>
            <a:off x="8534400" y="3048000"/>
            <a:ext cx="457200" cy="609600"/>
            <a:chOff x="2928" y="1051"/>
            <a:chExt cx="840" cy="957"/>
          </a:xfrm>
        </p:grpSpPr>
        <p:sp>
          <p:nvSpPr>
            <p:cNvPr id="105494" name="Freeform 15"/>
            <p:cNvSpPr>
              <a:spLocks/>
            </p:cNvSpPr>
            <p:nvPr>
              <p:custDataLst>
                <p:tags r:id="rId6"/>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5495" name="Oval 16"/>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5496" name="Oval 17"/>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497" name="Oval 18"/>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498" name="Oval 19"/>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499" name="Oval 20"/>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500" name="Oval 21"/>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501" name="Oval 22"/>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502" name="AutoShape 23"/>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05503" name="Freeform 24"/>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5504" name="Freeform 25"/>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5505" name="Freeform 26"/>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5506" name="Freeform 27"/>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5478" name="Text Box 28"/>
          <p:cNvSpPr txBox="1">
            <a:spLocks noChangeArrowheads="1"/>
          </p:cNvSpPr>
          <p:nvPr>
            <p:custDataLst>
              <p:tags r:id="rId5"/>
            </p:custDataLst>
          </p:nvPr>
        </p:nvSpPr>
        <p:spPr bwMode="auto">
          <a:xfrm>
            <a:off x="6858000" y="2590800"/>
            <a:ext cx="228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b="1">
                <a:solidFill>
                  <a:srgbClr val="0A8E12"/>
                </a:solidFill>
                <a:latin typeface="Comic Sans MS" pitchFamily="1" charset="0"/>
              </a:rPr>
              <a:t>I've seen this before... ?</a:t>
            </a:r>
          </a:p>
        </p:txBody>
      </p:sp>
      <mc:AlternateContent xmlns:mc="http://schemas.openxmlformats.org/markup-compatibility/2006" xmlns:p14="http://schemas.microsoft.com/office/powerpoint/2010/main">
        <mc:Choice Requires="p14">
          <p:contentPart p14:bwMode="auto" r:id="rId22">
            <p14:nvContentPartPr>
              <p14:cNvPr id="24578" name="Ink 22"/>
              <p14:cNvContentPartPr>
                <a14:cpLocks xmlns:a14="http://schemas.microsoft.com/office/drawing/2010/main" noRot="1" noChangeAspect="1" noEditPoints="1" noChangeArrowheads="1" noChangeShapeType="1"/>
              </p14:cNvContentPartPr>
              <p14:nvPr/>
            </p14:nvContentPartPr>
            <p14:xfrm>
              <a:off x="2578100" y="2076450"/>
              <a:ext cx="1668463" cy="709613"/>
            </p14:xfrm>
          </p:contentPart>
        </mc:Choice>
        <mc:Fallback xmlns="">
          <p:pic>
            <p:nvPicPr>
              <p:cNvPr id="24578" name="Ink 22"/>
              <p:cNvPicPr>
                <a:picLocks noRot="1" noChangeAspect="1" noEditPoints="1" noChangeArrowheads="1" noChangeShapeType="1"/>
              </p:cNvPicPr>
              <p:nvPr/>
            </p:nvPicPr>
            <p:blipFill>
              <a:blip r:embed="rId23"/>
              <a:stretch>
                <a:fillRect/>
              </a:stretch>
            </p:blipFill>
            <p:spPr>
              <a:xfrm>
                <a:off x="2569817" y="2064184"/>
                <a:ext cx="1691871" cy="735588"/>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4579" name="Ink 23"/>
              <p14:cNvContentPartPr>
                <a14:cpLocks xmlns:a14="http://schemas.microsoft.com/office/drawing/2010/main" noRot="1" noChangeAspect="1" noEditPoints="1" noChangeArrowheads="1" noChangeShapeType="1"/>
              </p14:cNvContentPartPr>
              <p14:nvPr/>
            </p14:nvContentPartPr>
            <p14:xfrm>
              <a:off x="1333500" y="2957513"/>
              <a:ext cx="36513" cy="585787"/>
            </p14:xfrm>
          </p:contentPart>
        </mc:Choice>
        <mc:Fallback xmlns="">
          <p:pic>
            <p:nvPicPr>
              <p:cNvPr id="24579" name="Ink 23"/>
              <p:cNvPicPr>
                <a:picLocks noRot="1" noChangeAspect="1" noEditPoints="1" noChangeArrowheads="1" noChangeShapeType="1"/>
              </p:cNvPicPr>
              <p:nvPr/>
            </p:nvPicPr>
            <p:blipFill>
              <a:blip r:embed="rId25"/>
              <a:stretch>
                <a:fillRect/>
              </a:stretch>
            </p:blipFill>
            <p:spPr>
              <a:xfrm>
                <a:off x="1322873" y="2945081"/>
                <a:ext cx="56132" cy="610652"/>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4580" name="Ink 24"/>
              <p14:cNvContentPartPr>
                <a14:cpLocks xmlns:a14="http://schemas.microsoft.com/office/drawing/2010/main" noRot="1" noChangeAspect="1" noEditPoints="1" noChangeArrowheads="1" noChangeShapeType="1"/>
              </p14:cNvContentPartPr>
              <p14:nvPr/>
            </p14:nvContentPartPr>
            <p14:xfrm>
              <a:off x="1671638" y="3133725"/>
              <a:ext cx="242887" cy="288925"/>
            </p14:xfrm>
          </p:contentPart>
        </mc:Choice>
        <mc:Fallback xmlns="">
          <p:pic>
            <p:nvPicPr>
              <p:cNvPr id="24580" name="Ink 24"/>
              <p:cNvPicPr>
                <a:picLocks noRot="1" noChangeAspect="1" noEditPoints="1" noChangeArrowheads="1" noChangeShapeType="1"/>
              </p:cNvPicPr>
              <p:nvPr/>
            </p:nvPicPr>
            <p:blipFill>
              <a:blip r:embed="rId27"/>
              <a:stretch>
                <a:fillRect/>
              </a:stretch>
            </p:blipFill>
            <p:spPr>
              <a:xfrm>
                <a:off x="1662602" y="3120973"/>
                <a:ext cx="256983" cy="310421"/>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4581" name="Ink 25"/>
              <p14:cNvContentPartPr>
                <a14:cpLocks xmlns:a14="http://schemas.microsoft.com/office/drawing/2010/main" noRot="1" noChangeAspect="1" noEditPoints="1" noChangeArrowheads="1" noChangeShapeType="1"/>
              </p14:cNvContentPartPr>
              <p14:nvPr/>
            </p14:nvContentPartPr>
            <p14:xfrm>
              <a:off x="2200275" y="3038475"/>
              <a:ext cx="719138" cy="534988"/>
            </p14:xfrm>
          </p:contentPart>
        </mc:Choice>
        <mc:Fallback xmlns="">
          <p:pic>
            <p:nvPicPr>
              <p:cNvPr id="24581" name="Ink 25"/>
              <p:cNvPicPr>
                <a:picLocks noRot="1" noChangeAspect="1" noEditPoints="1" noChangeArrowheads="1" noChangeShapeType="1"/>
              </p:cNvPicPr>
              <p:nvPr/>
            </p:nvPicPr>
            <p:blipFill>
              <a:blip r:embed="rId29"/>
              <a:stretch>
                <a:fillRect/>
              </a:stretch>
            </p:blipFill>
            <p:spPr>
              <a:xfrm>
                <a:off x="2185899" y="3024776"/>
                <a:ext cx="738186" cy="562747"/>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4582" name="Ink 26"/>
              <p14:cNvContentPartPr>
                <a14:cpLocks xmlns:a14="http://schemas.microsoft.com/office/drawing/2010/main" noRot="1" noChangeAspect="1" noEditPoints="1" noChangeArrowheads="1" noChangeShapeType="1"/>
              </p14:cNvContentPartPr>
              <p14:nvPr/>
            </p14:nvContentPartPr>
            <p14:xfrm>
              <a:off x="3165475" y="3484563"/>
              <a:ext cx="14288" cy="34925"/>
            </p14:xfrm>
          </p:contentPart>
        </mc:Choice>
        <mc:Fallback xmlns="">
          <p:pic>
            <p:nvPicPr>
              <p:cNvPr id="24582" name="Ink 26"/>
              <p:cNvPicPr>
                <a:picLocks noRot="1" noChangeAspect="1" noEditPoints="1" noChangeArrowheads="1" noChangeShapeType="1"/>
              </p:cNvPicPr>
              <p:nvPr/>
            </p:nvPicPr>
            <p:blipFill>
              <a:blip r:embed="rId31"/>
              <a:stretch>
                <a:fillRect/>
              </a:stretch>
            </p:blipFill>
            <p:spPr>
              <a:xfrm>
                <a:off x="3158157" y="3480519"/>
                <a:ext cx="25440" cy="51468"/>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4583" name="Ink 27"/>
              <p14:cNvContentPartPr>
                <a14:cpLocks xmlns:a14="http://schemas.microsoft.com/office/drawing/2010/main" noRot="1" noChangeAspect="1" noEditPoints="1" noChangeArrowheads="1" noChangeShapeType="1"/>
              </p14:cNvContentPartPr>
              <p14:nvPr/>
            </p14:nvContentPartPr>
            <p14:xfrm>
              <a:off x="3486150" y="3463925"/>
              <a:ext cx="41275" cy="25400"/>
            </p14:xfrm>
          </p:contentPart>
        </mc:Choice>
        <mc:Fallback xmlns="">
          <p:pic>
            <p:nvPicPr>
              <p:cNvPr id="24583" name="Ink 27"/>
              <p:cNvPicPr>
                <a:picLocks noRot="1" noChangeAspect="1" noEditPoints="1" noChangeArrowheads="1" noChangeShapeType="1"/>
              </p:cNvPicPr>
              <p:nvPr/>
            </p:nvPicPr>
            <p:blipFill>
              <a:blip r:embed="rId33"/>
              <a:stretch>
                <a:fillRect/>
              </a:stretch>
            </p:blipFill>
            <p:spPr>
              <a:xfrm>
                <a:off x="3479034" y="3456770"/>
                <a:ext cx="53017" cy="43287"/>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4584" name="Ink 28"/>
              <p14:cNvContentPartPr>
                <a14:cpLocks xmlns:a14="http://schemas.microsoft.com/office/drawing/2010/main" noRot="1" noChangeAspect="1" noEditPoints="1" noChangeArrowheads="1" noChangeShapeType="1"/>
              </p14:cNvContentPartPr>
              <p14:nvPr/>
            </p14:nvContentPartPr>
            <p14:xfrm>
              <a:off x="3719513" y="3490913"/>
              <a:ext cx="276225" cy="26987"/>
            </p14:xfrm>
          </p:contentPart>
        </mc:Choice>
        <mc:Fallback xmlns="">
          <p:pic>
            <p:nvPicPr>
              <p:cNvPr id="24584" name="Ink 28"/>
              <p:cNvPicPr>
                <a:picLocks noRot="1" noChangeAspect="1" noEditPoints="1" noChangeArrowheads="1" noChangeShapeType="1"/>
              </p:cNvPicPr>
              <p:nvPr/>
            </p:nvPicPr>
            <p:blipFill>
              <a:blip r:embed="rId35"/>
              <a:stretch>
                <a:fillRect/>
              </a:stretch>
            </p:blipFill>
            <p:spPr>
              <a:xfrm>
                <a:off x="3713022" y="3483150"/>
                <a:ext cx="288125" cy="42514"/>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4585" name="Ink 29"/>
              <p14:cNvContentPartPr>
                <a14:cpLocks xmlns:a14="http://schemas.microsoft.com/office/drawing/2010/main" noRot="1" noChangeAspect="1" noEditPoints="1" noChangeArrowheads="1" noChangeShapeType="1"/>
              </p14:cNvContentPartPr>
              <p14:nvPr/>
            </p14:nvContentPartPr>
            <p14:xfrm>
              <a:off x="4565650" y="2981325"/>
              <a:ext cx="847725" cy="534988"/>
            </p14:xfrm>
          </p:contentPart>
        </mc:Choice>
        <mc:Fallback xmlns="">
          <p:pic>
            <p:nvPicPr>
              <p:cNvPr id="24585" name="Ink 29"/>
              <p:cNvPicPr>
                <a:picLocks noRot="1" noChangeAspect="1" noEditPoints="1" noChangeArrowheads="1" noChangeShapeType="1"/>
              </p:cNvPicPr>
              <p:nvPr/>
            </p:nvPicPr>
            <p:blipFill>
              <a:blip r:embed="rId37"/>
              <a:stretch>
                <a:fillRect/>
              </a:stretch>
            </p:blipFill>
            <p:spPr>
              <a:xfrm>
                <a:off x="4555220" y="2966876"/>
                <a:ext cx="873261" cy="560636"/>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4586" name="Ink 30"/>
              <p14:cNvContentPartPr>
                <a14:cpLocks xmlns:a14="http://schemas.microsoft.com/office/drawing/2010/main" noRot="1" noChangeAspect="1" noEditPoints="1" noChangeArrowheads="1" noChangeShapeType="1"/>
              </p14:cNvContentPartPr>
              <p14:nvPr/>
            </p14:nvContentPartPr>
            <p14:xfrm>
              <a:off x="5641975" y="3141663"/>
              <a:ext cx="200025" cy="220662"/>
            </p14:xfrm>
          </p:contentPart>
        </mc:Choice>
        <mc:Fallback xmlns="">
          <p:pic>
            <p:nvPicPr>
              <p:cNvPr id="24586" name="Ink 30"/>
              <p:cNvPicPr>
                <a:picLocks noRot="1" noChangeAspect="1" noEditPoints="1" noChangeArrowheads="1" noChangeShapeType="1"/>
              </p:cNvPicPr>
              <p:nvPr/>
            </p:nvPicPr>
            <p:blipFill>
              <a:blip r:embed="rId39"/>
              <a:stretch>
                <a:fillRect/>
              </a:stretch>
            </p:blipFill>
            <p:spPr>
              <a:xfrm>
                <a:off x="5632981" y="3135152"/>
                <a:ext cx="214415" cy="235132"/>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4587" name="Ink 31"/>
              <p14:cNvContentPartPr>
                <a14:cpLocks xmlns:a14="http://schemas.microsoft.com/office/drawing/2010/main" noRot="1" noChangeAspect="1" noEditPoints="1" noChangeArrowheads="1" noChangeShapeType="1"/>
              </p14:cNvContentPartPr>
              <p14:nvPr/>
            </p14:nvContentPartPr>
            <p14:xfrm>
              <a:off x="6062663" y="2979738"/>
              <a:ext cx="795337" cy="504825"/>
            </p14:xfrm>
          </p:contentPart>
        </mc:Choice>
        <mc:Fallback xmlns="">
          <p:pic>
            <p:nvPicPr>
              <p:cNvPr id="24587" name="Ink 31"/>
              <p:cNvPicPr>
                <a:picLocks noRot="1" noChangeAspect="1" noEditPoints="1" noChangeArrowheads="1" noChangeShapeType="1"/>
              </p:cNvPicPr>
              <p:nvPr/>
            </p:nvPicPr>
            <p:blipFill>
              <a:blip r:embed="rId41"/>
              <a:stretch>
                <a:fillRect/>
              </a:stretch>
            </p:blipFill>
            <p:spPr>
              <a:xfrm>
                <a:off x="6052179" y="2966821"/>
                <a:ext cx="821366" cy="532811"/>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4588" name="Ink 32"/>
              <p14:cNvContentPartPr>
                <a14:cpLocks xmlns:a14="http://schemas.microsoft.com/office/drawing/2010/main" noRot="1" noChangeAspect="1" noEditPoints="1" noChangeArrowheads="1" noChangeShapeType="1"/>
              </p14:cNvContentPartPr>
              <p14:nvPr/>
            </p14:nvContentPartPr>
            <p14:xfrm>
              <a:off x="5202238" y="4052888"/>
              <a:ext cx="3429000" cy="812800"/>
            </p14:xfrm>
          </p:contentPart>
        </mc:Choice>
        <mc:Fallback xmlns="">
          <p:pic>
            <p:nvPicPr>
              <p:cNvPr id="24588" name="Ink 32"/>
              <p:cNvPicPr>
                <a:picLocks noRot="1" noChangeAspect="1" noEditPoints="1" noChangeArrowheads="1" noChangeShapeType="1"/>
              </p:cNvPicPr>
              <p:nvPr/>
            </p:nvPicPr>
            <p:blipFill>
              <a:blip r:embed="rId43"/>
              <a:stretch>
                <a:fillRect/>
              </a:stretch>
            </p:blipFill>
            <p:spPr>
              <a:xfrm>
                <a:off x="5189273" y="4041004"/>
                <a:ext cx="3456011" cy="834768"/>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4589" name="Ink 33"/>
              <p14:cNvContentPartPr>
                <a14:cpLocks xmlns:a14="http://schemas.microsoft.com/office/drawing/2010/main" noRot="1" noChangeAspect="1" noEditPoints="1" noChangeArrowheads="1" noChangeShapeType="1"/>
              </p14:cNvContentPartPr>
              <p14:nvPr/>
            </p14:nvContentPartPr>
            <p14:xfrm>
              <a:off x="6207125" y="4864100"/>
              <a:ext cx="352425" cy="258763"/>
            </p14:xfrm>
          </p:contentPart>
        </mc:Choice>
        <mc:Fallback xmlns="">
          <p:pic>
            <p:nvPicPr>
              <p:cNvPr id="24589" name="Ink 33"/>
              <p:cNvPicPr>
                <a:picLocks noRot="1" noChangeAspect="1" noEditPoints="1" noChangeArrowheads="1" noChangeShapeType="1"/>
              </p:cNvPicPr>
              <p:nvPr/>
            </p:nvPicPr>
            <p:blipFill>
              <a:blip r:embed="rId45"/>
              <a:stretch>
                <a:fillRect/>
              </a:stretch>
            </p:blipFill>
            <p:spPr>
              <a:xfrm>
                <a:off x="6199173" y="4850405"/>
                <a:ext cx="371944" cy="280387"/>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4590" name="Ink 34"/>
              <p14:cNvContentPartPr>
                <a14:cpLocks xmlns:a14="http://schemas.microsoft.com/office/drawing/2010/main" noRot="1" noChangeAspect="1" noEditPoints="1" noChangeArrowheads="1" noChangeShapeType="1"/>
              </p14:cNvContentPartPr>
              <p14:nvPr/>
            </p14:nvContentPartPr>
            <p14:xfrm>
              <a:off x="7507288" y="4822825"/>
              <a:ext cx="1308100" cy="849313"/>
            </p14:xfrm>
          </p:contentPart>
        </mc:Choice>
        <mc:Fallback xmlns="">
          <p:pic>
            <p:nvPicPr>
              <p:cNvPr id="24590" name="Ink 34"/>
              <p:cNvPicPr>
                <a:picLocks noRot="1" noChangeAspect="1" noEditPoints="1" noChangeArrowheads="1" noChangeShapeType="1"/>
              </p:cNvPicPr>
              <p:nvPr/>
            </p:nvPicPr>
            <p:blipFill>
              <a:blip r:embed="rId47"/>
              <a:stretch>
                <a:fillRect/>
              </a:stretch>
            </p:blipFill>
            <p:spPr>
              <a:xfrm>
                <a:off x="7494390" y="4810011"/>
                <a:ext cx="1333538" cy="867823"/>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4591" name="Ink 35"/>
              <p14:cNvContentPartPr>
                <a14:cpLocks xmlns:a14="http://schemas.microsoft.com/office/drawing/2010/main" noRot="1" noChangeAspect="1" noEditPoints="1" noChangeArrowheads="1" noChangeShapeType="1"/>
              </p14:cNvContentPartPr>
              <p14:nvPr/>
            </p14:nvContentPartPr>
            <p14:xfrm>
              <a:off x="1398588" y="3835400"/>
              <a:ext cx="5102225" cy="1866900"/>
            </p14:xfrm>
          </p:contentPart>
        </mc:Choice>
        <mc:Fallback xmlns="">
          <p:pic>
            <p:nvPicPr>
              <p:cNvPr id="24591" name="Ink 35"/>
              <p:cNvPicPr>
                <a:picLocks noRot="1" noChangeAspect="1" noEditPoints="1" noChangeArrowheads="1" noChangeShapeType="1"/>
              </p:cNvPicPr>
              <p:nvPr/>
            </p:nvPicPr>
            <p:blipFill>
              <a:blip r:embed="rId49"/>
              <a:stretch>
                <a:fillRect/>
              </a:stretch>
            </p:blipFill>
            <p:spPr>
              <a:xfrm>
                <a:off x="1393548" y="3829651"/>
                <a:ext cx="5122026" cy="1885943"/>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4592" name="Ink 36"/>
              <p14:cNvContentPartPr>
                <a14:cpLocks xmlns:a14="http://schemas.microsoft.com/office/drawing/2010/main" noRot="1" noChangeAspect="1" noEditPoints="1" noChangeArrowheads="1" noChangeShapeType="1"/>
              </p14:cNvContentPartPr>
              <p14:nvPr/>
            </p14:nvContentPartPr>
            <p14:xfrm>
              <a:off x="2333625" y="3581400"/>
              <a:ext cx="2984500" cy="1225550"/>
            </p14:xfrm>
          </p:contentPart>
        </mc:Choice>
        <mc:Fallback xmlns="">
          <p:pic>
            <p:nvPicPr>
              <p:cNvPr id="24592" name="Ink 36"/>
              <p:cNvPicPr>
                <a:picLocks noRot="1" noChangeAspect="1" noEditPoints="1" noChangeArrowheads="1" noChangeShapeType="1"/>
              </p:cNvPicPr>
              <p:nvPr/>
            </p:nvPicPr>
            <p:blipFill>
              <a:blip r:embed="rId51"/>
              <a:stretch>
                <a:fillRect/>
              </a:stretch>
            </p:blipFill>
            <p:spPr>
              <a:xfrm>
                <a:off x="2328216" y="3568404"/>
                <a:ext cx="3005053" cy="1252624"/>
              </a:xfrm>
              <a:prstGeom prst="rect">
                <a:avLst/>
              </a:prstGeom>
            </p:spPr>
          </p:pic>
        </mc:Fallback>
      </mc:AlternateContent>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5" name="Text Box 38"/>
          <p:cNvSpPr txBox="1">
            <a:spLocks noChangeArrowheads="1"/>
          </p:cNvSpPr>
          <p:nvPr>
            <p:custDataLst>
              <p:tags r:id="rId1"/>
            </p:custDataLst>
          </p:nvPr>
        </p:nvSpPr>
        <p:spPr bwMode="auto">
          <a:xfrm>
            <a:off x="215065" y="152400"/>
            <a:ext cx="8700335" cy="738664"/>
          </a:xfrm>
          <a:prstGeom prst="rect">
            <a:avLst/>
          </a:prstGeom>
          <a:noFill/>
          <a:ln>
            <a:noFill/>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defRPr/>
            </a:pPr>
            <a:r>
              <a:rPr lang="en-US" sz="4200" dirty="0" smtClean="0">
                <a:latin typeface="Cambria" pitchFamily="18" charset="0"/>
              </a:rPr>
              <a:t>Recursive Art </a:t>
            </a:r>
            <a:r>
              <a:rPr lang="en-US" sz="4200" dirty="0" smtClean="0">
                <a:solidFill>
                  <a:srgbClr val="0A8E12"/>
                </a:solidFill>
                <a:latin typeface="Cambria" pitchFamily="18" charset="0"/>
              </a:rPr>
              <a:t>Ex. Cr.</a:t>
            </a:r>
            <a:r>
              <a:rPr lang="en-US" sz="4200" dirty="0" smtClean="0">
                <a:latin typeface="Cambria" pitchFamily="18" charset="0"/>
              </a:rPr>
              <a:t> ~ hw2pr4</a:t>
            </a:r>
            <a:endParaRPr lang="en-US" sz="4200" i="1" dirty="0" smtClean="0">
              <a:latin typeface="Cambria" pitchFamily="18"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7500" t="18889" r="16667" b="11111"/>
          <a:stretch/>
        </p:blipFill>
        <p:spPr>
          <a:xfrm>
            <a:off x="5562600" y="3624618"/>
            <a:ext cx="3276600" cy="3080982"/>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5000" t="31734" r="28334" b="40637"/>
          <a:stretch/>
        </p:blipFill>
        <p:spPr>
          <a:xfrm>
            <a:off x="215065" y="975619"/>
            <a:ext cx="2843735" cy="2209800"/>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7500" t="21112" r="12500" b="23333"/>
          <a:stretch/>
        </p:blipFill>
        <p:spPr>
          <a:xfrm>
            <a:off x="215065" y="3371849"/>
            <a:ext cx="4800599" cy="3333751"/>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33333" t="18889" r="14444" b="4074"/>
          <a:stretch/>
        </p:blipFill>
        <p:spPr>
          <a:xfrm rot="5400000">
            <a:off x="3462916" y="795916"/>
            <a:ext cx="3440668" cy="3806699"/>
          </a:xfrm>
          <a:prstGeom prst="rect">
            <a:avLst/>
          </a:prstGeom>
        </p:spPr>
      </p:pic>
    </p:spTree>
    <p:extLst>
      <p:ext uri="{BB962C8B-B14F-4D97-AF65-F5344CB8AC3E}">
        <p14:creationId xmlns:p14="http://schemas.microsoft.com/office/powerpoint/2010/main" val="352652063"/>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l="29688" t="37097" r="28125" b="6989"/>
          <a:stretch>
            <a:fillRect/>
          </a:stretch>
        </p:blipFill>
        <p:spPr bwMode="auto">
          <a:xfrm>
            <a:off x="1600200" y="298450"/>
            <a:ext cx="60198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ext Box 3"/>
          <p:cNvSpPr txBox="1">
            <a:spLocks noChangeArrowheads="1"/>
          </p:cNvSpPr>
          <p:nvPr>
            <p:custDataLst>
              <p:tags r:id="rId2"/>
            </p:custDataLst>
          </p:nvPr>
        </p:nvSpPr>
        <p:spPr bwMode="auto">
          <a:xfrm>
            <a:off x="304800" y="6248400"/>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1" hangingPunct="1">
              <a:spcBef>
                <a:spcPct val="50000"/>
              </a:spcBef>
            </a:pPr>
            <a:r>
              <a:rPr lang="en-US">
                <a:solidFill>
                  <a:srgbClr val="800080"/>
                </a:solidFill>
                <a:latin typeface="Arial" charset="0"/>
              </a:rPr>
              <a:t>A recursive spiral</a:t>
            </a:r>
            <a:r>
              <a:rPr lang="en-US" i="1">
                <a:solidFill>
                  <a:srgbClr val="800080"/>
                </a:solidFill>
                <a:latin typeface="Arial" charset="0"/>
              </a:rPr>
              <a:t> …</a:t>
            </a:r>
            <a:endParaRPr lang="en-US">
              <a:solidFill>
                <a:srgbClr val="800080"/>
              </a:solidFill>
              <a:latin typeface="Arial" charset="0"/>
            </a:endParaRP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04800" y="228600"/>
            <a:ext cx="868680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
          <p:cNvSpPr txBox="1">
            <a:spLocks noChangeArrowheads="1"/>
          </p:cNvSpPr>
          <p:nvPr>
            <p:custDataLst>
              <p:tags r:id="rId1"/>
            </p:custDataLst>
          </p:nvPr>
        </p:nvSpPr>
        <p:spPr bwMode="auto">
          <a:xfrm>
            <a:off x="544513" y="258763"/>
            <a:ext cx="7924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solidFill>
                  <a:schemeClr val="bg2"/>
                </a:solidFill>
                <a:latin typeface="Courier New" pitchFamily="1" charset="0"/>
              </a:rPr>
              <a:t>sum</a:t>
            </a:r>
            <a:r>
              <a:rPr lang="en-US" sz="4200" b="1">
                <a:latin typeface="Courier New" pitchFamily="1" charset="0"/>
              </a:rPr>
              <a:t>, </a:t>
            </a:r>
            <a:r>
              <a:rPr lang="en-US" sz="4200" b="1">
                <a:solidFill>
                  <a:schemeClr val="bg2"/>
                </a:solidFill>
                <a:latin typeface="Courier New" pitchFamily="1" charset="0"/>
              </a:rPr>
              <a:t>range</a:t>
            </a:r>
            <a:r>
              <a:rPr lang="en-US" sz="4200" b="1">
                <a:latin typeface="Courier New" pitchFamily="1" charset="0"/>
              </a:rPr>
              <a:t>, max </a:t>
            </a:r>
            <a:endParaRPr lang="en-US" sz="4200"/>
          </a:p>
        </p:txBody>
      </p:sp>
      <p:grpSp>
        <p:nvGrpSpPr>
          <p:cNvPr id="108547" name="Group 3"/>
          <p:cNvGrpSpPr>
            <a:grpSpLocks/>
          </p:cNvGrpSpPr>
          <p:nvPr>
            <p:custDataLst>
              <p:tags r:id="rId2"/>
            </p:custDataLst>
          </p:nvPr>
        </p:nvGrpSpPr>
        <p:grpSpPr bwMode="auto">
          <a:xfrm>
            <a:off x="457200" y="1114425"/>
            <a:ext cx="8099425" cy="180975"/>
            <a:chOff x="295" y="1311"/>
            <a:chExt cx="5177" cy="114"/>
          </a:xfrm>
        </p:grpSpPr>
        <p:sp>
          <p:nvSpPr>
            <p:cNvPr id="108551" name="Rectangle 4"/>
            <p:cNvSpPr>
              <a:spLocks noChangeArrowheads="1"/>
            </p:cNvSpPr>
            <p:nvPr>
              <p:custDataLst>
                <p:tags r:id="rId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8552" name="Rectangle 5"/>
            <p:cNvSpPr>
              <a:spLocks noChangeArrowheads="1"/>
            </p:cNvSpPr>
            <p:nvPr>
              <p:custDataLst>
                <p:tags r:id="rId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8548" name="Text Box 6"/>
          <p:cNvSpPr txBox="1">
            <a:spLocks noChangeArrowheads="1"/>
          </p:cNvSpPr>
          <p:nvPr>
            <p:custDataLst>
              <p:tags r:id="rId3"/>
            </p:custDataLst>
          </p:nvPr>
        </p:nvSpPr>
        <p:spPr bwMode="auto">
          <a:xfrm>
            <a:off x="1116013" y="2338388"/>
            <a:ext cx="6781800"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chemeClr val="hlink"/>
                </a:solidFill>
                <a:latin typeface="Courier New" pitchFamily="1" charset="0"/>
              </a:rPr>
              <a:t>def</a:t>
            </a:r>
            <a:r>
              <a:rPr lang="en-US" sz="1800" b="1">
                <a:latin typeface="Courier New" pitchFamily="1" charset="0"/>
              </a:rPr>
              <a:t> </a:t>
            </a:r>
            <a:r>
              <a:rPr lang="en-US" sz="1800" b="1">
                <a:solidFill>
                  <a:srgbClr val="EB102C"/>
                </a:solidFill>
                <a:latin typeface="Courier New" pitchFamily="1" charset="0"/>
              </a:rPr>
              <a:t>max</a:t>
            </a:r>
            <a:r>
              <a:rPr lang="en-US" sz="1800" b="1">
                <a:latin typeface="Courier New" pitchFamily="1" charset="0"/>
              </a:rPr>
              <a:t>(L):</a:t>
            </a:r>
          </a:p>
          <a:p>
            <a:pPr>
              <a:spcBef>
                <a:spcPct val="50000"/>
              </a:spcBef>
            </a:pPr>
            <a:r>
              <a:rPr lang="en-US" sz="1800" b="1">
                <a:solidFill>
                  <a:srgbClr val="B410CE"/>
                </a:solidFill>
                <a:latin typeface="Courier New" pitchFamily="1" charset="0"/>
              </a:rPr>
              <a:t>    """ input: a </a:t>
            </a:r>
            <a:r>
              <a:rPr lang="en-US" sz="1800" b="1" u="sng">
                <a:solidFill>
                  <a:srgbClr val="B410CE"/>
                </a:solidFill>
                <a:latin typeface="Courier New" pitchFamily="1" charset="0"/>
              </a:rPr>
              <a:t>nonempty</a:t>
            </a:r>
            <a:r>
              <a:rPr lang="en-US" sz="1800" b="1">
                <a:solidFill>
                  <a:srgbClr val="B410CE"/>
                </a:solidFill>
                <a:latin typeface="Courier New" pitchFamily="1" charset="0"/>
              </a:rPr>
              <a:t> sequence of values, L</a:t>
            </a:r>
          </a:p>
          <a:p>
            <a:pPr>
              <a:spcBef>
                <a:spcPct val="50000"/>
              </a:spcBef>
            </a:pPr>
            <a:r>
              <a:rPr lang="en-US" sz="1800" b="1">
                <a:solidFill>
                  <a:srgbClr val="B410CE"/>
                </a:solidFill>
                <a:latin typeface="Courier New" pitchFamily="1" charset="0"/>
              </a:rPr>
              <a:t>        output: L's maximum</a:t>
            </a:r>
          </a:p>
          <a:p>
            <a:pPr>
              <a:spcBef>
                <a:spcPct val="50000"/>
              </a:spcBef>
            </a:pPr>
            <a:r>
              <a:rPr lang="en-US" sz="1800" b="1">
                <a:solidFill>
                  <a:srgbClr val="B410CE"/>
                </a:solidFill>
                <a:latin typeface="Courier New" pitchFamily="1" charset="0"/>
              </a:rPr>
              <a:t>    """</a:t>
            </a:r>
            <a:endParaRPr lang="en-US" sz="1800" b="1">
              <a:latin typeface="Courier New" pitchFamily="1" charset="0"/>
            </a:endParaRPr>
          </a:p>
          <a:p>
            <a:pPr>
              <a:spcBef>
                <a:spcPct val="50000"/>
              </a:spcBef>
            </a:pPr>
            <a:r>
              <a:rPr lang="en-US" sz="1800" b="1">
                <a:latin typeface="Courier New" pitchFamily="1" charset="0"/>
              </a:rPr>
              <a:t>    </a:t>
            </a:r>
            <a:r>
              <a:rPr lang="en-US" sz="1800" b="1">
                <a:solidFill>
                  <a:schemeClr val="hlink"/>
                </a:solidFill>
                <a:latin typeface="Courier New" pitchFamily="1" charset="0"/>
              </a:rPr>
              <a:t>if </a:t>
            </a:r>
            <a:r>
              <a:rPr lang="en-US" sz="1800" b="1">
                <a:latin typeface="Courier New" pitchFamily="1" charset="0"/>
              </a:rPr>
              <a:t>len(L) == 1:</a:t>
            </a:r>
          </a:p>
          <a:p>
            <a:pPr>
              <a:spcBef>
                <a:spcPct val="50000"/>
              </a:spcBef>
            </a:pPr>
            <a:r>
              <a:rPr lang="en-US" sz="1800" b="1">
                <a:latin typeface="Courier New" pitchFamily="1" charset="0"/>
              </a:rPr>
              <a:t>        </a:t>
            </a:r>
            <a:r>
              <a:rPr lang="en-US" sz="1800" b="1">
                <a:solidFill>
                  <a:schemeClr val="hlink"/>
                </a:solidFill>
                <a:latin typeface="Courier New" pitchFamily="1" charset="0"/>
              </a:rPr>
              <a:t>return</a:t>
            </a:r>
            <a:r>
              <a:rPr lang="en-US" sz="1800" b="1">
                <a:latin typeface="Courier New" pitchFamily="1" charset="0"/>
              </a:rPr>
              <a:t> L[0]</a:t>
            </a:r>
          </a:p>
          <a:p>
            <a:pPr>
              <a:spcBef>
                <a:spcPct val="50000"/>
              </a:spcBef>
            </a:pPr>
            <a:r>
              <a:rPr lang="en-US" sz="1800" b="1">
                <a:latin typeface="Courier New" pitchFamily="1" charset="0"/>
              </a:rPr>
              <a:t>    </a:t>
            </a:r>
            <a:r>
              <a:rPr lang="en-US" sz="1800" b="1">
                <a:solidFill>
                  <a:schemeClr val="hlink"/>
                </a:solidFill>
                <a:latin typeface="Courier New" pitchFamily="1" charset="0"/>
              </a:rPr>
              <a:t>elif</a:t>
            </a:r>
            <a:endParaRPr lang="en-US" sz="1800" b="1">
              <a:latin typeface="Courier New" pitchFamily="1" charset="0"/>
            </a:endParaRPr>
          </a:p>
        </p:txBody>
      </p:sp>
      <p:sp>
        <p:nvSpPr>
          <p:cNvPr id="108549" name="Oval 7"/>
          <p:cNvSpPr>
            <a:spLocks noChangeArrowheads="1"/>
          </p:cNvSpPr>
          <p:nvPr>
            <p:custDataLst>
              <p:tags r:id="rId4"/>
            </p:custDataLst>
          </p:nvPr>
        </p:nvSpPr>
        <p:spPr bwMode="auto">
          <a:xfrm>
            <a:off x="5257800" y="266700"/>
            <a:ext cx="2438400" cy="7620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8550" name="Text Box 8"/>
          <p:cNvSpPr txBox="1">
            <a:spLocks noChangeArrowheads="1"/>
          </p:cNvSpPr>
          <p:nvPr>
            <p:custDataLst>
              <p:tags r:id="rId5"/>
            </p:custDataLst>
          </p:nvPr>
        </p:nvSpPr>
        <p:spPr bwMode="auto">
          <a:xfrm>
            <a:off x="1801813" y="1447800"/>
            <a:ext cx="541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FF0000"/>
                </a:solidFill>
                <a:latin typeface="Courier New" pitchFamily="1" charset="0"/>
              </a:rPr>
              <a:t>max(</a:t>
            </a:r>
            <a:r>
              <a:rPr lang="en-US" b="1">
                <a:latin typeface="Courier New" pitchFamily="1" charset="0"/>
              </a:rPr>
              <a:t> [ 5, 42, 1, 7, 100 ] </a:t>
            </a:r>
            <a:r>
              <a:rPr lang="en-US" b="1">
                <a:solidFill>
                  <a:srgbClr val="FF0000"/>
                </a:solidFill>
                <a:latin typeface="Courier New" pitchFamily="1" charset="0"/>
              </a:rPr>
              <a:t>)</a:t>
            </a: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custDataLst>
              <p:tags r:id="rId1"/>
            </p:custDataLst>
          </p:nvPr>
        </p:nvSpPr>
        <p:spPr bwMode="auto">
          <a:xfrm>
            <a:off x="533400" y="258763"/>
            <a:ext cx="7924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solidFill>
                  <a:schemeClr val="bg2"/>
                </a:solidFill>
                <a:latin typeface="Courier New" pitchFamily="1" charset="0"/>
              </a:rPr>
              <a:t>sum</a:t>
            </a:r>
            <a:r>
              <a:rPr lang="en-US" sz="4200" b="1">
                <a:latin typeface="Courier New" pitchFamily="1" charset="0"/>
              </a:rPr>
              <a:t>, </a:t>
            </a:r>
            <a:r>
              <a:rPr lang="en-US" sz="4200" b="1">
                <a:solidFill>
                  <a:schemeClr val="bg2"/>
                </a:solidFill>
                <a:latin typeface="Courier New" pitchFamily="1" charset="0"/>
              </a:rPr>
              <a:t>range</a:t>
            </a:r>
            <a:r>
              <a:rPr lang="en-US" sz="4200" b="1">
                <a:latin typeface="Courier New" pitchFamily="1" charset="0"/>
              </a:rPr>
              <a:t>, max </a:t>
            </a:r>
            <a:endParaRPr lang="en-US" sz="4200"/>
          </a:p>
        </p:txBody>
      </p:sp>
      <p:grpSp>
        <p:nvGrpSpPr>
          <p:cNvPr id="109571" name="Group 3"/>
          <p:cNvGrpSpPr>
            <a:grpSpLocks/>
          </p:cNvGrpSpPr>
          <p:nvPr>
            <p:custDataLst>
              <p:tags r:id="rId2"/>
            </p:custDataLst>
          </p:nvPr>
        </p:nvGrpSpPr>
        <p:grpSpPr bwMode="auto">
          <a:xfrm>
            <a:off x="457200" y="1114425"/>
            <a:ext cx="8099425" cy="180975"/>
            <a:chOff x="295" y="1311"/>
            <a:chExt cx="5177" cy="114"/>
          </a:xfrm>
        </p:grpSpPr>
        <p:sp>
          <p:nvSpPr>
            <p:cNvPr id="109573" name="Rectangle 4"/>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9574" name="Rectangle 5"/>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9572" name="Text Box 6"/>
          <p:cNvSpPr txBox="1">
            <a:spLocks noChangeArrowheads="1"/>
          </p:cNvSpPr>
          <p:nvPr>
            <p:custDataLst>
              <p:tags r:id="rId3"/>
            </p:custDataLst>
          </p:nvPr>
        </p:nvSpPr>
        <p:spPr bwMode="auto">
          <a:xfrm>
            <a:off x="1227138" y="1531938"/>
            <a:ext cx="6781800" cy="408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chemeClr val="hlink"/>
                </a:solidFill>
                <a:latin typeface="Courier New" pitchFamily="1" charset="0"/>
              </a:rPr>
              <a:t>def</a:t>
            </a:r>
            <a:r>
              <a:rPr lang="en-US" sz="1800" b="1">
                <a:latin typeface="Courier New" pitchFamily="1" charset="0"/>
              </a:rPr>
              <a:t> </a:t>
            </a:r>
            <a:r>
              <a:rPr lang="en-US" sz="1800" b="1">
                <a:solidFill>
                  <a:srgbClr val="EB102C"/>
                </a:solidFill>
                <a:latin typeface="Courier New" pitchFamily="1" charset="0"/>
              </a:rPr>
              <a:t>max</a:t>
            </a:r>
            <a:r>
              <a:rPr lang="en-US" sz="1800" b="1">
                <a:latin typeface="Courier New" pitchFamily="1" charset="0"/>
              </a:rPr>
              <a:t>(L):</a:t>
            </a:r>
          </a:p>
          <a:p>
            <a:pPr>
              <a:spcBef>
                <a:spcPct val="50000"/>
              </a:spcBef>
            </a:pPr>
            <a:r>
              <a:rPr lang="en-US" sz="1800" b="1">
                <a:solidFill>
                  <a:srgbClr val="B410CE"/>
                </a:solidFill>
                <a:latin typeface="Courier New" pitchFamily="1" charset="0"/>
              </a:rPr>
              <a:t>    """ input: a </a:t>
            </a:r>
            <a:r>
              <a:rPr lang="en-US" sz="1800" b="1" u="sng">
                <a:solidFill>
                  <a:srgbClr val="B410CE"/>
                </a:solidFill>
                <a:latin typeface="Courier New" pitchFamily="1" charset="0"/>
              </a:rPr>
              <a:t>nonempty</a:t>
            </a:r>
            <a:r>
              <a:rPr lang="en-US" sz="1800" b="1">
                <a:solidFill>
                  <a:srgbClr val="B410CE"/>
                </a:solidFill>
                <a:latin typeface="Courier New" pitchFamily="1" charset="0"/>
              </a:rPr>
              <a:t> sequence of values, L</a:t>
            </a:r>
          </a:p>
          <a:p>
            <a:pPr>
              <a:spcBef>
                <a:spcPct val="50000"/>
              </a:spcBef>
            </a:pPr>
            <a:r>
              <a:rPr lang="en-US" sz="1800" b="1">
                <a:solidFill>
                  <a:srgbClr val="B410CE"/>
                </a:solidFill>
                <a:latin typeface="Courier New" pitchFamily="1" charset="0"/>
              </a:rPr>
              <a:t>        output: L's maximum</a:t>
            </a:r>
          </a:p>
          <a:p>
            <a:pPr>
              <a:spcBef>
                <a:spcPct val="50000"/>
              </a:spcBef>
            </a:pPr>
            <a:r>
              <a:rPr lang="en-US" sz="1800" b="1">
                <a:solidFill>
                  <a:srgbClr val="B410CE"/>
                </a:solidFill>
                <a:latin typeface="Courier New" pitchFamily="1" charset="0"/>
              </a:rPr>
              <a:t>    """</a:t>
            </a:r>
            <a:endParaRPr lang="en-US" sz="1800" b="1">
              <a:latin typeface="Courier New" pitchFamily="1" charset="0"/>
            </a:endParaRPr>
          </a:p>
          <a:p>
            <a:pPr>
              <a:spcBef>
                <a:spcPct val="50000"/>
              </a:spcBef>
            </a:pPr>
            <a:r>
              <a:rPr lang="en-US" sz="1800" b="1">
                <a:latin typeface="Courier New" pitchFamily="1" charset="0"/>
              </a:rPr>
              <a:t>    </a:t>
            </a:r>
            <a:r>
              <a:rPr lang="en-US" sz="1800" b="1">
                <a:solidFill>
                  <a:schemeClr val="hlink"/>
                </a:solidFill>
                <a:latin typeface="Courier New" pitchFamily="1" charset="0"/>
              </a:rPr>
              <a:t>if </a:t>
            </a:r>
            <a:r>
              <a:rPr lang="en-US" sz="1800" b="1">
                <a:latin typeface="Courier New" pitchFamily="1" charset="0"/>
              </a:rPr>
              <a:t>len(L) == 1:</a:t>
            </a:r>
          </a:p>
          <a:p>
            <a:pPr>
              <a:spcBef>
                <a:spcPct val="50000"/>
              </a:spcBef>
            </a:pPr>
            <a:r>
              <a:rPr lang="en-US" sz="1800" b="1">
                <a:latin typeface="Courier New" pitchFamily="1" charset="0"/>
              </a:rPr>
              <a:t>        </a:t>
            </a:r>
            <a:r>
              <a:rPr lang="en-US" sz="1800" b="1">
                <a:solidFill>
                  <a:schemeClr val="hlink"/>
                </a:solidFill>
                <a:latin typeface="Courier New" pitchFamily="1" charset="0"/>
              </a:rPr>
              <a:t>return</a:t>
            </a:r>
            <a:r>
              <a:rPr lang="en-US" sz="1800" b="1">
                <a:latin typeface="Courier New" pitchFamily="1" charset="0"/>
              </a:rPr>
              <a:t> L[0]</a:t>
            </a:r>
          </a:p>
          <a:p>
            <a:pPr>
              <a:spcBef>
                <a:spcPct val="50000"/>
              </a:spcBef>
            </a:pPr>
            <a:r>
              <a:rPr lang="en-US" sz="1800" b="1">
                <a:latin typeface="Courier New" pitchFamily="1" charset="0"/>
              </a:rPr>
              <a:t>    </a:t>
            </a:r>
            <a:r>
              <a:rPr lang="en-US" sz="1800" b="1">
                <a:solidFill>
                  <a:schemeClr val="hlink"/>
                </a:solidFill>
                <a:latin typeface="Courier New" pitchFamily="1" charset="0"/>
              </a:rPr>
              <a:t>elif</a:t>
            </a:r>
            <a:r>
              <a:rPr lang="en-US" sz="1800" b="1">
                <a:latin typeface="Courier New" pitchFamily="1" charset="0"/>
              </a:rPr>
              <a:t> L[0] &gt; L[1]:</a:t>
            </a:r>
          </a:p>
          <a:p>
            <a:pPr>
              <a:spcBef>
                <a:spcPct val="50000"/>
              </a:spcBef>
            </a:pPr>
            <a:r>
              <a:rPr lang="en-US" sz="1800" b="1">
                <a:latin typeface="Courier New" pitchFamily="1" charset="0"/>
              </a:rPr>
              <a:t>        </a:t>
            </a:r>
            <a:r>
              <a:rPr lang="en-US" sz="1800" b="1">
                <a:solidFill>
                  <a:schemeClr val="hlink"/>
                </a:solidFill>
                <a:latin typeface="Courier New" pitchFamily="1" charset="0"/>
              </a:rPr>
              <a:t>return</a:t>
            </a:r>
            <a:r>
              <a:rPr lang="en-US" sz="1800" b="1">
                <a:latin typeface="Courier New" pitchFamily="1" charset="0"/>
              </a:rPr>
              <a:t> max( L[0:1] + L[2:] )</a:t>
            </a:r>
          </a:p>
          <a:p>
            <a:pPr>
              <a:spcBef>
                <a:spcPct val="50000"/>
              </a:spcBef>
            </a:pPr>
            <a:r>
              <a:rPr lang="en-US" sz="1800" b="1">
                <a:latin typeface="Courier New" pitchFamily="1" charset="0"/>
              </a:rPr>
              <a:t>    </a:t>
            </a:r>
            <a:r>
              <a:rPr lang="en-US" sz="1800" b="1">
                <a:solidFill>
                  <a:schemeClr val="hlink"/>
                </a:solidFill>
                <a:latin typeface="Courier New" pitchFamily="1" charset="0"/>
              </a:rPr>
              <a:t>else</a:t>
            </a:r>
            <a:r>
              <a:rPr lang="en-US" sz="1800" b="1">
                <a:latin typeface="Courier New" pitchFamily="1" charset="0"/>
              </a:rPr>
              <a:t>:</a:t>
            </a:r>
          </a:p>
          <a:p>
            <a:pPr>
              <a:spcBef>
                <a:spcPct val="50000"/>
              </a:spcBef>
            </a:pPr>
            <a:r>
              <a:rPr lang="en-US" sz="1800" b="1">
                <a:latin typeface="Courier New" pitchFamily="1" charset="0"/>
              </a:rPr>
              <a:t>        </a:t>
            </a:r>
            <a:r>
              <a:rPr lang="en-US" sz="1800" b="1">
                <a:solidFill>
                  <a:schemeClr val="hlink"/>
                </a:solidFill>
                <a:latin typeface="Courier New" pitchFamily="1" charset="0"/>
              </a:rPr>
              <a:t>return</a:t>
            </a:r>
            <a:r>
              <a:rPr lang="en-US" sz="1800" b="1">
                <a:latin typeface="Courier New" pitchFamily="1" charset="0"/>
              </a:rPr>
              <a:t> max( L[1:] )</a:t>
            </a:r>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p:cNvSpPr txBox="1">
            <a:spLocks noChangeArrowheads="1"/>
          </p:cNvSpPr>
          <p:nvPr>
            <p:custDataLst>
              <p:tags r:id="rId1"/>
            </p:custDataLst>
          </p:nvPr>
        </p:nvSpPr>
        <p:spPr bwMode="auto">
          <a:xfrm>
            <a:off x="1524000" y="228600"/>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[3, 7, 1, 42, -10, 1024, 55, 716] )</a:t>
            </a:r>
          </a:p>
        </p:txBody>
      </p:sp>
      <p:sp>
        <p:nvSpPr>
          <p:cNvPr id="110595" name="Text Box 3"/>
          <p:cNvSpPr txBox="1">
            <a:spLocks noChangeArrowheads="1"/>
          </p:cNvSpPr>
          <p:nvPr>
            <p:custDataLst>
              <p:tags r:id="rId2"/>
            </p:custDataLst>
          </p:nvPr>
        </p:nvSpPr>
        <p:spPr bwMode="auto">
          <a:xfrm>
            <a:off x="1073150" y="4259263"/>
            <a:ext cx="7010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latin typeface="Georgia" pitchFamily="1" charset="0"/>
              </a:rPr>
              <a:t>How many times does each block get called for this 8-element list?</a:t>
            </a:r>
          </a:p>
        </p:txBody>
      </p:sp>
      <p:sp>
        <p:nvSpPr>
          <p:cNvPr id="110596" name="Rectangle 4"/>
          <p:cNvSpPr>
            <a:spLocks noChangeArrowheads="1"/>
          </p:cNvSpPr>
          <p:nvPr>
            <p:custDataLst>
              <p:tags r:id="rId3"/>
            </p:custDataLst>
          </p:nvPr>
        </p:nvSpPr>
        <p:spPr bwMode="auto">
          <a:xfrm>
            <a:off x="2743200" y="4953000"/>
            <a:ext cx="347662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nSpc>
                <a:spcPct val="60000"/>
              </a:lnSpc>
              <a:spcBef>
                <a:spcPct val="50000"/>
              </a:spcBef>
            </a:pPr>
            <a:r>
              <a:rPr lang="en-US" sz="1200" b="1">
                <a:solidFill>
                  <a:schemeClr val="hlink"/>
                </a:solidFill>
                <a:latin typeface="Courier New" pitchFamily="1" charset="0"/>
              </a:rPr>
              <a:t>def</a:t>
            </a:r>
            <a:r>
              <a:rPr lang="en-US" sz="1200" b="1">
                <a:latin typeface="Courier New" pitchFamily="1" charset="0"/>
              </a:rPr>
              <a:t> </a:t>
            </a:r>
            <a:r>
              <a:rPr lang="en-US" sz="1200" b="1">
                <a:solidFill>
                  <a:srgbClr val="EB102C"/>
                </a:solidFill>
                <a:latin typeface="Courier New" pitchFamily="1" charset="0"/>
              </a:rPr>
              <a:t>max</a:t>
            </a:r>
            <a:r>
              <a:rPr lang="en-US" sz="1200" b="1">
                <a:latin typeface="Courier New" pitchFamily="1" charset="0"/>
              </a:rPr>
              <a:t>(L):</a:t>
            </a:r>
          </a:p>
          <a:p>
            <a:pPr>
              <a:lnSpc>
                <a:spcPct val="60000"/>
              </a:lnSpc>
              <a:spcBef>
                <a:spcPct val="50000"/>
              </a:spcBef>
            </a:pPr>
            <a:r>
              <a:rPr lang="en-US" sz="1200" b="1">
                <a:latin typeface="Courier New" pitchFamily="1" charset="0"/>
              </a:rPr>
              <a:t>    </a:t>
            </a:r>
            <a:r>
              <a:rPr lang="en-US" sz="1200" b="1">
                <a:solidFill>
                  <a:srgbClr val="BE05E5"/>
                </a:solidFill>
                <a:latin typeface="Courier New" pitchFamily="1" charset="0"/>
              </a:rPr>
              <a:t>""" docstring here """</a:t>
            </a:r>
            <a:endParaRPr lang="en-US" sz="1200" b="1">
              <a:latin typeface="Courier New" pitchFamily="1" charset="0"/>
            </a:endParaRP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if </a:t>
            </a:r>
            <a:r>
              <a:rPr lang="en-US" sz="1200" b="1">
                <a:latin typeface="Courier New" pitchFamily="1" charset="0"/>
              </a:rPr>
              <a:t>len(L) == 1:</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L[0]</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elif</a:t>
            </a:r>
            <a:r>
              <a:rPr lang="en-US" sz="1200" b="1">
                <a:latin typeface="Courier New" pitchFamily="1" charset="0"/>
              </a:rPr>
              <a:t> L[0] &gt; L[1]:</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max( L[0:1] + L[2:] )</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else</a:t>
            </a:r>
            <a:r>
              <a:rPr lang="en-US" sz="1200" b="1">
                <a:latin typeface="Courier New" pitchFamily="1" charset="0"/>
              </a:rPr>
              <a:t>:</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max( L[1:] )</a:t>
            </a:r>
          </a:p>
        </p:txBody>
      </p:sp>
      <p:sp>
        <p:nvSpPr>
          <p:cNvPr id="110597" name="Text Box 5"/>
          <p:cNvSpPr txBox="1">
            <a:spLocks noChangeArrowheads="1"/>
          </p:cNvSpPr>
          <p:nvPr>
            <p:custDataLst>
              <p:tags r:id="rId4"/>
            </p:custDataLst>
          </p:nvPr>
        </p:nvSpPr>
        <p:spPr bwMode="auto">
          <a:xfrm>
            <a:off x="5170488" y="5373688"/>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chemeClr val="bg2"/>
                </a:solidFill>
                <a:latin typeface="Georgia" pitchFamily="1" charset="0"/>
              </a:rPr>
              <a:t>Base Case (</a:t>
            </a:r>
            <a:r>
              <a:rPr lang="en-US" sz="1400" b="1">
                <a:solidFill>
                  <a:schemeClr val="bg2"/>
                </a:solidFill>
                <a:latin typeface="Courier New" pitchFamily="1" charset="0"/>
              </a:rPr>
              <a:t>if</a:t>
            </a:r>
            <a:r>
              <a:rPr lang="en-US" sz="1400">
                <a:solidFill>
                  <a:schemeClr val="bg2"/>
                </a:solidFill>
                <a:latin typeface="Georgia" pitchFamily="1" charset="0"/>
              </a:rPr>
              <a:t>)</a:t>
            </a:r>
          </a:p>
        </p:txBody>
      </p:sp>
      <p:sp>
        <p:nvSpPr>
          <p:cNvPr id="110598" name="Text Box 6"/>
          <p:cNvSpPr txBox="1">
            <a:spLocks noChangeArrowheads="1"/>
          </p:cNvSpPr>
          <p:nvPr>
            <p:custDataLst>
              <p:tags r:id="rId5"/>
            </p:custDataLst>
          </p:nvPr>
        </p:nvSpPr>
        <p:spPr bwMode="auto">
          <a:xfrm>
            <a:off x="6273800" y="5786438"/>
            <a:ext cx="207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0D1EFE"/>
                </a:solidFill>
                <a:latin typeface="Georgia" pitchFamily="1" charset="0"/>
              </a:rPr>
              <a:t>Second Case (</a:t>
            </a:r>
            <a:r>
              <a:rPr lang="en-US" sz="1400" b="1">
                <a:solidFill>
                  <a:srgbClr val="0D1EFE"/>
                </a:solidFill>
                <a:latin typeface="Courier New" pitchFamily="1" charset="0"/>
              </a:rPr>
              <a:t>elif</a:t>
            </a:r>
            <a:r>
              <a:rPr lang="en-US" sz="1400">
                <a:solidFill>
                  <a:srgbClr val="0D1EFE"/>
                </a:solidFill>
                <a:latin typeface="Georgia" pitchFamily="1" charset="0"/>
              </a:rPr>
              <a:t>)</a:t>
            </a:r>
          </a:p>
        </p:txBody>
      </p:sp>
      <p:sp>
        <p:nvSpPr>
          <p:cNvPr id="110599" name="Text Box 7"/>
          <p:cNvSpPr txBox="1">
            <a:spLocks noChangeArrowheads="1"/>
          </p:cNvSpPr>
          <p:nvPr>
            <p:custDataLst>
              <p:tags r:id="rId6"/>
            </p:custDataLst>
          </p:nvPr>
        </p:nvSpPr>
        <p:spPr bwMode="auto">
          <a:xfrm>
            <a:off x="6030913" y="6210300"/>
            <a:ext cx="207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CA770E"/>
                </a:solidFill>
                <a:latin typeface="Georgia" pitchFamily="1" charset="0"/>
              </a:rPr>
              <a:t>Third Case (</a:t>
            </a:r>
            <a:r>
              <a:rPr lang="en-US" sz="1400" b="1">
                <a:solidFill>
                  <a:srgbClr val="CA770E"/>
                </a:solidFill>
                <a:latin typeface="Courier New" pitchFamily="1" charset="0"/>
              </a:rPr>
              <a:t>else</a:t>
            </a:r>
            <a:r>
              <a:rPr lang="en-US" sz="1400">
                <a:solidFill>
                  <a:srgbClr val="CA770E"/>
                </a:solidFill>
                <a:latin typeface="Georgia" pitchFamily="1" charset="0"/>
              </a:rPr>
              <a:t>)</a:t>
            </a:r>
          </a:p>
        </p:txBody>
      </p:sp>
      <p:sp>
        <p:nvSpPr>
          <p:cNvPr id="110600" name="AutoShape 8"/>
          <p:cNvSpPr>
            <a:spLocks/>
          </p:cNvSpPr>
          <p:nvPr>
            <p:custDataLst>
              <p:tags r:id="rId7"/>
            </p:custDataLst>
          </p:nvPr>
        </p:nvSpPr>
        <p:spPr bwMode="auto">
          <a:xfrm>
            <a:off x="4945063" y="5359400"/>
            <a:ext cx="214312" cy="319088"/>
          </a:xfrm>
          <a:prstGeom prst="rightBracket">
            <a:avLst>
              <a:gd name="adj" fmla="val 12407"/>
            </a:avLst>
          </a:prstGeom>
          <a:noFill/>
          <a:ln w="1905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0601" name="AutoShape 9"/>
          <p:cNvSpPr>
            <a:spLocks/>
          </p:cNvSpPr>
          <p:nvPr>
            <p:custDataLst>
              <p:tags r:id="rId8"/>
            </p:custDataLst>
          </p:nvPr>
        </p:nvSpPr>
        <p:spPr bwMode="auto">
          <a:xfrm>
            <a:off x="6048375" y="5783263"/>
            <a:ext cx="214313" cy="319087"/>
          </a:xfrm>
          <a:prstGeom prst="rightBracket">
            <a:avLst>
              <a:gd name="adj" fmla="val 12407"/>
            </a:avLst>
          </a:prstGeom>
          <a:noFill/>
          <a:ln w="19050">
            <a:solidFill>
              <a:srgbClr val="0D1EFE"/>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0602" name="AutoShape 10"/>
          <p:cNvSpPr>
            <a:spLocks/>
          </p:cNvSpPr>
          <p:nvPr>
            <p:custDataLst>
              <p:tags r:id="rId9"/>
            </p:custDataLst>
          </p:nvPr>
        </p:nvSpPr>
        <p:spPr bwMode="auto">
          <a:xfrm>
            <a:off x="5762625" y="6207125"/>
            <a:ext cx="214313" cy="319088"/>
          </a:xfrm>
          <a:prstGeom prst="rightBracket">
            <a:avLst>
              <a:gd name="adj" fmla="val 12407"/>
            </a:avLst>
          </a:prstGeom>
          <a:noFill/>
          <a:ln w="19050">
            <a:solidFill>
              <a:srgbClr val="CA770E"/>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2"/>
          <p:cNvSpPr txBox="1">
            <a:spLocks noChangeArrowheads="1"/>
          </p:cNvSpPr>
          <p:nvPr>
            <p:custDataLst>
              <p:tags r:id="rId1"/>
            </p:custDataLst>
          </p:nvPr>
        </p:nvSpPr>
        <p:spPr bwMode="auto">
          <a:xfrm>
            <a:off x="1524000" y="228600"/>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[3, 7, 1, 42, -10, 1024, 55, 716] )</a:t>
            </a:r>
          </a:p>
        </p:txBody>
      </p:sp>
      <p:sp>
        <p:nvSpPr>
          <p:cNvPr id="111619" name="Text Box 3"/>
          <p:cNvSpPr txBox="1">
            <a:spLocks noChangeArrowheads="1"/>
          </p:cNvSpPr>
          <p:nvPr>
            <p:custDataLst>
              <p:tags r:id="rId2"/>
            </p:custDataLst>
          </p:nvPr>
        </p:nvSpPr>
        <p:spPr bwMode="auto">
          <a:xfrm>
            <a:off x="1073150" y="4259263"/>
            <a:ext cx="7010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latin typeface="Georgia" pitchFamily="1" charset="0"/>
              </a:rPr>
              <a:t>How many times does each block get called for this 8-element list?</a:t>
            </a:r>
          </a:p>
        </p:txBody>
      </p:sp>
      <p:sp>
        <p:nvSpPr>
          <p:cNvPr id="111620" name="Rectangle 4"/>
          <p:cNvSpPr>
            <a:spLocks noChangeArrowheads="1"/>
          </p:cNvSpPr>
          <p:nvPr>
            <p:custDataLst>
              <p:tags r:id="rId3"/>
            </p:custDataLst>
          </p:nvPr>
        </p:nvSpPr>
        <p:spPr bwMode="auto">
          <a:xfrm>
            <a:off x="2743200" y="4953000"/>
            <a:ext cx="347662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nSpc>
                <a:spcPct val="60000"/>
              </a:lnSpc>
              <a:spcBef>
                <a:spcPct val="50000"/>
              </a:spcBef>
            </a:pPr>
            <a:r>
              <a:rPr lang="en-US" sz="1200" b="1">
                <a:solidFill>
                  <a:schemeClr val="hlink"/>
                </a:solidFill>
                <a:latin typeface="Courier New" pitchFamily="1" charset="0"/>
              </a:rPr>
              <a:t>def</a:t>
            </a:r>
            <a:r>
              <a:rPr lang="en-US" sz="1200" b="1">
                <a:latin typeface="Courier New" pitchFamily="1" charset="0"/>
              </a:rPr>
              <a:t> </a:t>
            </a:r>
            <a:r>
              <a:rPr lang="en-US" sz="1200" b="1">
                <a:solidFill>
                  <a:srgbClr val="EB102C"/>
                </a:solidFill>
                <a:latin typeface="Courier New" pitchFamily="1" charset="0"/>
              </a:rPr>
              <a:t>max</a:t>
            </a:r>
            <a:r>
              <a:rPr lang="en-US" sz="1200" b="1">
                <a:latin typeface="Courier New" pitchFamily="1" charset="0"/>
              </a:rPr>
              <a:t>(L):</a:t>
            </a:r>
          </a:p>
          <a:p>
            <a:pPr>
              <a:lnSpc>
                <a:spcPct val="60000"/>
              </a:lnSpc>
              <a:spcBef>
                <a:spcPct val="50000"/>
              </a:spcBef>
            </a:pPr>
            <a:r>
              <a:rPr lang="en-US" sz="1200" b="1">
                <a:latin typeface="Courier New" pitchFamily="1" charset="0"/>
              </a:rPr>
              <a:t>    </a:t>
            </a:r>
            <a:r>
              <a:rPr lang="en-US" sz="1200" b="1">
                <a:solidFill>
                  <a:srgbClr val="BE05E5"/>
                </a:solidFill>
                <a:latin typeface="Courier New" pitchFamily="1" charset="0"/>
              </a:rPr>
              <a:t>""" docstring here """</a:t>
            </a:r>
            <a:endParaRPr lang="en-US" sz="1200" b="1">
              <a:latin typeface="Courier New" pitchFamily="1" charset="0"/>
            </a:endParaRP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if </a:t>
            </a:r>
            <a:r>
              <a:rPr lang="en-US" sz="1200" b="1">
                <a:latin typeface="Courier New" pitchFamily="1" charset="0"/>
              </a:rPr>
              <a:t>len(L) == 1:</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L[0]</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elif</a:t>
            </a:r>
            <a:r>
              <a:rPr lang="en-US" sz="1200" b="1">
                <a:latin typeface="Courier New" pitchFamily="1" charset="0"/>
              </a:rPr>
              <a:t> L[0] &gt; L[1]:</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max( L[0:1] + L[2:] )</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else</a:t>
            </a:r>
            <a:r>
              <a:rPr lang="en-US" sz="1200" b="1">
                <a:latin typeface="Courier New" pitchFamily="1" charset="0"/>
              </a:rPr>
              <a:t>:</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max( L[1:] )</a:t>
            </a:r>
          </a:p>
        </p:txBody>
      </p:sp>
      <p:sp>
        <p:nvSpPr>
          <p:cNvPr id="111621" name="Text Box 5"/>
          <p:cNvSpPr txBox="1">
            <a:spLocks noChangeArrowheads="1"/>
          </p:cNvSpPr>
          <p:nvPr>
            <p:custDataLst>
              <p:tags r:id="rId4"/>
            </p:custDataLst>
          </p:nvPr>
        </p:nvSpPr>
        <p:spPr bwMode="auto">
          <a:xfrm>
            <a:off x="1524000" y="639763"/>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[7, 1, 42, -10, 1024, 55, 716] )</a:t>
            </a:r>
          </a:p>
        </p:txBody>
      </p:sp>
      <p:sp>
        <p:nvSpPr>
          <p:cNvPr id="111622" name="Freeform 6"/>
          <p:cNvSpPr>
            <a:spLocks/>
          </p:cNvSpPr>
          <p:nvPr>
            <p:custDataLst>
              <p:tags r:id="rId5"/>
            </p:custDataLst>
          </p:nvPr>
        </p:nvSpPr>
        <p:spPr bwMode="auto">
          <a:xfrm>
            <a:off x="6965950" y="400050"/>
            <a:ext cx="420688" cy="361950"/>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CA770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1623" name="Text Box 7"/>
          <p:cNvSpPr txBox="1">
            <a:spLocks noChangeArrowheads="1"/>
          </p:cNvSpPr>
          <p:nvPr>
            <p:custDataLst>
              <p:tags r:id="rId6"/>
            </p:custDataLst>
          </p:nvPr>
        </p:nvSpPr>
        <p:spPr bwMode="auto">
          <a:xfrm>
            <a:off x="7389813" y="414338"/>
            <a:ext cx="1697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CA770E"/>
                </a:solidFill>
                <a:latin typeface="Georgia" pitchFamily="1" charset="0"/>
              </a:rPr>
              <a:t>Third Case (</a:t>
            </a:r>
            <a:r>
              <a:rPr lang="en-US" sz="1400" b="1">
                <a:solidFill>
                  <a:srgbClr val="CA770E"/>
                </a:solidFill>
                <a:latin typeface="Courier New" pitchFamily="1" charset="0"/>
              </a:rPr>
              <a:t>else</a:t>
            </a:r>
            <a:r>
              <a:rPr lang="en-US" sz="1400">
                <a:solidFill>
                  <a:srgbClr val="CA770E"/>
                </a:solidFill>
                <a:latin typeface="Georgia" pitchFamily="1" charset="0"/>
              </a:rPr>
              <a:t>)</a:t>
            </a:r>
          </a:p>
        </p:txBody>
      </p:sp>
      <p:sp>
        <p:nvSpPr>
          <p:cNvPr id="111624" name="Text Box 8"/>
          <p:cNvSpPr txBox="1">
            <a:spLocks noChangeArrowheads="1"/>
          </p:cNvSpPr>
          <p:nvPr>
            <p:custDataLst>
              <p:tags r:id="rId7"/>
            </p:custDataLst>
          </p:nvPr>
        </p:nvSpPr>
        <p:spPr bwMode="auto">
          <a:xfrm>
            <a:off x="5170488" y="5373688"/>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chemeClr val="bg2"/>
                </a:solidFill>
                <a:latin typeface="Georgia" pitchFamily="1" charset="0"/>
              </a:rPr>
              <a:t>Base Case (</a:t>
            </a:r>
            <a:r>
              <a:rPr lang="en-US" sz="1400" b="1">
                <a:solidFill>
                  <a:schemeClr val="bg2"/>
                </a:solidFill>
                <a:latin typeface="Courier New" pitchFamily="1" charset="0"/>
              </a:rPr>
              <a:t>if</a:t>
            </a:r>
            <a:r>
              <a:rPr lang="en-US" sz="1400">
                <a:solidFill>
                  <a:schemeClr val="bg2"/>
                </a:solidFill>
                <a:latin typeface="Georgia" pitchFamily="1" charset="0"/>
              </a:rPr>
              <a:t>)</a:t>
            </a:r>
          </a:p>
        </p:txBody>
      </p:sp>
      <p:sp>
        <p:nvSpPr>
          <p:cNvPr id="111625" name="Text Box 9"/>
          <p:cNvSpPr txBox="1">
            <a:spLocks noChangeArrowheads="1"/>
          </p:cNvSpPr>
          <p:nvPr>
            <p:custDataLst>
              <p:tags r:id="rId8"/>
            </p:custDataLst>
          </p:nvPr>
        </p:nvSpPr>
        <p:spPr bwMode="auto">
          <a:xfrm>
            <a:off x="6273800" y="5786438"/>
            <a:ext cx="207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0D1EFE"/>
                </a:solidFill>
                <a:latin typeface="Georgia" pitchFamily="1" charset="0"/>
              </a:rPr>
              <a:t>Second Case (</a:t>
            </a:r>
            <a:r>
              <a:rPr lang="en-US" sz="1400" b="1">
                <a:solidFill>
                  <a:srgbClr val="0D1EFE"/>
                </a:solidFill>
                <a:latin typeface="Courier New" pitchFamily="1" charset="0"/>
              </a:rPr>
              <a:t>elif</a:t>
            </a:r>
            <a:r>
              <a:rPr lang="en-US" sz="1400">
                <a:solidFill>
                  <a:srgbClr val="0D1EFE"/>
                </a:solidFill>
                <a:latin typeface="Georgia" pitchFamily="1" charset="0"/>
              </a:rPr>
              <a:t>)</a:t>
            </a:r>
          </a:p>
        </p:txBody>
      </p:sp>
      <p:sp>
        <p:nvSpPr>
          <p:cNvPr id="111626" name="Text Box 10"/>
          <p:cNvSpPr txBox="1">
            <a:spLocks noChangeArrowheads="1"/>
          </p:cNvSpPr>
          <p:nvPr>
            <p:custDataLst>
              <p:tags r:id="rId9"/>
            </p:custDataLst>
          </p:nvPr>
        </p:nvSpPr>
        <p:spPr bwMode="auto">
          <a:xfrm>
            <a:off x="6030913" y="6210300"/>
            <a:ext cx="207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CA770E"/>
                </a:solidFill>
                <a:latin typeface="Georgia" pitchFamily="1" charset="0"/>
              </a:rPr>
              <a:t>Third Case (</a:t>
            </a:r>
            <a:r>
              <a:rPr lang="en-US" sz="1400" b="1">
                <a:solidFill>
                  <a:srgbClr val="CA770E"/>
                </a:solidFill>
                <a:latin typeface="Courier New" pitchFamily="1" charset="0"/>
              </a:rPr>
              <a:t>else</a:t>
            </a:r>
            <a:r>
              <a:rPr lang="en-US" sz="1400">
                <a:solidFill>
                  <a:srgbClr val="CA770E"/>
                </a:solidFill>
                <a:latin typeface="Georgia" pitchFamily="1" charset="0"/>
              </a:rPr>
              <a:t>)</a:t>
            </a:r>
          </a:p>
        </p:txBody>
      </p:sp>
      <p:sp>
        <p:nvSpPr>
          <p:cNvPr id="111627" name="AutoShape 11"/>
          <p:cNvSpPr>
            <a:spLocks/>
          </p:cNvSpPr>
          <p:nvPr>
            <p:custDataLst>
              <p:tags r:id="rId10"/>
            </p:custDataLst>
          </p:nvPr>
        </p:nvSpPr>
        <p:spPr bwMode="auto">
          <a:xfrm>
            <a:off x="4945063" y="5359400"/>
            <a:ext cx="214312" cy="319088"/>
          </a:xfrm>
          <a:prstGeom prst="rightBracket">
            <a:avLst>
              <a:gd name="adj" fmla="val 12407"/>
            </a:avLst>
          </a:prstGeom>
          <a:noFill/>
          <a:ln w="1905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1628" name="AutoShape 12"/>
          <p:cNvSpPr>
            <a:spLocks/>
          </p:cNvSpPr>
          <p:nvPr>
            <p:custDataLst>
              <p:tags r:id="rId11"/>
            </p:custDataLst>
          </p:nvPr>
        </p:nvSpPr>
        <p:spPr bwMode="auto">
          <a:xfrm>
            <a:off x="6048375" y="5783263"/>
            <a:ext cx="214313" cy="319087"/>
          </a:xfrm>
          <a:prstGeom prst="rightBracket">
            <a:avLst>
              <a:gd name="adj" fmla="val 12407"/>
            </a:avLst>
          </a:prstGeom>
          <a:noFill/>
          <a:ln w="19050">
            <a:solidFill>
              <a:srgbClr val="0D1EFE"/>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1629" name="AutoShape 13"/>
          <p:cNvSpPr>
            <a:spLocks/>
          </p:cNvSpPr>
          <p:nvPr>
            <p:custDataLst>
              <p:tags r:id="rId12"/>
            </p:custDataLst>
          </p:nvPr>
        </p:nvSpPr>
        <p:spPr bwMode="auto">
          <a:xfrm>
            <a:off x="5762625" y="6207125"/>
            <a:ext cx="214313" cy="319088"/>
          </a:xfrm>
          <a:prstGeom prst="rightBracket">
            <a:avLst>
              <a:gd name="adj" fmla="val 12407"/>
            </a:avLst>
          </a:prstGeom>
          <a:noFill/>
          <a:ln w="19050">
            <a:solidFill>
              <a:srgbClr val="CA770E"/>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2"/>
          <p:cNvSpPr txBox="1">
            <a:spLocks noChangeArrowheads="1"/>
          </p:cNvSpPr>
          <p:nvPr>
            <p:custDataLst>
              <p:tags r:id="rId1"/>
            </p:custDataLst>
          </p:nvPr>
        </p:nvSpPr>
        <p:spPr bwMode="auto">
          <a:xfrm>
            <a:off x="1524000" y="228600"/>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[3, 7, 1, 42, -10, 1024, 55, 716] )</a:t>
            </a:r>
          </a:p>
        </p:txBody>
      </p:sp>
      <p:sp>
        <p:nvSpPr>
          <p:cNvPr id="112643" name="Text Box 3"/>
          <p:cNvSpPr txBox="1">
            <a:spLocks noChangeArrowheads="1"/>
          </p:cNvSpPr>
          <p:nvPr>
            <p:custDataLst>
              <p:tags r:id="rId2"/>
            </p:custDataLst>
          </p:nvPr>
        </p:nvSpPr>
        <p:spPr bwMode="auto">
          <a:xfrm>
            <a:off x="1073150" y="4259263"/>
            <a:ext cx="7010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latin typeface="Georgia" pitchFamily="1" charset="0"/>
              </a:rPr>
              <a:t>How many times does each block get called for this 8-element list?</a:t>
            </a:r>
          </a:p>
        </p:txBody>
      </p:sp>
      <p:sp>
        <p:nvSpPr>
          <p:cNvPr id="112644" name="Rectangle 4"/>
          <p:cNvSpPr>
            <a:spLocks noChangeArrowheads="1"/>
          </p:cNvSpPr>
          <p:nvPr>
            <p:custDataLst>
              <p:tags r:id="rId3"/>
            </p:custDataLst>
          </p:nvPr>
        </p:nvSpPr>
        <p:spPr bwMode="auto">
          <a:xfrm>
            <a:off x="2743200" y="4953000"/>
            <a:ext cx="347662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nSpc>
                <a:spcPct val="60000"/>
              </a:lnSpc>
              <a:spcBef>
                <a:spcPct val="50000"/>
              </a:spcBef>
            </a:pPr>
            <a:r>
              <a:rPr lang="en-US" sz="1200" b="1">
                <a:solidFill>
                  <a:schemeClr val="hlink"/>
                </a:solidFill>
                <a:latin typeface="Courier New" pitchFamily="1" charset="0"/>
              </a:rPr>
              <a:t>def</a:t>
            </a:r>
            <a:r>
              <a:rPr lang="en-US" sz="1200" b="1">
                <a:latin typeface="Courier New" pitchFamily="1" charset="0"/>
              </a:rPr>
              <a:t> </a:t>
            </a:r>
            <a:r>
              <a:rPr lang="en-US" sz="1200" b="1">
                <a:solidFill>
                  <a:srgbClr val="EB102C"/>
                </a:solidFill>
                <a:latin typeface="Courier New" pitchFamily="1" charset="0"/>
              </a:rPr>
              <a:t>max</a:t>
            </a:r>
            <a:r>
              <a:rPr lang="en-US" sz="1200" b="1">
                <a:latin typeface="Courier New" pitchFamily="1" charset="0"/>
              </a:rPr>
              <a:t>(L):</a:t>
            </a:r>
          </a:p>
          <a:p>
            <a:pPr>
              <a:lnSpc>
                <a:spcPct val="60000"/>
              </a:lnSpc>
              <a:spcBef>
                <a:spcPct val="50000"/>
              </a:spcBef>
            </a:pPr>
            <a:r>
              <a:rPr lang="en-US" sz="1200" b="1">
                <a:latin typeface="Courier New" pitchFamily="1" charset="0"/>
              </a:rPr>
              <a:t>    </a:t>
            </a:r>
            <a:r>
              <a:rPr lang="en-US" sz="1200" b="1">
                <a:solidFill>
                  <a:srgbClr val="BE05E5"/>
                </a:solidFill>
                <a:latin typeface="Courier New" pitchFamily="1" charset="0"/>
              </a:rPr>
              <a:t>""" docstring here """</a:t>
            </a:r>
            <a:endParaRPr lang="en-US" sz="1200" b="1">
              <a:latin typeface="Courier New" pitchFamily="1" charset="0"/>
            </a:endParaRP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if </a:t>
            </a:r>
            <a:r>
              <a:rPr lang="en-US" sz="1200" b="1">
                <a:latin typeface="Courier New" pitchFamily="1" charset="0"/>
              </a:rPr>
              <a:t>len(L) == 1:</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L[0]</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elif</a:t>
            </a:r>
            <a:r>
              <a:rPr lang="en-US" sz="1200" b="1">
                <a:latin typeface="Courier New" pitchFamily="1" charset="0"/>
              </a:rPr>
              <a:t> L[0] &gt; L[1]:</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max( L[0:1] + L[2:] )</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else</a:t>
            </a:r>
            <a:r>
              <a:rPr lang="en-US" sz="1200" b="1">
                <a:latin typeface="Courier New" pitchFamily="1" charset="0"/>
              </a:rPr>
              <a:t>:</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max( L[1:] )</a:t>
            </a:r>
          </a:p>
        </p:txBody>
      </p:sp>
      <p:sp>
        <p:nvSpPr>
          <p:cNvPr id="112645" name="Text Box 5"/>
          <p:cNvSpPr txBox="1">
            <a:spLocks noChangeArrowheads="1"/>
          </p:cNvSpPr>
          <p:nvPr>
            <p:custDataLst>
              <p:tags r:id="rId4"/>
            </p:custDataLst>
          </p:nvPr>
        </p:nvSpPr>
        <p:spPr bwMode="auto">
          <a:xfrm>
            <a:off x="1524000" y="639763"/>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[7, 1, 42, -10, 1024, 55, 716] )</a:t>
            </a:r>
          </a:p>
        </p:txBody>
      </p:sp>
      <p:sp>
        <p:nvSpPr>
          <p:cNvPr id="112646" name="Text Box 6"/>
          <p:cNvSpPr txBox="1">
            <a:spLocks noChangeArrowheads="1"/>
          </p:cNvSpPr>
          <p:nvPr>
            <p:custDataLst>
              <p:tags r:id="rId5"/>
            </p:custDataLst>
          </p:nvPr>
        </p:nvSpPr>
        <p:spPr bwMode="auto">
          <a:xfrm>
            <a:off x="1524000" y="1050925"/>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[7, 42, -10, 1024, 55, 716] )</a:t>
            </a:r>
          </a:p>
        </p:txBody>
      </p:sp>
      <p:sp>
        <p:nvSpPr>
          <p:cNvPr id="112647" name="Freeform 7"/>
          <p:cNvSpPr>
            <a:spLocks/>
          </p:cNvSpPr>
          <p:nvPr>
            <p:custDataLst>
              <p:tags r:id="rId6"/>
            </p:custDataLst>
          </p:nvPr>
        </p:nvSpPr>
        <p:spPr bwMode="auto">
          <a:xfrm>
            <a:off x="6965950" y="400050"/>
            <a:ext cx="420688" cy="361950"/>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CA770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2648" name="Freeform 8"/>
          <p:cNvSpPr>
            <a:spLocks/>
          </p:cNvSpPr>
          <p:nvPr>
            <p:custDataLst>
              <p:tags r:id="rId7"/>
            </p:custDataLst>
          </p:nvPr>
        </p:nvSpPr>
        <p:spPr bwMode="auto">
          <a:xfrm>
            <a:off x="6781800" y="881063"/>
            <a:ext cx="420688" cy="338137"/>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0D1EF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2649" name="Text Box 9"/>
          <p:cNvSpPr txBox="1">
            <a:spLocks noChangeArrowheads="1"/>
          </p:cNvSpPr>
          <p:nvPr>
            <p:custDataLst>
              <p:tags r:id="rId8"/>
            </p:custDataLst>
          </p:nvPr>
        </p:nvSpPr>
        <p:spPr bwMode="auto">
          <a:xfrm>
            <a:off x="7151688" y="911225"/>
            <a:ext cx="1792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0D1EFE"/>
                </a:solidFill>
                <a:latin typeface="Georgia" pitchFamily="1" charset="0"/>
              </a:rPr>
              <a:t>Second Case (</a:t>
            </a:r>
            <a:r>
              <a:rPr lang="en-US" sz="1400" b="1">
                <a:solidFill>
                  <a:srgbClr val="0D1EFE"/>
                </a:solidFill>
                <a:latin typeface="Courier New" pitchFamily="1" charset="0"/>
              </a:rPr>
              <a:t>elif</a:t>
            </a:r>
            <a:r>
              <a:rPr lang="en-US" sz="1400">
                <a:solidFill>
                  <a:srgbClr val="0D1EFE"/>
                </a:solidFill>
                <a:latin typeface="Georgia" pitchFamily="1" charset="0"/>
              </a:rPr>
              <a:t>)</a:t>
            </a:r>
          </a:p>
        </p:txBody>
      </p:sp>
      <p:sp>
        <p:nvSpPr>
          <p:cNvPr id="112650" name="Text Box 10"/>
          <p:cNvSpPr txBox="1">
            <a:spLocks noChangeArrowheads="1"/>
          </p:cNvSpPr>
          <p:nvPr>
            <p:custDataLst>
              <p:tags r:id="rId9"/>
            </p:custDataLst>
          </p:nvPr>
        </p:nvSpPr>
        <p:spPr bwMode="auto">
          <a:xfrm>
            <a:off x="7389813" y="414338"/>
            <a:ext cx="1697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CA770E"/>
                </a:solidFill>
                <a:latin typeface="Georgia" pitchFamily="1" charset="0"/>
              </a:rPr>
              <a:t>Third Case (</a:t>
            </a:r>
            <a:r>
              <a:rPr lang="en-US" sz="1400" b="1">
                <a:solidFill>
                  <a:srgbClr val="CA770E"/>
                </a:solidFill>
                <a:latin typeface="Courier New" pitchFamily="1" charset="0"/>
              </a:rPr>
              <a:t>else</a:t>
            </a:r>
            <a:r>
              <a:rPr lang="en-US" sz="1400">
                <a:solidFill>
                  <a:srgbClr val="CA770E"/>
                </a:solidFill>
                <a:latin typeface="Georgia" pitchFamily="1" charset="0"/>
              </a:rPr>
              <a:t>)</a:t>
            </a:r>
          </a:p>
        </p:txBody>
      </p:sp>
      <p:sp>
        <p:nvSpPr>
          <p:cNvPr id="112651" name="Text Box 11"/>
          <p:cNvSpPr txBox="1">
            <a:spLocks noChangeArrowheads="1"/>
          </p:cNvSpPr>
          <p:nvPr>
            <p:custDataLst>
              <p:tags r:id="rId10"/>
            </p:custDataLst>
          </p:nvPr>
        </p:nvSpPr>
        <p:spPr bwMode="auto">
          <a:xfrm>
            <a:off x="5170488" y="5373688"/>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chemeClr val="bg2"/>
                </a:solidFill>
                <a:latin typeface="Georgia" pitchFamily="1" charset="0"/>
              </a:rPr>
              <a:t>Base Case (</a:t>
            </a:r>
            <a:r>
              <a:rPr lang="en-US" sz="1400" b="1">
                <a:solidFill>
                  <a:schemeClr val="bg2"/>
                </a:solidFill>
                <a:latin typeface="Courier New" pitchFamily="1" charset="0"/>
              </a:rPr>
              <a:t>if</a:t>
            </a:r>
            <a:r>
              <a:rPr lang="en-US" sz="1400">
                <a:solidFill>
                  <a:schemeClr val="bg2"/>
                </a:solidFill>
                <a:latin typeface="Georgia" pitchFamily="1" charset="0"/>
              </a:rPr>
              <a:t>)</a:t>
            </a:r>
          </a:p>
        </p:txBody>
      </p:sp>
      <p:sp>
        <p:nvSpPr>
          <p:cNvPr id="112652" name="Text Box 12"/>
          <p:cNvSpPr txBox="1">
            <a:spLocks noChangeArrowheads="1"/>
          </p:cNvSpPr>
          <p:nvPr>
            <p:custDataLst>
              <p:tags r:id="rId11"/>
            </p:custDataLst>
          </p:nvPr>
        </p:nvSpPr>
        <p:spPr bwMode="auto">
          <a:xfrm>
            <a:off x="6273800" y="5786438"/>
            <a:ext cx="207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0D1EFE"/>
                </a:solidFill>
                <a:latin typeface="Georgia" pitchFamily="1" charset="0"/>
              </a:rPr>
              <a:t>Second Case (</a:t>
            </a:r>
            <a:r>
              <a:rPr lang="en-US" sz="1400" b="1">
                <a:solidFill>
                  <a:srgbClr val="0D1EFE"/>
                </a:solidFill>
                <a:latin typeface="Courier New" pitchFamily="1" charset="0"/>
              </a:rPr>
              <a:t>elif</a:t>
            </a:r>
            <a:r>
              <a:rPr lang="en-US" sz="1400">
                <a:solidFill>
                  <a:srgbClr val="0D1EFE"/>
                </a:solidFill>
                <a:latin typeface="Georgia" pitchFamily="1" charset="0"/>
              </a:rPr>
              <a:t>)</a:t>
            </a:r>
          </a:p>
        </p:txBody>
      </p:sp>
      <p:sp>
        <p:nvSpPr>
          <p:cNvPr id="112653" name="Text Box 13"/>
          <p:cNvSpPr txBox="1">
            <a:spLocks noChangeArrowheads="1"/>
          </p:cNvSpPr>
          <p:nvPr>
            <p:custDataLst>
              <p:tags r:id="rId12"/>
            </p:custDataLst>
          </p:nvPr>
        </p:nvSpPr>
        <p:spPr bwMode="auto">
          <a:xfrm>
            <a:off x="6030913" y="6210300"/>
            <a:ext cx="207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CA770E"/>
                </a:solidFill>
                <a:latin typeface="Georgia" pitchFamily="1" charset="0"/>
              </a:rPr>
              <a:t>Third Case (</a:t>
            </a:r>
            <a:r>
              <a:rPr lang="en-US" sz="1400" b="1">
                <a:solidFill>
                  <a:srgbClr val="CA770E"/>
                </a:solidFill>
                <a:latin typeface="Courier New" pitchFamily="1" charset="0"/>
              </a:rPr>
              <a:t>else</a:t>
            </a:r>
            <a:r>
              <a:rPr lang="en-US" sz="1400">
                <a:solidFill>
                  <a:srgbClr val="CA770E"/>
                </a:solidFill>
                <a:latin typeface="Georgia" pitchFamily="1" charset="0"/>
              </a:rPr>
              <a:t>)</a:t>
            </a:r>
          </a:p>
        </p:txBody>
      </p:sp>
      <p:sp>
        <p:nvSpPr>
          <p:cNvPr id="112654" name="AutoShape 14"/>
          <p:cNvSpPr>
            <a:spLocks/>
          </p:cNvSpPr>
          <p:nvPr>
            <p:custDataLst>
              <p:tags r:id="rId13"/>
            </p:custDataLst>
          </p:nvPr>
        </p:nvSpPr>
        <p:spPr bwMode="auto">
          <a:xfrm>
            <a:off x="4945063" y="5359400"/>
            <a:ext cx="214312" cy="319088"/>
          </a:xfrm>
          <a:prstGeom prst="rightBracket">
            <a:avLst>
              <a:gd name="adj" fmla="val 12407"/>
            </a:avLst>
          </a:prstGeom>
          <a:noFill/>
          <a:ln w="1905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2655" name="AutoShape 15"/>
          <p:cNvSpPr>
            <a:spLocks/>
          </p:cNvSpPr>
          <p:nvPr>
            <p:custDataLst>
              <p:tags r:id="rId14"/>
            </p:custDataLst>
          </p:nvPr>
        </p:nvSpPr>
        <p:spPr bwMode="auto">
          <a:xfrm>
            <a:off x="6048375" y="5783263"/>
            <a:ext cx="214313" cy="319087"/>
          </a:xfrm>
          <a:prstGeom prst="rightBracket">
            <a:avLst>
              <a:gd name="adj" fmla="val 12407"/>
            </a:avLst>
          </a:prstGeom>
          <a:noFill/>
          <a:ln w="19050">
            <a:solidFill>
              <a:srgbClr val="0D1EFE"/>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2656" name="AutoShape 16"/>
          <p:cNvSpPr>
            <a:spLocks/>
          </p:cNvSpPr>
          <p:nvPr>
            <p:custDataLst>
              <p:tags r:id="rId15"/>
            </p:custDataLst>
          </p:nvPr>
        </p:nvSpPr>
        <p:spPr bwMode="auto">
          <a:xfrm>
            <a:off x="5762625" y="6207125"/>
            <a:ext cx="214313" cy="319088"/>
          </a:xfrm>
          <a:prstGeom prst="rightBracket">
            <a:avLst>
              <a:gd name="adj" fmla="val 12407"/>
            </a:avLst>
          </a:prstGeom>
          <a:noFill/>
          <a:ln w="19050">
            <a:solidFill>
              <a:srgbClr val="CA770E"/>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2"/>
          <p:cNvSpPr txBox="1">
            <a:spLocks noChangeArrowheads="1"/>
          </p:cNvSpPr>
          <p:nvPr>
            <p:custDataLst>
              <p:tags r:id="rId1"/>
            </p:custDataLst>
          </p:nvPr>
        </p:nvSpPr>
        <p:spPr bwMode="auto">
          <a:xfrm>
            <a:off x="1524000" y="228600"/>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[3, 7, 1, 42, -10, 1024, 55, 716] )</a:t>
            </a:r>
          </a:p>
        </p:txBody>
      </p:sp>
      <p:sp>
        <p:nvSpPr>
          <p:cNvPr id="113667" name="Text Box 3"/>
          <p:cNvSpPr txBox="1">
            <a:spLocks noChangeArrowheads="1"/>
          </p:cNvSpPr>
          <p:nvPr>
            <p:custDataLst>
              <p:tags r:id="rId2"/>
            </p:custDataLst>
          </p:nvPr>
        </p:nvSpPr>
        <p:spPr bwMode="auto">
          <a:xfrm>
            <a:off x="1073150" y="4259263"/>
            <a:ext cx="7010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latin typeface="Georgia" pitchFamily="1" charset="0"/>
              </a:rPr>
              <a:t>How many times does each block get called for this 8-element list?</a:t>
            </a:r>
          </a:p>
        </p:txBody>
      </p:sp>
      <p:sp>
        <p:nvSpPr>
          <p:cNvPr id="113668" name="Rectangle 4"/>
          <p:cNvSpPr>
            <a:spLocks noChangeArrowheads="1"/>
          </p:cNvSpPr>
          <p:nvPr>
            <p:custDataLst>
              <p:tags r:id="rId3"/>
            </p:custDataLst>
          </p:nvPr>
        </p:nvSpPr>
        <p:spPr bwMode="auto">
          <a:xfrm>
            <a:off x="2743200" y="4953000"/>
            <a:ext cx="347662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nSpc>
                <a:spcPct val="60000"/>
              </a:lnSpc>
              <a:spcBef>
                <a:spcPct val="50000"/>
              </a:spcBef>
            </a:pPr>
            <a:r>
              <a:rPr lang="en-US" sz="1200" b="1">
                <a:solidFill>
                  <a:schemeClr val="hlink"/>
                </a:solidFill>
                <a:latin typeface="Courier New" pitchFamily="1" charset="0"/>
              </a:rPr>
              <a:t>def</a:t>
            </a:r>
            <a:r>
              <a:rPr lang="en-US" sz="1200" b="1">
                <a:latin typeface="Courier New" pitchFamily="1" charset="0"/>
              </a:rPr>
              <a:t> </a:t>
            </a:r>
            <a:r>
              <a:rPr lang="en-US" sz="1200" b="1">
                <a:solidFill>
                  <a:srgbClr val="EB102C"/>
                </a:solidFill>
                <a:latin typeface="Courier New" pitchFamily="1" charset="0"/>
              </a:rPr>
              <a:t>max</a:t>
            </a:r>
            <a:r>
              <a:rPr lang="en-US" sz="1200" b="1">
                <a:latin typeface="Courier New" pitchFamily="1" charset="0"/>
              </a:rPr>
              <a:t>(L):</a:t>
            </a:r>
          </a:p>
          <a:p>
            <a:pPr>
              <a:lnSpc>
                <a:spcPct val="60000"/>
              </a:lnSpc>
              <a:spcBef>
                <a:spcPct val="50000"/>
              </a:spcBef>
            </a:pPr>
            <a:r>
              <a:rPr lang="en-US" sz="1200" b="1">
                <a:latin typeface="Courier New" pitchFamily="1" charset="0"/>
              </a:rPr>
              <a:t>    </a:t>
            </a:r>
            <a:r>
              <a:rPr lang="en-US" sz="1200" b="1">
                <a:solidFill>
                  <a:srgbClr val="BE05E5"/>
                </a:solidFill>
                <a:latin typeface="Courier New" pitchFamily="1" charset="0"/>
              </a:rPr>
              <a:t>""" docstring here """</a:t>
            </a:r>
            <a:endParaRPr lang="en-US" sz="1200" b="1">
              <a:latin typeface="Courier New" pitchFamily="1" charset="0"/>
            </a:endParaRP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if </a:t>
            </a:r>
            <a:r>
              <a:rPr lang="en-US" sz="1200" b="1">
                <a:latin typeface="Courier New" pitchFamily="1" charset="0"/>
              </a:rPr>
              <a:t>len(L) == 1:</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L[0]</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elif</a:t>
            </a:r>
            <a:r>
              <a:rPr lang="en-US" sz="1200" b="1">
                <a:latin typeface="Courier New" pitchFamily="1" charset="0"/>
              </a:rPr>
              <a:t> L[0] &gt; L[1]:</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max( L[0:1] + L[2:] )</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else</a:t>
            </a:r>
            <a:r>
              <a:rPr lang="en-US" sz="1200" b="1">
                <a:latin typeface="Courier New" pitchFamily="1" charset="0"/>
              </a:rPr>
              <a:t>:</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max( L[1:] )</a:t>
            </a:r>
          </a:p>
        </p:txBody>
      </p:sp>
      <p:sp>
        <p:nvSpPr>
          <p:cNvPr id="113669" name="Text Box 5"/>
          <p:cNvSpPr txBox="1">
            <a:spLocks noChangeArrowheads="1"/>
          </p:cNvSpPr>
          <p:nvPr>
            <p:custDataLst>
              <p:tags r:id="rId4"/>
            </p:custDataLst>
          </p:nvPr>
        </p:nvSpPr>
        <p:spPr bwMode="auto">
          <a:xfrm>
            <a:off x="1524000" y="639763"/>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[7, 1, 42, -10, 1024, 55, 716] )</a:t>
            </a:r>
          </a:p>
        </p:txBody>
      </p:sp>
      <p:sp>
        <p:nvSpPr>
          <p:cNvPr id="113670" name="Text Box 6"/>
          <p:cNvSpPr txBox="1">
            <a:spLocks noChangeArrowheads="1"/>
          </p:cNvSpPr>
          <p:nvPr>
            <p:custDataLst>
              <p:tags r:id="rId5"/>
            </p:custDataLst>
          </p:nvPr>
        </p:nvSpPr>
        <p:spPr bwMode="auto">
          <a:xfrm>
            <a:off x="1524000" y="1050925"/>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[7, 42, -10, 1024, 55, 716] )</a:t>
            </a:r>
          </a:p>
        </p:txBody>
      </p:sp>
      <p:sp>
        <p:nvSpPr>
          <p:cNvPr id="113671" name="Text Box 7"/>
          <p:cNvSpPr txBox="1">
            <a:spLocks noChangeArrowheads="1"/>
          </p:cNvSpPr>
          <p:nvPr>
            <p:custDataLst>
              <p:tags r:id="rId6"/>
            </p:custDataLst>
          </p:nvPr>
        </p:nvSpPr>
        <p:spPr bwMode="auto">
          <a:xfrm>
            <a:off x="1524000" y="1462088"/>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[42, -10, 1024, 55, 716] )</a:t>
            </a:r>
          </a:p>
        </p:txBody>
      </p:sp>
      <p:sp>
        <p:nvSpPr>
          <p:cNvPr id="113672" name="Text Box 8"/>
          <p:cNvSpPr txBox="1">
            <a:spLocks noChangeArrowheads="1"/>
          </p:cNvSpPr>
          <p:nvPr>
            <p:custDataLst>
              <p:tags r:id="rId7"/>
            </p:custDataLst>
          </p:nvPr>
        </p:nvSpPr>
        <p:spPr bwMode="auto">
          <a:xfrm>
            <a:off x="1524000" y="1873250"/>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[42, 1024, 55, 716] )</a:t>
            </a:r>
          </a:p>
        </p:txBody>
      </p:sp>
      <p:sp>
        <p:nvSpPr>
          <p:cNvPr id="113673" name="Text Box 9"/>
          <p:cNvSpPr txBox="1">
            <a:spLocks noChangeArrowheads="1"/>
          </p:cNvSpPr>
          <p:nvPr>
            <p:custDataLst>
              <p:tags r:id="rId8"/>
            </p:custDataLst>
          </p:nvPr>
        </p:nvSpPr>
        <p:spPr bwMode="auto">
          <a:xfrm>
            <a:off x="1524000" y="2284413"/>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[1024, 55, 716] )</a:t>
            </a:r>
          </a:p>
        </p:txBody>
      </p:sp>
      <p:sp>
        <p:nvSpPr>
          <p:cNvPr id="113674" name="Text Box 10"/>
          <p:cNvSpPr txBox="1">
            <a:spLocks noChangeArrowheads="1"/>
          </p:cNvSpPr>
          <p:nvPr>
            <p:custDataLst>
              <p:tags r:id="rId9"/>
            </p:custDataLst>
          </p:nvPr>
        </p:nvSpPr>
        <p:spPr bwMode="auto">
          <a:xfrm>
            <a:off x="1524000" y="2695575"/>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[1024, 716] )</a:t>
            </a:r>
          </a:p>
        </p:txBody>
      </p:sp>
      <p:sp>
        <p:nvSpPr>
          <p:cNvPr id="113675" name="Text Box 11"/>
          <p:cNvSpPr txBox="1">
            <a:spLocks noChangeArrowheads="1"/>
          </p:cNvSpPr>
          <p:nvPr>
            <p:custDataLst>
              <p:tags r:id="rId10"/>
            </p:custDataLst>
          </p:nvPr>
        </p:nvSpPr>
        <p:spPr bwMode="auto">
          <a:xfrm>
            <a:off x="1524000" y="3106738"/>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[1024] )</a:t>
            </a:r>
          </a:p>
        </p:txBody>
      </p:sp>
      <p:sp>
        <p:nvSpPr>
          <p:cNvPr id="113676" name="Text Box 12"/>
          <p:cNvSpPr txBox="1">
            <a:spLocks noChangeArrowheads="1"/>
          </p:cNvSpPr>
          <p:nvPr>
            <p:custDataLst>
              <p:tags r:id="rId11"/>
            </p:custDataLst>
          </p:nvPr>
        </p:nvSpPr>
        <p:spPr bwMode="auto">
          <a:xfrm>
            <a:off x="1524000" y="3519488"/>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1024</a:t>
            </a:r>
          </a:p>
        </p:txBody>
      </p:sp>
      <p:sp>
        <p:nvSpPr>
          <p:cNvPr id="113677" name="Freeform 13"/>
          <p:cNvSpPr>
            <a:spLocks/>
          </p:cNvSpPr>
          <p:nvPr>
            <p:custDataLst>
              <p:tags r:id="rId12"/>
            </p:custDataLst>
          </p:nvPr>
        </p:nvSpPr>
        <p:spPr bwMode="auto">
          <a:xfrm>
            <a:off x="6965950" y="400050"/>
            <a:ext cx="420688" cy="361950"/>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CA770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3678" name="Freeform 14"/>
          <p:cNvSpPr>
            <a:spLocks/>
          </p:cNvSpPr>
          <p:nvPr>
            <p:custDataLst>
              <p:tags r:id="rId13"/>
            </p:custDataLst>
          </p:nvPr>
        </p:nvSpPr>
        <p:spPr bwMode="auto">
          <a:xfrm>
            <a:off x="6781800" y="881063"/>
            <a:ext cx="420688" cy="338137"/>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0D1EF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3679" name="Freeform 15"/>
          <p:cNvSpPr>
            <a:spLocks/>
          </p:cNvSpPr>
          <p:nvPr>
            <p:custDataLst>
              <p:tags r:id="rId14"/>
            </p:custDataLst>
          </p:nvPr>
        </p:nvSpPr>
        <p:spPr bwMode="auto">
          <a:xfrm>
            <a:off x="6529388" y="1338263"/>
            <a:ext cx="420687" cy="338137"/>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CA770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3680" name="Freeform 16"/>
          <p:cNvSpPr>
            <a:spLocks/>
          </p:cNvSpPr>
          <p:nvPr>
            <p:custDataLst>
              <p:tags r:id="rId15"/>
            </p:custDataLst>
          </p:nvPr>
        </p:nvSpPr>
        <p:spPr bwMode="auto">
          <a:xfrm>
            <a:off x="6208713" y="1758950"/>
            <a:ext cx="493712" cy="298450"/>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0D1EF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3681" name="Freeform 17"/>
          <p:cNvSpPr>
            <a:spLocks/>
          </p:cNvSpPr>
          <p:nvPr>
            <p:custDataLst>
              <p:tags r:id="rId16"/>
            </p:custDataLst>
          </p:nvPr>
        </p:nvSpPr>
        <p:spPr bwMode="auto">
          <a:xfrm>
            <a:off x="5956300" y="2144713"/>
            <a:ext cx="420688" cy="338137"/>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CA770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3682" name="Freeform 18"/>
          <p:cNvSpPr>
            <a:spLocks/>
          </p:cNvSpPr>
          <p:nvPr>
            <p:custDataLst>
              <p:tags r:id="rId17"/>
            </p:custDataLst>
          </p:nvPr>
        </p:nvSpPr>
        <p:spPr bwMode="auto">
          <a:xfrm>
            <a:off x="5699125" y="2578100"/>
            <a:ext cx="420688" cy="338138"/>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0D1EF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3683" name="Freeform 19"/>
          <p:cNvSpPr>
            <a:spLocks/>
          </p:cNvSpPr>
          <p:nvPr>
            <p:custDataLst>
              <p:tags r:id="rId18"/>
            </p:custDataLst>
          </p:nvPr>
        </p:nvSpPr>
        <p:spPr bwMode="auto">
          <a:xfrm>
            <a:off x="5418138" y="2967038"/>
            <a:ext cx="420687" cy="338137"/>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0D1EF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3684" name="Freeform 20"/>
          <p:cNvSpPr>
            <a:spLocks/>
          </p:cNvSpPr>
          <p:nvPr>
            <p:custDataLst>
              <p:tags r:id="rId19"/>
            </p:custDataLst>
          </p:nvPr>
        </p:nvSpPr>
        <p:spPr bwMode="auto">
          <a:xfrm>
            <a:off x="4868863" y="3379788"/>
            <a:ext cx="762000" cy="338137"/>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chemeClr val="bg2"/>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3685" name="Text Box 21"/>
          <p:cNvSpPr txBox="1">
            <a:spLocks noChangeArrowheads="1"/>
          </p:cNvSpPr>
          <p:nvPr>
            <p:custDataLst>
              <p:tags r:id="rId20"/>
            </p:custDataLst>
          </p:nvPr>
        </p:nvSpPr>
        <p:spPr bwMode="auto">
          <a:xfrm>
            <a:off x="5554663" y="3406775"/>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chemeClr val="bg2"/>
                </a:solidFill>
                <a:latin typeface="Georgia" pitchFamily="1" charset="0"/>
              </a:rPr>
              <a:t>Base Case (</a:t>
            </a:r>
            <a:r>
              <a:rPr lang="en-US" sz="1400" b="1">
                <a:solidFill>
                  <a:schemeClr val="bg2"/>
                </a:solidFill>
                <a:latin typeface="Courier New" pitchFamily="1" charset="0"/>
              </a:rPr>
              <a:t>if</a:t>
            </a:r>
            <a:r>
              <a:rPr lang="en-US" sz="1400">
                <a:solidFill>
                  <a:schemeClr val="bg2"/>
                </a:solidFill>
                <a:latin typeface="Georgia" pitchFamily="1" charset="0"/>
              </a:rPr>
              <a:t>)</a:t>
            </a:r>
          </a:p>
        </p:txBody>
      </p:sp>
      <p:sp>
        <p:nvSpPr>
          <p:cNvPr id="113686" name="Text Box 22"/>
          <p:cNvSpPr txBox="1">
            <a:spLocks noChangeArrowheads="1"/>
          </p:cNvSpPr>
          <p:nvPr>
            <p:custDataLst>
              <p:tags r:id="rId21"/>
            </p:custDataLst>
          </p:nvPr>
        </p:nvSpPr>
        <p:spPr bwMode="auto">
          <a:xfrm>
            <a:off x="5849938" y="3013075"/>
            <a:ext cx="207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0D1EFE"/>
                </a:solidFill>
                <a:latin typeface="Georgia" pitchFamily="1" charset="0"/>
              </a:rPr>
              <a:t>Second Case (</a:t>
            </a:r>
            <a:r>
              <a:rPr lang="en-US" sz="1400" b="1">
                <a:solidFill>
                  <a:srgbClr val="0D1EFE"/>
                </a:solidFill>
                <a:latin typeface="Courier New" pitchFamily="1" charset="0"/>
              </a:rPr>
              <a:t>elif</a:t>
            </a:r>
            <a:r>
              <a:rPr lang="en-US" sz="1400">
                <a:solidFill>
                  <a:srgbClr val="0D1EFE"/>
                </a:solidFill>
                <a:latin typeface="Georgia" pitchFamily="1" charset="0"/>
              </a:rPr>
              <a:t>)</a:t>
            </a:r>
          </a:p>
        </p:txBody>
      </p:sp>
      <p:sp>
        <p:nvSpPr>
          <p:cNvPr id="113687" name="Text Box 23"/>
          <p:cNvSpPr txBox="1">
            <a:spLocks noChangeArrowheads="1"/>
          </p:cNvSpPr>
          <p:nvPr>
            <p:custDataLst>
              <p:tags r:id="rId22"/>
            </p:custDataLst>
          </p:nvPr>
        </p:nvSpPr>
        <p:spPr bwMode="auto">
          <a:xfrm>
            <a:off x="6146800" y="2606675"/>
            <a:ext cx="207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0D1EFE"/>
                </a:solidFill>
                <a:latin typeface="Georgia" pitchFamily="1" charset="0"/>
              </a:rPr>
              <a:t>Second Case (</a:t>
            </a:r>
            <a:r>
              <a:rPr lang="en-US" sz="1400" b="1">
                <a:solidFill>
                  <a:srgbClr val="0D1EFE"/>
                </a:solidFill>
                <a:latin typeface="Courier New" pitchFamily="1" charset="0"/>
              </a:rPr>
              <a:t>elif</a:t>
            </a:r>
            <a:r>
              <a:rPr lang="en-US" sz="1400">
                <a:solidFill>
                  <a:srgbClr val="0D1EFE"/>
                </a:solidFill>
                <a:latin typeface="Georgia" pitchFamily="1" charset="0"/>
              </a:rPr>
              <a:t>)</a:t>
            </a:r>
          </a:p>
        </p:txBody>
      </p:sp>
      <p:sp>
        <p:nvSpPr>
          <p:cNvPr id="113688" name="Text Box 24"/>
          <p:cNvSpPr txBox="1">
            <a:spLocks noChangeArrowheads="1"/>
          </p:cNvSpPr>
          <p:nvPr>
            <p:custDataLst>
              <p:tags r:id="rId23"/>
            </p:custDataLst>
          </p:nvPr>
        </p:nvSpPr>
        <p:spPr bwMode="auto">
          <a:xfrm>
            <a:off x="6375400" y="2146300"/>
            <a:ext cx="207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CA770E"/>
                </a:solidFill>
                <a:latin typeface="Georgia" pitchFamily="1" charset="0"/>
              </a:rPr>
              <a:t>Third Case (</a:t>
            </a:r>
            <a:r>
              <a:rPr lang="en-US" sz="1400" b="1">
                <a:solidFill>
                  <a:srgbClr val="CA770E"/>
                </a:solidFill>
                <a:latin typeface="Courier New" pitchFamily="1" charset="0"/>
              </a:rPr>
              <a:t>else</a:t>
            </a:r>
            <a:r>
              <a:rPr lang="en-US" sz="1400">
                <a:solidFill>
                  <a:srgbClr val="CA770E"/>
                </a:solidFill>
                <a:latin typeface="Georgia" pitchFamily="1" charset="0"/>
              </a:rPr>
              <a:t>)</a:t>
            </a:r>
          </a:p>
        </p:txBody>
      </p:sp>
      <p:sp>
        <p:nvSpPr>
          <p:cNvPr id="113689" name="Text Box 25"/>
          <p:cNvSpPr txBox="1">
            <a:spLocks noChangeArrowheads="1"/>
          </p:cNvSpPr>
          <p:nvPr>
            <p:custDataLst>
              <p:tags r:id="rId24"/>
            </p:custDataLst>
          </p:nvPr>
        </p:nvSpPr>
        <p:spPr bwMode="auto">
          <a:xfrm>
            <a:off x="6662738" y="1757363"/>
            <a:ext cx="207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0D1EFE"/>
                </a:solidFill>
                <a:latin typeface="Georgia" pitchFamily="1" charset="0"/>
              </a:rPr>
              <a:t>Second Case (</a:t>
            </a:r>
            <a:r>
              <a:rPr lang="en-US" sz="1400" b="1">
                <a:solidFill>
                  <a:srgbClr val="0D1EFE"/>
                </a:solidFill>
                <a:latin typeface="Courier New" pitchFamily="1" charset="0"/>
              </a:rPr>
              <a:t>elif</a:t>
            </a:r>
            <a:r>
              <a:rPr lang="en-US" sz="1400">
                <a:solidFill>
                  <a:srgbClr val="0D1EFE"/>
                </a:solidFill>
                <a:latin typeface="Georgia" pitchFamily="1" charset="0"/>
              </a:rPr>
              <a:t>)</a:t>
            </a:r>
          </a:p>
        </p:txBody>
      </p:sp>
      <p:sp>
        <p:nvSpPr>
          <p:cNvPr id="113690" name="Text Box 26"/>
          <p:cNvSpPr txBox="1">
            <a:spLocks noChangeArrowheads="1"/>
          </p:cNvSpPr>
          <p:nvPr>
            <p:custDataLst>
              <p:tags r:id="rId25"/>
            </p:custDataLst>
          </p:nvPr>
        </p:nvSpPr>
        <p:spPr bwMode="auto">
          <a:xfrm>
            <a:off x="7151688" y="911225"/>
            <a:ext cx="1792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0D1EFE"/>
                </a:solidFill>
                <a:latin typeface="Georgia" pitchFamily="1" charset="0"/>
              </a:rPr>
              <a:t>Second Case (</a:t>
            </a:r>
            <a:r>
              <a:rPr lang="en-US" sz="1400" b="1">
                <a:solidFill>
                  <a:srgbClr val="0D1EFE"/>
                </a:solidFill>
                <a:latin typeface="Courier New" pitchFamily="1" charset="0"/>
              </a:rPr>
              <a:t>elif</a:t>
            </a:r>
            <a:r>
              <a:rPr lang="en-US" sz="1400">
                <a:solidFill>
                  <a:srgbClr val="0D1EFE"/>
                </a:solidFill>
                <a:latin typeface="Georgia" pitchFamily="1" charset="0"/>
              </a:rPr>
              <a:t>)</a:t>
            </a:r>
          </a:p>
        </p:txBody>
      </p:sp>
      <p:sp>
        <p:nvSpPr>
          <p:cNvPr id="113691" name="Text Box 27"/>
          <p:cNvSpPr txBox="1">
            <a:spLocks noChangeArrowheads="1"/>
          </p:cNvSpPr>
          <p:nvPr>
            <p:custDataLst>
              <p:tags r:id="rId26"/>
            </p:custDataLst>
          </p:nvPr>
        </p:nvSpPr>
        <p:spPr bwMode="auto">
          <a:xfrm>
            <a:off x="7005638" y="1355725"/>
            <a:ext cx="1697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CA770E"/>
                </a:solidFill>
                <a:latin typeface="Georgia" pitchFamily="1" charset="0"/>
              </a:rPr>
              <a:t>Third Case (</a:t>
            </a:r>
            <a:r>
              <a:rPr lang="en-US" sz="1400" b="1">
                <a:solidFill>
                  <a:srgbClr val="CA770E"/>
                </a:solidFill>
                <a:latin typeface="Courier New" pitchFamily="1" charset="0"/>
              </a:rPr>
              <a:t>else</a:t>
            </a:r>
            <a:r>
              <a:rPr lang="en-US" sz="1400">
                <a:solidFill>
                  <a:srgbClr val="CA770E"/>
                </a:solidFill>
                <a:latin typeface="Georgia" pitchFamily="1" charset="0"/>
              </a:rPr>
              <a:t>)</a:t>
            </a:r>
          </a:p>
        </p:txBody>
      </p:sp>
      <p:sp>
        <p:nvSpPr>
          <p:cNvPr id="113692" name="Text Box 28"/>
          <p:cNvSpPr txBox="1">
            <a:spLocks noChangeArrowheads="1"/>
          </p:cNvSpPr>
          <p:nvPr>
            <p:custDataLst>
              <p:tags r:id="rId27"/>
            </p:custDataLst>
          </p:nvPr>
        </p:nvSpPr>
        <p:spPr bwMode="auto">
          <a:xfrm>
            <a:off x="7389813" y="414338"/>
            <a:ext cx="1697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CA770E"/>
                </a:solidFill>
                <a:latin typeface="Georgia" pitchFamily="1" charset="0"/>
              </a:rPr>
              <a:t>Third Case (</a:t>
            </a:r>
            <a:r>
              <a:rPr lang="en-US" sz="1400" b="1">
                <a:solidFill>
                  <a:srgbClr val="CA770E"/>
                </a:solidFill>
                <a:latin typeface="Courier New" pitchFamily="1" charset="0"/>
              </a:rPr>
              <a:t>else</a:t>
            </a:r>
            <a:r>
              <a:rPr lang="en-US" sz="1400">
                <a:solidFill>
                  <a:srgbClr val="CA770E"/>
                </a:solidFill>
                <a:latin typeface="Georgia" pitchFamily="1" charset="0"/>
              </a:rPr>
              <a:t>)</a:t>
            </a:r>
          </a:p>
        </p:txBody>
      </p:sp>
      <p:sp>
        <p:nvSpPr>
          <p:cNvPr id="113693" name="Text Box 29"/>
          <p:cNvSpPr txBox="1">
            <a:spLocks noChangeArrowheads="1"/>
          </p:cNvSpPr>
          <p:nvPr>
            <p:custDataLst>
              <p:tags r:id="rId28"/>
            </p:custDataLst>
          </p:nvPr>
        </p:nvSpPr>
        <p:spPr bwMode="auto">
          <a:xfrm>
            <a:off x="5170488" y="5373688"/>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chemeClr val="bg2"/>
                </a:solidFill>
                <a:latin typeface="Georgia" pitchFamily="1" charset="0"/>
              </a:rPr>
              <a:t>Base Case (</a:t>
            </a:r>
            <a:r>
              <a:rPr lang="en-US" sz="1400" b="1">
                <a:solidFill>
                  <a:schemeClr val="bg2"/>
                </a:solidFill>
                <a:latin typeface="Courier New" pitchFamily="1" charset="0"/>
              </a:rPr>
              <a:t>if</a:t>
            </a:r>
            <a:r>
              <a:rPr lang="en-US" sz="1400">
                <a:solidFill>
                  <a:schemeClr val="bg2"/>
                </a:solidFill>
                <a:latin typeface="Georgia" pitchFamily="1" charset="0"/>
              </a:rPr>
              <a:t>)</a:t>
            </a:r>
          </a:p>
        </p:txBody>
      </p:sp>
      <p:sp>
        <p:nvSpPr>
          <p:cNvPr id="113694" name="Text Box 30"/>
          <p:cNvSpPr txBox="1">
            <a:spLocks noChangeArrowheads="1"/>
          </p:cNvSpPr>
          <p:nvPr>
            <p:custDataLst>
              <p:tags r:id="rId29"/>
            </p:custDataLst>
          </p:nvPr>
        </p:nvSpPr>
        <p:spPr bwMode="auto">
          <a:xfrm>
            <a:off x="6273800" y="5786438"/>
            <a:ext cx="207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0D1EFE"/>
                </a:solidFill>
                <a:latin typeface="Georgia" pitchFamily="1" charset="0"/>
              </a:rPr>
              <a:t>Second Case (</a:t>
            </a:r>
            <a:r>
              <a:rPr lang="en-US" sz="1400" b="1">
                <a:solidFill>
                  <a:srgbClr val="0D1EFE"/>
                </a:solidFill>
                <a:latin typeface="Courier New" pitchFamily="1" charset="0"/>
              </a:rPr>
              <a:t>elif</a:t>
            </a:r>
            <a:r>
              <a:rPr lang="en-US" sz="1400">
                <a:solidFill>
                  <a:srgbClr val="0D1EFE"/>
                </a:solidFill>
                <a:latin typeface="Georgia" pitchFamily="1" charset="0"/>
              </a:rPr>
              <a:t>)</a:t>
            </a:r>
          </a:p>
        </p:txBody>
      </p:sp>
      <p:sp>
        <p:nvSpPr>
          <p:cNvPr id="113695" name="Text Box 31"/>
          <p:cNvSpPr txBox="1">
            <a:spLocks noChangeArrowheads="1"/>
          </p:cNvSpPr>
          <p:nvPr>
            <p:custDataLst>
              <p:tags r:id="rId30"/>
            </p:custDataLst>
          </p:nvPr>
        </p:nvSpPr>
        <p:spPr bwMode="auto">
          <a:xfrm>
            <a:off x="6030913" y="6210300"/>
            <a:ext cx="207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CA770E"/>
                </a:solidFill>
                <a:latin typeface="Georgia" pitchFamily="1" charset="0"/>
              </a:rPr>
              <a:t>Third Case (</a:t>
            </a:r>
            <a:r>
              <a:rPr lang="en-US" sz="1400" b="1">
                <a:solidFill>
                  <a:srgbClr val="CA770E"/>
                </a:solidFill>
                <a:latin typeface="Courier New" pitchFamily="1" charset="0"/>
              </a:rPr>
              <a:t>else</a:t>
            </a:r>
            <a:r>
              <a:rPr lang="en-US" sz="1400">
                <a:solidFill>
                  <a:srgbClr val="CA770E"/>
                </a:solidFill>
                <a:latin typeface="Georgia" pitchFamily="1" charset="0"/>
              </a:rPr>
              <a:t>)</a:t>
            </a:r>
          </a:p>
        </p:txBody>
      </p:sp>
      <p:sp>
        <p:nvSpPr>
          <p:cNvPr id="113696" name="AutoShape 32"/>
          <p:cNvSpPr>
            <a:spLocks/>
          </p:cNvSpPr>
          <p:nvPr>
            <p:custDataLst>
              <p:tags r:id="rId31"/>
            </p:custDataLst>
          </p:nvPr>
        </p:nvSpPr>
        <p:spPr bwMode="auto">
          <a:xfrm>
            <a:off x="4945063" y="5359400"/>
            <a:ext cx="214312" cy="319088"/>
          </a:xfrm>
          <a:prstGeom prst="rightBracket">
            <a:avLst>
              <a:gd name="adj" fmla="val 12407"/>
            </a:avLst>
          </a:prstGeom>
          <a:noFill/>
          <a:ln w="1905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3697" name="AutoShape 33"/>
          <p:cNvSpPr>
            <a:spLocks/>
          </p:cNvSpPr>
          <p:nvPr>
            <p:custDataLst>
              <p:tags r:id="rId32"/>
            </p:custDataLst>
          </p:nvPr>
        </p:nvSpPr>
        <p:spPr bwMode="auto">
          <a:xfrm>
            <a:off x="6048375" y="5783263"/>
            <a:ext cx="214313" cy="319087"/>
          </a:xfrm>
          <a:prstGeom prst="rightBracket">
            <a:avLst>
              <a:gd name="adj" fmla="val 12407"/>
            </a:avLst>
          </a:prstGeom>
          <a:noFill/>
          <a:ln w="19050">
            <a:solidFill>
              <a:srgbClr val="0D1EFE"/>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3698" name="AutoShape 34"/>
          <p:cNvSpPr>
            <a:spLocks/>
          </p:cNvSpPr>
          <p:nvPr>
            <p:custDataLst>
              <p:tags r:id="rId33"/>
            </p:custDataLst>
          </p:nvPr>
        </p:nvSpPr>
        <p:spPr bwMode="auto">
          <a:xfrm>
            <a:off x="5762625" y="6207125"/>
            <a:ext cx="214313" cy="319088"/>
          </a:xfrm>
          <a:prstGeom prst="rightBracket">
            <a:avLst>
              <a:gd name="adj" fmla="val 12407"/>
            </a:avLst>
          </a:prstGeom>
          <a:noFill/>
          <a:ln w="19050">
            <a:solidFill>
              <a:srgbClr val="CA770E"/>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p:cNvSpPr txBox="1">
            <a:spLocks noChangeArrowheads="1"/>
          </p:cNvSpPr>
          <p:nvPr>
            <p:custDataLst>
              <p:tags r:id="rId1"/>
            </p:custDataLst>
          </p:nvPr>
        </p:nvSpPr>
        <p:spPr bwMode="auto">
          <a:xfrm>
            <a:off x="228600" y="258763"/>
            <a:ext cx="239871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Quiz</a:t>
            </a:r>
            <a:endParaRPr lang="en-US" sz="4200"/>
          </a:p>
        </p:txBody>
      </p:sp>
      <p:sp>
        <p:nvSpPr>
          <p:cNvPr id="114691" name="Text Box 3"/>
          <p:cNvSpPr txBox="1">
            <a:spLocks noChangeArrowheads="1"/>
          </p:cNvSpPr>
          <p:nvPr>
            <p:custDataLst>
              <p:tags r:id="rId2"/>
            </p:custDataLst>
          </p:nvPr>
        </p:nvSpPr>
        <p:spPr bwMode="auto">
          <a:xfrm>
            <a:off x="5791200" y="2895600"/>
            <a:ext cx="320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b="1" i="1">
                <a:solidFill>
                  <a:srgbClr val="BE05E5"/>
                </a:solidFill>
                <a:latin typeface="Comic Sans MS" pitchFamily="1" charset="0"/>
              </a:rPr>
              <a:t>Extra</a:t>
            </a:r>
            <a:r>
              <a:rPr lang="en-US" sz="1000">
                <a:latin typeface="Comic Sans MS" pitchFamily="1" charset="0"/>
              </a:rPr>
              <a:t>: How could this be modified to find the </a:t>
            </a:r>
            <a:r>
              <a:rPr lang="en-US" sz="1000" b="1">
                <a:latin typeface="Courier New" pitchFamily="1" charset="0"/>
              </a:rPr>
              <a:t>'ctg'</a:t>
            </a:r>
            <a:r>
              <a:rPr lang="en-US" sz="1000">
                <a:latin typeface="Comic Sans MS" pitchFamily="1" charset="0"/>
              </a:rPr>
              <a:t> repeats that cause myotonic dystrophy? </a:t>
            </a:r>
          </a:p>
        </p:txBody>
      </p:sp>
      <p:sp>
        <p:nvSpPr>
          <p:cNvPr id="114692" name="Text Box 4"/>
          <p:cNvSpPr txBox="1">
            <a:spLocks noChangeArrowheads="1"/>
          </p:cNvSpPr>
          <p:nvPr>
            <p:custDataLst>
              <p:tags r:id="rId3"/>
            </p:custDataLst>
          </p:nvPr>
        </p:nvSpPr>
        <p:spPr bwMode="auto">
          <a:xfrm>
            <a:off x="1752600" y="366713"/>
            <a:ext cx="396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a:t>Write each of these two functions concisely </a:t>
            </a:r>
            <a:r>
              <a:rPr lang="en-US" sz="1800" b="1" i="1">
                <a:solidFill>
                  <a:srgbClr val="0D1EFE"/>
                </a:solidFill>
              </a:rPr>
              <a:t>using list comprehensions</a:t>
            </a:r>
            <a:r>
              <a:rPr lang="en-US" sz="1800" i="1"/>
              <a:t>…</a:t>
            </a:r>
          </a:p>
        </p:txBody>
      </p:sp>
      <p:sp>
        <p:nvSpPr>
          <p:cNvPr id="114693" name="Text Box 5"/>
          <p:cNvSpPr txBox="1">
            <a:spLocks noChangeArrowheads="1"/>
          </p:cNvSpPr>
          <p:nvPr>
            <p:custDataLst>
              <p:tags r:id="rId4"/>
            </p:custDataLst>
          </p:nvPr>
        </p:nvSpPr>
        <p:spPr bwMode="auto">
          <a:xfrm>
            <a:off x="101600" y="1447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114694" name="Text Box 6"/>
          <p:cNvSpPr txBox="1">
            <a:spLocks noChangeArrowheads="1"/>
          </p:cNvSpPr>
          <p:nvPr>
            <p:custDataLst>
              <p:tags r:id="rId5"/>
            </p:custDataLst>
          </p:nvPr>
        </p:nvSpPr>
        <p:spPr bwMode="auto">
          <a:xfrm>
            <a:off x="277813" y="17653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countas(s): </a:t>
            </a:r>
          </a:p>
        </p:txBody>
      </p:sp>
      <p:sp>
        <p:nvSpPr>
          <p:cNvPr id="114695" name="Text Box 7"/>
          <p:cNvSpPr txBox="1">
            <a:spLocks noChangeArrowheads="1"/>
          </p:cNvSpPr>
          <p:nvPr>
            <p:custDataLst>
              <p:tags r:id="rId6"/>
            </p:custDataLst>
          </p:nvPr>
        </p:nvSpPr>
        <p:spPr bwMode="auto">
          <a:xfrm>
            <a:off x="100013" y="36195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114696" name="Text Box 8"/>
          <p:cNvSpPr txBox="1">
            <a:spLocks noChangeArrowheads="1"/>
          </p:cNvSpPr>
          <p:nvPr>
            <p:custDataLst>
              <p:tags r:id="rId7"/>
            </p:custDataLst>
          </p:nvPr>
        </p:nvSpPr>
        <p:spPr bwMode="auto">
          <a:xfrm>
            <a:off x="276225" y="3937000"/>
            <a:ext cx="3457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lottoScore(Y,W): </a:t>
            </a:r>
          </a:p>
        </p:txBody>
      </p:sp>
      <p:sp>
        <p:nvSpPr>
          <p:cNvPr id="114697" name="Line 9"/>
          <p:cNvSpPr>
            <a:spLocks noChangeShapeType="1"/>
          </p:cNvSpPr>
          <p:nvPr>
            <p:custDataLst>
              <p:tags r:id="rId8"/>
            </p:custDataLst>
          </p:nvPr>
        </p:nvSpPr>
        <p:spPr bwMode="auto">
          <a:xfrm>
            <a:off x="228600" y="3541713"/>
            <a:ext cx="86868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4698" name="Text Box 10"/>
          <p:cNvSpPr txBox="1">
            <a:spLocks noChangeArrowheads="1"/>
          </p:cNvSpPr>
          <p:nvPr>
            <p:custDataLst>
              <p:tags r:id="rId9"/>
            </p:custDataLst>
          </p:nvPr>
        </p:nvSpPr>
        <p:spPr bwMode="auto">
          <a:xfrm>
            <a:off x="2898775" y="1577975"/>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s</a:t>
            </a:r>
            <a:r>
              <a:rPr lang="en-US" sz="1400"/>
              <a:t>, a string</a:t>
            </a:r>
          </a:p>
        </p:txBody>
      </p:sp>
      <p:sp>
        <p:nvSpPr>
          <p:cNvPr id="114699" name="Text Box 11"/>
          <p:cNvSpPr txBox="1">
            <a:spLocks noChangeArrowheads="1"/>
          </p:cNvSpPr>
          <p:nvPr>
            <p:custDataLst>
              <p:tags r:id="rId10"/>
            </p:custDataLst>
          </p:nvPr>
        </p:nvSpPr>
        <p:spPr bwMode="auto">
          <a:xfrm>
            <a:off x="2895600" y="1760538"/>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a:t>
            </a:r>
            <a:r>
              <a:rPr lang="en-US" sz="1400" b="1">
                <a:latin typeface="Courier New" pitchFamily="1" charset="0"/>
              </a:rPr>
              <a:t>a</a:t>
            </a:r>
            <a:r>
              <a:rPr lang="en-US" sz="1400"/>
              <a:t>' characters in </a:t>
            </a:r>
            <a:r>
              <a:rPr lang="en-US" sz="1400" b="1">
                <a:latin typeface="Courier New" pitchFamily="1" charset="0"/>
              </a:rPr>
              <a:t>s</a:t>
            </a:r>
          </a:p>
        </p:txBody>
      </p:sp>
      <p:sp>
        <p:nvSpPr>
          <p:cNvPr id="114700" name="Text Box 12"/>
          <p:cNvSpPr txBox="1">
            <a:spLocks noChangeArrowheads="1"/>
          </p:cNvSpPr>
          <p:nvPr>
            <p:custDataLst>
              <p:tags r:id="rId11"/>
            </p:custDataLst>
          </p:nvPr>
        </p:nvSpPr>
        <p:spPr bwMode="auto">
          <a:xfrm>
            <a:off x="2895600" y="1941513"/>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countas('alphabet') == 2</a:t>
            </a:r>
          </a:p>
        </p:txBody>
      </p:sp>
      <p:sp>
        <p:nvSpPr>
          <p:cNvPr id="114701" name="Text Box 13"/>
          <p:cNvSpPr txBox="1">
            <a:spLocks noChangeArrowheads="1"/>
          </p:cNvSpPr>
          <p:nvPr>
            <p:custDataLst>
              <p:tags r:id="rId12"/>
            </p:custDataLst>
          </p:nvPr>
        </p:nvSpPr>
        <p:spPr bwMode="auto">
          <a:xfrm>
            <a:off x="3355975" y="3787775"/>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Y</a:t>
            </a:r>
            <a:r>
              <a:rPr lang="en-US" sz="1400"/>
              <a:t> and </a:t>
            </a:r>
            <a:r>
              <a:rPr lang="en-US" sz="1400" b="1">
                <a:latin typeface="Courier New" pitchFamily="1" charset="0"/>
              </a:rPr>
              <a:t>W</a:t>
            </a:r>
            <a:r>
              <a:rPr lang="en-US" sz="1400"/>
              <a:t>, two lists of ints (lottery numbers)</a:t>
            </a:r>
            <a:endParaRPr lang="en-US" sz="1400" b="1">
              <a:latin typeface="Courier New" pitchFamily="1" charset="0"/>
            </a:endParaRPr>
          </a:p>
        </p:txBody>
      </p:sp>
      <p:sp>
        <p:nvSpPr>
          <p:cNvPr id="114702" name="Text Box 14"/>
          <p:cNvSpPr txBox="1">
            <a:spLocks noChangeArrowheads="1"/>
          </p:cNvSpPr>
          <p:nvPr>
            <p:custDataLst>
              <p:tags r:id="rId13"/>
            </p:custDataLst>
          </p:nvPr>
        </p:nvSpPr>
        <p:spPr bwMode="auto">
          <a:xfrm>
            <a:off x="3352800" y="3970338"/>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matching numbers in </a:t>
            </a:r>
            <a:r>
              <a:rPr lang="en-US" sz="1400" b="1">
                <a:latin typeface="Courier New" pitchFamily="1" charset="0"/>
              </a:rPr>
              <a:t>Y</a:t>
            </a:r>
            <a:r>
              <a:rPr lang="en-US" sz="1400"/>
              <a:t> &amp; </a:t>
            </a:r>
            <a:r>
              <a:rPr lang="en-US" sz="1400" b="1">
                <a:latin typeface="Courier New" pitchFamily="1" charset="0"/>
              </a:rPr>
              <a:t>W</a:t>
            </a:r>
            <a:r>
              <a:rPr lang="en-US" sz="1400"/>
              <a:t> </a:t>
            </a:r>
          </a:p>
        </p:txBody>
      </p:sp>
      <p:sp>
        <p:nvSpPr>
          <p:cNvPr id="114703" name="Text Box 15"/>
          <p:cNvSpPr txBox="1">
            <a:spLocks noChangeArrowheads="1"/>
          </p:cNvSpPr>
          <p:nvPr>
            <p:custDataLst>
              <p:tags r:id="rId14"/>
            </p:custDataLst>
          </p:nvPr>
        </p:nvSpPr>
        <p:spPr bwMode="auto">
          <a:xfrm>
            <a:off x="3352800" y="4151313"/>
            <a:ext cx="556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lottoScore([5,7,42,44],[3,5,7,44]) == 3</a:t>
            </a:r>
          </a:p>
        </p:txBody>
      </p:sp>
      <p:sp>
        <p:nvSpPr>
          <p:cNvPr id="114704" name="Text Box 16"/>
          <p:cNvSpPr txBox="1">
            <a:spLocks noChangeArrowheads="1"/>
          </p:cNvSpPr>
          <p:nvPr>
            <p:custDataLst>
              <p:tags r:id="rId15"/>
            </p:custDataLst>
          </p:nvPr>
        </p:nvSpPr>
        <p:spPr bwMode="auto">
          <a:xfrm>
            <a:off x="7065963" y="3892550"/>
            <a:ext cx="1828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Y</a:t>
            </a:r>
            <a:r>
              <a:rPr lang="en-US" sz="1000"/>
              <a:t> are your numbers</a:t>
            </a:r>
          </a:p>
        </p:txBody>
      </p:sp>
      <p:sp>
        <p:nvSpPr>
          <p:cNvPr id="114705" name="Text Box 17"/>
          <p:cNvSpPr txBox="1">
            <a:spLocks noChangeArrowheads="1"/>
          </p:cNvSpPr>
          <p:nvPr>
            <p:custDataLst>
              <p:tags r:id="rId16"/>
            </p:custDataLst>
          </p:nvPr>
        </p:nvSpPr>
        <p:spPr bwMode="auto">
          <a:xfrm>
            <a:off x="7059613" y="3760788"/>
            <a:ext cx="15986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W</a:t>
            </a:r>
            <a:r>
              <a:rPr lang="en-US" sz="1000"/>
              <a:t> are the winning numbers</a:t>
            </a:r>
          </a:p>
        </p:txBody>
      </p:sp>
      <p:sp>
        <p:nvSpPr>
          <p:cNvPr id="114706" name="Text Box 18"/>
          <p:cNvSpPr txBox="1">
            <a:spLocks noChangeArrowheads="1"/>
          </p:cNvSpPr>
          <p:nvPr>
            <p:custDataLst>
              <p:tags r:id="rId17"/>
            </p:custDataLst>
          </p:nvPr>
        </p:nvSpPr>
        <p:spPr bwMode="auto">
          <a:xfrm>
            <a:off x="5943600" y="533400"/>
            <a:ext cx="928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latin typeface="Comic Sans MS" pitchFamily="1" charset="0"/>
              </a:rPr>
              <a:t>Name(s):</a:t>
            </a:r>
          </a:p>
        </p:txBody>
      </p:sp>
      <p:sp>
        <p:nvSpPr>
          <p:cNvPr id="114707" name="Line 19"/>
          <p:cNvSpPr>
            <a:spLocks noChangeShapeType="1"/>
          </p:cNvSpPr>
          <p:nvPr>
            <p:custDataLst>
              <p:tags r:id="rId18"/>
            </p:custDataLst>
          </p:nvPr>
        </p:nvSpPr>
        <p:spPr bwMode="auto">
          <a:xfrm flipV="1">
            <a:off x="6865938" y="863600"/>
            <a:ext cx="1885950" cy="79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4708" name="Text Box 20"/>
          <p:cNvSpPr txBox="1">
            <a:spLocks noChangeArrowheads="1"/>
          </p:cNvSpPr>
          <p:nvPr>
            <p:custDataLst>
              <p:tags r:id="rId19"/>
            </p:custDataLst>
          </p:nvPr>
        </p:nvSpPr>
        <p:spPr bwMode="auto">
          <a:xfrm>
            <a:off x="6477000" y="1676400"/>
            <a:ext cx="180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b="1">
                <a:solidFill>
                  <a:srgbClr val="0D1EFE"/>
                </a:solidFill>
                <a:latin typeface="Comic Sans MS" pitchFamily="1" charset="0"/>
              </a:rPr>
              <a:t>Remember </a:t>
            </a:r>
            <a:r>
              <a:rPr lang="en-US" sz="1000" b="1">
                <a:solidFill>
                  <a:srgbClr val="0D1EFE"/>
                </a:solidFill>
                <a:latin typeface="Courier New" pitchFamily="1" charset="0"/>
              </a:rPr>
              <a:t>True == 1 </a:t>
            </a:r>
            <a:r>
              <a:rPr lang="en-US" sz="1000" b="1">
                <a:solidFill>
                  <a:srgbClr val="0D1EFE"/>
                </a:solidFill>
                <a:latin typeface="Comic Sans MS" pitchFamily="1" charset="0"/>
              </a:rPr>
              <a:t>and</a:t>
            </a:r>
            <a:r>
              <a:rPr lang="en-US" sz="1000" b="1">
                <a:solidFill>
                  <a:srgbClr val="0D1EFE"/>
                </a:solidFill>
                <a:latin typeface="Courier New" pitchFamily="1" charset="0"/>
              </a:rPr>
              <a:t> False == 0</a:t>
            </a: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2"/>
          <p:cNvSpPr txBox="1">
            <a:spLocks noChangeArrowheads="1"/>
          </p:cNvSpPr>
          <p:nvPr>
            <p:custDataLst>
              <p:tags r:id="rId1"/>
            </p:custDataLst>
          </p:nvPr>
        </p:nvSpPr>
        <p:spPr bwMode="auto">
          <a:xfrm>
            <a:off x="2286000" y="258763"/>
            <a:ext cx="6019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List Comprehensions</a:t>
            </a:r>
          </a:p>
        </p:txBody>
      </p:sp>
      <p:grpSp>
        <p:nvGrpSpPr>
          <p:cNvPr id="115715" name="Group 3"/>
          <p:cNvGrpSpPr>
            <a:grpSpLocks/>
          </p:cNvGrpSpPr>
          <p:nvPr>
            <p:custDataLst>
              <p:tags r:id="rId2"/>
            </p:custDataLst>
          </p:nvPr>
        </p:nvGrpSpPr>
        <p:grpSpPr bwMode="auto">
          <a:xfrm>
            <a:off x="457200" y="1114425"/>
            <a:ext cx="8218488" cy="180975"/>
            <a:chOff x="295" y="1311"/>
            <a:chExt cx="5177" cy="114"/>
          </a:xfrm>
        </p:grpSpPr>
        <p:sp>
          <p:nvSpPr>
            <p:cNvPr id="115740" name="Rectangle 4"/>
            <p:cNvSpPr>
              <a:spLocks noChangeArrowheads="1"/>
            </p:cNvSpPr>
            <p:nvPr>
              <p:custDataLst>
                <p:tags r:id="rId2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5741" name="Rectangle 5"/>
            <p:cNvSpPr>
              <a:spLocks noChangeArrowheads="1"/>
            </p:cNvSpPr>
            <p:nvPr>
              <p:custDataLst>
                <p:tags r:id="rId2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5716" name="Text Box 6"/>
          <p:cNvSpPr txBox="1">
            <a:spLocks noChangeArrowheads="1"/>
          </p:cNvSpPr>
          <p:nvPr>
            <p:custDataLst>
              <p:tags r:id="rId3"/>
            </p:custDataLst>
          </p:nvPr>
        </p:nvSpPr>
        <p:spPr bwMode="auto">
          <a:xfrm>
            <a:off x="4800600" y="1981200"/>
            <a:ext cx="327660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1400" b="1">
                <a:latin typeface="Courier New" pitchFamily="1" charset="0"/>
              </a:rPr>
              <a:t>def len(L):</a:t>
            </a:r>
          </a:p>
          <a:p>
            <a:pPr>
              <a:lnSpc>
                <a:spcPct val="80000"/>
              </a:lnSpc>
              <a:spcBef>
                <a:spcPct val="50000"/>
              </a:spcBef>
            </a:pPr>
            <a:r>
              <a:rPr lang="en-US" sz="1400" b="1">
                <a:latin typeface="Courier New" pitchFamily="1" charset="0"/>
              </a:rPr>
              <a:t>    if L == []:</a:t>
            </a:r>
          </a:p>
          <a:p>
            <a:pPr>
              <a:lnSpc>
                <a:spcPct val="80000"/>
              </a:lnSpc>
              <a:spcBef>
                <a:spcPct val="50000"/>
              </a:spcBef>
            </a:pPr>
            <a:r>
              <a:rPr lang="en-US" sz="1400" b="1">
                <a:latin typeface="Courier New" pitchFamily="1" charset="0"/>
              </a:rPr>
              <a:t>        return 0</a:t>
            </a:r>
          </a:p>
          <a:p>
            <a:pPr>
              <a:lnSpc>
                <a:spcPct val="80000"/>
              </a:lnSpc>
              <a:spcBef>
                <a:spcPct val="50000"/>
              </a:spcBef>
            </a:pPr>
            <a:r>
              <a:rPr lang="en-US" sz="1400" b="1">
                <a:latin typeface="Courier New" pitchFamily="1" charset="0"/>
              </a:rPr>
              <a:t>    else:</a:t>
            </a:r>
          </a:p>
          <a:p>
            <a:pPr>
              <a:lnSpc>
                <a:spcPct val="80000"/>
              </a:lnSpc>
              <a:spcBef>
                <a:spcPct val="50000"/>
              </a:spcBef>
            </a:pPr>
            <a:r>
              <a:rPr lang="en-US" sz="1400" b="1">
                <a:latin typeface="Courier New" pitchFamily="1" charset="0"/>
              </a:rPr>
              <a:t>        return </a:t>
            </a:r>
            <a:r>
              <a:rPr lang="en-US" sz="1400" b="1">
                <a:solidFill>
                  <a:srgbClr val="0D1EFE"/>
                </a:solidFill>
                <a:latin typeface="Courier New" pitchFamily="1" charset="0"/>
              </a:rPr>
              <a:t>1</a:t>
            </a:r>
            <a:r>
              <a:rPr lang="en-US" sz="1400" b="1">
                <a:latin typeface="Courier New" pitchFamily="1" charset="0"/>
              </a:rPr>
              <a:t> + len(L[:])</a:t>
            </a:r>
          </a:p>
        </p:txBody>
      </p:sp>
      <p:sp>
        <p:nvSpPr>
          <p:cNvPr id="115717" name="Text Box 7"/>
          <p:cNvSpPr txBox="1">
            <a:spLocks noChangeArrowheads="1"/>
          </p:cNvSpPr>
          <p:nvPr>
            <p:custDataLst>
              <p:tags r:id="rId4"/>
            </p:custDataLst>
          </p:nvPr>
        </p:nvSpPr>
        <p:spPr bwMode="auto">
          <a:xfrm>
            <a:off x="3429000" y="5257800"/>
            <a:ext cx="5516563"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len(L):</a:t>
            </a:r>
          </a:p>
          <a:p>
            <a:pPr>
              <a:spcBef>
                <a:spcPct val="50000"/>
              </a:spcBef>
            </a:pPr>
            <a:r>
              <a:rPr lang="en-US" sz="1800" b="1">
                <a:latin typeface="Courier New" pitchFamily="1" charset="0"/>
              </a:rPr>
              <a:t>    return sum(                       )</a:t>
            </a:r>
          </a:p>
        </p:txBody>
      </p:sp>
      <p:sp>
        <p:nvSpPr>
          <p:cNvPr id="115718" name="Text Box 8"/>
          <p:cNvSpPr txBox="1">
            <a:spLocks noChangeArrowheads="1"/>
          </p:cNvSpPr>
          <p:nvPr>
            <p:custDataLst>
              <p:tags r:id="rId5"/>
            </p:custDataLst>
          </p:nvPr>
        </p:nvSpPr>
        <p:spPr bwMode="auto">
          <a:xfrm>
            <a:off x="2286000" y="1525588"/>
            <a:ext cx="11430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lnSpc>
                <a:spcPct val="80000"/>
              </a:lnSpc>
              <a:spcBef>
                <a:spcPct val="50000"/>
              </a:spcBef>
            </a:pPr>
            <a:r>
              <a:rPr lang="en-US" sz="3600" b="1">
                <a:latin typeface="Courier New" pitchFamily="1" charset="0"/>
              </a:rPr>
              <a:t>len</a:t>
            </a:r>
            <a:endParaRPr lang="en-US" sz="3600" b="1">
              <a:solidFill>
                <a:srgbClr val="0D1EFE"/>
              </a:solidFill>
              <a:latin typeface="Courier New" pitchFamily="1" charset="0"/>
            </a:endParaRPr>
          </a:p>
        </p:txBody>
      </p:sp>
      <p:sp>
        <p:nvSpPr>
          <p:cNvPr id="115719" name="Text Box 9"/>
          <p:cNvSpPr txBox="1">
            <a:spLocks noChangeArrowheads="1"/>
          </p:cNvSpPr>
          <p:nvPr>
            <p:custDataLst>
              <p:tags r:id="rId6"/>
            </p:custDataLst>
          </p:nvPr>
        </p:nvSpPr>
        <p:spPr bwMode="auto">
          <a:xfrm>
            <a:off x="228600" y="2590800"/>
            <a:ext cx="104298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Raw Recur-sion</a:t>
            </a:r>
          </a:p>
        </p:txBody>
      </p:sp>
      <p:sp>
        <p:nvSpPr>
          <p:cNvPr id="115720" name="Text Box 10"/>
          <p:cNvSpPr txBox="1">
            <a:spLocks noChangeArrowheads="1"/>
          </p:cNvSpPr>
          <p:nvPr>
            <p:custDataLst>
              <p:tags r:id="rId7"/>
            </p:custDataLst>
          </p:nvPr>
        </p:nvSpPr>
        <p:spPr bwMode="auto">
          <a:xfrm>
            <a:off x="598488" y="5410200"/>
            <a:ext cx="2055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List Comp</a:t>
            </a:r>
          </a:p>
        </p:txBody>
      </p:sp>
      <p:sp>
        <p:nvSpPr>
          <p:cNvPr id="115721" name="Line 11"/>
          <p:cNvSpPr>
            <a:spLocks noChangeShapeType="1"/>
          </p:cNvSpPr>
          <p:nvPr>
            <p:custDataLst>
              <p:tags r:id="rId8"/>
            </p:custDataLst>
          </p:nvPr>
        </p:nvSpPr>
        <p:spPr bwMode="auto">
          <a:xfrm>
            <a:off x="1295400" y="4876800"/>
            <a:ext cx="6172200" cy="0"/>
          </a:xfrm>
          <a:prstGeom prst="line">
            <a:avLst/>
          </a:prstGeom>
          <a:noFill/>
          <a:ln w="19050">
            <a:solidFill>
              <a:srgbClr val="0D1EF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5722" name="Text Box 12"/>
          <p:cNvSpPr txBox="1">
            <a:spLocks noChangeArrowheads="1"/>
          </p:cNvSpPr>
          <p:nvPr>
            <p:custDataLst>
              <p:tags r:id="rId9"/>
            </p:custDataLst>
          </p:nvPr>
        </p:nvSpPr>
        <p:spPr bwMode="auto">
          <a:xfrm>
            <a:off x="228600" y="3733800"/>
            <a:ext cx="9953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a:solidFill>
                  <a:srgbClr val="2FA93F"/>
                </a:solidFill>
                <a:latin typeface="Comic Sans MS" pitchFamily="1" charset="0"/>
              </a:rPr>
              <a:t>last time</a:t>
            </a:r>
          </a:p>
        </p:txBody>
      </p:sp>
      <p:sp>
        <p:nvSpPr>
          <p:cNvPr id="115723" name="Text Box 13"/>
          <p:cNvSpPr txBox="1">
            <a:spLocks noChangeArrowheads="1"/>
          </p:cNvSpPr>
          <p:nvPr>
            <p:custDataLst>
              <p:tags r:id="rId10"/>
            </p:custDataLst>
          </p:nvPr>
        </p:nvSpPr>
        <p:spPr bwMode="auto">
          <a:xfrm>
            <a:off x="1066800" y="5821363"/>
            <a:ext cx="9953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a:solidFill>
                  <a:srgbClr val="2FA93F"/>
                </a:solidFill>
                <a:latin typeface="Comic Sans MS" pitchFamily="1" charset="0"/>
              </a:rPr>
              <a:t>this time</a:t>
            </a:r>
          </a:p>
        </p:txBody>
      </p:sp>
      <p:grpSp>
        <p:nvGrpSpPr>
          <p:cNvPr id="115724" name="Group 14"/>
          <p:cNvGrpSpPr>
            <a:grpSpLocks/>
          </p:cNvGrpSpPr>
          <p:nvPr>
            <p:custDataLst>
              <p:tags r:id="rId11"/>
            </p:custDataLst>
          </p:nvPr>
        </p:nvGrpSpPr>
        <p:grpSpPr bwMode="auto">
          <a:xfrm>
            <a:off x="228600" y="457200"/>
            <a:ext cx="381000" cy="457200"/>
            <a:chOff x="2928" y="1051"/>
            <a:chExt cx="840" cy="957"/>
          </a:xfrm>
        </p:grpSpPr>
        <p:sp>
          <p:nvSpPr>
            <p:cNvPr id="115727" name="Freeform 15"/>
            <p:cNvSpPr>
              <a:spLocks/>
            </p:cNvSpPr>
            <p:nvPr>
              <p:custDataLst>
                <p:tags r:id="rId13"/>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15728" name="Oval 16"/>
            <p:cNvSpPr>
              <a:spLocks noChangeArrowheads="1"/>
            </p:cNvSpPr>
            <p:nvPr>
              <p:custDataLst>
                <p:tags r:id="rId1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15729" name="Oval 17"/>
            <p:cNvSpPr>
              <a:spLocks noChangeArrowheads="1"/>
            </p:cNvSpPr>
            <p:nvPr>
              <p:custDataLst>
                <p:tags r:id="rId1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5730" name="Oval 18"/>
            <p:cNvSpPr>
              <a:spLocks noChangeArrowheads="1"/>
            </p:cNvSpPr>
            <p:nvPr>
              <p:custDataLst>
                <p:tags r:id="rId1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5731" name="Oval 19"/>
            <p:cNvSpPr>
              <a:spLocks noChangeArrowheads="1"/>
            </p:cNvSpPr>
            <p:nvPr>
              <p:custDataLst>
                <p:tags r:id="rId1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5732" name="Oval 20"/>
            <p:cNvSpPr>
              <a:spLocks noChangeArrowheads="1"/>
            </p:cNvSpPr>
            <p:nvPr>
              <p:custDataLst>
                <p:tags r:id="rId1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5733" name="Oval 21"/>
            <p:cNvSpPr>
              <a:spLocks noChangeArrowheads="1"/>
            </p:cNvSpPr>
            <p:nvPr>
              <p:custDataLst>
                <p:tags r:id="rId1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5734" name="Oval 22"/>
            <p:cNvSpPr>
              <a:spLocks noChangeArrowheads="1"/>
            </p:cNvSpPr>
            <p:nvPr>
              <p:custDataLst>
                <p:tags r:id="rId2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5735" name="AutoShape 23"/>
            <p:cNvSpPr>
              <a:spLocks noChangeArrowheads="1"/>
            </p:cNvSpPr>
            <p:nvPr>
              <p:custDataLst>
                <p:tags r:id="rId2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15736" name="Freeform 24"/>
            <p:cNvSpPr>
              <a:spLocks/>
            </p:cNvSpPr>
            <p:nvPr>
              <p:custDataLst>
                <p:tags r:id="rId2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15737" name="Freeform 25"/>
            <p:cNvSpPr>
              <a:spLocks/>
            </p:cNvSpPr>
            <p:nvPr>
              <p:custDataLst>
                <p:tags r:id="rId2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15738" name="Freeform 26"/>
            <p:cNvSpPr>
              <a:spLocks/>
            </p:cNvSpPr>
            <p:nvPr>
              <p:custDataLst>
                <p:tags r:id="rId2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15739" name="Freeform 27"/>
            <p:cNvSpPr>
              <a:spLocks/>
            </p:cNvSpPr>
            <p:nvPr>
              <p:custDataLst>
                <p:tags r:id="rId2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15725" name="Text Box 28"/>
          <p:cNvSpPr txBox="1">
            <a:spLocks noChangeArrowheads="1"/>
          </p:cNvSpPr>
          <p:nvPr/>
        </p:nvSpPr>
        <p:spPr bwMode="auto">
          <a:xfrm>
            <a:off x="619125" y="144463"/>
            <a:ext cx="2387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a:solidFill>
                  <a:srgbClr val="0A8E12"/>
                </a:solidFill>
                <a:latin typeface="Arial" charset="0"/>
              </a:rPr>
              <a:t>A list comprehension by any other name would be as sweet…</a:t>
            </a:r>
          </a:p>
        </p:txBody>
      </p:sp>
      <p:sp>
        <p:nvSpPr>
          <p:cNvPr id="115726" name="Text Box 29"/>
          <p:cNvSpPr txBox="1">
            <a:spLocks noChangeArrowheads="1"/>
          </p:cNvSpPr>
          <p:nvPr>
            <p:custDataLst>
              <p:tags r:id="rId12"/>
            </p:custDataLst>
          </p:nvPr>
        </p:nvSpPr>
        <p:spPr bwMode="auto">
          <a:xfrm>
            <a:off x="2057400" y="3810000"/>
            <a:ext cx="11430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lnSpc>
                <a:spcPct val="80000"/>
              </a:lnSpc>
              <a:spcBef>
                <a:spcPct val="50000"/>
              </a:spcBef>
            </a:pPr>
            <a:r>
              <a:rPr lang="en-US" sz="3600" b="1">
                <a:latin typeface="Courier New" pitchFamily="1" charset="0"/>
              </a:rPr>
              <a:t>len</a:t>
            </a:r>
            <a:endParaRPr lang="en-US" sz="3600" b="1">
              <a:solidFill>
                <a:srgbClr val="0D1EFE"/>
              </a:solidFill>
              <a:latin typeface="Courier New" pitchFamily="1"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5" name="Text Box 38"/>
          <p:cNvSpPr txBox="1">
            <a:spLocks noChangeArrowheads="1"/>
          </p:cNvSpPr>
          <p:nvPr>
            <p:custDataLst>
              <p:tags r:id="rId1"/>
            </p:custDataLst>
          </p:nvPr>
        </p:nvSpPr>
        <p:spPr bwMode="auto">
          <a:xfrm>
            <a:off x="215065" y="152400"/>
            <a:ext cx="8700335" cy="738664"/>
          </a:xfrm>
          <a:prstGeom prst="rect">
            <a:avLst/>
          </a:prstGeom>
          <a:noFill/>
          <a:ln>
            <a:noFill/>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defRPr/>
            </a:pPr>
            <a:r>
              <a:rPr lang="en-US" sz="4200" dirty="0" smtClean="0">
                <a:latin typeface="Cambria" pitchFamily="18" charset="0"/>
              </a:rPr>
              <a:t>Recursive Art </a:t>
            </a:r>
            <a:r>
              <a:rPr lang="en-US" sz="4200" dirty="0" smtClean="0">
                <a:solidFill>
                  <a:srgbClr val="0A8E12"/>
                </a:solidFill>
                <a:latin typeface="Cambria" pitchFamily="18" charset="0"/>
              </a:rPr>
              <a:t>Ex. Cr.</a:t>
            </a:r>
            <a:r>
              <a:rPr lang="en-US" sz="4200" dirty="0" smtClean="0">
                <a:latin typeface="Cambria" pitchFamily="18" charset="0"/>
              </a:rPr>
              <a:t> ~ hw2pr4</a:t>
            </a:r>
            <a:endParaRPr lang="en-US" sz="4200" i="1" dirty="0" smtClean="0">
              <a:latin typeface="Cambria"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999" t="26666" r="15001" b="28889"/>
          <a:stretch/>
        </p:blipFill>
        <p:spPr>
          <a:xfrm rot="10800000">
            <a:off x="990600" y="1524000"/>
            <a:ext cx="6880859" cy="3276600"/>
          </a:xfrm>
          <a:prstGeom prst="rect">
            <a:avLst/>
          </a:prstGeom>
        </p:spPr>
      </p:pic>
    </p:spTree>
    <p:extLst>
      <p:ext uri="{BB962C8B-B14F-4D97-AF65-F5344CB8AC3E}">
        <p14:creationId xmlns:p14="http://schemas.microsoft.com/office/powerpoint/2010/main" val="3859960624"/>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2"/>
          <p:cNvSpPr txBox="1">
            <a:spLocks noChangeArrowheads="1"/>
          </p:cNvSpPr>
          <p:nvPr>
            <p:custDataLst>
              <p:tags r:id="rId1"/>
            </p:custDataLst>
          </p:nvPr>
        </p:nvSpPr>
        <p:spPr bwMode="auto">
          <a:xfrm>
            <a:off x="762000" y="2587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i="1">
                <a:latin typeface="Times New Roman" pitchFamily="1" charset="0"/>
              </a:rPr>
              <a:t>List Comprehensions</a:t>
            </a:r>
            <a:endParaRPr lang="en-US" sz="4200">
              <a:latin typeface="Times New Roman" pitchFamily="1" charset="0"/>
            </a:endParaRPr>
          </a:p>
        </p:txBody>
      </p:sp>
      <p:grpSp>
        <p:nvGrpSpPr>
          <p:cNvPr id="116739" name="Group 3"/>
          <p:cNvGrpSpPr>
            <a:grpSpLocks/>
          </p:cNvGrpSpPr>
          <p:nvPr>
            <p:custDataLst>
              <p:tags r:id="rId2"/>
            </p:custDataLst>
          </p:nvPr>
        </p:nvGrpSpPr>
        <p:grpSpPr bwMode="auto">
          <a:xfrm>
            <a:off x="457200" y="1114425"/>
            <a:ext cx="8218488" cy="180975"/>
            <a:chOff x="295" y="1311"/>
            <a:chExt cx="5177" cy="114"/>
          </a:xfrm>
        </p:grpSpPr>
        <p:sp>
          <p:nvSpPr>
            <p:cNvPr id="116746" name="Rectangle 4"/>
            <p:cNvSpPr>
              <a:spLocks noChangeArrowheads="1"/>
            </p:cNvSpPr>
            <p:nvPr>
              <p:custDataLst>
                <p:tags r:id="rId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6747" name="Rectangle 5"/>
            <p:cNvSpPr>
              <a:spLocks noChangeArrowheads="1"/>
            </p:cNvSpPr>
            <p:nvPr>
              <p:custDataLst>
                <p:tags r:id="rId1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6740" name="Text Box 6"/>
          <p:cNvSpPr txBox="1">
            <a:spLocks noChangeArrowheads="1"/>
          </p:cNvSpPr>
          <p:nvPr>
            <p:custDataLst>
              <p:tags r:id="rId3"/>
            </p:custDataLst>
          </p:nvPr>
        </p:nvSpPr>
        <p:spPr bwMode="auto">
          <a:xfrm>
            <a:off x="3429000" y="2651125"/>
            <a:ext cx="41910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1800" b="1">
                <a:latin typeface="Courier New" pitchFamily="1" charset="0"/>
              </a:rPr>
              <a:t>def len(L):</a:t>
            </a:r>
          </a:p>
          <a:p>
            <a:pPr>
              <a:lnSpc>
                <a:spcPct val="80000"/>
              </a:lnSpc>
              <a:spcBef>
                <a:spcPct val="50000"/>
              </a:spcBef>
            </a:pPr>
            <a:r>
              <a:rPr lang="en-US" sz="1800" b="1">
                <a:latin typeface="Courier New" pitchFamily="1" charset="0"/>
              </a:rPr>
              <a:t>    if L == []:</a:t>
            </a:r>
          </a:p>
          <a:p>
            <a:pPr>
              <a:lnSpc>
                <a:spcPct val="80000"/>
              </a:lnSpc>
              <a:spcBef>
                <a:spcPct val="50000"/>
              </a:spcBef>
            </a:pPr>
            <a:r>
              <a:rPr lang="en-US" sz="1800" b="1">
                <a:latin typeface="Courier New" pitchFamily="1" charset="0"/>
              </a:rPr>
              <a:t>        return 0</a:t>
            </a:r>
          </a:p>
          <a:p>
            <a:pPr>
              <a:lnSpc>
                <a:spcPct val="80000"/>
              </a:lnSpc>
              <a:spcBef>
                <a:spcPct val="50000"/>
              </a:spcBef>
            </a:pPr>
            <a:r>
              <a:rPr lang="en-US" sz="1800" b="1">
                <a:latin typeface="Courier New" pitchFamily="1" charset="0"/>
              </a:rPr>
              <a:t>    else:</a:t>
            </a:r>
          </a:p>
          <a:p>
            <a:pPr>
              <a:lnSpc>
                <a:spcPct val="80000"/>
              </a:lnSpc>
              <a:spcBef>
                <a:spcPct val="50000"/>
              </a:spcBef>
            </a:pPr>
            <a:r>
              <a:rPr lang="en-US" sz="1800" b="1">
                <a:latin typeface="Courier New" pitchFamily="1" charset="0"/>
              </a:rPr>
              <a:t>        return </a:t>
            </a:r>
            <a:r>
              <a:rPr lang="en-US" sz="1800" b="1">
                <a:solidFill>
                  <a:srgbClr val="0D1EFE"/>
                </a:solidFill>
                <a:latin typeface="Courier New" pitchFamily="1" charset="0"/>
              </a:rPr>
              <a:t>1</a:t>
            </a:r>
            <a:r>
              <a:rPr lang="en-US" sz="1800" b="1">
                <a:latin typeface="Courier New" pitchFamily="1" charset="0"/>
              </a:rPr>
              <a:t> + len(L[:])</a:t>
            </a:r>
          </a:p>
        </p:txBody>
      </p:sp>
      <p:sp>
        <p:nvSpPr>
          <p:cNvPr id="116741" name="Text Box 7"/>
          <p:cNvSpPr txBox="1">
            <a:spLocks noChangeArrowheads="1"/>
          </p:cNvSpPr>
          <p:nvPr>
            <p:custDataLst>
              <p:tags r:id="rId4"/>
            </p:custDataLst>
          </p:nvPr>
        </p:nvSpPr>
        <p:spPr bwMode="auto">
          <a:xfrm>
            <a:off x="3429000" y="5257800"/>
            <a:ext cx="5516563"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len(L):</a:t>
            </a:r>
          </a:p>
          <a:p>
            <a:pPr>
              <a:spcBef>
                <a:spcPct val="50000"/>
              </a:spcBef>
            </a:pPr>
            <a:r>
              <a:rPr lang="en-US" sz="1800" b="1">
                <a:latin typeface="Courier New" pitchFamily="1" charset="0"/>
              </a:rPr>
              <a:t>    return sum( </a:t>
            </a:r>
            <a:r>
              <a:rPr lang="en-US" sz="1800" b="1">
                <a:solidFill>
                  <a:srgbClr val="0D1EFE"/>
                </a:solidFill>
                <a:latin typeface="Courier New" pitchFamily="1" charset="0"/>
              </a:rPr>
              <a:t>[ 1 for x in L ]</a:t>
            </a:r>
            <a:r>
              <a:rPr lang="en-US" sz="1800" b="1">
                <a:latin typeface="Courier New" pitchFamily="1" charset="0"/>
              </a:rPr>
              <a:t> )</a:t>
            </a:r>
          </a:p>
        </p:txBody>
      </p:sp>
      <p:sp>
        <p:nvSpPr>
          <p:cNvPr id="116742" name="Text Box 8"/>
          <p:cNvSpPr txBox="1">
            <a:spLocks noChangeArrowheads="1"/>
          </p:cNvSpPr>
          <p:nvPr>
            <p:custDataLst>
              <p:tags r:id="rId5"/>
            </p:custDataLst>
          </p:nvPr>
        </p:nvSpPr>
        <p:spPr bwMode="auto">
          <a:xfrm>
            <a:off x="3910013" y="1525588"/>
            <a:ext cx="11430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lnSpc>
                <a:spcPct val="80000"/>
              </a:lnSpc>
              <a:spcBef>
                <a:spcPct val="50000"/>
              </a:spcBef>
            </a:pPr>
            <a:r>
              <a:rPr lang="en-US" sz="3600" b="1">
                <a:solidFill>
                  <a:srgbClr val="0D1EFE"/>
                </a:solidFill>
                <a:latin typeface="Courier New" pitchFamily="1" charset="0"/>
              </a:rPr>
              <a:t>len</a:t>
            </a:r>
          </a:p>
        </p:txBody>
      </p:sp>
      <p:sp>
        <p:nvSpPr>
          <p:cNvPr id="116743" name="Text Box 9"/>
          <p:cNvSpPr txBox="1">
            <a:spLocks noChangeArrowheads="1"/>
          </p:cNvSpPr>
          <p:nvPr>
            <p:custDataLst>
              <p:tags r:id="rId6"/>
            </p:custDataLst>
          </p:nvPr>
        </p:nvSpPr>
        <p:spPr bwMode="auto">
          <a:xfrm>
            <a:off x="709613" y="3124200"/>
            <a:ext cx="2055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Raw Recursion</a:t>
            </a:r>
          </a:p>
        </p:txBody>
      </p:sp>
      <p:sp>
        <p:nvSpPr>
          <p:cNvPr id="116744" name="Text Box 10"/>
          <p:cNvSpPr txBox="1">
            <a:spLocks noChangeArrowheads="1"/>
          </p:cNvSpPr>
          <p:nvPr>
            <p:custDataLst>
              <p:tags r:id="rId7"/>
            </p:custDataLst>
          </p:nvPr>
        </p:nvSpPr>
        <p:spPr bwMode="auto">
          <a:xfrm>
            <a:off x="598488" y="5410200"/>
            <a:ext cx="2055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List Comp</a:t>
            </a:r>
          </a:p>
        </p:txBody>
      </p:sp>
      <p:sp>
        <p:nvSpPr>
          <p:cNvPr id="116745" name="Line 11"/>
          <p:cNvSpPr>
            <a:spLocks noChangeShapeType="1"/>
          </p:cNvSpPr>
          <p:nvPr>
            <p:custDataLst>
              <p:tags r:id="rId8"/>
            </p:custDataLst>
          </p:nvPr>
        </p:nvSpPr>
        <p:spPr bwMode="auto">
          <a:xfrm>
            <a:off x="1295400" y="4876800"/>
            <a:ext cx="6172200" cy="0"/>
          </a:xfrm>
          <a:prstGeom prst="line">
            <a:avLst/>
          </a:prstGeom>
          <a:noFill/>
          <a:ln w="19050">
            <a:solidFill>
              <a:srgbClr val="0D1EF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2"/>
          <p:cNvSpPr txBox="1">
            <a:spLocks noChangeArrowheads="1"/>
          </p:cNvSpPr>
          <p:nvPr>
            <p:custDataLst>
              <p:tags r:id="rId1"/>
            </p:custDataLst>
          </p:nvPr>
        </p:nvSpPr>
        <p:spPr bwMode="auto">
          <a:xfrm>
            <a:off x="762000" y="2587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i="1">
                <a:latin typeface="Times New Roman" pitchFamily="1" charset="0"/>
              </a:rPr>
              <a:t>List Comprehensions</a:t>
            </a:r>
            <a:endParaRPr lang="en-US" sz="4200">
              <a:latin typeface="Times New Roman" pitchFamily="1" charset="0"/>
            </a:endParaRPr>
          </a:p>
        </p:txBody>
      </p:sp>
      <p:grpSp>
        <p:nvGrpSpPr>
          <p:cNvPr id="117763" name="Group 3"/>
          <p:cNvGrpSpPr>
            <a:grpSpLocks/>
          </p:cNvGrpSpPr>
          <p:nvPr>
            <p:custDataLst>
              <p:tags r:id="rId2"/>
            </p:custDataLst>
          </p:nvPr>
        </p:nvGrpSpPr>
        <p:grpSpPr bwMode="auto">
          <a:xfrm>
            <a:off x="457200" y="1114425"/>
            <a:ext cx="8218488" cy="180975"/>
            <a:chOff x="295" y="1311"/>
            <a:chExt cx="5177" cy="114"/>
          </a:xfrm>
        </p:grpSpPr>
        <p:sp>
          <p:nvSpPr>
            <p:cNvPr id="117772" name="Rectangle 4"/>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7773" name="Rectangle 5"/>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7764" name="Text Box 6"/>
          <p:cNvSpPr txBox="1">
            <a:spLocks noChangeArrowheads="1"/>
          </p:cNvSpPr>
          <p:nvPr>
            <p:custDataLst>
              <p:tags r:id="rId3"/>
            </p:custDataLst>
          </p:nvPr>
        </p:nvSpPr>
        <p:spPr bwMode="auto">
          <a:xfrm>
            <a:off x="3429000" y="2651125"/>
            <a:ext cx="5257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1800" b="1">
                <a:latin typeface="Courier New" pitchFamily="1" charset="0"/>
              </a:rPr>
              <a:t>def scrabbleScore(s):</a:t>
            </a:r>
          </a:p>
          <a:p>
            <a:pPr>
              <a:lnSpc>
                <a:spcPct val="80000"/>
              </a:lnSpc>
              <a:spcBef>
                <a:spcPct val="50000"/>
              </a:spcBef>
            </a:pPr>
            <a:r>
              <a:rPr lang="en-US" sz="1800" b="1">
                <a:latin typeface="Courier New" pitchFamily="1" charset="0"/>
              </a:rPr>
              <a:t>    if len(s) == 0:</a:t>
            </a:r>
          </a:p>
          <a:p>
            <a:pPr>
              <a:lnSpc>
                <a:spcPct val="80000"/>
              </a:lnSpc>
              <a:spcBef>
                <a:spcPct val="50000"/>
              </a:spcBef>
            </a:pPr>
            <a:r>
              <a:rPr lang="en-US" sz="1800" b="1">
                <a:latin typeface="Courier New" pitchFamily="1" charset="0"/>
              </a:rPr>
              <a:t>        return 0</a:t>
            </a:r>
          </a:p>
          <a:p>
            <a:pPr>
              <a:lnSpc>
                <a:spcPct val="80000"/>
              </a:lnSpc>
              <a:spcBef>
                <a:spcPct val="50000"/>
              </a:spcBef>
            </a:pPr>
            <a:r>
              <a:rPr lang="en-US" sz="1800" b="1">
                <a:latin typeface="Courier New" pitchFamily="1" charset="0"/>
              </a:rPr>
              <a:t>    else:</a:t>
            </a:r>
          </a:p>
          <a:p>
            <a:pPr>
              <a:lnSpc>
                <a:spcPct val="80000"/>
              </a:lnSpc>
              <a:spcBef>
                <a:spcPct val="50000"/>
              </a:spcBef>
            </a:pPr>
            <a:r>
              <a:rPr lang="en-US" sz="1800" b="1">
                <a:latin typeface="Courier New" pitchFamily="1" charset="0"/>
              </a:rPr>
              <a:t>        return </a:t>
            </a:r>
            <a:r>
              <a:rPr lang="en-US" sz="1800" b="1">
                <a:solidFill>
                  <a:srgbClr val="0D1EFE"/>
                </a:solidFill>
                <a:latin typeface="Courier New" pitchFamily="1" charset="0"/>
              </a:rPr>
              <a:t>recursive step</a:t>
            </a:r>
            <a:endParaRPr lang="en-US" sz="1800" b="1">
              <a:latin typeface="Courier New" pitchFamily="1" charset="0"/>
            </a:endParaRPr>
          </a:p>
        </p:txBody>
      </p:sp>
      <p:sp>
        <p:nvSpPr>
          <p:cNvPr id="117765" name="Text Box 7"/>
          <p:cNvSpPr txBox="1">
            <a:spLocks noChangeArrowheads="1"/>
          </p:cNvSpPr>
          <p:nvPr>
            <p:custDataLst>
              <p:tags r:id="rId4"/>
            </p:custDataLst>
          </p:nvPr>
        </p:nvSpPr>
        <p:spPr bwMode="auto">
          <a:xfrm>
            <a:off x="2743200" y="5257800"/>
            <a:ext cx="62484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scrabbleScore(s):</a:t>
            </a:r>
          </a:p>
          <a:p>
            <a:pPr>
              <a:spcBef>
                <a:spcPct val="50000"/>
              </a:spcBef>
            </a:pPr>
            <a:r>
              <a:rPr lang="en-US" sz="1800" b="1">
                <a:latin typeface="Courier New" pitchFamily="1" charset="0"/>
              </a:rPr>
              <a:t>    return sum( </a:t>
            </a:r>
            <a:r>
              <a:rPr lang="en-US" sz="1800" b="1">
                <a:solidFill>
                  <a:srgbClr val="0D1EFE"/>
                </a:solidFill>
                <a:latin typeface="Courier New" pitchFamily="1" charset="0"/>
              </a:rPr>
              <a:t>                         </a:t>
            </a:r>
            <a:r>
              <a:rPr lang="en-US" sz="1800" b="1">
                <a:latin typeface="Courier New" pitchFamily="1" charset="0"/>
              </a:rPr>
              <a:t> )</a:t>
            </a:r>
          </a:p>
        </p:txBody>
      </p:sp>
      <p:sp>
        <p:nvSpPr>
          <p:cNvPr id="117766" name="Text Box 8"/>
          <p:cNvSpPr txBox="1">
            <a:spLocks noChangeArrowheads="1"/>
          </p:cNvSpPr>
          <p:nvPr>
            <p:custDataLst>
              <p:tags r:id="rId5"/>
            </p:custDataLst>
          </p:nvPr>
        </p:nvSpPr>
        <p:spPr bwMode="auto">
          <a:xfrm>
            <a:off x="1524000" y="1525588"/>
            <a:ext cx="58674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lnSpc>
                <a:spcPct val="80000"/>
              </a:lnSpc>
              <a:spcBef>
                <a:spcPct val="50000"/>
              </a:spcBef>
            </a:pPr>
            <a:r>
              <a:rPr lang="en-US" sz="3600" b="1">
                <a:solidFill>
                  <a:srgbClr val="0D1EFE"/>
                </a:solidFill>
                <a:latin typeface="Courier New" pitchFamily="1" charset="0"/>
              </a:rPr>
              <a:t>scrabbleScore</a:t>
            </a:r>
          </a:p>
        </p:txBody>
      </p:sp>
      <p:sp>
        <p:nvSpPr>
          <p:cNvPr id="117767" name="Text Box 9"/>
          <p:cNvSpPr txBox="1">
            <a:spLocks noChangeArrowheads="1"/>
          </p:cNvSpPr>
          <p:nvPr>
            <p:custDataLst>
              <p:tags r:id="rId6"/>
            </p:custDataLst>
          </p:nvPr>
        </p:nvSpPr>
        <p:spPr bwMode="auto">
          <a:xfrm>
            <a:off x="709613" y="3124200"/>
            <a:ext cx="2055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Raw Recursion</a:t>
            </a:r>
          </a:p>
        </p:txBody>
      </p:sp>
      <p:sp>
        <p:nvSpPr>
          <p:cNvPr id="117768" name="Text Box 10"/>
          <p:cNvSpPr txBox="1">
            <a:spLocks noChangeArrowheads="1"/>
          </p:cNvSpPr>
          <p:nvPr>
            <p:custDataLst>
              <p:tags r:id="rId7"/>
            </p:custDataLst>
          </p:nvPr>
        </p:nvSpPr>
        <p:spPr bwMode="auto">
          <a:xfrm>
            <a:off x="598488" y="5410200"/>
            <a:ext cx="2055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List Comp</a:t>
            </a:r>
          </a:p>
        </p:txBody>
      </p:sp>
      <p:sp>
        <p:nvSpPr>
          <p:cNvPr id="117769" name="Line 11"/>
          <p:cNvSpPr>
            <a:spLocks noChangeShapeType="1"/>
          </p:cNvSpPr>
          <p:nvPr>
            <p:custDataLst>
              <p:tags r:id="rId8"/>
            </p:custDataLst>
          </p:nvPr>
        </p:nvSpPr>
        <p:spPr bwMode="auto">
          <a:xfrm>
            <a:off x="1295400" y="4876800"/>
            <a:ext cx="6172200" cy="0"/>
          </a:xfrm>
          <a:prstGeom prst="line">
            <a:avLst/>
          </a:prstGeom>
          <a:noFill/>
          <a:ln w="19050">
            <a:solidFill>
              <a:srgbClr val="0D1EF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7770" name="Text Box 12"/>
          <p:cNvSpPr txBox="1">
            <a:spLocks noChangeArrowheads="1"/>
          </p:cNvSpPr>
          <p:nvPr>
            <p:custDataLst>
              <p:tags r:id="rId9"/>
            </p:custDataLst>
          </p:nvPr>
        </p:nvSpPr>
        <p:spPr bwMode="auto">
          <a:xfrm>
            <a:off x="1066800" y="3505200"/>
            <a:ext cx="9953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a:solidFill>
                  <a:srgbClr val="2FA93F"/>
                </a:solidFill>
                <a:latin typeface="Comic Sans MS" pitchFamily="1" charset="0"/>
              </a:rPr>
              <a:t>last time</a:t>
            </a:r>
          </a:p>
        </p:txBody>
      </p:sp>
      <p:sp>
        <p:nvSpPr>
          <p:cNvPr id="117771" name="Text Box 13"/>
          <p:cNvSpPr txBox="1">
            <a:spLocks noChangeArrowheads="1"/>
          </p:cNvSpPr>
          <p:nvPr>
            <p:custDataLst>
              <p:tags r:id="rId10"/>
            </p:custDataLst>
          </p:nvPr>
        </p:nvSpPr>
        <p:spPr bwMode="auto">
          <a:xfrm>
            <a:off x="1066800" y="5821363"/>
            <a:ext cx="9953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a:solidFill>
                  <a:srgbClr val="2FA93F"/>
                </a:solidFill>
                <a:latin typeface="Comic Sans MS" pitchFamily="1" charset="0"/>
              </a:rPr>
              <a:t>this time</a:t>
            </a:r>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p:cNvSpPr txBox="1">
            <a:spLocks noChangeArrowheads="1"/>
          </p:cNvSpPr>
          <p:nvPr>
            <p:custDataLst>
              <p:tags r:id="rId1"/>
            </p:custDataLst>
          </p:nvPr>
        </p:nvSpPr>
        <p:spPr bwMode="auto">
          <a:xfrm>
            <a:off x="762000" y="2587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i="1">
                <a:latin typeface="Times New Roman" pitchFamily="1" charset="0"/>
              </a:rPr>
              <a:t>List Comprehensions</a:t>
            </a:r>
            <a:endParaRPr lang="en-US" sz="4200">
              <a:latin typeface="Times New Roman" pitchFamily="1" charset="0"/>
            </a:endParaRPr>
          </a:p>
        </p:txBody>
      </p:sp>
      <p:grpSp>
        <p:nvGrpSpPr>
          <p:cNvPr id="118787" name="Group 3"/>
          <p:cNvGrpSpPr>
            <a:grpSpLocks/>
          </p:cNvGrpSpPr>
          <p:nvPr>
            <p:custDataLst>
              <p:tags r:id="rId2"/>
            </p:custDataLst>
          </p:nvPr>
        </p:nvGrpSpPr>
        <p:grpSpPr bwMode="auto">
          <a:xfrm>
            <a:off x="457200" y="1114425"/>
            <a:ext cx="8218488" cy="180975"/>
            <a:chOff x="295" y="1311"/>
            <a:chExt cx="5177" cy="114"/>
          </a:xfrm>
        </p:grpSpPr>
        <p:sp>
          <p:nvSpPr>
            <p:cNvPr id="118794" name="Rectangle 4"/>
            <p:cNvSpPr>
              <a:spLocks noChangeArrowheads="1"/>
            </p:cNvSpPr>
            <p:nvPr>
              <p:custDataLst>
                <p:tags r:id="rId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8795" name="Rectangle 5"/>
            <p:cNvSpPr>
              <a:spLocks noChangeArrowheads="1"/>
            </p:cNvSpPr>
            <p:nvPr>
              <p:custDataLst>
                <p:tags r:id="rId1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8788" name="Text Box 6"/>
          <p:cNvSpPr txBox="1">
            <a:spLocks noChangeArrowheads="1"/>
          </p:cNvSpPr>
          <p:nvPr>
            <p:custDataLst>
              <p:tags r:id="rId3"/>
            </p:custDataLst>
          </p:nvPr>
        </p:nvSpPr>
        <p:spPr bwMode="auto">
          <a:xfrm>
            <a:off x="3429000" y="2651125"/>
            <a:ext cx="5257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1800" b="1">
                <a:latin typeface="Courier New" pitchFamily="1" charset="0"/>
              </a:rPr>
              <a:t>def scrabbleScore(s):</a:t>
            </a:r>
          </a:p>
          <a:p>
            <a:pPr>
              <a:lnSpc>
                <a:spcPct val="80000"/>
              </a:lnSpc>
              <a:spcBef>
                <a:spcPct val="50000"/>
              </a:spcBef>
            </a:pPr>
            <a:r>
              <a:rPr lang="en-US" sz="1800" b="1">
                <a:latin typeface="Courier New" pitchFamily="1" charset="0"/>
              </a:rPr>
              <a:t>    if len(s) == 0:</a:t>
            </a:r>
          </a:p>
          <a:p>
            <a:pPr>
              <a:lnSpc>
                <a:spcPct val="80000"/>
              </a:lnSpc>
              <a:spcBef>
                <a:spcPct val="50000"/>
              </a:spcBef>
            </a:pPr>
            <a:r>
              <a:rPr lang="en-US" sz="1800" b="1">
                <a:latin typeface="Courier New" pitchFamily="1" charset="0"/>
              </a:rPr>
              <a:t>        return 0</a:t>
            </a:r>
          </a:p>
          <a:p>
            <a:pPr>
              <a:lnSpc>
                <a:spcPct val="80000"/>
              </a:lnSpc>
              <a:spcBef>
                <a:spcPct val="50000"/>
              </a:spcBef>
            </a:pPr>
            <a:r>
              <a:rPr lang="en-US" sz="1800" b="1">
                <a:latin typeface="Courier New" pitchFamily="1" charset="0"/>
              </a:rPr>
              <a:t>    else:</a:t>
            </a:r>
          </a:p>
          <a:p>
            <a:pPr>
              <a:lnSpc>
                <a:spcPct val="80000"/>
              </a:lnSpc>
              <a:spcBef>
                <a:spcPct val="50000"/>
              </a:spcBef>
            </a:pPr>
            <a:r>
              <a:rPr lang="en-US" sz="1800" b="1">
                <a:latin typeface="Courier New" pitchFamily="1" charset="0"/>
              </a:rPr>
              <a:t>        return </a:t>
            </a:r>
            <a:r>
              <a:rPr lang="en-US" sz="1800" b="1">
                <a:solidFill>
                  <a:srgbClr val="0D1EFE"/>
                </a:solidFill>
                <a:latin typeface="Courier New" pitchFamily="1" charset="0"/>
              </a:rPr>
              <a:t>recursive step</a:t>
            </a:r>
            <a:endParaRPr lang="en-US" sz="1800" b="1">
              <a:latin typeface="Courier New" pitchFamily="1" charset="0"/>
            </a:endParaRPr>
          </a:p>
        </p:txBody>
      </p:sp>
      <p:sp>
        <p:nvSpPr>
          <p:cNvPr id="118789" name="Text Box 7"/>
          <p:cNvSpPr txBox="1">
            <a:spLocks noChangeArrowheads="1"/>
          </p:cNvSpPr>
          <p:nvPr>
            <p:custDataLst>
              <p:tags r:id="rId4"/>
            </p:custDataLst>
          </p:nvPr>
        </p:nvSpPr>
        <p:spPr bwMode="auto">
          <a:xfrm>
            <a:off x="2743200" y="5257800"/>
            <a:ext cx="62484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scrabbleScore(s):</a:t>
            </a:r>
          </a:p>
          <a:p>
            <a:pPr>
              <a:spcBef>
                <a:spcPct val="50000"/>
              </a:spcBef>
            </a:pPr>
            <a:r>
              <a:rPr lang="en-US" sz="1800" b="1">
                <a:latin typeface="Courier New" pitchFamily="1" charset="0"/>
              </a:rPr>
              <a:t>    return sum( </a:t>
            </a:r>
            <a:r>
              <a:rPr lang="en-US" sz="1800" b="1">
                <a:solidFill>
                  <a:srgbClr val="0D1EFE"/>
                </a:solidFill>
                <a:latin typeface="Courier New" pitchFamily="1" charset="0"/>
              </a:rPr>
              <a:t>[ letScore(x) for x in s ]</a:t>
            </a:r>
            <a:r>
              <a:rPr lang="en-US" sz="1800" b="1">
                <a:latin typeface="Courier New" pitchFamily="1" charset="0"/>
              </a:rPr>
              <a:t> )</a:t>
            </a:r>
          </a:p>
        </p:txBody>
      </p:sp>
      <p:sp>
        <p:nvSpPr>
          <p:cNvPr id="118790" name="Text Box 8"/>
          <p:cNvSpPr txBox="1">
            <a:spLocks noChangeArrowheads="1"/>
          </p:cNvSpPr>
          <p:nvPr>
            <p:custDataLst>
              <p:tags r:id="rId5"/>
            </p:custDataLst>
          </p:nvPr>
        </p:nvSpPr>
        <p:spPr bwMode="auto">
          <a:xfrm>
            <a:off x="1524000" y="1525588"/>
            <a:ext cx="58674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lnSpc>
                <a:spcPct val="80000"/>
              </a:lnSpc>
              <a:spcBef>
                <a:spcPct val="50000"/>
              </a:spcBef>
            </a:pPr>
            <a:r>
              <a:rPr lang="en-US" sz="3600" b="1">
                <a:solidFill>
                  <a:srgbClr val="0D1EFE"/>
                </a:solidFill>
                <a:latin typeface="Courier New" pitchFamily="1" charset="0"/>
              </a:rPr>
              <a:t>scrabbleScore</a:t>
            </a:r>
          </a:p>
        </p:txBody>
      </p:sp>
      <p:sp>
        <p:nvSpPr>
          <p:cNvPr id="118791" name="Text Box 9"/>
          <p:cNvSpPr txBox="1">
            <a:spLocks noChangeArrowheads="1"/>
          </p:cNvSpPr>
          <p:nvPr>
            <p:custDataLst>
              <p:tags r:id="rId6"/>
            </p:custDataLst>
          </p:nvPr>
        </p:nvSpPr>
        <p:spPr bwMode="auto">
          <a:xfrm>
            <a:off x="709613" y="3124200"/>
            <a:ext cx="2055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Raw Recursion</a:t>
            </a:r>
          </a:p>
        </p:txBody>
      </p:sp>
      <p:sp>
        <p:nvSpPr>
          <p:cNvPr id="118792" name="Text Box 10"/>
          <p:cNvSpPr txBox="1">
            <a:spLocks noChangeArrowheads="1"/>
          </p:cNvSpPr>
          <p:nvPr>
            <p:custDataLst>
              <p:tags r:id="rId7"/>
            </p:custDataLst>
          </p:nvPr>
        </p:nvSpPr>
        <p:spPr bwMode="auto">
          <a:xfrm>
            <a:off x="598488" y="5410200"/>
            <a:ext cx="2055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List Comp</a:t>
            </a:r>
          </a:p>
        </p:txBody>
      </p:sp>
      <p:sp>
        <p:nvSpPr>
          <p:cNvPr id="118793" name="Line 11"/>
          <p:cNvSpPr>
            <a:spLocks noChangeShapeType="1"/>
          </p:cNvSpPr>
          <p:nvPr>
            <p:custDataLst>
              <p:tags r:id="rId8"/>
            </p:custDataLst>
          </p:nvPr>
        </p:nvSpPr>
        <p:spPr bwMode="auto">
          <a:xfrm>
            <a:off x="1295400" y="4876800"/>
            <a:ext cx="6172200" cy="0"/>
          </a:xfrm>
          <a:prstGeom prst="line">
            <a:avLst/>
          </a:prstGeom>
          <a:noFill/>
          <a:ln w="19050">
            <a:solidFill>
              <a:srgbClr val="0D1EF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2"/>
          <p:cNvSpPr txBox="1">
            <a:spLocks noChangeArrowheads="1"/>
          </p:cNvSpPr>
          <p:nvPr>
            <p:custDataLst>
              <p:tags r:id="rId1"/>
            </p:custDataLst>
          </p:nvPr>
        </p:nvSpPr>
        <p:spPr bwMode="auto">
          <a:xfrm>
            <a:off x="177800" y="2778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119811" name="Text Box 3"/>
          <p:cNvSpPr txBox="1">
            <a:spLocks noChangeArrowheads="1"/>
          </p:cNvSpPr>
          <p:nvPr>
            <p:custDataLst>
              <p:tags r:id="rId2"/>
            </p:custDataLst>
          </p:nvPr>
        </p:nvSpPr>
        <p:spPr bwMode="auto">
          <a:xfrm>
            <a:off x="354013" y="5953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countas(s): </a:t>
            </a:r>
          </a:p>
        </p:txBody>
      </p:sp>
      <p:sp>
        <p:nvSpPr>
          <p:cNvPr id="119812" name="Text Box 4"/>
          <p:cNvSpPr txBox="1">
            <a:spLocks noChangeArrowheads="1"/>
          </p:cNvSpPr>
          <p:nvPr>
            <p:custDataLst>
              <p:tags r:id="rId3"/>
            </p:custDataLst>
          </p:nvPr>
        </p:nvSpPr>
        <p:spPr bwMode="auto">
          <a:xfrm>
            <a:off x="2974975" y="427038"/>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s</a:t>
            </a:r>
            <a:r>
              <a:rPr lang="en-US" sz="1400"/>
              <a:t>, a string</a:t>
            </a:r>
          </a:p>
        </p:txBody>
      </p:sp>
      <p:sp>
        <p:nvSpPr>
          <p:cNvPr id="119813" name="Text Box 5"/>
          <p:cNvSpPr txBox="1">
            <a:spLocks noChangeArrowheads="1"/>
          </p:cNvSpPr>
          <p:nvPr>
            <p:custDataLst>
              <p:tags r:id="rId4"/>
            </p:custDataLst>
          </p:nvPr>
        </p:nvSpPr>
        <p:spPr bwMode="auto">
          <a:xfrm>
            <a:off x="2971800" y="609600"/>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a:t>
            </a:r>
            <a:r>
              <a:rPr lang="en-US" sz="1400" b="1">
                <a:latin typeface="Courier New" pitchFamily="1" charset="0"/>
              </a:rPr>
              <a:t>a</a:t>
            </a:r>
            <a:r>
              <a:rPr lang="en-US" sz="1400"/>
              <a:t>' characters in </a:t>
            </a:r>
            <a:r>
              <a:rPr lang="en-US" sz="1400" b="1">
                <a:latin typeface="Courier New" pitchFamily="1" charset="0"/>
              </a:rPr>
              <a:t>s</a:t>
            </a:r>
          </a:p>
        </p:txBody>
      </p:sp>
      <p:sp>
        <p:nvSpPr>
          <p:cNvPr id="119814" name="Text Box 6"/>
          <p:cNvSpPr txBox="1">
            <a:spLocks noChangeArrowheads="1"/>
          </p:cNvSpPr>
          <p:nvPr>
            <p:custDataLst>
              <p:tags r:id="rId5"/>
            </p:custDataLst>
          </p:nvPr>
        </p:nvSpPr>
        <p:spPr bwMode="auto">
          <a:xfrm>
            <a:off x="2971800" y="808038"/>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countas('alphabet') == 2</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2"/>
          <p:cNvSpPr txBox="1">
            <a:spLocks noChangeArrowheads="1"/>
          </p:cNvSpPr>
          <p:nvPr>
            <p:custDataLst>
              <p:tags r:id="rId1"/>
            </p:custDataLst>
          </p:nvPr>
        </p:nvSpPr>
        <p:spPr bwMode="auto">
          <a:xfrm>
            <a:off x="5715000" y="1371600"/>
            <a:ext cx="32099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b="1" i="1">
                <a:solidFill>
                  <a:srgbClr val="BE05E5"/>
                </a:solidFill>
                <a:latin typeface="Comic Sans MS" pitchFamily="1" charset="0"/>
              </a:rPr>
              <a:t>Note</a:t>
            </a:r>
            <a:r>
              <a:rPr lang="en-US" sz="1000">
                <a:latin typeface="Comic Sans MS" pitchFamily="1" charset="0"/>
              </a:rPr>
              <a:t>: does this work for strings? </a:t>
            </a:r>
          </a:p>
        </p:txBody>
      </p:sp>
      <p:sp>
        <p:nvSpPr>
          <p:cNvPr id="120835" name="Text Box 3"/>
          <p:cNvSpPr txBox="1">
            <a:spLocks noChangeArrowheads="1"/>
          </p:cNvSpPr>
          <p:nvPr>
            <p:custDataLst>
              <p:tags r:id="rId2"/>
            </p:custDataLst>
          </p:nvPr>
        </p:nvSpPr>
        <p:spPr bwMode="auto">
          <a:xfrm>
            <a:off x="173038" y="288925"/>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120836" name="Text Box 4"/>
          <p:cNvSpPr txBox="1">
            <a:spLocks noChangeArrowheads="1"/>
          </p:cNvSpPr>
          <p:nvPr>
            <p:custDataLst>
              <p:tags r:id="rId3"/>
            </p:custDataLst>
          </p:nvPr>
        </p:nvSpPr>
        <p:spPr bwMode="auto">
          <a:xfrm>
            <a:off x="349250" y="606425"/>
            <a:ext cx="3457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lottoScore(Y,W): </a:t>
            </a:r>
          </a:p>
        </p:txBody>
      </p:sp>
      <p:sp>
        <p:nvSpPr>
          <p:cNvPr id="120837" name="Text Box 5"/>
          <p:cNvSpPr txBox="1">
            <a:spLocks noChangeArrowheads="1"/>
          </p:cNvSpPr>
          <p:nvPr>
            <p:custDataLst>
              <p:tags r:id="rId4"/>
            </p:custDataLst>
          </p:nvPr>
        </p:nvSpPr>
        <p:spPr bwMode="auto">
          <a:xfrm>
            <a:off x="3429000" y="457200"/>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Y</a:t>
            </a:r>
            <a:r>
              <a:rPr lang="en-US" sz="1400"/>
              <a:t> and </a:t>
            </a:r>
            <a:r>
              <a:rPr lang="en-US" sz="1400" b="1">
                <a:latin typeface="Courier New" pitchFamily="1" charset="0"/>
              </a:rPr>
              <a:t>W</a:t>
            </a:r>
            <a:r>
              <a:rPr lang="en-US" sz="1400"/>
              <a:t>, two lists of ints (lottery numbers)</a:t>
            </a:r>
            <a:endParaRPr lang="en-US" sz="1400" b="1">
              <a:latin typeface="Courier New" pitchFamily="1" charset="0"/>
            </a:endParaRPr>
          </a:p>
        </p:txBody>
      </p:sp>
      <p:sp>
        <p:nvSpPr>
          <p:cNvPr id="120838" name="Text Box 6"/>
          <p:cNvSpPr txBox="1">
            <a:spLocks noChangeArrowheads="1"/>
          </p:cNvSpPr>
          <p:nvPr>
            <p:custDataLst>
              <p:tags r:id="rId5"/>
            </p:custDataLst>
          </p:nvPr>
        </p:nvSpPr>
        <p:spPr bwMode="auto">
          <a:xfrm>
            <a:off x="3425825" y="639763"/>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matching numbers in </a:t>
            </a:r>
            <a:r>
              <a:rPr lang="en-US" sz="1400" b="1">
                <a:latin typeface="Courier New" pitchFamily="1" charset="0"/>
              </a:rPr>
              <a:t>Y</a:t>
            </a:r>
            <a:r>
              <a:rPr lang="en-US" sz="1400"/>
              <a:t> &amp; </a:t>
            </a:r>
            <a:r>
              <a:rPr lang="en-US" sz="1400" b="1">
                <a:latin typeface="Courier New" pitchFamily="1" charset="0"/>
              </a:rPr>
              <a:t>W</a:t>
            </a:r>
            <a:r>
              <a:rPr lang="en-US" sz="1400"/>
              <a:t> </a:t>
            </a:r>
          </a:p>
        </p:txBody>
      </p:sp>
      <p:sp>
        <p:nvSpPr>
          <p:cNvPr id="120839" name="Text Box 7"/>
          <p:cNvSpPr txBox="1">
            <a:spLocks noChangeArrowheads="1"/>
          </p:cNvSpPr>
          <p:nvPr>
            <p:custDataLst>
              <p:tags r:id="rId6"/>
            </p:custDataLst>
          </p:nvPr>
        </p:nvSpPr>
        <p:spPr bwMode="auto">
          <a:xfrm>
            <a:off x="3425825" y="820738"/>
            <a:ext cx="556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lottoScore([5,7,42,44],[3,5,7,44]) == 3</a:t>
            </a:r>
          </a:p>
        </p:txBody>
      </p:sp>
      <p:sp>
        <p:nvSpPr>
          <p:cNvPr id="120840" name="Text Box 8"/>
          <p:cNvSpPr txBox="1">
            <a:spLocks noChangeArrowheads="1"/>
          </p:cNvSpPr>
          <p:nvPr>
            <p:custDataLst>
              <p:tags r:id="rId7"/>
            </p:custDataLst>
          </p:nvPr>
        </p:nvSpPr>
        <p:spPr bwMode="auto">
          <a:xfrm>
            <a:off x="7138988" y="561975"/>
            <a:ext cx="1828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Y</a:t>
            </a:r>
            <a:r>
              <a:rPr lang="en-US" sz="1000"/>
              <a:t> are your numbers</a:t>
            </a:r>
          </a:p>
        </p:txBody>
      </p:sp>
      <p:sp>
        <p:nvSpPr>
          <p:cNvPr id="120841" name="Text Box 9"/>
          <p:cNvSpPr txBox="1">
            <a:spLocks noChangeArrowheads="1"/>
          </p:cNvSpPr>
          <p:nvPr>
            <p:custDataLst>
              <p:tags r:id="rId8"/>
            </p:custDataLst>
          </p:nvPr>
        </p:nvSpPr>
        <p:spPr bwMode="auto">
          <a:xfrm>
            <a:off x="7132638" y="430213"/>
            <a:ext cx="15986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W</a:t>
            </a:r>
            <a:r>
              <a:rPr lang="en-US" sz="1000"/>
              <a:t> are the winning numbers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2"/>
          <p:cNvSpPr txBox="1">
            <a:spLocks noChangeArrowheads="1"/>
          </p:cNvSpPr>
          <p:nvPr>
            <p:custDataLst>
              <p:tags r:id="rId1"/>
            </p:custDataLst>
          </p:nvPr>
        </p:nvSpPr>
        <p:spPr bwMode="auto">
          <a:xfrm>
            <a:off x="1447800" y="2559050"/>
            <a:ext cx="57880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i="1">
                <a:solidFill>
                  <a:srgbClr val="BE05E5"/>
                </a:solidFill>
                <a:latin typeface="Comic Sans MS" pitchFamily="1" charset="0"/>
              </a:rPr>
              <a:t>Extra</a:t>
            </a:r>
            <a:r>
              <a:rPr lang="en-US" sz="1800">
                <a:latin typeface="Comic Sans MS" pitchFamily="1" charset="0"/>
              </a:rPr>
              <a:t>: How could this be modified to find the </a:t>
            </a:r>
            <a:r>
              <a:rPr lang="en-US" sz="1800" b="1">
                <a:latin typeface="Courier New" pitchFamily="1" charset="0"/>
              </a:rPr>
              <a:t>'ctg'</a:t>
            </a:r>
            <a:r>
              <a:rPr lang="en-US" sz="1800">
                <a:latin typeface="Comic Sans MS" pitchFamily="1" charset="0"/>
              </a:rPr>
              <a:t> repeats that cause myotonic dystrophy? </a:t>
            </a:r>
          </a:p>
        </p:txBody>
      </p:sp>
      <p:sp>
        <p:nvSpPr>
          <p:cNvPr id="121859" name="Text Box 3"/>
          <p:cNvSpPr txBox="1">
            <a:spLocks noChangeArrowheads="1"/>
          </p:cNvSpPr>
          <p:nvPr>
            <p:custDataLst>
              <p:tags r:id="rId2"/>
            </p:custDataLst>
          </p:nvPr>
        </p:nvSpPr>
        <p:spPr bwMode="auto">
          <a:xfrm>
            <a:off x="177800" y="2778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121860" name="Text Box 4"/>
          <p:cNvSpPr txBox="1">
            <a:spLocks noChangeArrowheads="1"/>
          </p:cNvSpPr>
          <p:nvPr>
            <p:custDataLst>
              <p:tags r:id="rId3"/>
            </p:custDataLst>
          </p:nvPr>
        </p:nvSpPr>
        <p:spPr bwMode="auto">
          <a:xfrm>
            <a:off x="354013" y="5953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countas(s): </a:t>
            </a:r>
          </a:p>
        </p:txBody>
      </p:sp>
      <p:sp>
        <p:nvSpPr>
          <p:cNvPr id="121861" name="Text Box 5"/>
          <p:cNvSpPr txBox="1">
            <a:spLocks noChangeArrowheads="1"/>
          </p:cNvSpPr>
          <p:nvPr>
            <p:custDataLst>
              <p:tags r:id="rId4"/>
            </p:custDataLst>
          </p:nvPr>
        </p:nvSpPr>
        <p:spPr bwMode="auto">
          <a:xfrm>
            <a:off x="2974975" y="427038"/>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s</a:t>
            </a:r>
            <a:r>
              <a:rPr lang="en-US" sz="1400"/>
              <a:t>, a string</a:t>
            </a:r>
          </a:p>
        </p:txBody>
      </p:sp>
      <p:sp>
        <p:nvSpPr>
          <p:cNvPr id="121862" name="Text Box 6"/>
          <p:cNvSpPr txBox="1">
            <a:spLocks noChangeArrowheads="1"/>
          </p:cNvSpPr>
          <p:nvPr>
            <p:custDataLst>
              <p:tags r:id="rId5"/>
            </p:custDataLst>
          </p:nvPr>
        </p:nvSpPr>
        <p:spPr bwMode="auto">
          <a:xfrm>
            <a:off x="2971800" y="609600"/>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a:t>
            </a:r>
            <a:r>
              <a:rPr lang="en-US" sz="1400" b="1">
                <a:latin typeface="Courier New" pitchFamily="1" charset="0"/>
              </a:rPr>
              <a:t>a</a:t>
            </a:r>
            <a:r>
              <a:rPr lang="en-US" sz="1400"/>
              <a:t>' characters in </a:t>
            </a:r>
            <a:r>
              <a:rPr lang="en-US" sz="1400" b="1">
                <a:latin typeface="Courier New" pitchFamily="1" charset="0"/>
              </a:rPr>
              <a:t>s</a:t>
            </a:r>
          </a:p>
        </p:txBody>
      </p:sp>
      <p:sp>
        <p:nvSpPr>
          <p:cNvPr id="121863" name="Text Box 7"/>
          <p:cNvSpPr txBox="1">
            <a:spLocks noChangeArrowheads="1"/>
          </p:cNvSpPr>
          <p:nvPr>
            <p:custDataLst>
              <p:tags r:id="rId6"/>
            </p:custDataLst>
          </p:nvPr>
        </p:nvSpPr>
        <p:spPr bwMode="auto">
          <a:xfrm>
            <a:off x="2971800" y="808038"/>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countas('alphabet') == 2</a:t>
            </a:r>
          </a:p>
        </p:txBody>
      </p:sp>
      <p:sp>
        <p:nvSpPr>
          <p:cNvPr id="121864" name="Text Box 8"/>
          <p:cNvSpPr txBox="1">
            <a:spLocks noChangeArrowheads="1"/>
          </p:cNvSpPr>
          <p:nvPr>
            <p:custDataLst>
              <p:tags r:id="rId7"/>
            </p:custDataLst>
          </p:nvPr>
        </p:nvSpPr>
        <p:spPr bwMode="auto">
          <a:xfrm>
            <a:off x="1295400" y="1447800"/>
            <a:ext cx="617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return sum( </a:t>
            </a:r>
            <a:r>
              <a:rPr lang="en-US" sz="1800" b="1">
                <a:solidFill>
                  <a:srgbClr val="0D1EFE"/>
                </a:solidFill>
                <a:latin typeface="Courier New" pitchFamily="1" charset="0"/>
              </a:rPr>
              <a:t>[ x=='a' for x in s ]</a:t>
            </a:r>
            <a:r>
              <a:rPr lang="en-US" sz="1800" b="1">
                <a:latin typeface="Courier New" pitchFamily="1" charset="0"/>
              </a:rPr>
              <a:t> )</a:t>
            </a:r>
          </a:p>
        </p:txBody>
      </p:sp>
      <p:sp>
        <p:nvSpPr>
          <p:cNvPr id="121865" name="Line 9"/>
          <p:cNvSpPr>
            <a:spLocks noChangeShapeType="1"/>
          </p:cNvSpPr>
          <p:nvPr>
            <p:custDataLst>
              <p:tags r:id="rId8"/>
            </p:custDataLst>
          </p:nvPr>
        </p:nvSpPr>
        <p:spPr bwMode="auto">
          <a:xfrm>
            <a:off x="3124200" y="1828800"/>
            <a:ext cx="2819400" cy="0"/>
          </a:xfrm>
          <a:prstGeom prst="line">
            <a:avLst/>
          </a:prstGeom>
          <a:noFill/>
          <a:ln w="19050">
            <a:solidFill>
              <a:srgbClr val="0D1EF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2"/>
          <p:cNvSpPr txBox="1">
            <a:spLocks noChangeArrowheads="1"/>
          </p:cNvSpPr>
          <p:nvPr>
            <p:custDataLst>
              <p:tags r:id="rId1"/>
            </p:custDataLst>
          </p:nvPr>
        </p:nvSpPr>
        <p:spPr bwMode="auto">
          <a:xfrm>
            <a:off x="1447800" y="2559050"/>
            <a:ext cx="57880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i="1">
                <a:solidFill>
                  <a:srgbClr val="BE05E5"/>
                </a:solidFill>
                <a:latin typeface="Comic Sans MS" pitchFamily="1" charset="0"/>
              </a:rPr>
              <a:t>Extra</a:t>
            </a:r>
            <a:r>
              <a:rPr lang="en-US" sz="1800">
                <a:latin typeface="Comic Sans MS" pitchFamily="1" charset="0"/>
              </a:rPr>
              <a:t>: How could this be modified to find the </a:t>
            </a:r>
            <a:r>
              <a:rPr lang="en-US" sz="1800" b="1">
                <a:latin typeface="Courier New" pitchFamily="1" charset="0"/>
              </a:rPr>
              <a:t>'ctg'</a:t>
            </a:r>
            <a:r>
              <a:rPr lang="en-US" sz="1800">
                <a:latin typeface="Comic Sans MS" pitchFamily="1" charset="0"/>
              </a:rPr>
              <a:t> repeats that cause myotonic dystrophy? </a:t>
            </a:r>
          </a:p>
        </p:txBody>
      </p:sp>
      <p:sp>
        <p:nvSpPr>
          <p:cNvPr id="122883" name="Text Box 3"/>
          <p:cNvSpPr txBox="1">
            <a:spLocks noChangeArrowheads="1"/>
          </p:cNvSpPr>
          <p:nvPr>
            <p:custDataLst>
              <p:tags r:id="rId2"/>
            </p:custDataLst>
          </p:nvPr>
        </p:nvSpPr>
        <p:spPr bwMode="auto">
          <a:xfrm>
            <a:off x="177800" y="2778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122884" name="Text Box 4"/>
          <p:cNvSpPr txBox="1">
            <a:spLocks noChangeArrowheads="1"/>
          </p:cNvSpPr>
          <p:nvPr>
            <p:custDataLst>
              <p:tags r:id="rId3"/>
            </p:custDataLst>
          </p:nvPr>
        </p:nvSpPr>
        <p:spPr bwMode="auto">
          <a:xfrm>
            <a:off x="354013" y="5953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countas(s): </a:t>
            </a:r>
          </a:p>
        </p:txBody>
      </p:sp>
      <p:sp>
        <p:nvSpPr>
          <p:cNvPr id="122885" name="Text Box 5"/>
          <p:cNvSpPr txBox="1">
            <a:spLocks noChangeArrowheads="1"/>
          </p:cNvSpPr>
          <p:nvPr>
            <p:custDataLst>
              <p:tags r:id="rId4"/>
            </p:custDataLst>
          </p:nvPr>
        </p:nvSpPr>
        <p:spPr bwMode="auto">
          <a:xfrm>
            <a:off x="2974975" y="427038"/>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s</a:t>
            </a:r>
            <a:r>
              <a:rPr lang="en-US" sz="1400"/>
              <a:t>, a string</a:t>
            </a:r>
          </a:p>
        </p:txBody>
      </p:sp>
      <p:sp>
        <p:nvSpPr>
          <p:cNvPr id="122886" name="Text Box 6"/>
          <p:cNvSpPr txBox="1">
            <a:spLocks noChangeArrowheads="1"/>
          </p:cNvSpPr>
          <p:nvPr>
            <p:custDataLst>
              <p:tags r:id="rId5"/>
            </p:custDataLst>
          </p:nvPr>
        </p:nvSpPr>
        <p:spPr bwMode="auto">
          <a:xfrm>
            <a:off x="2971800" y="609600"/>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a:t>
            </a:r>
            <a:r>
              <a:rPr lang="en-US" sz="1400" b="1">
                <a:latin typeface="Courier New" pitchFamily="1" charset="0"/>
              </a:rPr>
              <a:t>a</a:t>
            </a:r>
            <a:r>
              <a:rPr lang="en-US" sz="1400"/>
              <a:t>' characters in </a:t>
            </a:r>
            <a:r>
              <a:rPr lang="en-US" sz="1400" b="1">
                <a:latin typeface="Courier New" pitchFamily="1" charset="0"/>
              </a:rPr>
              <a:t>s</a:t>
            </a:r>
          </a:p>
        </p:txBody>
      </p:sp>
      <p:sp>
        <p:nvSpPr>
          <p:cNvPr id="122887" name="Text Box 7"/>
          <p:cNvSpPr txBox="1">
            <a:spLocks noChangeArrowheads="1"/>
          </p:cNvSpPr>
          <p:nvPr>
            <p:custDataLst>
              <p:tags r:id="rId6"/>
            </p:custDataLst>
          </p:nvPr>
        </p:nvSpPr>
        <p:spPr bwMode="auto">
          <a:xfrm>
            <a:off x="2971800" y="808038"/>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countas('alphabet') == 2</a:t>
            </a:r>
          </a:p>
        </p:txBody>
      </p:sp>
      <p:sp>
        <p:nvSpPr>
          <p:cNvPr id="122888" name="Text Box 8"/>
          <p:cNvSpPr txBox="1">
            <a:spLocks noChangeArrowheads="1"/>
          </p:cNvSpPr>
          <p:nvPr>
            <p:custDataLst>
              <p:tags r:id="rId7"/>
            </p:custDataLst>
          </p:nvPr>
        </p:nvSpPr>
        <p:spPr bwMode="auto">
          <a:xfrm>
            <a:off x="1295400" y="1447800"/>
            <a:ext cx="617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return sum( </a:t>
            </a:r>
            <a:r>
              <a:rPr lang="en-US" sz="1800" b="1">
                <a:solidFill>
                  <a:srgbClr val="0D1EFE"/>
                </a:solidFill>
                <a:latin typeface="Courier New" pitchFamily="1" charset="0"/>
              </a:rPr>
              <a:t>[ x=='a' for x in s ]</a:t>
            </a:r>
            <a:r>
              <a:rPr lang="en-US" sz="1800" b="1">
                <a:latin typeface="Courier New" pitchFamily="1" charset="0"/>
              </a:rPr>
              <a:t> )</a:t>
            </a:r>
          </a:p>
        </p:txBody>
      </p:sp>
      <p:sp>
        <p:nvSpPr>
          <p:cNvPr id="122889" name="Text Box 9"/>
          <p:cNvSpPr txBox="1">
            <a:spLocks noChangeArrowheads="1"/>
          </p:cNvSpPr>
          <p:nvPr>
            <p:custDataLst>
              <p:tags r:id="rId8"/>
            </p:custDataLst>
          </p:nvPr>
        </p:nvSpPr>
        <p:spPr bwMode="auto">
          <a:xfrm>
            <a:off x="1295400" y="3810000"/>
            <a:ext cx="617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return sum( </a:t>
            </a:r>
            <a:r>
              <a:rPr lang="en-US" sz="1800" b="1">
                <a:solidFill>
                  <a:srgbClr val="0D1EFE"/>
                </a:solidFill>
                <a:latin typeface="Courier New" pitchFamily="1" charset="0"/>
              </a:rPr>
              <a:t>[ x=='ctg' for x in s ]</a:t>
            </a:r>
            <a:r>
              <a:rPr lang="en-US" sz="1800" b="1">
                <a:latin typeface="Courier New" pitchFamily="1" charset="0"/>
              </a:rPr>
              <a:t> )</a:t>
            </a:r>
          </a:p>
        </p:txBody>
      </p:sp>
      <p:sp>
        <p:nvSpPr>
          <p:cNvPr id="122890" name="Text Box 10"/>
          <p:cNvSpPr txBox="1">
            <a:spLocks noChangeArrowheads="1"/>
          </p:cNvSpPr>
          <p:nvPr>
            <p:custDataLst>
              <p:tags r:id="rId9"/>
            </p:custDataLst>
          </p:nvPr>
        </p:nvSpPr>
        <p:spPr bwMode="auto">
          <a:xfrm>
            <a:off x="6851650" y="4289425"/>
            <a:ext cx="1828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solidFill>
                  <a:srgbClr val="2FA93F"/>
                </a:solidFill>
                <a:latin typeface="Comic Sans MS" pitchFamily="1" charset="0"/>
              </a:rPr>
              <a:t>Does this work?</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custDataLst>
              <p:tags r:id="rId1"/>
            </p:custDataLst>
          </p:nvPr>
        </p:nvSpPr>
        <p:spPr bwMode="auto">
          <a:xfrm>
            <a:off x="1447800" y="2559050"/>
            <a:ext cx="57880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i="1">
                <a:solidFill>
                  <a:srgbClr val="BE05E5"/>
                </a:solidFill>
                <a:latin typeface="Comic Sans MS" pitchFamily="1" charset="0"/>
              </a:rPr>
              <a:t>Extra</a:t>
            </a:r>
            <a:r>
              <a:rPr lang="en-US" sz="1800">
                <a:latin typeface="Comic Sans MS" pitchFamily="1" charset="0"/>
              </a:rPr>
              <a:t>: How could this be modified to find the </a:t>
            </a:r>
            <a:r>
              <a:rPr lang="en-US" sz="1800" b="1">
                <a:latin typeface="Courier New" pitchFamily="1" charset="0"/>
              </a:rPr>
              <a:t>'ctg'</a:t>
            </a:r>
            <a:r>
              <a:rPr lang="en-US" sz="1800">
                <a:latin typeface="Comic Sans MS" pitchFamily="1" charset="0"/>
              </a:rPr>
              <a:t> repeats that cause myotonic dystrophy? </a:t>
            </a:r>
          </a:p>
        </p:txBody>
      </p:sp>
      <p:sp>
        <p:nvSpPr>
          <p:cNvPr id="123907" name="Text Box 3"/>
          <p:cNvSpPr txBox="1">
            <a:spLocks noChangeArrowheads="1"/>
          </p:cNvSpPr>
          <p:nvPr>
            <p:custDataLst>
              <p:tags r:id="rId2"/>
            </p:custDataLst>
          </p:nvPr>
        </p:nvSpPr>
        <p:spPr bwMode="auto">
          <a:xfrm>
            <a:off x="177800" y="2778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123908" name="Text Box 4"/>
          <p:cNvSpPr txBox="1">
            <a:spLocks noChangeArrowheads="1"/>
          </p:cNvSpPr>
          <p:nvPr>
            <p:custDataLst>
              <p:tags r:id="rId3"/>
            </p:custDataLst>
          </p:nvPr>
        </p:nvSpPr>
        <p:spPr bwMode="auto">
          <a:xfrm>
            <a:off x="354013" y="5953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countas(s): </a:t>
            </a:r>
          </a:p>
        </p:txBody>
      </p:sp>
      <p:sp>
        <p:nvSpPr>
          <p:cNvPr id="123909" name="Text Box 5"/>
          <p:cNvSpPr txBox="1">
            <a:spLocks noChangeArrowheads="1"/>
          </p:cNvSpPr>
          <p:nvPr>
            <p:custDataLst>
              <p:tags r:id="rId4"/>
            </p:custDataLst>
          </p:nvPr>
        </p:nvSpPr>
        <p:spPr bwMode="auto">
          <a:xfrm>
            <a:off x="2974975" y="427038"/>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s</a:t>
            </a:r>
            <a:r>
              <a:rPr lang="en-US" sz="1400"/>
              <a:t>, a string</a:t>
            </a:r>
          </a:p>
        </p:txBody>
      </p:sp>
      <p:sp>
        <p:nvSpPr>
          <p:cNvPr id="123910" name="Text Box 6"/>
          <p:cNvSpPr txBox="1">
            <a:spLocks noChangeArrowheads="1"/>
          </p:cNvSpPr>
          <p:nvPr>
            <p:custDataLst>
              <p:tags r:id="rId5"/>
            </p:custDataLst>
          </p:nvPr>
        </p:nvSpPr>
        <p:spPr bwMode="auto">
          <a:xfrm>
            <a:off x="2971800" y="609600"/>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a:t>
            </a:r>
            <a:r>
              <a:rPr lang="en-US" sz="1400" b="1">
                <a:latin typeface="Courier New" pitchFamily="1" charset="0"/>
              </a:rPr>
              <a:t>a</a:t>
            </a:r>
            <a:r>
              <a:rPr lang="en-US" sz="1400"/>
              <a:t>' characters in </a:t>
            </a:r>
            <a:r>
              <a:rPr lang="en-US" sz="1400" b="1">
                <a:latin typeface="Courier New" pitchFamily="1" charset="0"/>
              </a:rPr>
              <a:t>s</a:t>
            </a:r>
          </a:p>
        </p:txBody>
      </p:sp>
      <p:sp>
        <p:nvSpPr>
          <p:cNvPr id="123911" name="Text Box 7"/>
          <p:cNvSpPr txBox="1">
            <a:spLocks noChangeArrowheads="1"/>
          </p:cNvSpPr>
          <p:nvPr>
            <p:custDataLst>
              <p:tags r:id="rId6"/>
            </p:custDataLst>
          </p:nvPr>
        </p:nvSpPr>
        <p:spPr bwMode="auto">
          <a:xfrm>
            <a:off x="2971800" y="808038"/>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countas('alphabet') == 2</a:t>
            </a:r>
          </a:p>
        </p:txBody>
      </p:sp>
      <p:sp>
        <p:nvSpPr>
          <p:cNvPr id="123912" name="Text Box 8"/>
          <p:cNvSpPr txBox="1">
            <a:spLocks noChangeArrowheads="1"/>
          </p:cNvSpPr>
          <p:nvPr>
            <p:custDataLst>
              <p:tags r:id="rId7"/>
            </p:custDataLst>
          </p:nvPr>
        </p:nvSpPr>
        <p:spPr bwMode="auto">
          <a:xfrm>
            <a:off x="1295400" y="1447800"/>
            <a:ext cx="617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return sum( </a:t>
            </a:r>
            <a:r>
              <a:rPr lang="en-US" sz="1800" b="1">
                <a:solidFill>
                  <a:srgbClr val="0D1EFE"/>
                </a:solidFill>
                <a:latin typeface="Courier New" pitchFamily="1" charset="0"/>
              </a:rPr>
              <a:t>[ x=='a' for x in s ]</a:t>
            </a:r>
            <a:r>
              <a:rPr lang="en-US" sz="1800" b="1">
                <a:latin typeface="Courier New" pitchFamily="1" charset="0"/>
              </a:rPr>
              <a:t> )</a:t>
            </a:r>
          </a:p>
        </p:txBody>
      </p:sp>
      <p:sp>
        <p:nvSpPr>
          <p:cNvPr id="123913" name="Text Box 9"/>
          <p:cNvSpPr txBox="1">
            <a:spLocks noChangeArrowheads="1"/>
          </p:cNvSpPr>
          <p:nvPr>
            <p:custDataLst>
              <p:tags r:id="rId8"/>
            </p:custDataLst>
          </p:nvPr>
        </p:nvSpPr>
        <p:spPr bwMode="auto">
          <a:xfrm>
            <a:off x="1295400" y="3810000"/>
            <a:ext cx="617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return sum( </a:t>
            </a:r>
            <a:r>
              <a:rPr lang="en-US" sz="1800" b="1">
                <a:solidFill>
                  <a:srgbClr val="0D1EFE"/>
                </a:solidFill>
                <a:latin typeface="Courier New" pitchFamily="1" charset="0"/>
              </a:rPr>
              <a:t>[ x=='ctg' for x in s ]</a:t>
            </a:r>
            <a:r>
              <a:rPr lang="en-US" sz="1800" b="1">
                <a:latin typeface="Courier New" pitchFamily="1" charset="0"/>
              </a:rPr>
              <a:t> )</a:t>
            </a:r>
          </a:p>
        </p:txBody>
      </p:sp>
      <p:sp>
        <p:nvSpPr>
          <p:cNvPr id="123914" name="Text Box 10"/>
          <p:cNvSpPr txBox="1">
            <a:spLocks noChangeArrowheads="1"/>
          </p:cNvSpPr>
          <p:nvPr>
            <p:custDataLst>
              <p:tags r:id="rId9"/>
            </p:custDataLst>
          </p:nvPr>
        </p:nvSpPr>
        <p:spPr bwMode="auto">
          <a:xfrm>
            <a:off x="6934200" y="3810000"/>
            <a:ext cx="685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solidFill>
                  <a:srgbClr val="2FA93F"/>
                </a:solidFill>
                <a:latin typeface="Comic Sans MS" pitchFamily="1" charset="0"/>
              </a:rPr>
              <a:t>No!</a:t>
            </a:r>
          </a:p>
        </p:txBody>
      </p:sp>
      <p:sp>
        <p:nvSpPr>
          <p:cNvPr id="123915" name="Text Box 11"/>
          <p:cNvSpPr txBox="1">
            <a:spLocks noChangeArrowheads="1"/>
          </p:cNvSpPr>
          <p:nvPr>
            <p:custDataLst>
              <p:tags r:id="rId10"/>
            </p:custDataLst>
          </p:nvPr>
        </p:nvSpPr>
        <p:spPr bwMode="auto">
          <a:xfrm>
            <a:off x="381000" y="5715000"/>
            <a:ext cx="845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return sum( </a:t>
            </a:r>
            <a:r>
              <a:rPr lang="en-US" sz="1800" b="1">
                <a:solidFill>
                  <a:srgbClr val="0D1EFE"/>
                </a:solidFill>
                <a:latin typeface="Courier New" pitchFamily="1" charset="0"/>
              </a:rPr>
              <a:t>[ s[i:i+3]=='ctg' for i in range(      ) ]</a:t>
            </a:r>
            <a:r>
              <a:rPr lang="en-US" sz="1800" b="1">
                <a:latin typeface="Courier New" pitchFamily="1" charset="0"/>
              </a:rPr>
              <a:t> )</a:t>
            </a:r>
          </a:p>
        </p:txBody>
      </p:sp>
      <p:sp>
        <p:nvSpPr>
          <p:cNvPr id="123916" name="Line 12"/>
          <p:cNvSpPr>
            <a:spLocks noChangeShapeType="1"/>
          </p:cNvSpPr>
          <p:nvPr>
            <p:custDataLst>
              <p:tags r:id="rId11"/>
            </p:custDataLst>
          </p:nvPr>
        </p:nvSpPr>
        <p:spPr bwMode="auto">
          <a:xfrm>
            <a:off x="2708275" y="3706813"/>
            <a:ext cx="2698750" cy="558800"/>
          </a:xfrm>
          <a:prstGeom prst="line">
            <a:avLst/>
          </a:prstGeom>
          <a:noFill/>
          <a:ln w="19050">
            <a:solidFill>
              <a:srgbClr val="CA770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3917" name="Line 13"/>
          <p:cNvSpPr>
            <a:spLocks noChangeShapeType="1"/>
          </p:cNvSpPr>
          <p:nvPr>
            <p:custDataLst>
              <p:tags r:id="rId12"/>
            </p:custDataLst>
          </p:nvPr>
        </p:nvSpPr>
        <p:spPr bwMode="auto">
          <a:xfrm flipV="1">
            <a:off x="2725738" y="3716338"/>
            <a:ext cx="2641600" cy="598487"/>
          </a:xfrm>
          <a:prstGeom prst="line">
            <a:avLst/>
          </a:prstGeom>
          <a:noFill/>
          <a:ln w="19050">
            <a:solidFill>
              <a:srgbClr val="CA770E"/>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23918" name="Text Box 14"/>
          <p:cNvSpPr txBox="1">
            <a:spLocks noChangeArrowheads="1"/>
          </p:cNvSpPr>
          <p:nvPr>
            <p:custDataLst>
              <p:tags r:id="rId13"/>
            </p:custDataLst>
          </p:nvPr>
        </p:nvSpPr>
        <p:spPr bwMode="auto">
          <a:xfrm>
            <a:off x="7691438" y="6227763"/>
            <a:ext cx="12207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a:solidFill>
                  <a:srgbClr val="2FA93F"/>
                </a:solidFill>
                <a:latin typeface="Comic Sans MS" pitchFamily="1" charset="0"/>
              </a:rPr>
              <a:t>What range should this be?</a:t>
            </a:r>
          </a:p>
        </p:txBody>
      </p:sp>
      <p:sp>
        <p:nvSpPr>
          <p:cNvPr id="123919" name="Freeform 15"/>
          <p:cNvSpPr>
            <a:spLocks/>
          </p:cNvSpPr>
          <p:nvPr>
            <p:custDataLst>
              <p:tags r:id="rId14"/>
            </p:custDataLst>
          </p:nvPr>
        </p:nvSpPr>
        <p:spPr bwMode="auto">
          <a:xfrm>
            <a:off x="7086600" y="6083300"/>
            <a:ext cx="654050" cy="371475"/>
          </a:xfrm>
          <a:custGeom>
            <a:avLst/>
            <a:gdLst>
              <a:gd name="T0" fmla="*/ 2147483647 w 473"/>
              <a:gd name="T1" fmla="*/ 2147483647 h 234"/>
              <a:gd name="T2" fmla="*/ 2147483647 w 473"/>
              <a:gd name="T3" fmla="*/ 2147483647 h 234"/>
              <a:gd name="T4" fmla="*/ 2147483647 w 473"/>
              <a:gd name="T5" fmla="*/ 2147483647 h 234"/>
              <a:gd name="T6" fmla="*/ 2147483647 w 473"/>
              <a:gd name="T7" fmla="*/ 2147483647 h 234"/>
              <a:gd name="T8" fmla="*/ 2147483647 w 473"/>
              <a:gd name="T9" fmla="*/ 2147483647 h 234"/>
              <a:gd name="T10" fmla="*/ 2147483647 w 473"/>
              <a:gd name="T11" fmla="*/ 2147483647 h 234"/>
              <a:gd name="T12" fmla="*/ 2147483647 w 473"/>
              <a:gd name="T13" fmla="*/ 2147483647 h 234"/>
              <a:gd name="T14" fmla="*/ 0 w 473"/>
              <a:gd name="T15" fmla="*/ 2147483647 h 234"/>
              <a:gd name="T16" fmla="*/ 0 60000 65536"/>
              <a:gd name="T17" fmla="*/ 0 60000 65536"/>
              <a:gd name="T18" fmla="*/ 0 60000 65536"/>
              <a:gd name="T19" fmla="*/ 0 60000 65536"/>
              <a:gd name="T20" fmla="*/ 0 60000 65536"/>
              <a:gd name="T21" fmla="*/ 0 60000 65536"/>
              <a:gd name="T22" fmla="*/ 0 60000 65536"/>
              <a:gd name="T23" fmla="*/ 0 60000 65536"/>
              <a:gd name="T24" fmla="*/ 0 w 473"/>
              <a:gd name="T25" fmla="*/ 0 h 234"/>
              <a:gd name="T26" fmla="*/ 473 w 473"/>
              <a:gd name="T27" fmla="*/ 234 h 2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3" h="234">
                <a:moveTo>
                  <a:pt x="473" y="173"/>
                </a:moveTo>
                <a:cubicBezTo>
                  <a:pt x="439" y="174"/>
                  <a:pt x="405" y="172"/>
                  <a:pt x="372" y="178"/>
                </a:cubicBezTo>
                <a:cubicBezTo>
                  <a:pt x="356" y="180"/>
                  <a:pt x="310" y="220"/>
                  <a:pt x="281" y="228"/>
                </a:cubicBezTo>
                <a:cubicBezTo>
                  <a:pt x="160" y="223"/>
                  <a:pt x="181" y="234"/>
                  <a:pt x="110" y="213"/>
                </a:cubicBezTo>
                <a:cubicBezTo>
                  <a:pt x="72" y="201"/>
                  <a:pt x="84" y="206"/>
                  <a:pt x="50" y="183"/>
                </a:cubicBezTo>
                <a:cubicBezTo>
                  <a:pt x="45" y="179"/>
                  <a:pt x="35" y="173"/>
                  <a:pt x="35" y="173"/>
                </a:cubicBezTo>
                <a:cubicBezTo>
                  <a:pt x="22" y="147"/>
                  <a:pt x="14" y="137"/>
                  <a:pt x="10" y="108"/>
                </a:cubicBezTo>
                <a:cubicBezTo>
                  <a:pt x="4" y="0"/>
                  <a:pt x="40" y="2"/>
                  <a:pt x="0" y="2"/>
                </a:cubicBezTo>
              </a:path>
            </a:pathLst>
          </a:custGeom>
          <a:noFill/>
          <a:ln w="19050">
            <a:solidFill>
              <a:srgbClr val="2FA93F"/>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2"/>
          <p:cNvSpPr txBox="1">
            <a:spLocks noChangeArrowheads="1"/>
          </p:cNvSpPr>
          <p:nvPr>
            <p:custDataLst>
              <p:tags r:id="rId1"/>
            </p:custDataLst>
          </p:nvPr>
        </p:nvSpPr>
        <p:spPr bwMode="auto">
          <a:xfrm>
            <a:off x="762000" y="2587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Map, recursively</a:t>
            </a:r>
          </a:p>
        </p:txBody>
      </p:sp>
      <p:grpSp>
        <p:nvGrpSpPr>
          <p:cNvPr id="124931" name="Group 3"/>
          <p:cNvGrpSpPr>
            <a:grpSpLocks/>
          </p:cNvGrpSpPr>
          <p:nvPr>
            <p:custDataLst>
              <p:tags r:id="rId2"/>
            </p:custDataLst>
          </p:nvPr>
        </p:nvGrpSpPr>
        <p:grpSpPr bwMode="auto">
          <a:xfrm>
            <a:off x="457200" y="1114425"/>
            <a:ext cx="8218488" cy="180975"/>
            <a:chOff x="295" y="1311"/>
            <a:chExt cx="5177" cy="114"/>
          </a:xfrm>
        </p:grpSpPr>
        <p:sp>
          <p:nvSpPr>
            <p:cNvPr id="124935" name="Rectangle 4"/>
            <p:cNvSpPr>
              <a:spLocks noChangeArrowheads="1"/>
            </p:cNvSpPr>
            <p:nvPr>
              <p:custDataLst>
                <p:tags r:id="rId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4936" name="Rectangle 5"/>
            <p:cNvSpPr>
              <a:spLocks noChangeArrowheads="1"/>
            </p:cNvSpPr>
            <p:nvPr>
              <p:custDataLst>
                <p:tags r:id="rId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4932" name="Text Box 6"/>
          <p:cNvSpPr txBox="1">
            <a:spLocks noChangeArrowheads="1"/>
          </p:cNvSpPr>
          <p:nvPr>
            <p:custDataLst>
              <p:tags r:id="rId3"/>
            </p:custDataLst>
          </p:nvPr>
        </p:nvSpPr>
        <p:spPr bwMode="auto">
          <a:xfrm>
            <a:off x="838200" y="1752600"/>
            <a:ext cx="43815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def map(f,L):</a:t>
            </a:r>
          </a:p>
          <a:p>
            <a:pPr>
              <a:spcBef>
                <a:spcPct val="50000"/>
              </a:spcBef>
            </a:pPr>
            <a:endParaRPr lang="en-US" b="1">
              <a:latin typeface="Courier New" pitchFamily="1" charset="0"/>
            </a:endParaRPr>
          </a:p>
        </p:txBody>
      </p:sp>
      <p:sp>
        <p:nvSpPr>
          <p:cNvPr id="124933" name="Text Box 7"/>
          <p:cNvSpPr txBox="1">
            <a:spLocks noChangeArrowheads="1"/>
          </p:cNvSpPr>
          <p:nvPr>
            <p:custDataLst>
              <p:tags r:id="rId4"/>
            </p:custDataLst>
          </p:nvPr>
        </p:nvSpPr>
        <p:spPr bwMode="auto">
          <a:xfrm>
            <a:off x="4648200" y="1447800"/>
            <a:ext cx="3048000" cy="385763"/>
          </a:xfrm>
          <a:prstGeom prst="rect">
            <a:avLst/>
          </a:prstGeom>
          <a:noFill/>
          <a:ln w="19050">
            <a:solidFill>
              <a:srgbClr val="CA770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CA770E"/>
                </a:solidFill>
              </a:rPr>
              <a:t>(1) </a:t>
            </a:r>
            <a:r>
              <a:rPr lang="en-US" sz="1800" b="1">
                <a:solidFill>
                  <a:srgbClr val="CA770E"/>
                </a:solidFill>
                <a:latin typeface="Courier New" pitchFamily="1" charset="0"/>
              </a:rPr>
              <a:t>map</a:t>
            </a:r>
            <a:r>
              <a:rPr lang="en-US" sz="1800">
                <a:solidFill>
                  <a:srgbClr val="CA770E"/>
                </a:solidFill>
              </a:rPr>
              <a:t> always returns a list</a:t>
            </a:r>
          </a:p>
        </p:txBody>
      </p:sp>
      <p:sp>
        <p:nvSpPr>
          <p:cNvPr id="124934" name="Text Box 8"/>
          <p:cNvSpPr txBox="1">
            <a:spLocks noChangeArrowheads="1"/>
          </p:cNvSpPr>
          <p:nvPr>
            <p:custDataLst>
              <p:tags r:id="rId5"/>
            </p:custDataLst>
          </p:nvPr>
        </p:nvSpPr>
        <p:spPr bwMode="auto">
          <a:xfrm>
            <a:off x="3962400" y="1981200"/>
            <a:ext cx="4343400" cy="385763"/>
          </a:xfrm>
          <a:prstGeom prst="rect">
            <a:avLst/>
          </a:prstGeom>
          <a:noFill/>
          <a:ln w="19050">
            <a:solidFill>
              <a:srgbClr val="CA770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CA770E"/>
                </a:solidFill>
              </a:rPr>
              <a:t>(2) </a:t>
            </a:r>
            <a:r>
              <a:rPr lang="en-US" sz="1800" b="1">
                <a:solidFill>
                  <a:srgbClr val="CA770E"/>
                </a:solidFill>
                <a:latin typeface="Courier New" pitchFamily="1" charset="0"/>
              </a:rPr>
              <a:t>map(f,L)</a:t>
            </a:r>
            <a:r>
              <a:rPr lang="en-US" sz="1800">
                <a:solidFill>
                  <a:srgbClr val="CA770E"/>
                </a:solidFill>
              </a:rPr>
              <a:t> calls </a:t>
            </a:r>
            <a:r>
              <a:rPr lang="en-US" sz="1800" b="1">
                <a:solidFill>
                  <a:srgbClr val="CA770E"/>
                </a:solidFill>
                <a:latin typeface="Courier New" pitchFamily="1" charset="0"/>
              </a:rPr>
              <a:t>f</a:t>
            </a:r>
            <a:r>
              <a:rPr lang="en-US" sz="1800">
                <a:solidFill>
                  <a:srgbClr val="CA770E"/>
                </a:solidFill>
              </a:rPr>
              <a:t> on each item in </a:t>
            </a:r>
            <a:r>
              <a:rPr lang="en-US" sz="1800" b="1">
                <a:solidFill>
                  <a:srgbClr val="CA770E"/>
                </a:solidFill>
                <a:latin typeface="Courier New" pitchFamily="1" charset="0"/>
              </a:rPr>
              <a:t>L</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2"/>
          <p:cNvSpPr txBox="1">
            <a:spLocks noChangeArrowheads="1"/>
          </p:cNvSpPr>
          <p:nvPr>
            <p:custDataLst>
              <p:tags r:id="rId1"/>
            </p:custDataLst>
          </p:nvPr>
        </p:nvSpPr>
        <p:spPr bwMode="auto">
          <a:xfrm>
            <a:off x="228600" y="258763"/>
            <a:ext cx="7239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Summary of today…</a:t>
            </a:r>
            <a:endParaRPr lang="en-US" sz="4200"/>
          </a:p>
        </p:txBody>
      </p:sp>
      <p:sp>
        <p:nvSpPr>
          <p:cNvPr id="125955" name="Text Box 3"/>
          <p:cNvSpPr txBox="1">
            <a:spLocks noChangeArrowheads="1"/>
          </p:cNvSpPr>
          <p:nvPr>
            <p:custDataLst>
              <p:tags r:id="rId2"/>
            </p:custDataLst>
          </p:nvPr>
        </p:nvSpPr>
        <p:spPr bwMode="auto">
          <a:xfrm>
            <a:off x="381000" y="1905000"/>
            <a:ext cx="77724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&gt;&gt;&gt; </a:t>
            </a:r>
            <a:r>
              <a:rPr lang="en-US" b="1">
                <a:solidFill>
                  <a:srgbClr val="0D1EFE"/>
                </a:solidFill>
                <a:latin typeface="Courier New" pitchFamily="1" charset="0"/>
              </a:rPr>
              <a:t>[  2**x for x in range(10) ]</a:t>
            </a:r>
            <a:endParaRPr lang="en-US" b="1">
              <a:latin typeface="Courier New" pitchFamily="1" charset="0"/>
            </a:endParaRPr>
          </a:p>
          <a:p>
            <a:pPr>
              <a:spcBef>
                <a:spcPct val="50000"/>
              </a:spcBef>
            </a:pPr>
            <a:r>
              <a:rPr lang="en-US" b="1">
                <a:latin typeface="Courier New" pitchFamily="1" charset="0"/>
              </a:rPr>
              <a:t>[1, 2, 4, 8, 16, 32, 64, 128, 256, 512]</a:t>
            </a:r>
          </a:p>
        </p:txBody>
      </p:sp>
      <p:sp>
        <p:nvSpPr>
          <p:cNvPr id="125956" name="Text Box 4"/>
          <p:cNvSpPr txBox="1">
            <a:spLocks noChangeArrowheads="1"/>
          </p:cNvSpPr>
          <p:nvPr>
            <p:custDataLst>
              <p:tags r:id="rId3"/>
            </p:custDataLst>
          </p:nvPr>
        </p:nvSpPr>
        <p:spPr bwMode="auto">
          <a:xfrm>
            <a:off x="381000" y="4024313"/>
            <a:ext cx="777240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&gt;&gt;&gt; </a:t>
            </a:r>
            <a:r>
              <a:rPr lang="en-US" b="1">
                <a:solidFill>
                  <a:srgbClr val="0D1EFE"/>
                </a:solidFill>
                <a:latin typeface="Courier New" pitchFamily="1" charset="0"/>
              </a:rPr>
              <a:t>map( math.sqrt, [0, 1, 4, 9] )</a:t>
            </a:r>
            <a:endParaRPr lang="en-US" b="1">
              <a:latin typeface="Courier New" pitchFamily="1" charset="0"/>
            </a:endParaRPr>
          </a:p>
          <a:p>
            <a:pPr>
              <a:spcBef>
                <a:spcPct val="50000"/>
              </a:spcBef>
            </a:pPr>
            <a:r>
              <a:rPr lang="en-US" b="1">
                <a:latin typeface="Courier New" pitchFamily="1" charset="0"/>
              </a:rPr>
              <a:t>[0.0, 1.0, 2.0, 3.0]</a:t>
            </a:r>
          </a:p>
        </p:txBody>
      </p:sp>
      <p:sp>
        <p:nvSpPr>
          <p:cNvPr id="125957" name="Text Box 5"/>
          <p:cNvSpPr txBox="1">
            <a:spLocks noChangeArrowheads="1"/>
          </p:cNvSpPr>
          <p:nvPr>
            <p:custDataLst>
              <p:tags r:id="rId4"/>
            </p:custDataLst>
          </p:nvPr>
        </p:nvSpPr>
        <p:spPr bwMode="auto">
          <a:xfrm>
            <a:off x="509588" y="6056313"/>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max, min, range, sum, len, …</a:t>
            </a:r>
          </a:p>
        </p:txBody>
      </p:sp>
      <p:sp>
        <p:nvSpPr>
          <p:cNvPr id="125958" name="Text Box 6"/>
          <p:cNvSpPr txBox="1">
            <a:spLocks noChangeArrowheads="1"/>
          </p:cNvSpPr>
          <p:nvPr>
            <p:custDataLst>
              <p:tags r:id="rId5"/>
            </p:custDataLst>
          </p:nvPr>
        </p:nvSpPr>
        <p:spPr bwMode="auto">
          <a:xfrm>
            <a:off x="1890713" y="2846388"/>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i="1">
                <a:solidFill>
                  <a:srgbClr val="BE05E5"/>
                </a:solidFill>
              </a:rPr>
              <a:t>list comprehensions</a:t>
            </a:r>
          </a:p>
        </p:txBody>
      </p:sp>
      <p:sp>
        <p:nvSpPr>
          <p:cNvPr id="125959" name="Text Box 7"/>
          <p:cNvSpPr txBox="1">
            <a:spLocks noChangeArrowheads="1"/>
          </p:cNvSpPr>
          <p:nvPr>
            <p:custDataLst>
              <p:tags r:id="rId6"/>
            </p:custDataLst>
          </p:nvPr>
        </p:nvSpPr>
        <p:spPr bwMode="auto">
          <a:xfrm>
            <a:off x="995363" y="4652963"/>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i="1">
                <a:solidFill>
                  <a:srgbClr val="BE05E5"/>
                </a:solidFill>
              </a:rPr>
              <a:t>map</a:t>
            </a:r>
          </a:p>
        </p:txBody>
      </p:sp>
      <p:sp>
        <p:nvSpPr>
          <p:cNvPr id="125960" name="Text Box 8"/>
          <p:cNvSpPr txBox="1">
            <a:spLocks noChangeArrowheads="1"/>
          </p:cNvSpPr>
          <p:nvPr>
            <p:custDataLst>
              <p:tags r:id="rId7"/>
            </p:custDataLst>
          </p:nvPr>
        </p:nvSpPr>
        <p:spPr bwMode="auto">
          <a:xfrm>
            <a:off x="2938463" y="5953125"/>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i="1">
                <a:solidFill>
                  <a:srgbClr val="BE05E5"/>
                </a:solidFill>
              </a:rPr>
              <a:t>building blocks…</a:t>
            </a:r>
          </a:p>
        </p:txBody>
      </p:sp>
      <p:pic>
        <p:nvPicPr>
          <p:cNvPr id="125961" name="Picture 9"/>
          <p:cNvPicPr>
            <a:picLocks noChangeAspect="1" noChangeArrowheads="1"/>
          </p:cNvPicPr>
          <p:nvPr>
            <p:custDataLst>
              <p:tags r:id="rId8"/>
            </p:custDataLst>
          </p:nvPr>
        </p:nvPicPr>
        <p:blipFill>
          <a:blip r:embed="rId10">
            <a:extLst>
              <a:ext uri="{28A0092B-C50C-407E-A947-70E740481C1C}">
                <a14:useLocalDpi xmlns:a14="http://schemas.microsoft.com/office/drawing/2010/main" val="0"/>
              </a:ext>
            </a:extLst>
          </a:blip>
          <a:srcRect/>
          <a:stretch>
            <a:fillRect/>
          </a:stretch>
        </p:blipFill>
        <p:spPr bwMode="auto">
          <a:xfrm>
            <a:off x="6705600" y="201613"/>
            <a:ext cx="22479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190500" y="152400"/>
            <a:ext cx="8763000" cy="660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9"/>
          <p:cNvSpPr txBox="1">
            <a:spLocks noChangeArrowheads="1"/>
          </p:cNvSpPr>
          <p:nvPr>
            <p:custDataLst>
              <p:tags r:id="rId2"/>
            </p:custDataLst>
          </p:nvPr>
        </p:nvSpPr>
        <p:spPr bwMode="auto">
          <a:xfrm>
            <a:off x="381000" y="6248400"/>
            <a:ext cx="8382000" cy="457200"/>
          </a:xfrm>
          <a:prstGeom prst="rect">
            <a:avLst/>
          </a:prstGeom>
          <a:solidFill>
            <a:schemeClr val="bg2"/>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chemeClr val="bg1"/>
                </a:solidFill>
                <a:latin typeface="Georgia" pitchFamily="1" charset="0"/>
              </a:rPr>
              <a:t>Welcome to CS 5!   Be sure to watch your head… </a:t>
            </a:r>
          </a:p>
        </p:txBody>
      </p:sp>
    </p:spTree>
    <p:extLst>
      <p:ext uri="{BB962C8B-B14F-4D97-AF65-F5344CB8AC3E}">
        <p14:creationId xmlns:p14="http://schemas.microsoft.com/office/powerpoint/2010/main" val="23392256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5" name="Text Box 38"/>
          <p:cNvSpPr txBox="1">
            <a:spLocks noChangeArrowheads="1"/>
          </p:cNvSpPr>
          <p:nvPr>
            <p:custDataLst>
              <p:tags r:id="rId1"/>
            </p:custDataLst>
          </p:nvPr>
        </p:nvSpPr>
        <p:spPr bwMode="auto">
          <a:xfrm>
            <a:off x="215065" y="152400"/>
            <a:ext cx="8700335" cy="738664"/>
          </a:xfrm>
          <a:prstGeom prst="rect">
            <a:avLst/>
          </a:prstGeom>
          <a:noFill/>
          <a:ln>
            <a:noFill/>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defRPr/>
            </a:pPr>
            <a:r>
              <a:rPr lang="en-US" sz="4200" dirty="0" smtClean="0">
                <a:latin typeface="Cambria" pitchFamily="18" charset="0"/>
              </a:rPr>
              <a:t>Recursive Art </a:t>
            </a:r>
            <a:r>
              <a:rPr lang="en-US" sz="4200" dirty="0" smtClean="0">
                <a:solidFill>
                  <a:srgbClr val="0A8E12"/>
                </a:solidFill>
                <a:latin typeface="Cambria" pitchFamily="18" charset="0"/>
              </a:rPr>
              <a:t>Ex. Cr.</a:t>
            </a:r>
            <a:r>
              <a:rPr lang="en-US" sz="4200" dirty="0" smtClean="0">
                <a:latin typeface="Cambria" pitchFamily="18" charset="0"/>
              </a:rPr>
              <a:t> ~ hw2pr4</a:t>
            </a:r>
            <a:endParaRPr lang="en-US" sz="4200" i="1" dirty="0" smtClean="0">
              <a:latin typeface="Cambria"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999" t="26666" r="15001" b="28889"/>
          <a:stretch/>
        </p:blipFill>
        <p:spPr>
          <a:xfrm rot="10800000">
            <a:off x="990600" y="1524000"/>
            <a:ext cx="6880859" cy="3276600"/>
          </a:xfrm>
          <a:prstGeom prst="rect">
            <a:avLst/>
          </a:prstGeom>
        </p:spPr>
      </p:pic>
      <p:sp>
        <p:nvSpPr>
          <p:cNvPr id="3" name="TextBox 2"/>
          <p:cNvSpPr txBox="1"/>
          <p:nvPr/>
        </p:nvSpPr>
        <p:spPr>
          <a:xfrm>
            <a:off x="1926978" y="5433537"/>
            <a:ext cx="5355953" cy="923330"/>
          </a:xfrm>
          <a:prstGeom prst="rect">
            <a:avLst/>
          </a:prstGeom>
          <a:solidFill>
            <a:schemeClr val="tx1">
              <a:lumMod val="50000"/>
              <a:lumOff val="50000"/>
            </a:schemeClr>
          </a:solidFill>
        </p:spPr>
        <p:txBody>
          <a:bodyPr wrap="none" rtlCol="0">
            <a:spAutoFit/>
          </a:bodyPr>
          <a:lstStyle/>
          <a:p>
            <a:r>
              <a:rPr lang="en-US" sz="5400" i="1" dirty="0" smtClean="0">
                <a:solidFill>
                  <a:srgbClr val="F2CAF2"/>
                </a:solidFill>
                <a:latin typeface="Cambria" panose="02040503050406030204" pitchFamily="18" charset="0"/>
                <a:ea typeface="Cambria" panose="02040503050406030204" pitchFamily="18" charset="0"/>
              </a:rPr>
              <a:t> "Icing Squeezer" </a:t>
            </a:r>
            <a:endParaRPr lang="en-US" sz="5400" i="1" dirty="0">
              <a:solidFill>
                <a:srgbClr val="F2CAF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17016419"/>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2"/>
          <p:cNvSpPr txBox="1">
            <a:spLocks noChangeArrowheads="1"/>
          </p:cNvSpPr>
          <p:nvPr>
            <p:custDataLst>
              <p:tags r:id="rId1"/>
            </p:custDataLst>
          </p:nvPr>
        </p:nvSpPr>
        <p:spPr bwMode="auto">
          <a:xfrm>
            <a:off x="344488" y="258763"/>
            <a:ext cx="8458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solidFill>
                  <a:srgbClr val="DA740E"/>
                </a:solidFill>
                <a:latin typeface="Courier New" pitchFamily="1" charset="0"/>
              </a:rPr>
              <a:t>while</a:t>
            </a:r>
            <a:r>
              <a:rPr lang="en-US" sz="4200"/>
              <a:t> we're here…</a:t>
            </a:r>
          </a:p>
        </p:txBody>
      </p:sp>
      <p:grpSp>
        <p:nvGrpSpPr>
          <p:cNvPr id="126979" name="Group 3"/>
          <p:cNvGrpSpPr>
            <a:grpSpLocks/>
          </p:cNvGrpSpPr>
          <p:nvPr>
            <p:custDataLst>
              <p:tags r:id="rId2"/>
            </p:custDataLst>
          </p:nvPr>
        </p:nvGrpSpPr>
        <p:grpSpPr bwMode="auto">
          <a:xfrm>
            <a:off x="457200" y="1114425"/>
            <a:ext cx="8218488" cy="180975"/>
            <a:chOff x="295" y="1311"/>
            <a:chExt cx="5177" cy="114"/>
          </a:xfrm>
        </p:grpSpPr>
        <p:sp>
          <p:nvSpPr>
            <p:cNvPr id="126988" name="Rectangle 4"/>
            <p:cNvSpPr>
              <a:spLocks noChangeArrowheads="1"/>
            </p:cNvSpPr>
            <p:nvPr>
              <p:custDataLst>
                <p:tags r:id="rId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6989" name="Rectangle 5"/>
            <p:cNvSpPr>
              <a:spLocks noChangeArrowheads="1"/>
            </p:cNvSpPr>
            <p:nvPr>
              <p:custDataLst>
                <p:tags r:id="rId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6980" name="Text Box 6"/>
          <p:cNvSpPr txBox="1">
            <a:spLocks noChangeArrowheads="1"/>
          </p:cNvSpPr>
          <p:nvPr/>
        </p:nvSpPr>
        <p:spPr bwMode="auto">
          <a:xfrm>
            <a:off x="1371600" y="2057400"/>
            <a:ext cx="7315200"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a:solidFill>
                  <a:srgbClr val="DA740E"/>
                </a:solidFill>
                <a:latin typeface="Courier New" pitchFamily="1" charset="0"/>
              </a:rPr>
              <a:t>def</a:t>
            </a:r>
            <a:r>
              <a:rPr lang="en-US" b="1">
                <a:latin typeface="Courier New" pitchFamily="1" charset="0"/>
              </a:rPr>
              <a:t> rps():</a:t>
            </a:r>
          </a:p>
          <a:p>
            <a:pPr>
              <a:lnSpc>
                <a:spcPct val="60000"/>
              </a:lnSpc>
              <a:spcBef>
                <a:spcPct val="50000"/>
              </a:spcBef>
            </a:pPr>
            <a:r>
              <a:rPr lang="en-US" b="1">
                <a:latin typeface="Courier New" pitchFamily="1" charset="0"/>
              </a:rPr>
              <a:t>   </a:t>
            </a:r>
            <a:r>
              <a:rPr lang="en-US" b="1">
                <a:solidFill>
                  <a:srgbClr val="0A8E12"/>
                </a:solidFill>
                <a:latin typeface="Courier New" pitchFamily="1" charset="0"/>
              </a:rPr>
              <a:t>""" plays rock-paper-scissors """</a:t>
            </a:r>
            <a:endParaRPr lang="en-US" b="1">
              <a:latin typeface="Courier New" pitchFamily="1" charset="0"/>
            </a:endParaRPr>
          </a:p>
          <a:p>
            <a:pPr>
              <a:lnSpc>
                <a:spcPct val="60000"/>
              </a:lnSpc>
              <a:spcBef>
                <a:spcPct val="50000"/>
              </a:spcBef>
            </a:pPr>
            <a:r>
              <a:rPr lang="en-US" b="1">
                <a:latin typeface="Courier New" pitchFamily="1" charset="0"/>
              </a:rPr>
              <a:t>   answer = </a:t>
            </a:r>
            <a:r>
              <a:rPr lang="en-US" b="1">
                <a:solidFill>
                  <a:srgbClr val="0A8E12"/>
                </a:solidFill>
                <a:latin typeface="Courier New" pitchFamily="1" charset="0"/>
              </a:rPr>
              <a:t>'yes'</a:t>
            </a:r>
          </a:p>
          <a:p>
            <a:pPr>
              <a:lnSpc>
                <a:spcPct val="60000"/>
              </a:lnSpc>
              <a:spcBef>
                <a:spcPct val="50000"/>
              </a:spcBef>
            </a:pPr>
            <a:endParaRPr lang="en-US" b="1">
              <a:latin typeface="Courier New" pitchFamily="1" charset="0"/>
            </a:endParaRPr>
          </a:p>
          <a:p>
            <a:pPr>
              <a:lnSpc>
                <a:spcPct val="60000"/>
              </a:lnSpc>
              <a:spcBef>
                <a:spcPct val="50000"/>
              </a:spcBef>
            </a:pPr>
            <a:r>
              <a:rPr lang="en-US" b="1">
                <a:latin typeface="Courier New" pitchFamily="1" charset="0"/>
              </a:rPr>
              <a:t>   </a:t>
            </a:r>
            <a:r>
              <a:rPr lang="en-US" b="1">
                <a:solidFill>
                  <a:srgbClr val="DA740E"/>
                </a:solidFill>
                <a:latin typeface="Courier New" pitchFamily="1" charset="0"/>
              </a:rPr>
              <a:t>while</a:t>
            </a:r>
            <a:r>
              <a:rPr lang="en-US" b="1">
                <a:latin typeface="Courier New" pitchFamily="1" charset="0"/>
              </a:rPr>
              <a:t> answer == </a:t>
            </a:r>
            <a:r>
              <a:rPr lang="en-US" b="1">
                <a:solidFill>
                  <a:srgbClr val="0A8E12"/>
                </a:solidFill>
                <a:latin typeface="Courier New" pitchFamily="1" charset="0"/>
              </a:rPr>
              <a:t>'yes'</a:t>
            </a:r>
            <a:r>
              <a:rPr lang="en-US" b="1">
                <a:latin typeface="Courier New" pitchFamily="1" charset="0"/>
              </a:rPr>
              <a:t>:</a:t>
            </a:r>
          </a:p>
          <a:p>
            <a:pPr>
              <a:lnSpc>
                <a:spcPct val="60000"/>
              </a:lnSpc>
              <a:spcBef>
                <a:spcPct val="50000"/>
              </a:spcBef>
            </a:pPr>
            <a:r>
              <a:rPr lang="en-US" b="1">
                <a:latin typeface="Courier New" pitchFamily="1" charset="0"/>
              </a:rPr>
              <a:t>      </a:t>
            </a:r>
            <a:r>
              <a:rPr lang="en-US" b="1">
                <a:solidFill>
                  <a:srgbClr val="FA131E"/>
                </a:solidFill>
                <a:latin typeface="Courier New" pitchFamily="1" charset="0"/>
              </a:rPr>
              <a:t>#</a:t>
            </a:r>
            <a:endParaRPr lang="en-US" b="1">
              <a:latin typeface="Courier New" pitchFamily="1" charset="0"/>
            </a:endParaRPr>
          </a:p>
          <a:p>
            <a:pPr>
              <a:lnSpc>
                <a:spcPct val="60000"/>
              </a:lnSpc>
              <a:spcBef>
                <a:spcPct val="50000"/>
              </a:spcBef>
            </a:pPr>
            <a:r>
              <a:rPr lang="en-US" b="1">
                <a:latin typeface="Courier New" pitchFamily="1" charset="0"/>
              </a:rPr>
              <a:t>      </a:t>
            </a:r>
            <a:r>
              <a:rPr lang="en-US" b="1">
                <a:solidFill>
                  <a:srgbClr val="FA131E"/>
                </a:solidFill>
                <a:latin typeface="Courier New" pitchFamily="1" charset="0"/>
              </a:rPr>
              <a:t># plays RPS one time</a:t>
            </a:r>
          </a:p>
          <a:p>
            <a:pPr>
              <a:lnSpc>
                <a:spcPct val="60000"/>
              </a:lnSpc>
              <a:spcBef>
                <a:spcPct val="50000"/>
              </a:spcBef>
            </a:pPr>
            <a:r>
              <a:rPr lang="en-US" b="1">
                <a:solidFill>
                  <a:srgbClr val="FA131E"/>
                </a:solidFill>
                <a:latin typeface="Courier New" pitchFamily="1" charset="0"/>
              </a:rPr>
              <a:t>      #</a:t>
            </a:r>
            <a:endParaRPr lang="en-US" b="1">
              <a:latin typeface="Courier New" pitchFamily="1" charset="0"/>
            </a:endParaRPr>
          </a:p>
          <a:p>
            <a:pPr>
              <a:lnSpc>
                <a:spcPct val="60000"/>
              </a:lnSpc>
              <a:spcBef>
                <a:spcPct val="50000"/>
              </a:spcBef>
            </a:pPr>
            <a:r>
              <a:rPr lang="en-US" b="1">
                <a:latin typeface="Courier New" pitchFamily="1" charset="0"/>
              </a:rPr>
              <a:t>      answer = </a:t>
            </a:r>
            <a:r>
              <a:rPr lang="en-US" b="1">
                <a:solidFill>
                  <a:srgbClr val="BE05E5"/>
                </a:solidFill>
                <a:latin typeface="Courier New" pitchFamily="1" charset="0"/>
              </a:rPr>
              <a:t>raw_input</a:t>
            </a:r>
            <a:r>
              <a:rPr lang="en-US" b="1">
                <a:latin typeface="Courier New" pitchFamily="1" charset="0"/>
              </a:rPr>
              <a:t>(</a:t>
            </a:r>
            <a:r>
              <a:rPr lang="en-US" b="1">
                <a:solidFill>
                  <a:srgbClr val="0A8E12"/>
                </a:solidFill>
                <a:latin typeface="Courier New" pitchFamily="1" charset="0"/>
              </a:rPr>
              <a:t>'Again? '</a:t>
            </a:r>
            <a:r>
              <a:rPr lang="en-US" b="1">
                <a:latin typeface="Courier New" pitchFamily="1" charset="0"/>
              </a:rPr>
              <a:t>)</a:t>
            </a:r>
          </a:p>
          <a:p>
            <a:pPr>
              <a:lnSpc>
                <a:spcPct val="60000"/>
              </a:lnSpc>
              <a:spcBef>
                <a:spcPct val="50000"/>
              </a:spcBef>
            </a:pPr>
            <a:endParaRPr lang="en-US" b="1">
              <a:latin typeface="Courier New" pitchFamily="1" charset="0"/>
            </a:endParaRPr>
          </a:p>
          <a:p>
            <a:pPr>
              <a:lnSpc>
                <a:spcPct val="60000"/>
              </a:lnSpc>
              <a:spcBef>
                <a:spcPct val="50000"/>
              </a:spcBef>
            </a:pPr>
            <a:r>
              <a:rPr lang="en-US" b="1">
                <a:latin typeface="Courier New" pitchFamily="1" charset="0"/>
              </a:rPr>
              <a:t>   </a:t>
            </a:r>
            <a:r>
              <a:rPr lang="en-US" b="1">
                <a:solidFill>
                  <a:srgbClr val="DA740E"/>
                </a:solidFill>
                <a:latin typeface="Courier New" pitchFamily="1" charset="0"/>
              </a:rPr>
              <a:t>print</a:t>
            </a:r>
            <a:r>
              <a:rPr lang="en-US" b="1">
                <a:latin typeface="Courier New" pitchFamily="1" charset="0"/>
              </a:rPr>
              <a:t> </a:t>
            </a:r>
            <a:r>
              <a:rPr lang="en-US" b="1">
                <a:solidFill>
                  <a:srgbClr val="0A8E12"/>
                </a:solidFill>
                <a:latin typeface="Courier New" pitchFamily="1" charset="0"/>
              </a:rPr>
              <a:t>'Bye!'</a:t>
            </a:r>
            <a:endParaRPr lang="en-US" b="1">
              <a:latin typeface="Courier New" pitchFamily="1" charset="0"/>
            </a:endParaRPr>
          </a:p>
        </p:txBody>
      </p:sp>
      <p:sp>
        <p:nvSpPr>
          <p:cNvPr id="126981" name="Text Box 7"/>
          <p:cNvSpPr txBox="1">
            <a:spLocks noChangeArrowheads="1"/>
          </p:cNvSpPr>
          <p:nvPr/>
        </p:nvSpPr>
        <p:spPr bwMode="auto">
          <a:xfrm>
            <a:off x="6931025" y="6184900"/>
            <a:ext cx="1905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a:latin typeface="Arial" charset="0"/>
              </a:rPr>
              <a:t>there's self-similarity here, for sure!</a:t>
            </a:r>
          </a:p>
        </p:txBody>
      </p:sp>
      <p:sp>
        <p:nvSpPr>
          <p:cNvPr id="126982" name="Freeform 8"/>
          <p:cNvSpPr>
            <a:spLocks/>
          </p:cNvSpPr>
          <p:nvPr/>
        </p:nvSpPr>
        <p:spPr bwMode="auto">
          <a:xfrm>
            <a:off x="838200" y="3886200"/>
            <a:ext cx="1096963" cy="1654175"/>
          </a:xfrm>
          <a:custGeom>
            <a:avLst/>
            <a:gdLst>
              <a:gd name="T0" fmla="*/ 2147483647 w 691"/>
              <a:gd name="T1" fmla="*/ 2147483647 h 1042"/>
              <a:gd name="T2" fmla="*/ 2147483647 w 691"/>
              <a:gd name="T3" fmla="*/ 2147483647 h 1042"/>
              <a:gd name="T4" fmla="*/ 2147483647 w 691"/>
              <a:gd name="T5" fmla="*/ 2147483647 h 1042"/>
              <a:gd name="T6" fmla="*/ 2147483647 w 691"/>
              <a:gd name="T7" fmla="*/ 2147483647 h 1042"/>
              <a:gd name="T8" fmla="*/ 2147483647 w 691"/>
              <a:gd name="T9" fmla="*/ 2147483647 h 1042"/>
              <a:gd name="T10" fmla="*/ 2147483647 w 691"/>
              <a:gd name="T11" fmla="*/ 2147483647 h 1042"/>
              <a:gd name="T12" fmla="*/ 2147483647 w 691"/>
              <a:gd name="T13" fmla="*/ 2147483647 h 1042"/>
              <a:gd name="T14" fmla="*/ 2147483647 w 691"/>
              <a:gd name="T15" fmla="*/ 2147483647 h 1042"/>
              <a:gd name="T16" fmla="*/ 2147483647 w 691"/>
              <a:gd name="T17" fmla="*/ 2147483647 h 1042"/>
              <a:gd name="T18" fmla="*/ 2147483647 w 691"/>
              <a:gd name="T19" fmla="*/ 2147483647 h 1042"/>
              <a:gd name="T20" fmla="*/ 2147483647 w 691"/>
              <a:gd name="T21" fmla="*/ 2147483647 h 1042"/>
              <a:gd name="T22" fmla="*/ 2147483647 w 691"/>
              <a:gd name="T23" fmla="*/ 2147483647 h 1042"/>
              <a:gd name="T24" fmla="*/ 2147483647 w 691"/>
              <a:gd name="T25" fmla="*/ 2147483647 h 1042"/>
              <a:gd name="T26" fmla="*/ 2147483647 w 691"/>
              <a:gd name="T27" fmla="*/ 2147483647 h 1042"/>
              <a:gd name="T28" fmla="*/ 2147483647 w 691"/>
              <a:gd name="T29" fmla="*/ 2147483647 h 1042"/>
              <a:gd name="T30" fmla="*/ 2147483647 w 691"/>
              <a:gd name="T31" fmla="*/ 2147483647 h 1042"/>
              <a:gd name="T32" fmla="*/ 2147483647 w 691"/>
              <a:gd name="T33" fmla="*/ 2147483647 h 1042"/>
              <a:gd name="T34" fmla="*/ 2147483647 w 691"/>
              <a:gd name="T35" fmla="*/ 2147483647 h 1042"/>
              <a:gd name="T36" fmla="*/ 2147483647 w 691"/>
              <a:gd name="T37" fmla="*/ 2147483647 h 1042"/>
              <a:gd name="T38" fmla="*/ 2147483647 w 691"/>
              <a:gd name="T39" fmla="*/ 2147483647 h 1042"/>
              <a:gd name="T40" fmla="*/ 2147483647 w 691"/>
              <a:gd name="T41" fmla="*/ 2147483647 h 1042"/>
              <a:gd name="T42" fmla="*/ 2147483647 w 691"/>
              <a:gd name="T43" fmla="*/ 2147483647 h 1042"/>
              <a:gd name="T44" fmla="*/ 2147483647 w 691"/>
              <a:gd name="T45" fmla="*/ 2147483647 h 1042"/>
              <a:gd name="T46" fmla="*/ 2147483647 w 691"/>
              <a:gd name="T47" fmla="*/ 2147483647 h 1042"/>
              <a:gd name="T48" fmla="*/ 2147483647 w 691"/>
              <a:gd name="T49" fmla="*/ 2147483647 h 1042"/>
              <a:gd name="T50" fmla="*/ 2147483647 w 691"/>
              <a:gd name="T51" fmla="*/ 2147483647 h 10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91"/>
              <a:gd name="T79" fmla="*/ 0 h 1042"/>
              <a:gd name="T80" fmla="*/ 691 w 691"/>
              <a:gd name="T81" fmla="*/ 1042 h 10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91" h="1042">
                <a:moveTo>
                  <a:pt x="408" y="27"/>
                </a:moveTo>
                <a:cubicBezTo>
                  <a:pt x="437" y="46"/>
                  <a:pt x="433" y="92"/>
                  <a:pt x="453" y="122"/>
                </a:cubicBezTo>
                <a:cubicBezTo>
                  <a:pt x="470" y="148"/>
                  <a:pt x="484" y="177"/>
                  <a:pt x="503" y="202"/>
                </a:cubicBezTo>
                <a:cubicBezTo>
                  <a:pt x="512" y="229"/>
                  <a:pt x="531" y="251"/>
                  <a:pt x="543" y="277"/>
                </a:cubicBezTo>
                <a:cubicBezTo>
                  <a:pt x="559" y="314"/>
                  <a:pt x="559" y="355"/>
                  <a:pt x="578" y="392"/>
                </a:cubicBezTo>
                <a:cubicBezTo>
                  <a:pt x="584" y="428"/>
                  <a:pt x="598" y="454"/>
                  <a:pt x="613" y="487"/>
                </a:cubicBezTo>
                <a:cubicBezTo>
                  <a:pt x="631" y="529"/>
                  <a:pt x="648" y="573"/>
                  <a:pt x="663" y="617"/>
                </a:cubicBezTo>
                <a:cubicBezTo>
                  <a:pt x="672" y="694"/>
                  <a:pt x="691" y="788"/>
                  <a:pt x="633" y="847"/>
                </a:cubicBezTo>
                <a:cubicBezTo>
                  <a:pt x="621" y="882"/>
                  <a:pt x="631" y="871"/>
                  <a:pt x="608" y="887"/>
                </a:cubicBezTo>
                <a:cubicBezTo>
                  <a:pt x="601" y="896"/>
                  <a:pt x="599" y="908"/>
                  <a:pt x="593" y="917"/>
                </a:cubicBezTo>
                <a:cubicBezTo>
                  <a:pt x="589" y="921"/>
                  <a:pt x="582" y="923"/>
                  <a:pt x="578" y="927"/>
                </a:cubicBezTo>
                <a:cubicBezTo>
                  <a:pt x="572" y="931"/>
                  <a:pt x="567" y="936"/>
                  <a:pt x="563" y="942"/>
                </a:cubicBezTo>
                <a:cubicBezTo>
                  <a:pt x="543" y="969"/>
                  <a:pt x="564" y="958"/>
                  <a:pt x="538" y="967"/>
                </a:cubicBezTo>
                <a:cubicBezTo>
                  <a:pt x="524" y="980"/>
                  <a:pt x="493" y="1002"/>
                  <a:pt x="493" y="1002"/>
                </a:cubicBezTo>
                <a:cubicBezTo>
                  <a:pt x="465" y="1042"/>
                  <a:pt x="345" y="1017"/>
                  <a:pt x="323" y="1017"/>
                </a:cubicBezTo>
                <a:cubicBezTo>
                  <a:pt x="275" y="1001"/>
                  <a:pt x="222" y="989"/>
                  <a:pt x="173" y="977"/>
                </a:cubicBezTo>
                <a:cubicBezTo>
                  <a:pt x="153" y="972"/>
                  <a:pt x="115" y="966"/>
                  <a:pt x="98" y="952"/>
                </a:cubicBezTo>
                <a:cubicBezTo>
                  <a:pt x="67" y="927"/>
                  <a:pt x="62" y="906"/>
                  <a:pt x="43" y="877"/>
                </a:cubicBezTo>
                <a:cubicBezTo>
                  <a:pt x="31" y="829"/>
                  <a:pt x="39" y="849"/>
                  <a:pt x="23" y="817"/>
                </a:cubicBezTo>
                <a:cubicBezTo>
                  <a:pt x="0" y="703"/>
                  <a:pt x="12" y="567"/>
                  <a:pt x="18" y="452"/>
                </a:cubicBezTo>
                <a:cubicBezTo>
                  <a:pt x="19" y="412"/>
                  <a:pt x="18" y="395"/>
                  <a:pt x="38" y="367"/>
                </a:cubicBezTo>
                <a:cubicBezTo>
                  <a:pt x="47" y="293"/>
                  <a:pt x="63" y="247"/>
                  <a:pt x="93" y="182"/>
                </a:cubicBezTo>
                <a:cubicBezTo>
                  <a:pt x="100" y="166"/>
                  <a:pt x="99" y="147"/>
                  <a:pt x="108" y="132"/>
                </a:cubicBezTo>
                <a:cubicBezTo>
                  <a:pt x="117" y="115"/>
                  <a:pt x="132" y="102"/>
                  <a:pt x="143" y="87"/>
                </a:cubicBezTo>
                <a:cubicBezTo>
                  <a:pt x="166" y="51"/>
                  <a:pt x="227" y="2"/>
                  <a:pt x="273" y="2"/>
                </a:cubicBezTo>
                <a:cubicBezTo>
                  <a:pt x="386" y="0"/>
                  <a:pt x="499" y="2"/>
                  <a:pt x="613" y="2"/>
                </a:cubicBezTo>
              </a:path>
            </a:pathLst>
          </a:custGeom>
          <a:noFill/>
          <a:ln w="28575">
            <a:solidFill>
              <a:srgbClr val="0D1EFE"/>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26983" name="Text Box 9"/>
          <p:cNvSpPr txBox="1">
            <a:spLocks noChangeArrowheads="1"/>
          </p:cNvSpPr>
          <p:nvPr/>
        </p:nvSpPr>
        <p:spPr bwMode="auto">
          <a:xfrm>
            <a:off x="798513" y="4343400"/>
            <a:ext cx="1143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0D1EFE"/>
                </a:solidFill>
              </a:rPr>
              <a:t>loop while the test is true</a:t>
            </a:r>
          </a:p>
        </p:txBody>
      </p:sp>
      <p:sp>
        <p:nvSpPr>
          <p:cNvPr id="126984" name="Line 10"/>
          <p:cNvSpPr>
            <a:spLocks noChangeShapeType="1"/>
          </p:cNvSpPr>
          <p:nvPr/>
        </p:nvSpPr>
        <p:spPr bwMode="auto">
          <a:xfrm>
            <a:off x="746125" y="3733800"/>
            <a:ext cx="1066800" cy="0"/>
          </a:xfrm>
          <a:prstGeom prst="line">
            <a:avLst/>
          </a:prstGeom>
          <a:noFill/>
          <a:ln w="28575">
            <a:solidFill>
              <a:srgbClr val="0D1EF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6985" name="Text Box 11"/>
          <p:cNvSpPr txBox="1">
            <a:spLocks noChangeArrowheads="1"/>
          </p:cNvSpPr>
          <p:nvPr/>
        </p:nvSpPr>
        <p:spPr bwMode="auto">
          <a:xfrm>
            <a:off x="619125" y="3382963"/>
            <a:ext cx="1143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0D1EFE"/>
                </a:solidFill>
              </a:rPr>
              <a:t>test</a:t>
            </a:r>
          </a:p>
        </p:txBody>
      </p:sp>
      <p:sp>
        <p:nvSpPr>
          <p:cNvPr id="126986" name="Text Box 12"/>
          <p:cNvSpPr txBox="1">
            <a:spLocks noChangeArrowheads="1"/>
          </p:cNvSpPr>
          <p:nvPr/>
        </p:nvSpPr>
        <p:spPr bwMode="auto">
          <a:xfrm>
            <a:off x="146050" y="5932488"/>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0D1EFE"/>
                </a:solidFill>
              </a:rPr>
              <a:t>outside of the loop</a:t>
            </a:r>
          </a:p>
        </p:txBody>
      </p:sp>
      <p:sp>
        <p:nvSpPr>
          <p:cNvPr id="126987" name="Line 13"/>
          <p:cNvSpPr>
            <a:spLocks noChangeShapeType="1"/>
          </p:cNvSpPr>
          <p:nvPr/>
        </p:nvSpPr>
        <p:spPr bwMode="auto">
          <a:xfrm flipV="1">
            <a:off x="1184275" y="6235700"/>
            <a:ext cx="717550" cy="39688"/>
          </a:xfrm>
          <a:prstGeom prst="line">
            <a:avLst/>
          </a:prstGeom>
          <a:noFill/>
          <a:ln w="28575">
            <a:solidFill>
              <a:srgbClr val="0D1EF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2"/>
          <p:cNvSpPr txBox="1">
            <a:spLocks noChangeArrowheads="1"/>
          </p:cNvSpPr>
          <p:nvPr>
            <p:custDataLst>
              <p:tags r:id="rId1"/>
            </p:custDataLst>
          </p:nvPr>
        </p:nvSpPr>
        <p:spPr bwMode="auto">
          <a:xfrm>
            <a:off x="344488" y="258763"/>
            <a:ext cx="8458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t>No </a:t>
            </a:r>
            <a:r>
              <a:rPr lang="en-US" sz="4200" b="1">
                <a:solidFill>
                  <a:srgbClr val="DA740E"/>
                </a:solidFill>
                <a:latin typeface="Courier New" pitchFamily="1" charset="0"/>
              </a:rPr>
              <a:t>while</a:t>
            </a:r>
            <a:r>
              <a:rPr lang="en-US" sz="4200"/>
              <a:t> needed!</a:t>
            </a:r>
          </a:p>
        </p:txBody>
      </p:sp>
      <p:grpSp>
        <p:nvGrpSpPr>
          <p:cNvPr id="128003" name="Group 3"/>
          <p:cNvGrpSpPr>
            <a:grpSpLocks/>
          </p:cNvGrpSpPr>
          <p:nvPr>
            <p:custDataLst>
              <p:tags r:id="rId2"/>
            </p:custDataLst>
          </p:nvPr>
        </p:nvGrpSpPr>
        <p:grpSpPr bwMode="auto">
          <a:xfrm>
            <a:off x="457200" y="1114425"/>
            <a:ext cx="8218488" cy="180975"/>
            <a:chOff x="295" y="1311"/>
            <a:chExt cx="5177" cy="114"/>
          </a:xfrm>
        </p:grpSpPr>
        <p:sp>
          <p:nvSpPr>
            <p:cNvPr id="128006" name="Rectangle 4"/>
            <p:cNvSpPr>
              <a:spLocks noChangeArrowheads="1"/>
            </p:cNvSpPr>
            <p:nvPr>
              <p:custDataLst>
                <p:tags r:id="rId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8007" name="Rectangle 5"/>
            <p:cNvSpPr>
              <a:spLocks noChangeArrowheads="1"/>
            </p:cNvSpPr>
            <p:nvPr>
              <p:custDataLst>
                <p:tags r:id="rId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8004" name="Text Box 6"/>
          <p:cNvSpPr txBox="1">
            <a:spLocks noChangeArrowheads="1"/>
          </p:cNvSpPr>
          <p:nvPr/>
        </p:nvSpPr>
        <p:spPr bwMode="auto">
          <a:xfrm>
            <a:off x="1371600" y="1676400"/>
            <a:ext cx="7315200"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a:solidFill>
                  <a:srgbClr val="DA740E"/>
                </a:solidFill>
                <a:latin typeface="Courier New" pitchFamily="1" charset="0"/>
              </a:rPr>
              <a:t>def</a:t>
            </a:r>
            <a:r>
              <a:rPr lang="en-US" b="1">
                <a:latin typeface="Courier New" pitchFamily="1" charset="0"/>
              </a:rPr>
              <a:t> rps():</a:t>
            </a:r>
          </a:p>
          <a:p>
            <a:pPr>
              <a:lnSpc>
                <a:spcPct val="60000"/>
              </a:lnSpc>
              <a:spcBef>
                <a:spcPct val="50000"/>
              </a:spcBef>
            </a:pPr>
            <a:r>
              <a:rPr lang="en-US" b="1">
                <a:latin typeface="Courier New" pitchFamily="1" charset="0"/>
              </a:rPr>
              <a:t>   </a:t>
            </a:r>
            <a:r>
              <a:rPr lang="en-US" b="1">
                <a:solidFill>
                  <a:srgbClr val="0A8E12"/>
                </a:solidFill>
                <a:latin typeface="Courier New" pitchFamily="1" charset="0"/>
              </a:rPr>
              <a:t>""" plays rock-paper-scissors """</a:t>
            </a:r>
            <a:endParaRPr lang="en-US" b="1">
              <a:latin typeface="Courier New" pitchFamily="1" charset="0"/>
            </a:endParaRPr>
          </a:p>
          <a:p>
            <a:pPr>
              <a:lnSpc>
                <a:spcPct val="60000"/>
              </a:lnSpc>
              <a:spcBef>
                <a:spcPct val="50000"/>
              </a:spcBef>
            </a:pPr>
            <a:r>
              <a:rPr lang="en-US" b="1">
                <a:latin typeface="Courier New" pitchFamily="1" charset="0"/>
              </a:rPr>
              <a:t>   </a:t>
            </a:r>
            <a:r>
              <a:rPr lang="en-US" b="1">
                <a:solidFill>
                  <a:srgbClr val="FA131E"/>
                </a:solidFill>
                <a:latin typeface="Courier New" pitchFamily="1" charset="0"/>
              </a:rPr>
              <a:t>#</a:t>
            </a:r>
            <a:endParaRPr lang="en-US" b="1">
              <a:latin typeface="Courier New" pitchFamily="1" charset="0"/>
            </a:endParaRPr>
          </a:p>
          <a:p>
            <a:pPr>
              <a:lnSpc>
                <a:spcPct val="60000"/>
              </a:lnSpc>
              <a:spcBef>
                <a:spcPct val="50000"/>
              </a:spcBef>
            </a:pPr>
            <a:r>
              <a:rPr lang="en-US" b="1">
                <a:latin typeface="Courier New" pitchFamily="1" charset="0"/>
              </a:rPr>
              <a:t>   </a:t>
            </a:r>
            <a:r>
              <a:rPr lang="en-US" b="1">
                <a:solidFill>
                  <a:srgbClr val="FA131E"/>
                </a:solidFill>
                <a:latin typeface="Courier New" pitchFamily="1" charset="0"/>
              </a:rPr>
              <a:t># plays RPS one time</a:t>
            </a:r>
          </a:p>
          <a:p>
            <a:pPr>
              <a:lnSpc>
                <a:spcPct val="60000"/>
              </a:lnSpc>
              <a:spcBef>
                <a:spcPct val="50000"/>
              </a:spcBef>
            </a:pPr>
            <a:r>
              <a:rPr lang="en-US" b="1">
                <a:solidFill>
                  <a:srgbClr val="FA131E"/>
                </a:solidFill>
                <a:latin typeface="Courier New" pitchFamily="1" charset="0"/>
              </a:rPr>
              <a:t>   #</a:t>
            </a:r>
            <a:endParaRPr lang="en-US" b="1">
              <a:latin typeface="Courier New" pitchFamily="1" charset="0"/>
            </a:endParaRPr>
          </a:p>
          <a:p>
            <a:pPr>
              <a:lnSpc>
                <a:spcPct val="60000"/>
              </a:lnSpc>
              <a:spcBef>
                <a:spcPct val="50000"/>
              </a:spcBef>
            </a:pPr>
            <a:r>
              <a:rPr lang="en-US" b="1">
                <a:latin typeface="Courier New" pitchFamily="1" charset="0"/>
              </a:rPr>
              <a:t>   answer = </a:t>
            </a:r>
            <a:r>
              <a:rPr lang="en-US" b="1">
                <a:solidFill>
                  <a:srgbClr val="BE05E5"/>
                </a:solidFill>
                <a:latin typeface="Courier New" pitchFamily="1" charset="0"/>
              </a:rPr>
              <a:t>raw_input</a:t>
            </a:r>
            <a:r>
              <a:rPr lang="en-US" b="1">
                <a:latin typeface="Courier New" pitchFamily="1" charset="0"/>
              </a:rPr>
              <a:t>(</a:t>
            </a:r>
            <a:r>
              <a:rPr lang="en-US" b="1">
                <a:solidFill>
                  <a:srgbClr val="0A8E12"/>
                </a:solidFill>
                <a:latin typeface="Courier New" pitchFamily="1" charset="0"/>
              </a:rPr>
              <a:t>'Again? '</a:t>
            </a:r>
            <a:r>
              <a:rPr lang="en-US" b="1">
                <a:latin typeface="Courier New" pitchFamily="1" charset="0"/>
              </a:rPr>
              <a:t>)</a:t>
            </a:r>
          </a:p>
          <a:p>
            <a:pPr>
              <a:lnSpc>
                <a:spcPct val="60000"/>
              </a:lnSpc>
              <a:spcBef>
                <a:spcPct val="50000"/>
              </a:spcBef>
            </a:pPr>
            <a:endParaRPr lang="en-US" b="1">
              <a:latin typeface="Courier New" pitchFamily="1" charset="0"/>
            </a:endParaRPr>
          </a:p>
          <a:p>
            <a:pPr>
              <a:lnSpc>
                <a:spcPct val="60000"/>
              </a:lnSpc>
              <a:spcBef>
                <a:spcPct val="50000"/>
              </a:spcBef>
            </a:pPr>
            <a:r>
              <a:rPr lang="en-US" b="1">
                <a:latin typeface="Courier New" pitchFamily="1" charset="0"/>
              </a:rPr>
              <a:t>   </a:t>
            </a:r>
            <a:r>
              <a:rPr lang="en-US" b="1">
                <a:solidFill>
                  <a:srgbClr val="DA740E"/>
                </a:solidFill>
                <a:latin typeface="Courier New" pitchFamily="1" charset="0"/>
              </a:rPr>
              <a:t>if</a:t>
            </a:r>
            <a:r>
              <a:rPr lang="en-US" b="1">
                <a:latin typeface="Courier New" pitchFamily="1" charset="0"/>
              </a:rPr>
              <a:t> answer == </a:t>
            </a:r>
            <a:r>
              <a:rPr lang="en-US" b="1">
                <a:solidFill>
                  <a:srgbClr val="0A8E12"/>
                </a:solidFill>
                <a:latin typeface="Courier New" pitchFamily="1" charset="0"/>
              </a:rPr>
              <a:t>'yes'</a:t>
            </a:r>
            <a:r>
              <a:rPr lang="en-US" b="1">
                <a:latin typeface="Courier New" pitchFamily="1" charset="0"/>
              </a:rPr>
              <a:t>:</a:t>
            </a:r>
          </a:p>
          <a:p>
            <a:pPr>
              <a:lnSpc>
                <a:spcPct val="60000"/>
              </a:lnSpc>
              <a:spcBef>
                <a:spcPct val="50000"/>
              </a:spcBef>
            </a:pPr>
            <a:r>
              <a:rPr lang="en-US" b="1">
                <a:latin typeface="Courier New" pitchFamily="1" charset="0"/>
              </a:rPr>
              <a:t>      rps()              </a:t>
            </a:r>
            <a:r>
              <a:rPr lang="en-US" b="1">
                <a:solidFill>
                  <a:srgbClr val="FA131E"/>
                </a:solidFill>
                <a:latin typeface="Courier New" pitchFamily="1" charset="0"/>
              </a:rPr>
              <a:t># recurse!</a:t>
            </a:r>
            <a:endParaRPr lang="en-US" b="1">
              <a:latin typeface="Courier New" pitchFamily="1" charset="0"/>
            </a:endParaRPr>
          </a:p>
          <a:p>
            <a:pPr>
              <a:lnSpc>
                <a:spcPct val="60000"/>
              </a:lnSpc>
              <a:spcBef>
                <a:spcPct val="50000"/>
              </a:spcBef>
            </a:pPr>
            <a:r>
              <a:rPr lang="en-US" b="1">
                <a:latin typeface="Courier New" pitchFamily="1" charset="0"/>
              </a:rPr>
              <a:t>   </a:t>
            </a:r>
            <a:r>
              <a:rPr lang="en-US" b="1">
                <a:solidFill>
                  <a:srgbClr val="DA740E"/>
                </a:solidFill>
                <a:latin typeface="Courier New" pitchFamily="1" charset="0"/>
              </a:rPr>
              <a:t>else:</a:t>
            </a:r>
          </a:p>
          <a:p>
            <a:pPr>
              <a:lnSpc>
                <a:spcPct val="60000"/>
              </a:lnSpc>
              <a:spcBef>
                <a:spcPct val="50000"/>
              </a:spcBef>
            </a:pPr>
            <a:r>
              <a:rPr lang="en-US" b="1">
                <a:solidFill>
                  <a:srgbClr val="DA740E"/>
                </a:solidFill>
                <a:latin typeface="Courier New" pitchFamily="1" charset="0"/>
              </a:rPr>
              <a:t>      print</a:t>
            </a:r>
            <a:r>
              <a:rPr lang="en-US" b="1">
                <a:latin typeface="Courier New" pitchFamily="1" charset="0"/>
              </a:rPr>
              <a:t> </a:t>
            </a:r>
            <a:r>
              <a:rPr lang="en-US" b="1">
                <a:solidFill>
                  <a:srgbClr val="0A8E12"/>
                </a:solidFill>
                <a:latin typeface="Courier New" pitchFamily="1" charset="0"/>
              </a:rPr>
              <a:t>'Bye!'</a:t>
            </a:r>
            <a:endParaRPr lang="en-US" b="1">
              <a:latin typeface="Courier New" pitchFamily="1" charset="0"/>
            </a:endParaRPr>
          </a:p>
        </p:txBody>
      </p:sp>
      <p:sp>
        <p:nvSpPr>
          <p:cNvPr id="128005" name="Freeform 7"/>
          <p:cNvSpPr>
            <a:spLocks/>
          </p:cNvSpPr>
          <p:nvPr/>
        </p:nvSpPr>
        <p:spPr bwMode="auto">
          <a:xfrm>
            <a:off x="457200" y="1752600"/>
            <a:ext cx="1905000" cy="3276600"/>
          </a:xfrm>
          <a:custGeom>
            <a:avLst/>
            <a:gdLst>
              <a:gd name="T0" fmla="*/ 2147483647 w 1200"/>
              <a:gd name="T1" fmla="*/ 2147483647 h 2016"/>
              <a:gd name="T2" fmla="*/ 0 w 1200"/>
              <a:gd name="T3" fmla="*/ 2147483647 h 2016"/>
              <a:gd name="T4" fmla="*/ 0 w 1200"/>
              <a:gd name="T5" fmla="*/ 0 h 2016"/>
              <a:gd name="T6" fmla="*/ 2147483647 w 1200"/>
              <a:gd name="T7" fmla="*/ 0 h 2016"/>
              <a:gd name="T8" fmla="*/ 0 60000 65536"/>
              <a:gd name="T9" fmla="*/ 0 60000 65536"/>
              <a:gd name="T10" fmla="*/ 0 60000 65536"/>
              <a:gd name="T11" fmla="*/ 0 60000 65536"/>
              <a:gd name="T12" fmla="*/ 0 w 1200"/>
              <a:gd name="T13" fmla="*/ 0 h 2016"/>
              <a:gd name="T14" fmla="*/ 1200 w 1200"/>
              <a:gd name="T15" fmla="*/ 2016 h 2016"/>
            </a:gdLst>
            <a:ahLst/>
            <a:cxnLst>
              <a:cxn ang="T8">
                <a:pos x="T0" y="T1"/>
              </a:cxn>
              <a:cxn ang="T9">
                <a:pos x="T2" y="T3"/>
              </a:cxn>
              <a:cxn ang="T10">
                <a:pos x="T4" y="T5"/>
              </a:cxn>
              <a:cxn ang="T11">
                <a:pos x="T6" y="T7"/>
              </a:cxn>
            </a:cxnLst>
            <a:rect l="T12" t="T13" r="T14" b="T15"/>
            <a:pathLst>
              <a:path w="1200" h="2016">
                <a:moveTo>
                  <a:pt x="1200" y="2016"/>
                </a:moveTo>
                <a:lnTo>
                  <a:pt x="0" y="2016"/>
                </a:lnTo>
                <a:lnTo>
                  <a:pt x="0" y="0"/>
                </a:lnTo>
                <a:lnTo>
                  <a:pt x="480" y="0"/>
                </a:lnTo>
              </a:path>
            </a:pathLst>
          </a:custGeom>
          <a:noFill/>
          <a:ln w="28575">
            <a:solidFill>
              <a:srgbClr val="0D1EFE"/>
            </a:solidFill>
            <a:round/>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custDataLst>
              <p:tags r:id="rId1"/>
            </p:custDataLst>
          </p:nvPr>
        </p:nvSpPr>
        <p:spPr bwMode="auto">
          <a:xfrm>
            <a:off x="304800" y="6248400"/>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1" hangingPunct="1">
              <a:spcBef>
                <a:spcPct val="50000"/>
              </a:spcBef>
            </a:pPr>
            <a:r>
              <a:rPr lang="en-US">
                <a:solidFill>
                  <a:srgbClr val="800080"/>
                </a:solidFill>
                <a:latin typeface="Arial" charset="0"/>
              </a:rPr>
              <a:t>One of the RPS programs…</a:t>
            </a:r>
          </a:p>
        </p:txBody>
      </p:sp>
      <p:sp>
        <p:nvSpPr>
          <p:cNvPr id="129027" name="Rectangle 3"/>
          <p:cNvSpPr>
            <a:spLocks noChangeArrowheads="1"/>
          </p:cNvSpPr>
          <p:nvPr/>
        </p:nvSpPr>
        <p:spPr bwMode="auto">
          <a:xfrm>
            <a:off x="304800" y="1066800"/>
            <a:ext cx="83058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600" b="1">
                <a:latin typeface="Courier New" pitchFamily="1" charset="0"/>
              </a:rPr>
              <a:t>if name == 'Rock':              </a:t>
            </a:r>
            <a:r>
              <a:rPr lang="en-US" sz="1600" b="1">
                <a:solidFill>
                  <a:srgbClr val="FA131E"/>
                </a:solidFill>
                <a:latin typeface="Courier New" pitchFamily="1" charset="0"/>
              </a:rPr>
              <a:t># is it Rock?</a:t>
            </a:r>
            <a:r>
              <a:rPr lang="en-US" sz="1600" b="1">
                <a:latin typeface="Courier New" pitchFamily="1" charset="0"/>
              </a:rPr>
              <a:t>                    </a:t>
            </a:r>
          </a:p>
          <a:p>
            <a:r>
              <a:rPr lang="en-US" sz="1600" b="1">
                <a:latin typeface="Courier New" pitchFamily="1" charset="0"/>
              </a:rPr>
              <a:t>    print </a:t>
            </a:r>
            <a:r>
              <a:rPr lang="en-US" sz="1600" b="1">
                <a:solidFill>
                  <a:srgbClr val="0A8E12"/>
                </a:solidFill>
                <a:latin typeface="Courier New" pitchFamily="1" charset="0"/>
              </a:rPr>
              <a:t>'I too choose Rock!  However, mine is larger.  I win.'</a:t>
            </a:r>
          </a:p>
          <a:p>
            <a:endParaRPr lang="en-US" sz="1600" b="1">
              <a:latin typeface="Courier New" pitchFamily="1" charset="0"/>
            </a:endParaRPr>
          </a:p>
          <a:p>
            <a:r>
              <a:rPr lang="en-US" sz="1600" b="1">
                <a:latin typeface="Courier New" pitchFamily="1" charset="0"/>
              </a:rPr>
              <a:t>elif name == 'Paper':         </a:t>
            </a:r>
            <a:r>
              <a:rPr lang="en-US" sz="1600" b="1">
                <a:solidFill>
                  <a:srgbClr val="FA131E"/>
                </a:solidFill>
                <a:latin typeface="Courier New" pitchFamily="1" charset="0"/>
              </a:rPr>
              <a:t># otherwise, is it Paper?</a:t>
            </a:r>
          </a:p>
          <a:p>
            <a:r>
              <a:rPr lang="en-US" sz="1600" b="1">
                <a:latin typeface="Courier New" pitchFamily="1" charset="0"/>
              </a:rPr>
              <a:t>    print </a:t>
            </a:r>
            <a:r>
              <a:rPr lang="en-US" sz="1600" b="1">
                <a:solidFill>
                  <a:srgbClr val="0A8E12"/>
                </a:solidFill>
                <a:latin typeface="Courier New" pitchFamily="1" charset="0"/>
              </a:rPr>
              <a:t>'I choose Rock! Rock can rip through Paper.  I win.'</a:t>
            </a:r>
          </a:p>
          <a:p>
            <a:endParaRPr lang="en-US" sz="1600" b="1">
              <a:latin typeface="Courier New" pitchFamily="1" charset="0"/>
            </a:endParaRPr>
          </a:p>
          <a:p>
            <a:r>
              <a:rPr lang="en-US" sz="1600" b="1">
                <a:latin typeface="Courier New" pitchFamily="1" charset="0"/>
              </a:rPr>
              <a:t>elif name == 'Scissors':       </a:t>
            </a:r>
            <a:r>
              <a:rPr lang="en-US" sz="1600" b="1">
                <a:solidFill>
                  <a:srgbClr val="FA131E"/>
                </a:solidFill>
                <a:latin typeface="Courier New" pitchFamily="1" charset="0"/>
              </a:rPr>
              <a:t># otherwise, is it Scissors?</a:t>
            </a:r>
          </a:p>
          <a:p>
            <a:r>
              <a:rPr lang="en-US" sz="1600" b="1">
                <a:latin typeface="Courier New" pitchFamily="1" charset="0"/>
              </a:rPr>
              <a:t>    print </a:t>
            </a:r>
            <a:r>
              <a:rPr lang="en-US" sz="1600" b="1">
                <a:solidFill>
                  <a:srgbClr val="0A8E12"/>
                </a:solidFill>
                <a:latin typeface="Courier New" pitchFamily="1" charset="0"/>
              </a:rPr>
              <a:t>'I choose Rock! Rock can smash Scissors.  I win.'</a:t>
            </a:r>
          </a:p>
          <a:p>
            <a:endParaRPr lang="en-US" sz="1600" b="1">
              <a:latin typeface="Courier New" pitchFamily="1" charset="0"/>
            </a:endParaRPr>
          </a:p>
          <a:p>
            <a:r>
              <a:rPr lang="en-US" sz="1600" b="1">
                <a:latin typeface="Courier New" pitchFamily="1" charset="0"/>
              </a:rPr>
              <a:t>else:                   </a:t>
            </a:r>
            <a:r>
              <a:rPr lang="en-US" sz="1600" b="1">
                <a:solidFill>
                  <a:srgbClr val="FA131E"/>
                </a:solidFill>
                <a:latin typeface="Courier New" pitchFamily="1" charset="0"/>
              </a:rPr>
              <a:t># in the case of typos or silly choices...</a:t>
            </a:r>
          </a:p>
          <a:p>
            <a:r>
              <a:rPr lang="en-US" sz="1600" b="1">
                <a:latin typeface="Courier New" pitchFamily="1" charset="0"/>
              </a:rPr>
              <a:t>    print name, '????'</a:t>
            </a:r>
          </a:p>
          <a:p>
            <a:r>
              <a:rPr lang="en-US" sz="1600" b="1">
                <a:latin typeface="Courier New" pitchFamily="1" charset="0"/>
              </a:rPr>
              <a:t>    print 'Don\'t you know how to play Rock, Paper, Scissors?!  NOTE: program is case-sensitive! Please capitalize all selections in the future.  In the meantime...I win by default!'</a:t>
            </a:r>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5"/>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l="29688" t="37097" r="28125" b="6989"/>
          <a:stretch>
            <a:fillRect/>
          </a:stretch>
        </p:blipFill>
        <p:spPr bwMode="auto">
          <a:xfrm>
            <a:off x="1600200" y="298450"/>
            <a:ext cx="60198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ext Box 6"/>
          <p:cNvSpPr txBox="1">
            <a:spLocks noChangeArrowheads="1"/>
          </p:cNvSpPr>
          <p:nvPr>
            <p:custDataLst>
              <p:tags r:id="rId2"/>
            </p:custDataLst>
          </p:nvPr>
        </p:nvSpPr>
        <p:spPr bwMode="auto">
          <a:xfrm>
            <a:off x="304800" y="6248400"/>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1" hangingPunct="1">
              <a:spcBef>
                <a:spcPct val="50000"/>
              </a:spcBef>
            </a:pPr>
            <a:r>
              <a:rPr lang="en-US">
                <a:solidFill>
                  <a:srgbClr val="800080"/>
                </a:solidFill>
                <a:latin typeface="Arial" charset="0"/>
              </a:rPr>
              <a:t>A recursive spiral</a:t>
            </a:r>
            <a:r>
              <a:rPr lang="en-US" i="1">
                <a:solidFill>
                  <a:srgbClr val="800080"/>
                </a:solidFill>
                <a:latin typeface="Arial" charset="0"/>
              </a:rPr>
              <a:t> …</a:t>
            </a:r>
            <a:endParaRPr lang="en-US">
              <a:solidFill>
                <a:srgbClr val="800080"/>
              </a:solidFill>
              <a:latin typeface="Arial" charset="0"/>
            </a:endParaRPr>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a:extLst>
              <a:ext uri="{28A0092B-C50C-407E-A947-70E740481C1C}">
                <a14:useLocalDpi xmlns:a14="http://schemas.microsoft.com/office/drawing/2010/main" val="0"/>
              </a:ext>
            </a:extLst>
          </a:blip>
          <a:srcRect t="53125" r="60938"/>
          <a:stretch>
            <a:fillRect/>
          </a:stretch>
        </p:blipFill>
        <p:spPr bwMode="auto">
          <a:xfrm>
            <a:off x="762000" y="1371600"/>
            <a:ext cx="3810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31075" name="Picture 5"/>
          <p:cNvPicPr>
            <a:picLocks noChangeAspect="1" noChangeArrowheads="1"/>
          </p:cNvPicPr>
          <p:nvPr/>
        </p:nvPicPr>
        <p:blipFill>
          <a:blip r:embed="rId3">
            <a:extLst>
              <a:ext uri="{28A0092B-C50C-407E-A947-70E740481C1C}">
                <a14:useLocalDpi xmlns:a14="http://schemas.microsoft.com/office/drawing/2010/main" val="0"/>
              </a:ext>
            </a:extLst>
          </a:blip>
          <a:srcRect t="81250" r="59834"/>
          <a:stretch>
            <a:fillRect/>
          </a:stretch>
        </p:blipFill>
        <p:spPr bwMode="auto">
          <a:xfrm>
            <a:off x="304800" y="5181600"/>
            <a:ext cx="39179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31076" name="Picture 6"/>
          <p:cNvPicPr>
            <a:picLocks noChangeAspect="1" noChangeArrowheads="1"/>
          </p:cNvPicPr>
          <p:nvPr/>
        </p:nvPicPr>
        <p:blipFill>
          <a:blip r:embed="rId4">
            <a:extLst>
              <a:ext uri="{28A0092B-C50C-407E-A947-70E740481C1C}">
                <a14:useLocalDpi xmlns:a14="http://schemas.microsoft.com/office/drawing/2010/main" val="0"/>
              </a:ext>
            </a:extLst>
          </a:blip>
          <a:srcRect b="48540"/>
          <a:stretch>
            <a:fillRect/>
          </a:stretch>
        </p:blipFill>
        <p:spPr bwMode="auto">
          <a:xfrm>
            <a:off x="1390650" y="819150"/>
            <a:ext cx="63627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31077" name="Picture 7"/>
          <p:cNvPicPr>
            <a:picLocks noChangeAspect="1" noChangeArrowheads="1"/>
          </p:cNvPicPr>
          <p:nvPr/>
        </p:nvPicPr>
        <p:blipFill>
          <a:blip r:embed="rId5">
            <a:extLst>
              <a:ext uri="{28A0092B-C50C-407E-A947-70E740481C1C}">
                <a14:useLocalDpi xmlns:a14="http://schemas.microsoft.com/office/drawing/2010/main" val="0"/>
              </a:ext>
            </a:extLst>
          </a:blip>
          <a:srcRect l="4228" t="5208" r="4504" b="15625"/>
          <a:stretch>
            <a:fillRect/>
          </a:stretch>
        </p:blipFill>
        <p:spPr bwMode="auto">
          <a:xfrm>
            <a:off x="2971800" y="2743200"/>
            <a:ext cx="560705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custDataLst>
              <p:tags r:id="rId1"/>
            </p:custDataLst>
          </p:nvPr>
        </p:nvSpPr>
        <p:spPr bwMode="auto">
          <a:xfrm>
            <a:off x="838200" y="129822"/>
            <a:ext cx="74072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200" dirty="0">
                <a:latin typeface="Cambria" pitchFamily="18" charset="0"/>
              </a:rPr>
              <a:t>Lab 2:   Integration</a:t>
            </a:r>
          </a:p>
        </p:txBody>
      </p:sp>
      <p:sp>
        <p:nvSpPr>
          <p:cNvPr id="3075" name="Text Box 6"/>
          <p:cNvSpPr txBox="1">
            <a:spLocks noChangeArrowheads="1"/>
          </p:cNvSpPr>
          <p:nvPr>
            <p:custDataLst>
              <p:tags r:id="rId2"/>
            </p:custDataLst>
          </p:nvPr>
        </p:nvSpPr>
        <p:spPr bwMode="auto">
          <a:xfrm>
            <a:off x="457200" y="1295400"/>
            <a:ext cx="7086600" cy="63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70000"/>
              </a:lnSpc>
              <a:spcBef>
                <a:spcPct val="50000"/>
              </a:spcBef>
            </a:pPr>
            <a:r>
              <a:rPr lang="en-US" sz="1800" b="1" dirty="0" err="1">
                <a:solidFill>
                  <a:srgbClr val="FF9900"/>
                </a:solidFill>
                <a:latin typeface="Courier New" pitchFamily="49" charset="0"/>
              </a:rPr>
              <a:t>def</a:t>
            </a:r>
            <a:r>
              <a:rPr lang="en-US" sz="1800" b="1" dirty="0">
                <a:solidFill>
                  <a:srgbClr val="FF9900"/>
                </a:solidFill>
                <a:latin typeface="Courier New" pitchFamily="49" charset="0"/>
              </a:rPr>
              <a:t> </a:t>
            </a:r>
            <a:r>
              <a:rPr lang="en-US" sz="1800" b="1" dirty="0" err="1" smtClean="0">
                <a:solidFill>
                  <a:srgbClr val="0806CE"/>
                </a:solidFill>
                <a:latin typeface="Courier New" pitchFamily="49" charset="0"/>
              </a:rPr>
              <a:t>unitfracs</a:t>
            </a:r>
            <a:r>
              <a:rPr lang="en-US" sz="1800" b="1" dirty="0" smtClean="0">
                <a:latin typeface="Courier New" pitchFamily="49" charset="0"/>
              </a:rPr>
              <a:t>(N</a:t>
            </a:r>
            <a:r>
              <a:rPr lang="en-US" sz="1800" b="1" dirty="0">
                <a:latin typeface="Courier New" pitchFamily="49" charset="0"/>
              </a:rPr>
              <a:t>):</a:t>
            </a:r>
          </a:p>
          <a:p>
            <a:pPr>
              <a:lnSpc>
                <a:spcPct val="70000"/>
              </a:lnSpc>
              <a:spcBef>
                <a:spcPct val="50000"/>
              </a:spcBef>
            </a:pPr>
            <a:r>
              <a:rPr lang="en-US" sz="1800" b="1" dirty="0">
                <a:latin typeface="Courier New" pitchFamily="49" charset="0"/>
              </a:rPr>
              <a:t>    </a:t>
            </a:r>
            <a:r>
              <a:rPr lang="en-US" sz="1800" b="1" dirty="0">
                <a:solidFill>
                  <a:srgbClr val="FF9900"/>
                </a:solidFill>
                <a:latin typeface="Courier New" pitchFamily="49" charset="0"/>
              </a:rPr>
              <a:t>return </a:t>
            </a:r>
            <a:r>
              <a:rPr lang="en-US" sz="1800" b="1" dirty="0">
                <a:latin typeface="Courier New" pitchFamily="49" charset="0"/>
              </a:rPr>
              <a:t>[ </a:t>
            </a:r>
            <a:r>
              <a:rPr lang="en-US" sz="1800" b="1" dirty="0">
                <a:solidFill>
                  <a:srgbClr val="800000"/>
                </a:solidFill>
                <a:latin typeface="Courier New" pitchFamily="49" charset="0"/>
              </a:rPr>
              <a:t>float(</a:t>
            </a:r>
            <a:r>
              <a:rPr lang="en-US" sz="1800" b="1" dirty="0">
                <a:latin typeface="Courier New" pitchFamily="49" charset="0"/>
              </a:rPr>
              <a:t>x</a:t>
            </a:r>
            <a:r>
              <a:rPr lang="en-US" sz="1800" b="1" dirty="0">
                <a:solidFill>
                  <a:srgbClr val="800000"/>
                </a:solidFill>
                <a:latin typeface="Courier New" pitchFamily="49" charset="0"/>
              </a:rPr>
              <a:t>)</a:t>
            </a:r>
            <a:r>
              <a:rPr lang="en-US" sz="1800" b="1" dirty="0">
                <a:latin typeface="Courier New" pitchFamily="49" charset="0"/>
              </a:rPr>
              <a:t>/N   for x in range(N) ]</a:t>
            </a:r>
          </a:p>
        </p:txBody>
      </p:sp>
      <p:sp>
        <p:nvSpPr>
          <p:cNvPr id="3076" name="Text Box 7"/>
          <p:cNvSpPr txBox="1">
            <a:spLocks noChangeArrowheads="1"/>
          </p:cNvSpPr>
          <p:nvPr>
            <p:custDataLst>
              <p:tags r:id="rId3"/>
            </p:custDataLst>
          </p:nvPr>
        </p:nvSpPr>
        <p:spPr bwMode="auto">
          <a:xfrm>
            <a:off x="6705600" y="19050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0</a:t>
            </a:r>
          </a:p>
        </p:txBody>
      </p:sp>
      <p:sp>
        <p:nvSpPr>
          <p:cNvPr id="3077" name="Text Box 8"/>
          <p:cNvSpPr txBox="1">
            <a:spLocks noChangeArrowheads="1"/>
          </p:cNvSpPr>
          <p:nvPr>
            <p:custDataLst>
              <p:tags r:id="rId4"/>
            </p:custDataLst>
          </p:nvPr>
        </p:nvSpPr>
        <p:spPr bwMode="auto">
          <a:xfrm>
            <a:off x="7162800" y="19050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1</a:t>
            </a:r>
          </a:p>
        </p:txBody>
      </p:sp>
      <p:sp>
        <p:nvSpPr>
          <p:cNvPr id="3078" name="Text Box 9"/>
          <p:cNvSpPr txBox="1">
            <a:spLocks noChangeArrowheads="1"/>
          </p:cNvSpPr>
          <p:nvPr>
            <p:custDataLst>
              <p:tags r:id="rId5"/>
            </p:custDataLst>
          </p:nvPr>
        </p:nvSpPr>
        <p:spPr bwMode="auto">
          <a:xfrm>
            <a:off x="7962900" y="19050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41</a:t>
            </a:r>
          </a:p>
        </p:txBody>
      </p:sp>
      <p:sp>
        <p:nvSpPr>
          <p:cNvPr id="3079" name="Text Box 10"/>
          <p:cNvSpPr txBox="1">
            <a:spLocks noChangeArrowheads="1"/>
          </p:cNvSpPr>
          <p:nvPr>
            <p:custDataLst>
              <p:tags r:id="rId6"/>
            </p:custDataLst>
          </p:nvPr>
        </p:nvSpPr>
        <p:spPr bwMode="auto">
          <a:xfrm>
            <a:off x="7962900" y="21336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42</a:t>
            </a:r>
          </a:p>
        </p:txBody>
      </p:sp>
      <p:sp>
        <p:nvSpPr>
          <p:cNvPr id="3080" name="Text Box 11"/>
          <p:cNvSpPr txBox="1">
            <a:spLocks noChangeArrowheads="1"/>
          </p:cNvSpPr>
          <p:nvPr>
            <p:custDataLst>
              <p:tags r:id="rId7"/>
            </p:custDataLst>
          </p:nvPr>
        </p:nvSpPr>
        <p:spPr bwMode="auto">
          <a:xfrm>
            <a:off x="7162800" y="21336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42</a:t>
            </a:r>
          </a:p>
        </p:txBody>
      </p:sp>
      <p:sp>
        <p:nvSpPr>
          <p:cNvPr id="3081" name="Text Box 12"/>
          <p:cNvSpPr txBox="1">
            <a:spLocks noChangeArrowheads="1"/>
          </p:cNvSpPr>
          <p:nvPr>
            <p:custDataLst>
              <p:tags r:id="rId8"/>
            </p:custDataLst>
          </p:nvPr>
        </p:nvSpPr>
        <p:spPr bwMode="auto">
          <a:xfrm>
            <a:off x="6705600" y="21336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42</a:t>
            </a:r>
          </a:p>
        </p:txBody>
      </p:sp>
      <p:sp>
        <p:nvSpPr>
          <p:cNvPr id="3082" name="Line 13"/>
          <p:cNvSpPr>
            <a:spLocks noChangeShapeType="1"/>
          </p:cNvSpPr>
          <p:nvPr>
            <p:custDataLst>
              <p:tags r:id="rId9"/>
            </p:custDataLst>
          </p:nvPr>
        </p:nvSpPr>
        <p:spPr bwMode="auto">
          <a:xfrm>
            <a:off x="6858000" y="2141538"/>
            <a:ext cx="304800" cy="0"/>
          </a:xfrm>
          <a:prstGeom prst="line">
            <a:avLst/>
          </a:prstGeom>
          <a:noFill/>
          <a:ln w="19050">
            <a:solidFill>
              <a:srgbClr val="067B0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083" name="Line 14"/>
          <p:cNvSpPr>
            <a:spLocks noChangeShapeType="1"/>
          </p:cNvSpPr>
          <p:nvPr>
            <p:custDataLst>
              <p:tags r:id="rId10"/>
            </p:custDataLst>
          </p:nvPr>
        </p:nvSpPr>
        <p:spPr bwMode="auto">
          <a:xfrm>
            <a:off x="7315200" y="2141538"/>
            <a:ext cx="304800" cy="0"/>
          </a:xfrm>
          <a:prstGeom prst="line">
            <a:avLst/>
          </a:prstGeom>
          <a:noFill/>
          <a:ln w="19050">
            <a:solidFill>
              <a:srgbClr val="067B0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084" name="Line 15"/>
          <p:cNvSpPr>
            <a:spLocks noChangeShapeType="1"/>
          </p:cNvSpPr>
          <p:nvPr>
            <p:custDataLst>
              <p:tags r:id="rId11"/>
            </p:custDataLst>
          </p:nvPr>
        </p:nvSpPr>
        <p:spPr bwMode="auto">
          <a:xfrm>
            <a:off x="8108950" y="2141538"/>
            <a:ext cx="304800" cy="0"/>
          </a:xfrm>
          <a:prstGeom prst="line">
            <a:avLst/>
          </a:prstGeom>
          <a:noFill/>
          <a:ln w="19050">
            <a:solidFill>
              <a:srgbClr val="067B0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085" name="Text Box 16"/>
          <p:cNvSpPr txBox="1">
            <a:spLocks noChangeArrowheads="1"/>
          </p:cNvSpPr>
          <p:nvPr>
            <p:custDataLst>
              <p:tags r:id="rId12"/>
            </p:custDataLst>
          </p:nvPr>
        </p:nvSpPr>
        <p:spPr bwMode="auto">
          <a:xfrm>
            <a:off x="457200" y="2590800"/>
            <a:ext cx="7848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70000"/>
              </a:lnSpc>
              <a:spcBef>
                <a:spcPct val="50000"/>
              </a:spcBef>
            </a:pPr>
            <a:r>
              <a:rPr lang="en-US" sz="1800" b="1" dirty="0" err="1">
                <a:solidFill>
                  <a:srgbClr val="FF9900"/>
                </a:solidFill>
                <a:latin typeface="Courier New" pitchFamily="49" charset="0"/>
              </a:rPr>
              <a:t>def</a:t>
            </a:r>
            <a:r>
              <a:rPr lang="en-US" sz="1800" b="1" dirty="0">
                <a:solidFill>
                  <a:srgbClr val="FF9900"/>
                </a:solidFill>
                <a:latin typeface="Courier New" pitchFamily="49" charset="0"/>
              </a:rPr>
              <a:t> </a:t>
            </a:r>
            <a:r>
              <a:rPr lang="en-US" sz="1800" b="1" dirty="0" err="1" smtClean="0">
                <a:solidFill>
                  <a:srgbClr val="0806CE"/>
                </a:solidFill>
                <a:latin typeface="Courier New" pitchFamily="49" charset="0"/>
              </a:rPr>
              <a:t>scaledfracs</a:t>
            </a:r>
            <a:r>
              <a:rPr lang="en-US" sz="1800" b="1" dirty="0" smtClean="0">
                <a:latin typeface="Courier New" pitchFamily="49" charset="0"/>
              </a:rPr>
              <a:t>(</a:t>
            </a:r>
            <a:r>
              <a:rPr lang="en-US" sz="1800" b="1" dirty="0" err="1" smtClean="0">
                <a:latin typeface="Courier New" pitchFamily="49" charset="0"/>
              </a:rPr>
              <a:t>low,hi,N</a:t>
            </a:r>
            <a:r>
              <a:rPr lang="en-US" sz="1800" b="1" dirty="0">
                <a:latin typeface="Courier New" pitchFamily="49" charset="0"/>
              </a:rPr>
              <a:t>):</a:t>
            </a:r>
          </a:p>
          <a:p>
            <a:pPr>
              <a:lnSpc>
                <a:spcPct val="70000"/>
              </a:lnSpc>
              <a:spcBef>
                <a:spcPct val="50000"/>
              </a:spcBef>
            </a:pPr>
            <a:r>
              <a:rPr lang="en-US" sz="1800" b="1" dirty="0">
                <a:latin typeface="Courier New" pitchFamily="49" charset="0"/>
              </a:rPr>
              <a:t>    </a:t>
            </a:r>
            <a:r>
              <a:rPr lang="en-US" sz="1800" b="1" dirty="0">
                <a:solidFill>
                  <a:srgbClr val="FF9900"/>
                </a:solidFill>
                <a:latin typeface="Courier New" pitchFamily="49" charset="0"/>
              </a:rPr>
              <a:t>return </a:t>
            </a:r>
            <a:r>
              <a:rPr lang="en-US" sz="1800" b="1" dirty="0">
                <a:latin typeface="Courier New" pitchFamily="49" charset="0"/>
              </a:rPr>
              <a:t>[ low + (hi-low)*x   for x in </a:t>
            </a:r>
            <a:r>
              <a:rPr lang="en-US" sz="1800" b="1" dirty="0" err="1" smtClean="0">
                <a:latin typeface="Courier New" pitchFamily="49" charset="0"/>
              </a:rPr>
              <a:t>unitfracs</a:t>
            </a:r>
            <a:r>
              <a:rPr lang="en-US" sz="1800" b="1" dirty="0" smtClean="0">
                <a:latin typeface="Courier New" pitchFamily="49" charset="0"/>
              </a:rPr>
              <a:t>(N</a:t>
            </a:r>
            <a:r>
              <a:rPr lang="en-US" sz="1800" b="1" dirty="0">
                <a:latin typeface="Courier New" pitchFamily="49" charset="0"/>
              </a:rPr>
              <a:t>) ]</a:t>
            </a:r>
          </a:p>
        </p:txBody>
      </p:sp>
      <p:sp>
        <p:nvSpPr>
          <p:cNvPr id="3086" name="Text Box 17"/>
          <p:cNvSpPr txBox="1">
            <a:spLocks noChangeArrowheads="1"/>
          </p:cNvSpPr>
          <p:nvPr>
            <p:custDataLst>
              <p:tags r:id="rId13"/>
            </p:custDataLst>
          </p:nvPr>
        </p:nvSpPr>
        <p:spPr bwMode="auto">
          <a:xfrm>
            <a:off x="5853112" y="33829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0</a:t>
            </a:r>
          </a:p>
        </p:txBody>
      </p:sp>
      <p:sp>
        <p:nvSpPr>
          <p:cNvPr id="3087" name="Text Box 18"/>
          <p:cNvSpPr txBox="1">
            <a:spLocks noChangeArrowheads="1"/>
          </p:cNvSpPr>
          <p:nvPr>
            <p:custDataLst>
              <p:tags r:id="rId14"/>
            </p:custDataLst>
          </p:nvPr>
        </p:nvSpPr>
        <p:spPr bwMode="auto">
          <a:xfrm>
            <a:off x="6691312" y="33829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1</a:t>
            </a:r>
          </a:p>
        </p:txBody>
      </p:sp>
      <p:sp>
        <p:nvSpPr>
          <p:cNvPr id="3088" name="Text Box 19"/>
          <p:cNvSpPr txBox="1">
            <a:spLocks noChangeArrowheads="1"/>
          </p:cNvSpPr>
          <p:nvPr>
            <p:custDataLst>
              <p:tags r:id="rId15"/>
            </p:custDataLst>
          </p:nvPr>
        </p:nvSpPr>
        <p:spPr bwMode="auto">
          <a:xfrm>
            <a:off x="7681912" y="33829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6</a:t>
            </a:r>
          </a:p>
        </p:txBody>
      </p:sp>
      <p:sp>
        <p:nvSpPr>
          <p:cNvPr id="3089" name="Text Box 20"/>
          <p:cNvSpPr txBox="1">
            <a:spLocks noChangeArrowheads="1"/>
          </p:cNvSpPr>
          <p:nvPr>
            <p:custDataLst>
              <p:tags r:id="rId16"/>
            </p:custDataLst>
          </p:nvPr>
        </p:nvSpPr>
        <p:spPr bwMode="auto">
          <a:xfrm>
            <a:off x="7681912" y="36115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7</a:t>
            </a:r>
          </a:p>
        </p:txBody>
      </p:sp>
      <p:sp>
        <p:nvSpPr>
          <p:cNvPr id="3090" name="Text Box 21"/>
          <p:cNvSpPr txBox="1">
            <a:spLocks noChangeArrowheads="1"/>
          </p:cNvSpPr>
          <p:nvPr>
            <p:custDataLst>
              <p:tags r:id="rId17"/>
            </p:custDataLst>
          </p:nvPr>
        </p:nvSpPr>
        <p:spPr bwMode="auto">
          <a:xfrm>
            <a:off x="6691312" y="36115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7</a:t>
            </a:r>
          </a:p>
        </p:txBody>
      </p:sp>
      <p:sp>
        <p:nvSpPr>
          <p:cNvPr id="3091" name="Text Box 22"/>
          <p:cNvSpPr txBox="1">
            <a:spLocks noChangeArrowheads="1"/>
          </p:cNvSpPr>
          <p:nvPr>
            <p:custDataLst>
              <p:tags r:id="rId18"/>
            </p:custDataLst>
          </p:nvPr>
        </p:nvSpPr>
        <p:spPr bwMode="auto">
          <a:xfrm>
            <a:off x="5853112" y="36115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7</a:t>
            </a:r>
          </a:p>
        </p:txBody>
      </p:sp>
      <p:sp>
        <p:nvSpPr>
          <p:cNvPr id="3092" name="Line 23"/>
          <p:cNvSpPr>
            <a:spLocks noChangeShapeType="1"/>
          </p:cNvSpPr>
          <p:nvPr>
            <p:custDataLst>
              <p:tags r:id="rId19"/>
            </p:custDataLst>
          </p:nvPr>
        </p:nvSpPr>
        <p:spPr bwMode="auto">
          <a:xfrm>
            <a:off x="6005512" y="3619500"/>
            <a:ext cx="304800" cy="0"/>
          </a:xfrm>
          <a:prstGeom prst="line">
            <a:avLst/>
          </a:prstGeom>
          <a:noFill/>
          <a:ln w="19050">
            <a:solidFill>
              <a:srgbClr val="067B0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093" name="Line 24"/>
          <p:cNvSpPr>
            <a:spLocks noChangeShapeType="1"/>
          </p:cNvSpPr>
          <p:nvPr>
            <p:custDataLst>
              <p:tags r:id="rId20"/>
            </p:custDataLst>
          </p:nvPr>
        </p:nvSpPr>
        <p:spPr bwMode="auto">
          <a:xfrm>
            <a:off x="6843712" y="3619500"/>
            <a:ext cx="304800" cy="0"/>
          </a:xfrm>
          <a:prstGeom prst="line">
            <a:avLst/>
          </a:prstGeom>
          <a:noFill/>
          <a:ln w="19050">
            <a:solidFill>
              <a:srgbClr val="067B0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094" name="Line 25"/>
          <p:cNvSpPr>
            <a:spLocks noChangeShapeType="1"/>
          </p:cNvSpPr>
          <p:nvPr>
            <p:custDataLst>
              <p:tags r:id="rId21"/>
            </p:custDataLst>
          </p:nvPr>
        </p:nvSpPr>
        <p:spPr bwMode="auto">
          <a:xfrm>
            <a:off x="7827962" y="3619500"/>
            <a:ext cx="304800" cy="0"/>
          </a:xfrm>
          <a:prstGeom prst="line">
            <a:avLst/>
          </a:prstGeom>
          <a:noFill/>
          <a:ln w="19050">
            <a:solidFill>
              <a:srgbClr val="067B0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095" name="Text Box 26"/>
          <p:cNvSpPr txBox="1">
            <a:spLocks noChangeArrowheads="1"/>
          </p:cNvSpPr>
          <p:nvPr>
            <p:custDataLst>
              <p:tags r:id="rId22"/>
            </p:custDataLst>
          </p:nvPr>
        </p:nvSpPr>
        <p:spPr bwMode="auto">
          <a:xfrm>
            <a:off x="5562600" y="348932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10</a:t>
            </a:r>
          </a:p>
        </p:txBody>
      </p:sp>
      <p:sp>
        <p:nvSpPr>
          <p:cNvPr id="3096" name="Text Box 27"/>
          <p:cNvSpPr txBox="1">
            <a:spLocks noChangeArrowheads="1"/>
          </p:cNvSpPr>
          <p:nvPr>
            <p:custDataLst>
              <p:tags r:id="rId23"/>
            </p:custDataLst>
          </p:nvPr>
        </p:nvSpPr>
        <p:spPr bwMode="auto">
          <a:xfrm>
            <a:off x="6386512" y="348932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10</a:t>
            </a:r>
          </a:p>
        </p:txBody>
      </p:sp>
      <p:sp>
        <p:nvSpPr>
          <p:cNvPr id="3097" name="Text Box 28"/>
          <p:cNvSpPr txBox="1">
            <a:spLocks noChangeArrowheads="1"/>
          </p:cNvSpPr>
          <p:nvPr>
            <p:custDataLst>
              <p:tags r:id="rId24"/>
            </p:custDataLst>
          </p:nvPr>
        </p:nvSpPr>
        <p:spPr bwMode="auto">
          <a:xfrm>
            <a:off x="7385050" y="347821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15</a:t>
            </a:r>
          </a:p>
        </p:txBody>
      </p:sp>
      <p:sp>
        <p:nvSpPr>
          <p:cNvPr id="3098" name="Text Box 29"/>
          <p:cNvSpPr txBox="1">
            <a:spLocks noChangeArrowheads="1"/>
          </p:cNvSpPr>
          <p:nvPr>
            <p:custDataLst>
              <p:tags r:id="rId25"/>
            </p:custDataLst>
          </p:nvPr>
        </p:nvSpPr>
        <p:spPr bwMode="auto">
          <a:xfrm>
            <a:off x="457200" y="4114800"/>
            <a:ext cx="7848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70000"/>
              </a:lnSpc>
              <a:spcBef>
                <a:spcPct val="50000"/>
              </a:spcBef>
            </a:pPr>
            <a:r>
              <a:rPr lang="en-US" sz="1800" b="1" dirty="0" err="1">
                <a:solidFill>
                  <a:srgbClr val="FF9900"/>
                </a:solidFill>
                <a:latin typeface="Courier New" pitchFamily="49" charset="0"/>
              </a:rPr>
              <a:t>def</a:t>
            </a:r>
            <a:r>
              <a:rPr lang="en-US" sz="1800" b="1" dirty="0">
                <a:solidFill>
                  <a:srgbClr val="FF9900"/>
                </a:solidFill>
                <a:latin typeface="Courier New" pitchFamily="49" charset="0"/>
              </a:rPr>
              <a:t> </a:t>
            </a:r>
            <a:r>
              <a:rPr lang="en-US" sz="1800" b="1" dirty="0" err="1" smtClean="0">
                <a:solidFill>
                  <a:srgbClr val="0806CE"/>
                </a:solidFill>
                <a:latin typeface="Courier New" pitchFamily="49" charset="0"/>
              </a:rPr>
              <a:t>f_of_fracs</a:t>
            </a:r>
            <a:r>
              <a:rPr lang="en-US" sz="1800" b="1" dirty="0" smtClean="0">
                <a:latin typeface="Courier New" pitchFamily="49" charset="0"/>
              </a:rPr>
              <a:t>(</a:t>
            </a:r>
            <a:r>
              <a:rPr lang="en-US" sz="1800" b="1" dirty="0" err="1" smtClean="0">
                <a:latin typeface="Courier New" pitchFamily="49" charset="0"/>
              </a:rPr>
              <a:t>f,low,hi,N</a:t>
            </a:r>
            <a:r>
              <a:rPr lang="en-US" sz="1800" b="1" dirty="0">
                <a:latin typeface="Courier New" pitchFamily="49" charset="0"/>
              </a:rPr>
              <a:t>):</a:t>
            </a:r>
          </a:p>
          <a:p>
            <a:pPr>
              <a:lnSpc>
                <a:spcPct val="70000"/>
              </a:lnSpc>
              <a:spcBef>
                <a:spcPct val="50000"/>
              </a:spcBef>
            </a:pPr>
            <a:r>
              <a:rPr lang="en-US" sz="1800" b="1" dirty="0">
                <a:latin typeface="Courier New" pitchFamily="49" charset="0"/>
              </a:rPr>
              <a:t>    </a:t>
            </a:r>
            <a:r>
              <a:rPr lang="en-US" sz="1800" b="1" dirty="0">
                <a:solidFill>
                  <a:srgbClr val="FF9900"/>
                </a:solidFill>
                <a:latin typeface="Courier New" pitchFamily="49" charset="0"/>
              </a:rPr>
              <a:t>return </a:t>
            </a:r>
            <a:r>
              <a:rPr lang="en-US" sz="1800" b="1" dirty="0">
                <a:latin typeface="Courier New" pitchFamily="49" charset="0"/>
              </a:rPr>
              <a:t>[ f(x) for x in </a:t>
            </a:r>
            <a:r>
              <a:rPr lang="en-US" sz="1800" b="1" dirty="0" err="1" smtClean="0">
                <a:latin typeface="Courier New" pitchFamily="49" charset="0"/>
              </a:rPr>
              <a:t>scaledfracs</a:t>
            </a:r>
            <a:r>
              <a:rPr lang="en-US" sz="1800" b="1" dirty="0" smtClean="0">
                <a:latin typeface="Courier New" pitchFamily="49" charset="0"/>
              </a:rPr>
              <a:t>(</a:t>
            </a:r>
            <a:r>
              <a:rPr lang="en-US" sz="1800" b="1" dirty="0" err="1" smtClean="0">
                <a:latin typeface="Courier New" pitchFamily="49" charset="0"/>
              </a:rPr>
              <a:t>low,hi,N</a:t>
            </a:r>
            <a:r>
              <a:rPr lang="en-US" sz="1800" b="1" dirty="0">
                <a:latin typeface="Courier New" pitchFamily="49" charset="0"/>
              </a:rPr>
              <a:t>) ]</a:t>
            </a:r>
          </a:p>
        </p:txBody>
      </p:sp>
      <p:sp>
        <p:nvSpPr>
          <p:cNvPr id="3100" name="Text Box 31"/>
          <p:cNvSpPr txBox="1">
            <a:spLocks noChangeArrowheads="1"/>
          </p:cNvSpPr>
          <p:nvPr>
            <p:custDataLst>
              <p:tags r:id="rId26"/>
            </p:custDataLst>
          </p:nvPr>
        </p:nvSpPr>
        <p:spPr bwMode="auto">
          <a:xfrm>
            <a:off x="2590800" y="3276600"/>
            <a:ext cx="1546225" cy="307777"/>
          </a:xfrm>
          <a:prstGeom prst="rect">
            <a:avLst/>
          </a:prstGeom>
          <a:solidFill>
            <a:srgbClr val="CCECFF"/>
          </a:solid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latin typeface="Cambria" pitchFamily="18" charset="0"/>
              </a:rPr>
              <a:t>x values</a:t>
            </a:r>
          </a:p>
        </p:txBody>
      </p:sp>
      <p:sp>
        <p:nvSpPr>
          <p:cNvPr id="3101" name="Text Box 32"/>
          <p:cNvSpPr txBox="1">
            <a:spLocks noChangeArrowheads="1"/>
          </p:cNvSpPr>
          <p:nvPr>
            <p:custDataLst>
              <p:tags r:id="rId27"/>
            </p:custDataLst>
          </p:nvPr>
        </p:nvSpPr>
        <p:spPr bwMode="auto">
          <a:xfrm>
            <a:off x="2185988" y="1858963"/>
            <a:ext cx="1546225" cy="307777"/>
          </a:xfrm>
          <a:prstGeom prst="rect">
            <a:avLst/>
          </a:prstGeom>
          <a:solidFill>
            <a:srgbClr val="CCECFF"/>
          </a:solid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latin typeface="Cambria" pitchFamily="18" charset="0"/>
              </a:rPr>
              <a:t>fractional steps</a:t>
            </a:r>
          </a:p>
        </p:txBody>
      </p:sp>
      <p:sp>
        <p:nvSpPr>
          <p:cNvPr id="3102" name="Text Box 33"/>
          <p:cNvSpPr txBox="1">
            <a:spLocks noChangeArrowheads="1"/>
          </p:cNvSpPr>
          <p:nvPr>
            <p:custDataLst>
              <p:tags r:id="rId28"/>
            </p:custDataLst>
          </p:nvPr>
        </p:nvSpPr>
        <p:spPr bwMode="auto">
          <a:xfrm>
            <a:off x="1828800" y="4724400"/>
            <a:ext cx="1546225" cy="307777"/>
          </a:xfrm>
          <a:prstGeom prst="rect">
            <a:avLst/>
          </a:prstGeom>
          <a:solidFill>
            <a:srgbClr val="CCECFF"/>
          </a:solid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latin typeface="Cambria" pitchFamily="18" charset="0"/>
              </a:rPr>
              <a:t>y values</a:t>
            </a:r>
          </a:p>
        </p:txBody>
      </p:sp>
      <p:sp>
        <p:nvSpPr>
          <p:cNvPr id="3103" name="Text Box 34"/>
          <p:cNvSpPr txBox="1">
            <a:spLocks noChangeArrowheads="1"/>
          </p:cNvSpPr>
          <p:nvPr>
            <p:custDataLst>
              <p:tags r:id="rId29"/>
            </p:custDataLst>
          </p:nvPr>
        </p:nvSpPr>
        <p:spPr bwMode="auto">
          <a:xfrm>
            <a:off x="2873375" y="6188075"/>
            <a:ext cx="1546225" cy="307777"/>
          </a:xfrm>
          <a:prstGeom prst="rect">
            <a:avLst/>
          </a:prstGeom>
          <a:solidFill>
            <a:srgbClr val="CCECFF"/>
          </a:solid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dirty="0" smtClean="0">
                <a:latin typeface="Cambria" pitchFamily="18" charset="0"/>
              </a:rPr>
              <a:t>heights</a:t>
            </a:r>
            <a:endParaRPr lang="en-US" sz="1400" dirty="0">
              <a:latin typeface="Cambria" pitchFamily="18" charset="0"/>
            </a:endParaRPr>
          </a:p>
        </p:txBody>
      </p:sp>
      <p:pic>
        <p:nvPicPr>
          <p:cNvPr id="3104" name="Picture 35" descr="Picture 4"/>
          <p:cNvPicPr>
            <a:picLocks noChangeAspect="1" noChangeArrowheads="1"/>
          </p:cNvPicPr>
          <p:nvPr>
            <p:custDataLst>
              <p:tags r:id="rId30"/>
            </p:custDataLst>
          </p:nvPr>
        </p:nvPicPr>
        <p:blipFill>
          <a:blip r:embed="rId38" cstate="print">
            <a:extLst>
              <a:ext uri="{28A0092B-C50C-407E-A947-70E740481C1C}">
                <a14:useLocalDpi xmlns:a14="http://schemas.microsoft.com/office/drawing/2010/main" val="0"/>
              </a:ext>
            </a:extLst>
          </a:blip>
          <a:srcRect t="15126" b="14285"/>
          <a:stretch>
            <a:fillRect/>
          </a:stretch>
        </p:blipFill>
        <p:spPr bwMode="auto">
          <a:xfrm>
            <a:off x="7159095" y="4273550"/>
            <a:ext cx="17224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5" name="Picture 36" descr="Picture 3"/>
          <p:cNvPicPr>
            <a:picLocks noChangeAspect="1" noChangeArrowheads="1"/>
          </p:cNvPicPr>
          <p:nvPr>
            <p:custDataLst>
              <p:tags r:id="rId31"/>
            </p:custDataLst>
          </p:nvPr>
        </p:nvPicPr>
        <p:blipFill>
          <a:blip r:embed="rId39" cstate="print">
            <a:extLst>
              <a:ext uri="{28A0092B-C50C-407E-A947-70E740481C1C}">
                <a14:useLocalDpi xmlns:a14="http://schemas.microsoft.com/office/drawing/2010/main" val="0"/>
              </a:ext>
            </a:extLst>
          </a:blip>
          <a:srcRect t="8904" b="12051"/>
          <a:stretch>
            <a:fillRect/>
          </a:stretch>
        </p:blipFill>
        <p:spPr bwMode="auto">
          <a:xfrm>
            <a:off x="7318375" y="5410200"/>
            <a:ext cx="142875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6" name="Text Box 37"/>
          <p:cNvSpPr txBox="1">
            <a:spLocks noChangeArrowheads="1"/>
          </p:cNvSpPr>
          <p:nvPr>
            <p:custDataLst>
              <p:tags r:id="rId32"/>
            </p:custDataLst>
          </p:nvPr>
        </p:nvSpPr>
        <p:spPr bwMode="auto">
          <a:xfrm>
            <a:off x="7078663" y="477361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10</a:t>
            </a:r>
          </a:p>
        </p:txBody>
      </p:sp>
      <p:sp>
        <p:nvSpPr>
          <p:cNvPr id="3107" name="Text Box 38"/>
          <p:cNvSpPr txBox="1">
            <a:spLocks noChangeArrowheads="1"/>
          </p:cNvSpPr>
          <p:nvPr>
            <p:custDataLst>
              <p:tags r:id="rId33"/>
            </p:custDataLst>
          </p:nvPr>
        </p:nvSpPr>
        <p:spPr bwMode="auto">
          <a:xfrm>
            <a:off x="8340725" y="480695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16</a:t>
            </a:r>
          </a:p>
        </p:txBody>
      </p:sp>
      <p:sp>
        <p:nvSpPr>
          <p:cNvPr id="3108" name="Text Box 39"/>
          <p:cNvSpPr txBox="1">
            <a:spLocks noChangeArrowheads="1"/>
          </p:cNvSpPr>
          <p:nvPr>
            <p:custDataLst>
              <p:tags r:id="rId34"/>
            </p:custDataLst>
          </p:nvPr>
        </p:nvSpPr>
        <p:spPr bwMode="auto">
          <a:xfrm>
            <a:off x="8382000" y="6046788"/>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16</a:t>
            </a:r>
          </a:p>
        </p:txBody>
      </p:sp>
      <p:sp>
        <p:nvSpPr>
          <p:cNvPr id="3109" name="Text Box 40"/>
          <p:cNvSpPr txBox="1">
            <a:spLocks noChangeArrowheads="1"/>
          </p:cNvSpPr>
          <p:nvPr>
            <p:custDataLst>
              <p:tags r:id="rId35"/>
            </p:custDataLst>
          </p:nvPr>
        </p:nvSpPr>
        <p:spPr bwMode="auto">
          <a:xfrm>
            <a:off x="7080250" y="605155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10</a:t>
            </a:r>
          </a:p>
        </p:txBody>
      </p:sp>
      <p:sp>
        <p:nvSpPr>
          <p:cNvPr id="3110" name="Rectangle 42"/>
          <p:cNvSpPr>
            <a:spLocks noChangeArrowheads="1"/>
          </p:cNvSpPr>
          <p:nvPr/>
        </p:nvSpPr>
        <p:spPr bwMode="auto">
          <a:xfrm>
            <a:off x="5334000" y="6188075"/>
            <a:ext cx="633507" cy="307777"/>
          </a:xfrm>
          <a:prstGeom prst="rect">
            <a:avLst/>
          </a:prstGeom>
          <a:solidFill>
            <a:srgbClr val="CCECFF"/>
          </a:solidFill>
          <a:ln>
            <a:noFill/>
          </a:ln>
          <a:extLst/>
        </p:spPr>
        <p:txBody>
          <a:bodyPr wrap="none">
            <a:spAutoFit/>
          </a:bodyPr>
          <a:lstStyle/>
          <a:p>
            <a:r>
              <a:rPr lang="en-US" sz="1400">
                <a:latin typeface="Cambria" pitchFamily="18" charset="0"/>
              </a:rPr>
              <a:t>width</a:t>
            </a:r>
          </a:p>
        </p:txBody>
      </p:sp>
      <p:sp>
        <p:nvSpPr>
          <p:cNvPr id="3099" name="Text Box 30"/>
          <p:cNvSpPr txBox="1">
            <a:spLocks noChangeArrowheads="1"/>
          </p:cNvSpPr>
          <p:nvPr>
            <p:custDataLst>
              <p:tags r:id="rId36"/>
            </p:custDataLst>
          </p:nvPr>
        </p:nvSpPr>
        <p:spPr bwMode="auto">
          <a:xfrm>
            <a:off x="457200" y="5557838"/>
            <a:ext cx="7848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70000"/>
              </a:lnSpc>
              <a:spcBef>
                <a:spcPct val="50000"/>
              </a:spcBef>
            </a:pPr>
            <a:r>
              <a:rPr lang="en-US" sz="1800" b="1" dirty="0" err="1">
                <a:solidFill>
                  <a:srgbClr val="FF9900"/>
                </a:solidFill>
                <a:latin typeface="Courier New" pitchFamily="49" charset="0"/>
              </a:rPr>
              <a:t>def</a:t>
            </a:r>
            <a:r>
              <a:rPr lang="en-US" sz="1800" b="1" dirty="0">
                <a:solidFill>
                  <a:srgbClr val="FF9900"/>
                </a:solidFill>
                <a:latin typeface="Courier New" pitchFamily="49" charset="0"/>
              </a:rPr>
              <a:t> </a:t>
            </a:r>
            <a:r>
              <a:rPr lang="en-US" sz="1800" b="1" dirty="0" smtClean="0">
                <a:solidFill>
                  <a:srgbClr val="0806CE"/>
                </a:solidFill>
                <a:latin typeface="Courier New" pitchFamily="49" charset="0"/>
              </a:rPr>
              <a:t>integrate</a:t>
            </a:r>
            <a:r>
              <a:rPr lang="en-US" sz="1800" b="1" dirty="0" smtClean="0">
                <a:latin typeface="Courier New" pitchFamily="49" charset="0"/>
              </a:rPr>
              <a:t>(</a:t>
            </a:r>
            <a:r>
              <a:rPr lang="en-US" sz="1800" b="1" dirty="0" err="1" smtClean="0">
                <a:latin typeface="Courier New" pitchFamily="49" charset="0"/>
              </a:rPr>
              <a:t>f,low,hi,N</a:t>
            </a:r>
            <a:r>
              <a:rPr lang="en-US" sz="1800" b="1" dirty="0">
                <a:latin typeface="Courier New" pitchFamily="49" charset="0"/>
              </a:rPr>
              <a:t>):</a:t>
            </a:r>
          </a:p>
          <a:p>
            <a:pPr>
              <a:lnSpc>
                <a:spcPct val="70000"/>
              </a:lnSpc>
              <a:spcBef>
                <a:spcPct val="50000"/>
              </a:spcBef>
            </a:pPr>
            <a:r>
              <a:rPr lang="en-US" sz="1600" b="1" dirty="0">
                <a:latin typeface="Courier New" pitchFamily="49" charset="0"/>
              </a:rPr>
              <a:t>    </a:t>
            </a:r>
            <a:r>
              <a:rPr lang="en-US" sz="1600" b="1" dirty="0">
                <a:solidFill>
                  <a:srgbClr val="FF9900"/>
                </a:solidFill>
                <a:latin typeface="Courier New" pitchFamily="49" charset="0"/>
              </a:rPr>
              <a:t>return </a:t>
            </a:r>
            <a:r>
              <a:rPr lang="en-US" sz="1600" b="1" dirty="0" smtClean="0">
                <a:latin typeface="Courier New" pitchFamily="49" charset="0"/>
              </a:rPr>
              <a:t>sum(</a:t>
            </a:r>
            <a:r>
              <a:rPr lang="en-US" sz="1600" b="1" dirty="0" err="1" smtClean="0">
                <a:latin typeface="Courier New" pitchFamily="49" charset="0"/>
              </a:rPr>
              <a:t>f_of_fracs</a:t>
            </a:r>
            <a:r>
              <a:rPr lang="en-US" sz="1600" b="1" dirty="0" smtClean="0">
                <a:latin typeface="Courier New" pitchFamily="49" charset="0"/>
              </a:rPr>
              <a:t>(</a:t>
            </a:r>
            <a:r>
              <a:rPr lang="en-US" sz="1600" b="1" dirty="0" err="1" smtClean="0">
                <a:latin typeface="Courier New" pitchFamily="49" charset="0"/>
              </a:rPr>
              <a:t>f,low,hi,N</a:t>
            </a:r>
            <a:r>
              <a:rPr lang="en-US" sz="1600" b="1" dirty="0">
                <a:latin typeface="Courier New" pitchFamily="49" charset="0"/>
              </a:rPr>
              <a:t>))*(hi-low)/</a:t>
            </a:r>
            <a:r>
              <a:rPr lang="en-US" sz="1600" b="1" dirty="0" smtClean="0">
                <a:latin typeface="Courier New" pitchFamily="49" charset="0"/>
              </a:rPr>
              <a:t>N</a:t>
            </a:r>
            <a:endParaRPr lang="en-US" sz="1600" b="1" dirty="0">
              <a:latin typeface="Courier New" pitchFamily="49" charset="0"/>
            </a:endParaRPr>
          </a:p>
        </p:txBody>
      </p:sp>
    </p:spTree>
    <p:extLst>
      <p:ext uri="{BB962C8B-B14F-4D97-AF65-F5344CB8AC3E}">
        <p14:creationId xmlns:p14="http://schemas.microsoft.com/office/powerpoint/2010/main" val="2200725055"/>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122" name="Straight Arrow Connector 2"/>
          <p:cNvCxnSpPr>
            <a:cxnSpLocks noChangeShapeType="1"/>
          </p:cNvCxnSpPr>
          <p:nvPr/>
        </p:nvCxnSpPr>
        <p:spPr bwMode="auto">
          <a:xfrm rot="5400000" flipH="1" flipV="1">
            <a:off x="-1435099"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3123" name="Straight Arrow Connector 3"/>
          <p:cNvCxnSpPr>
            <a:cxnSpLocks noChangeShapeType="1"/>
          </p:cNvCxnSpPr>
          <p:nvPr/>
        </p:nvCxnSpPr>
        <p:spPr bwMode="auto">
          <a:xfrm>
            <a:off x="6985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133124" name="TextBox 13"/>
          <p:cNvSpPr txBox="1">
            <a:spLocks noChangeArrowheads="1"/>
          </p:cNvSpPr>
          <p:nvPr/>
        </p:nvSpPr>
        <p:spPr bwMode="auto">
          <a:xfrm>
            <a:off x="35052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dirty="0">
                <a:solidFill>
                  <a:srgbClr val="0A8E12"/>
                </a:solidFill>
                <a:latin typeface="Calibri" pitchFamily="-106" charset="0"/>
              </a:rPr>
              <a:t>y = 2x</a:t>
            </a:r>
          </a:p>
        </p:txBody>
      </p:sp>
      <p:sp>
        <p:nvSpPr>
          <p:cNvPr id="133126" name="TextBox 15"/>
          <p:cNvSpPr txBox="1">
            <a:spLocks noChangeArrowheads="1"/>
          </p:cNvSpPr>
          <p:nvPr/>
        </p:nvSpPr>
        <p:spPr bwMode="auto">
          <a:xfrm>
            <a:off x="3048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133127" name="TextBox 16"/>
          <p:cNvSpPr txBox="1">
            <a:spLocks noChangeArrowheads="1"/>
          </p:cNvSpPr>
          <p:nvPr/>
        </p:nvSpPr>
        <p:spPr bwMode="auto">
          <a:xfrm>
            <a:off x="3667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133128" name="TextBox 17"/>
          <p:cNvSpPr txBox="1">
            <a:spLocks noChangeArrowheads="1"/>
          </p:cNvSpPr>
          <p:nvPr/>
        </p:nvSpPr>
        <p:spPr bwMode="auto">
          <a:xfrm>
            <a:off x="14605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133129" name="TextBox 18"/>
          <p:cNvSpPr txBox="1">
            <a:spLocks noChangeArrowheads="1"/>
          </p:cNvSpPr>
          <p:nvPr/>
        </p:nvSpPr>
        <p:spPr bwMode="auto">
          <a:xfrm>
            <a:off x="16129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133130" name="Straight Connector 7"/>
          <p:cNvCxnSpPr>
            <a:cxnSpLocks noChangeShapeType="1"/>
          </p:cNvCxnSpPr>
          <p:nvPr/>
        </p:nvCxnSpPr>
        <p:spPr bwMode="auto">
          <a:xfrm rot="5400000" flipH="1" flipV="1">
            <a:off x="508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133131" name="Rectangle 8"/>
          <p:cNvSpPr>
            <a:spLocks noChangeArrowheads="1"/>
          </p:cNvSpPr>
          <p:nvPr/>
        </p:nvSpPr>
        <p:spPr bwMode="auto">
          <a:xfrm>
            <a:off x="1765300" y="4724400"/>
            <a:ext cx="609600" cy="1143000"/>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2" name="Rectangle 11"/>
          <p:cNvSpPr>
            <a:spLocks noChangeArrowheads="1"/>
          </p:cNvSpPr>
          <p:nvPr/>
        </p:nvSpPr>
        <p:spPr bwMode="auto">
          <a:xfrm>
            <a:off x="2374900" y="3535363"/>
            <a:ext cx="609600" cy="2332037"/>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3" name="Rectangle 12"/>
          <p:cNvSpPr>
            <a:spLocks noChangeArrowheads="1"/>
          </p:cNvSpPr>
          <p:nvPr/>
        </p:nvSpPr>
        <p:spPr bwMode="auto">
          <a:xfrm>
            <a:off x="2984500" y="2295525"/>
            <a:ext cx="609600" cy="3565525"/>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7" name="TextBox 22"/>
          <p:cNvSpPr txBox="1">
            <a:spLocks noChangeArrowheads="1"/>
          </p:cNvSpPr>
          <p:nvPr/>
        </p:nvSpPr>
        <p:spPr bwMode="auto">
          <a:xfrm>
            <a:off x="2761129" y="6382544"/>
            <a:ext cx="378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dirty="0" smtClean="0">
                <a:solidFill>
                  <a:srgbClr val="0D1EFE"/>
                </a:solidFill>
                <a:latin typeface="Calibri" pitchFamily="-106" charset="0"/>
              </a:rPr>
              <a:t>Area </a:t>
            </a:r>
            <a:r>
              <a:rPr lang="en-US" sz="1800" b="1" dirty="0">
                <a:solidFill>
                  <a:srgbClr val="0D1EFE"/>
                </a:solidFill>
                <a:latin typeface="Calibri" pitchFamily="-106" charset="0"/>
              </a:rPr>
              <a:t>of </a:t>
            </a:r>
            <a:r>
              <a:rPr lang="en-US" sz="1800" b="1" dirty="0" smtClean="0">
                <a:solidFill>
                  <a:srgbClr val="0D1EFE"/>
                </a:solidFill>
                <a:latin typeface="Calibri" pitchFamily="-106" charset="0"/>
              </a:rPr>
              <a:t>N rectangles </a:t>
            </a:r>
            <a:r>
              <a:rPr lang="en-US" sz="1800" b="1" i="1" u="sng" dirty="0" smtClean="0">
                <a:solidFill>
                  <a:srgbClr val="0D1EFE"/>
                </a:solidFill>
                <a:latin typeface="Calibri" pitchFamily="-106" charset="0"/>
              </a:rPr>
              <a:t>in the limit</a:t>
            </a:r>
            <a:endParaRPr lang="en-US" sz="1800" b="1" dirty="0">
              <a:solidFill>
                <a:srgbClr val="0D1EFE"/>
              </a:solidFill>
              <a:latin typeface="Calibri" pitchFamily="-106" charset="0"/>
            </a:endParaRPr>
          </a:p>
        </p:txBody>
      </p:sp>
      <p:sp>
        <p:nvSpPr>
          <p:cNvPr id="31" name="Text Box 5"/>
          <p:cNvSpPr txBox="1">
            <a:spLocks noChangeArrowheads="1"/>
          </p:cNvSpPr>
          <p:nvPr>
            <p:custDataLst>
              <p:tags r:id="rId1"/>
            </p:custDataLst>
          </p:nvPr>
        </p:nvSpPr>
        <p:spPr bwMode="auto">
          <a:xfrm>
            <a:off x="366712" y="64168"/>
            <a:ext cx="85486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b="1" dirty="0" smtClean="0">
                <a:latin typeface="Cambria" panose="02040503050406030204" pitchFamily="18" charset="0"/>
              </a:rPr>
              <a:t>hw2pr3</a:t>
            </a:r>
            <a:r>
              <a:rPr lang="en-US" sz="4000" dirty="0" smtClean="0">
                <a:latin typeface="Cambria" panose="02040503050406030204" pitchFamily="18" charset="0"/>
              </a:rPr>
              <a:t>:   </a:t>
            </a:r>
            <a:r>
              <a:rPr lang="en-US" sz="4000" i="1" dirty="0" smtClean="0">
                <a:latin typeface="Cambria" panose="02040503050406030204" pitchFamily="18" charset="0"/>
              </a:rPr>
              <a:t>areas from rectangles</a:t>
            </a:r>
            <a:endParaRPr lang="en-US" sz="4000" i="1" dirty="0">
              <a:latin typeface="Cambria" panose="02040503050406030204" pitchFamily="18" charset="0"/>
            </a:endParaRPr>
          </a:p>
        </p:txBody>
      </p:sp>
      <p:grpSp>
        <p:nvGrpSpPr>
          <p:cNvPr id="8" name="Group 7"/>
          <p:cNvGrpSpPr/>
          <p:nvPr/>
        </p:nvGrpSpPr>
        <p:grpSpPr>
          <a:xfrm>
            <a:off x="4127500" y="457200"/>
            <a:ext cx="5702300" cy="6096000"/>
            <a:chOff x="4127500" y="457200"/>
            <a:chExt cx="5702300" cy="6096000"/>
          </a:xfrm>
        </p:grpSpPr>
        <p:sp>
          <p:nvSpPr>
            <p:cNvPr id="23" name="TextBox 15"/>
            <p:cNvSpPr txBox="1">
              <a:spLocks noChangeArrowheads="1"/>
            </p:cNvSpPr>
            <p:nvPr/>
          </p:nvSpPr>
          <p:spPr bwMode="auto">
            <a:xfrm>
              <a:off x="47879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24" name="TextBox 16"/>
            <p:cNvSpPr txBox="1">
              <a:spLocks noChangeArrowheads="1"/>
            </p:cNvSpPr>
            <p:nvPr/>
          </p:nvSpPr>
          <p:spPr bwMode="auto">
            <a:xfrm>
              <a:off x="48498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5" name="Rounded Rectangle 4"/>
            <p:cNvSpPr/>
            <p:nvPr/>
          </p:nvSpPr>
          <p:spPr bwMode="auto">
            <a:xfrm>
              <a:off x="4127500" y="457200"/>
              <a:ext cx="5702300" cy="6096000"/>
            </a:xfrm>
            <a:prstGeom prst="roundRect">
              <a:avLst/>
            </a:prstGeom>
            <a:solidFill>
              <a:schemeClr val="bg1"/>
            </a:solidFill>
            <a:ln w="19050" cap="flat" cmpd="sng" algn="ctr">
              <a:solidFill>
                <a:srgbClr val="0D1EF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cxnSp>
          <p:nvCxnSpPr>
            <p:cNvPr id="19" name="Straight Arrow Connector 2"/>
            <p:cNvCxnSpPr>
              <a:cxnSpLocks noChangeShapeType="1"/>
            </p:cNvCxnSpPr>
            <p:nvPr/>
          </p:nvCxnSpPr>
          <p:spPr bwMode="auto">
            <a:xfrm rot="5400000" flipH="1" flipV="1">
              <a:off x="3048001"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 name="Straight Arrow Connector 3"/>
            <p:cNvCxnSpPr>
              <a:cxnSpLocks noChangeShapeType="1"/>
            </p:cNvCxnSpPr>
            <p:nvPr/>
          </p:nvCxnSpPr>
          <p:spPr bwMode="auto">
            <a:xfrm>
              <a:off x="51816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TextBox 13"/>
            <p:cNvSpPr txBox="1">
              <a:spLocks noChangeArrowheads="1"/>
            </p:cNvSpPr>
            <p:nvPr/>
          </p:nvSpPr>
          <p:spPr bwMode="auto">
            <a:xfrm>
              <a:off x="8153400" y="7620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dirty="0">
                  <a:solidFill>
                    <a:srgbClr val="0A8E12"/>
                  </a:solidFill>
                  <a:latin typeface="Calibri" pitchFamily="-106" charset="0"/>
                </a:rPr>
                <a:t>y = 2x</a:t>
              </a:r>
            </a:p>
          </p:txBody>
        </p:sp>
        <p:sp>
          <p:nvSpPr>
            <p:cNvPr id="25" name="TextBox 17"/>
            <p:cNvSpPr txBox="1">
              <a:spLocks noChangeArrowheads="1"/>
            </p:cNvSpPr>
            <p:nvPr/>
          </p:nvSpPr>
          <p:spPr bwMode="auto">
            <a:xfrm>
              <a:off x="59436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26" name="TextBox 18"/>
            <p:cNvSpPr txBox="1">
              <a:spLocks noChangeArrowheads="1"/>
            </p:cNvSpPr>
            <p:nvPr/>
          </p:nvSpPr>
          <p:spPr bwMode="auto">
            <a:xfrm>
              <a:off x="60960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dirty="0">
                  <a:latin typeface="Calibri" pitchFamily="-106" charset="0"/>
                </a:rPr>
                <a:t>(7.5,15)</a:t>
              </a:r>
            </a:p>
          </p:txBody>
        </p:sp>
        <p:sp>
          <p:nvSpPr>
            <p:cNvPr id="28" name="Rectangle 8"/>
            <p:cNvSpPr>
              <a:spLocks noChangeArrowheads="1"/>
            </p:cNvSpPr>
            <p:nvPr/>
          </p:nvSpPr>
          <p:spPr bwMode="auto">
            <a:xfrm>
              <a:off x="6240929" y="4724400"/>
              <a:ext cx="304800" cy="114300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29" name="Rectangle 11"/>
            <p:cNvSpPr>
              <a:spLocks noChangeArrowheads="1"/>
            </p:cNvSpPr>
            <p:nvPr/>
          </p:nvSpPr>
          <p:spPr bwMode="auto">
            <a:xfrm>
              <a:off x="6826622" y="3523129"/>
              <a:ext cx="309282" cy="2344271"/>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0" name="Rectangle 12"/>
            <p:cNvSpPr>
              <a:spLocks noChangeArrowheads="1"/>
            </p:cNvSpPr>
            <p:nvPr/>
          </p:nvSpPr>
          <p:spPr bwMode="auto">
            <a:xfrm>
              <a:off x="7461621" y="2305797"/>
              <a:ext cx="304800" cy="3561603"/>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5" name="Rectangle 8"/>
            <p:cNvSpPr>
              <a:spLocks noChangeArrowheads="1"/>
            </p:cNvSpPr>
            <p:nvPr/>
          </p:nvSpPr>
          <p:spPr bwMode="auto">
            <a:xfrm>
              <a:off x="6551705" y="4124372"/>
              <a:ext cx="268941" cy="1743028"/>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6" name="Rectangle 11"/>
            <p:cNvSpPr>
              <a:spLocks noChangeArrowheads="1"/>
            </p:cNvSpPr>
            <p:nvPr/>
          </p:nvSpPr>
          <p:spPr bwMode="auto">
            <a:xfrm>
              <a:off x="7141880" y="2935941"/>
              <a:ext cx="313765" cy="293145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7" name="Rectangle 8"/>
            <p:cNvSpPr>
              <a:spLocks noChangeArrowheads="1"/>
            </p:cNvSpPr>
            <p:nvPr/>
          </p:nvSpPr>
          <p:spPr bwMode="auto">
            <a:xfrm>
              <a:off x="5943600" y="5239871"/>
              <a:ext cx="291353" cy="62752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8" name="Rectangle 12"/>
            <p:cNvSpPr>
              <a:spLocks noChangeArrowheads="1"/>
            </p:cNvSpPr>
            <p:nvPr/>
          </p:nvSpPr>
          <p:spPr bwMode="auto">
            <a:xfrm>
              <a:off x="7772400" y="1682750"/>
              <a:ext cx="336176" cy="418465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3" name="TextBox 18"/>
            <p:cNvSpPr txBox="1">
              <a:spLocks noChangeArrowheads="1"/>
            </p:cNvSpPr>
            <p:nvPr/>
          </p:nvSpPr>
          <p:spPr bwMode="auto">
            <a:xfrm>
              <a:off x="6583829" y="810947"/>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dirty="0" smtClean="0">
                  <a:latin typeface="Calibri" pitchFamily="-106" charset="0"/>
                </a:rPr>
                <a:t>(10,20)</a:t>
              </a:r>
              <a:endParaRPr lang="en-US" b="1" dirty="0">
                <a:latin typeface="Calibri" pitchFamily="-106" charset="0"/>
              </a:endParaRPr>
            </a:p>
          </p:txBody>
        </p:sp>
        <p:sp>
          <p:nvSpPr>
            <p:cNvPr id="39" name="TextBox 15"/>
            <p:cNvSpPr txBox="1">
              <a:spLocks noChangeArrowheads="1"/>
            </p:cNvSpPr>
            <p:nvPr/>
          </p:nvSpPr>
          <p:spPr bwMode="auto">
            <a:xfrm>
              <a:off x="4775200" y="5422900"/>
              <a:ext cx="914400" cy="461963"/>
            </a:xfrm>
            <a:prstGeom prst="rect">
              <a:avLst/>
            </a:prstGeom>
            <a:no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dirty="0">
                  <a:latin typeface="Calibri" pitchFamily="-106" charset="0"/>
                </a:rPr>
                <a:t>(0,0)</a:t>
              </a:r>
            </a:p>
          </p:txBody>
        </p:sp>
        <p:sp>
          <p:nvSpPr>
            <p:cNvPr id="40" name="TextBox 16"/>
            <p:cNvSpPr txBox="1">
              <a:spLocks noChangeArrowheads="1"/>
            </p:cNvSpPr>
            <p:nvPr/>
          </p:nvSpPr>
          <p:spPr bwMode="auto">
            <a:xfrm>
              <a:off x="4787900" y="44910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dirty="0">
                  <a:latin typeface="Calibri" pitchFamily="-106" charset="0"/>
                </a:rPr>
                <a:t>(2.5,5)</a:t>
              </a:r>
            </a:p>
          </p:txBody>
        </p:sp>
        <p:sp>
          <p:nvSpPr>
            <p:cNvPr id="3" name="Right Triangle 2"/>
            <p:cNvSpPr/>
            <p:nvPr/>
          </p:nvSpPr>
          <p:spPr bwMode="auto">
            <a:xfrm flipH="1">
              <a:off x="5674941" y="1117600"/>
              <a:ext cx="2402259" cy="4738688"/>
            </a:xfrm>
            <a:prstGeom prst="rtTriangle">
              <a:avLst/>
            </a:prstGeom>
            <a:solidFill>
              <a:srgbClr val="0D1EFE"/>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cxnSp>
          <p:nvCxnSpPr>
            <p:cNvPr id="27" name="Straight Connector 7"/>
            <p:cNvCxnSpPr>
              <a:cxnSpLocks noChangeShapeType="1"/>
            </p:cNvCxnSpPr>
            <p:nvPr/>
          </p:nvCxnSpPr>
          <p:spPr bwMode="auto">
            <a:xfrm rot="5400000" flipH="1" flipV="1">
              <a:off x="45339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247817114"/>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ounded Rectangle 7"/>
          <p:cNvSpPr>
            <a:spLocks noChangeArrowheads="1"/>
          </p:cNvSpPr>
          <p:nvPr/>
        </p:nvSpPr>
        <p:spPr bwMode="auto">
          <a:xfrm>
            <a:off x="5867400" y="0"/>
            <a:ext cx="3200400" cy="6858000"/>
          </a:xfrm>
          <a:prstGeom prst="roundRect">
            <a:avLst>
              <a:gd name="adj" fmla="val 16667"/>
            </a:avLst>
          </a:prstGeom>
          <a:solidFill>
            <a:srgbClr val="E5F1FF"/>
          </a:solidFill>
          <a:ln w="19050" algn="ctr">
            <a:solidFill>
              <a:schemeClr val="tx1"/>
            </a:solidFill>
            <a:round/>
            <a:headEnd/>
            <a:tailEnd/>
          </a:ln>
        </p:spPr>
        <p:txBody>
          <a:bodyPr>
            <a:spAutoFit/>
          </a:bodyPr>
          <a:lstStyle/>
          <a:p>
            <a:endParaRPr lang="en-US"/>
          </a:p>
        </p:txBody>
      </p:sp>
      <p:sp>
        <p:nvSpPr>
          <p:cNvPr id="132099" name="Rectangle 4"/>
          <p:cNvSpPr>
            <a:spLocks noChangeArrowheads="1"/>
          </p:cNvSpPr>
          <p:nvPr/>
        </p:nvSpPr>
        <p:spPr bwMode="auto">
          <a:xfrm>
            <a:off x="5951538" y="104775"/>
            <a:ext cx="5029200" cy="663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500" b="1">
                <a:latin typeface="Courier New" pitchFamily="1" charset="0"/>
                <a:cs typeface="Courier New" pitchFamily="1" charset="0"/>
              </a:rPr>
              <a:t>I choose paper !</a:t>
            </a:r>
          </a:p>
          <a:p>
            <a:endParaRPr lang="en-US" sz="500" b="1">
              <a:latin typeface="Courier New" pitchFamily="1" charset="0"/>
              <a:cs typeface="Courier New" pitchFamily="1" charset="0"/>
            </a:endParaRPr>
          </a:p>
          <a:p>
            <a:r>
              <a:rPr lang="en-US" sz="500" b="1">
                <a:latin typeface="Courier New" pitchFamily="1" charset="0"/>
                <a:cs typeface="Courier New" pitchFamily="1" charset="0"/>
              </a:rPr>
              <a:t>                                           MMM   MMMM                           </a:t>
            </a:r>
          </a:p>
          <a:p>
            <a:r>
              <a:rPr lang="en-US" sz="500" b="1">
                <a:latin typeface="Courier New" pitchFamily="1" charset="0"/>
                <a:cs typeface="Courier New" pitchFamily="1" charset="0"/>
              </a:rPr>
              <a:t>                                     MM                M                        </a:t>
            </a:r>
          </a:p>
          <a:p>
            <a:r>
              <a:rPr lang="en-US" sz="500" b="1">
                <a:latin typeface="Courier New" pitchFamily="1" charset="0"/>
                <a:cs typeface="Courier New" pitchFamily="1" charset="0"/>
              </a:rPr>
              <a:t>                                MM                       M                      </a:t>
            </a:r>
          </a:p>
          <a:p>
            <a:r>
              <a:rPr lang="en-US" sz="500" b="1">
                <a:latin typeface="Courier New" pitchFamily="1" charset="0"/>
                <a:cs typeface="Courier New" pitchFamily="1" charset="0"/>
              </a:rPr>
              <a:t>                           MM                              M                    </a:t>
            </a:r>
          </a:p>
          <a:p>
            <a:r>
              <a:rPr lang="en-US" sz="500" b="1">
                <a:latin typeface="Courier New" pitchFamily="1" charset="0"/>
                <a:cs typeface="Courier New" pitchFamily="1" charset="0"/>
              </a:rPr>
              <a:t>                     MMM                                     M                  </a:t>
            </a:r>
          </a:p>
          <a:p>
            <a:r>
              <a:rPr lang="en-US" sz="500" b="1">
                <a:latin typeface="Courier New" pitchFamily="1" charset="0"/>
                <a:cs typeface="Courier New" pitchFamily="1" charset="0"/>
              </a:rPr>
              <a:t>                 MM                                            M                </a:t>
            </a:r>
          </a:p>
          <a:p>
            <a:r>
              <a:rPr lang="en-US" sz="500" b="1">
                <a:latin typeface="Courier New" pitchFamily="1" charset="0"/>
                <a:cs typeface="Courier New" pitchFamily="1" charset="0"/>
              </a:rPr>
              <a:t>              MM                                                M               </a:t>
            </a:r>
          </a:p>
          <a:p>
            <a:r>
              <a:rPr lang="en-US" sz="500" b="1">
                <a:latin typeface="Courier New" pitchFamily="1" charset="0"/>
                <a:cs typeface="Courier New" pitchFamily="1" charset="0"/>
              </a:rPr>
              <a:t>             MMM                                                  M             </a:t>
            </a:r>
          </a:p>
          <a:p>
            <a:r>
              <a:rPr lang="en-US" sz="500" b="1">
                <a:latin typeface="Courier New" pitchFamily="1" charset="0"/>
                <a:cs typeface="Courier New" pitchFamily="1" charset="0"/>
              </a:rPr>
              <a:t>            MMMMMM                                                  M           </a:t>
            </a:r>
          </a:p>
          <a:p>
            <a:r>
              <a:rPr lang="en-US" sz="500" b="1">
                <a:latin typeface="Courier New" pitchFamily="1" charset="0"/>
                <a:cs typeface="Courier New" pitchFamily="1" charset="0"/>
              </a:rPr>
              <a:t>           MM   MMMMM                                                 M         </a:t>
            </a:r>
          </a:p>
          <a:p>
            <a:r>
              <a:rPr lang="en-US" sz="500" b="1">
                <a:latin typeface="Courier New" pitchFamily="1" charset="0"/>
                <a:cs typeface="Courier New" pitchFamily="1" charset="0"/>
              </a:rPr>
              <a:t>      MM       MM   MMM                                                 M       </a:t>
            </a:r>
          </a:p>
          <a:p>
            <a:r>
              <a:rPr lang="en-US" sz="500" b="1">
                <a:latin typeface="Courier New" pitchFamily="1" charset="0"/>
                <a:cs typeface="Courier New" pitchFamily="1" charset="0"/>
              </a:rPr>
              <a:t>         MMMMMMMMMMM  MMM                                                 M     </a:t>
            </a:r>
          </a:p>
          <a:p>
            <a:r>
              <a:rPr lang="en-US" sz="500" b="1">
                <a:latin typeface="Courier New" pitchFamily="1" charset="0"/>
                <a:cs typeface="Courier New" pitchFamily="1" charset="0"/>
              </a:rPr>
              <a:t>       MM     M    MMMM MMM                                                     </a:t>
            </a:r>
          </a:p>
          <a:p>
            <a:r>
              <a:rPr lang="en-US" sz="500" b="1">
                <a:latin typeface="Courier New" pitchFamily="1" charset="0"/>
                <a:cs typeface="Courier New" pitchFamily="1" charset="0"/>
              </a:rPr>
              <a:t>            M    M   MMMM MMM                                               MM  </a:t>
            </a:r>
          </a:p>
          <a:p>
            <a:r>
              <a:rPr lang="en-US" sz="500" b="1">
                <a:latin typeface="Courier New" pitchFamily="1" charset="0"/>
                <a:cs typeface="Courier New" pitchFamily="1" charset="0"/>
              </a:rPr>
              <a:t>            M MM   M    MMM  MM                                      MM    M    </a:t>
            </a:r>
          </a:p>
          <a:p>
            <a:r>
              <a:rPr lang="en-US" sz="500" b="1">
                <a:latin typeface="Courier New" pitchFamily="1" charset="0"/>
                <a:cs typeface="Courier New" pitchFamily="1" charset="0"/>
              </a:rPr>
              <a:t>          M    M M   M    MMM MMM                              MMM           M  </a:t>
            </a:r>
          </a:p>
          <a:p>
            <a:r>
              <a:rPr lang="en-US" sz="500" b="1">
                <a:latin typeface="Courier New" pitchFamily="1" charset="0"/>
                <a:cs typeface="Courier New" pitchFamily="1" charset="0"/>
              </a:rPr>
              <a:t>           M       M        MMM MM                       MMM                 MM </a:t>
            </a:r>
          </a:p>
          <a:p>
            <a:r>
              <a:rPr lang="en-US" sz="500" b="1">
                <a:latin typeface="Courier New" pitchFamily="1" charset="0"/>
                <a:cs typeface="Courier New" pitchFamily="1" charset="0"/>
              </a:rPr>
              <a:t>          MMMM  M M  M  M     MMM MM                MM                MM        </a:t>
            </a:r>
          </a:p>
          <a:p>
            <a:r>
              <a:rPr lang="en-US" sz="500" b="1">
                <a:latin typeface="Courier New" pitchFamily="1" charset="0"/>
                <a:cs typeface="Courier New" pitchFamily="1" charset="0"/>
              </a:rPr>
              <a:t>         M     M M M   M  M     MM MM           M               MMMMMMMMM       </a:t>
            </a:r>
          </a:p>
          <a:p>
            <a:r>
              <a:rPr lang="en-US" sz="500" b="1">
                <a:latin typeface="Courier New" pitchFamily="1" charset="0"/>
                <a:cs typeface="Courier New" pitchFamily="1" charset="0"/>
              </a:rPr>
              <a:t>          M     M M M    M  MM    MMM       M             MMMM         M        </a:t>
            </a:r>
          </a:p>
          <a:p>
            <a:r>
              <a:rPr lang="en-US" sz="500" b="1">
                <a:latin typeface="Courier New" pitchFamily="1" charset="0"/>
                <a:cs typeface="Courier New" pitchFamily="1" charset="0"/>
              </a:rPr>
              <a:t>       MM   M     M  M     M   M   MMM  M            MMM                M       </a:t>
            </a:r>
          </a:p>
          <a:p>
            <a:r>
              <a:rPr lang="en-US" sz="500" b="1">
                <a:latin typeface="Courier New" pitchFamily="1" charset="0"/>
                <a:cs typeface="Courier New" pitchFamily="1" charset="0"/>
              </a:rPr>
              <a:t>    MM        M    M  M      M  M    MM          MM                      MM     </a:t>
            </a:r>
          </a:p>
          <a:p>
            <a:r>
              <a:rPr lang="en-US" sz="500" b="1">
                <a:latin typeface="Courier New" pitchFamily="1" charset="0"/>
                <a:cs typeface="Courier New" pitchFamily="1" charset="0"/>
              </a:rPr>
              <a:t>       M        M   M  M       M M    M      M         MMMMMMM      M           </a:t>
            </a:r>
          </a:p>
          <a:p>
            <a:r>
              <a:rPr lang="en-US" sz="500" b="1">
                <a:latin typeface="Courier New" pitchFamily="1" charset="0"/>
                <a:cs typeface="Courier New" pitchFamily="1" charset="0"/>
              </a:rPr>
              <a:t>          M          M   M      M M M         MMMMM                  M          </a:t>
            </a:r>
          </a:p>
          <a:p>
            <a:r>
              <a:rPr lang="en-US" sz="500" b="1">
                <a:latin typeface="Courier New" pitchFamily="1" charset="0"/>
                <a:cs typeface="Courier New" pitchFamily="1" charset="0"/>
              </a:rPr>
              <a:t>           MM       M     M           MM  MMMM           MMMMM   MM             </a:t>
            </a:r>
          </a:p>
          <a:p>
            <a:r>
              <a:rPr lang="en-US" sz="500" b="1">
                <a:latin typeface="Courier New" pitchFamily="1" charset="0"/>
                <a:cs typeface="Courier New" pitchFamily="1" charset="0"/>
              </a:rPr>
              <a:t>             MM       M    M        MMMM       MMMM     MM    M  MM             </a:t>
            </a:r>
          </a:p>
          <a:p>
            <a:r>
              <a:rPr lang="en-US" sz="500" b="1">
                <a:latin typeface="Courier New" pitchFamily="1" charset="0"/>
                <a:cs typeface="Courier New" pitchFamily="1" charset="0"/>
              </a:rPr>
              <a:t>         MMM   MM      M   M      MM  MMMM MM       MM    MM      MM            </a:t>
            </a:r>
          </a:p>
          <a:p>
            <a:r>
              <a:rPr lang="en-US" sz="500" b="1">
                <a:latin typeface="Courier New" pitchFamily="1" charset="0"/>
                <a:cs typeface="Courier New" pitchFamily="1" charset="0"/>
              </a:rPr>
              <a:t>          MM    MMM         M   MMM    MM        MM    MM          MM           </a:t>
            </a:r>
          </a:p>
          <a:p>
            <a:r>
              <a:rPr lang="en-US" sz="500" b="1">
                <a:latin typeface="Courier New" pitchFamily="1" charset="0"/>
                <a:cs typeface="Courier New" pitchFamily="1" charset="0"/>
              </a:rPr>
              <a:t>          MM  MM M MM   M  MMMM    MM        MM    MM               MMM         </a:t>
            </a:r>
          </a:p>
          <a:p>
            <a:r>
              <a:rPr lang="en-US" sz="500" b="1">
                <a:latin typeface="Courier New" pitchFamily="1" charset="0"/>
                <a:cs typeface="Courier New" pitchFamily="1" charset="0"/>
              </a:rPr>
              <a:t>       M     M   M MM M    M   M          MM    M                    M M        </a:t>
            </a:r>
          </a:p>
          <a:p>
            <a:r>
              <a:rPr lang="en-US" sz="500" b="1">
                <a:latin typeface="Courier New" pitchFamily="1" charset="0"/>
                <a:cs typeface="Courier New" pitchFamily="1" charset="0"/>
              </a:rPr>
              <a:t>       M M     M   MMM  M   M    M     MM    M             MMMMMMMMMMMMMM       </a:t>
            </a:r>
          </a:p>
          <a:p>
            <a:r>
              <a:rPr lang="en-US" sz="500" b="1">
                <a:latin typeface="Courier New" pitchFamily="1" charset="0"/>
                <a:cs typeface="Courier New" pitchFamily="1" charset="0"/>
              </a:rPr>
              <a:t>    MMM     M    M   MM   MM         M   M       MMMMMMMM                MM     </a:t>
            </a:r>
          </a:p>
          <a:p>
            <a:r>
              <a:rPr lang="en-US" sz="500" b="1">
                <a:latin typeface="Courier New" pitchFamily="1" charset="0"/>
                <a:cs typeface="Courier New" pitchFamily="1" charset="0"/>
              </a:rPr>
              <a:t>    MMMMMM    M    M  MM    MM        M MMMMMMMM          MMMMMMMMMM     M      </a:t>
            </a:r>
          </a:p>
          <a:p>
            <a:r>
              <a:rPr lang="en-US" sz="500" b="1">
                <a:latin typeface="Courier New" pitchFamily="1" charset="0"/>
                <a:cs typeface="Courier New" pitchFamily="1" charset="0"/>
              </a:rPr>
              <a:t>      MMMMMM    M    M M      M    MM   MMM      MMMMMM                   MM    </a:t>
            </a:r>
          </a:p>
          <a:p>
            <a:r>
              <a:rPr lang="en-US" sz="500" b="1">
                <a:latin typeface="Courier New" pitchFamily="1" charset="0"/>
                <a:cs typeface="Courier New" pitchFamily="1" charset="0"/>
              </a:rPr>
              <a:t>  MM       MMMM   M    M    MMM MM MMM      MMM         MMMMMMMMM               </a:t>
            </a:r>
          </a:p>
          <a:p>
            <a:r>
              <a:rPr lang="en-US" sz="500" b="1">
                <a:latin typeface="Courier New" pitchFamily="1" charset="0"/>
                <a:cs typeface="Courier New" pitchFamily="1" charset="0"/>
              </a:rPr>
              <a:t>MM            MMM   M   MMM     MM     MMM      MMMM  MM  MM     M              </a:t>
            </a:r>
          </a:p>
          <a:p>
            <a:r>
              <a:rPr lang="en-US" sz="500" b="1">
                <a:latin typeface="Courier New" pitchFamily="1" charset="0"/>
                <a:cs typeface="Courier New" pitchFamily="1" charset="0"/>
              </a:rPr>
              <a:t>   MM           MMM  MM   M   M    MMM     MMMM  MMM   MM          M            </a:t>
            </a:r>
          </a:p>
          <a:p>
            <a:r>
              <a:rPr lang="en-US" sz="500" b="1">
                <a:latin typeface="Courier New" pitchFamily="1" charset="0"/>
                <a:cs typeface="Courier New" pitchFamily="1" charset="0"/>
              </a:rPr>
              <a:t>     MM           MMM      MM    MM    MM    M M   MM                MM         </a:t>
            </a:r>
          </a:p>
          <a:p>
            <a:r>
              <a:rPr lang="en-US" sz="500" b="1">
                <a:latin typeface="Courier New" pitchFamily="1" charset="0"/>
                <a:cs typeface="Courier New" pitchFamily="1" charset="0"/>
              </a:rPr>
              <a:t>       MM            MM   M MMMM   MM      MM   M             MM   MM           </a:t>
            </a:r>
          </a:p>
          <a:p>
            <a:r>
              <a:rPr lang="en-US" sz="500" b="1">
                <a:latin typeface="Courier New" pitchFamily="1" charset="0"/>
                <a:cs typeface="Courier New" pitchFamily="1" charset="0"/>
              </a:rPr>
              <a:t>         MM           MMM   MM   MMM   MMM  MM          MMMM    MMMM            </a:t>
            </a:r>
          </a:p>
          <a:p>
            <a:r>
              <a:rPr lang="en-US" sz="500" b="1">
                <a:latin typeface="Courier New" pitchFamily="1" charset="0"/>
                <a:cs typeface="Courier New" pitchFamily="1" charset="0"/>
              </a:rPr>
              <a:t>       MM MMMM          MM    MM   MM M  MM       MMM MM     MM  MM             </a:t>
            </a:r>
          </a:p>
          <a:p>
            <a:r>
              <a:rPr lang="en-US" sz="500" b="1">
                <a:latin typeface="Courier New" pitchFamily="1" charset="0"/>
                <a:cs typeface="Courier New" pitchFamily="1" charset="0"/>
              </a:rPr>
              <a:t>       M     M M          M     M    MMM    MMM    M      MM  MM M              </a:t>
            </a:r>
          </a:p>
          <a:p>
            <a:r>
              <a:rPr lang="en-US" sz="500" b="1">
                <a:latin typeface="Courier New" pitchFamily="1" charset="0"/>
                <a:cs typeface="Courier New" pitchFamily="1" charset="0"/>
              </a:rPr>
              <a:t>      MM       M M         M      MMM   MM     M      MM   M        M           </a:t>
            </a:r>
          </a:p>
          <a:p>
            <a:r>
              <a:rPr lang="en-US" sz="500" b="1">
                <a:latin typeface="Courier New" pitchFamily="1" charset="0"/>
                <a:cs typeface="Courier New" pitchFamily="1" charset="0"/>
              </a:rPr>
              <a:t>    MMMMMM      MM M        M       M      MM      MM   MM            M         </a:t>
            </a:r>
          </a:p>
          <a:p>
            <a:r>
              <a:rPr lang="en-US" sz="500" b="1">
                <a:latin typeface="Courier New" pitchFamily="1" charset="0"/>
                <a:cs typeface="Courier New" pitchFamily="1" charset="0"/>
              </a:rPr>
              <a:t>          MMM    M M  M      M   M     MM      MM   MM      MMM    M            </a:t>
            </a:r>
          </a:p>
          <a:p>
            <a:r>
              <a:rPr lang="en-US" sz="500" b="1">
                <a:latin typeface="Courier New" pitchFamily="1" charset="0"/>
                <a:cs typeface="Courier New" pitchFamily="1" charset="0"/>
              </a:rPr>
              <a:t>            MMMM   M MM M          MM      MM   MM    MMM                       </a:t>
            </a:r>
          </a:p>
          <a:p>
            <a:r>
              <a:rPr lang="en-US" sz="500" b="1">
                <a:latin typeface="Courier New" pitchFamily="1" charset="0"/>
                <a:cs typeface="Courier New" pitchFamily="1" charset="0"/>
              </a:rPr>
              <a:t>          M    MM   M  M  M     MM      MM   MM  MM           MMM MM            </a:t>
            </a:r>
          </a:p>
          <a:p>
            <a:r>
              <a:rPr lang="en-US" sz="500" b="1">
                <a:latin typeface="Courier New" pitchFamily="1" charset="0"/>
                <a:cs typeface="Courier New" pitchFamily="1" charset="0"/>
              </a:rPr>
              <a:t>        M        MMM M    M M M M     M  MM MM         MM           M           </a:t>
            </a:r>
          </a:p>
          <a:p>
            <a:r>
              <a:rPr lang="en-US" sz="500" b="1">
                <a:latin typeface="Courier New" pitchFamily="1" charset="0"/>
                <a:cs typeface="Courier New" pitchFamily="1" charset="0"/>
              </a:rPr>
              <a:t>          M   M    MMM      M     MMM MMM          MM               MMM         </a:t>
            </a:r>
          </a:p>
          <a:p>
            <a:r>
              <a:rPr lang="en-US" sz="500" b="1">
                <a:latin typeface="Courier New" pitchFamily="1" charset="0"/>
                <a:cs typeface="Courier New" pitchFamily="1" charset="0"/>
              </a:rPr>
              <a:t>      MM    M  M     MMM      M    MM M        M              MM                </a:t>
            </a:r>
          </a:p>
          <a:p>
            <a:r>
              <a:rPr lang="en-US" sz="500" b="1">
                <a:latin typeface="Courier New" pitchFamily="1" charset="0"/>
                <a:cs typeface="Courier New" pitchFamily="1" charset="0"/>
              </a:rPr>
              <a:t>      MM      M M      MM      M MMM      MM            MM             M        </a:t>
            </a:r>
          </a:p>
          <a:p>
            <a:r>
              <a:rPr lang="en-US" sz="500" b="1">
                <a:latin typeface="Courier New" pitchFamily="1" charset="0"/>
                <a:cs typeface="Courier New" pitchFamily="1" charset="0"/>
              </a:rPr>
              <a:t>         M M   M        MM            M           MM             MMMMMMMM       </a:t>
            </a:r>
          </a:p>
          <a:p>
            <a:r>
              <a:rPr lang="en-US" sz="500" b="1">
                <a:latin typeface="Courier New" pitchFamily="1" charset="0"/>
                <a:cs typeface="Courier New" pitchFamily="1" charset="0"/>
              </a:rPr>
              <a:t>       M   MMMM MM        M       MM         MM        MMMMM        MM          </a:t>
            </a:r>
          </a:p>
          <a:p>
            <a:r>
              <a:rPr lang="en-US" sz="500" b="1">
                <a:latin typeface="Courier New" pitchFamily="1" charset="0"/>
                <a:cs typeface="Courier New" pitchFamily="1" charset="0"/>
              </a:rPr>
              <a:t>       MMMMM  M M M        M  MM        MM    MMM MMMM               M MM       </a:t>
            </a:r>
          </a:p>
          <a:p>
            <a:r>
              <a:rPr lang="en-US" sz="500" b="1">
                <a:latin typeface="Courier New" pitchFamily="1" charset="0"/>
                <a:cs typeface="Courier New" pitchFamily="1" charset="0"/>
              </a:rPr>
              <a:t>          MMMMM MMMM      M MM      M MMMMMM        MMMM      MMMMMMMMM         </a:t>
            </a:r>
          </a:p>
          <a:p>
            <a:r>
              <a:rPr lang="en-US" sz="500" b="1">
                <a:latin typeface="Courier New" pitchFamily="1" charset="0"/>
                <a:cs typeface="Courier New" pitchFamily="1" charset="0"/>
              </a:rPr>
              <a:t>         MMMM MMM MM         M   MMMM      MMMM     MMMM             M          </a:t>
            </a:r>
          </a:p>
          <a:p>
            <a:r>
              <a:rPr lang="en-US" sz="500" b="1">
                <a:latin typeface="Courier New" pitchFamily="1" charset="0"/>
                <a:cs typeface="Courier New" pitchFamily="1" charset="0"/>
              </a:rPr>
              <a:t>     MM    MM M MMM M      MMMM    MMMM   MMMM         MMMMMMMMMM   M           </a:t>
            </a:r>
          </a:p>
          <a:p>
            <a:r>
              <a:rPr lang="en-US" sz="500" b="1">
                <a:latin typeface="Courier New" pitchFamily="1" charset="0"/>
                <a:cs typeface="Courier New" pitchFamily="1" charset="0"/>
              </a:rPr>
              <a:t>        M    M M  MMMMMM     MMM MMMM        MMMMM      MM MM         M         </a:t>
            </a:r>
          </a:p>
          <a:p>
            <a:r>
              <a:rPr lang="en-US" sz="500" b="1">
                <a:latin typeface="Courier New" pitchFamily="1" charset="0"/>
                <a:cs typeface="Courier New" pitchFamily="1" charset="0"/>
              </a:rPr>
              <a:t>     MMMM M   M     MMMMMMM  MM       MMMMM       MMM   MM             M        </a:t>
            </a:r>
          </a:p>
          <a:p>
            <a:r>
              <a:rPr lang="en-US" sz="500" b="1">
                <a:latin typeface="Courier New" pitchFamily="1" charset="0"/>
                <a:cs typeface="Courier New" pitchFamily="1" charset="0"/>
              </a:rPr>
              <a:t>     MMMMM  MM M  M  M MMM     MMM   MM      MM     MM             M MM         </a:t>
            </a:r>
          </a:p>
          <a:p>
            <a:r>
              <a:rPr lang="en-US" sz="500" b="1">
                <a:latin typeface="Courier New" pitchFamily="1" charset="0"/>
                <a:cs typeface="Courier New" pitchFamily="1" charset="0"/>
              </a:rPr>
              <a:t>       MM   M  MM  M  M   MM    MM      MM      MMM         MM                  </a:t>
            </a:r>
          </a:p>
          <a:p>
            <a:r>
              <a:rPr lang="en-US" sz="500" b="1">
                <a:latin typeface="Courier New" pitchFamily="1" charset="0"/>
                <a:cs typeface="Courier New" pitchFamily="1" charset="0"/>
              </a:rPr>
              <a:t>    MM     M  MMM  M   M  M  MM       M      MM       MMM              M        </a:t>
            </a:r>
          </a:p>
          <a:p>
            <a:r>
              <a:rPr lang="en-US" sz="500" b="1">
                <a:latin typeface="Courier New" pitchFamily="1" charset="0"/>
                <a:cs typeface="Courier New" pitchFamily="1" charset="0"/>
              </a:rPr>
              <a:t>        MM    M  M  M M M   MM     M      MM    MMM   MMMMMMMMM     MM          </a:t>
            </a:r>
          </a:p>
          <a:p>
            <a:r>
              <a:rPr lang="en-US" sz="500" b="1">
                <a:latin typeface="Courier New" pitchFamily="1" charset="0"/>
                <a:cs typeface="Courier New" pitchFamily="1" charset="0"/>
              </a:rPr>
              <a:t>     MMM   MM   M M    M M    M   M    MM  MMM MMMMM      MMMMMMMMMMMMM         </a:t>
            </a:r>
          </a:p>
          <a:p>
            <a:r>
              <a:rPr lang="en-US" sz="500" b="1">
                <a:latin typeface="Courier New" pitchFamily="1" charset="0"/>
                <a:cs typeface="Courier New" pitchFamily="1" charset="0"/>
              </a:rPr>
              <a:t>     MMMMM  M MM  MM M         M    MMM M  MMM    MMMM               MM         </a:t>
            </a:r>
          </a:p>
          <a:p>
            <a:r>
              <a:rPr lang="en-US" sz="500" b="1">
                <a:latin typeface="Courier New" pitchFamily="1" charset="0"/>
                <a:cs typeface="Courier New" pitchFamily="1" charset="0"/>
              </a:rPr>
              <a:t>         MMMM M M   M M M M     M   M  MMMMMM        MMMM    MMMM    M          </a:t>
            </a:r>
          </a:p>
          <a:p>
            <a:r>
              <a:rPr lang="en-US" sz="500" b="1">
                <a:latin typeface="Courier New" pitchFamily="1" charset="0"/>
                <a:cs typeface="Courier New" pitchFamily="1" charset="0"/>
              </a:rPr>
              <a:t>           MMMMM  M      M M    MM MMM    MMMM  MMMM   MMM    MMM  MM           </a:t>
            </a:r>
          </a:p>
          <a:p>
            <a:r>
              <a:rPr lang="en-US" sz="500" b="1">
                <a:latin typeface="Courier New" pitchFamily="1" charset="0"/>
                <a:cs typeface="Courier New" pitchFamily="1" charset="0"/>
              </a:rPr>
              <a:t>          M  MMMM   MM    M M    MMMMM       MM   MMM   MMM       MMMM          </a:t>
            </a:r>
          </a:p>
          <a:p>
            <a:r>
              <a:rPr lang="en-US" sz="500" b="1">
                <a:latin typeface="Courier New" pitchFamily="1" charset="0"/>
                <a:cs typeface="Courier New" pitchFamily="1" charset="0"/>
              </a:rPr>
              <a:t>            M  MMM    MMMMM M  MM         MM MM   MMM     MMM       M           </a:t>
            </a:r>
          </a:p>
          <a:p>
            <a:r>
              <a:rPr lang="en-US" sz="500" b="1">
                <a:latin typeface="Courier New" pitchFamily="1" charset="0"/>
                <a:cs typeface="Courier New" pitchFamily="1" charset="0"/>
              </a:rPr>
              <a:t>              M MMM    MM   MMMM M     M M   MM     MMM              MM         </a:t>
            </a:r>
          </a:p>
          <a:p>
            <a:r>
              <a:rPr lang="en-US" sz="500" b="1">
                <a:latin typeface="Courier New" pitchFamily="1" charset="0"/>
                <a:cs typeface="Courier New" pitchFamily="1" charset="0"/>
              </a:rPr>
              <a:t>                 M M      M     M   MMM  MM    MM     MMMMMMMMMMMMMMMMMM        </a:t>
            </a:r>
          </a:p>
          <a:p>
            <a:r>
              <a:rPr lang="en-US" sz="500" b="1">
                <a:latin typeface="Courier New" pitchFamily="1" charset="0"/>
                <a:cs typeface="Courier New" pitchFamily="1" charset="0"/>
              </a:rPr>
              <a:t>                 M MM       M  M M MM M    MMMMMMMM       MM     MMMM           </a:t>
            </a:r>
          </a:p>
          <a:p>
            <a:r>
              <a:rPr lang="en-US" sz="500" b="1">
                <a:latin typeface="Courier New" pitchFamily="1" charset="0"/>
                <a:cs typeface="Courier New" pitchFamily="1" charset="0"/>
              </a:rPr>
              <a:t>                 MM MMM       M MM  M  MMMM        MMM   MM    MMMMMM           </a:t>
            </a:r>
          </a:p>
          <a:p>
            <a:r>
              <a:rPr lang="en-US" sz="500" b="1">
                <a:latin typeface="Courier New" pitchFamily="1" charset="0"/>
                <a:cs typeface="Courier New" pitchFamily="1" charset="0"/>
              </a:rPr>
              <a:t>                  M MM M       M M   MM       MMM    M   MM                     </a:t>
            </a:r>
          </a:p>
          <a:p>
            <a:r>
              <a:rPr lang="en-US" sz="500" b="1">
                <a:latin typeface="Courier New" pitchFamily="1" charset="0"/>
                <a:cs typeface="Courier New" pitchFamily="1" charset="0"/>
              </a:rPr>
              <a:t>                     M M       MM M      MM     M   MM      MM     M            </a:t>
            </a:r>
          </a:p>
          <a:p>
            <a:r>
              <a:rPr lang="en-US" sz="500" b="1">
                <a:latin typeface="Courier New" pitchFamily="1" charset="0"/>
                <a:cs typeface="Courier New" pitchFamily="1" charset="0"/>
              </a:rPr>
              <a:t>                   M  M M   MM       MM     M  MM     MM            M           </a:t>
            </a:r>
          </a:p>
          <a:p>
            <a:r>
              <a:rPr lang="en-US" sz="500" b="1">
                <a:latin typeface="Courier New" pitchFamily="1" charset="0"/>
                <a:cs typeface="Courier New" pitchFamily="1" charset="0"/>
              </a:rPr>
              <a:t>                    M  M MMM  M   MM   MM  MM     M      MMMMMMMMMMMM           </a:t>
            </a:r>
          </a:p>
          <a:p>
            <a:r>
              <a:rPr lang="en-US" sz="500" b="1">
                <a:latin typeface="Courier New" pitchFamily="1" charset="0"/>
                <a:cs typeface="Courier New" pitchFamily="1" charset="0"/>
              </a:rPr>
              <a:t>                     M  M M   MM   MM  M     MMMMMM                             </a:t>
            </a:r>
          </a:p>
          <a:p>
            <a:r>
              <a:rPr lang="en-US" sz="500" b="1">
                <a:latin typeface="Courier New" pitchFamily="1" charset="0"/>
                <a:cs typeface="Courier New" pitchFamily="1" charset="0"/>
              </a:rPr>
              <a:t>                         MMM   MM MM     M                                      </a:t>
            </a:r>
          </a:p>
          <a:p>
            <a:r>
              <a:rPr lang="en-US" sz="500" b="1">
                <a:latin typeface="Courier New" pitchFamily="1" charset="0"/>
                <a:cs typeface="Courier New" pitchFamily="1" charset="0"/>
              </a:rPr>
              <a:t>                      M   MMM  M     M                                          </a:t>
            </a:r>
          </a:p>
          <a:p>
            <a:r>
              <a:rPr lang="en-US" sz="500" b="1">
                <a:latin typeface="Courier New" pitchFamily="1" charset="0"/>
                <a:cs typeface="Courier New" pitchFamily="1" charset="0"/>
              </a:rPr>
              <a:t>                          MMM   MM                                              </a:t>
            </a:r>
          </a:p>
          <a:p>
            <a:r>
              <a:rPr lang="en-US" sz="500" b="1">
                <a:latin typeface="Courier New" pitchFamily="1" charset="0"/>
                <a:cs typeface="Courier New" pitchFamily="1" charset="0"/>
              </a:rPr>
              <a:t>                       M     M                                                  </a:t>
            </a:r>
          </a:p>
          <a:p>
            <a:r>
              <a:rPr lang="en-US" sz="500" b="1">
                <a:latin typeface="Courier New" pitchFamily="1" charset="0"/>
                <a:cs typeface="Courier New" pitchFamily="1" charset="0"/>
              </a:rPr>
              <a:t>Hi... Let's play rock, paper, scissors! What do you choose? </a:t>
            </a:r>
          </a:p>
        </p:txBody>
      </p:sp>
      <p:sp>
        <p:nvSpPr>
          <p:cNvPr id="132100" name="Rounded Rectangle 6"/>
          <p:cNvSpPr>
            <a:spLocks noChangeArrowheads="1"/>
          </p:cNvSpPr>
          <p:nvPr/>
        </p:nvSpPr>
        <p:spPr bwMode="auto">
          <a:xfrm>
            <a:off x="228600" y="3124200"/>
            <a:ext cx="5486400" cy="3505200"/>
          </a:xfrm>
          <a:prstGeom prst="roundRect">
            <a:avLst>
              <a:gd name="adj" fmla="val 16667"/>
            </a:avLst>
          </a:prstGeom>
          <a:solidFill>
            <a:srgbClr val="FFE5F4"/>
          </a:solidFill>
          <a:ln w="19050" algn="ctr">
            <a:solidFill>
              <a:schemeClr val="tx1"/>
            </a:solidFill>
            <a:round/>
            <a:headEnd/>
            <a:tailEnd/>
          </a:ln>
        </p:spPr>
        <p:txBody>
          <a:bodyPr>
            <a:spAutoFit/>
          </a:bodyPr>
          <a:lstStyle/>
          <a:p>
            <a:endParaRPr lang="en-US"/>
          </a:p>
        </p:txBody>
      </p:sp>
      <p:sp>
        <p:nvSpPr>
          <p:cNvPr id="132101" name="Rectangle 3"/>
          <p:cNvSpPr>
            <a:spLocks noChangeArrowheads="1"/>
          </p:cNvSpPr>
          <p:nvPr/>
        </p:nvSpPr>
        <p:spPr bwMode="auto">
          <a:xfrm>
            <a:off x="152400" y="304800"/>
            <a:ext cx="2667000"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latin typeface="Cambria" pitchFamily="18" charset="0"/>
              </a:rPr>
              <a:t>&gt;&gt;&gt; </a:t>
            </a:r>
          </a:p>
          <a:p>
            <a:r>
              <a:rPr lang="en-US" sz="1500">
                <a:latin typeface="Cambria" pitchFamily="18" charset="0"/>
              </a:rPr>
              <a:t>Chooose your character (Obi-Wan, Anakin, Padme, Darth Vader) Darth Vader</a:t>
            </a:r>
          </a:p>
          <a:p>
            <a:endParaRPr lang="en-US" sz="1500">
              <a:latin typeface="Cambria" pitchFamily="18" charset="0"/>
            </a:endParaRPr>
          </a:p>
          <a:p>
            <a:r>
              <a:rPr lang="en-US" sz="1500">
                <a:latin typeface="Cambria" pitchFamily="18" charset="0"/>
              </a:rPr>
              <a:t>user chose Darth Vader</a:t>
            </a:r>
          </a:p>
          <a:p>
            <a:r>
              <a:rPr lang="en-US" sz="1500">
                <a:latin typeface="Cambria" pitchFamily="18" charset="0"/>
              </a:rPr>
              <a:t>comp chose Darth Vader</a:t>
            </a:r>
          </a:p>
          <a:p>
            <a:endParaRPr lang="en-US" sz="1500">
              <a:latin typeface="Cambria" pitchFamily="18" charset="0"/>
            </a:endParaRPr>
          </a:p>
          <a:p>
            <a:r>
              <a:rPr lang="en-US" sz="1500">
                <a:latin typeface="Cambria" pitchFamily="18" charset="0"/>
              </a:rPr>
              <a:t>Darth Vader stumbles upon another Darth Vader</a:t>
            </a:r>
          </a:p>
          <a:p>
            <a:endParaRPr lang="en-US" sz="1500">
              <a:latin typeface="Cambria" pitchFamily="18" charset="0"/>
            </a:endParaRPr>
          </a:p>
        </p:txBody>
      </p:sp>
      <p:sp>
        <p:nvSpPr>
          <p:cNvPr id="132102" name="Rectangle 4"/>
          <p:cNvSpPr>
            <a:spLocks noChangeArrowheads="1"/>
          </p:cNvSpPr>
          <p:nvPr/>
        </p:nvSpPr>
        <p:spPr bwMode="auto">
          <a:xfrm>
            <a:off x="381000" y="3200400"/>
            <a:ext cx="61722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100" b="1">
                <a:latin typeface="Courier New" pitchFamily="1" charset="0"/>
                <a:cs typeface="Courier New" pitchFamily="1" charset="0"/>
              </a:rPr>
              <a:t>0 xE** -&gt; N 0   #   Once upon a time, there was</a:t>
            </a:r>
          </a:p>
          <a:p>
            <a:r>
              <a:rPr lang="en-US" sz="1100" b="1">
                <a:latin typeface="Courier New" pitchFamily="1" charset="0"/>
                <a:cs typeface="Courier New" pitchFamily="1" charset="0"/>
              </a:rPr>
              <a:t>0 *x** -&gt; E 1   # an extremely sad, lost Picobot. Ze</a:t>
            </a:r>
          </a:p>
          <a:p>
            <a:r>
              <a:rPr lang="en-US" sz="1100" b="1">
                <a:latin typeface="Courier New" pitchFamily="1" charset="0"/>
                <a:cs typeface="Courier New" pitchFamily="1" charset="0"/>
              </a:rPr>
              <a:t>0 NEx* -&gt; W 3   # traveled around a sad, dark maze</a:t>
            </a:r>
          </a:p>
          <a:p>
            <a:r>
              <a:rPr lang="en-US" sz="1100" b="1">
                <a:latin typeface="Courier New" pitchFamily="1" charset="0"/>
                <a:cs typeface="Courier New" pitchFamily="1" charset="0"/>
              </a:rPr>
              <a:t>0 NEWx -&gt; S 2   # in search of shelter and food.</a:t>
            </a:r>
          </a:p>
          <a:p>
            <a:r>
              <a:rPr lang="en-US" sz="1100" b="1">
                <a:latin typeface="Courier New" pitchFamily="1" charset="0"/>
                <a:cs typeface="Courier New" pitchFamily="1" charset="0"/>
              </a:rPr>
              <a:t>                #   Finally, Picobot found a gingerbread</a:t>
            </a:r>
          </a:p>
          <a:p>
            <a:r>
              <a:rPr lang="en-US" sz="1100" b="1">
                <a:latin typeface="Courier New" pitchFamily="1" charset="0"/>
                <a:cs typeface="Courier New" pitchFamily="1" charset="0"/>
              </a:rPr>
              <a:t>1 ***x -&gt; S 2   # house deep in the corners of the maze.</a:t>
            </a:r>
          </a:p>
          <a:p>
            <a:r>
              <a:rPr lang="en-US" sz="1100" b="1">
                <a:latin typeface="Courier New" pitchFamily="1" charset="0"/>
                <a:cs typeface="Courier New" pitchFamily="1" charset="0"/>
              </a:rPr>
              <a:t>1 *x*S -&gt; E 1   # Though Picobot knew ze could never find</a:t>
            </a:r>
          </a:p>
          <a:p>
            <a:r>
              <a:rPr lang="en-US" sz="1100" b="1">
                <a:latin typeface="Courier New" pitchFamily="1" charset="0"/>
                <a:cs typeface="Courier New" pitchFamily="1" charset="0"/>
              </a:rPr>
              <a:t>1 xE*S -&gt; N 0   # zer way around the maze without keeping</a:t>
            </a:r>
          </a:p>
          <a:p>
            <a:r>
              <a:rPr lang="en-US" sz="1100" b="1">
                <a:latin typeface="Courier New" pitchFamily="1" charset="0"/>
                <a:cs typeface="Courier New" pitchFamily="1" charset="0"/>
              </a:rPr>
              <a:t>1 NExS -&gt; W 3   # zerself near the right-hand wall, ze</a:t>
            </a:r>
          </a:p>
          <a:p>
            <a:r>
              <a:rPr lang="en-US" sz="1100" b="1">
                <a:latin typeface="Courier New" pitchFamily="1" charset="0"/>
                <a:cs typeface="Courier New" pitchFamily="1" charset="0"/>
              </a:rPr>
              <a:t>                # decided the gingerbread house would be</a:t>
            </a:r>
          </a:p>
          <a:p>
            <a:r>
              <a:rPr lang="en-US" sz="1100" b="1">
                <a:latin typeface="Courier New" pitchFamily="1" charset="0"/>
                <a:cs typeface="Courier New" pitchFamily="1" charset="0"/>
              </a:rPr>
              <a:t>2 **x* -&gt; W 3   # worth disobeying zer program.</a:t>
            </a:r>
          </a:p>
          <a:p>
            <a:r>
              <a:rPr lang="en-US" sz="1100" b="1">
                <a:latin typeface="Courier New" pitchFamily="1" charset="0"/>
                <a:cs typeface="Courier New" pitchFamily="1" charset="0"/>
              </a:rPr>
              <a:t>2 **Wx -&gt; S 2   #   Picobot thoroughly enjoyed zer</a:t>
            </a:r>
          </a:p>
          <a:p>
            <a:r>
              <a:rPr lang="en-US" sz="1100" b="1">
                <a:latin typeface="Courier New" pitchFamily="1" charset="0"/>
                <a:cs typeface="Courier New" pitchFamily="1" charset="0"/>
              </a:rPr>
              <a:t>2 *xWS -&gt; E 1   # gingerbread meal, but when ze tried to</a:t>
            </a:r>
          </a:p>
          <a:p>
            <a:r>
              <a:rPr lang="en-US" sz="1100" b="1">
                <a:latin typeface="Courier New" pitchFamily="1" charset="0"/>
                <a:cs typeface="Courier New" pitchFamily="1" charset="0"/>
              </a:rPr>
              <a:t>2 xEWS -&gt; N 0   # find zer way back to the maze, ze was so</a:t>
            </a:r>
          </a:p>
          <a:p>
            <a:r>
              <a:rPr lang="en-US" sz="1100" b="1">
                <a:latin typeface="Courier New" pitchFamily="1" charset="0"/>
                <a:cs typeface="Courier New" pitchFamily="1" charset="0"/>
              </a:rPr>
              <a:t>                # confused ze didn't know what to do.  </a:t>
            </a:r>
          </a:p>
          <a:p>
            <a:r>
              <a:rPr lang="en-US" sz="1100" b="1">
                <a:latin typeface="Courier New" pitchFamily="1" charset="0"/>
                <a:cs typeface="Courier New" pitchFamily="1" charset="0"/>
              </a:rPr>
              <a:t>3 x*** -&gt; N 0   # Picobot began to sit in the corner, </a:t>
            </a:r>
          </a:p>
          <a:p>
            <a:r>
              <a:rPr lang="en-US" sz="1100" b="1">
                <a:latin typeface="Courier New" pitchFamily="1" charset="0"/>
                <a:cs typeface="Courier New" pitchFamily="1" charset="0"/>
              </a:rPr>
              <a:t>3 N*x* -&gt; W 3   # sighing in despair.</a:t>
            </a:r>
          </a:p>
          <a:p>
            <a:r>
              <a:rPr lang="en-US" sz="1100" b="1">
                <a:latin typeface="Courier New" pitchFamily="1" charset="0"/>
                <a:cs typeface="Courier New" pitchFamily="1" charset="0"/>
              </a:rPr>
              <a:t>3 N*Wx -&gt; S 2   #   Suddenly, along came a noble grutor who</a:t>
            </a:r>
          </a:p>
          <a:p>
            <a:r>
              <a:rPr lang="en-US" sz="1100" b="1">
                <a:latin typeface="Courier New" pitchFamily="1" charset="0"/>
                <a:cs typeface="Courier New" pitchFamily="1" charset="0"/>
              </a:rPr>
              <a:t>3 NxWS -&gt; E 1   # showed Picobot the way through the maze.</a:t>
            </a:r>
          </a:p>
          <a:p>
            <a:r>
              <a:rPr lang="en-US" sz="1100" b="1">
                <a:latin typeface="Courier New" pitchFamily="1" charset="0"/>
                <a:cs typeface="Courier New" pitchFamily="1" charset="0"/>
              </a:rPr>
              <a:t>                # And there was much rejoicing. THE END</a:t>
            </a:r>
          </a:p>
        </p:txBody>
      </p:sp>
      <p:sp>
        <p:nvSpPr>
          <p:cNvPr id="132103" name="Rectangle 5"/>
          <p:cNvSpPr>
            <a:spLocks noChangeArrowheads="1"/>
          </p:cNvSpPr>
          <p:nvPr/>
        </p:nvSpPr>
        <p:spPr bwMode="auto">
          <a:xfrm>
            <a:off x="2819400" y="109538"/>
            <a:ext cx="28194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solidFill>
                  <a:srgbClr val="000000"/>
                </a:solidFill>
                <a:latin typeface="Cambria" pitchFamily="18" charset="0"/>
              </a:rPr>
              <a:t>Your Darth Vader proposes an alliance with the other Vader</a:t>
            </a:r>
          </a:p>
          <a:p>
            <a:endParaRPr lang="en-US" sz="1500">
              <a:solidFill>
                <a:srgbClr val="000000"/>
              </a:solidFill>
              <a:latin typeface="Cambria" pitchFamily="18" charset="0"/>
            </a:endParaRPr>
          </a:p>
          <a:p>
            <a:r>
              <a:rPr lang="en-US" sz="1500">
                <a:solidFill>
                  <a:srgbClr val="000000"/>
                </a:solidFill>
                <a:latin typeface="Cambria" pitchFamily="18" charset="0"/>
              </a:rPr>
              <a:t>The  other Darth Vader agrees</a:t>
            </a:r>
          </a:p>
          <a:p>
            <a:endParaRPr lang="en-US" sz="1500">
              <a:solidFill>
                <a:srgbClr val="000000"/>
              </a:solidFill>
              <a:latin typeface="Cambria" pitchFamily="18" charset="0"/>
            </a:endParaRPr>
          </a:p>
          <a:p>
            <a:r>
              <a:rPr lang="en-US" sz="1500">
                <a:solidFill>
                  <a:srgbClr val="000000"/>
                </a:solidFill>
                <a:latin typeface="Cambria" pitchFamily="18" charset="0"/>
              </a:rPr>
              <a:t>Together the Darth Vaders over throw the sith lord and begin their own rein of horror</a:t>
            </a:r>
          </a:p>
          <a:p>
            <a:endParaRPr lang="en-US" sz="1500">
              <a:solidFill>
                <a:srgbClr val="000000"/>
              </a:solidFill>
              <a:latin typeface="Cambria" pitchFamily="18" charset="0"/>
            </a:endParaRPr>
          </a:p>
          <a:p>
            <a:r>
              <a:rPr lang="en-US" sz="1500">
                <a:solidFill>
                  <a:srgbClr val="000000"/>
                </a:solidFill>
                <a:latin typeface="Cambria" pitchFamily="18" charset="0"/>
              </a:rPr>
              <a:t>The Darth Vaders are victorious</a:t>
            </a:r>
          </a:p>
          <a:p>
            <a:endParaRPr lang="en-US" sz="1500">
              <a:solidFill>
                <a:srgbClr val="000000"/>
              </a:solidFill>
              <a:latin typeface="Cambria" pitchFamily="18" charset="0"/>
            </a:endParaRPr>
          </a:p>
          <a:p>
            <a:r>
              <a:rPr lang="en-US" sz="1500">
                <a:solidFill>
                  <a:srgbClr val="000000"/>
                </a:solidFill>
                <a:latin typeface="Cambria" pitchFamily="18" charset="0"/>
              </a:rPr>
              <a:t>The galaxy loses</a:t>
            </a:r>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81000"/>
            <a:ext cx="8128000" cy="6096000"/>
          </a:xfrm>
          <a:prstGeom prst="rect">
            <a:avLst/>
          </a:prstGeom>
        </p:spPr>
      </p:pic>
      <p:sp>
        <p:nvSpPr>
          <p:cNvPr id="25602" name="Text Box 2"/>
          <p:cNvSpPr txBox="1">
            <a:spLocks noChangeArrowheads="1"/>
          </p:cNvSpPr>
          <p:nvPr>
            <p:custDataLst>
              <p:tags r:id="rId1"/>
            </p:custDataLst>
          </p:nvPr>
        </p:nvSpPr>
        <p:spPr bwMode="auto">
          <a:xfrm>
            <a:off x="6172200" y="258763"/>
            <a:ext cx="2590800" cy="731837"/>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Syntax !?!</a:t>
            </a:r>
            <a:endParaRPr lang="en-US" sz="4200" dirty="0">
              <a:latin typeface="Cambria" pitchFamily="18" charset="0"/>
              <a:cs typeface="Times New Roman" pitchFamily="1" charset="0"/>
            </a:endParaRPr>
          </a:p>
        </p:txBody>
      </p:sp>
      <p:sp>
        <p:nvSpPr>
          <p:cNvPr id="4" name="Rectangle 3"/>
          <p:cNvSpPr/>
          <p:nvPr/>
        </p:nvSpPr>
        <p:spPr>
          <a:xfrm>
            <a:off x="215900" y="6159500"/>
            <a:ext cx="4038600" cy="523220"/>
          </a:xfrm>
          <a:prstGeom prst="rect">
            <a:avLst/>
          </a:prstGeom>
          <a:solidFill>
            <a:schemeClr val="bg1">
              <a:lumMod val="50000"/>
            </a:schemeClr>
          </a:solidFill>
        </p:spPr>
        <p:txBody>
          <a:bodyPr wrap="square">
            <a:spAutoFit/>
          </a:bodyPr>
          <a:lstStyle/>
          <a:p>
            <a:r>
              <a:rPr lang="en-US" sz="2800" i="1" dirty="0" smtClean="0">
                <a:solidFill>
                  <a:schemeClr val="bg1">
                    <a:lumMod val="95000"/>
                  </a:schemeClr>
                </a:solidFill>
                <a:latin typeface="Cambria" pitchFamily="18" charset="0"/>
                <a:cs typeface="Times New Roman" pitchFamily="1" charset="0"/>
              </a:rPr>
              <a:t>... unforgivingly  literal ...</a:t>
            </a:r>
            <a:endParaRPr lang="en-US" sz="3200" i="1" dirty="0">
              <a:solidFill>
                <a:schemeClr val="bg1">
                  <a:lumMod val="95000"/>
                </a:schemeClr>
              </a:solidFill>
            </a:endParaRPr>
          </a:p>
        </p:txBody>
      </p:sp>
    </p:spTree>
    <p:extLst>
      <p:ext uri="{BB962C8B-B14F-4D97-AF65-F5344CB8AC3E}">
        <p14:creationId xmlns:p14="http://schemas.microsoft.com/office/powerpoint/2010/main" val="3688251312"/>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68300"/>
            <a:ext cx="8128000" cy="6096000"/>
          </a:xfrm>
          <a:prstGeom prst="rect">
            <a:avLst/>
          </a:prstGeom>
        </p:spPr>
      </p:pic>
      <p:sp>
        <p:nvSpPr>
          <p:cNvPr id="25602" name="Text Box 2"/>
          <p:cNvSpPr txBox="1">
            <a:spLocks noChangeArrowheads="1"/>
          </p:cNvSpPr>
          <p:nvPr>
            <p:custDataLst>
              <p:tags r:id="rId1"/>
            </p:custDataLst>
          </p:nvPr>
        </p:nvSpPr>
        <p:spPr bwMode="auto">
          <a:xfrm>
            <a:off x="6172200" y="258763"/>
            <a:ext cx="2590800" cy="731837"/>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Syntax !?!</a:t>
            </a:r>
            <a:endParaRPr lang="en-US" sz="4200" dirty="0">
              <a:latin typeface="Cambria" pitchFamily="18" charset="0"/>
              <a:cs typeface="Times New Roman" pitchFamily="1" charset="0"/>
            </a:endParaRPr>
          </a:p>
        </p:txBody>
      </p:sp>
      <p:sp>
        <p:nvSpPr>
          <p:cNvPr id="4" name="Rectangle 3"/>
          <p:cNvSpPr/>
          <p:nvPr/>
        </p:nvSpPr>
        <p:spPr>
          <a:xfrm>
            <a:off x="215900" y="6159500"/>
            <a:ext cx="4038600" cy="523220"/>
          </a:xfrm>
          <a:prstGeom prst="rect">
            <a:avLst/>
          </a:prstGeom>
          <a:solidFill>
            <a:schemeClr val="bg1">
              <a:lumMod val="50000"/>
            </a:schemeClr>
          </a:solidFill>
        </p:spPr>
        <p:txBody>
          <a:bodyPr wrap="square">
            <a:spAutoFit/>
          </a:bodyPr>
          <a:lstStyle/>
          <a:p>
            <a:r>
              <a:rPr lang="en-US" sz="2800" i="1" dirty="0" smtClean="0">
                <a:solidFill>
                  <a:schemeClr val="bg1">
                    <a:lumMod val="95000"/>
                  </a:schemeClr>
                </a:solidFill>
                <a:latin typeface="Cambria" pitchFamily="18" charset="0"/>
                <a:cs typeface="Times New Roman" pitchFamily="1" charset="0"/>
              </a:rPr>
              <a:t>... unforgivingly  literal ...</a:t>
            </a:r>
            <a:endParaRPr lang="en-US" sz="3200" i="1" dirty="0">
              <a:solidFill>
                <a:schemeClr val="bg1">
                  <a:lumMod val="95000"/>
                </a:schemeClr>
              </a:solidFill>
            </a:endParaRPr>
          </a:p>
        </p:txBody>
      </p:sp>
    </p:spTree>
    <p:extLst>
      <p:ext uri="{BB962C8B-B14F-4D97-AF65-F5344CB8AC3E}">
        <p14:creationId xmlns:p14="http://schemas.microsoft.com/office/powerpoint/2010/main" val="30133248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9705" name="Text Box 38"/>
          <p:cNvSpPr txBox="1">
            <a:spLocks noChangeArrowheads="1"/>
          </p:cNvSpPr>
          <p:nvPr>
            <p:custDataLst>
              <p:tags r:id="rId1"/>
            </p:custDataLst>
          </p:nvPr>
        </p:nvSpPr>
        <p:spPr bwMode="auto">
          <a:xfrm>
            <a:off x="215065" y="152400"/>
            <a:ext cx="8700335" cy="738664"/>
          </a:xfrm>
          <a:prstGeom prst="rect">
            <a:avLst/>
          </a:prstGeom>
          <a:solidFill>
            <a:schemeClr val="bg1">
              <a:lumMod val="95000"/>
            </a:schemeClr>
          </a:solidFill>
          <a:ln>
            <a:noFill/>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defRPr/>
            </a:pPr>
            <a:r>
              <a:rPr lang="en-US" sz="4200" dirty="0" smtClean="0">
                <a:latin typeface="Cambria" pitchFamily="18" charset="0"/>
              </a:rPr>
              <a:t>Recursive Art </a:t>
            </a:r>
            <a:r>
              <a:rPr lang="en-US" sz="4200" dirty="0" smtClean="0">
                <a:solidFill>
                  <a:srgbClr val="0A8E12"/>
                </a:solidFill>
                <a:latin typeface="Cambria" pitchFamily="18" charset="0"/>
              </a:rPr>
              <a:t>Ex. Cr.</a:t>
            </a:r>
            <a:r>
              <a:rPr lang="en-US" sz="4200" dirty="0" smtClean="0">
                <a:latin typeface="Cambria" pitchFamily="18" charset="0"/>
              </a:rPr>
              <a:t> ~ hw2pr4</a:t>
            </a:r>
            <a:endParaRPr lang="en-US" sz="4200" i="1" dirty="0" smtClean="0">
              <a:latin typeface="Cambria" pitchFamily="18" charset="0"/>
            </a:endParaRPr>
          </a:p>
        </p:txBody>
      </p:sp>
    </p:spTree>
    <p:extLst>
      <p:ext uri="{BB962C8B-B14F-4D97-AF65-F5344CB8AC3E}">
        <p14:creationId xmlns:p14="http://schemas.microsoft.com/office/powerpoint/2010/main" val="2307237882"/>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68300"/>
            <a:ext cx="8128000" cy="6096000"/>
          </a:xfrm>
          <a:prstGeom prst="rect">
            <a:avLst/>
          </a:prstGeom>
        </p:spPr>
      </p:pic>
      <p:sp>
        <p:nvSpPr>
          <p:cNvPr id="25602" name="Text Box 2"/>
          <p:cNvSpPr txBox="1">
            <a:spLocks noChangeArrowheads="1"/>
          </p:cNvSpPr>
          <p:nvPr>
            <p:custDataLst>
              <p:tags r:id="rId1"/>
            </p:custDataLst>
          </p:nvPr>
        </p:nvSpPr>
        <p:spPr bwMode="auto">
          <a:xfrm>
            <a:off x="6172200" y="258763"/>
            <a:ext cx="2590800" cy="731837"/>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Syntax !?!</a:t>
            </a:r>
            <a:endParaRPr lang="en-US" sz="4200" dirty="0">
              <a:latin typeface="Cambria" pitchFamily="18" charset="0"/>
              <a:cs typeface="Times New Roman" pitchFamily="1" charset="0"/>
            </a:endParaRPr>
          </a:p>
        </p:txBody>
      </p:sp>
      <p:sp>
        <p:nvSpPr>
          <p:cNvPr id="4" name="Rectangle 3"/>
          <p:cNvSpPr/>
          <p:nvPr/>
        </p:nvSpPr>
        <p:spPr>
          <a:xfrm>
            <a:off x="215900" y="6159500"/>
            <a:ext cx="4038600" cy="523220"/>
          </a:xfrm>
          <a:prstGeom prst="rect">
            <a:avLst/>
          </a:prstGeom>
          <a:solidFill>
            <a:schemeClr val="bg1">
              <a:lumMod val="50000"/>
            </a:schemeClr>
          </a:solidFill>
        </p:spPr>
        <p:txBody>
          <a:bodyPr wrap="square">
            <a:spAutoFit/>
          </a:bodyPr>
          <a:lstStyle/>
          <a:p>
            <a:r>
              <a:rPr lang="en-US" sz="2800" i="1" dirty="0" smtClean="0">
                <a:solidFill>
                  <a:schemeClr val="bg1">
                    <a:lumMod val="95000"/>
                  </a:schemeClr>
                </a:solidFill>
                <a:latin typeface="Cambria" pitchFamily="18" charset="0"/>
                <a:cs typeface="Times New Roman" pitchFamily="1" charset="0"/>
              </a:rPr>
              <a:t>... unforgivingly  literal ...</a:t>
            </a:r>
            <a:endParaRPr lang="en-US" sz="3200" i="1" dirty="0">
              <a:solidFill>
                <a:schemeClr val="bg1">
                  <a:lumMod val="95000"/>
                </a:schemeClr>
              </a:solidFill>
            </a:endParaRPr>
          </a:p>
        </p:txBody>
      </p:sp>
    </p:spTree>
    <p:extLst>
      <p:ext uri="{BB962C8B-B14F-4D97-AF65-F5344CB8AC3E}">
        <p14:creationId xmlns:p14="http://schemas.microsoft.com/office/powerpoint/2010/main" val="3218771324"/>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81000"/>
            <a:ext cx="8128000" cy="6096000"/>
          </a:xfrm>
          <a:prstGeom prst="rect">
            <a:avLst/>
          </a:prstGeom>
        </p:spPr>
      </p:pic>
      <p:sp>
        <p:nvSpPr>
          <p:cNvPr id="25602" name="Text Box 2"/>
          <p:cNvSpPr txBox="1">
            <a:spLocks noChangeArrowheads="1"/>
          </p:cNvSpPr>
          <p:nvPr>
            <p:custDataLst>
              <p:tags r:id="rId1"/>
            </p:custDataLst>
          </p:nvPr>
        </p:nvSpPr>
        <p:spPr bwMode="auto">
          <a:xfrm>
            <a:off x="6172200" y="258763"/>
            <a:ext cx="2590800" cy="731837"/>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Syntax !?!</a:t>
            </a:r>
            <a:endParaRPr lang="en-US" sz="4200" dirty="0">
              <a:latin typeface="Cambria" pitchFamily="18" charset="0"/>
              <a:cs typeface="Times New Roman" pitchFamily="1" charset="0"/>
            </a:endParaRPr>
          </a:p>
        </p:txBody>
      </p:sp>
      <p:sp>
        <p:nvSpPr>
          <p:cNvPr id="4" name="Rectangle 3"/>
          <p:cNvSpPr/>
          <p:nvPr/>
        </p:nvSpPr>
        <p:spPr>
          <a:xfrm>
            <a:off x="215900" y="6159500"/>
            <a:ext cx="4038600" cy="523220"/>
          </a:xfrm>
          <a:prstGeom prst="rect">
            <a:avLst/>
          </a:prstGeom>
          <a:solidFill>
            <a:schemeClr val="bg1">
              <a:lumMod val="50000"/>
            </a:schemeClr>
          </a:solidFill>
        </p:spPr>
        <p:txBody>
          <a:bodyPr wrap="square">
            <a:spAutoFit/>
          </a:bodyPr>
          <a:lstStyle/>
          <a:p>
            <a:r>
              <a:rPr lang="en-US" sz="2800" i="1" dirty="0" smtClean="0">
                <a:solidFill>
                  <a:schemeClr val="bg1">
                    <a:lumMod val="95000"/>
                  </a:schemeClr>
                </a:solidFill>
                <a:latin typeface="Cambria" pitchFamily="18" charset="0"/>
                <a:cs typeface="Times New Roman" pitchFamily="1" charset="0"/>
              </a:rPr>
              <a:t>... unforgivingly  literal ...</a:t>
            </a:r>
            <a:endParaRPr lang="en-US" sz="3200" i="1" dirty="0">
              <a:solidFill>
                <a:schemeClr val="bg1">
                  <a:lumMod val="95000"/>
                </a:schemeClr>
              </a:solidFill>
            </a:endParaRPr>
          </a:p>
        </p:txBody>
      </p:sp>
    </p:spTree>
    <p:extLst>
      <p:ext uri="{BB962C8B-B14F-4D97-AF65-F5344CB8AC3E}">
        <p14:creationId xmlns:p14="http://schemas.microsoft.com/office/powerpoint/2010/main" val="3298290895"/>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
        <p:nvSpPr>
          <p:cNvPr id="25602" name="Text Box 2"/>
          <p:cNvSpPr txBox="1">
            <a:spLocks noChangeArrowheads="1"/>
          </p:cNvSpPr>
          <p:nvPr>
            <p:custDataLst>
              <p:tags r:id="rId1"/>
            </p:custDataLst>
          </p:nvPr>
        </p:nvSpPr>
        <p:spPr bwMode="auto">
          <a:xfrm>
            <a:off x="203200" y="175280"/>
            <a:ext cx="4902200" cy="738664"/>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Celebrating syntax!</a:t>
            </a:r>
            <a:endParaRPr lang="en-US" sz="4200" dirty="0">
              <a:latin typeface="Cambria" pitchFamily="18" charset="0"/>
              <a:cs typeface="Times New Roman" pitchFamily="1" charset="0"/>
            </a:endParaRPr>
          </a:p>
        </p:txBody>
      </p:sp>
      <p:sp>
        <p:nvSpPr>
          <p:cNvPr id="6" name="Text Box 2"/>
          <p:cNvSpPr txBox="1">
            <a:spLocks noChangeArrowheads="1"/>
          </p:cNvSpPr>
          <p:nvPr>
            <p:custDataLst>
              <p:tags r:id="rId2"/>
            </p:custDataLst>
          </p:nvPr>
        </p:nvSpPr>
        <p:spPr bwMode="auto">
          <a:xfrm rot="21112258">
            <a:off x="7612511" y="5879785"/>
            <a:ext cx="1320800" cy="738664"/>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100" dirty="0" smtClean="0">
                <a:latin typeface="Cambria" pitchFamily="18" charset="0"/>
                <a:cs typeface="Times New Roman" pitchFamily="1" charset="0"/>
              </a:rPr>
              <a:t>Thanks, Irene!</a:t>
            </a:r>
            <a:endParaRPr lang="en-US" sz="2100" dirty="0">
              <a:latin typeface="Cambria" pitchFamily="18" charset="0"/>
              <a:cs typeface="Times New Roman" pitchFamily="1" charset="0"/>
            </a:endParaRPr>
          </a:p>
        </p:txBody>
      </p:sp>
    </p:spTree>
    <p:extLst>
      <p:ext uri="{BB962C8B-B14F-4D97-AF65-F5344CB8AC3E}">
        <p14:creationId xmlns:p14="http://schemas.microsoft.com/office/powerpoint/2010/main" val="951704561"/>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custDataLst>
              <p:tags r:id="rId1"/>
            </p:custDataLst>
          </p:nvPr>
        </p:nvSpPr>
        <p:spPr bwMode="auto">
          <a:xfrm>
            <a:off x="1568450" y="152400"/>
            <a:ext cx="612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Syntax vs. Semantics</a:t>
            </a:r>
            <a:endParaRPr lang="en-US" sz="4200" dirty="0">
              <a:latin typeface="Cambria" pitchFamily="18" charset="0"/>
              <a:cs typeface="Times New Roman" pitchFamily="1" charset="0"/>
            </a:endParaRPr>
          </a:p>
        </p:txBody>
      </p:sp>
      <p:sp>
        <p:nvSpPr>
          <p:cNvPr id="4" name="Rectangle 3"/>
          <p:cNvSpPr/>
          <p:nvPr/>
        </p:nvSpPr>
        <p:spPr>
          <a:xfrm>
            <a:off x="1568451" y="5867400"/>
            <a:ext cx="5807074" cy="738664"/>
          </a:xfrm>
          <a:prstGeom prst="rect">
            <a:avLst/>
          </a:prstGeom>
        </p:spPr>
        <p:txBody>
          <a:bodyPr wrap="square">
            <a:spAutoFit/>
          </a:bodyPr>
          <a:lstStyle/>
          <a:p>
            <a:pPr algn="ctr"/>
            <a:r>
              <a:rPr lang="en-US" sz="2100" dirty="0">
                <a:solidFill>
                  <a:srgbClr val="000000"/>
                </a:solidFill>
                <a:latin typeface="Cambria" pitchFamily="18" charset="0"/>
                <a:cs typeface="Times New Roman" pitchFamily="1" charset="0"/>
              </a:rPr>
              <a:t>C</a:t>
            </a:r>
            <a:r>
              <a:rPr lang="en-US" sz="2100" dirty="0" smtClean="0">
                <a:solidFill>
                  <a:srgbClr val="000000"/>
                </a:solidFill>
                <a:latin typeface="Cambria" pitchFamily="18" charset="0"/>
                <a:cs typeface="Times New Roman" pitchFamily="1" charset="0"/>
              </a:rPr>
              <a:t>ome by the 5C Software Career Fair! </a:t>
            </a:r>
          </a:p>
          <a:p>
            <a:pPr algn="ctr"/>
            <a:r>
              <a:rPr lang="en-US" sz="2100" dirty="0" smtClean="0">
                <a:solidFill>
                  <a:srgbClr val="000000"/>
                </a:solidFill>
                <a:latin typeface="Cambria" pitchFamily="18" charset="0"/>
                <a:cs typeface="Times New Roman" pitchFamily="1" charset="0"/>
              </a:rPr>
              <a:t>Thursday, September 21 at HMC's LAC, 1</a:t>
            </a:r>
            <a:r>
              <a:rPr lang="en-US" sz="2100" baseline="30000" dirty="0" smtClean="0">
                <a:solidFill>
                  <a:srgbClr val="000000"/>
                </a:solidFill>
                <a:latin typeface="Cambria" pitchFamily="18" charset="0"/>
                <a:cs typeface="Times New Roman" pitchFamily="1" charset="0"/>
              </a:rPr>
              <a:t>st</a:t>
            </a:r>
            <a:r>
              <a:rPr lang="en-US" sz="2100" dirty="0" smtClean="0">
                <a:solidFill>
                  <a:srgbClr val="000000"/>
                </a:solidFill>
                <a:latin typeface="Cambria" pitchFamily="18" charset="0"/>
                <a:cs typeface="Times New Roman" pitchFamily="1" charset="0"/>
              </a:rPr>
              <a:t> floor</a:t>
            </a: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883" r="6244"/>
          <a:stretch/>
        </p:blipFill>
        <p:spPr>
          <a:xfrm>
            <a:off x="5105400" y="1143000"/>
            <a:ext cx="3850341" cy="4432123"/>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29973"/>
          <a:stretch/>
        </p:blipFill>
        <p:spPr>
          <a:xfrm>
            <a:off x="171448" y="1142999"/>
            <a:ext cx="4746866" cy="4432123"/>
          </a:xfrm>
          <a:prstGeom prst="rect">
            <a:avLst/>
          </a:prstGeom>
        </p:spPr>
      </p:pic>
    </p:spTree>
    <p:extLst>
      <p:ext uri="{BB962C8B-B14F-4D97-AF65-F5344CB8AC3E}">
        <p14:creationId xmlns:p14="http://schemas.microsoft.com/office/powerpoint/2010/main" val="314889666"/>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0"/>
            <a:ext cx="9143999" cy="6857999"/>
          </a:xfrm>
          <a:prstGeom prst="rect">
            <a:avLst/>
          </a:prstGeom>
        </p:spPr>
      </p:pic>
      <p:sp>
        <p:nvSpPr>
          <p:cNvPr id="14339" name="Text Box 9"/>
          <p:cNvSpPr txBox="1">
            <a:spLocks noChangeArrowheads="1"/>
          </p:cNvSpPr>
          <p:nvPr>
            <p:custDataLst>
              <p:tags r:id="rId1"/>
            </p:custDataLst>
          </p:nvPr>
        </p:nvSpPr>
        <p:spPr bwMode="auto">
          <a:xfrm>
            <a:off x="381000" y="6248400"/>
            <a:ext cx="8382000" cy="457200"/>
          </a:xfrm>
          <a:prstGeom prst="rect">
            <a:avLst/>
          </a:prstGeom>
          <a:solidFill>
            <a:schemeClr val="bg2"/>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chemeClr val="bg1"/>
                </a:solidFill>
                <a:latin typeface="Georgia" pitchFamily="1" charset="0"/>
              </a:rPr>
              <a:t>Career </a:t>
            </a:r>
            <a:r>
              <a:rPr lang="en-US" b="1" dirty="0" err="1" smtClean="0">
                <a:solidFill>
                  <a:schemeClr val="bg1"/>
                </a:solidFill>
                <a:latin typeface="Georgia" pitchFamily="1" charset="0"/>
              </a:rPr>
              <a:t>Fair'ers</a:t>
            </a:r>
            <a:r>
              <a:rPr lang="en-US" b="1" dirty="0">
                <a:solidFill>
                  <a:schemeClr val="bg1"/>
                </a:solidFill>
                <a:latin typeface="Georgia" pitchFamily="1" charset="0"/>
              </a:rPr>
              <a:t>!</a:t>
            </a:r>
          </a:p>
        </p:txBody>
      </p:sp>
    </p:spTree>
    <p:extLst>
      <p:ext uri="{BB962C8B-B14F-4D97-AF65-F5344CB8AC3E}">
        <p14:creationId xmlns:p14="http://schemas.microsoft.com/office/powerpoint/2010/main" val="330660569"/>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0"/>
            <a:ext cx="9143999" cy="6857999"/>
          </a:xfrm>
          <a:prstGeom prst="rect">
            <a:avLst/>
          </a:prstGeom>
        </p:spPr>
      </p:pic>
      <p:sp>
        <p:nvSpPr>
          <p:cNvPr id="14339" name="Text Box 9"/>
          <p:cNvSpPr txBox="1">
            <a:spLocks noChangeArrowheads="1"/>
          </p:cNvSpPr>
          <p:nvPr>
            <p:custDataLst>
              <p:tags r:id="rId1"/>
            </p:custDataLst>
          </p:nvPr>
        </p:nvSpPr>
        <p:spPr bwMode="auto">
          <a:xfrm>
            <a:off x="381000" y="6248400"/>
            <a:ext cx="8382000" cy="457200"/>
          </a:xfrm>
          <a:prstGeom prst="rect">
            <a:avLst/>
          </a:prstGeom>
          <a:solidFill>
            <a:schemeClr val="bg2"/>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chemeClr val="bg1"/>
                </a:solidFill>
                <a:latin typeface="Georgia" pitchFamily="1" charset="0"/>
              </a:rPr>
              <a:t>2017's Career Fair...   (!)</a:t>
            </a:r>
            <a:endParaRPr lang="en-US" b="1" dirty="0">
              <a:solidFill>
                <a:schemeClr val="bg1"/>
              </a:solidFill>
              <a:latin typeface="Georgia" pitchFamily="1" charset="0"/>
            </a:endParaRPr>
          </a:p>
        </p:txBody>
      </p:sp>
    </p:spTree>
    <p:extLst>
      <p:ext uri="{BB962C8B-B14F-4D97-AF65-F5344CB8AC3E}">
        <p14:creationId xmlns:p14="http://schemas.microsoft.com/office/powerpoint/2010/main" val="3485178147"/>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0"/>
            <a:ext cx="9143999" cy="6857999"/>
          </a:xfrm>
          <a:prstGeom prst="rect">
            <a:avLst/>
          </a:prstGeom>
        </p:spPr>
      </p:pic>
      <p:sp>
        <p:nvSpPr>
          <p:cNvPr id="14339" name="Text Box 9"/>
          <p:cNvSpPr txBox="1">
            <a:spLocks noChangeArrowheads="1"/>
          </p:cNvSpPr>
          <p:nvPr>
            <p:custDataLst>
              <p:tags r:id="rId1"/>
            </p:custDataLst>
          </p:nvPr>
        </p:nvSpPr>
        <p:spPr bwMode="auto">
          <a:xfrm>
            <a:off x="381000" y="6248400"/>
            <a:ext cx="8382000" cy="457200"/>
          </a:xfrm>
          <a:prstGeom prst="rect">
            <a:avLst/>
          </a:prstGeom>
          <a:solidFill>
            <a:schemeClr val="bg2"/>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err="1" smtClean="0">
                <a:solidFill>
                  <a:schemeClr val="bg1"/>
                </a:solidFill>
                <a:latin typeface="Georgia" pitchFamily="1" charset="0"/>
              </a:rPr>
              <a:t>Cyriak</a:t>
            </a:r>
            <a:endParaRPr lang="en-US" b="1" dirty="0">
              <a:solidFill>
                <a:schemeClr val="bg1"/>
              </a:solidFill>
              <a:latin typeface="Georgia" pitchFamily="1" charset="0"/>
            </a:endParaRPr>
          </a:p>
        </p:txBody>
      </p:sp>
    </p:spTree>
    <p:extLst>
      <p:ext uri="{BB962C8B-B14F-4D97-AF65-F5344CB8AC3E}">
        <p14:creationId xmlns:p14="http://schemas.microsoft.com/office/powerpoint/2010/main" val="3297823744"/>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6" name="Text Box 11"/>
          <p:cNvSpPr txBox="1">
            <a:spLocks noChangeArrowheads="1"/>
          </p:cNvSpPr>
          <p:nvPr>
            <p:custDataLst>
              <p:tags r:id="rId1"/>
            </p:custDataLst>
          </p:nvPr>
        </p:nvSpPr>
        <p:spPr bwMode="auto">
          <a:xfrm>
            <a:off x="325438" y="1050760"/>
            <a:ext cx="762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n**2 </a:t>
            </a:r>
            <a:r>
              <a:rPr lang="en-US" b="1" dirty="0">
                <a:solidFill>
                  <a:srgbClr val="DA740E"/>
                </a:solidFill>
                <a:latin typeface="Courier New" pitchFamily="1" charset="0"/>
              </a:rPr>
              <a:t>for</a:t>
            </a:r>
            <a:r>
              <a:rPr lang="en-US" b="1" dirty="0">
                <a:latin typeface="Courier New" pitchFamily="1" charset="0"/>
              </a:rPr>
              <a:t> n </a:t>
            </a:r>
            <a:r>
              <a:rPr lang="en-US" b="1" dirty="0" smtClean="0">
                <a:solidFill>
                  <a:srgbClr val="CA770E"/>
                </a:solidFill>
                <a:latin typeface="Courier New" pitchFamily="1" charset="0"/>
              </a:rPr>
              <a:t>in </a:t>
            </a:r>
            <a:r>
              <a:rPr lang="en-US" b="1" dirty="0" smtClean="0">
                <a:latin typeface="Courier New" pitchFamily="1" charset="0"/>
              </a:rPr>
              <a:t> </a:t>
            </a:r>
            <a:r>
              <a:rPr lang="en-US" b="1" dirty="0" smtClean="0">
                <a:solidFill>
                  <a:srgbClr val="9A04B8"/>
                </a:solidFill>
                <a:latin typeface="Courier New" pitchFamily="1" charset="0"/>
              </a:rPr>
              <a:t>range</a:t>
            </a:r>
            <a:r>
              <a:rPr lang="en-US" b="1" dirty="0" smtClean="0">
                <a:latin typeface="Courier New" pitchFamily="1" charset="0"/>
              </a:rPr>
              <a:t>(0,5</a:t>
            </a:r>
            <a:r>
              <a:rPr lang="en-US" b="1" dirty="0">
                <a:latin typeface="Courier New" pitchFamily="1" charset="0"/>
              </a:rPr>
              <a:t>) </a:t>
            </a:r>
            <a:r>
              <a:rPr lang="en-US" sz="3200" b="1" dirty="0" smtClean="0">
                <a:latin typeface="Courier New" pitchFamily="1" charset="0"/>
              </a:rPr>
              <a:t>]  </a:t>
            </a:r>
            <a:endParaRPr lang="en-US" sz="3200" b="1" dirty="0">
              <a:latin typeface="Courier New" pitchFamily="1" charset="0"/>
            </a:endParaRPr>
          </a:p>
        </p:txBody>
      </p:sp>
      <p:sp>
        <p:nvSpPr>
          <p:cNvPr id="30722" name="Text Box 2"/>
          <p:cNvSpPr txBox="1">
            <a:spLocks noChangeArrowheads="1"/>
          </p:cNvSpPr>
          <p:nvPr>
            <p:custDataLst>
              <p:tags r:id="rId2"/>
            </p:custDataLst>
          </p:nvPr>
        </p:nvSpPr>
        <p:spPr bwMode="auto">
          <a:xfrm>
            <a:off x="146050" y="147638"/>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dirty="0">
                <a:latin typeface="Times New Roman" pitchFamily="1" charset="0"/>
              </a:rPr>
              <a:t>Quiz!  </a:t>
            </a:r>
            <a:endParaRPr lang="en-US" dirty="0">
              <a:latin typeface="Times New Roman" pitchFamily="1" charset="0"/>
            </a:endParaRPr>
          </a:p>
        </p:txBody>
      </p:sp>
      <p:sp>
        <p:nvSpPr>
          <p:cNvPr id="30725" name="Text Box 11"/>
          <p:cNvSpPr txBox="1">
            <a:spLocks noChangeArrowheads="1"/>
          </p:cNvSpPr>
          <p:nvPr>
            <p:custDataLst>
              <p:tags r:id="rId3"/>
            </p:custDataLst>
          </p:nvPr>
        </p:nvSpPr>
        <p:spPr bwMode="auto">
          <a:xfrm>
            <a:off x="325438" y="3343275"/>
            <a:ext cx="739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s[1::2] </a:t>
            </a:r>
            <a:r>
              <a:rPr lang="en-US" b="1">
                <a:solidFill>
                  <a:srgbClr val="DA740E"/>
                </a:solidFill>
                <a:latin typeface="Courier New" pitchFamily="1" charset="0"/>
              </a:rPr>
              <a:t>for</a:t>
            </a:r>
            <a:r>
              <a:rPr lang="en-US" b="1">
                <a:latin typeface="Courier New" pitchFamily="1" charset="0"/>
              </a:rPr>
              <a:t> s </a:t>
            </a:r>
            <a:r>
              <a:rPr lang="en-US" b="1">
                <a:solidFill>
                  <a:srgbClr val="CA770E"/>
                </a:solidFill>
                <a:latin typeface="Courier New" pitchFamily="1" charset="0"/>
              </a:rPr>
              <a:t>in</a:t>
            </a:r>
            <a:r>
              <a:rPr lang="en-US" b="1">
                <a:latin typeface="Courier New" pitchFamily="1" charset="0"/>
              </a:rPr>
              <a:t> [</a:t>
            </a:r>
            <a:r>
              <a:rPr lang="en-US" b="1">
                <a:solidFill>
                  <a:srgbClr val="0A8E12"/>
                </a:solidFill>
                <a:latin typeface="Courier New" pitchFamily="1" charset="0"/>
              </a:rPr>
              <a:t>'aces'</a:t>
            </a:r>
            <a:r>
              <a:rPr lang="en-US" b="1">
                <a:latin typeface="Courier New" pitchFamily="1" charset="0"/>
              </a:rPr>
              <a:t>,</a:t>
            </a:r>
            <a:r>
              <a:rPr lang="en-US" b="1">
                <a:solidFill>
                  <a:srgbClr val="0A8E12"/>
                </a:solidFill>
                <a:latin typeface="Courier New" pitchFamily="1" charset="0"/>
              </a:rPr>
              <a:t>'451!'</a:t>
            </a:r>
            <a:r>
              <a:rPr lang="en-US" b="1">
                <a:latin typeface="Courier New" pitchFamily="1" charset="0"/>
              </a:rPr>
              <a:t>] </a:t>
            </a:r>
            <a:r>
              <a:rPr lang="en-US" sz="3200" b="1">
                <a:latin typeface="Courier New" pitchFamily="1" charset="0"/>
              </a:rPr>
              <a:t>]</a:t>
            </a:r>
          </a:p>
        </p:txBody>
      </p:sp>
      <p:sp>
        <p:nvSpPr>
          <p:cNvPr id="30727" name="Text Box 11"/>
          <p:cNvSpPr txBox="1">
            <a:spLocks noChangeArrowheads="1"/>
          </p:cNvSpPr>
          <p:nvPr>
            <p:custDataLst>
              <p:tags r:id="rId4"/>
            </p:custDataLst>
          </p:nvPr>
        </p:nvSpPr>
        <p:spPr bwMode="auto">
          <a:xfrm>
            <a:off x="325438" y="2147888"/>
            <a:ext cx="426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sz="2100" b="1" dirty="0">
                <a:latin typeface="Courier New" pitchFamily="1" charset="0"/>
              </a:rPr>
              <a:t> 42 </a:t>
            </a:r>
            <a:r>
              <a:rPr lang="en-US" sz="2100" b="1" dirty="0">
                <a:solidFill>
                  <a:srgbClr val="DA740E"/>
                </a:solidFill>
                <a:latin typeface="Courier New" pitchFamily="1" charset="0"/>
              </a:rPr>
              <a:t>for</a:t>
            </a:r>
            <a:r>
              <a:rPr lang="en-US" sz="2100" b="1" dirty="0">
                <a:latin typeface="Courier New" pitchFamily="1" charset="0"/>
              </a:rPr>
              <a:t> z </a:t>
            </a:r>
            <a:r>
              <a:rPr lang="en-US" sz="2100" b="1" dirty="0">
                <a:solidFill>
                  <a:srgbClr val="CA770E"/>
                </a:solidFill>
                <a:latin typeface="Courier New" pitchFamily="1" charset="0"/>
              </a:rPr>
              <a:t>in</a:t>
            </a:r>
            <a:r>
              <a:rPr lang="en-US" sz="2100" b="1" dirty="0">
                <a:latin typeface="Courier New" pitchFamily="1" charset="0"/>
              </a:rPr>
              <a:t> [0,1,2] </a:t>
            </a:r>
            <a:r>
              <a:rPr lang="en-US" sz="3200" b="1" dirty="0">
                <a:latin typeface="Courier New" pitchFamily="1" charset="0"/>
              </a:rPr>
              <a:t>]</a:t>
            </a:r>
          </a:p>
        </p:txBody>
      </p:sp>
      <p:sp>
        <p:nvSpPr>
          <p:cNvPr id="30728" name="Rectangle 18"/>
          <p:cNvSpPr>
            <a:spLocks noChangeArrowheads="1"/>
          </p:cNvSpPr>
          <p:nvPr/>
        </p:nvSpPr>
        <p:spPr bwMode="auto">
          <a:xfrm>
            <a:off x="1663700" y="252413"/>
            <a:ext cx="358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dirty="0">
                <a:latin typeface="Cambria" pitchFamily="18" charset="0"/>
              </a:rPr>
              <a:t>A </a:t>
            </a:r>
            <a:r>
              <a:rPr lang="en-US" sz="1800" b="1" dirty="0">
                <a:latin typeface="Courier New" pitchFamily="1" charset="0"/>
                <a:cs typeface="Courier New" pitchFamily="1" charset="0"/>
              </a:rPr>
              <a:t>range</a:t>
            </a:r>
            <a:r>
              <a:rPr lang="en-US" sz="1800" dirty="0">
                <a:latin typeface="Cambria" pitchFamily="18" charset="0"/>
              </a:rPr>
              <a:t> of </a:t>
            </a:r>
            <a:r>
              <a:rPr lang="en-US" sz="1800" dirty="0" smtClean="0">
                <a:latin typeface="Cambria" pitchFamily="18" charset="0"/>
              </a:rPr>
              <a:t>list comprehensions...</a:t>
            </a:r>
            <a:endParaRPr lang="en-US" sz="1800" dirty="0">
              <a:latin typeface="Cambria" pitchFamily="18" charset="0"/>
            </a:endParaRPr>
          </a:p>
        </p:txBody>
      </p:sp>
      <p:sp>
        <p:nvSpPr>
          <p:cNvPr id="30729" name="Rectangle 19"/>
          <p:cNvSpPr>
            <a:spLocks noChangeArrowheads="1"/>
          </p:cNvSpPr>
          <p:nvPr/>
        </p:nvSpPr>
        <p:spPr bwMode="auto">
          <a:xfrm>
            <a:off x="1663700" y="492125"/>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Write Python's result for each L.C.:</a:t>
            </a:r>
          </a:p>
        </p:txBody>
      </p:sp>
      <p:cxnSp>
        <p:nvCxnSpPr>
          <p:cNvPr id="30730" name="Straight Connector 21"/>
          <p:cNvCxnSpPr>
            <a:cxnSpLocks noChangeShapeType="1"/>
          </p:cNvCxnSpPr>
          <p:nvPr/>
        </p:nvCxnSpPr>
        <p:spPr bwMode="auto">
          <a:xfrm>
            <a:off x="460713" y="2123910"/>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1" name="Straight Connector 22"/>
          <p:cNvCxnSpPr>
            <a:cxnSpLocks noChangeShapeType="1"/>
          </p:cNvCxnSpPr>
          <p:nvPr/>
        </p:nvCxnSpPr>
        <p:spPr bwMode="auto">
          <a:xfrm>
            <a:off x="460713" y="3262148"/>
            <a:ext cx="82581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2" name="Straight Connector 23"/>
          <p:cNvCxnSpPr>
            <a:cxnSpLocks noChangeShapeType="1"/>
          </p:cNvCxnSpPr>
          <p:nvPr/>
        </p:nvCxnSpPr>
        <p:spPr bwMode="auto">
          <a:xfrm>
            <a:off x="460713" y="4400385"/>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3" name="Straight Connector 24"/>
          <p:cNvCxnSpPr>
            <a:cxnSpLocks noChangeShapeType="1"/>
          </p:cNvCxnSpPr>
          <p:nvPr/>
        </p:nvCxnSpPr>
        <p:spPr bwMode="auto">
          <a:xfrm>
            <a:off x="460713" y="5538623"/>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4" name="Text Box 11"/>
          <p:cNvSpPr txBox="1">
            <a:spLocks noChangeArrowheads="1"/>
          </p:cNvSpPr>
          <p:nvPr>
            <p:custDataLst>
              <p:tags r:id="rId5"/>
            </p:custDataLst>
          </p:nvPr>
        </p:nvSpPr>
        <p:spPr bwMode="auto">
          <a:xfrm>
            <a:off x="4745038" y="2147888"/>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sz="2100" b="1" dirty="0">
                <a:latin typeface="Courier New" pitchFamily="1" charset="0"/>
              </a:rPr>
              <a:t> z </a:t>
            </a:r>
            <a:r>
              <a:rPr lang="en-US" sz="2100" b="1" dirty="0">
                <a:solidFill>
                  <a:srgbClr val="DA740E"/>
                </a:solidFill>
                <a:latin typeface="Courier New" pitchFamily="1" charset="0"/>
              </a:rPr>
              <a:t>for</a:t>
            </a:r>
            <a:r>
              <a:rPr lang="en-US" sz="2100" b="1" dirty="0">
                <a:latin typeface="Courier New" pitchFamily="1" charset="0"/>
              </a:rPr>
              <a:t> z </a:t>
            </a:r>
            <a:r>
              <a:rPr lang="en-US" sz="2100" b="1" dirty="0">
                <a:solidFill>
                  <a:srgbClr val="CA770E"/>
                </a:solidFill>
                <a:latin typeface="Courier New" pitchFamily="1" charset="0"/>
              </a:rPr>
              <a:t>in</a:t>
            </a:r>
            <a:r>
              <a:rPr lang="en-US" sz="2100" b="1" dirty="0">
                <a:latin typeface="Courier New" pitchFamily="1" charset="0"/>
              </a:rPr>
              <a:t> [0,1,2] </a:t>
            </a:r>
            <a:r>
              <a:rPr lang="en-US" sz="3200" b="1" dirty="0">
                <a:latin typeface="Courier New" pitchFamily="1" charset="0"/>
              </a:rPr>
              <a:t>]</a:t>
            </a:r>
          </a:p>
        </p:txBody>
      </p:sp>
      <p:cxnSp>
        <p:nvCxnSpPr>
          <p:cNvPr id="30735" name="Straight Connector 42"/>
          <p:cNvCxnSpPr>
            <a:cxnSpLocks noChangeShapeType="1"/>
          </p:cNvCxnSpPr>
          <p:nvPr/>
        </p:nvCxnSpPr>
        <p:spPr bwMode="auto">
          <a:xfrm rot="5400000">
            <a:off x="4020343" y="2694617"/>
            <a:ext cx="1103313"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grpSp>
        <p:nvGrpSpPr>
          <p:cNvPr id="34" name="Group 20"/>
          <p:cNvGrpSpPr>
            <a:grpSpLocks/>
          </p:cNvGrpSpPr>
          <p:nvPr>
            <p:custDataLst>
              <p:tags r:id="rId6"/>
            </p:custDataLst>
          </p:nvPr>
        </p:nvGrpSpPr>
        <p:grpSpPr bwMode="auto">
          <a:xfrm>
            <a:off x="8614410" y="6193245"/>
            <a:ext cx="377190" cy="479017"/>
            <a:chOff x="2928" y="1051"/>
            <a:chExt cx="840" cy="957"/>
          </a:xfrm>
        </p:grpSpPr>
        <p:sp>
          <p:nvSpPr>
            <p:cNvPr id="35" name="Freeform 21"/>
            <p:cNvSpPr>
              <a:spLocks/>
            </p:cNvSpPr>
            <p:nvPr>
              <p:custDataLst>
                <p:tags r:id="rId15"/>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6" name="Oval 22"/>
            <p:cNvSpPr>
              <a:spLocks noChangeArrowheads="1"/>
            </p:cNvSpPr>
            <p:nvPr>
              <p:custDataLst>
                <p:tags r:id="rId1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7" name="Oval 23"/>
            <p:cNvSpPr>
              <a:spLocks noChangeArrowheads="1"/>
            </p:cNvSpPr>
            <p:nvPr>
              <p:custDataLst>
                <p:tags r:id="rId1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8" name="Oval 24"/>
            <p:cNvSpPr>
              <a:spLocks noChangeArrowheads="1"/>
            </p:cNvSpPr>
            <p:nvPr>
              <p:custDataLst>
                <p:tags r:id="rId1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 name="Oval 25"/>
            <p:cNvSpPr>
              <a:spLocks noChangeArrowheads="1"/>
            </p:cNvSpPr>
            <p:nvPr>
              <p:custDataLst>
                <p:tags r:id="rId1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 name="Oval 26"/>
            <p:cNvSpPr>
              <a:spLocks noChangeArrowheads="1"/>
            </p:cNvSpPr>
            <p:nvPr>
              <p:custDataLst>
                <p:tags r:id="rId2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 name="Oval 27"/>
            <p:cNvSpPr>
              <a:spLocks noChangeArrowheads="1"/>
            </p:cNvSpPr>
            <p:nvPr>
              <p:custDataLst>
                <p:tags r:id="rId2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Oval 28"/>
            <p:cNvSpPr>
              <a:spLocks noChangeArrowheads="1"/>
            </p:cNvSpPr>
            <p:nvPr>
              <p:custDataLst>
                <p:tags r:id="rId2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AutoShape 29"/>
            <p:cNvSpPr>
              <a:spLocks noChangeArrowheads="1"/>
            </p:cNvSpPr>
            <p:nvPr>
              <p:custDataLst>
                <p:tags r:id="rId2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4" name="Freeform 30"/>
            <p:cNvSpPr>
              <a:spLocks/>
            </p:cNvSpPr>
            <p:nvPr>
              <p:custDataLst>
                <p:tags r:id="rId2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5" name="Freeform 31"/>
            <p:cNvSpPr>
              <a:spLocks/>
            </p:cNvSpPr>
            <p:nvPr>
              <p:custDataLst>
                <p:tags r:id="rId2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6" name="Freeform 32"/>
            <p:cNvSpPr>
              <a:spLocks/>
            </p:cNvSpPr>
            <p:nvPr>
              <p:custDataLst>
                <p:tags r:id="rId2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7" name="Freeform 33"/>
            <p:cNvSpPr>
              <a:spLocks/>
            </p:cNvSpPr>
            <p:nvPr>
              <p:custDataLst>
                <p:tags r:id="rId2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8" name="Text Box 10"/>
          <p:cNvSpPr txBox="1">
            <a:spLocks noChangeArrowheads="1"/>
          </p:cNvSpPr>
          <p:nvPr/>
        </p:nvSpPr>
        <p:spPr bwMode="auto">
          <a:xfrm>
            <a:off x="7415464" y="6236368"/>
            <a:ext cx="129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00" dirty="0" smtClean="0">
                <a:solidFill>
                  <a:srgbClr val="0A8E12"/>
                </a:solidFill>
                <a:latin typeface="Cambria" pitchFamily="18" charset="0"/>
              </a:rPr>
              <a:t>Got it!  But what about that </a:t>
            </a:r>
            <a:r>
              <a:rPr lang="en-US" sz="1000" i="1" dirty="0" smtClean="0">
                <a:solidFill>
                  <a:srgbClr val="0A8E12"/>
                </a:solidFill>
                <a:latin typeface="Cambria" pitchFamily="18" charset="0"/>
              </a:rPr>
              <a:t>name</a:t>
            </a:r>
            <a:r>
              <a:rPr lang="en-US" sz="1000" dirty="0" smtClean="0">
                <a:solidFill>
                  <a:srgbClr val="0A8E12"/>
                </a:solidFill>
                <a:latin typeface="Cambria" pitchFamily="18" charset="0"/>
              </a:rPr>
              <a:t>?</a:t>
            </a:r>
            <a:endParaRPr lang="en-US" sz="1000" dirty="0">
              <a:solidFill>
                <a:srgbClr val="0A8E12"/>
              </a:solidFill>
              <a:latin typeface="Cambria" pitchFamily="18" charset="0"/>
            </a:endParaRPr>
          </a:p>
        </p:txBody>
      </p:sp>
      <p:sp>
        <p:nvSpPr>
          <p:cNvPr id="50" name="Text Box 11"/>
          <p:cNvSpPr txBox="1">
            <a:spLocks noChangeArrowheads="1"/>
          </p:cNvSpPr>
          <p:nvPr>
            <p:custDataLst>
              <p:tags r:id="rId7"/>
            </p:custDataLst>
          </p:nvPr>
        </p:nvSpPr>
        <p:spPr bwMode="auto">
          <a:xfrm>
            <a:off x="325438" y="5591175"/>
            <a:ext cx="7848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a*(a-1) </a:t>
            </a:r>
            <a:r>
              <a:rPr lang="en-US" b="1" dirty="0">
                <a:solidFill>
                  <a:srgbClr val="DA740E"/>
                </a:solidFill>
                <a:latin typeface="Courier New" pitchFamily="1" charset="0"/>
              </a:rPr>
              <a:t>for</a:t>
            </a:r>
            <a:r>
              <a:rPr lang="en-US" b="1" dirty="0">
                <a:latin typeface="Courier New" pitchFamily="1" charset="0"/>
              </a:rPr>
              <a:t> a </a:t>
            </a:r>
            <a:r>
              <a:rPr lang="en-US" b="1" dirty="0" smtClean="0">
                <a:solidFill>
                  <a:srgbClr val="CA770E"/>
                </a:solidFill>
                <a:latin typeface="Courier New" pitchFamily="1" charset="0"/>
              </a:rPr>
              <a:t>in </a:t>
            </a:r>
            <a:r>
              <a:rPr lang="en-US" b="1" dirty="0" smtClean="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(8) </a:t>
            </a:r>
            <a:r>
              <a:rPr lang="en-US" b="1" dirty="0">
                <a:solidFill>
                  <a:srgbClr val="CA770E"/>
                </a:solidFill>
                <a:latin typeface="Courier New" pitchFamily="1" charset="0"/>
              </a:rPr>
              <a:t>if</a:t>
            </a:r>
            <a:r>
              <a:rPr lang="en-US" b="1" dirty="0">
                <a:latin typeface="Courier New" pitchFamily="1" charset="0"/>
              </a:rPr>
              <a:t> a%2==1 </a:t>
            </a:r>
            <a:r>
              <a:rPr lang="en-US" sz="3200" b="1" dirty="0">
                <a:latin typeface="Courier New" pitchFamily="1" charset="0"/>
              </a:rPr>
              <a:t>]</a:t>
            </a:r>
          </a:p>
        </p:txBody>
      </p:sp>
      <p:sp>
        <p:nvSpPr>
          <p:cNvPr id="51" name="Text Box 11"/>
          <p:cNvSpPr txBox="1">
            <a:spLocks noChangeArrowheads="1"/>
          </p:cNvSpPr>
          <p:nvPr>
            <p:custDataLst>
              <p:tags r:id="rId8"/>
            </p:custDataLst>
          </p:nvPr>
        </p:nvSpPr>
        <p:spPr bwMode="auto">
          <a:xfrm>
            <a:off x="325438" y="4467225"/>
            <a:ext cx="82889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-7*b </a:t>
            </a:r>
            <a:r>
              <a:rPr lang="en-US" b="1" dirty="0">
                <a:solidFill>
                  <a:srgbClr val="DA740E"/>
                </a:solidFill>
                <a:latin typeface="Courier New" pitchFamily="1" charset="0"/>
              </a:rPr>
              <a:t>for</a:t>
            </a:r>
            <a:r>
              <a:rPr lang="en-US" b="1" dirty="0">
                <a:latin typeface="Courier New" pitchFamily="1" charset="0"/>
              </a:rPr>
              <a:t> b </a:t>
            </a:r>
            <a:r>
              <a:rPr lang="en-US" b="1" dirty="0" smtClean="0">
                <a:solidFill>
                  <a:srgbClr val="CA770E"/>
                </a:solidFill>
                <a:latin typeface="Courier New" pitchFamily="1" charset="0"/>
              </a:rPr>
              <a:t>in </a:t>
            </a:r>
            <a:r>
              <a:rPr lang="en-US" b="1" dirty="0" smtClean="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(-6,6) </a:t>
            </a:r>
            <a:r>
              <a:rPr lang="en-US" b="1" dirty="0">
                <a:solidFill>
                  <a:srgbClr val="CA770E"/>
                </a:solidFill>
                <a:latin typeface="Courier New" pitchFamily="1" charset="0"/>
              </a:rPr>
              <a:t>if</a:t>
            </a:r>
            <a:r>
              <a:rPr lang="en-US" b="1" dirty="0">
                <a:latin typeface="Courier New" pitchFamily="1" charset="0"/>
              </a:rPr>
              <a:t> </a:t>
            </a:r>
            <a:r>
              <a:rPr lang="en-US" b="1" dirty="0">
                <a:solidFill>
                  <a:srgbClr val="9A04B8"/>
                </a:solidFill>
                <a:latin typeface="Courier New" pitchFamily="1" charset="0"/>
              </a:rPr>
              <a:t>abs</a:t>
            </a:r>
            <a:r>
              <a:rPr lang="en-US" b="1" dirty="0">
                <a:latin typeface="Courier New" pitchFamily="1" charset="0"/>
              </a:rPr>
              <a:t>(b)&gt;4 </a:t>
            </a:r>
            <a:r>
              <a:rPr lang="en-US" sz="3200" b="1" dirty="0">
                <a:latin typeface="Courier New" pitchFamily="1" charset="0"/>
              </a:rPr>
              <a:t>]</a:t>
            </a:r>
          </a:p>
        </p:txBody>
      </p:sp>
      <p:sp>
        <p:nvSpPr>
          <p:cNvPr id="52" name="TextBox 51"/>
          <p:cNvSpPr txBox="1"/>
          <p:nvPr/>
        </p:nvSpPr>
        <p:spPr>
          <a:xfrm>
            <a:off x="3349478" y="4711700"/>
            <a:ext cx="325730" cy="230832"/>
          </a:xfrm>
          <a:prstGeom prst="rect">
            <a:avLst/>
          </a:prstGeom>
          <a:noFill/>
        </p:spPr>
        <p:txBody>
          <a:bodyPr wrap="none" rtlCol="0">
            <a:spAutoFit/>
          </a:bodyPr>
          <a:lstStyle/>
          <a:p>
            <a:r>
              <a:rPr lang="en-US" sz="900" dirty="0" smtClean="0"/>
              <a:t>list</a:t>
            </a:r>
            <a:endParaRPr lang="en-US" sz="900" dirty="0"/>
          </a:p>
        </p:txBody>
      </p:sp>
      <p:sp>
        <p:nvSpPr>
          <p:cNvPr id="53" name="TextBox 52"/>
          <p:cNvSpPr txBox="1"/>
          <p:nvPr/>
        </p:nvSpPr>
        <p:spPr>
          <a:xfrm>
            <a:off x="3877970" y="5856759"/>
            <a:ext cx="325730" cy="230832"/>
          </a:xfrm>
          <a:prstGeom prst="rect">
            <a:avLst/>
          </a:prstGeom>
          <a:noFill/>
        </p:spPr>
        <p:txBody>
          <a:bodyPr wrap="none" rtlCol="0">
            <a:spAutoFit/>
          </a:bodyPr>
          <a:lstStyle/>
          <a:p>
            <a:r>
              <a:rPr lang="en-US" sz="900" dirty="0" smtClean="0"/>
              <a:t>list</a:t>
            </a:r>
            <a:endParaRPr lang="en-US" sz="900" dirty="0"/>
          </a:p>
        </p:txBody>
      </p:sp>
      <p:sp>
        <p:nvSpPr>
          <p:cNvPr id="49" name="TextBox 48"/>
          <p:cNvSpPr txBox="1"/>
          <p:nvPr/>
        </p:nvSpPr>
        <p:spPr>
          <a:xfrm>
            <a:off x="3326313" y="1336841"/>
            <a:ext cx="325730" cy="230832"/>
          </a:xfrm>
          <a:prstGeom prst="rect">
            <a:avLst/>
          </a:prstGeom>
          <a:noFill/>
        </p:spPr>
        <p:txBody>
          <a:bodyPr wrap="none" rtlCol="0">
            <a:spAutoFit/>
          </a:bodyPr>
          <a:lstStyle/>
          <a:p>
            <a:r>
              <a:rPr lang="en-US" sz="900" dirty="0" smtClean="0"/>
              <a:t>list</a:t>
            </a:r>
            <a:endParaRPr lang="en-US" sz="900" dirty="0"/>
          </a:p>
        </p:txBody>
      </p:sp>
      <p:sp>
        <p:nvSpPr>
          <p:cNvPr id="54" name="Rounded Rectangle 53"/>
          <p:cNvSpPr/>
          <p:nvPr/>
        </p:nvSpPr>
        <p:spPr bwMode="auto">
          <a:xfrm>
            <a:off x="749968" y="2678575"/>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5" name="Rounded Rectangle 54"/>
          <p:cNvSpPr/>
          <p:nvPr/>
        </p:nvSpPr>
        <p:spPr bwMode="auto">
          <a:xfrm>
            <a:off x="5105400" y="2667000"/>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6" name="Rounded Rectangle 55"/>
          <p:cNvSpPr/>
          <p:nvPr/>
        </p:nvSpPr>
        <p:spPr bwMode="auto">
          <a:xfrm>
            <a:off x="1350960" y="3845639"/>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7" name="Rounded Rectangle 56"/>
          <p:cNvSpPr/>
          <p:nvPr/>
        </p:nvSpPr>
        <p:spPr bwMode="auto">
          <a:xfrm>
            <a:off x="1350960" y="4972455"/>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8" name="Rounded Rectangle 57"/>
          <p:cNvSpPr/>
          <p:nvPr/>
        </p:nvSpPr>
        <p:spPr bwMode="auto">
          <a:xfrm>
            <a:off x="1350960" y="6172200"/>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0" name="Rounded Rectangle 59"/>
          <p:cNvSpPr/>
          <p:nvPr/>
        </p:nvSpPr>
        <p:spPr bwMode="auto">
          <a:xfrm>
            <a:off x="1270754" y="1570027"/>
            <a:ext cx="3144838" cy="497761"/>
          </a:xfrm>
          <a:prstGeom prst="roundRect">
            <a:avLst/>
          </a:prstGeom>
          <a:solidFill>
            <a:schemeClr val="bg1">
              <a:lumMod val="95000"/>
            </a:schemeClr>
          </a:solid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 name="Rectangle 1"/>
          <p:cNvSpPr/>
          <p:nvPr/>
        </p:nvSpPr>
        <p:spPr>
          <a:xfrm>
            <a:off x="3751286" y="885533"/>
            <a:ext cx="1277914" cy="307777"/>
          </a:xfrm>
          <a:prstGeom prst="rect">
            <a:avLst/>
          </a:prstGeom>
        </p:spPr>
        <p:txBody>
          <a:bodyPr wrap="none">
            <a:spAutoFit/>
          </a:bodyPr>
          <a:lstStyle/>
          <a:p>
            <a:r>
              <a:rPr lang="en-US" sz="1400" dirty="0" smtClean="0">
                <a:solidFill>
                  <a:schemeClr val="bg1">
                    <a:lumMod val="65000"/>
                  </a:schemeClr>
                </a:solidFill>
                <a:latin typeface="Consolas" panose="020B0609020204030204" pitchFamily="49" charset="0"/>
              </a:rPr>
              <a:t>[0,1,2,3,4]</a:t>
            </a:r>
            <a:endParaRPr lang="en-US" sz="1400" dirty="0">
              <a:solidFill>
                <a:schemeClr val="bg1">
                  <a:lumMod val="65000"/>
                </a:schemeClr>
              </a:solidFill>
              <a:latin typeface="Consolas" panose="020B0609020204030204" pitchFamily="49" charset="0"/>
            </a:endParaRPr>
          </a:p>
        </p:txBody>
      </p:sp>
      <p:sp>
        <p:nvSpPr>
          <p:cNvPr id="59" name="Right Bracket 58"/>
          <p:cNvSpPr/>
          <p:nvPr/>
        </p:nvSpPr>
        <p:spPr bwMode="auto">
          <a:xfrm rot="16200000">
            <a:off x="4275630" y="254798"/>
            <a:ext cx="210350" cy="2087369"/>
          </a:xfrm>
          <a:prstGeom prst="rightBracke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1" name="Text Box 11"/>
          <p:cNvSpPr txBox="1">
            <a:spLocks noChangeArrowheads="1"/>
          </p:cNvSpPr>
          <p:nvPr>
            <p:custDataLst>
              <p:tags r:id="rId9"/>
            </p:custDataLst>
          </p:nvPr>
        </p:nvSpPr>
        <p:spPr bwMode="auto">
          <a:xfrm>
            <a:off x="1334735" y="1599872"/>
            <a:ext cx="306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[0,1,4,9,16]</a:t>
            </a:r>
            <a:endParaRPr lang="en-US" b="1" dirty="0">
              <a:solidFill>
                <a:srgbClr val="0D1EFE"/>
              </a:solidFill>
              <a:latin typeface="Courier New" pitchFamily="1" charset="0"/>
            </a:endParaRPr>
          </a:p>
        </p:txBody>
      </p:sp>
      <p:sp>
        <p:nvSpPr>
          <p:cNvPr id="62" name="Rectangle 17"/>
          <p:cNvSpPr>
            <a:spLocks noChangeArrowheads="1"/>
          </p:cNvSpPr>
          <p:nvPr/>
        </p:nvSpPr>
        <p:spPr bwMode="auto">
          <a:xfrm rot="1133873">
            <a:off x="6149975" y="619125"/>
            <a:ext cx="2701925" cy="554038"/>
          </a:xfrm>
          <a:prstGeom prst="rect">
            <a:avLst/>
          </a:prstGeom>
          <a:solidFill>
            <a:srgbClr val="E5F1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0D1EFE"/>
                </a:solidFill>
                <a:latin typeface="Cambria" pitchFamily="18" charset="0"/>
              </a:rPr>
              <a:t>Join with a neighbor and try this on the back page first</a:t>
            </a:r>
          </a:p>
        </p:txBody>
      </p:sp>
      <p:sp>
        <p:nvSpPr>
          <p:cNvPr id="63" name="Text Box 11"/>
          <p:cNvSpPr txBox="1">
            <a:spLocks noChangeArrowheads="1"/>
          </p:cNvSpPr>
          <p:nvPr>
            <p:custDataLst>
              <p:tags r:id="rId10"/>
            </p:custDataLst>
          </p:nvPr>
        </p:nvSpPr>
        <p:spPr bwMode="auto">
          <a:xfrm>
            <a:off x="749968" y="2727160"/>
            <a:ext cx="306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[42,42,42]</a:t>
            </a:r>
            <a:endParaRPr lang="en-US" b="1" dirty="0">
              <a:solidFill>
                <a:srgbClr val="0D1EFE"/>
              </a:solidFill>
              <a:latin typeface="Courier New" pitchFamily="1" charset="0"/>
            </a:endParaRPr>
          </a:p>
        </p:txBody>
      </p:sp>
      <p:sp>
        <p:nvSpPr>
          <p:cNvPr id="64" name="Text Box 11"/>
          <p:cNvSpPr txBox="1">
            <a:spLocks noChangeArrowheads="1"/>
          </p:cNvSpPr>
          <p:nvPr>
            <p:custDataLst>
              <p:tags r:id="rId11"/>
            </p:custDataLst>
          </p:nvPr>
        </p:nvSpPr>
        <p:spPr bwMode="auto">
          <a:xfrm>
            <a:off x="5143406" y="2727160"/>
            <a:ext cx="306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[0,1,2]</a:t>
            </a:r>
            <a:endParaRPr lang="en-US" b="1" dirty="0">
              <a:solidFill>
                <a:srgbClr val="0D1EFE"/>
              </a:solidFill>
              <a:latin typeface="Courier New" pitchFamily="1" charset="0"/>
            </a:endParaRPr>
          </a:p>
        </p:txBody>
      </p:sp>
      <p:sp>
        <p:nvSpPr>
          <p:cNvPr id="65" name="Text Box 11"/>
          <p:cNvSpPr txBox="1">
            <a:spLocks noChangeArrowheads="1"/>
          </p:cNvSpPr>
          <p:nvPr>
            <p:custDataLst>
              <p:tags r:id="rId12"/>
            </p:custDataLst>
          </p:nvPr>
        </p:nvSpPr>
        <p:spPr bwMode="auto">
          <a:xfrm>
            <a:off x="6064595" y="4978327"/>
            <a:ext cx="14546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b="1" dirty="0" smtClean="0">
                <a:solidFill>
                  <a:schemeClr val="bg1">
                    <a:lumMod val="65000"/>
                  </a:schemeClr>
                </a:solidFill>
                <a:latin typeface="Calibri" panose="020F0502020204030204" pitchFamily="34" charset="0"/>
              </a:rPr>
              <a:t>[ -6, -5, 5 ]</a:t>
            </a:r>
            <a:endParaRPr lang="en-US" sz="2000" b="1" dirty="0">
              <a:solidFill>
                <a:schemeClr val="bg1">
                  <a:lumMod val="65000"/>
                </a:schemeClr>
              </a:solidFill>
              <a:latin typeface="Calibri" panose="020F0502020204030204" pitchFamily="34" charset="0"/>
            </a:endParaRPr>
          </a:p>
        </p:txBody>
      </p:sp>
      <p:sp>
        <p:nvSpPr>
          <p:cNvPr id="66" name="Text Box 11"/>
          <p:cNvSpPr txBox="1">
            <a:spLocks noChangeArrowheads="1"/>
          </p:cNvSpPr>
          <p:nvPr>
            <p:custDataLst>
              <p:tags r:id="rId13"/>
            </p:custDataLst>
          </p:nvPr>
        </p:nvSpPr>
        <p:spPr bwMode="auto">
          <a:xfrm>
            <a:off x="2057400" y="6248400"/>
            <a:ext cx="335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[ 0, 6, 20, 42 ]</a:t>
            </a:r>
            <a:endParaRPr lang="en-US" b="1" dirty="0">
              <a:solidFill>
                <a:srgbClr val="0D1EFE"/>
              </a:solidFill>
              <a:latin typeface="Courier New" pitchFamily="1" charset="0"/>
            </a:endParaRPr>
          </a:p>
        </p:txBody>
      </p:sp>
      <p:sp>
        <p:nvSpPr>
          <p:cNvPr id="67" name="Text Box 11"/>
          <p:cNvSpPr txBox="1">
            <a:spLocks noChangeArrowheads="1"/>
          </p:cNvSpPr>
          <p:nvPr>
            <p:custDataLst>
              <p:tags r:id="rId14"/>
            </p:custDataLst>
          </p:nvPr>
        </p:nvSpPr>
        <p:spPr bwMode="auto">
          <a:xfrm>
            <a:off x="6104120" y="6070377"/>
            <a:ext cx="14546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b="1" dirty="0" smtClean="0">
                <a:solidFill>
                  <a:schemeClr val="bg1">
                    <a:lumMod val="65000"/>
                  </a:schemeClr>
                </a:solidFill>
                <a:latin typeface="Calibri" panose="020F0502020204030204" pitchFamily="34" charset="0"/>
              </a:rPr>
              <a:t>[ 1, 3, 5, 7 ]</a:t>
            </a:r>
            <a:endParaRPr lang="en-US" sz="2000" b="1" dirty="0">
              <a:solidFill>
                <a:schemeClr val="bg1">
                  <a:lumMod val="65000"/>
                </a:schemeClr>
              </a:solidFill>
              <a:latin typeface="Calibri" panose="020F0502020204030204" pitchFamily="34" charset="0"/>
            </a:endParaRPr>
          </a:p>
        </p:txBody>
      </p:sp>
      <p:sp>
        <p:nvSpPr>
          <p:cNvPr id="68" name="TextBox 67"/>
          <p:cNvSpPr txBox="1"/>
          <p:nvPr/>
        </p:nvSpPr>
        <p:spPr>
          <a:xfrm rot="21192616">
            <a:off x="868792" y="2475699"/>
            <a:ext cx="7362195" cy="2308324"/>
          </a:xfrm>
          <a:prstGeom prst="rect">
            <a:avLst/>
          </a:prstGeom>
          <a:solidFill>
            <a:srgbClr val="F2CAF2"/>
          </a:solidFill>
          <a:ln>
            <a:solidFill>
              <a:srgbClr val="7030A0"/>
            </a:solidFill>
          </a:ln>
        </p:spPr>
        <p:txBody>
          <a:bodyPr wrap="square" rtlCol="0">
            <a:spAutoFit/>
          </a:bodyPr>
          <a:lstStyle/>
          <a:p>
            <a:pPr algn="ctr"/>
            <a:r>
              <a:rPr lang="en-US" sz="7200" dirty="0" smtClean="0">
                <a:solidFill>
                  <a:srgbClr val="7030A0"/>
                </a:solidFill>
                <a:latin typeface="Harrington" panose="04040505050A02020702" pitchFamily="82" charset="0"/>
              </a:rPr>
              <a:t>Pass those easterly...</a:t>
            </a:r>
            <a:endParaRPr lang="en-US" sz="7200" dirty="0">
              <a:solidFill>
                <a:srgbClr val="7030A0"/>
              </a:solidFill>
              <a:latin typeface="Harrington" panose="04040505050A02020702" pitchFamily="82" charset="0"/>
            </a:endParaRPr>
          </a:p>
        </p:txBody>
      </p:sp>
    </p:spTree>
    <p:extLst>
      <p:ext uri="{BB962C8B-B14F-4D97-AF65-F5344CB8AC3E}">
        <p14:creationId xmlns:p14="http://schemas.microsoft.com/office/powerpoint/2010/main" val="2246810828"/>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5" name="Text Box 38"/>
          <p:cNvSpPr txBox="1">
            <a:spLocks noChangeArrowheads="1"/>
          </p:cNvSpPr>
          <p:nvPr>
            <p:custDataLst>
              <p:tags r:id="rId1"/>
            </p:custDataLst>
          </p:nvPr>
        </p:nvSpPr>
        <p:spPr bwMode="auto">
          <a:xfrm>
            <a:off x="215065" y="152400"/>
            <a:ext cx="8700335" cy="738664"/>
          </a:xfrm>
          <a:prstGeom prst="rect">
            <a:avLst/>
          </a:prstGeom>
          <a:noFill/>
          <a:ln>
            <a:noFill/>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defRPr/>
            </a:pPr>
            <a:r>
              <a:rPr lang="en-US" sz="4200" dirty="0" smtClean="0">
                <a:latin typeface="Cambria" pitchFamily="18" charset="0"/>
              </a:rPr>
              <a:t>Recursive Art ~ hw2pr4</a:t>
            </a:r>
            <a:endParaRPr lang="en-US" sz="4200" i="1" dirty="0" smtClean="0">
              <a:latin typeface="Cambria"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432" y="3821668"/>
            <a:ext cx="3845243" cy="2883932"/>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7500" t="18889" r="16667" b="11111"/>
          <a:stretch/>
        </p:blipFill>
        <p:spPr>
          <a:xfrm>
            <a:off x="5562600" y="3624618"/>
            <a:ext cx="3276600" cy="3080982"/>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45000" t="27778" r="28334" b="37778"/>
          <a:stretch/>
        </p:blipFill>
        <p:spPr>
          <a:xfrm>
            <a:off x="196431" y="978932"/>
            <a:ext cx="2843735" cy="2754868"/>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33333" t="18889" r="14444" b="4074"/>
          <a:stretch/>
        </p:blipFill>
        <p:spPr>
          <a:xfrm rot="5400000">
            <a:off x="3314701" y="788431"/>
            <a:ext cx="3581398" cy="39624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291" y="1028700"/>
            <a:ext cx="7213600" cy="5410200"/>
          </a:xfrm>
          <a:prstGeom prst="rect">
            <a:avLst/>
          </a:prstGeom>
        </p:spPr>
      </p:pic>
    </p:spTree>
    <p:extLst>
      <p:ext uri="{BB962C8B-B14F-4D97-AF65-F5344CB8AC3E}">
        <p14:creationId xmlns:p14="http://schemas.microsoft.com/office/powerpoint/2010/main" val="2176209570"/>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5" name="Text Box 38"/>
          <p:cNvSpPr txBox="1">
            <a:spLocks noChangeArrowheads="1"/>
          </p:cNvSpPr>
          <p:nvPr>
            <p:custDataLst>
              <p:tags r:id="rId1"/>
            </p:custDataLst>
          </p:nvPr>
        </p:nvSpPr>
        <p:spPr bwMode="auto">
          <a:xfrm>
            <a:off x="215065" y="152400"/>
            <a:ext cx="8700335" cy="738664"/>
          </a:xfrm>
          <a:prstGeom prst="rect">
            <a:avLst/>
          </a:prstGeom>
          <a:noFill/>
          <a:ln>
            <a:noFill/>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defRPr/>
            </a:pPr>
            <a:r>
              <a:rPr lang="en-US" sz="4200" dirty="0" smtClean="0">
                <a:latin typeface="Cambria" pitchFamily="18" charset="0"/>
              </a:rPr>
              <a:t>Recursive Art ~ hw2pr4</a:t>
            </a:r>
            <a:endParaRPr lang="en-US" sz="4200" i="1" dirty="0" smtClean="0">
              <a:latin typeface="Cambria"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432" y="3821668"/>
            <a:ext cx="3845243" cy="2883932"/>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7500" t="18889" r="16667" b="11111"/>
          <a:stretch/>
        </p:blipFill>
        <p:spPr>
          <a:xfrm>
            <a:off x="5562600" y="3624618"/>
            <a:ext cx="3276600" cy="3080982"/>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45000" t="27778" r="28334" b="37778"/>
          <a:stretch/>
        </p:blipFill>
        <p:spPr>
          <a:xfrm>
            <a:off x="196431" y="978932"/>
            <a:ext cx="2843735" cy="2754868"/>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33333" t="18889" r="14444" b="4074"/>
          <a:stretch/>
        </p:blipFill>
        <p:spPr>
          <a:xfrm rot="5400000">
            <a:off x="3314701" y="788431"/>
            <a:ext cx="3581398" cy="39624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291" y="1028700"/>
            <a:ext cx="7213600" cy="541020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0115" y="891063"/>
            <a:ext cx="7557775" cy="5668331"/>
          </a:xfrm>
          <a:prstGeom prst="rect">
            <a:avLst/>
          </a:prstGeom>
        </p:spPr>
      </p:pic>
    </p:spTree>
    <p:extLst>
      <p:ext uri="{BB962C8B-B14F-4D97-AF65-F5344CB8AC3E}">
        <p14:creationId xmlns:p14="http://schemas.microsoft.com/office/powerpoint/2010/main" val="35205414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1" y="963656"/>
            <a:ext cx="8229600" cy="4626891"/>
          </a:xfrm>
          <a:prstGeom prst="rect">
            <a:avLst/>
          </a:prstGeom>
        </p:spPr>
      </p:pic>
      <p:sp>
        <p:nvSpPr>
          <p:cNvPr id="29705" name="Text Box 38"/>
          <p:cNvSpPr txBox="1">
            <a:spLocks noChangeArrowheads="1"/>
          </p:cNvSpPr>
          <p:nvPr>
            <p:custDataLst>
              <p:tags r:id="rId1"/>
            </p:custDataLst>
          </p:nvPr>
        </p:nvSpPr>
        <p:spPr bwMode="auto">
          <a:xfrm>
            <a:off x="215065" y="152400"/>
            <a:ext cx="8700335" cy="738664"/>
          </a:xfrm>
          <a:prstGeom prst="rect">
            <a:avLst/>
          </a:prstGeom>
          <a:noFill/>
          <a:ln>
            <a:noFill/>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defRPr/>
            </a:pPr>
            <a:r>
              <a:rPr lang="en-US" sz="4200" dirty="0" smtClean="0">
                <a:latin typeface="Cambria" pitchFamily="18" charset="0"/>
              </a:rPr>
              <a:t>Recursive Art ~ hw2pr4</a:t>
            </a:r>
            <a:endParaRPr lang="en-US" sz="4200" i="1" dirty="0" smtClean="0">
              <a:latin typeface="Cambria" pitchFamily="18"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2328" t="48358" r="33382" b="26688"/>
          <a:stretch/>
        </p:blipFill>
        <p:spPr>
          <a:xfrm>
            <a:off x="0" y="4820618"/>
            <a:ext cx="4793201" cy="1961182"/>
          </a:xfrm>
          <a:prstGeom prst="rect">
            <a:avLst/>
          </a:prstGeom>
          <a:ln>
            <a:solidFill>
              <a:srgbClr val="0D1EFE"/>
            </a:solidFill>
          </a:ln>
        </p:spPr>
      </p:pic>
      <p:sp>
        <p:nvSpPr>
          <p:cNvPr id="44" name="TextBox 43"/>
          <p:cNvSpPr txBox="1"/>
          <p:nvPr/>
        </p:nvSpPr>
        <p:spPr>
          <a:xfrm>
            <a:off x="2209799" y="6443246"/>
            <a:ext cx="2157843" cy="338554"/>
          </a:xfrm>
          <a:prstGeom prst="rect">
            <a:avLst/>
          </a:prstGeom>
          <a:solidFill>
            <a:srgbClr val="E5F1FF"/>
          </a:solidFill>
          <a:ln w="3175">
            <a:solidFill>
              <a:srgbClr val="0D1EFE"/>
            </a:solidFill>
          </a:ln>
        </p:spPr>
        <p:txBody>
          <a:bodyPr wrap="square" rtlCol="0">
            <a:spAutoFit/>
          </a:bodyPr>
          <a:lstStyle/>
          <a:p>
            <a:pPr algn="ctr"/>
            <a:r>
              <a:rPr lang="en-US" sz="1600" i="1" dirty="0" smtClean="0">
                <a:latin typeface="Calibri" panose="020F0502020204030204" pitchFamily="34" charset="0"/>
              </a:rPr>
              <a:t>"</a:t>
            </a:r>
            <a:r>
              <a:rPr lang="en-US" sz="1600" i="1" dirty="0" err="1" smtClean="0">
                <a:latin typeface="Calibri" panose="020F0502020204030204" pitchFamily="34" charset="0"/>
              </a:rPr>
              <a:t>Cyriak's</a:t>
            </a:r>
            <a:r>
              <a:rPr lang="en-US" sz="1600" i="1" dirty="0" smtClean="0">
                <a:latin typeface="Calibri" panose="020F0502020204030204" pitchFamily="34" charset="0"/>
              </a:rPr>
              <a:t> pet snake…"</a:t>
            </a:r>
            <a:endParaRPr lang="en-US" sz="1600" i="1" dirty="0">
              <a:latin typeface="Calibri" panose="020F0502020204030204" pitchFamily="34" charset="0"/>
            </a:endParaRPr>
          </a:p>
        </p:txBody>
      </p:sp>
      <p:sp>
        <p:nvSpPr>
          <p:cNvPr id="43" name="TextBox 42"/>
          <p:cNvSpPr txBox="1"/>
          <p:nvPr/>
        </p:nvSpPr>
        <p:spPr>
          <a:xfrm>
            <a:off x="4724401" y="6243935"/>
            <a:ext cx="4267200" cy="461665"/>
          </a:xfrm>
          <a:prstGeom prst="rect">
            <a:avLst/>
          </a:prstGeom>
          <a:solidFill>
            <a:srgbClr val="FAEFD2"/>
          </a:solidFill>
        </p:spPr>
        <p:txBody>
          <a:bodyPr wrap="square" rtlCol="0">
            <a:spAutoFit/>
          </a:bodyPr>
          <a:lstStyle/>
          <a:p>
            <a:r>
              <a:rPr lang="en-US" dirty="0" smtClean="0">
                <a:latin typeface="Cambria" panose="02040503050406030204" pitchFamily="18" charset="0"/>
              </a:rPr>
              <a:t>… and even things that "don't"!</a:t>
            </a:r>
            <a:endParaRPr lang="en-US" dirty="0">
              <a:latin typeface="Cambria" panose="02040503050406030204" pitchFamily="18" charset="0"/>
            </a:endParaRPr>
          </a:p>
        </p:txBody>
      </p:sp>
      <p:sp>
        <p:nvSpPr>
          <p:cNvPr id="5" name="TextBox 4"/>
          <p:cNvSpPr txBox="1"/>
          <p:nvPr/>
        </p:nvSpPr>
        <p:spPr>
          <a:xfrm>
            <a:off x="4443843" y="5704839"/>
            <a:ext cx="3651384" cy="461665"/>
          </a:xfrm>
          <a:prstGeom prst="rect">
            <a:avLst/>
          </a:prstGeom>
          <a:solidFill>
            <a:srgbClr val="FAEFD2"/>
          </a:solidFill>
        </p:spPr>
        <p:txBody>
          <a:bodyPr wrap="none" rtlCol="0">
            <a:spAutoFit/>
          </a:bodyPr>
          <a:lstStyle/>
          <a:p>
            <a:r>
              <a:rPr lang="en-US" dirty="0" smtClean="0">
                <a:latin typeface="Cambria" panose="02040503050406030204" pitchFamily="18" charset="0"/>
              </a:rPr>
              <a:t>Submit things that work …</a:t>
            </a:r>
            <a:endParaRPr lang="en-US" dirty="0">
              <a:latin typeface="Cambria" panose="02040503050406030204" pitchFamily="18" charset="0"/>
            </a:endParaRPr>
          </a:p>
        </p:txBody>
      </p:sp>
    </p:spTree>
    <p:extLst>
      <p:ext uri="{BB962C8B-B14F-4D97-AF65-F5344CB8AC3E}">
        <p14:creationId xmlns:p14="http://schemas.microsoft.com/office/powerpoint/2010/main" val="2705841528"/>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5" name="Text Box 38"/>
          <p:cNvSpPr txBox="1">
            <a:spLocks noChangeArrowheads="1"/>
          </p:cNvSpPr>
          <p:nvPr>
            <p:custDataLst>
              <p:tags r:id="rId1"/>
            </p:custDataLst>
          </p:nvPr>
        </p:nvSpPr>
        <p:spPr bwMode="auto">
          <a:xfrm>
            <a:off x="215065" y="152400"/>
            <a:ext cx="8700335" cy="738664"/>
          </a:xfrm>
          <a:prstGeom prst="rect">
            <a:avLst/>
          </a:prstGeom>
          <a:noFill/>
          <a:ln>
            <a:noFill/>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defRPr/>
            </a:pPr>
            <a:r>
              <a:rPr lang="en-US" sz="4200" dirty="0" smtClean="0">
                <a:latin typeface="Cambria" pitchFamily="18" charset="0"/>
              </a:rPr>
              <a:t>Recursive Art ~ hw2pr4</a:t>
            </a:r>
            <a:endParaRPr lang="en-US" sz="4200" i="1" dirty="0" smtClean="0">
              <a:latin typeface="Cambria"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432" y="3821668"/>
            <a:ext cx="3845243" cy="2883932"/>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7500" t="18889" r="16667" b="11111"/>
          <a:stretch/>
        </p:blipFill>
        <p:spPr>
          <a:xfrm>
            <a:off x="5562600" y="3624618"/>
            <a:ext cx="3276600" cy="3080982"/>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45000" t="27778" r="28334" b="37778"/>
          <a:stretch/>
        </p:blipFill>
        <p:spPr>
          <a:xfrm>
            <a:off x="196431" y="978932"/>
            <a:ext cx="2843735" cy="2754868"/>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33333" t="18889" r="14444" b="4074"/>
          <a:stretch/>
        </p:blipFill>
        <p:spPr>
          <a:xfrm rot="5400000">
            <a:off x="3314701" y="788431"/>
            <a:ext cx="3581398" cy="39624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291" y="1028700"/>
            <a:ext cx="7213600" cy="541020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0115" y="891063"/>
            <a:ext cx="7557775" cy="5668331"/>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0114" y="845186"/>
            <a:ext cx="7557776" cy="5668332"/>
          </a:xfrm>
          <a:prstGeom prst="rect">
            <a:avLst/>
          </a:prstGeom>
        </p:spPr>
      </p:pic>
    </p:spTree>
    <p:extLst>
      <p:ext uri="{BB962C8B-B14F-4D97-AF65-F5344CB8AC3E}">
        <p14:creationId xmlns:p14="http://schemas.microsoft.com/office/powerpoint/2010/main" val="24058677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9705" name="Text Box 38"/>
          <p:cNvSpPr txBox="1">
            <a:spLocks noChangeArrowheads="1"/>
          </p:cNvSpPr>
          <p:nvPr>
            <p:custDataLst>
              <p:tags r:id="rId1"/>
            </p:custDataLst>
          </p:nvPr>
        </p:nvSpPr>
        <p:spPr bwMode="auto">
          <a:xfrm>
            <a:off x="5334000" y="3657600"/>
            <a:ext cx="2978568" cy="738664"/>
          </a:xfrm>
          <a:prstGeom prst="rect">
            <a:avLst/>
          </a:prstGeom>
          <a:solidFill>
            <a:srgbClr val="F2CAF2"/>
          </a:solidFill>
          <a:ln>
            <a:solidFill>
              <a:schemeClr val="bg1"/>
            </a:solidFill>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defRPr/>
            </a:pPr>
            <a:r>
              <a:rPr lang="en-US" sz="4200" dirty="0" smtClean="0">
                <a:latin typeface="Cambria" pitchFamily="18" charset="0"/>
              </a:rPr>
              <a:t>Graders!</a:t>
            </a:r>
            <a:endParaRPr lang="en-US" sz="4200" i="1" dirty="0" smtClean="0">
              <a:latin typeface="Cambria" pitchFamily="18" charset="0"/>
            </a:endParaRPr>
          </a:p>
        </p:txBody>
      </p:sp>
      <p:sp>
        <p:nvSpPr>
          <p:cNvPr id="6" name="Text Box 38"/>
          <p:cNvSpPr txBox="1">
            <a:spLocks noChangeArrowheads="1"/>
          </p:cNvSpPr>
          <p:nvPr>
            <p:custDataLst>
              <p:tags r:id="rId2"/>
            </p:custDataLst>
          </p:nvPr>
        </p:nvSpPr>
        <p:spPr bwMode="auto">
          <a:xfrm>
            <a:off x="4572000" y="4953000"/>
            <a:ext cx="1295400" cy="584775"/>
          </a:xfrm>
          <a:prstGeom prst="rect">
            <a:avLst/>
          </a:prstGeom>
          <a:noFill/>
          <a:ln>
            <a:noFill/>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defRPr/>
            </a:pPr>
            <a:r>
              <a:rPr lang="en-US" sz="1600" i="1" dirty="0" smtClean="0">
                <a:solidFill>
                  <a:srgbClr val="F2CAF2"/>
                </a:solidFill>
                <a:latin typeface="Cambria" pitchFamily="18" charset="0"/>
              </a:rPr>
              <a:t>Grading dinner</a:t>
            </a:r>
            <a:endParaRPr lang="en-US" sz="1600" i="1" dirty="0" smtClean="0">
              <a:solidFill>
                <a:srgbClr val="F2CAF2"/>
              </a:solidFill>
              <a:latin typeface="Cambria" pitchFamily="18" charset="0"/>
            </a:endParaRPr>
          </a:p>
        </p:txBody>
      </p:sp>
    </p:spTree>
    <p:extLst>
      <p:ext uri="{BB962C8B-B14F-4D97-AF65-F5344CB8AC3E}">
        <p14:creationId xmlns:p14="http://schemas.microsoft.com/office/powerpoint/2010/main" val="37929902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9705" name="Text Box 38"/>
          <p:cNvSpPr txBox="1">
            <a:spLocks noChangeArrowheads="1"/>
          </p:cNvSpPr>
          <p:nvPr>
            <p:custDataLst>
              <p:tags r:id="rId1"/>
            </p:custDataLst>
          </p:nvPr>
        </p:nvSpPr>
        <p:spPr bwMode="auto">
          <a:xfrm>
            <a:off x="304800" y="5638800"/>
            <a:ext cx="2978568" cy="738664"/>
          </a:xfrm>
          <a:prstGeom prst="rect">
            <a:avLst/>
          </a:prstGeom>
          <a:solidFill>
            <a:srgbClr val="F2CAF2"/>
          </a:solidFill>
          <a:ln>
            <a:solidFill>
              <a:schemeClr val="bg1"/>
            </a:solidFill>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defRPr/>
            </a:pPr>
            <a:r>
              <a:rPr lang="en-US" sz="4200" dirty="0" smtClean="0">
                <a:latin typeface="Cambria" pitchFamily="18" charset="0"/>
              </a:rPr>
              <a:t>Highlights!</a:t>
            </a:r>
            <a:endParaRPr lang="en-US" sz="4200" i="1" dirty="0" smtClean="0">
              <a:latin typeface="Cambria" pitchFamily="18" charset="0"/>
            </a:endParaRPr>
          </a:p>
        </p:txBody>
      </p:sp>
      <p:sp>
        <p:nvSpPr>
          <p:cNvPr id="7" name="Text Box 38"/>
          <p:cNvSpPr txBox="1">
            <a:spLocks noChangeArrowheads="1"/>
          </p:cNvSpPr>
          <p:nvPr>
            <p:custDataLst>
              <p:tags r:id="rId2"/>
            </p:custDataLst>
          </p:nvPr>
        </p:nvSpPr>
        <p:spPr bwMode="auto">
          <a:xfrm>
            <a:off x="6781800" y="6341771"/>
            <a:ext cx="2209800" cy="400110"/>
          </a:xfrm>
          <a:prstGeom prst="rect">
            <a:avLst/>
          </a:prstGeom>
          <a:solidFill>
            <a:srgbClr val="F2CAF2"/>
          </a:solidFill>
          <a:ln>
            <a:solidFill>
              <a:schemeClr val="bg1"/>
            </a:solidFill>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defRPr/>
            </a:pPr>
            <a:r>
              <a:rPr lang="en-US" sz="2000" dirty="0" smtClean="0">
                <a:latin typeface="Cambria" pitchFamily="18" charset="0"/>
              </a:rPr>
              <a:t>or ...   Hi!-lights</a:t>
            </a:r>
            <a:endParaRPr lang="en-US" sz="2000" i="1" dirty="0" smtClean="0">
              <a:latin typeface="Cambria" pitchFamily="18" charset="0"/>
            </a:endParaRPr>
          </a:p>
        </p:txBody>
      </p:sp>
    </p:spTree>
    <p:extLst>
      <p:ext uri="{BB962C8B-B14F-4D97-AF65-F5344CB8AC3E}">
        <p14:creationId xmlns:p14="http://schemas.microsoft.com/office/powerpoint/2010/main" val="3820670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custDataLst>
              <p:tags r:id="rId1"/>
            </p:custDataLst>
          </p:nvPr>
        </p:nvSpPr>
        <p:spPr bwMode="auto">
          <a:xfrm>
            <a:off x="859032" y="129822"/>
            <a:ext cx="74072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200" dirty="0" smtClean="0">
                <a:latin typeface="Cambria" pitchFamily="18" charset="0"/>
              </a:rPr>
              <a:t>this week's </a:t>
            </a:r>
            <a:r>
              <a:rPr lang="en-US" sz="4200" i="1" dirty="0" smtClean="0">
                <a:latin typeface="Cambria" pitchFamily="18" charset="0"/>
              </a:rPr>
              <a:t>hw2pr0</a:t>
            </a:r>
            <a:endParaRPr lang="en-US" sz="4200" i="1" dirty="0">
              <a:latin typeface="Cambria" pitchFamily="18" charset="0"/>
            </a:endParaRPr>
          </a:p>
        </p:txBody>
      </p:sp>
      <p:sp>
        <p:nvSpPr>
          <p:cNvPr id="39" name="Text Box 2"/>
          <p:cNvSpPr txBox="1">
            <a:spLocks noChangeArrowheads="1"/>
          </p:cNvSpPr>
          <p:nvPr>
            <p:custDataLst>
              <p:tags r:id="rId2"/>
            </p:custDataLst>
          </p:nvPr>
        </p:nvSpPr>
        <p:spPr bwMode="auto">
          <a:xfrm>
            <a:off x="3124200" y="5891213"/>
            <a:ext cx="2895600" cy="738187"/>
          </a:xfrm>
          <a:prstGeom prst="rect">
            <a:avLst/>
          </a:prstGeom>
          <a:solidFill>
            <a:srgbClr val="CCECFF"/>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200" i="1" dirty="0" smtClean="0">
                <a:latin typeface="Cambria" pitchFamily="18" charset="0"/>
              </a:rPr>
              <a:t>Watson</a:t>
            </a:r>
            <a:endParaRPr lang="en-US" sz="4200" i="1" dirty="0">
              <a:latin typeface="Cambria"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138" y="1066800"/>
            <a:ext cx="8553062" cy="3810000"/>
          </a:xfrm>
          <a:prstGeom prst="rect">
            <a:avLst/>
          </a:prstGeom>
        </p:spPr>
      </p:pic>
      <p:sp>
        <p:nvSpPr>
          <p:cNvPr id="3" name="Rectangle 2"/>
          <p:cNvSpPr/>
          <p:nvPr/>
        </p:nvSpPr>
        <p:spPr>
          <a:xfrm>
            <a:off x="1247969" y="5029200"/>
            <a:ext cx="6629400" cy="646331"/>
          </a:xfrm>
          <a:prstGeom prst="rect">
            <a:avLst/>
          </a:prstGeom>
        </p:spPr>
        <p:txBody>
          <a:bodyPr wrap="square">
            <a:spAutoFit/>
          </a:bodyPr>
          <a:lstStyle/>
          <a:p>
            <a:pPr algn="ctr"/>
            <a:r>
              <a:rPr lang="en-US" sz="1800" dirty="0">
                <a:latin typeface="Cambria" pitchFamily="18" charset="0"/>
              </a:rPr>
              <a:t> </a:t>
            </a:r>
            <a:r>
              <a:rPr lang="en-US" sz="1800" b="1" dirty="0" smtClean="0">
                <a:latin typeface="Cambria" pitchFamily="18" charset="0"/>
              </a:rPr>
              <a:t>Category:  </a:t>
            </a:r>
            <a:r>
              <a:rPr lang="en-US" sz="1800" dirty="0" smtClean="0">
                <a:latin typeface="Cambria" pitchFamily="18" charset="0"/>
              </a:rPr>
              <a:t>U.S</a:t>
            </a:r>
            <a:r>
              <a:rPr lang="en-US" sz="1800" dirty="0">
                <a:latin typeface="Cambria" pitchFamily="18" charset="0"/>
              </a:rPr>
              <a:t>. Cities.  </a:t>
            </a:r>
            <a:r>
              <a:rPr lang="en-US" sz="1800" b="1" dirty="0" smtClean="0">
                <a:latin typeface="Cambria" pitchFamily="18" charset="0"/>
              </a:rPr>
              <a:t>Clue</a:t>
            </a:r>
            <a:r>
              <a:rPr lang="en-US" sz="1800" b="1" dirty="0">
                <a:latin typeface="Cambria" pitchFamily="18" charset="0"/>
              </a:rPr>
              <a:t>:</a:t>
            </a:r>
            <a:r>
              <a:rPr lang="en-US" sz="1800" dirty="0">
                <a:latin typeface="Cambria" pitchFamily="18" charset="0"/>
              </a:rPr>
              <a:t> </a:t>
            </a:r>
            <a:r>
              <a:rPr lang="en-US" sz="1800" dirty="0" smtClean="0">
                <a:latin typeface="Cambria" pitchFamily="18" charset="0"/>
              </a:rPr>
              <a:t> </a:t>
            </a:r>
            <a:r>
              <a:rPr lang="en-US" sz="1800" i="1" dirty="0" smtClean="0">
                <a:latin typeface="Cambria" pitchFamily="18" charset="0"/>
              </a:rPr>
              <a:t>Its </a:t>
            </a:r>
            <a:r>
              <a:rPr lang="en-US" sz="1800" i="1" dirty="0">
                <a:latin typeface="Cambria" pitchFamily="18" charset="0"/>
              </a:rPr>
              <a:t>largest airport is named for a World War II hero, its second largest for a World War II battle</a:t>
            </a:r>
            <a:r>
              <a:rPr lang="en-US" sz="1800" i="1" dirty="0" smtClean="0">
                <a:latin typeface="Cambria" pitchFamily="18" charset="0"/>
              </a:rPr>
              <a:t>.</a:t>
            </a:r>
            <a:endParaRPr lang="en-US" sz="1800" i="1" dirty="0">
              <a:latin typeface="Cambria" pitchFamily="18" charset="0"/>
            </a:endParaRPr>
          </a:p>
        </p:txBody>
      </p:sp>
      <p:pic>
        <p:nvPicPr>
          <p:cNvPr id="42"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8518883" y="6248400"/>
            <a:ext cx="54891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43" name="Text Box 15"/>
          <p:cNvSpPr txBox="1">
            <a:spLocks noChangeArrowheads="1"/>
          </p:cNvSpPr>
          <p:nvPr/>
        </p:nvSpPr>
        <p:spPr bwMode="auto">
          <a:xfrm>
            <a:off x="7879644" y="6107289"/>
            <a:ext cx="914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i="1" dirty="0" err="1" smtClean="0">
                <a:solidFill>
                  <a:srgbClr val="C00000"/>
                </a:solidFill>
                <a:latin typeface="Cambria" pitchFamily="18" charset="0"/>
              </a:rPr>
              <a:t>Burninated</a:t>
            </a:r>
            <a:r>
              <a:rPr lang="en-US" sz="1000" i="1" dirty="0" smtClean="0">
                <a:solidFill>
                  <a:srgbClr val="C00000"/>
                </a:solidFill>
                <a:latin typeface="Cambria" pitchFamily="18" charset="0"/>
              </a:rPr>
              <a:t> by syntax!</a:t>
            </a:r>
            <a:endParaRPr lang="en-US" sz="1000" i="1" dirty="0">
              <a:solidFill>
                <a:srgbClr val="C00000"/>
              </a:solidFill>
              <a:latin typeface="Cambria" pitchFamily="18" charset="0"/>
            </a:endParaRPr>
          </a:p>
        </p:txBody>
      </p:sp>
      <p:sp>
        <p:nvSpPr>
          <p:cNvPr id="4" name="Rectangle 3"/>
          <p:cNvSpPr/>
          <p:nvPr/>
        </p:nvSpPr>
        <p:spPr>
          <a:xfrm>
            <a:off x="304067" y="4619074"/>
            <a:ext cx="4572000" cy="230832"/>
          </a:xfrm>
          <a:prstGeom prst="rect">
            <a:avLst/>
          </a:prstGeom>
        </p:spPr>
        <p:txBody>
          <a:bodyPr>
            <a:spAutoFit/>
          </a:bodyPr>
          <a:lstStyle/>
          <a:p>
            <a:r>
              <a:rPr lang="en-US" sz="900" dirty="0">
                <a:solidFill>
                  <a:schemeClr val="bg1"/>
                </a:solidFill>
                <a:latin typeface="Calibri" panose="020F0502020204030204" pitchFamily="34" charset="0"/>
              </a:rPr>
              <a:t>https://</a:t>
            </a:r>
            <a:r>
              <a:rPr lang="en-US" sz="900" dirty="0" smtClean="0">
                <a:solidFill>
                  <a:schemeClr val="bg1"/>
                </a:solidFill>
                <a:latin typeface="Calibri" panose="020F0502020204030204" pitchFamily="34" charset="0"/>
              </a:rPr>
              <a:t>www.youtube.com/watch?v=lI-M7O_bRNg  3:00-3:42</a:t>
            </a:r>
            <a:endParaRPr lang="en-US" sz="9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5867452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ounded Rectangle 1"/>
          <p:cNvSpPr>
            <a:spLocks noChangeArrowheads="1"/>
          </p:cNvSpPr>
          <p:nvPr/>
        </p:nvSpPr>
        <p:spPr bwMode="auto">
          <a:xfrm>
            <a:off x="685800" y="2362200"/>
            <a:ext cx="7696200" cy="3200400"/>
          </a:xfrm>
          <a:prstGeom prst="roundRect">
            <a:avLst>
              <a:gd name="adj" fmla="val 16667"/>
            </a:avLst>
          </a:prstGeom>
          <a:solidFill>
            <a:srgbClr val="E5F1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18435" name="Text Box 2"/>
          <p:cNvSpPr txBox="1">
            <a:spLocks noChangeArrowheads="1"/>
          </p:cNvSpPr>
          <p:nvPr>
            <p:custDataLst>
              <p:tags r:id="rId1"/>
            </p:custDataLst>
          </p:nvPr>
        </p:nvSpPr>
        <p:spPr bwMode="auto">
          <a:xfrm>
            <a:off x="344488" y="258763"/>
            <a:ext cx="8458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latin typeface="Courier New" pitchFamily="1" charset="0"/>
              </a:rPr>
              <a:t>fun</a:t>
            </a:r>
            <a:r>
              <a:rPr lang="en-US" sz="4200" dirty="0">
                <a:latin typeface="Cambria" pitchFamily="18" charset="0"/>
              </a:rPr>
              <a:t>ctional programming</a:t>
            </a:r>
          </a:p>
        </p:txBody>
      </p:sp>
      <p:sp>
        <p:nvSpPr>
          <p:cNvPr id="18436" name="Text Box 6"/>
          <p:cNvSpPr txBox="1">
            <a:spLocks noChangeArrowheads="1"/>
          </p:cNvSpPr>
          <p:nvPr/>
        </p:nvSpPr>
        <p:spPr bwMode="auto">
          <a:xfrm>
            <a:off x="485775" y="1336675"/>
            <a:ext cx="5105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&gt;&gt;&gt; </a:t>
            </a:r>
            <a:r>
              <a:rPr lang="en-US" b="1" dirty="0">
                <a:solidFill>
                  <a:srgbClr val="0A8E12"/>
                </a:solidFill>
                <a:latin typeface="Courier New" pitchFamily="1" charset="0"/>
              </a:rPr>
              <a:t>'fun'</a:t>
            </a:r>
            <a:r>
              <a:rPr lang="en-US" b="1" dirty="0">
                <a:latin typeface="Courier New" pitchFamily="1" charset="0"/>
              </a:rPr>
              <a:t> </a:t>
            </a:r>
            <a:r>
              <a:rPr lang="en-US" b="1" dirty="0">
                <a:solidFill>
                  <a:srgbClr val="DA740E"/>
                </a:solidFill>
                <a:latin typeface="Courier New" pitchFamily="1" charset="0"/>
              </a:rPr>
              <a:t>in</a:t>
            </a:r>
            <a:r>
              <a:rPr lang="en-US" b="1" dirty="0">
                <a:latin typeface="Courier New" pitchFamily="1" charset="0"/>
              </a:rPr>
              <a:t> </a:t>
            </a:r>
            <a:r>
              <a:rPr lang="en-US" b="1" dirty="0">
                <a:solidFill>
                  <a:srgbClr val="0A8E12"/>
                </a:solidFill>
                <a:latin typeface="Courier New" pitchFamily="1" charset="0"/>
              </a:rPr>
              <a:t>'functional'</a:t>
            </a:r>
            <a:endParaRPr lang="en-US" b="1" dirty="0">
              <a:latin typeface="Courier New" pitchFamily="1" charset="0"/>
            </a:endParaRPr>
          </a:p>
          <a:p>
            <a:pPr>
              <a:lnSpc>
                <a:spcPct val="60000"/>
              </a:lnSpc>
              <a:spcBef>
                <a:spcPct val="50000"/>
              </a:spcBef>
            </a:pPr>
            <a:r>
              <a:rPr lang="en-US" b="1" dirty="0">
                <a:latin typeface="Courier New" pitchFamily="1" charset="0"/>
              </a:rPr>
              <a:t>True</a:t>
            </a:r>
          </a:p>
        </p:txBody>
      </p:sp>
      <p:sp>
        <p:nvSpPr>
          <p:cNvPr id="18437" name="Text Box 7"/>
          <p:cNvSpPr txBox="1">
            <a:spLocks noChangeArrowheads="1"/>
          </p:cNvSpPr>
          <p:nvPr/>
        </p:nvSpPr>
        <p:spPr bwMode="auto">
          <a:xfrm>
            <a:off x="2290762" y="5115580"/>
            <a:ext cx="4414838" cy="52322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800" b="1" i="1" dirty="0">
                <a:solidFill>
                  <a:srgbClr val="0D1EFE"/>
                </a:solidFill>
                <a:latin typeface="Cambria" pitchFamily="18" charset="0"/>
              </a:rPr>
              <a:t>Functional programming</a:t>
            </a:r>
          </a:p>
        </p:txBody>
      </p:sp>
      <p:sp>
        <p:nvSpPr>
          <p:cNvPr id="18438" name="Text Box 8"/>
          <p:cNvSpPr txBox="1">
            <a:spLocks noChangeArrowheads="1"/>
          </p:cNvSpPr>
          <p:nvPr/>
        </p:nvSpPr>
        <p:spPr bwMode="auto">
          <a:xfrm>
            <a:off x="1562100" y="3571875"/>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buFontTx/>
              <a:buChar char="•"/>
            </a:pPr>
            <a:r>
              <a:rPr lang="en-US" dirty="0">
                <a:latin typeface="Cambria" pitchFamily="18" charset="0"/>
              </a:rPr>
              <a:t> create small building blocks </a:t>
            </a:r>
            <a:r>
              <a:rPr lang="en-US" b="1" i="1" dirty="0">
                <a:latin typeface="Cambria" pitchFamily="18" charset="0"/>
              </a:rPr>
              <a:t>(functions)</a:t>
            </a:r>
          </a:p>
        </p:txBody>
      </p:sp>
      <p:sp>
        <p:nvSpPr>
          <p:cNvPr id="18439" name="Text Box 9"/>
          <p:cNvSpPr txBox="1">
            <a:spLocks noChangeArrowheads="1"/>
          </p:cNvSpPr>
          <p:nvPr/>
        </p:nvSpPr>
        <p:spPr bwMode="auto">
          <a:xfrm>
            <a:off x="1562100" y="3076575"/>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buFontTx/>
              <a:buChar char="•"/>
            </a:pPr>
            <a:r>
              <a:rPr lang="en-US">
                <a:latin typeface="Cambria" pitchFamily="18" charset="0"/>
              </a:rPr>
              <a:t> leverage self-similarity </a:t>
            </a:r>
            <a:r>
              <a:rPr lang="en-US" b="1" i="1">
                <a:latin typeface="Cambria" pitchFamily="18" charset="0"/>
              </a:rPr>
              <a:t>(recursion)</a:t>
            </a:r>
          </a:p>
        </p:txBody>
      </p:sp>
      <p:sp>
        <p:nvSpPr>
          <p:cNvPr id="18440" name="Text Box 10"/>
          <p:cNvSpPr txBox="1">
            <a:spLocks noChangeArrowheads="1"/>
          </p:cNvSpPr>
          <p:nvPr/>
        </p:nvSpPr>
        <p:spPr bwMode="auto">
          <a:xfrm>
            <a:off x="1562100" y="2581275"/>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buFontTx/>
              <a:buChar char="•"/>
            </a:pPr>
            <a:r>
              <a:rPr lang="en-US" dirty="0">
                <a:latin typeface="Cambria" pitchFamily="18" charset="0"/>
              </a:rPr>
              <a:t> representation via list structures </a:t>
            </a:r>
            <a:r>
              <a:rPr lang="en-US" b="1" i="1" dirty="0">
                <a:latin typeface="Cambria" pitchFamily="18" charset="0"/>
              </a:rPr>
              <a:t>(data)</a:t>
            </a:r>
          </a:p>
        </p:txBody>
      </p:sp>
      <p:sp>
        <p:nvSpPr>
          <p:cNvPr id="18441" name="Text Box 11"/>
          <p:cNvSpPr txBox="1">
            <a:spLocks noChangeArrowheads="1"/>
          </p:cNvSpPr>
          <p:nvPr/>
        </p:nvSpPr>
        <p:spPr bwMode="auto">
          <a:xfrm>
            <a:off x="723900" y="4191000"/>
            <a:ext cx="762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i="1" dirty="0" smtClean="0">
                <a:latin typeface="Cambria" pitchFamily="18" charset="0"/>
              </a:rPr>
              <a:t>Composed together</a:t>
            </a:r>
            <a:r>
              <a:rPr lang="en-US" dirty="0" smtClean="0">
                <a:latin typeface="Cambria" pitchFamily="18" charset="0"/>
              </a:rPr>
              <a:t>  --  to solve/investigate </a:t>
            </a:r>
            <a:r>
              <a:rPr lang="en-US" dirty="0">
                <a:latin typeface="Cambria" pitchFamily="18" charset="0"/>
              </a:rPr>
              <a:t>problems.</a:t>
            </a:r>
          </a:p>
        </p:txBody>
      </p:sp>
      <p:sp>
        <p:nvSpPr>
          <p:cNvPr id="18442" name="Rectangle 17"/>
          <p:cNvSpPr>
            <a:spLocks noChangeArrowheads="1"/>
          </p:cNvSpPr>
          <p:nvPr/>
        </p:nvSpPr>
        <p:spPr bwMode="auto">
          <a:xfrm>
            <a:off x="685800" y="2362200"/>
            <a:ext cx="7696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spAutoFit/>
          </a:bodyPr>
          <a:lstStyle/>
          <a:p>
            <a:endParaRPr lang="en-US"/>
          </a:p>
        </p:txBody>
      </p:sp>
      <p:sp>
        <p:nvSpPr>
          <p:cNvPr id="18443" name="Text Box 13"/>
          <p:cNvSpPr txBox="1">
            <a:spLocks noChangeArrowheads="1"/>
          </p:cNvSpPr>
          <p:nvPr/>
        </p:nvSpPr>
        <p:spPr bwMode="auto">
          <a:xfrm>
            <a:off x="685800" y="5867400"/>
            <a:ext cx="3048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dirty="0" smtClean="0">
                <a:latin typeface="Cambria" pitchFamily="18" charset="0"/>
              </a:rPr>
              <a:t>conceptually concise</a:t>
            </a:r>
            <a:endParaRPr lang="en-US" sz="2000" dirty="0">
              <a:latin typeface="Cambria" pitchFamily="18" charset="0"/>
            </a:endParaRPr>
          </a:p>
        </p:txBody>
      </p:sp>
      <p:sp>
        <p:nvSpPr>
          <p:cNvPr id="18444" name="Text Box 14"/>
          <p:cNvSpPr txBox="1">
            <a:spLocks noChangeArrowheads="1"/>
          </p:cNvSpPr>
          <p:nvPr/>
        </p:nvSpPr>
        <p:spPr bwMode="auto">
          <a:xfrm>
            <a:off x="4933950" y="5867400"/>
            <a:ext cx="3505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dirty="0">
                <a:latin typeface="Cambria" pitchFamily="18" charset="0"/>
              </a:rPr>
              <a:t>efficient </a:t>
            </a:r>
            <a:r>
              <a:rPr lang="en-US" sz="2000" i="1" dirty="0">
                <a:latin typeface="Cambria" pitchFamily="18" charset="0"/>
              </a:rPr>
              <a:t>for the computer</a:t>
            </a:r>
            <a:r>
              <a:rPr lang="en-US" sz="2000" dirty="0">
                <a:latin typeface="Cambria" pitchFamily="18" charset="0"/>
              </a:rPr>
              <a:t>…</a:t>
            </a:r>
          </a:p>
        </p:txBody>
      </p:sp>
      <p:sp>
        <p:nvSpPr>
          <p:cNvPr id="18445" name="Text Box 15"/>
          <p:cNvSpPr txBox="1">
            <a:spLocks noChangeArrowheads="1"/>
          </p:cNvSpPr>
          <p:nvPr/>
        </p:nvSpPr>
        <p:spPr bwMode="auto">
          <a:xfrm>
            <a:off x="3790950" y="5868988"/>
            <a:ext cx="914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dirty="0">
                <a:latin typeface="Cambria" pitchFamily="18" charset="0"/>
              </a:rPr>
              <a:t>vs.</a:t>
            </a:r>
          </a:p>
        </p:txBody>
      </p:sp>
      <p:sp>
        <p:nvSpPr>
          <p:cNvPr id="18446" name="Text Box 16"/>
          <p:cNvSpPr txBox="1">
            <a:spLocks noChangeArrowheads="1"/>
          </p:cNvSpPr>
          <p:nvPr/>
        </p:nvSpPr>
        <p:spPr bwMode="auto">
          <a:xfrm>
            <a:off x="1428750" y="6290846"/>
            <a:ext cx="1447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b="1" dirty="0">
                <a:solidFill>
                  <a:srgbClr val="0D1EFE"/>
                </a:solidFill>
                <a:latin typeface="Calibri" panose="020F0502020204030204" pitchFamily="34" charset="0"/>
              </a:rPr>
              <a:t>functional</a:t>
            </a:r>
          </a:p>
        </p:txBody>
      </p:sp>
      <p:sp>
        <p:nvSpPr>
          <p:cNvPr id="18447" name="Text Box 17"/>
          <p:cNvSpPr txBox="1">
            <a:spLocks noChangeArrowheads="1"/>
          </p:cNvSpPr>
          <p:nvPr/>
        </p:nvSpPr>
        <p:spPr bwMode="auto">
          <a:xfrm>
            <a:off x="5172075" y="6290846"/>
            <a:ext cx="30289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b="1" dirty="0">
                <a:solidFill>
                  <a:srgbClr val="CA770E"/>
                </a:solidFill>
                <a:latin typeface="Calibri" panose="020F0502020204030204" pitchFamily="34" charset="0"/>
              </a:rPr>
              <a:t>procedural or sequential</a:t>
            </a:r>
          </a:p>
        </p:txBody>
      </p:sp>
    </p:spTree>
    <p:extLst>
      <p:ext uri="{BB962C8B-B14F-4D97-AF65-F5344CB8AC3E}">
        <p14:creationId xmlns:p14="http://schemas.microsoft.com/office/powerpoint/2010/main" val="14031732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bwMode="auto">
          <a:xfrm>
            <a:off x="4800600" y="4343400"/>
            <a:ext cx="4191000" cy="1143000"/>
          </a:xfrm>
          <a:prstGeom prst="rightArrow">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435" name="Text Box 2"/>
          <p:cNvSpPr txBox="1">
            <a:spLocks noChangeArrowheads="1"/>
          </p:cNvSpPr>
          <p:nvPr>
            <p:custDataLst>
              <p:tags r:id="rId1"/>
            </p:custDataLst>
          </p:nvPr>
        </p:nvSpPr>
        <p:spPr bwMode="auto">
          <a:xfrm>
            <a:off x="344488" y="609600"/>
            <a:ext cx="50657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7200" dirty="0" smtClean="0">
                <a:latin typeface="Cambria" pitchFamily="18" charset="0"/>
              </a:rPr>
              <a:t>Data</a:t>
            </a:r>
            <a:endParaRPr lang="en-US" sz="7200" dirty="0">
              <a:latin typeface="Cambria" pitchFamily="18" charset="0"/>
            </a:endParaRPr>
          </a:p>
        </p:txBody>
      </p:sp>
      <p:sp>
        <p:nvSpPr>
          <p:cNvPr id="16" name="Text Box 2"/>
          <p:cNvSpPr txBox="1">
            <a:spLocks noChangeArrowheads="1"/>
          </p:cNvSpPr>
          <p:nvPr>
            <p:custDataLst>
              <p:tags r:id="rId2"/>
            </p:custDataLst>
          </p:nvPr>
        </p:nvSpPr>
        <p:spPr bwMode="auto">
          <a:xfrm>
            <a:off x="344488" y="2457271"/>
            <a:ext cx="50657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7200" dirty="0" smtClean="0">
                <a:latin typeface="Cambria" pitchFamily="18" charset="0"/>
              </a:rPr>
              <a:t>Functions</a:t>
            </a:r>
            <a:endParaRPr lang="en-US" sz="7200" dirty="0">
              <a:latin typeface="Cambria" pitchFamily="18" charset="0"/>
            </a:endParaRPr>
          </a:p>
        </p:txBody>
      </p:sp>
      <p:sp>
        <p:nvSpPr>
          <p:cNvPr id="2" name="TextBox 1"/>
          <p:cNvSpPr txBox="1"/>
          <p:nvPr/>
        </p:nvSpPr>
        <p:spPr>
          <a:xfrm>
            <a:off x="5334000" y="566539"/>
            <a:ext cx="2743200" cy="584775"/>
          </a:xfrm>
          <a:prstGeom prst="rect">
            <a:avLst/>
          </a:prstGeom>
          <a:noFill/>
        </p:spPr>
        <p:txBody>
          <a:bodyPr wrap="square" rtlCol="0">
            <a:spAutoFit/>
          </a:bodyPr>
          <a:lstStyle/>
          <a:p>
            <a:pPr algn="ctr"/>
            <a:r>
              <a:rPr lang="en-US" sz="3200" b="1" dirty="0" smtClean="0">
                <a:solidFill>
                  <a:srgbClr val="0D1EFE"/>
                </a:solidFill>
                <a:latin typeface="Courier New" pitchFamily="49" charset="0"/>
                <a:cs typeface="Courier New" pitchFamily="49" charset="0"/>
              </a:rPr>
              <a:t>[13,14,15]</a:t>
            </a:r>
            <a:endParaRPr lang="en-US" sz="3200" b="1" dirty="0">
              <a:solidFill>
                <a:srgbClr val="0D1EFE"/>
              </a:solidFill>
              <a:latin typeface="Courier New" pitchFamily="49" charset="0"/>
              <a:cs typeface="Courier New" pitchFamily="49" charset="0"/>
            </a:endParaRPr>
          </a:p>
        </p:txBody>
      </p:sp>
      <p:sp>
        <p:nvSpPr>
          <p:cNvPr id="19" name="TextBox 18"/>
          <p:cNvSpPr txBox="1"/>
          <p:nvPr/>
        </p:nvSpPr>
        <p:spPr>
          <a:xfrm>
            <a:off x="5506244" y="2845729"/>
            <a:ext cx="2398712" cy="584775"/>
          </a:xfrm>
          <a:prstGeom prst="rect">
            <a:avLst/>
          </a:prstGeom>
          <a:noFill/>
        </p:spPr>
        <p:txBody>
          <a:bodyPr wrap="square" rtlCol="0">
            <a:spAutoFit/>
          </a:bodyPr>
          <a:lstStyle/>
          <a:p>
            <a:pPr algn="ctr"/>
            <a:r>
              <a:rPr lang="en-US" sz="3200" b="1" dirty="0" smtClean="0">
                <a:solidFill>
                  <a:srgbClr val="DA740E"/>
                </a:solidFill>
                <a:latin typeface="Courier New" pitchFamily="49" charset="0"/>
                <a:cs typeface="Courier New" pitchFamily="49" charset="0"/>
              </a:rPr>
              <a:t>sum( )</a:t>
            </a:r>
            <a:endParaRPr lang="en-US" sz="3200" b="1" dirty="0">
              <a:solidFill>
                <a:srgbClr val="DA740E"/>
              </a:solidFill>
              <a:latin typeface="Courier New" pitchFamily="49" charset="0"/>
              <a:cs typeface="Courier New" pitchFamily="49" charset="0"/>
            </a:endParaRPr>
          </a:p>
        </p:txBody>
      </p:sp>
      <p:sp>
        <p:nvSpPr>
          <p:cNvPr id="6" name="TextBox 5"/>
          <p:cNvSpPr txBox="1"/>
          <p:nvPr/>
        </p:nvSpPr>
        <p:spPr>
          <a:xfrm>
            <a:off x="4712868" y="1303714"/>
            <a:ext cx="3996344" cy="461665"/>
          </a:xfrm>
          <a:prstGeom prst="rect">
            <a:avLst/>
          </a:prstGeom>
          <a:noFill/>
        </p:spPr>
        <p:txBody>
          <a:bodyPr wrap="square" rtlCol="0">
            <a:spAutoFit/>
          </a:bodyPr>
          <a:lstStyle/>
          <a:p>
            <a:pPr algn="ctr"/>
            <a:r>
              <a:rPr lang="en-US" b="1" dirty="0" smtClean="0">
                <a:solidFill>
                  <a:srgbClr val="0D1EFE"/>
                </a:solidFill>
                <a:latin typeface="Courier New" pitchFamily="49" charset="0"/>
                <a:cs typeface="Courier New" pitchFamily="49" charset="0"/>
              </a:rPr>
              <a:t>[3,4,5,6,7,8,9]</a:t>
            </a:r>
            <a:endParaRPr lang="en-US" b="1" dirty="0">
              <a:solidFill>
                <a:srgbClr val="0D1EFE"/>
              </a:solidFill>
              <a:latin typeface="Courier New" pitchFamily="49" charset="0"/>
              <a:cs typeface="Courier New" pitchFamily="49" charset="0"/>
            </a:endParaRPr>
          </a:p>
        </p:txBody>
      </p:sp>
      <p:sp>
        <p:nvSpPr>
          <p:cNvPr id="7" name="Text Box 2"/>
          <p:cNvSpPr txBox="1">
            <a:spLocks noChangeArrowheads="1"/>
          </p:cNvSpPr>
          <p:nvPr>
            <p:custDataLst>
              <p:tags r:id="rId3"/>
            </p:custDataLst>
          </p:nvPr>
        </p:nvSpPr>
        <p:spPr bwMode="auto">
          <a:xfrm>
            <a:off x="3367088" y="4669135"/>
            <a:ext cx="50657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dirty="0" smtClean="0">
                <a:latin typeface="Cambria" pitchFamily="18" charset="0"/>
              </a:rPr>
              <a:t>… and their compositions</a:t>
            </a:r>
            <a:endParaRPr lang="en-US" dirty="0">
              <a:latin typeface="Cambria" pitchFamily="18" charset="0"/>
            </a:endParaRPr>
          </a:p>
        </p:txBody>
      </p:sp>
    </p:spTree>
    <p:extLst>
      <p:ext uri="{BB962C8B-B14F-4D97-AF65-F5344CB8AC3E}">
        <p14:creationId xmlns:p14="http://schemas.microsoft.com/office/powerpoint/2010/main" val="29252322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custDataLst>
              <p:tags r:id="rId1"/>
            </p:custDataLst>
          </p:nvPr>
        </p:nvSpPr>
        <p:spPr bwMode="auto">
          <a:xfrm>
            <a:off x="762000" y="2587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smtClean="0">
                <a:latin typeface="Cambria" pitchFamily="18" charset="0"/>
              </a:rPr>
              <a:t>sum             </a:t>
            </a:r>
            <a:r>
              <a:rPr lang="en-US" sz="4200" b="1" dirty="0" smtClean="0">
                <a:solidFill>
                  <a:schemeClr val="bg2"/>
                </a:solidFill>
                <a:latin typeface="Cambria" pitchFamily="18" charset="0"/>
              </a:rPr>
              <a:t>range</a:t>
            </a:r>
            <a:endParaRPr lang="en-US" sz="4200" dirty="0">
              <a:latin typeface="Cambria" pitchFamily="18" charset="0"/>
            </a:endParaRPr>
          </a:p>
        </p:txBody>
      </p:sp>
      <p:sp>
        <p:nvSpPr>
          <p:cNvPr id="19459" name="Text Box 6"/>
          <p:cNvSpPr txBox="1">
            <a:spLocks noChangeArrowheads="1"/>
          </p:cNvSpPr>
          <p:nvPr>
            <p:custDataLst>
              <p:tags r:id="rId2"/>
            </p:custDataLst>
          </p:nvPr>
        </p:nvSpPr>
        <p:spPr bwMode="auto">
          <a:xfrm>
            <a:off x="725488" y="1371600"/>
            <a:ext cx="7504112"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a:solidFill>
                  <a:srgbClr val="0D1EFE"/>
                </a:solidFill>
                <a:latin typeface="Courier New" pitchFamily="1" charset="0"/>
              </a:rPr>
              <a:t>sum</a:t>
            </a:r>
            <a:r>
              <a:rPr lang="en-US" b="1" dirty="0">
                <a:latin typeface="Courier New" pitchFamily="1" charset="0"/>
              </a:rPr>
              <a:t>(L):</a:t>
            </a:r>
          </a:p>
          <a:p>
            <a:pPr>
              <a:spcBef>
                <a:spcPct val="50000"/>
              </a:spcBef>
            </a:pPr>
            <a:r>
              <a:rPr lang="en-US" b="1" dirty="0">
                <a:solidFill>
                  <a:srgbClr val="B410CE"/>
                </a:solidFill>
                <a:latin typeface="Courier New" pitchFamily="1" charset="0"/>
              </a:rPr>
              <a:t>    </a:t>
            </a:r>
            <a:r>
              <a:rPr lang="en-US" b="1" dirty="0">
                <a:solidFill>
                  <a:srgbClr val="0A8E12"/>
                </a:solidFill>
                <a:latin typeface="Courier New" pitchFamily="1" charset="0"/>
              </a:rPr>
              <a:t>""" input: </a:t>
            </a:r>
            <a:r>
              <a:rPr lang="en-US" b="1" dirty="0" smtClean="0">
                <a:solidFill>
                  <a:srgbClr val="0A8E12"/>
                </a:solidFill>
                <a:latin typeface="Courier New" pitchFamily="1" charset="0"/>
              </a:rPr>
              <a:t>L, a </a:t>
            </a:r>
            <a:r>
              <a:rPr lang="en-US" b="1" dirty="0">
                <a:solidFill>
                  <a:srgbClr val="0A8E12"/>
                </a:solidFill>
                <a:latin typeface="Courier New" pitchFamily="1" charset="0"/>
              </a:rPr>
              <a:t>list of </a:t>
            </a:r>
            <a:r>
              <a:rPr lang="en-US" b="1" dirty="0" smtClean="0">
                <a:solidFill>
                  <a:srgbClr val="0A8E12"/>
                </a:solidFill>
                <a:latin typeface="Courier New" pitchFamily="1" charset="0"/>
              </a:rPr>
              <a:t>#s</a:t>
            </a:r>
            <a:endParaRPr lang="en-US" b="1" dirty="0">
              <a:solidFill>
                <a:srgbClr val="0A8E12"/>
              </a:solidFill>
              <a:latin typeface="Courier New" pitchFamily="1" charset="0"/>
            </a:endParaRPr>
          </a:p>
          <a:p>
            <a:pPr>
              <a:spcBef>
                <a:spcPct val="50000"/>
              </a:spcBef>
            </a:pPr>
            <a:r>
              <a:rPr lang="en-US" b="1" dirty="0">
                <a:solidFill>
                  <a:srgbClr val="0A8E12"/>
                </a:solidFill>
                <a:latin typeface="Courier New" pitchFamily="1" charset="0"/>
              </a:rPr>
              <a:t>        output: L's sum</a:t>
            </a:r>
          </a:p>
          <a:p>
            <a:pPr>
              <a:spcBef>
                <a:spcPct val="50000"/>
              </a:spcBef>
            </a:pPr>
            <a:r>
              <a:rPr lang="en-US" b="1" dirty="0">
                <a:solidFill>
                  <a:srgbClr val="0A8E12"/>
                </a:solidFill>
                <a:latin typeface="Courier New" pitchFamily="1" charset="0"/>
              </a:rPr>
              <a:t>    """</a:t>
            </a:r>
            <a:endParaRPr lang="en-US" b="1" dirty="0">
              <a:latin typeface="Courier New" pitchFamily="1" charset="0"/>
            </a:endParaRPr>
          </a:p>
          <a:p>
            <a:pPr>
              <a:spcBef>
                <a:spcPct val="50000"/>
              </a:spcBef>
            </a:pPr>
            <a:r>
              <a:rPr lang="en-US" b="1" dirty="0">
                <a:latin typeface="Courier New" pitchFamily="1" charset="0"/>
              </a:rPr>
              <a:t>    </a:t>
            </a:r>
            <a:r>
              <a:rPr lang="en-US" b="1" dirty="0">
                <a:solidFill>
                  <a:srgbClr val="DA740E"/>
                </a:solidFill>
                <a:latin typeface="Courier New" pitchFamily="1" charset="0"/>
              </a:rPr>
              <a:t>if</a:t>
            </a:r>
            <a:r>
              <a:rPr lang="en-US" b="1" dirty="0">
                <a:latin typeface="Courier New" pitchFamily="1" charset="0"/>
              </a:rPr>
              <a:t> </a:t>
            </a:r>
            <a:r>
              <a:rPr lang="en-US" b="1" dirty="0" err="1">
                <a:latin typeface="Courier New" pitchFamily="1" charset="0"/>
              </a:rPr>
              <a:t>len</a:t>
            </a:r>
            <a:r>
              <a:rPr lang="en-US" b="1" dirty="0">
                <a:latin typeface="Courier New" pitchFamily="1" charset="0"/>
              </a:rPr>
              <a:t>(L) == 0:</a:t>
            </a:r>
          </a:p>
          <a:p>
            <a:pPr>
              <a:spcBef>
                <a:spcPct val="50000"/>
              </a:spcBef>
            </a:pPr>
            <a:r>
              <a:rPr lang="en-US" b="1" dirty="0">
                <a:latin typeface="Courier New" pitchFamily="1" charset="0"/>
              </a:rPr>
              <a:t>        </a:t>
            </a:r>
            <a:r>
              <a:rPr lang="en-US" b="1" dirty="0">
                <a:solidFill>
                  <a:srgbClr val="7030A0"/>
                </a:solidFill>
                <a:latin typeface="Courier New" pitchFamily="1" charset="0"/>
              </a:rPr>
              <a:t>return </a:t>
            </a:r>
            <a:r>
              <a:rPr lang="en-US" b="1" dirty="0">
                <a:latin typeface="Courier New" pitchFamily="1" charset="0"/>
              </a:rPr>
              <a:t>0.0</a:t>
            </a:r>
          </a:p>
          <a:p>
            <a:pPr>
              <a:spcBef>
                <a:spcPct val="50000"/>
              </a:spcBef>
            </a:pPr>
            <a:r>
              <a:rPr lang="en-US" b="1" dirty="0">
                <a:latin typeface="Courier New" pitchFamily="1" charset="0"/>
              </a:rPr>
              <a:t>    </a:t>
            </a:r>
            <a:r>
              <a:rPr lang="en-US" b="1" dirty="0">
                <a:solidFill>
                  <a:srgbClr val="DA740E"/>
                </a:solidFill>
                <a:latin typeface="Courier New" pitchFamily="1" charset="0"/>
              </a:rPr>
              <a:t>else</a:t>
            </a:r>
            <a:r>
              <a:rPr lang="en-US" b="1" dirty="0">
                <a:latin typeface="Courier New" pitchFamily="1" charset="0"/>
              </a:rPr>
              <a:t>:</a:t>
            </a:r>
          </a:p>
          <a:p>
            <a:pPr>
              <a:spcBef>
                <a:spcPct val="50000"/>
              </a:spcBef>
            </a:pPr>
            <a:r>
              <a:rPr lang="en-US" b="1" dirty="0">
                <a:latin typeface="Courier New" pitchFamily="1" charset="0"/>
              </a:rPr>
              <a:t>        </a:t>
            </a:r>
            <a:r>
              <a:rPr lang="en-US" b="1" dirty="0">
                <a:solidFill>
                  <a:srgbClr val="7030A0"/>
                </a:solidFill>
                <a:latin typeface="Courier New" pitchFamily="1" charset="0"/>
              </a:rPr>
              <a:t>return </a:t>
            </a:r>
            <a:r>
              <a:rPr lang="en-US" b="1" dirty="0">
                <a:latin typeface="Courier New" pitchFamily="1" charset="0"/>
              </a:rPr>
              <a:t>L[0] + </a:t>
            </a:r>
            <a:r>
              <a:rPr lang="en-US" b="1" dirty="0">
                <a:solidFill>
                  <a:srgbClr val="0D1EFE"/>
                </a:solidFill>
                <a:latin typeface="Courier New" pitchFamily="1" charset="0"/>
              </a:rPr>
              <a:t>sum</a:t>
            </a:r>
            <a:r>
              <a:rPr lang="en-US" b="1" dirty="0">
                <a:latin typeface="Courier New" pitchFamily="1" charset="0"/>
              </a:rPr>
              <a:t>(L[1:])</a:t>
            </a:r>
          </a:p>
        </p:txBody>
      </p:sp>
      <p:sp>
        <p:nvSpPr>
          <p:cNvPr id="19460" name="Text Box 8"/>
          <p:cNvSpPr txBox="1">
            <a:spLocks noChangeArrowheads="1"/>
          </p:cNvSpPr>
          <p:nvPr>
            <p:custDataLst>
              <p:tags r:id="rId3"/>
            </p:custDataLst>
          </p:nvPr>
        </p:nvSpPr>
        <p:spPr bwMode="auto">
          <a:xfrm>
            <a:off x="5640388" y="3429000"/>
            <a:ext cx="180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b="1" dirty="0">
                <a:solidFill>
                  <a:srgbClr val="1E16E4"/>
                </a:solidFill>
                <a:latin typeface="Cambria" pitchFamily="18" charset="0"/>
              </a:rPr>
              <a:t>Base Case</a:t>
            </a:r>
          </a:p>
        </p:txBody>
      </p:sp>
      <p:sp>
        <p:nvSpPr>
          <p:cNvPr id="19461" name="Text Box 10"/>
          <p:cNvSpPr txBox="1">
            <a:spLocks noChangeArrowheads="1"/>
          </p:cNvSpPr>
          <p:nvPr>
            <p:custDataLst>
              <p:tags r:id="rId4"/>
            </p:custDataLst>
          </p:nvPr>
        </p:nvSpPr>
        <p:spPr bwMode="auto">
          <a:xfrm>
            <a:off x="3348038" y="6122988"/>
            <a:ext cx="34337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1E16E4"/>
                </a:solidFill>
                <a:latin typeface="Cambria" pitchFamily="18" charset="0"/>
              </a:rPr>
              <a:t>Recursive Case</a:t>
            </a:r>
          </a:p>
        </p:txBody>
      </p:sp>
      <p:sp>
        <p:nvSpPr>
          <p:cNvPr id="19462" name="Line 13"/>
          <p:cNvSpPr>
            <a:spLocks noChangeShapeType="1"/>
          </p:cNvSpPr>
          <p:nvPr>
            <p:custDataLst>
              <p:tags r:id="rId5"/>
            </p:custDataLst>
          </p:nvPr>
        </p:nvSpPr>
        <p:spPr bwMode="auto">
          <a:xfrm flipH="1">
            <a:off x="4476750" y="3733800"/>
            <a:ext cx="1238250" cy="533400"/>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9463" name="Line 13"/>
          <p:cNvSpPr>
            <a:spLocks noChangeShapeType="1"/>
          </p:cNvSpPr>
          <p:nvPr>
            <p:custDataLst>
              <p:tags r:id="rId6"/>
            </p:custDataLst>
          </p:nvPr>
        </p:nvSpPr>
        <p:spPr bwMode="auto">
          <a:xfrm flipH="1">
            <a:off x="4500563" y="3729038"/>
            <a:ext cx="1201737" cy="60325"/>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9464" name="Right Brace 1"/>
          <p:cNvSpPr>
            <a:spLocks/>
          </p:cNvSpPr>
          <p:nvPr/>
        </p:nvSpPr>
        <p:spPr bwMode="auto">
          <a:xfrm rot="5400000">
            <a:off x="4874419" y="4277519"/>
            <a:ext cx="381000" cy="3275012"/>
          </a:xfrm>
          <a:prstGeom prst="rightBrace">
            <a:avLst>
              <a:gd name="adj1" fmla="val 43099"/>
              <a:gd name="adj2" fmla="val 50000"/>
            </a:avLst>
          </a:prstGeom>
          <a:noFill/>
          <a:ln w="19050" algn="ctr">
            <a:solidFill>
              <a:srgbClr val="0D1EFE"/>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6"/>
          <p:cNvSpPr txBox="1">
            <a:spLocks noChangeArrowheads="1"/>
          </p:cNvSpPr>
          <p:nvPr>
            <p:custDataLst>
              <p:tags r:id="rId1"/>
            </p:custDataLst>
          </p:nvPr>
        </p:nvSpPr>
        <p:spPr bwMode="auto">
          <a:xfrm>
            <a:off x="304800" y="1908175"/>
            <a:ext cx="79629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smtClean="0">
                <a:solidFill>
                  <a:srgbClr val="0D1EFE"/>
                </a:solidFill>
                <a:latin typeface="Courier New" pitchFamily="1" charset="0"/>
              </a:rPr>
              <a:t>range</a:t>
            </a:r>
            <a:r>
              <a:rPr lang="en-US" b="1" dirty="0" smtClean="0">
                <a:latin typeface="Courier New" pitchFamily="1" charset="0"/>
              </a:rPr>
              <a:t>(low, hi    ):</a:t>
            </a:r>
            <a:endParaRPr lang="en-US" b="1" dirty="0">
              <a:latin typeface="Courier New" pitchFamily="1" charset="0"/>
            </a:endParaRPr>
          </a:p>
          <a:p>
            <a:pPr>
              <a:spcBef>
                <a:spcPct val="50000"/>
              </a:spcBef>
            </a:pPr>
            <a:r>
              <a:rPr lang="en-US" b="1" dirty="0">
                <a:solidFill>
                  <a:srgbClr val="B410CE"/>
                </a:solidFill>
                <a:latin typeface="Courier New" pitchFamily="1" charset="0"/>
              </a:rPr>
              <a:t>    </a:t>
            </a:r>
            <a:r>
              <a:rPr lang="en-US" b="1" dirty="0">
                <a:solidFill>
                  <a:srgbClr val="0A8E12"/>
                </a:solidFill>
                <a:latin typeface="Courier New" pitchFamily="1" charset="0"/>
              </a:rPr>
              <a:t>""" input:  </a:t>
            </a:r>
            <a:r>
              <a:rPr lang="en-US" b="1" dirty="0" err="1" smtClean="0">
                <a:solidFill>
                  <a:srgbClr val="0A8E12"/>
                </a:solidFill>
                <a:latin typeface="Courier New" pitchFamily="1" charset="0"/>
              </a:rPr>
              <a:t>ints</a:t>
            </a:r>
            <a:r>
              <a:rPr lang="en-US" b="1" dirty="0" smtClean="0">
                <a:solidFill>
                  <a:srgbClr val="0A8E12"/>
                </a:solidFill>
                <a:latin typeface="Courier New" pitchFamily="1" charset="0"/>
              </a:rPr>
              <a:t> </a:t>
            </a:r>
            <a:r>
              <a:rPr lang="en-US" b="1" dirty="0">
                <a:solidFill>
                  <a:srgbClr val="0A8E12"/>
                </a:solidFill>
                <a:latin typeface="Courier New" pitchFamily="1" charset="0"/>
              </a:rPr>
              <a:t>low and hi</a:t>
            </a:r>
          </a:p>
          <a:p>
            <a:pPr>
              <a:spcBef>
                <a:spcPct val="50000"/>
              </a:spcBef>
            </a:pPr>
            <a:r>
              <a:rPr lang="en-US" b="1" dirty="0">
                <a:solidFill>
                  <a:srgbClr val="0A8E12"/>
                </a:solidFill>
                <a:latin typeface="Courier New" pitchFamily="1" charset="0"/>
              </a:rPr>
              <a:t>        output: </a:t>
            </a:r>
            <a:r>
              <a:rPr lang="en-US" b="1" dirty="0" err="1">
                <a:solidFill>
                  <a:srgbClr val="0A8E12"/>
                </a:solidFill>
                <a:latin typeface="Courier New" pitchFamily="1" charset="0"/>
              </a:rPr>
              <a:t>int</a:t>
            </a:r>
            <a:r>
              <a:rPr lang="en-US" b="1" dirty="0">
                <a:solidFill>
                  <a:srgbClr val="0A8E12"/>
                </a:solidFill>
                <a:latin typeface="Courier New" pitchFamily="1" charset="0"/>
              </a:rPr>
              <a:t> list from low </a:t>
            </a:r>
            <a:r>
              <a:rPr lang="en-US" b="1" dirty="0" smtClean="0">
                <a:solidFill>
                  <a:srgbClr val="0A8E12"/>
                </a:solidFill>
                <a:latin typeface="Courier New" pitchFamily="1" charset="0"/>
              </a:rPr>
              <a:t>to </a:t>
            </a:r>
            <a:r>
              <a:rPr lang="en-US" b="1" dirty="0">
                <a:solidFill>
                  <a:srgbClr val="0A8E12"/>
                </a:solidFill>
                <a:latin typeface="Courier New" pitchFamily="1" charset="0"/>
              </a:rPr>
              <a:t>hi</a:t>
            </a:r>
          </a:p>
          <a:p>
            <a:pPr>
              <a:spcBef>
                <a:spcPct val="50000"/>
              </a:spcBef>
            </a:pPr>
            <a:r>
              <a:rPr lang="en-US" b="1" dirty="0">
                <a:solidFill>
                  <a:srgbClr val="0A8E12"/>
                </a:solidFill>
                <a:latin typeface="Courier New" pitchFamily="1" charset="0"/>
              </a:rPr>
              <a:t>    """</a:t>
            </a:r>
            <a:endParaRPr lang="en-US" b="1" dirty="0">
              <a:latin typeface="Courier New" pitchFamily="1" charset="0"/>
            </a:endParaRPr>
          </a:p>
          <a:p>
            <a:pPr>
              <a:spcBef>
                <a:spcPct val="50000"/>
              </a:spcBef>
            </a:pPr>
            <a:r>
              <a:rPr lang="en-US" b="1" dirty="0">
                <a:latin typeface="Courier New" pitchFamily="1" charset="0"/>
              </a:rPr>
              <a:t>    </a:t>
            </a:r>
            <a:r>
              <a:rPr lang="en-US" b="1" dirty="0">
                <a:solidFill>
                  <a:srgbClr val="DA740E"/>
                </a:solidFill>
                <a:latin typeface="Courier New" pitchFamily="1" charset="0"/>
              </a:rPr>
              <a:t>if</a:t>
            </a:r>
            <a:r>
              <a:rPr lang="en-US" b="1" dirty="0">
                <a:solidFill>
                  <a:schemeClr val="hlink"/>
                </a:solidFill>
                <a:latin typeface="Courier New" pitchFamily="1" charset="0"/>
              </a:rPr>
              <a:t> </a:t>
            </a:r>
            <a:r>
              <a:rPr lang="en-US" b="1" dirty="0">
                <a:latin typeface="Courier New" pitchFamily="1" charset="0"/>
              </a:rPr>
              <a:t>low &gt;= hi:</a:t>
            </a:r>
          </a:p>
          <a:p>
            <a:pPr>
              <a:spcBef>
                <a:spcPct val="50000"/>
              </a:spcBef>
            </a:pPr>
            <a:r>
              <a:rPr lang="en-US" b="1" dirty="0">
                <a:latin typeface="Courier New" pitchFamily="1" charset="0"/>
              </a:rPr>
              <a:t>        </a:t>
            </a:r>
            <a:r>
              <a:rPr lang="en-US" b="1" dirty="0">
                <a:solidFill>
                  <a:srgbClr val="7030A0"/>
                </a:solidFill>
                <a:latin typeface="Courier New" pitchFamily="1" charset="0"/>
              </a:rPr>
              <a:t>return </a:t>
            </a:r>
            <a:endParaRPr lang="en-US" b="1" dirty="0">
              <a:latin typeface="Courier New" pitchFamily="1" charset="0"/>
            </a:endParaRPr>
          </a:p>
          <a:p>
            <a:pPr>
              <a:spcBef>
                <a:spcPct val="50000"/>
              </a:spcBef>
            </a:pPr>
            <a:r>
              <a:rPr lang="en-US" b="1" dirty="0">
                <a:latin typeface="Courier New" pitchFamily="1" charset="0"/>
              </a:rPr>
              <a:t>    </a:t>
            </a:r>
            <a:r>
              <a:rPr lang="en-US" b="1" dirty="0">
                <a:solidFill>
                  <a:srgbClr val="DA740E"/>
                </a:solidFill>
                <a:latin typeface="Courier New" pitchFamily="1" charset="0"/>
              </a:rPr>
              <a:t>else</a:t>
            </a:r>
            <a:r>
              <a:rPr lang="en-US" b="1" dirty="0">
                <a:latin typeface="Courier New" pitchFamily="1" charset="0"/>
              </a:rPr>
              <a:t>:</a:t>
            </a:r>
          </a:p>
          <a:p>
            <a:pPr>
              <a:spcBef>
                <a:spcPct val="50000"/>
              </a:spcBef>
            </a:pPr>
            <a:r>
              <a:rPr lang="en-US" b="1" dirty="0">
                <a:latin typeface="Courier New" pitchFamily="1" charset="0"/>
              </a:rPr>
              <a:t>        </a:t>
            </a:r>
            <a:r>
              <a:rPr lang="en-US" b="1" dirty="0">
                <a:solidFill>
                  <a:srgbClr val="7030A0"/>
                </a:solidFill>
                <a:latin typeface="Courier New" pitchFamily="1" charset="0"/>
              </a:rPr>
              <a:t>return</a:t>
            </a:r>
          </a:p>
        </p:txBody>
      </p:sp>
      <p:pic>
        <p:nvPicPr>
          <p:cNvPr id="20484" name="Picture 7"/>
          <p:cNvPicPr>
            <a:picLocks noChangeAspect="1" noChangeArrowheads="1"/>
          </p:cNvPicPr>
          <p:nvPr>
            <p:custDataLst>
              <p:tags r:id="rId2"/>
            </p:custDataLst>
          </p:nvPr>
        </p:nvPicPr>
        <p:blipFill>
          <a:blip r:embed="rId21">
            <a:extLst>
              <a:ext uri="{28A0092B-C50C-407E-A947-70E740481C1C}">
                <a14:useLocalDpi xmlns:a14="http://schemas.microsoft.com/office/drawing/2010/main" val="0"/>
              </a:ext>
            </a:extLst>
          </a:blip>
          <a:srcRect/>
          <a:stretch>
            <a:fillRect/>
          </a:stretch>
        </p:blipFill>
        <p:spPr bwMode="auto">
          <a:xfrm>
            <a:off x="7656513" y="152400"/>
            <a:ext cx="12223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0485" name="Text Box 8"/>
          <p:cNvSpPr txBox="1">
            <a:spLocks noChangeArrowheads="1"/>
          </p:cNvSpPr>
          <p:nvPr>
            <p:custDataLst>
              <p:tags r:id="rId3"/>
            </p:custDataLst>
          </p:nvPr>
        </p:nvSpPr>
        <p:spPr bwMode="auto">
          <a:xfrm>
            <a:off x="7543800" y="1600200"/>
            <a:ext cx="1447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00" dirty="0">
                <a:solidFill>
                  <a:srgbClr val="067B0E"/>
                </a:solidFill>
                <a:latin typeface="Cambria" pitchFamily="18" charset="0"/>
              </a:rPr>
              <a:t>what's </a:t>
            </a:r>
            <a:r>
              <a:rPr lang="en-US" sz="1000" dirty="0" err="1">
                <a:solidFill>
                  <a:srgbClr val="067B0E"/>
                </a:solidFill>
                <a:latin typeface="Cambria" pitchFamily="18" charset="0"/>
              </a:rPr>
              <a:t>cookin</a:t>
            </a:r>
            <a:r>
              <a:rPr lang="en-US" sz="1000" dirty="0">
                <a:solidFill>
                  <a:srgbClr val="067B0E"/>
                </a:solidFill>
                <a:latin typeface="Cambria" pitchFamily="18" charset="0"/>
              </a:rPr>
              <a:t>' here?</a:t>
            </a:r>
          </a:p>
        </p:txBody>
      </p:sp>
      <p:sp>
        <p:nvSpPr>
          <p:cNvPr id="20486" name="Text Box 9"/>
          <p:cNvSpPr txBox="1">
            <a:spLocks noChangeArrowheads="1"/>
          </p:cNvSpPr>
          <p:nvPr>
            <p:custDataLst>
              <p:tags r:id="rId4"/>
            </p:custDataLst>
          </p:nvPr>
        </p:nvSpPr>
        <p:spPr bwMode="auto">
          <a:xfrm>
            <a:off x="7710654" y="3090029"/>
            <a:ext cx="1296988" cy="307975"/>
          </a:xfrm>
          <a:prstGeom prst="rect">
            <a:avLst/>
          </a:prstGeom>
          <a:solidFill>
            <a:srgbClr val="CCFFCC"/>
          </a:solidFill>
          <a:ln w="19050">
            <a:noFill/>
            <a:miter lim="800000"/>
            <a:headEnd/>
            <a:tailEnd/>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dirty="0">
                <a:solidFill>
                  <a:srgbClr val="0A8E12"/>
                </a:solidFill>
                <a:latin typeface="Cambria" pitchFamily="18" charset="0"/>
              </a:rPr>
              <a:t>excluding  </a:t>
            </a:r>
            <a:r>
              <a:rPr lang="en-US" sz="1400" b="1" dirty="0">
                <a:solidFill>
                  <a:srgbClr val="0A8E12"/>
                </a:solidFill>
                <a:latin typeface="Cambria" pitchFamily="18" charset="0"/>
              </a:rPr>
              <a:t>hi</a:t>
            </a:r>
            <a:endParaRPr lang="en-US" sz="1400" dirty="0">
              <a:solidFill>
                <a:srgbClr val="0A8E12"/>
              </a:solidFill>
              <a:latin typeface="Cambria" pitchFamily="18" charset="0"/>
            </a:endParaRPr>
          </a:p>
        </p:txBody>
      </p:sp>
      <p:grpSp>
        <p:nvGrpSpPr>
          <p:cNvPr id="20487" name="Group 42"/>
          <p:cNvGrpSpPr>
            <a:grpSpLocks/>
          </p:cNvGrpSpPr>
          <p:nvPr>
            <p:custDataLst>
              <p:tags r:id="rId5"/>
            </p:custDataLst>
          </p:nvPr>
        </p:nvGrpSpPr>
        <p:grpSpPr bwMode="auto">
          <a:xfrm>
            <a:off x="8534400" y="1905000"/>
            <a:ext cx="381000" cy="457200"/>
            <a:chOff x="2928" y="1051"/>
            <a:chExt cx="840" cy="957"/>
          </a:xfrm>
        </p:grpSpPr>
        <p:sp>
          <p:nvSpPr>
            <p:cNvPr id="20489" name="Freeform 43"/>
            <p:cNvSpPr>
              <a:spLocks/>
            </p:cNvSpPr>
            <p:nvPr>
              <p:custDataLst>
                <p:tags r:id="rId7"/>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490" name="Oval 44"/>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0491" name="Oval 45"/>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2" name="Oval 46"/>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3" name="Oval 47"/>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4" name="Oval 48"/>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5" name="Oval 49"/>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6" name="Oval 50"/>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7" name="AutoShape 51"/>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0498" name="Freeform 52"/>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499" name="Freeform 53"/>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500" name="Freeform 54"/>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501" name="Freeform 55"/>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cxnSp>
        <p:nvCxnSpPr>
          <p:cNvPr id="4" name="Straight Arrow Connector 3"/>
          <p:cNvCxnSpPr/>
          <p:nvPr/>
        </p:nvCxnSpPr>
        <p:spPr bwMode="auto">
          <a:xfrm flipH="1">
            <a:off x="3875274" y="1628775"/>
            <a:ext cx="100262" cy="279400"/>
          </a:xfrm>
          <a:prstGeom prst="straightConnector1">
            <a:avLst/>
          </a:prstGeom>
          <a:noFill/>
          <a:ln w="19050" cap="flat" cmpd="sng" algn="ctr">
            <a:solidFill>
              <a:srgbClr val="0A8E12"/>
            </a:solidFill>
            <a:prstDash val="solid"/>
            <a:round/>
            <a:headEnd type="none" w="med" len="med"/>
            <a:tailEnd type="arrow"/>
          </a:ln>
          <a:effectLst/>
        </p:spPr>
      </p:cxnSp>
      <p:sp>
        <p:nvSpPr>
          <p:cNvPr id="25" name="Text Box 2"/>
          <p:cNvSpPr txBox="1">
            <a:spLocks noChangeArrowheads="1"/>
          </p:cNvSpPr>
          <p:nvPr>
            <p:custDataLst>
              <p:tags r:id="rId6"/>
            </p:custDataLst>
          </p:nvPr>
        </p:nvSpPr>
        <p:spPr bwMode="auto">
          <a:xfrm>
            <a:off x="762000" y="2587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solidFill>
                  <a:schemeClr val="bg1">
                    <a:lumMod val="50000"/>
                  </a:schemeClr>
                </a:solidFill>
                <a:latin typeface="Cambria" pitchFamily="18" charset="0"/>
              </a:rPr>
              <a:t>sum</a:t>
            </a:r>
            <a:r>
              <a:rPr lang="en-US" sz="4200" b="1" dirty="0">
                <a:latin typeface="Cambria" pitchFamily="18" charset="0"/>
              </a:rPr>
              <a:t>      </a:t>
            </a:r>
            <a:r>
              <a:rPr lang="en-US" sz="4200" b="1" dirty="0" smtClean="0">
                <a:latin typeface="Cambria" pitchFamily="18" charset="0"/>
              </a:rPr>
              <a:t>       </a:t>
            </a:r>
            <a:r>
              <a:rPr lang="en-US" sz="4200" b="1" dirty="0">
                <a:latin typeface="Cambria" pitchFamily="18" charset="0"/>
              </a:rPr>
              <a:t>range</a:t>
            </a:r>
            <a:endParaRPr lang="en-US" sz="4200" dirty="0">
              <a:latin typeface="Cambria" pitchFamily="18" charset="0"/>
            </a:endParaRPr>
          </a:p>
        </p:txBody>
      </p:sp>
      <p:sp>
        <p:nvSpPr>
          <p:cNvPr id="6" name="Rectangle 5"/>
          <p:cNvSpPr/>
          <p:nvPr/>
        </p:nvSpPr>
        <p:spPr>
          <a:xfrm>
            <a:off x="3912036" y="1230868"/>
            <a:ext cx="736164" cy="369332"/>
          </a:xfrm>
          <a:prstGeom prst="rect">
            <a:avLst/>
          </a:prstGeom>
          <a:solidFill>
            <a:srgbClr val="CCFFCC"/>
          </a:solidFill>
          <a:ln>
            <a:solidFill>
              <a:schemeClr val="tx1"/>
            </a:solidFill>
          </a:ln>
        </p:spPr>
        <p:txBody>
          <a:bodyPr wrap="none">
            <a:spAutoFit/>
          </a:bodyPr>
          <a:lstStyle/>
          <a:p>
            <a:r>
              <a:rPr lang="en-US" sz="1800" b="1" dirty="0" smtClean="0">
                <a:solidFill>
                  <a:srgbClr val="0A8E12"/>
                </a:solidFill>
                <a:latin typeface="Cambria" pitchFamily="18" charset="0"/>
              </a:rPr>
              <a:t>step?</a:t>
            </a:r>
            <a:endParaRPr lang="en-US" sz="1800" dirty="0">
              <a:solidFill>
                <a:srgbClr val="0A8E12"/>
              </a:solidFill>
            </a:endParaRPr>
          </a:p>
        </p:txBody>
      </p:sp>
      <p:sp>
        <p:nvSpPr>
          <p:cNvPr id="2" name="Rectangle 1"/>
          <p:cNvSpPr/>
          <p:nvPr/>
        </p:nvSpPr>
        <p:spPr>
          <a:xfrm>
            <a:off x="5715000" y="1054100"/>
            <a:ext cx="1581972" cy="323165"/>
          </a:xfrm>
          <a:prstGeom prst="rect">
            <a:avLst/>
          </a:prstGeom>
          <a:solidFill>
            <a:schemeClr val="bg1">
              <a:lumMod val="95000"/>
            </a:schemeClr>
          </a:solidFill>
        </p:spPr>
        <p:txBody>
          <a:bodyPr wrap="none">
            <a:spAutoFit/>
          </a:bodyPr>
          <a:lstStyle/>
          <a:p>
            <a:pPr algn="ctr"/>
            <a:r>
              <a:rPr lang="en-US" sz="1500" dirty="0" smtClean="0">
                <a:solidFill>
                  <a:schemeClr val="bg1">
                    <a:lumMod val="65000"/>
                  </a:schemeClr>
                </a:solidFill>
                <a:latin typeface="Calibri" panose="020F0502020204030204" pitchFamily="34" charset="0"/>
              </a:rPr>
              <a:t>list(range(</a:t>
            </a:r>
            <a:r>
              <a:rPr lang="en-US" sz="1500" dirty="0" err="1" smtClean="0">
                <a:solidFill>
                  <a:schemeClr val="bg1">
                    <a:lumMod val="65000"/>
                  </a:schemeClr>
                </a:solidFill>
                <a:latin typeface="Calibri" panose="020F0502020204030204" pitchFamily="34" charset="0"/>
              </a:rPr>
              <a:t>low,hi</a:t>
            </a:r>
            <a:r>
              <a:rPr lang="en-US" sz="1500" dirty="0" smtClean="0">
                <a:solidFill>
                  <a:schemeClr val="bg1">
                    <a:lumMod val="65000"/>
                  </a:schemeClr>
                </a:solidFill>
                <a:latin typeface="Calibri" panose="020F0502020204030204" pitchFamily="34" charset="0"/>
              </a:rPr>
              <a:t>))</a:t>
            </a:r>
            <a:endParaRPr lang="en-US" sz="1500" dirty="0">
              <a:solidFill>
                <a:schemeClr val="bg1">
                  <a:lumMod val="65000"/>
                </a:schemeClr>
              </a:solidFill>
              <a:latin typeface="Calibri" panose="020F0502020204030204" pitchFamily="34" charset="0"/>
            </a:endParaRPr>
          </a:p>
        </p:txBody>
      </p:sp>
      <p:sp>
        <p:nvSpPr>
          <p:cNvPr id="3" name="Rectangle 2"/>
          <p:cNvSpPr/>
          <p:nvPr/>
        </p:nvSpPr>
        <p:spPr>
          <a:xfrm>
            <a:off x="4668705" y="631652"/>
            <a:ext cx="481222" cy="338554"/>
          </a:xfrm>
          <a:prstGeom prst="rect">
            <a:avLst/>
          </a:prstGeom>
        </p:spPr>
        <p:txBody>
          <a:bodyPr wrap="none">
            <a:spAutoFit/>
          </a:bodyPr>
          <a:lstStyle/>
          <a:p>
            <a:r>
              <a:rPr lang="en-US" sz="1600" b="1" dirty="0" smtClean="0">
                <a:latin typeface="Cambria" pitchFamily="18" charset="0"/>
              </a:rPr>
              <a:t>list</a:t>
            </a:r>
            <a:endParaRPr lang="en-US" sz="16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04800" y="228600"/>
            <a:ext cx="868680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10133934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6"/>
          <p:cNvSpPr txBox="1">
            <a:spLocks noChangeArrowheads="1"/>
          </p:cNvSpPr>
          <p:nvPr>
            <p:custDataLst>
              <p:tags r:id="rId1"/>
            </p:custDataLst>
          </p:nvPr>
        </p:nvSpPr>
        <p:spPr bwMode="auto">
          <a:xfrm>
            <a:off x="304800" y="1908175"/>
            <a:ext cx="79629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smtClean="0">
                <a:solidFill>
                  <a:srgbClr val="0D1EFE"/>
                </a:solidFill>
                <a:latin typeface="Courier New" pitchFamily="1" charset="0"/>
              </a:rPr>
              <a:t>range</a:t>
            </a:r>
            <a:r>
              <a:rPr lang="en-US" b="1" dirty="0" smtClean="0">
                <a:latin typeface="Courier New" pitchFamily="1" charset="0"/>
              </a:rPr>
              <a:t>(low, </a:t>
            </a:r>
            <a:r>
              <a:rPr lang="en-US" b="1" dirty="0" smtClean="0">
                <a:latin typeface="Courier New" pitchFamily="1" charset="0"/>
              </a:rPr>
              <a:t>hi       </a:t>
            </a:r>
            <a:r>
              <a:rPr lang="en-US" b="1" dirty="0" smtClean="0">
                <a:latin typeface="Courier New" pitchFamily="1" charset="0"/>
              </a:rPr>
              <a:t>):</a:t>
            </a:r>
            <a:endParaRPr lang="en-US" b="1" dirty="0">
              <a:latin typeface="Courier New" pitchFamily="1" charset="0"/>
            </a:endParaRPr>
          </a:p>
          <a:p>
            <a:pPr>
              <a:spcBef>
                <a:spcPct val="50000"/>
              </a:spcBef>
            </a:pPr>
            <a:r>
              <a:rPr lang="en-US" b="1" dirty="0">
                <a:solidFill>
                  <a:srgbClr val="B410CE"/>
                </a:solidFill>
                <a:latin typeface="Courier New" pitchFamily="1" charset="0"/>
              </a:rPr>
              <a:t>    </a:t>
            </a:r>
            <a:r>
              <a:rPr lang="en-US" b="1" dirty="0">
                <a:solidFill>
                  <a:srgbClr val="0A8E12"/>
                </a:solidFill>
                <a:latin typeface="Courier New" pitchFamily="1" charset="0"/>
              </a:rPr>
              <a:t>""" input:  </a:t>
            </a:r>
            <a:r>
              <a:rPr lang="en-US" b="1" dirty="0" smtClean="0">
                <a:solidFill>
                  <a:srgbClr val="0A8E12"/>
                </a:solidFill>
                <a:latin typeface="Courier New" pitchFamily="1" charset="0"/>
              </a:rPr>
              <a:t>low </a:t>
            </a:r>
            <a:r>
              <a:rPr lang="en-US" b="1" dirty="0">
                <a:solidFill>
                  <a:srgbClr val="0A8E12"/>
                </a:solidFill>
                <a:latin typeface="Courier New" pitchFamily="1" charset="0"/>
              </a:rPr>
              <a:t>and </a:t>
            </a:r>
            <a:r>
              <a:rPr lang="en-US" b="1" dirty="0" smtClean="0">
                <a:solidFill>
                  <a:srgbClr val="0A8E12"/>
                </a:solidFill>
                <a:latin typeface="Courier New" pitchFamily="1" charset="0"/>
              </a:rPr>
              <a:t>hi, integers</a:t>
            </a:r>
            <a:endParaRPr lang="en-US" b="1" dirty="0">
              <a:solidFill>
                <a:srgbClr val="0A8E12"/>
              </a:solidFill>
              <a:latin typeface="Courier New" pitchFamily="1" charset="0"/>
            </a:endParaRPr>
          </a:p>
          <a:p>
            <a:pPr>
              <a:spcBef>
                <a:spcPct val="50000"/>
              </a:spcBef>
            </a:pPr>
            <a:r>
              <a:rPr lang="en-US" b="1" dirty="0">
                <a:solidFill>
                  <a:srgbClr val="0A8E12"/>
                </a:solidFill>
                <a:latin typeface="Courier New" pitchFamily="1" charset="0"/>
              </a:rPr>
              <a:t>        output: </a:t>
            </a:r>
            <a:r>
              <a:rPr lang="en-US" b="1" dirty="0" smtClean="0">
                <a:solidFill>
                  <a:srgbClr val="0A8E12"/>
                </a:solidFill>
                <a:latin typeface="Courier New" pitchFamily="1" charset="0"/>
              </a:rPr>
              <a:t>a </a:t>
            </a:r>
            <a:r>
              <a:rPr lang="en-US" b="1" dirty="0" smtClean="0">
                <a:solidFill>
                  <a:srgbClr val="0A8E12"/>
                </a:solidFill>
                <a:latin typeface="Courier New" pitchFamily="1" charset="0"/>
              </a:rPr>
              <a:t>list </a:t>
            </a:r>
            <a:r>
              <a:rPr lang="en-US" b="1" dirty="0">
                <a:solidFill>
                  <a:srgbClr val="0A8E12"/>
                </a:solidFill>
                <a:latin typeface="Courier New" pitchFamily="1" charset="0"/>
              </a:rPr>
              <a:t>from low </a:t>
            </a:r>
            <a:r>
              <a:rPr lang="en-US" b="1" dirty="0" err="1" smtClean="0">
                <a:solidFill>
                  <a:srgbClr val="0A8E12"/>
                </a:solidFill>
                <a:latin typeface="Courier New" pitchFamily="1" charset="0"/>
              </a:rPr>
              <a:t>upto</a:t>
            </a:r>
            <a:r>
              <a:rPr lang="en-US" b="1" dirty="0" smtClean="0">
                <a:solidFill>
                  <a:srgbClr val="0A8E12"/>
                </a:solidFill>
                <a:latin typeface="Courier New" pitchFamily="1" charset="0"/>
              </a:rPr>
              <a:t> </a:t>
            </a:r>
            <a:r>
              <a:rPr lang="en-US" b="1" dirty="0">
                <a:solidFill>
                  <a:srgbClr val="0A8E12"/>
                </a:solidFill>
                <a:latin typeface="Courier New" pitchFamily="1" charset="0"/>
              </a:rPr>
              <a:t>hi</a:t>
            </a:r>
          </a:p>
          <a:p>
            <a:pPr>
              <a:spcBef>
                <a:spcPct val="50000"/>
              </a:spcBef>
            </a:pPr>
            <a:r>
              <a:rPr lang="en-US" b="1" dirty="0">
                <a:solidFill>
                  <a:srgbClr val="0A8E12"/>
                </a:solidFill>
                <a:latin typeface="Courier New" pitchFamily="1" charset="0"/>
              </a:rPr>
              <a:t>    """</a:t>
            </a:r>
            <a:endParaRPr lang="en-US" b="1" dirty="0">
              <a:latin typeface="Courier New" pitchFamily="1" charset="0"/>
            </a:endParaRPr>
          </a:p>
          <a:p>
            <a:pPr>
              <a:spcBef>
                <a:spcPct val="50000"/>
              </a:spcBef>
            </a:pPr>
            <a:r>
              <a:rPr lang="en-US" b="1" dirty="0">
                <a:latin typeface="Courier New" pitchFamily="1" charset="0"/>
              </a:rPr>
              <a:t>    </a:t>
            </a:r>
            <a:r>
              <a:rPr lang="en-US" b="1" dirty="0">
                <a:solidFill>
                  <a:srgbClr val="DA740E"/>
                </a:solidFill>
                <a:latin typeface="Courier New" pitchFamily="1" charset="0"/>
              </a:rPr>
              <a:t>if</a:t>
            </a:r>
            <a:r>
              <a:rPr lang="en-US" b="1" dirty="0">
                <a:solidFill>
                  <a:schemeClr val="hlink"/>
                </a:solidFill>
                <a:latin typeface="Courier New" pitchFamily="1" charset="0"/>
              </a:rPr>
              <a:t> </a:t>
            </a:r>
            <a:r>
              <a:rPr lang="en-US" b="1" dirty="0">
                <a:latin typeface="Courier New" pitchFamily="1" charset="0"/>
              </a:rPr>
              <a:t>low &gt;= hi:</a:t>
            </a:r>
          </a:p>
          <a:p>
            <a:pPr>
              <a:spcBef>
                <a:spcPct val="50000"/>
              </a:spcBef>
            </a:pPr>
            <a:r>
              <a:rPr lang="en-US" b="1" dirty="0">
                <a:latin typeface="Courier New" pitchFamily="1" charset="0"/>
              </a:rPr>
              <a:t>        </a:t>
            </a:r>
            <a:r>
              <a:rPr lang="en-US" b="1" dirty="0">
                <a:solidFill>
                  <a:srgbClr val="7030A0"/>
                </a:solidFill>
                <a:latin typeface="Courier New" pitchFamily="1" charset="0"/>
              </a:rPr>
              <a:t>return </a:t>
            </a:r>
            <a:endParaRPr lang="en-US" b="1" dirty="0">
              <a:latin typeface="Courier New" pitchFamily="1" charset="0"/>
            </a:endParaRPr>
          </a:p>
          <a:p>
            <a:pPr>
              <a:spcBef>
                <a:spcPct val="50000"/>
              </a:spcBef>
            </a:pPr>
            <a:r>
              <a:rPr lang="en-US" b="1" dirty="0">
                <a:latin typeface="Courier New" pitchFamily="1" charset="0"/>
              </a:rPr>
              <a:t>    </a:t>
            </a:r>
            <a:r>
              <a:rPr lang="en-US" b="1" dirty="0">
                <a:solidFill>
                  <a:srgbClr val="DA740E"/>
                </a:solidFill>
                <a:latin typeface="Courier New" pitchFamily="1" charset="0"/>
              </a:rPr>
              <a:t>else</a:t>
            </a:r>
            <a:r>
              <a:rPr lang="en-US" b="1" dirty="0">
                <a:latin typeface="Courier New" pitchFamily="1" charset="0"/>
              </a:rPr>
              <a:t>:</a:t>
            </a:r>
          </a:p>
          <a:p>
            <a:pPr>
              <a:spcBef>
                <a:spcPct val="50000"/>
              </a:spcBef>
            </a:pPr>
            <a:r>
              <a:rPr lang="en-US" b="1" dirty="0">
                <a:latin typeface="Courier New" pitchFamily="1" charset="0"/>
              </a:rPr>
              <a:t>        </a:t>
            </a:r>
            <a:r>
              <a:rPr lang="en-US" b="1" dirty="0">
                <a:solidFill>
                  <a:srgbClr val="7030A0"/>
                </a:solidFill>
                <a:latin typeface="Courier New" pitchFamily="1" charset="0"/>
              </a:rPr>
              <a:t>return</a:t>
            </a:r>
          </a:p>
        </p:txBody>
      </p:sp>
      <p:sp>
        <p:nvSpPr>
          <p:cNvPr id="20485" name="Text Box 8"/>
          <p:cNvSpPr txBox="1">
            <a:spLocks noChangeArrowheads="1"/>
          </p:cNvSpPr>
          <p:nvPr>
            <p:custDataLst>
              <p:tags r:id="rId2"/>
            </p:custDataLst>
          </p:nvPr>
        </p:nvSpPr>
        <p:spPr bwMode="auto">
          <a:xfrm>
            <a:off x="7467600" y="1524000"/>
            <a:ext cx="1447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dirty="0" smtClean="0">
                <a:solidFill>
                  <a:srgbClr val="067B0E"/>
                </a:solidFill>
                <a:latin typeface="Cambria" pitchFamily="18" charset="0"/>
              </a:rPr>
              <a:t>We're on target!</a:t>
            </a:r>
            <a:endParaRPr lang="en-US" sz="1000" dirty="0">
              <a:solidFill>
                <a:srgbClr val="067B0E"/>
              </a:solidFill>
              <a:latin typeface="Cambria" pitchFamily="18" charset="0"/>
            </a:endParaRPr>
          </a:p>
        </p:txBody>
      </p:sp>
      <p:sp>
        <p:nvSpPr>
          <p:cNvPr id="20486" name="Text Box 9"/>
          <p:cNvSpPr txBox="1">
            <a:spLocks noChangeArrowheads="1"/>
          </p:cNvSpPr>
          <p:nvPr>
            <p:custDataLst>
              <p:tags r:id="rId3"/>
            </p:custDataLst>
          </p:nvPr>
        </p:nvSpPr>
        <p:spPr bwMode="auto">
          <a:xfrm>
            <a:off x="7683843" y="3100515"/>
            <a:ext cx="1288855" cy="276999"/>
          </a:xfrm>
          <a:prstGeom prst="rect">
            <a:avLst/>
          </a:prstGeom>
          <a:solidFill>
            <a:schemeClr val="bg1">
              <a:lumMod val="85000"/>
            </a:schemeClr>
          </a:solidFill>
          <a:ln w="19050">
            <a:noFill/>
            <a:miter lim="800000"/>
            <a:headEnd/>
            <a:tailEnd/>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i="1" dirty="0" smtClean="0">
                <a:latin typeface="Cambria" pitchFamily="18" charset="0"/>
              </a:rPr>
              <a:t>but e</a:t>
            </a:r>
            <a:r>
              <a:rPr lang="en-US" sz="1200" i="1" dirty="0" smtClean="0">
                <a:latin typeface="Cambria" pitchFamily="18" charset="0"/>
              </a:rPr>
              <a:t>xcluding</a:t>
            </a:r>
            <a:r>
              <a:rPr lang="en-US" sz="1200" dirty="0" smtClean="0">
                <a:latin typeface="Cambria" pitchFamily="18" charset="0"/>
              </a:rPr>
              <a:t>  </a:t>
            </a:r>
            <a:r>
              <a:rPr lang="en-US" sz="1200" b="1" dirty="0">
                <a:solidFill>
                  <a:srgbClr val="0A8E12"/>
                </a:solidFill>
                <a:latin typeface="Courier New" panose="02070309020205020404" pitchFamily="49" charset="0"/>
                <a:cs typeface="Courier New" panose="02070309020205020404" pitchFamily="49" charset="0"/>
              </a:rPr>
              <a:t>hi</a:t>
            </a:r>
            <a:endParaRPr lang="en-US" sz="1200" dirty="0">
              <a:solidFill>
                <a:srgbClr val="0A8E12"/>
              </a:solidFill>
              <a:latin typeface="Courier New" panose="02070309020205020404" pitchFamily="49" charset="0"/>
              <a:cs typeface="Courier New" panose="02070309020205020404" pitchFamily="49" charset="0"/>
            </a:endParaRPr>
          </a:p>
        </p:txBody>
      </p:sp>
      <p:grpSp>
        <p:nvGrpSpPr>
          <p:cNvPr id="20487" name="Group 42"/>
          <p:cNvGrpSpPr>
            <a:grpSpLocks/>
          </p:cNvGrpSpPr>
          <p:nvPr>
            <p:custDataLst>
              <p:tags r:id="rId4"/>
            </p:custDataLst>
          </p:nvPr>
        </p:nvGrpSpPr>
        <p:grpSpPr bwMode="auto">
          <a:xfrm>
            <a:off x="8620384" y="1608459"/>
            <a:ext cx="381000" cy="457200"/>
            <a:chOff x="2928" y="1051"/>
            <a:chExt cx="840" cy="957"/>
          </a:xfrm>
        </p:grpSpPr>
        <p:sp>
          <p:nvSpPr>
            <p:cNvPr id="20489" name="Freeform 43"/>
            <p:cNvSpPr>
              <a:spLocks/>
            </p:cNvSpPr>
            <p:nvPr>
              <p:custDataLst>
                <p:tags r:id="rId5"/>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490" name="Oval 44"/>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0491" name="Oval 45"/>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2" name="Oval 46"/>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3" name="Oval 47"/>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4" name="Oval 48"/>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5" name="Oval 49"/>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6" name="Oval 50"/>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7" name="AutoShape 51"/>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0498" name="Freeform 52"/>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499" name="Freeform 53"/>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500" name="Freeform 54"/>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501" name="Freeform 55"/>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 name="Rectangle 5"/>
          <p:cNvSpPr/>
          <p:nvPr/>
        </p:nvSpPr>
        <p:spPr>
          <a:xfrm>
            <a:off x="3631855" y="1975733"/>
            <a:ext cx="979755" cy="307777"/>
          </a:xfrm>
          <a:prstGeom prst="rect">
            <a:avLst/>
          </a:prstGeom>
          <a:solidFill>
            <a:srgbClr val="CCFFCC"/>
          </a:solidFill>
          <a:ln>
            <a:noFill/>
          </a:ln>
        </p:spPr>
        <p:txBody>
          <a:bodyPr wrap="none">
            <a:spAutoFit/>
          </a:bodyPr>
          <a:lstStyle/>
          <a:p>
            <a:r>
              <a:rPr lang="en-US" sz="1400" dirty="0" smtClean="0">
                <a:solidFill>
                  <a:srgbClr val="0A8E12"/>
                </a:solidFill>
                <a:latin typeface="Consolas" panose="020B0609020204030204" pitchFamily="49" charset="0"/>
              </a:rPr>
              <a:t>, stride</a:t>
            </a:r>
            <a:endParaRPr lang="en-US" sz="1400" dirty="0">
              <a:solidFill>
                <a:srgbClr val="0A8E12"/>
              </a:solidFill>
              <a:latin typeface="Consolas" panose="020B0609020204030204" pitchFamily="49" charset="0"/>
            </a:endParaRPr>
          </a:p>
        </p:txBody>
      </p:sp>
      <p:sp>
        <p:nvSpPr>
          <p:cNvPr id="2" name="Rectangle 1"/>
          <p:cNvSpPr/>
          <p:nvPr/>
        </p:nvSpPr>
        <p:spPr>
          <a:xfrm>
            <a:off x="215991" y="179044"/>
            <a:ext cx="3415864" cy="584775"/>
          </a:xfrm>
          <a:prstGeom prst="rect">
            <a:avLst/>
          </a:prstGeom>
          <a:noFill/>
        </p:spPr>
        <p:txBody>
          <a:bodyPr wrap="square">
            <a:spAutoFit/>
          </a:bodyPr>
          <a:lstStyle/>
          <a:p>
            <a:pPr algn="ctr"/>
            <a:r>
              <a:rPr lang="en-US" sz="3200" dirty="0">
                <a:latin typeface="Calibri" panose="020F0502020204030204" pitchFamily="34" charset="0"/>
              </a:rPr>
              <a:t>R</a:t>
            </a:r>
            <a:r>
              <a:rPr lang="en-US" sz="3200" dirty="0" smtClean="0">
                <a:latin typeface="Calibri" panose="020F0502020204030204" pitchFamily="34" charset="0"/>
              </a:rPr>
              <a:t>ecursion's </a:t>
            </a:r>
            <a:r>
              <a:rPr lang="en-US" sz="3200" b="1" dirty="0" smtClean="0">
                <a:latin typeface="Consolas" panose="020B0609020204030204" pitchFamily="49" charset="0"/>
              </a:rPr>
              <a:t>range</a:t>
            </a:r>
            <a:endParaRPr lang="en-US" sz="3200" b="1" dirty="0">
              <a:latin typeface="Consolas" panose="020B0609020204030204" pitchFamily="49" charset="0"/>
            </a:endParaRPr>
          </a:p>
        </p:txBody>
      </p:sp>
      <p:cxnSp>
        <p:nvCxnSpPr>
          <p:cNvPr id="8" name="Straight Connector 7"/>
          <p:cNvCxnSpPr/>
          <p:nvPr/>
        </p:nvCxnSpPr>
        <p:spPr bwMode="auto">
          <a:xfrm>
            <a:off x="3276600" y="5032391"/>
            <a:ext cx="5290029" cy="0"/>
          </a:xfrm>
          <a:prstGeom prst="line">
            <a:avLst/>
          </a:prstGeom>
          <a:noFill/>
          <a:ln w="3175" cap="flat" cmpd="sng" algn="ctr">
            <a:solidFill>
              <a:schemeClr val="tx1"/>
            </a:solidFill>
            <a:prstDash val="solid"/>
            <a:round/>
            <a:headEnd type="none" w="med" len="med"/>
            <a:tailEnd type="none" w="med" len="med"/>
          </a:ln>
          <a:effectLst/>
        </p:spPr>
      </p:cxnSp>
      <p:cxnSp>
        <p:nvCxnSpPr>
          <p:cNvPr id="28" name="Straight Connector 27"/>
          <p:cNvCxnSpPr/>
          <p:nvPr/>
        </p:nvCxnSpPr>
        <p:spPr bwMode="auto">
          <a:xfrm>
            <a:off x="3276010" y="6128951"/>
            <a:ext cx="5290029" cy="0"/>
          </a:xfrm>
          <a:prstGeom prst="line">
            <a:avLst/>
          </a:prstGeom>
          <a:noFill/>
          <a:ln w="3175" cap="flat" cmpd="sng" algn="ctr">
            <a:solidFill>
              <a:schemeClr val="tx1"/>
            </a:solidFill>
            <a:prstDash val="solid"/>
            <a:round/>
            <a:headEnd type="none" w="med" len="med"/>
            <a:tailEnd type="none" w="med" len="med"/>
          </a:ln>
          <a:effectLst/>
        </p:spPr>
      </p:cxnSp>
      <p:pic>
        <p:nvPicPr>
          <p:cNvPr id="9" name="Picture 8"/>
          <p:cNvPicPr>
            <a:picLocks noChangeAspect="1"/>
          </p:cNvPicPr>
          <p:nvPr/>
        </p:nvPicPr>
        <p:blipFill rotWithShape="1">
          <a:blip r:embed="rId19"/>
          <a:srcRect r="27854"/>
          <a:stretch/>
        </p:blipFill>
        <p:spPr>
          <a:xfrm>
            <a:off x="7483642" y="229203"/>
            <a:ext cx="1524000" cy="1271827"/>
          </a:xfrm>
          <a:prstGeom prst="rect">
            <a:avLst/>
          </a:prstGeom>
        </p:spPr>
      </p:pic>
      <p:sp>
        <p:nvSpPr>
          <p:cNvPr id="10" name="TextBox 9"/>
          <p:cNvSpPr txBox="1"/>
          <p:nvPr/>
        </p:nvSpPr>
        <p:spPr>
          <a:xfrm>
            <a:off x="3962400" y="304800"/>
            <a:ext cx="2986715" cy="400110"/>
          </a:xfrm>
          <a:prstGeom prst="rect">
            <a:avLst/>
          </a:prstGeom>
          <a:noFill/>
        </p:spPr>
        <p:txBody>
          <a:bodyPr wrap="none" rtlCol="0">
            <a:spAutoFit/>
          </a:bodyPr>
          <a:lstStyle/>
          <a:p>
            <a:r>
              <a:rPr lang="en-US" sz="2000" dirty="0" smtClean="0">
                <a:latin typeface="Calibri" panose="020F0502020204030204" pitchFamily="34" charset="0"/>
                <a:cs typeface="Calibri" panose="020F0502020204030204" pitchFamily="34" charset="0"/>
              </a:rPr>
              <a:t>Name(s): ______________</a:t>
            </a:r>
            <a:endParaRPr lang="en-US" sz="2000" dirty="0">
              <a:latin typeface="Calibri" panose="020F0502020204030204" pitchFamily="34" charset="0"/>
              <a:cs typeface="Calibri" panose="020F0502020204030204" pitchFamily="34" charset="0"/>
            </a:endParaRPr>
          </a:p>
        </p:txBody>
      </p:sp>
      <p:grpSp>
        <p:nvGrpSpPr>
          <p:cNvPr id="17" name="Group 16"/>
          <p:cNvGrpSpPr/>
          <p:nvPr/>
        </p:nvGrpSpPr>
        <p:grpSpPr>
          <a:xfrm>
            <a:off x="4887821" y="6458125"/>
            <a:ext cx="4343881" cy="338554"/>
            <a:chOff x="74142" y="6494731"/>
            <a:chExt cx="4343881" cy="338554"/>
          </a:xfrm>
        </p:grpSpPr>
        <p:sp>
          <p:nvSpPr>
            <p:cNvPr id="12" name="Rounded Rectangle 11"/>
            <p:cNvSpPr/>
            <p:nvPr/>
          </p:nvSpPr>
          <p:spPr bwMode="auto">
            <a:xfrm>
              <a:off x="3429000" y="6527800"/>
              <a:ext cx="821724" cy="280773"/>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1" name="TextBox 10"/>
            <p:cNvSpPr txBox="1"/>
            <p:nvPr/>
          </p:nvSpPr>
          <p:spPr>
            <a:xfrm>
              <a:off x="74142" y="6494731"/>
              <a:ext cx="4343881" cy="338554"/>
            </a:xfrm>
            <a:prstGeom prst="rect">
              <a:avLst/>
            </a:prstGeom>
            <a:noFill/>
          </p:spPr>
          <p:txBody>
            <a:bodyPr wrap="none" rtlCol="0">
              <a:spAutoFit/>
            </a:bodyPr>
            <a:lstStyle/>
            <a:p>
              <a:r>
                <a:rPr lang="en-US" sz="1600" b="1" dirty="0" smtClean="0">
                  <a:latin typeface="Cambria" panose="02040503050406030204" pitchFamily="18" charset="0"/>
                  <a:ea typeface="Cambria" panose="02040503050406030204" pitchFamily="18" charset="0"/>
                </a:rPr>
                <a:t>Extra!  </a:t>
              </a:r>
              <a:r>
                <a:rPr lang="en-US" sz="1600" dirty="0" smtClean="0">
                  <a:latin typeface="Cambria" panose="02040503050406030204" pitchFamily="18" charset="0"/>
                  <a:ea typeface="Cambria" panose="02040503050406030204" pitchFamily="18" charset="0"/>
                </a:rPr>
                <a:t>Take a (positive) third input in </a:t>
              </a:r>
              <a:r>
                <a:rPr lang="en-US" sz="1600" dirty="0" smtClean="0">
                  <a:latin typeface="Consolas" panose="020B0609020204030204" pitchFamily="49" charset="0"/>
                </a:rPr>
                <a:t>stride</a:t>
              </a:r>
              <a:r>
                <a:rPr lang="en-US" sz="1600" dirty="0" smtClean="0"/>
                <a:t> </a:t>
              </a:r>
              <a:endParaRPr lang="en-US" sz="1600" dirty="0"/>
            </a:p>
          </p:txBody>
        </p:sp>
      </p:grpSp>
      <p:sp>
        <p:nvSpPr>
          <p:cNvPr id="33" name="TextBox 32"/>
          <p:cNvSpPr txBox="1"/>
          <p:nvPr/>
        </p:nvSpPr>
        <p:spPr>
          <a:xfrm>
            <a:off x="700304" y="794601"/>
            <a:ext cx="1448473" cy="400110"/>
          </a:xfrm>
          <a:prstGeom prst="rect">
            <a:avLst/>
          </a:prstGeom>
          <a:noFill/>
        </p:spPr>
        <p:txBody>
          <a:bodyPr wrap="square" rtlCol="0">
            <a:spAutoFit/>
          </a:bodyPr>
          <a:lstStyle/>
          <a:p>
            <a:r>
              <a:rPr lang="en-US" sz="2000" dirty="0" smtClean="0">
                <a:latin typeface="Calibri" panose="020F0502020204030204" pitchFamily="34" charset="0"/>
                <a:cs typeface="Calibri" panose="020F0502020204030204" pitchFamily="34" charset="0"/>
              </a:rPr>
              <a:t>range(3,7)</a:t>
            </a:r>
            <a:endParaRPr lang="en-US" sz="2000" dirty="0">
              <a:latin typeface="Calibri" panose="020F0502020204030204" pitchFamily="34" charset="0"/>
              <a:cs typeface="Calibri" panose="020F0502020204030204" pitchFamily="34" charset="0"/>
            </a:endParaRPr>
          </a:p>
        </p:txBody>
      </p:sp>
      <p:sp>
        <p:nvSpPr>
          <p:cNvPr id="34" name="TextBox 33"/>
          <p:cNvSpPr txBox="1"/>
          <p:nvPr/>
        </p:nvSpPr>
        <p:spPr>
          <a:xfrm>
            <a:off x="700304" y="1276290"/>
            <a:ext cx="1448473" cy="400110"/>
          </a:xfrm>
          <a:prstGeom prst="rect">
            <a:avLst/>
          </a:prstGeom>
          <a:noFill/>
        </p:spPr>
        <p:txBody>
          <a:bodyPr wrap="none" rtlCol="0">
            <a:spAutoFit/>
          </a:bodyPr>
          <a:lstStyle/>
          <a:p>
            <a:r>
              <a:rPr lang="en-US" sz="2000" dirty="0" smtClean="0">
                <a:latin typeface="Calibri" panose="020F0502020204030204" pitchFamily="34" charset="0"/>
                <a:cs typeface="Calibri" panose="020F0502020204030204" pitchFamily="34" charset="0"/>
              </a:rPr>
              <a:t>range(3,7,2)</a:t>
            </a:r>
            <a:endParaRPr lang="en-US" sz="2000" dirty="0">
              <a:latin typeface="Calibri" panose="020F0502020204030204" pitchFamily="34" charset="0"/>
              <a:cs typeface="Calibri" panose="020F0502020204030204" pitchFamily="34" charset="0"/>
            </a:endParaRPr>
          </a:p>
        </p:txBody>
      </p:sp>
      <p:sp>
        <p:nvSpPr>
          <p:cNvPr id="35" name="TextBox 34"/>
          <p:cNvSpPr txBox="1"/>
          <p:nvPr/>
        </p:nvSpPr>
        <p:spPr>
          <a:xfrm>
            <a:off x="2410517" y="799190"/>
            <a:ext cx="1053494" cy="400110"/>
          </a:xfrm>
          <a:prstGeom prst="rect">
            <a:avLst/>
          </a:prstGeom>
          <a:noFill/>
        </p:spPr>
        <p:txBody>
          <a:bodyPr wrap="none" rtlCol="0">
            <a:spAutoFit/>
          </a:bodyPr>
          <a:lstStyle/>
          <a:p>
            <a:r>
              <a:rPr lang="en-US" sz="2000" dirty="0" smtClean="0">
                <a:latin typeface="Calibri" panose="020F0502020204030204" pitchFamily="34" charset="0"/>
                <a:cs typeface="Calibri" panose="020F0502020204030204" pitchFamily="34" charset="0"/>
              </a:rPr>
              <a:t>[3,4,5,6]</a:t>
            </a:r>
            <a:endParaRPr lang="en-US" sz="2000" dirty="0">
              <a:latin typeface="Calibri" panose="020F0502020204030204" pitchFamily="34" charset="0"/>
              <a:cs typeface="Calibri" panose="020F0502020204030204" pitchFamily="34" charset="0"/>
            </a:endParaRPr>
          </a:p>
        </p:txBody>
      </p:sp>
      <p:sp>
        <p:nvSpPr>
          <p:cNvPr id="36" name="TextBox 35"/>
          <p:cNvSpPr txBox="1"/>
          <p:nvPr/>
        </p:nvSpPr>
        <p:spPr>
          <a:xfrm>
            <a:off x="2410517" y="1260282"/>
            <a:ext cx="665567" cy="400110"/>
          </a:xfrm>
          <a:prstGeom prst="rect">
            <a:avLst/>
          </a:prstGeom>
          <a:noFill/>
        </p:spPr>
        <p:txBody>
          <a:bodyPr wrap="none" rtlCol="0">
            <a:spAutoFit/>
          </a:bodyPr>
          <a:lstStyle/>
          <a:p>
            <a:r>
              <a:rPr lang="en-US" sz="2000" dirty="0" smtClean="0">
                <a:latin typeface="Calibri" panose="020F0502020204030204" pitchFamily="34" charset="0"/>
                <a:cs typeface="Calibri" panose="020F0502020204030204" pitchFamily="34" charset="0"/>
              </a:rPr>
              <a:t>[3,5]</a:t>
            </a:r>
            <a:endParaRPr lang="en-US" sz="2000" dirty="0">
              <a:latin typeface="Calibri" panose="020F0502020204030204" pitchFamily="34" charset="0"/>
              <a:cs typeface="Calibri" panose="020F0502020204030204" pitchFamily="34" charset="0"/>
            </a:endParaRPr>
          </a:p>
        </p:txBody>
      </p:sp>
      <p:cxnSp>
        <p:nvCxnSpPr>
          <p:cNvPr id="14" name="Straight Arrow Connector 13"/>
          <p:cNvCxnSpPr>
            <a:endCxn id="35" idx="1"/>
          </p:cNvCxnSpPr>
          <p:nvPr/>
        </p:nvCxnSpPr>
        <p:spPr bwMode="auto">
          <a:xfrm flipV="1">
            <a:off x="1989438" y="999245"/>
            <a:ext cx="421079" cy="1652"/>
          </a:xfrm>
          <a:prstGeom prst="straightConnector1">
            <a:avLst/>
          </a:prstGeom>
          <a:noFill/>
          <a:ln w="3175" cap="flat" cmpd="sng" algn="ctr">
            <a:solidFill>
              <a:schemeClr val="tx1"/>
            </a:solidFill>
            <a:prstDash val="solid"/>
            <a:round/>
            <a:headEnd type="none" w="med" len="med"/>
            <a:tailEnd type="triangle"/>
          </a:ln>
          <a:effectLst/>
        </p:spPr>
      </p:cxnSp>
      <p:cxnSp>
        <p:nvCxnSpPr>
          <p:cNvPr id="39" name="Straight Arrow Connector 38"/>
          <p:cNvCxnSpPr>
            <a:endCxn id="36" idx="1"/>
          </p:cNvCxnSpPr>
          <p:nvPr/>
        </p:nvCxnSpPr>
        <p:spPr bwMode="auto">
          <a:xfrm flipV="1">
            <a:off x="2167220" y="1460337"/>
            <a:ext cx="243297" cy="7042"/>
          </a:xfrm>
          <a:prstGeom prst="straightConnector1">
            <a:avLst/>
          </a:prstGeom>
          <a:noFill/>
          <a:ln w="3175" cap="flat" cmpd="sng" algn="ctr">
            <a:solidFill>
              <a:schemeClr val="tx1"/>
            </a:solidFill>
            <a:prstDash val="solid"/>
            <a:round/>
            <a:headEnd type="none" w="med" len="med"/>
            <a:tailEnd type="triangle"/>
          </a:ln>
          <a:effectLst/>
        </p:spPr>
      </p:cxnSp>
      <p:sp>
        <p:nvSpPr>
          <p:cNvPr id="42" name="TextBox 41"/>
          <p:cNvSpPr txBox="1"/>
          <p:nvPr/>
        </p:nvSpPr>
        <p:spPr>
          <a:xfrm>
            <a:off x="76200" y="6565847"/>
            <a:ext cx="2470548" cy="230832"/>
          </a:xfrm>
          <a:prstGeom prst="rect">
            <a:avLst/>
          </a:prstGeom>
          <a:noFill/>
        </p:spPr>
        <p:txBody>
          <a:bodyPr wrap="none" rtlCol="0">
            <a:spAutoFit/>
          </a:bodyPr>
          <a:lstStyle/>
          <a:p>
            <a:r>
              <a:rPr lang="en-US" sz="900" b="1" dirty="0" smtClean="0">
                <a:latin typeface="Cambria" panose="02040503050406030204" pitchFamily="18" charset="0"/>
                <a:ea typeface="Cambria" panose="02040503050406030204" pitchFamily="18" charset="0"/>
              </a:rPr>
              <a:t>Extra </a:t>
            </a:r>
            <a:r>
              <a:rPr lang="en-US" sz="900" b="1" dirty="0" err="1" smtClean="0">
                <a:latin typeface="Cambria" panose="02040503050406030204" pitchFamily="18" charset="0"/>
                <a:ea typeface="Cambria" panose="02040503050406030204" pitchFamily="18" charset="0"/>
              </a:rPr>
              <a:t>Extra</a:t>
            </a:r>
            <a:r>
              <a:rPr lang="en-US" sz="900" b="1" dirty="0" smtClean="0">
                <a:latin typeface="Cambria" panose="02040503050406030204" pitchFamily="18" charset="0"/>
                <a:ea typeface="Cambria" panose="02040503050406030204" pitchFamily="18" charset="0"/>
              </a:rPr>
              <a:t>!!   </a:t>
            </a:r>
            <a:r>
              <a:rPr lang="en-US" sz="900" dirty="0" smtClean="0">
                <a:latin typeface="Cambria" panose="02040503050406030204" pitchFamily="18" charset="0"/>
                <a:ea typeface="Cambria" panose="02040503050406030204" pitchFamily="18" charset="0"/>
              </a:rPr>
              <a:t>What if </a:t>
            </a:r>
            <a:r>
              <a:rPr lang="en-US" sz="900" dirty="0" smtClean="0">
                <a:latin typeface="Consolas" panose="020B0609020204030204" pitchFamily="49" charset="0"/>
                <a:ea typeface="Cambria" panose="02040503050406030204" pitchFamily="18" charset="0"/>
              </a:rPr>
              <a:t>stride</a:t>
            </a:r>
            <a:r>
              <a:rPr lang="en-US" sz="900" dirty="0" smtClean="0">
                <a:latin typeface="Cambria" panose="02040503050406030204" pitchFamily="18" charset="0"/>
                <a:ea typeface="Cambria" panose="02040503050406030204" pitchFamily="18" charset="0"/>
              </a:rPr>
              <a:t> were negative?</a:t>
            </a:r>
            <a:endParaRPr lang="en-US" sz="900" dirty="0"/>
          </a:p>
        </p:txBody>
      </p:sp>
      <p:sp>
        <p:nvSpPr>
          <p:cNvPr id="43" name="TextBox 42"/>
          <p:cNvSpPr txBox="1"/>
          <p:nvPr/>
        </p:nvSpPr>
        <p:spPr>
          <a:xfrm>
            <a:off x="3265133" y="5016843"/>
            <a:ext cx="2940228" cy="246221"/>
          </a:xfrm>
          <a:prstGeom prst="rect">
            <a:avLst/>
          </a:prstGeom>
          <a:noFill/>
        </p:spPr>
        <p:txBody>
          <a:bodyPr wrap="none" rtlCol="0">
            <a:spAutoFit/>
          </a:bodyPr>
          <a:lstStyle/>
          <a:p>
            <a:r>
              <a:rPr lang="en-US" sz="1000" dirty="0">
                <a:latin typeface="Calibri" panose="020F0502020204030204" pitchFamily="34" charset="0"/>
                <a:ea typeface="Cambria" panose="02040503050406030204" pitchFamily="18" charset="0"/>
                <a:cs typeface="Calibri" panose="020F0502020204030204" pitchFamily="34" charset="0"/>
              </a:rPr>
              <a:t>Base case:    What if low is grater than or equal to hi?</a:t>
            </a:r>
            <a:endParaRPr lang="en-US" sz="1000" dirty="0">
              <a:latin typeface="Calibri" panose="020F0502020204030204" pitchFamily="34" charset="0"/>
              <a:cs typeface="Calibri" panose="020F0502020204030204" pitchFamily="34" charset="0"/>
            </a:endParaRPr>
          </a:p>
        </p:txBody>
      </p:sp>
      <p:sp>
        <p:nvSpPr>
          <p:cNvPr id="44" name="TextBox 43"/>
          <p:cNvSpPr txBox="1"/>
          <p:nvPr/>
        </p:nvSpPr>
        <p:spPr>
          <a:xfrm>
            <a:off x="3265133" y="6112932"/>
            <a:ext cx="3794629" cy="246221"/>
          </a:xfrm>
          <a:prstGeom prst="rect">
            <a:avLst/>
          </a:prstGeom>
          <a:noFill/>
        </p:spPr>
        <p:txBody>
          <a:bodyPr wrap="none" rtlCol="0">
            <a:spAutoFit/>
          </a:bodyPr>
          <a:lstStyle/>
          <a:p>
            <a:r>
              <a:rPr lang="en-US" sz="1000" dirty="0" smtClean="0">
                <a:latin typeface="Calibri" panose="020F0502020204030204" pitchFamily="34" charset="0"/>
                <a:ea typeface="Cambria" panose="02040503050406030204" pitchFamily="18" charset="0"/>
                <a:cs typeface="Calibri" panose="020F0502020204030204" pitchFamily="34" charset="0"/>
              </a:rPr>
              <a:t>Recursive </a:t>
            </a:r>
            <a:r>
              <a:rPr lang="en-US" sz="1000" dirty="0">
                <a:latin typeface="Calibri" panose="020F0502020204030204" pitchFamily="34" charset="0"/>
                <a:ea typeface="Cambria" panose="02040503050406030204" pitchFamily="18" charset="0"/>
                <a:cs typeface="Calibri" panose="020F0502020204030204" pitchFamily="34" charset="0"/>
              </a:rPr>
              <a:t>case:   </a:t>
            </a:r>
            <a:r>
              <a:rPr lang="en-US" sz="1000" dirty="0" smtClean="0">
                <a:latin typeface="Calibri" panose="020F0502020204030204" pitchFamily="34" charset="0"/>
                <a:ea typeface="Cambria" panose="02040503050406030204" pitchFamily="18" charset="0"/>
                <a:cs typeface="Calibri" panose="020F0502020204030204" pitchFamily="34" charset="0"/>
              </a:rPr>
              <a:t> How could we use another call to range to help us?!</a:t>
            </a:r>
            <a:endParaRPr lang="en-US" sz="1000" dirty="0">
              <a:latin typeface="Calibri" panose="020F0502020204030204" pitchFamily="34" charset="0"/>
              <a:cs typeface="Calibri" panose="020F0502020204030204" pitchFamily="34" charset="0"/>
            </a:endParaRPr>
          </a:p>
        </p:txBody>
      </p:sp>
      <mc:AlternateContent xmlns:mc="http://schemas.openxmlformats.org/markup-compatibility/2006">
        <mc:Choice xmlns:p14="http://schemas.microsoft.com/office/powerpoint/2010/main" Requires="p14">
          <p:contentPart p14:bwMode="auto" r:id="rId20">
            <p14:nvContentPartPr>
              <p14:cNvPr id="18" name="Ink 17"/>
              <p14:cNvContentPartPr/>
              <p14:nvPr/>
            </p14:nvContentPartPr>
            <p14:xfrm>
              <a:off x="451080" y="872640"/>
              <a:ext cx="8226360" cy="5339880"/>
            </p14:xfrm>
          </p:contentPart>
        </mc:Choice>
        <mc:Fallback>
          <p:pic>
            <p:nvPicPr>
              <p:cNvPr id="18" name="Ink 17"/>
              <p:cNvPicPr/>
              <p:nvPr/>
            </p:nvPicPr>
            <p:blipFill>
              <a:blip r:embed="rId21"/>
              <a:stretch>
                <a:fillRect/>
              </a:stretch>
            </p:blipFill>
            <p:spPr>
              <a:xfrm>
                <a:off x="437400" y="870120"/>
                <a:ext cx="8254080" cy="5344920"/>
              </a:xfrm>
              <a:prstGeom prst="rect">
                <a:avLst/>
              </a:prstGeom>
            </p:spPr>
          </p:pic>
        </mc:Fallback>
      </mc:AlternateContent>
    </p:spTree>
    <p:extLst>
      <p:ext uri="{BB962C8B-B14F-4D97-AF65-F5344CB8AC3E}">
        <p14:creationId xmlns:p14="http://schemas.microsoft.com/office/powerpoint/2010/main" val="23667300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6"/>
          <p:cNvSpPr txBox="1">
            <a:spLocks noChangeArrowheads="1"/>
          </p:cNvSpPr>
          <p:nvPr>
            <p:custDataLst>
              <p:tags r:id="rId1"/>
            </p:custDataLst>
          </p:nvPr>
        </p:nvSpPr>
        <p:spPr bwMode="auto">
          <a:xfrm>
            <a:off x="304800" y="1908175"/>
            <a:ext cx="79629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smtClean="0">
                <a:solidFill>
                  <a:srgbClr val="0D1EFE"/>
                </a:solidFill>
                <a:latin typeface="Courier New" pitchFamily="1" charset="0"/>
              </a:rPr>
              <a:t>range</a:t>
            </a:r>
            <a:r>
              <a:rPr lang="en-US" b="1" dirty="0" smtClean="0">
                <a:latin typeface="Courier New" pitchFamily="1" charset="0"/>
              </a:rPr>
              <a:t>(low, </a:t>
            </a:r>
            <a:r>
              <a:rPr lang="en-US" b="1" dirty="0" smtClean="0">
                <a:latin typeface="Courier New" pitchFamily="1" charset="0"/>
              </a:rPr>
              <a:t>hi       </a:t>
            </a:r>
            <a:r>
              <a:rPr lang="en-US" b="1" dirty="0" smtClean="0">
                <a:latin typeface="Courier New" pitchFamily="1" charset="0"/>
              </a:rPr>
              <a:t>):</a:t>
            </a:r>
            <a:endParaRPr lang="en-US" b="1" dirty="0">
              <a:latin typeface="Courier New" pitchFamily="1" charset="0"/>
            </a:endParaRPr>
          </a:p>
          <a:p>
            <a:pPr>
              <a:spcBef>
                <a:spcPct val="50000"/>
              </a:spcBef>
            </a:pPr>
            <a:r>
              <a:rPr lang="en-US" b="1" dirty="0">
                <a:solidFill>
                  <a:srgbClr val="B410CE"/>
                </a:solidFill>
                <a:latin typeface="Courier New" pitchFamily="1" charset="0"/>
              </a:rPr>
              <a:t>    </a:t>
            </a:r>
            <a:r>
              <a:rPr lang="en-US" b="1" dirty="0">
                <a:solidFill>
                  <a:srgbClr val="0A8E12"/>
                </a:solidFill>
                <a:latin typeface="Courier New" pitchFamily="1" charset="0"/>
              </a:rPr>
              <a:t>""" input:  </a:t>
            </a:r>
            <a:r>
              <a:rPr lang="en-US" b="1" dirty="0" smtClean="0">
                <a:solidFill>
                  <a:srgbClr val="0A8E12"/>
                </a:solidFill>
                <a:latin typeface="Courier New" pitchFamily="1" charset="0"/>
              </a:rPr>
              <a:t>low </a:t>
            </a:r>
            <a:r>
              <a:rPr lang="en-US" b="1" dirty="0">
                <a:solidFill>
                  <a:srgbClr val="0A8E12"/>
                </a:solidFill>
                <a:latin typeface="Courier New" pitchFamily="1" charset="0"/>
              </a:rPr>
              <a:t>and </a:t>
            </a:r>
            <a:r>
              <a:rPr lang="en-US" b="1" dirty="0" smtClean="0">
                <a:solidFill>
                  <a:srgbClr val="0A8E12"/>
                </a:solidFill>
                <a:latin typeface="Courier New" pitchFamily="1" charset="0"/>
              </a:rPr>
              <a:t>hi, integers</a:t>
            </a:r>
            <a:endParaRPr lang="en-US" b="1" dirty="0">
              <a:solidFill>
                <a:srgbClr val="0A8E12"/>
              </a:solidFill>
              <a:latin typeface="Courier New" pitchFamily="1" charset="0"/>
            </a:endParaRPr>
          </a:p>
          <a:p>
            <a:pPr>
              <a:spcBef>
                <a:spcPct val="50000"/>
              </a:spcBef>
            </a:pPr>
            <a:r>
              <a:rPr lang="en-US" b="1" dirty="0">
                <a:solidFill>
                  <a:srgbClr val="0A8E12"/>
                </a:solidFill>
                <a:latin typeface="Courier New" pitchFamily="1" charset="0"/>
              </a:rPr>
              <a:t>        output: </a:t>
            </a:r>
            <a:r>
              <a:rPr lang="en-US" b="1" dirty="0" smtClean="0">
                <a:solidFill>
                  <a:srgbClr val="0A8E12"/>
                </a:solidFill>
                <a:latin typeface="Courier New" pitchFamily="1" charset="0"/>
              </a:rPr>
              <a:t>a </a:t>
            </a:r>
            <a:r>
              <a:rPr lang="en-US" b="1" dirty="0" smtClean="0">
                <a:solidFill>
                  <a:srgbClr val="0A8E12"/>
                </a:solidFill>
                <a:latin typeface="Courier New" pitchFamily="1" charset="0"/>
              </a:rPr>
              <a:t>list </a:t>
            </a:r>
            <a:r>
              <a:rPr lang="en-US" b="1" dirty="0">
                <a:solidFill>
                  <a:srgbClr val="0A8E12"/>
                </a:solidFill>
                <a:latin typeface="Courier New" pitchFamily="1" charset="0"/>
              </a:rPr>
              <a:t>from low </a:t>
            </a:r>
            <a:r>
              <a:rPr lang="en-US" b="1" dirty="0" err="1" smtClean="0">
                <a:solidFill>
                  <a:srgbClr val="0A8E12"/>
                </a:solidFill>
                <a:latin typeface="Courier New" pitchFamily="1" charset="0"/>
              </a:rPr>
              <a:t>upto</a:t>
            </a:r>
            <a:r>
              <a:rPr lang="en-US" b="1" dirty="0" smtClean="0">
                <a:solidFill>
                  <a:srgbClr val="0A8E12"/>
                </a:solidFill>
                <a:latin typeface="Courier New" pitchFamily="1" charset="0"/>
              </a:rPr>
              <a:t> </a:t>
            </a:r>
            <a:r>
              <a:rPr lang="en-US" b="1" dirty="0">
                <a:solidFill>
                  <a:srgbClr val="0A8E12"/>
                </a:solidFill>
                <a:latin typeface="Courier New" pitchFamily="1" charset="0"/>
              </a:rPr>
              <a:t>hi</a:t>
            </a:r>
          </a:p>
          <a:p>
            <a:pPr>
              <a:spcBef>
                <a:spcPct val="50000"/>
              </a:spcBef>
            </a:pPr>
            <a:r>
              <a:rPr lang="en-US" b="1" dirty="0">
                <a:solidFill>
                  <a:srgbClr val="0A8E12"/>
                </a:solidFill>
                <a:latin typeface="Courier New" pitchFamily="1" charset="0"/>
              </a:rPr>
              <a:t>    """</a:t>
            </a:r>
            <a:endParaRPr lang="en-US" b="1" dirty="0">
              <a:latin typeface="Courier New" pitchFamily="1" charset="0"/>
            </a:endParaRPr>
          </a:p>
          <a:p>
            <a:pPr>
              <a:spcBef>
                <a:spcPct val="50000"/>
              </a:spcBef>
            </a:pPr>
            <a:r>
              <a:rPr lang="en-US" b="1" dirty="0">
                <a:latin typeface="Courier New" pitchFamily="1" charset="0"/>
              </a:rPr>
              <a:t>    </a:t>
            </a:r>
            <a:r>
              <a:rPr lang="en-US" b="1" dirty="0">
                <a:solidFill>
                  <a:srgbClr val="DA740E"/>
                </a:solidFill>
                <a:latin typeface="Courier New" pitchFamily="1" charset="0"/>
              </a:rPr>
              <a:t>if</a:t>
            </a:r>
            <a:r>
              <a:rPr lang="en-US" b="1" dirty="0">
                <a:solidFill>
                  <a:schemeClr val="hlink"/>
                </a:solidFill>
                <a:latin typeface="Courier New" pitchFamily="1" charset="0"/>
              </a:rPr>
              <a:t> </a:t>
            </a:r>
            <a:r>
              <a:rPr lang="en-US" b="1" dirty="0">
                <a:latin typeface="Courier New" pitchFamily="1" charset="0"/>
              </a:rPr>
              <a:t>low &gt;= hi:</a:t>
            </a:r>
          </a:p>
          <a:p>
            <a:pPr>
              <a:spcBef>
                <a:spcPct val="50000"/>
              </a:spcBef>
            </a:pPr>
            <a:r>
              <a:rPr lang="en-US" b="1" dirty="0">
                <a:latin typeface="Courier New" pitchFamily="1" charset="0"/>
              </a:rPr>
              <a:t>        </a:t>
            </a:r>
            <a:r>
              <a:rPr lang="en-US" b="1" dirty="0">
                <a:solidFill>
                  <a:srgbClr val="7030A0"/>
                </a:solidFill>
                <a:latin typeface="Courier New" pitchFamily="1" charset="0"/>
              </a:rPr>
              <a:t>return </a:t>
            </a:r>
            <a:endParaRPr lang="en-US" b="1" dirty="0">
              <a:latin typeface="Courier New" pitchFamily="1" charset="0"/>
            </a:endParaRPr>
          </a:p>
          <a:p>
            <a:pPr>
              <a:spcBef>
                <a:spcPct val="50000"/>
              </a:spcBef>
            </a:pPr>
            <a:r>
              <a:rPr lang="en-US" b="1" dirty="0">
                <a:latin typeface="Courier New" pitchFamily="1" charset="0"/>
              </a:rPr>
              <a:t>    </a:t>
            </a:r>
            <a:r>
              <a:rPr lang="en-US" b="1" dirty="0">
                <a:solidFill>
                  <a:srgbClr val="DA740E"/>
                </a:solidFill>
                <a:latin typeface="Courier New" pitchFamily="1" charset="0"/>
              </a:rPr>
              <a:t>else</a:t>
            </a:r>
            <a:r>
              <a:rPr lang="en-US" b="1" dirty="0">
                <a:latin typeface="Courier New" pitchFamily="1" charset="0"/>
              </a:rPr>
              <a:t>:</a:t>
            </a:r>
          </a:p>
          <a:p>
            <a:pPr>
              <a:spcBef>
                <a:spcPct val="50000"/>
              </a:spcBef>
            </a:pPr>
            <a:r>
              <a:rPr lang="en-US" b="1" dirty="0">
                <a:latin typeface="Courier New" pitchFamily="1" charset="0"/>
              </a:rPr>
              <a:t>        </a:t>
            </a:r>
            <a:r>
              <a:rPr lang="en-US" b="1" dirty="0">
                <a:solidFill>
                  <a:srgbClr val="7030A0"/>
                </a:solidFill>
                <a:latin typeface="Courier New" pitchFamily="1" charset="0"/>
              </a:rPr>
              <a:t>return</a:t>
            </a:r>
          </a:p>
        </p:txBody>
      </p:sp>
      <p:sp>
        <p:nvSpPr>
          <p:cNvPr id="20485" name="Text Box 8"/>
          <p:cNvSpPr txBox="1">
            <a:spLocks noChangeArrowheads="1"/>
          </p:cNvSpPr>
          <p:nvPr>
            <p:custDataLst>
              <p:tags r:id="rId2"/>
            </p:custDataLst>
          </p:nvPr>
        </p:nvSpPr>
        <p:spPr bwMode="auto">
          <a:xfrm>
            <a:off x="7467600" y="1524000"/>
            <a:ext cx="1447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dirty="0" smtClean="0">
                <a:solidFill>
                  <a:srgbClr val="067B0E"/>
                </a:solidFill>
                <a:latin typeface="Cambria" pitchFamily="18" charset="0"/>
              </a:rPr>
              <a:t>We're on target!</a:t>
            </a:r>
            <a:endParaRPr lang="en-US" sz="1000" dirty="0">
              <a:solidFill>
                <a:srgbClr val="067B0E"/>
              </a:solidFill>
              <a:latin typeface="Cambria" pitchFamily="18" charset="0"/>
            </a:endParaRPr>
          </a:p>
        </p:txBody>
      </p:sp>
      <p:sp>
        <p:nvSpPr>
          <p:cNvPr id="20486" name="Text Box 9"/>
          <p:cNvSpPr txBox="1">
            <a:spLocks noChangeArrowheads="1"/>
          </p:cNvSpPr>
          <p:nvPr>
            <p:custDataLst>
              <p:tags r:id="rId3"/>
            </p:custDataLst>
          </p:nvPr>
        </p:nvSpPr>
        <p:spPr bwMode="auto">
          <a:xfrm>
            <a:off x="7683843" y="3100515"/>
            <a:ext cx="1288855" cy="276999"/>
          </a:xfrm>
          <a:prstGeom prst="rect">
            <a:avLst/>
          </a:prstGeom>
          <a:solidFill>
            <a:schemeClr val="bg1">
              <a:lumMod val="85000"/>
            </a:schemeClr>
          </a:solidFill>
          <a:ln w="19050">
            <a:noFill/>
            <a:miter lim="800000"/>
            <a:headEnd/>
            <a:tailEnd/>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i="1" dirty="0" smtClean="0">
                <a:latin typeface="Cambria" pitchFamily="18" charset="0"/>
              </a:rPr>
              <a:t>but e</a:t>
            </a:r>
            <a:r>
              <a:rPr lang="en-US" sz="1200" i="1" dirty="0" smtClean="0">
                <a:latin typeface="Cambria" pitchFamily="18" charset="0"/>
              </a:rPr>
              <a:t>xcluding</a:t>
            </a:r>
            <a:r>
              <a:rPr lang="en-US" sz="1200" dirty="0" smtClean="0">
                <a:latin typeface="Cambria" pitchFamily="18" charset="0"/>
              </a:rPr>
              <a:t>  </a:t>
            </a:r>
            <a:r>
              <a:rPr lang="en-US" sz="1200" b="1" dirty="0">
                <a:solidFill>
                  <a:srgbClr val="0A8E12"/>
                </a:solidFill>
                <a:latin typeface="Courier New" panose="02070309020205020404" pitchFamily="49" charset="0"/>
                <a:cs typeface="Courier New" panose="02070309020205020404" pitchFamily="49" charset="0"/>
              </a:rPr>
              <a:t>hi</a:t>
            </a:r>
            <a:endParaRPr lang="en-US" sz="1200" dirty="0">
              <a:solidFill>
                <a:srgbClr val="0A8E12"/>
              </a:solidFill>
              <a:latin typeface="Courier New" panose="02070309020205020404" pitchFamily="49" charset="0"/>
              <a:cs typeface="Courier New" panose="02070309020205020404" pitchFamily="49" charset="0"/>
            </a:endParaRPr>
          </a:p>
        </p:txBody>
      </p:sp>
      <p:grpSp>
        <p:nvGrpSpPr>
          <p:cNvPr id="20487" name="Group 42"/>
          <p:cNvGrpSpPr>
            <a:grpSpLocks/>
          </p:cNvGrpSpPr>
          <p:nvPr>
            <p:custDataLst>
              <p:tags r:id="rId4"/>
            </p:custDataLst>
          </p:nvPr>
        </p:nvGrpSpPr>
        <p:grpSpPr bwMode="auto">
          <a:xfrm>
            <a:off x="8620384" y="1608459"/>
            <a:ext cx="381000" cy="457200"/>
            <a:chOff x="2928" y="1051"/>
            <a:chExt cx="840" cy="957"/>
          </a:xfrm>
        </p:grpSpPr>
        <p:sp>
          <p:nvSpPr>
            <p:cNvPr id="20489" name="Freeform 43"/>
            <p:cNvSpPr>
              <a:spLocks/>
            </p:cNvSpPr>
            <p:nvPr>
              <p:custDataLst>
                <p:tags r:id="rId5"/>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490" name="Oval 44"/>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0491" name="Oval 45"/>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2" name="Oval 46"/>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3" name="Oval 47"/>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4" name="Oval 48"/>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5" name="Oval 49"/>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6" name="Oval 50"/>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7" name="AutoShape 51"/>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0498" name="Freeform 52"/>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499" name="Freeform 53"/>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500" name="Freeform 54"/>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501" name="Freeform 55"/>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 name="Rectangle 5"/>
          <p:cNvSpPr/>
          <p:nvPr/>
        </p:nvSpPr>
        <p:spPr>
          <a:xfrm>
            <a:off x="3631855" y="1975733"/>
            <a:ext cx="979755" cy="307777"/>
          </a:xfrm>
          <a:prstGeom prst="rect">
            <a:avLst/>
          </a:prstGeom>
          <a:solidFill>
            <a:srgbClr val="CCFFCC"/>
          </a:solidFill>
          <a:ln>
            <a:noFill/>
          </a:ln>
        </p:spPr>
        <p:txBody>
          <a:bodyPr wrap="none">
            <a:spAutoFit/>
          </a:bodyPr>
          <a:lstStyle/>
          <a:p>
            <a:r>
              <a:rPr lang="en-US" sz="1400" dirty="0" smtClean="0">
                <a:solidFill>
                  <a:srgbClr val="0A8E12"/>
                </a:solidFill>
                <a:latin typeface="Consolas" panose="020B0609020204030204" pitchFamily="49" charset="0"/>
              </a:rPr>
              <a:t>, stride</a:t>
            </a:r>
            <a:endParaRPr lang="en-US" sz="1400" dirty="0">
              <a:solidFill>
                <a:srgbClr val="0A8E12"/>
              </a:solidFill>
              <a:latin typeface="Consolas" panose="020B0609020204030204" pitchFamily="49" charset="0"/>
            </a:endParaRPr>
          </a:p>
        </p:txBody>
      </p:sp>
      <p:sp>
        <p:nvSpPr>
          <p:cNvPr id="2" name="Rectangle 1"/>
          <p:cNvSpPr/>
          <p:nvPr/>
        </p:nvSpPr>
        <p:spPr>
          <a:xfrm>
            <a:off x="215991" y="179044"/>
            <a:ext cx="3415864" cy="584775"/>
          </a:xfrm>
          <a:prstGeom prst="rect">
            <a:avLst/>
          </a:prstGeom>
          <a:noFill/>
        </p:spPr>
        <p:txBody>
          <a:bodyPr wrap="square">
            <a:spAutoFit/>
          </a:bodyPr>
          <a:lstStyle/>
          <a:p>
            <a:pPr algn="ctr"/>
            <a:r>
              <a:rPr lang="en-US" sz="3200" dirty="0">
                <a:latin typeface="Calibri" panose="020F0502020204030204" pitchFamily="34" charset="0"/>
              </a:rPr>
              <a:t>R</a:t>
            </a:r>
            <a:r>
              <a:rPr lang="en-US" sz="3200" dirty="0" smtClean="0">
                <a:latin typeface="Calibri" panose="020F0502020204030204" pitchFamily="34" charset="0"/>
              </a:rPr>
              <a:t>ecursion's </a:t>
            </a:r>
            <a:r>
              <a:rPr lang="en-US" sz="3200" b="1" dirty="0" smtClean="0">
                <a:latin typeface="Consolas" panose="020B0609020204030204" pitchFamily="49" charset="0"/>
              </a:rPr>
              <a:t>range</a:t>
            </a:r>
            <a:endParaRPr lang="en-US" sz="3200" b="1" dirty="0">
              <a:latin typeface="Consolas" panose="020B0609020204030204" pitchFamily="49" charset="0"/>
            </a:endParaRPr>
          </a:p>
        </p:txBody>
      </p:sp>
      <p:cxnSp>
        <p:nvCxnSpPr>
          <p:cNvPr id="8" name="Straight Connector 7"/>
          <p:cNvCxnSpPr/>
          <p:nvPr/>
        </p:nvCxnSpPr>
        <p:spPr bwMode="auto">
          <a:xfrm>
            <a:off x="3276600" y="5032391"/>
            <a:ext cx="5290029" cy="0"/>
          </a:xfrm>
          <a:prstGeom prst="line">
            <a:avLst/>
          </a:prstGeom>
          <a:noFill/>
          <a:ln w="3175" cap="flat" cmpd="sng" algn="ctr">
            <a:solidFill>
              <a:schemeClr val="tx1"/>
            </a:solidFill>
            <a:prstDash val="solid"/>
            <a:round/>
            <a:headEnd type="none" w="med" len="med"/>
            <a:tailEnd type="none" w="med" len="med"/>
          </a:ln>
          <a:effectLst/>
        </p:spPr>
      </p:cxnSp>
      <p:cxnSp>
        <p:nvCxnSpPr>
          <p:cNvPr id="28" name="Straight Connector 27"/>
          <p:cNvCxnSpPr/>
          <p:nvPr/>
        </p:nvCxnSpPr>
        <p:spPr bwMode="auto">
          <a:xfrm>
            <a:off x="3276010" y="6128951"/>
            <a:ext cx="5290029" cy="0"/>
          </a:xfrm>
          <a:prstGeom prst="line">
            <a:avLst/>
          </a:prstGeom>
          <a:noFill/>
          <a:ln w="3175" cap="flat" cmpd="sng" algn="ctr">
            <a:solidFill>
              <a:schemeClr val="tx1"/>
            </a:solidFill>
            <a:prstDash val="solid"/>
            <a:round/>
            <a:headEnd type="none" w="med" len="med"/>
            <a:tailEnd type="none" w="med" len="med"/>
          </a:ln>
          <a:effectLst/>
        </p:spPr>
      </p:cxnSp>
      <p:pic>
        <p:nvPicPr>
          <p:cNvPr id="9" name="Picture 8"/>
          <p:cNvPicPr>
            <a:picLocks noChangeAspect="1"/>
          </p:cNvPicPr>
          <p:nvPr/>
        </p:nvPicPr>
        <p:blipFill rotWithShape="1">
          <a:blip r:embed="rId19"/>
          <a:srcRect r="27854"/>
          <a:stretch/>
        </p:blipFill>
        <p:spPr>
          <a:xfrm>
            <a:off x="7483642" y="229203"/>
            <a:ext cx="1524000" cy="1271827"/>
          </a:xfrm>
          <a:prstGeom prst="rect">
            <a:avLst/>
          </a:prstGeom>
        </p:spPr>
      </p:pic>
      <p:sp>
        <p:nvSpPr>
          <p:cNvPr id="10" name="TextBox 9"/>
          <p:cNvSpPr txBox="1"/>
          <p:nvPr/>
        </p:nvSpPr>
        <p:spPr>
          <a:xfrm>
            <a:off x="3962400" y="304800"/>
            <a:ext cx="2986715" cy="400110"/>
          </a:xfrm>
          <a:prstGeom prst="rect">
            <a:avLst/>
          </a:prstGeom>
          <a:noFill/>
        </p:spPr>
        <p:txBody>
          <a:bodyPr wrap="none" rtlCol="0">
            <a:spAutoFit/>
          </a:bodyPr>
          <a:lstStyle/>
          <a:p>
            <a:r>
              <a:rPr lang="en-US" sz="2000" dirty="0" smtClean="0">
                <a:latin typeface="Calibri" panose="020F0502020204030204" pitchFamily="34" charset="0"/>
                <a:cs typeface="Calibri" panose="020F0502020204030204" pitchFamily="34" charset="0"/>
              </a:rPr>
              <a:t>Name(s): ______________</a:t>
            </a:r>
            <a:endParaRPr lang="en-US" sz="2000" dirty="0">
              <a:latin typeface="Calibri" panose="020F0502020204030204" pitchFamily="34" charset="0"/>
              <a:cs typeface="Calibri" panose="020F0502020204030204" pitchFamily="34" charset="0"/>
            </a:endParaRPr>
          </a:p>
        </p:txBody>
      </p:sp>
      <p:grpSp>
        <p:nvGrpSpPr>
          <p:cNvPr id="17" name="Group 16"/>
          <p:cNvGrpSpPr/>
          <p:nvPr/>
        </p:nvGrpSpPr>
        <p:grpSpPr>
          <a:xfrm>
            <a:off x="4887821" y="6458125"/>
            <a:ext cx="4343881" cy="338554"/>
            <a:chOff x="74142" y="6494731"/>
            <a:chExt cx="4343881" cy="338554"/>
          </a:xfrm>
        </p:grpSpPr>
        <p:sp>
          <p:nvSpPr>
            <p:cNvPr id="12" name="Rounded Rectangle 11"/>
            <p:cNvSpPr/>
            <p:nvPr/>
          </p:nvSpPr>
          <p:spPr bwMode="auto">
            <a:xfrm>
              <a:off x="3429000" y="6527800"/>
              <a:ext cx="821724" cy="280773"/>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1" name="TextBox 10"/>
            <p:cNvSpPr txBox="1"/>
            <p:nvPr/>
          </p:nvSpPr>
          <p:spPr>
            <a:xfrm>
              <a:off x="74142" y="6494731"/>
              <a:ext cx="4343881" cy="338554"/>
            </a:xfrm>
            <a:prstGeom prst="rect">
              <a:avLst/>
            </a:prstGeom>
            <a:noFill/>
          </p:spPr>
          <p:txBody>
            <a:bodyPr wrap="none" rtlCol="0">
              <a:spAutoFit/>
            </a:bodyPr>
            <a:lstStyle/>
            <a:p>
              <a:r>
                <a:rPr lang="en-US" sz="1600" b="1" dirty="0" smtClean="0">
                  <a:latin typeface="Cambria" panose="02040503050406030204" pitchFamily="18" charset="0"/>
                  <a:ea typeface="Cambria" panose="02040503050406030204" pitchFamily="18" charset="0"/>
                </a:rPr>
                <a:t>Extra!  </a:t>
              </a:r>
              <a:r>
                <a:rPr lang="en-US" sz="1600" dirty="0" smtClean="0">
                  <a:latin typeface="Cambria" panose="02040503050406030204" pitchFamily="18" charset="0"/>
                  <a:ea typeface="Cambria" panose="02040503050406030204" pitchFamily="18" charset="0"/>
                </a:rPr>
                <a:t>Take a (positive) third input in </a:t>
              </a:r>
              <a:r>
                <a:rPr lang="en-US" sz="1600" dirty="0" smtClean="0">
                  <a:latin typeface="Consolas" panose="020B0609020204030204" pitchFamily="49" charset="0"/>
                </a:rPr>
                <a:t>stride</a:t>
              </a:r>
              <a:r>
                <a:rPr lang="en-US" sz="1600" dirty="0" smtClean="0"/>
                <a:t> </a:t>
              </a:r>
              <a:endParaRPr lang="en-US" sz="1600" dirty="0"/>
            </a:p>
          </p:txBody>
        </p:sp>
      </p:grpSp>
      <p:sp>
        <p:nvSpPr>
          <p:cNvPr id="33" name="TextBox 32"/>
          <p:cNvSpPr txBox="1"/>
          <p:nvPr/>
        </p:nvSpPr>
        <p:spPr>
          <a:xfrm>
            <a:off x="700304" y="794601"/>
            <a:ext cx="1448473" cy="400110"/>
          </a:xfrm>
          <a:prstGeom prst="rect">
            <a:avLst/>
          </a:prstGeom>
          <a:noFill/>
        </p:spPr>
        <p:txBody>
          <a:bodyPr wrap="square" rtlCol="0">
            <a:spAutoFit/>
          </a:bodyPr>
          <a:lstStyle/>
          <a:p>
            <a:r>
              <a:rPr lang="en-US" sz="2000" dirty="0" smtClean="0">
                <a:latin typeface="Calibri" panose="020F0502020204030204" pitchFamily="34" charset="0"/>
                <a:cs typeface="Calibri" panose="020F0502020204030204" pitchFamily="34" charset="0"/>
              </a:rPr>
              <a:t>range(3,7)</a:t>
            </a:r>
            <a:endParaRPr lang="en-US" sz="2000" dirty="0">
              <a:latin typeface="Calibri" panose="020F0502020204030204" pitchFamily="34" charset="0"/>
              <a:cs typeface="Calibri" panose="020F0502020204030204" pitchFamily="34" charset="0"/>
            </a:endParaRPr>
          </a:p>
        </p:txBody>
      </p:sp>
      <p:sp>
        <p:nvSpPr>
          <p:cNvPr id="34" name="TextBox 33"/>
          <p:cNvSpPr txBox="1"/>
          <p:nvPr/>
        </p:nvSpPr>
        <p:spPr>
          <a:xfrm>
            <a:off x="700304" y="1276290"/>
            <a:ext cx="1448473" cy="400110"/>
          </a:xfrm>
          <a:prstGeom prst="rect">
            <a:avLst/>
          </a:prstGeom>
          <a:noFill/>
        </p:spPr>
        <p:txBody>
          <a:bodyPr wrap="none" rtlCol="0">
            <a:spAutoFit/>
          </a:bodyPr>
          <a:lstStyle/>
          <a:p>
            <a:r>
              <a:rPr lang="en-US" sz="2000" dirty="0" smtClean="0">
                <a:latin typeface="Calibri" panose="020F0502020204030204" pitchFamily="34" charset="0"/>
                <a:cs typeface="Calibri" panose="020F0502020204030204" pitchFamily="34" charset="0"/>
              </a:rPr>
              <a:t>range(3,7,2)</a:t>
            </a:r>
            <a:endParaRPr lang="en-US" sz="2000" dirty="0">
              <a:latin typeface="Calibri" panose="020F0502020204030204" pitchFamily="34" charset="0"/>
              <a:cs typeface="Calibri" panose="020F0502020204030204" pitchFamily="34" charset="0"/>
            </a:endParaRPr>
          </a:p>
        </p:txBody>
      </p:sp>
      <p:sp>
        <p:nvSpPr>
          <p:cNvPr id="35" name="TextBox 34"/>
          <p:cNvSpPr txBox="1"/>
          <p:nvPr/>
        </p:nvSpPr>
        <p:spPr>
          <a:xfrm>
            <a:off x="2410517" y="799190"/>
            <a:ext cx="1053494" cy="400110"/>
          </a:xfrm>
          <a:prstGeom prst="rect">
            <a:avLst/>
          </a:prstGeom>
          <a:noFill/>
        </p:spPr>
        <p:txBody>
          <a:bodyPr wrap="none" rtlCol="0">
            <a:spAutoFit/>
          </a:bodyPr>
          <a:lstStyle/>
          <a:p>
            <a:r>
              <a:rPr lang="en-US" sz="2000" dirty="0" smtClean="0">
                <a:latin typeface="Calibri" panose="020F0502020204030204" pitchFamily="34" charset="0"/>
                <a:cs typeface="Calibri" panose="020F0502020204030204" pitchFamily="34" charset="0"/>
              </a:rPr>
              <a:t>[3,4,5,6]</a:t>
            </a:r>
            <a:endParaRPr lang="en-US" sz="2000" dirty="0">
              <a:latin typeface="Calibri" panose="020F0502020204030204" pitchFamily="34" charset="0"/>
              <a:cs typeface="Calibri" panose="020F0502020204030204" pitchFamily="34" charset="0"/>
            </a:endParaRPr>
          </a:p>
        </p:txBody>
      </p:sp>
      <p:sp>
        <p:nvSpPr>
          <p:cNvPr id="36" name="TextBox 35"/>
          <p:cNvSpPr txBox="1"/>
          <p:nvPr/>
        </p:nvSpPr>
        <p:spPr>
          <a:xfrm>
            <a:off x="2410517" y="1260282"/>
            <a:ext cx="665567" cy="400110"/>
          </a:xfrm>
          <a:prstGeom prst="rect">
            <a:avLst/>
          </a:prstGeom>
          <a:noFill/>
        </p:spPr>
        <p:txBody>
          <a:bodyPr wrap="none" rtlCol="0">
            <a:spAutoFit/>
          </a:bodyPr>
          <a:lstStyle/>
          <a:p>
            <a:r>
              <a:rPr lang="en-US" sz="2000" dirty="0" smtClean="0">
                <a:latin typeface="Calibri" panose="020F0502020204030204" pitchFamily="34" charset="0"/>
                <a:cs typeface="Calibri" panose="020F0502020204030204" pitchFamily="34" charset="0"/>
              </a:rPr>
              <a:t>[3,5]</a:t>
            </a:r>
            <a:endParaRPr lang="en-US" sz="2000" dirty="0">
              <a:latin typeface="Calibri" panose="020F0502020204030204" pitchFamily="34" charset="0"/>
              <a:cs typeface="Calibri" panose="020F0502020204030204" pitchFamily="34" charset="0"/>
            </a:endParaRPr>
          </a:p>
        </p:txBody>
      </p:sp>
      <p:cxnSp>
        <p:nvCxnSpPr>
          <p:cNvPr id="14" name="Straight Arrow Connector 13"/>
          <p:cNvCxnSpPr>
            <a:endCxn id="35" idx="1"/>
          </p:cNvCxnSpPr>
          <p:nvPr/>
        </p:nvCxnSpPr>
        <p:spPr bwMode="auto">
          <a:xfrm flipV="1">
            <a:off x="1989438" y="999245"/>
            <a:ext cx="421079" cy="1652"/>
          </a:xfrm>
          <a:prstGeom prst="straightConnector1">
            <a:avLst/>
          </a:prstGeom>
          <a:noFill/>
          <a:ln w="3175" cap="flat" cmpd="sng" algn="ctr">
            <a:solidFill>
              <a:schemeClr val="tx1"/>
            </a:solidFill>
            <a:prstDash val="solid"/>
            <a:round/>
            <a:headEnd type="none" w="med" len="med"/>
            <a:tailEnd type="triangle"/>
          </a:ln>
          <a:effectLst/>
        </p:spPr>
      </p:cxnSp>
      <p:cxnSp>
        <p:nvCxnSpPr>
          <p:cNvPr id="39" name="Straight Arrow Connector 38"/>
          <p:cNvCxnSpPr>
            <a:endCxn id="36" idx="1"/>
          </p:cNvCxnSpPr>
          <p:nvPr/>
        </p:nvCxnSpPr>
        <p:spPr bwMode="auto">
          <a:xfrm flipV="1">
            <a:off x="2167220" y="1460337"/>
            <a:ext cx="243297" cy="7042"/>
          </a:xfrm>
          <a:prstGeom prst="straightConnector1">
            <a:avLst/>
          </a:prstGeom>
          <a:noFill/>
          <a:ln w="3175" cap="flat" cmpd="sng" algn="ctr">
            <a:solidFill>
              <a:schemeClr val="tx1"/>
            </a:solidFill>
            <a:prstDash val="solid"/>
            <a:round/>
            <a:headEnd type="none" w="med" len="med"/>
            <a:tailEnd type="triangle"/>
          </a:ln>
          <a:effectLst/>
        </p:spPr>
      </p:cxnSp>
      <p:sp>
        <p:nvSpPr>
          <p:cNvPr id="43" name="TextBox 42"/>
          <p:cNvSpPr txBox="1"/>
          <p:nvPr/>
        </p:nvSpPr>
        <p:spPr>
          <a:xfrm>
            <a:off x="3265133" y="5016843"/>
            <a:ext cx="2940228" cy="246221"/>
          </a:xfrm>
          <a:prstGeom prst="rect">
            <a:avLst/>
          </a:prstGeom>
          <a:noFill/>
        </p:spPr>
        <p:txBody>
          <a:bodyPr wrap="none" rtlCol="0">
            <a:spAutoFit/>
          </a:bodyPr>
          <a:lstStyle/>
          <a:p>
            <a:r>
              <a:rPr lang="en-US" sz="1000" dirty="0">
                <a:latin typeface="Calibri" panose="020F0502020204030204" pitchFamily="34" charset="0"/>
                <a:ea typeface="Cambria" panose="02040503050406030204" pitchFamily="18" charset="0"/>
                <a:cs typeface="Calibri" panose="020F0502020204030204" pitchFamily="34" charset="0"/>
              </a:rPr>
              <a:t>Base case:    What if low is grater than or equal to hi?</a:t>
            </a:r>
            <a:endParaRPr lang="en-US" sz="1000" dirty="0">
              <a:latin typeface="Calibri" panose="020F0502020204030204" pitchFamily="34" charset="0"/>
              <a:cs typeface="Calibri" panose="020F0502020204030204" pitchFamily="34" charset="0"/>
            </a:endParaRPr>
          </a:p>
        </p:txBody>
      </p:sp>
      <p:sp>
        <p:nvSpPr>
          <p:cNvPr id="44" name="TextBox 43"/>
          <p:cNvSpPr txBox="1"/>
          <p:nvPr/>
        </p:nvSpPr>
        <p:spPr>
          <a:xfrm>
            <a:off x="3265133" y="6112932"/>
            <a:ext cx="3794629" cy="246221"/>
          </a:xfrm>
          <a:prstGeom prst="rect">
            <a:avLst/>
          </a:prstGeom>
          <a:noFill/>
        </p:spPr>
        <p:txBody>
          <a:bodyPr wrap="none" rtlCol="0">
            <a:spAutoFit/>
          </a:bodyPr>
          <a:lstStyle/>
          <a:p>
            <a:r>
              <a:rPr lang="en-US" sz="1000" dirty="0" smtClean="0">
                <a:latin typeface="Calibri" panose="020F0502020204030204" pitchFamily="34" charset="0"/>
                <a:ea typeface="Cambria" panose="02040503050406030204" pitchFamily="18" charset="0"/>
                <a:cs typeface="Calibri" panose="020F0502020204030204" pitchFamily="34" charset="0"/>
              </a:rPr>
              <a:t>Recursive </a:t>
            </a:r>
            <a:r>
              <a:rPr lang="en-US" sz="1000" dirty="0">
                <a:latin typeface="Calibri" panose="020F0502020204030204" pitchFamily="34" charset="0"/>
                <a:ea typeface="Cambria" panose="02040503050406030204" pitchFamily="18" charset="0"/>
                <a:cs typeface="Calibri" panose="020F0502020204030204" pitchFamily="34" charset="0"/>
              </a:rPr>
              <a:t>case:   </a:t>
            </a:r>
            <a:r>
              <a:rPr lang="en-US" sz="1000" dirty="0" smtClean="0">
                <a:latin typeface="Calibri" panose="020F0502020204030204" pitchFamily="34" charset="0"/>
                <a:ea typeface="Cambria" panose="02040503050406030204" pitchFamily="18" charset="0"/>
                <a:cs typeface="Calibri" panose="020F0502020204030204" pitchFamily="34" charset="0"/>
              </a:rPr>
              <a:t> How could we use another call to range to help us?!</a:t>
            </a:r>
            <a:endParaRPr lang="en-US" sz="1000" dirty="0">
              <a:latin typeface="Calibri" panose="020F0502020204030204" pitchFamily="34" charset="0"/>
              <a:cs typeface="Calibri" panose="020F0502020204030204" pitchFamily="34" charset="0"/>
            </a:endParaRPr>
          </a:p>
        </p:txBody>
      </p:sp>
      <p:sp>
        <p:nvSpPr>
          <p:cNvPr id="3" name="Rectangle 2"/>
          <p:cNvSpPr/>
          <p:nvPr/>
        </p:nvSpPr>
        <p:spPr>
          <a:xfrm>
            <a:off x="3705592" y="4368338"/>
            <a:ext cx="832279" cy="738664"/>
          </a:xfrm>
          <a:prstGeom prst="rect">
            <a:avLst/>
          </a:prstGeom>
        </p:spPr>
        <p:txBody>
          <a:bodyPr wrap="none">
            <a:spAutoFit/>
          </a:bodyPr>
          <a:lstStyle/>
          <a:p>
            <a:r>
              <a:rPr lang="en-US" sz="4200" b="1" dirty="0" smtClean="0">
                <a:solidFill>
                  <a:srgbClr val="0D1EFE"/>
                </a:solidFill>
                <a:latin typeface="Courier New" pitchFamily="1" charset="0"/>
              </a:rPr>
              <a:t>[]</a:t>
            </a:r>
            <a:endParaRPr lang="en-US" sz="4200" dirty="0"/>
          </a:p>
        </p:txBody>
      </p:sp>
      <p:sp>
        <p:nvSpPr>
          <p:cNvPr id="38" name="Rectangle 37"/>
          <p:cNvSpPr/>
          <p:nvPr/>
        </p:nvSpPr>
        <p:spPr>
          <a:xfrm>
            <a:off x="3686484" y="5573178"/>
            <a:ext cx="4695516" cy="523220"/>
          </a:xfrm>
          <a:prstGeom prst="rect">
            <a:avLst/>
          </a:prstGeom>
        </p:spPr>
        <p:txBody>
          <a:bodyPr wrap="none">
            <a:spAutoFit/>
          </a:bodyPr>
          <a:lstStyle/>
          <a:p>
            <a:r>
              <a:rPr lang="en-US" sz="2800" b="1" dirty="0" smtClean="0">
                <a:solidFill>
                  <a:srgbClr val="0D1EFE"/>
                </a:solidFill>
                <a:latin typeface="Courier New" pitchFamily="1" charset="0"/>
              </a:rPr>
              <a:t>low + range(low+1,hi)</a:t>
            </a:r>
            <a:endParaRPr lang="en-US" sz="2800" dirty="0"/>
          </a:p>
        </p:txBody>
      </p:sp>
      <p:sp>
        <p:nvSpPr>
          <p:cNvPr id="4" name="TextBox 3"/>
          <p:cNvSpPr txBox="1"/>
          <p:nvPr/>
        </p:nvSpPr>
        <p:spPr>
          <a:xfrm rot="21089858">
            <a:off x="5682088" y="4871617"/>
            <a:ext cx="2226572" cy="461665"/>
          </a:xfrm>
          <a:prstGeom prst="rect">
            <a:avLst/>
          </a:prstGeom>
          <a:solidFill>
            <a:srgbClr val="0D1EFE"/>
          </a:solidFill>
        </p:spPr>
        <p:txBody>
          <a:bodyPr wrap="none" rtlCol="0">
            <a:spAutoFit/>
          </a:bodyPr>
          <a:lstStyle/>
          <a:p>
            <a:r>
              <a:rPr lang="en-US" dirty="0" err="1" smtClean="0">
                <a:solidFill>
                  <a:schemeClr val="bg1"/>
                </a:solidFill>
                <a:latin typeface="Cambria" panose="02040503050406030204" pitchFamily="18" charset="0"/>
                <a:ea typeface="Cambria" panose="02040503050406030204" pitchFamily="18" charset="0"/>
              </a:rPr>
              <a:t>Allllllllllllmost</a:t>
            </a:r>
            <a:r>
              <a:rPr lang="en-US" dirty="0" smtClean="0">
                <a:solidFill>
                  <a:schemeClr val="bg1"/>
                </a:solidFill>
                <a:latin typeface="Cambria" panose="02040503050406030204" pitchFamily="18" charset="0"/>
                <a:ea typeface="Cambria" panose="02040503050406030204" pitchFamily="18" charset="0"/>
              </a:rPr>
              <a:t>...</a:t>
            </a:r>
            <a:endParaRPr lang="en-US" dirty="0">
              <a:solidFill>
                <a:schemeClr val="bg1"/>
              </a:solidFill>
              <a:latin typeface="Cambria" panose="02040503050406030204" pitchFamily="18" charset="0"/>
              <a:ea typeface="Cambria" panose="02040503050406030204" pitchFamily="18" charset="0"/>
            </a:endParaRPr>
          </a:p>
        </p:txBody>
      </p:sp>
      <mc:AlternateContent xmlns:mc="http://schemas.openxmlformats.org/markup-compatibility/2006">
        <mc:Choice xmlns:p14="http://schemas.microsoft.com/office/powerpoint/2010/main" Requires="p14">
          <p:contentPart p14:bwMode="auto" r:id="rId20">
            <p14:nvContentPartPr>
              <p14:cNvPr id="5" name="Ink 4"/>
              <p14:cNvContentPartPr/>
              <p14:nvPr/>
            </p14:nvContentPartPr>
            <p14:xfrm>
              <a:off x="3619440" y="5458320"/>
              <a:ext cx="924480" cy="666000"/>
            </p14:xfrm>
          </p:contentPart>
        </mc:Choice>
        <mc:Fallback>
          <p:pic>
            <p:nvPicPr>
              <p:cNvPr id="5" name="Ink 4"/>
              <p:cNvPicPr/>
              <p:nvPr/>
            </p:nvPicPr>
            <p:blipFill>
              <a:blip r:embed="rId21"/>
              <a:stretch>
                <a:fillRect/>
              </a:stretch>
            </p:blipFill>
            <p:spPr>
              <a:xfrm>
                <a:off x="3605760" y="5449320"/>
                <a:ext cx="951480" cy="688680"/>
              </a:xfrm>
              <a:prstGeom prst="rect">
                <a:avLst/>
              </a:prstGeom>
            </p:spPr>
          </p:pic>
        </mc:Fallback>
      </mc:AlternateContent>
    </p:spTree>
    <p:extLst>
      <p:ext uri="{BB962C8B-B14F-4D97-AF65-F5344CB8AC3E}">
        <p14:creationId xmlns:p14="http://schemas.microsoft.com/office/powerpoint/2010/main" val="6375839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6"/>
          <p:cNvSpPr txBox="1">
            <a:spLocks noChangeArrowheads="1"/>
          </p:cNvSpPr>
          <p:nvPr>
            <p:custDataLst>
              <p:tags r:id="rId1"/>
            </p:custDataLst>
          </p:nvPr>
        </p:nvSpPr>
        <p:spPr bwMode="auto">
          <a:xfrm>
            <a:off x="304800" y="1908175"/>
            <a:ext cx="79629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smtClean="0">
                <a:solidFill>
                  <a:srgbClr val="0D1EFE"/>
                </a:solidFill>
                <a:latin typeface="Courier New" pitchFamily="1" charset="0"/>
              </a:rPr>
              <a:t>range</a:t>
            </a:r>
            <a:r>
              <a:rPr lang="en-US" b="1" dirty="0" smtClean="0">
                <a:latin typeface="Courier New" pitchFamily="1" charset="0"/>
              </a:rPr>
              <a:t>(low, </a:t>
            </a:r>
            <a:r>
              <a:rPr lang="en-US" b="1" dirty="0" smtClean="0">
                <a:latin typeface="Courier New" pitchFamily="1" charset="0"/>
              </a:rPr>
              <a:t>hi       </a:t>
            </a:r>
            <a:r>
              <a:rPr lang="en-US" b="1" dirty="0" smtClean="0">
                <a:latin typeface="Courier New" pitchFamily="1" charset="0"/>
              </a:rPr>
              <a:t>):</a:t>
            </a:r>
            <a:endParaRPr lang="en-US" b="1" dirty="0">
              <a:latin typeface="Courier New" pitchFamily="1" charset="0"/>
            </a:endParaRPr>
          </a:p>
          <a:p>
            <a:pPr>
              <a:spcBef>
                <a:spcPct val="50000"/>
              </a:spcBef>
            </a:pPr>
            <a:r>
              <a:rPr lang="en-US" b="1" dirty="0">
                <a:solidFill>
                  <a:srgbClr val="B410CE"/>
                </a:solidFill>
                <a:latin typeface="Courier New" pitchFamily="1" charset="0"/>
              </a:rPr>
              <a:t>    </a:t>
            </a:r>
            <a:r>
              <a:rPr lang="en-US" b="1" dirty="0">
                <a:solidFill>
                  <a:srgbClr val="0A8E12"/>
                </a:solidFill>
                <a:latin typeface="Courier New" pitchFamily="1" charset="0"/>
              </a:rPr>
              <a:t>""" input:  </a:t>
            </a:r>
            <a:r>
              <a:rPr lang="en-US" b="1" dirty="0" smtClean="0">
                <a:solidFill>
                  <a:srgbClr val="0A8E12"/>
                </a:solidFill>
                <a:latin typeface="Courier New" pitchFamily="1" charset="0"/>
              </a:rPr>
              <a:t>low </a:t>
            </a:r>
            <a:r>
              <a:rPr lang="en-US" b="1" dirty="0">
                <a:solidFill>
                  <a:srgbClr val="0A8E12"/>
                </a:solidFill>
                <a:latin typeface="Courier New" pitchFamily="1" charset="0"/>
              </a:rPr>
              <a:t>and </a:t>
            </a:r>
            <a:r>
              <a:rPr lang="en-US" b="1" dirty="0" smtClean="0">
                <a:solidFill>
                  <a:srgbClr val="0A8E12"/>
                </a:solidFill>
                <a:latin typeface="Courier New" pitchFamily="1" charset="0"/>
              </a:rPr>
              <a:t>hi, integers</a:t>
            </a:r>
            <a:endParaRPr lang="en-US" b="1" dirty="0">
              <a:solidFill>
                <a:srgbClr val="0A8E12"/>
              </a:solidFill>
              <a:latin typeface="Courier New" pitchFamily="1" charset="0"/>
            </a:endParaRPr>
          </a:p>
          <a:p>
            <a:pPr>
              <a:spcBef>
                <a:spcPct val="50000"/>
              </a:spcBef>
            </a:pPr>
            <a:r>
              <a:rPr lang="en-US" b="1" dirty="0">
                <a:solidFill>
                  <a:srgbClr val="0A8E12"/>
                </a:solidFill>
                <a:latin typeface="Courier New" pitchFamily="1" charset="0"/>
              </a:rPr>
              <a:t>        output: </a:t>
            </a:r>
            <a:r>
              <a:rPr lang="en-US" b="1" dirty="0" smtClean="0">
                <a:solidFill>
                  <a:srgbClr val="0A8E12"/>
                </a:solidFill>
                <a:latin typeface="Courier New" pitchFamily="1" charset="0"/>
              </a:rPr>
              <a:t>a </a:t>
            </a:r>
            <a:r>
              <a:rPr lang="en-US" b="1" dirty="0" smtClean="0">
                <a:solidFill>
                  <a:srgbClr val="0A8E12"/>
                </a:solidFill>
                <a:latin typeface="Courier New" pitchFamily="1" charset="0"/>
              </a:rPr>
              <a:t>list </a:t>
            </a:r>
            <a:r>
              <a:rPr lang="en-US" b="1" dirty="0">
                <a:solidFill>
                  <a:srgbClr val="0A8E12"/>
                </a:solidFill>
                <a:latin typeface="Courier New" pitchFamily="1" charset="0"/>
              </a:rPr>
              <a:t>from low </a:t>
            </a:r>
            <a:r>
              <a:rPr lang="en-US" b="1" dirty="0" err="1" smtClean="0">
                <a:solidFill>
                  <a:srgbClr val="0A8E12"/>
                </a:solidFill>
                <a:latin typeface="Courier New" pitchFamily="1" charset="0"/>
              </a:rPr>
              <a:t>upto</a:t>
            </a:r>
            <a:r>
              <a:rPr lang="en-US" b="1" dirty="0" smtClean="0">
                <a:solidFill>
                  <a:srgbClr val="0A8E12"/>
                </a:solidFill>
                <a:latin typeface="Courier New" pitchFamily="1" charset="0"/>
              </a:rPr>
              <a:t> </a:t>
            </a:r>
            <a:r>
              <a:rPr lang="en-US" b="1" dirty="0">
                <a:solidFill>
                  <a:srgbClr val="0A8E12"/>
                </a:solidFill>
                <a:latin typeface="Courier New" pitchFamily="1" charset="0"/>
              </a:rPr>
              <a:t>hi</a:t>
            </a:r>
          </a:p>
          <a:p>
            <a:pPr>
              <a:spcBef>
                <a:spcPct val="50000"/>
              </a:spcBef>
            </a:pPr>
            <a:r>
              <a:rPr lang="en-US" b="1" dirty="0">
                <a:solidFill>
                  <a:srgbClr val="0A8E12"/>
                </a:solidFill>
                <a:latin typeface="Courier New" pitchFamily="1" charset="0"/>
              </a:rPr>
              <a:t>    """</a:t>
            </a:r>
            <a:endParaRPr lang="en-US" b="1" dirty="0">
              <a:latin typeface="Courier New" pitchFamily="1" charset="0"/>
            </a:endParaRPr>
          </a:p>
          <a:p>
            <a:pPr>
              <a:spcBef>
                <a:spcPct val="50000"/>
              </a:spcBef>
            </a:pPr>
            <a:r>
              <a:rPr lang="en-US" b="1" dirty="0">
                <a:latin typeface="Courier New" pitchFamily="1" charset="0"/>
              </a:rPr>
              <a:t>    </a:t>
            </a:r>
            <a:r>
              <a:rPr lang="en-US" b="1" dirty="0">
                <a:solidFill>
                  <a:srgbClr val="DA740E"/>
                </a:solidFill>
                <a:latin typeface="Courier New" pitchFamily="1" charset="0"/>
              </a:rPr>
              <a:t>if</a:t>
            </a:r>
            <a:r>
              <a:rPr lang="en-US" b="1" dirty="0">
                <a:solidFill>
                  <a:schemeClr val="hlink"/>
                </a:solidFill>
                <a:latin typeface="Courier New" pitchFamily="1" charset="0"/>
              </a:rPr>
              <a:t> </a:t>
            </a:r>
            <a:r>
              <a:rPr lang="en-US" b="1" dirty="0">
                <a:latin typeface="Courier New" pitchFamily="1" charset="0"/>
              </a:rPr>
              <a:t>low &gt;= hi:</a:t>
            </a:r>
          </a:p>
          <a:p>
            <a:pPr>
              <a:spcBef>
                <a:spcPct val="50000"/>
              </a:spcBef>
            </a:pPr>
            <a:r>
              <a:rPr lang="en-US" b="1" dirty="0">
                <a:latin typeface="Courier New" pitchFamily="1" charset="0"/>
              </a:rPr>
              <a:t>        </a:t>
            </a:r>
            <a:r>
              <a:rPr lang="en-US" b="1" dirty="0">
                <a:solidFill>
                  <a:srgbClr val="7030A0"/>
                </a:solidFill>
                <a:latin typeface="Courier New" pitchFamily="1" charset="0"/>
              </a:rPr>
              <a:t>return </a:t>
            </a:r>
            <a:endParaRPr lang="en-US" b="1" dirty="0">
              <a:latin typeface="Courier New" pitchFamily="1" charset="0"/>
            </a:endParaRPr>
          </a:p>
          <a:p>
            <a:pPr>
              <a:spcBef>
                <a:spcPct val="50000"/>
              </a:spcBef>
            </a:pPr>
            <a:r>
              <a:rPr lang="en-US" b="1" dirty="0">
                <a:latin typeface="Courier New" pitchFamily="1" charset="0"/>
              </a:rPr>
              <a:t>    </a:t>
            </a:r>
            <a:r>
              <a:rPr lang="en-US" b="1" dirty="0">
                <a:solidFill>
                  <a:srgbClr val="DA740E"/>
                </a:solidFill>
                <a:latin typeface="Courier New" pitchFamily="1" charset="0"/>
              </a:rPr>
              <a:t>else</a:t>
            </a:r>
            <a:r>
              <a:rPr lang="en-US" b="1" dirty="0">
                <a:latin typeface="Courier New" pitchFamily="1" charset="0"/>
              </a:rPr>
              <a:t>:</a:t>
            </a:r>
          </a:p>
          <a:p>
            <a:pPr>
              <a:spcBef>
                <a:spcPct val="50000"/>
              </a:spcBef>
            </a:pPr>
            <a:r>
              <a:rPr lang="en-US" b="1" dirty="0">
                <a:latin typeface="Courier New" pitchFamily="1" charset="0"/>
              </a:rPr>
              <a:t>        </a:t>
            </a:r>
            <a:r>
              <a:rPr lang="en-US" b="1" dirty="0">
                <a:solidFill>
                  <a:srgbClr val="7030A0"/>
                </a:solidFill>
                <a:latin typeface="Courier New" pitchFamily="1" charset="0"/>
              </a:rPr>
              <a:t>return</a:t>
            </a:r>
          </a:p>
        </p:txBody>
      </p:sp>
      <p:sp>
        <p:nvSpPr>
          <p:cNvPr id="20485" name="Text Box 8"/>
          <p:cNvSpPr txBox="1">
            <a:spLocks noChangeArrowheads="1"/>
          </p:cNvSpPr>
          <p:nvPr>
            <p:custDataLst>
              <p:tags r:id="rId2"/>
            </p:custDataLst>
          </p:nvPr>
        </p:nvSpPr>
        <p:spPr bwMode="auto">
          <a:xfrm>
            <a:off x="7467600" y="1524000"/>
            <a:ext cx="1447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dirty="0" smtClean="0">
                <a:solidFill>
                  <a:srgbClr val="067B0E"/>
                </a:solidFill>
                <a:latin typeface="Cambria" pitchFamily="18" charset="0"/>
              </a:rPr>
              <a:t>We're on target!</a:t>
            </a:r>
            <a:endParaRPr lang="en-US" sz="1000" dirty="0">
              <a:solidFill>
                <a:srgbClr val="067B0E"/>
              </a:solidFill>
              <a:latin typeface="Cambria" pitchFamily="18" charset="0"/>
            </a:endParaRPr>
          </a:p>
        </p:txBody>
      </p:sp>
      <p:sp>
        <p:nvSpPr>
          <p:cNvPr id="20486" name="Text Box 9"/>
          <p:cNvSpPr txBox="1">
            <a:spLocks noChangeArrowheads="1"/>
          </p:cNvSpPr>
          <p:nvPr>
            <p:custDataLst>
              <p:tags r:id="rId3"/>
            </p:custDataLst>
          </p:nvPr>
        </p:nvSpPr>
        <p:spPr bwMode="auto">
          <a:xfrm>
            <a:off x="7683843" y="3100515"/>
            <a:ext cx="1288855" cy="276999"/>
          </a:xfrm>
          <a:prstGeom prst="rect">
            <a:avLst/>
          </a:prstGeom>
          <a:solidFill>
            <a:schemeClr val="bg1">
              <a:lumMod val="85000"/>
            </a:schemeClr>
          </a:solidFill>
          <a:ln w="19050">
            <a:noFill/>
            <a:miter lim="800000"/>
            <a:headEnd/>
            <a:tailEnd/>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i="1" dirty="0" smtClean="0">
                <a:latin typeface="Cambria" pitchFamily="18" charset="0"/>
              </a:rPr>
              <a:t>but e</a:t>
            </a:r>
            <a:r>
              <a:rPr lang="en-US" sz="1200" i="1" dirty="0" smtClean="0">
                <a:latin typeface="Cambria" pitchFamily="18" charset="0"/>
              </a:rPr>
              <a:t>xcluding</a:t>
            </a:r>
            <a:r>
              <a:rPr lang="en-US" sz="1200" dirty="0" smtClean="0">
                <a:latin typeface="Cambria" pitchFamily="18" charset="0"/>
              </a:rPr>
              <a:t>  </a:t>
            </a:r>
            <a:r>
              <a:rPr lang="en-US" sz="1200" b="1" dirty="0">
                <a:solidFill>
                  <a:srgbClr val="0A8E12"/>
                </a:solidFill>
                <a:latin typeface="Courier New" panose="02070309020205020404" pitchFamily="49" charset="0"/>
                <a:cs typeface="Courier New" panose="02070309020205020404" pitchFamily="49" charset="0"/>
              </a:rPr>
              <a:t>hi</a:t>
            </a:r>
            <a:endParaRPr lang="en-US" sz="1200" dirty="0">
              <a:solidFill>
                <a:srgbClr val="0A8E12"/>
              </a:solidFill>
              <a:latin typeface="Courier New" panose="02070309020205020404" pitchFamily="49" charset="0"/>
              <a:cs typeface="Courier New" panose="02070309020205020404" pitchFamily="49" charset="0"/>
            </a:endParaRPr>
          </a:p>
        </p:txBody>
      </p:sp>
      <p:grpSp>
        <p:nvGrpSpPr>
          <p:cNvPr id="20487" name="Group 42"/>
          <p:cNvGrpSpPr>
            <a:grpSpLocks/>
          </p:cNvGrpSpPr>
          <p:nvPr>
            <p:custDataLst>
              <p:tags r:id="rId4"/>
            </p:custDataLst>
          </p:nvPr>
        </p:nvGrpSpPr>
        <p:grpSpPr bwMode="auto">
          <a:xfrm>
            <a:off x="8620384" y="1608459"/>
            <a:ext cx="381000" cy="457200"/>
            <a:chOff x="2928" y="1051"/>
            <a:chExt cx="840" cy="957"/>
          </a:xfrm>
        </p:grpSpPr>
        <p:sp>
          <p:nvSpPr>
            <p:cNvPr id="20489" name="Freeform 43"/>
            <p:cNvSpPr>
              <a:spLocks/>
            </p:cNvSpPr>
            <p:nvPr>
              <p:custDataLst>
                <p:tags r:id="rId5"/>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490" name="Oval 44"/>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0491" name="Oval 45"/>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2" name="Oval 46"/>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3" name="Oval 47"/>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4" name="Oval 48"/>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5" name="Oval 49"/>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6" name="Oval 50"/>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7" name="AutoShape 51"/>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0498" name="Freeform 52"/>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499" name="Freeform 53"/>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500" name="Freeform 54"/>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501" name="Freeform 55"/>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 name="Rectangle 5"/>
          <p:cNvSpPr/>
          <p:nvPr/>
        </p:nvSpPr>
        <p:spPr>
          <a:xfrm>
            <a:off x="3631855" y="1975733"/>
            <a:ext cx="979755" cy="307777"/>
          </a:xfrm>
          <a:prstGeom prst="rect">
            <a:avLst/>
          </a:prstGeom>
          <a:solidFill>
            <a:srgbClr val="CCFFCC"/>
          </a:solidFill>
          <a:ln>
            <a:noFill/>
          </a:ln>
        </p:spPr>
        <p:txBody>
          <a:bodyPr wrap="none">
            <a:spAutoFit/>
          </a:bodyPr>
          <a:lstStyle/>
          <a:p>
            <a:r>
              <a:rPr lang="en-US" sz="1400" dirty="0" smtClean="0">
                <a:solidFill>
                  <a:srgbClr val="0A8E12"/>
                </a:solidFill>
                <a:latin typeface="Consolas" panose="020B0609020204030204" pitchFamily="49" charset="0"/>
              </a:rPr>
              <a:t>, stride</a:t>
            </a:r>
            <a:endParaRPr lang="en-US" sz="1400" dirty="0">
              <a:solidFill>
                <a:srgbClr val="0A8E12"/>
              </a:solidFill>
              <a:latin typeface="Consolas" panose="020B0609020204030204" pitchFamily="49" charset="0"/>
            </a:endParaRPr>
          </a:p>
        </p:txBody>
      </p:sp>
      <p:sp>
        <p:nvSpPr>
          <p:cNvPr id="2" name="Rectangle 1"/>
          <p:cNvSpPr/>
          <p:nvPr/>
        </p:nvSpPr>
        <p:spPr>
          <a:xfrm>
            <a:off x="215991" y="179044"/>
            <a:ext cx="3415864" cy="584775"/>
          </a:xfrm>
          <a:prstGeom prst="rect">
            <a:avLst/>
          </a:prstGeom>
          <a:noFill/>
        </p:spPr>
        <p:txBody>
          <a:bodyPr wrap="square">
            <a:spAutoFit/>
          </a:bodyPr>
          <a:lstStyle/>
          <a:p>
            <a:pPr algn="ctr"/>
            <a:r>
              <a:rPr lang="en-US" sz="3200" dirty="0">
                <a:latin typeface="Calibri" panose="020F0502020204030204" pitchFamily="34" charset="0"/>
              </a:rPr>
              <a:t>R</a:t>
            </a:r>
            <a:r>
              <a:rPr lang="en-US" sz="3200" dirty="0" smtClean="0">
                <a:latin typeface="Calibri" panose="020F0502020204030204" pitchFamily="34" charset="0"/>
              </a:rPr>
              <a:t>ecursion's </a:t>
            </a:r>
            <a:r>
              <a:rPr lang="en-US" sz="3200" b="1" dirty="0" smtClean="0">
                <a:latin typeface="Consolas" panose="020B0609020204030204" pitchFamily="49" charset="0"/>
              </a:rPr>
              <a:t>range</a:t>
            </a:r>
            <a:endParaRPr lang="en-US" sz="3200" b="1" dirty="0">
              <a:latin typeface="Consolas" panose="020B0609020204030204" pitchFamily="49" charset="0"/>
            </a:endParaRPr>
          </a:p>
        </p:txBody>
      </p:sp>
      <p:cxnSp>
        <p:nvCxnSpPr>
          <p:cNvPr id="8" name="Straight Connector 7"/>
          <p:cNvCxnSpPr/>
          <p:nvPr/>
        </p:nvCxnSpPr>
        <p:spPr bwMode="auto">
          <a:xfrm>
            <a:off x="3276600" y="5032391"/>
            <a:ext cx="5290029" cy="0"/>
          </a:xfrm>
          <a:prstGeom prst="line">
            <a:avLst/>
          </a:prstGeom>
          <a:noFill/>
          <a:ln w="3175" cap="flat" cmpd="sng" algn="ctr">
            <a:solidFill>
              <a:schemeClr val="tx1"/>
            </a:solidFill>
            <a:prstDash val="solid"/>
            <a:round/>
            <a:headEnd type="none" w="med" len="med"/>
            <a:tailEnd type="none" w="med" len="med"/>
          </a:ln>
          <a:effectLst/>
        </p:spPr>
      </p:cxnSp>
      <p:cxnSp>
        <p:nvCxnSpPr>
          <p:cNvPr id="28" name="Straight Connector 27"/>
          <p:cNvCxnSpPr/>
          <p:nvPr/>
        </p:nvCxnSpPr>
        <p:spPr bwMode="auto">
          <a:xfrm>
            <a:off x="3276010" y="6128951"/>
            <a:ext cx="5290029" cy="0"/>
          </a:xfrm>
          <a:prstGeom prst="line">
            <a:avLst/>
          </a:prstGeom>
          <a:noFill/>
          <a:ln w="3175" cap="flat" cmpd="sng" algn="ctr">
            <a:solidFill>
              <a:schemeClr val="tx1"/>
            </a:solidFill>
            <a:prstDash val="solid"/>
            <a:round/>
            <a:headEnd type="none" w="med" len="med"/>
            <a:tailEnd type="none" w="med" len="med"/>
          </a:ln>
          <a:effectLst/>
        </p:spPr>
      </p:cxnSp>
      <p:pic>
        <p:nvPicPr>
          <p:cNvPr id="9" name="Picture 8"/>
          <p:cNvPicPr>
            <a:picLocks noChangeAspect="1"/>
          </p:cNvPicPr>
          <p:nvPr/>
        </p:nvPicPr>
        <p:blipFill rotWithShape="1">
          <a:blip r:embed="rId19"/>
          <a:srcRect r="27854"/>
          <a:stretch/>
        </p:blipFill>
        <p:spPr>
          <a:xfrm>
            <a:off x="7483642" y="229203"/>
            <a:ext cx="1524000" cy="1271827"/>
          </a:xfrm>
          <a:prstGeom prst="rect">
            <a:avLst/>
          </a:prstGeom>
        </p:spPr>
      </p:pic>
      <p:sp>
        <p:nvSpPr>
          <p:cNvPr id="10" name="TextBox 9"/>
          <p:cNvSpPr txBox="1"/>
          <p:nvPr/>
        </p:nvSpPr>
        <p:spPr>
          <a:xfrm>
            <a:off x="3962400" y="304800"/>
            <a:ext cx="2986715" cy="400110"/>
          </a:xfrm>
          <a:prstGeom prst="rect">
            <a:avLst/>
          </a:prstGeom>
          <a:noFill/>
        </p:spPr>
        <p:txBody>
          <a:bodyPr wrap="none" rtlCol="0">
            <a:spAutoFit/>
          </a:bodyPr>
          <a:lstStyle/>
          <a:p>
            <a:r>
              <a:rPr lang="en-US" sz="2000" dirty="0" smtClean="0">
                <a:latin typeface="Calibri" panose="020F0502020204030204" pitchFamily="34" charset="0"/>
                <a:cs typeface="Calibri" panose="020F0502020204030204" pitchFamily="34" charset="0"/>
              </a:rPr>
              <a:t>Name(s): ______________</a:t>
            </a:r>
            <a:endParaRPr lang="en-US" sz="2000" dirty="0">
              <a:latin typeface="Calibri" panose="020F0502020204030204" pitchFamily="34" charset="0"/>
              <a:cs typeface="Calibri" panose="020F0502020204030204" pitchFamily="34" charset="0"/>
            </a:endParaRPr>
          </a:p>
        </p:txBody>
      </p:sp>
      <p:grpSp>
        <p:nvGrpSpPr>
          <p:cNvPr id="17" name="Group 16"/>
          <p:cNvGrpSpPr/>
          <p:nvPr/>
        </p:nvGrpSpPr>
        <p:grpSpPr>
          <a:xfrm>
            <a:off x="4887821" y="6458125"/>
            <a:ext cx="4343881" cy="338554"/>
            <a:chOff x="74142" y="6494731"/>
            <a:chExt cx="4343881" cy="338554"/>
          </a:xfrm>
        </p:grpSpPr>
        <p:sp>
          <p:nvSpPr>
            <p:cNvPr id="12" name="Rounded Rectangle 11"/>
            <p:cNvSpPr/>
            <p:nvPr/>
          </p:nvSpPr>
          <p:spPr bwMode="auto">
            <a:xfrm>
              <a:off x="3429000" y="6527800"/>
              <a:ext cx="821724" cy="280773"/>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1" name="TextBox 10"/>
            <p:cNvSpPr txBox="1"/>
            <p:nvPr/>
          </p:nvSpPr>
          <p:spPr>
            <a:xfrm>
              <a:off x="74142" y="6494731"/>
              <a:ext cx="4343881" cy="338554"/>
            </a:xfrm>
            <a:prstGeom prst="rect">
              <a:avLst/>
            </a:prstGeom>
            <a:noFill/>
          </p:spPr>
          <p:txBody>
            <a:bodyPr wrap="none" rtlCol="0">
              <a:spAutoFit/>
            </a:bodyPr>
            <a:lstStyle/>
            <a:p>
              <a:r>
                <a:rPr lang="en-US" sz="1600" b="1" dirty="0" smtClean="0">
                  <a:latin typeface="Cambria" panose="02040503050406030204" pitchFamily="18" charset="0"/>
                  <a:ea typeface="Cambria" panose="02040503050406030204" pitchFamily="18" charset="0"/>
                </a:rPr>
                <a:t>Extra!  </a:t>
              </a:r>
              <a:r>
                <a:rPr lang="en-US" sz="1600" dirty="0" smtClean="0">
                  <a:latin typeface="Cambria" panose="02040503050406030204" pitchFamily="18" charset="0"/>
                  <a:ea typeface="Cambria" panose="02040503050406030204" pitchFamily="18" charset="0"/>
                </a:rPr>
                <a:t>Take a (positive) third input in </a:t>
              </a:r>
              <a:r>
                <a:rPr lang="en-US" sz="1600" dirty="0" smtClean="0">
                  <a:latin typeface="Consolas" panose="020B0609020204030204" pitchFamily="49" charset="0"/>
                </a:rPr>
                <a:t>stride</a:t>
              </a:r>
              <a:r>
                <a:rPr lang="en-US" sz="1600" dirty="0" smtClean="0"/>
                <a:t> </a:t>
              </a:r>
              <a:endParaRPr lang="en-US" sz="1600" dirty="0"/>
            </a:p>
          </p:txBody>
        </p:sp>
      </p:grpSp>
      <p:sp>
        <p:nvSpPr>
          <p:cNvPr id="33" name="TextBox 32"/>
          <p:cNvSpPr txBox="1"/>
          <p:nvPr/>
        </p:nvSpPr>
        <p:spPr>
          <a:xfrm>
            <a:off x="700304" y="794601"/>
            <a:ext cx="1448473" cy="400110"/>
          </a:xfrm>
          <a:prstGeom prst="rect">
            <a:avLst/>
          </a:prstGeom>
          <a:noFill/>
        </p:spPr>
        <p:txBody>
          <a:bodyPr wrap="square" rtlCol="0">
            <a:spAutoFit/>
          </a:bodyPr>
          <a:lstStyle/>
          <a:p>
            <a:r>
              <a:rPr lang="en-US" sz="2000" dirty="0" smtClean="0">
                <a:latin typeface="Calibri" panose="020F0502020204030204" pitchFamily="34" charset="0"/>
                <a:cs typeface="Calibri" panose="020F0502020204030204" pitchFamily="34" charset="0"/>
              </a:rPr>
              <a:t>range(3,7)</a:t>
            </a:r>
            <a:endParaRPr lang="en-US" sz="2000" dirty="0">
              <a:latin typeface="Calibri" panose="020F0502020204030204" pitchFamily="34" charset="0"/>
              <a:cs typeface="Calibri" panose="020F0502020204030204" pitchFamily="34" charset="0"/>
            </a:endParaRPr>
          </a:p>
        </p:txBody>
      </p:sp>
      <p:sp>
        <p:nvSpPr>
          <p:cNvPr id="34" name="TextBox 33"/>
          <p:cNvSpPr txBox="1"/>
          <p:nvPr/>
        </p:nvSpPr>
        <p:spPr>
          <a:xfrm>
            <a:off x="700304" y="1276290"/>
            <a:ext cx="1448473" cy="400110"/>
          </a:xfrm>
          <a:prstGeom prst="rect">
            <a:avLst/>
          </a:prstGeom>
          <a:noFill/>
        </p:spPr>
        <p:txBody>
          <a:bodyPr wrap="none" rtlCol="0">
            <a:spAutoFit/>
          </a:bodyPr>
          <a:lstStyle/>
          <a:p>
            <a:r>
              <a:rPr lang="en-US" sz="2000" dirty="0" smtClean="0">
                <a:latin typeface="Calibri" panose="020F0502020204030204" pitchFamily="34" charset="0"/>
                <a:cs typeface="Calibri" panose="020F0502020204030204" pitchFamily="34" charset="0"/>
              </a:rPr>
              <a:t>range(3,7,2)</a:t>
            </a:r>
            <a:endParaRPr lang="en-US" sz="2000" dirty="0">
              <a:latin typeface="Calibri" panose="020F0502020204030204" pitchFamily="34" charset="0"/>
              <a:cs typeface="Calibri" panose="020F0502020204030204" pitchFamily="34" charset="0"/>
            </a:endParaRPr>
          </a:p>
        </p:txBody>
      </p:sp>
      <p:sp>
        <p:nvSpPr>
          <p:cNvPr id="35" name="TextBox 34"/>
          <p:cNvSpPr txBox="1"/>
          <p:nvPr/>
        </p:nvSpPr>
        <p:spPr>
          <a:xfrm>
            <a:off x="2410517" y="799190"/>
            <a:ext cx="1053494" cy="400110"/>
          </a:xfrm>
          <a:prstGeom prst="rect">
            <a:avLst/>
          </a:prstGeom>
          <a:noFill/>
        </p:spPr>
        <p:txBody>
          <a:bodyPr wrap="none" rtlCol="0">
            <a:spAutoFit/>
          </a:bodyPr>
          <a:lstStyle/>
          <a:p>
            <a:r>
              <a:rPr lang="en-US" sz="2000" dirty="0" smtClean="0">
                <a:latin typeface="Calibri" panose="020F0502020204030204" pitchFamily="34" charset="0"/>
                <a:cs typeface="Calibri" panose="020F0502020204030204" pitchFamily="34" charset="0"/>
              </a:rPr>
              <a:t>[3,4,5,6]</a:t>
            </a:r>
            <a:endParaRPr lang="en-US" sz="2000" dirty="0">
              <a:latin typeface="Calibri" panose="020F0502020204030204" pitchFamily="34" charset="0"/>
              <a:cs typeface="Calibri" panose="020F0502020204030204" pitchFamily="34" charset="0"/>
            </a:endParaRPr>
          </a:p>
        </p:txBody>
      </p:sp>
      <p:sp>
        <p:nvSpPr>
          <p:cNvPr id="36" name="TextBox 35"/>
          <p:cNvSpPr txBox="1"/>
          <p:nvPr/>
        </p:nvSpPr>
        <p:spPr>
          <a:xfrm>
            <a:off x="2410517" y="1260282"/>
            <a:ext cx="665567" cy="400110"/>
          </a:xfrm>
          <a:prstGeom prst="rect">
            <a:avLst/>
          </a:prstGeom>
          <a:noFill/>
        </p:spPr>
        <p:txBody>
          <a:bodyPr wrap="none" rtlCol="0">
            <a:spAutoFit/>
          </a:bodyPr>
          <a:lstStyle/>
          <a:p>
            <a:r>
              <a:rPr lang="en-US" sz="2000" dirty="0" smtClean="0">
                <a:latin typeface="Calibri" panose="020F0502020204030204" pitchFamily="34" charset="0"/>
                <a:cs typeface="Calibri" panose="020F0502020204030204" pitchFamily="34" charset="0"/>
              </a:rPr>
              <a:t>[3,5]</a:t>
            </a:r>
            <a:endParaRPr lang="en-US" sz="2000" dirty="0">
              <a:latin typeface="Calibri" panose="020F0502020204030204" pitchFamily="34" charset="0"/>
              <a:cs typeface="Calibri" panose="020F0502020204030204" pitchFamily="34" charset="0"/>
            </a:endParaRPr>
          </a:p>
        </p:txBody>
      </p:sp>
      <p:cxnSp>
        <p:nvCxnSpPr>
          <p:cNvPr id="14" name="Straight Arrow Connector 13"/>
          <p:cNvCxnSpPr>
            <a:endCxn id="35" idx="1"/>
          </p:cNvCxnSpPr>
          <p:nvPr/>
        </p:nvCxnSpPr>
        <p:spPr bwMode="auto">
          <a:xfrm flipV="1">
            <a:off x="1989438" y="999245"/>
            <a:ext cx="421079" cy="1652"/>
          </a:xfrm>
          <a:prstGeom prst="straightConnector1">
            <a:avLst/>
          </a:prstGeom>
          <a:noFill/>
          <a:ln w="3175" cap="flat" cmpd="sng" algn="ctr">
            <a:solidFill>
              <a:schemeClr val="tx1"/>
            </a:solidFill>
            <a:prstDash val="solid"/>
            <a:round/>
            <a:headEnd type="none" w="med" len="med"/>
            <a:tailEnd type="triangle"/>
          </a:ln>
          <a:effectLst/>
        </p:spPr>
      </p:cxnSp>
      <p:cxnSp>
        <p:nvCxnSpPr>
          <p:cNvPr id="39" name="Straight Arrow Connector 38"/>
          <p:cNvCxnSpPr>
            <a:endCxn id="36" idx="1"/>
          </p:cNvCxnSpPr>
          <p:nvPr/>
        </p:nvCxnSpPr>
        <p:spPr bwMode="auto">
          <a:xfrm flipV="1">
            <a:off x="2167220" y="1460337"/>
            <a:ext cx="243297" cy="7042"/>
          </a:xfrm>
          <a:prstGeom prst="straightConnector1">
            <a:avLst/>
          </a:prstGeom>
          <a:noFill/>
          <a:ln w="3175" cap="flat" cmpd="sng" algn="ctr">
            <a:solidFill>
              <a:schemeClr val="tx1"/>
            </a:solidFill>
            <a:prstDash val="solid"/>
            <a:round/>
            <a:headEnd type="none" w="med" len="med"/>
            <a:tailEnd type="triangle"/>
          </a:ln>
          <a:effectLst/>
        </p:spPr>
      </p:cxnSp>
      <p:sp>
        <p:nvSpPr>
          <p:cNvPr id="43" name="TextBox 42"/>
          <p:cNvSpPr txBox="1"/>
          <p:nvPr/>
        </p:nvSpPr>
        <p:spPr>
          <a:xfrm>
            <a:off x="3265133" y="5016843"/>
            <a:ext cx="2940228" cy="246221"/>
          </a:xfrm>
          <a:prstGeom prst="rect">
            <a:avLst/>
          </a:prstGeom>
          <a:noFill/>
        </p:spPr>
        <p:txBody>
          <a:bodyPr wrap="none" rtlCol="0">
            <a:spAutoFit/>
          </a:bodyPr>
          <a:lstStyle/>
          <a:p>
            <a:r>
              <a:rPr lang="en-US" sz="1000" dirty="0">
                <a:latin typeface="Calibri" panose="020F0502020204030204" pitchFamily="34" charset="0"/>
                <a:ea typeface="Cambria" panose="02040503050406030204" pitchFamily="18" charset="0"/>
                <a:cs typeface="Calibri" panose="020F0502020204030204" pitchFamily="34" charset="0"/>
              </a:rPr>
              <a:t>Base case:    What if low is grater than or equal to hi?</a:t>
            </a:r>
            <a:endParaRPr lang="en-US" sz="1000" dirty="0">
              <a:latin typeface="Calibri" panose="020F0502020204030204" pitchFamily="34" charset="0"/>
              <a:cs typeface="Calibri" panose="020F0502020204030204" pitchFamily="34" charset="0"/>
            </a:endParaRPr>
          </a:p>
        </p:txBody>
      </p:sp>
      <p:sp>
        <p:nvSpPr>
          <p:cNvPr id="44" name="TextBox 43"/>
          <p:cNvSpPr txBox="1"/>
          <p:nvPr/>
        </p:nvSpPr>
        <p:spPr>
          <a:xfrm>
            <a:off x="3265133" y="6112932"/>
            <a:ext cx="3794629" cy="246221"/>
          </a:xfrm>
          <a:prstGeom prst="rect">
            <a:avLst/>
          </a:prstGeom>
          <a:noFill/>
        </p:spPr>
        <p:txBody>
          <a:bodyPr wrap="none" rtlCol="0">
            <a:spAutoFit/>
          </a:bodyPr>
          <a:lstStyle/>
          <a:p>
            <a:r>
              <a:rPr lang="en-US" sz="1000" dirty="0" smtClean="0">
                <a:latin typeface="Calibri" panose="020F0502020204030204" pitchFamily="34" charset="0"/>
                <a:ea typeface="Cambria" panose="02040503050406030204" pitchFamily="18" charset="0"/>
                <a:cs typeface="Calibri" panose="020F0502020204030204" pitchFamily="34" charset="0"/>
              </a:rPr>
              <a:t>Recursive </a:t>
            </a:r>
            <a:r>
              <a:rPr lang="en-US" sz="1000" dirty="0">
                <a:latin typeface="Calibri" panose="020F0502020204030204" pitchFamily="34" charset="0"/>
                <a:ea typeface="Cambria" panose="02040503050406030204" pitchFamily="18" charset="0"/>
                <a:cs typeface="Calibri" panose="020F0502020204030204" pitchFamily="34" charset="0"/>
              </a:rPr>
              <a:t>case:   </a:t>
            </a:r>
            <a:r>
              <a:rPr lang="en-US" sz="1000" dirty="0" smtClean="0">
                <a:latin typeface="Calibri" panose="020F0502020204030204" pitchFamily="34" charset="0"/>
                <a:ea typeface="Cambria" panose="02040503050406030204" pitchFamily="18" charset="0"/>
                <a:cs typeface="Calibri" panose="020F0502020204030204" pitchFamily="34" charset="0"/>
              </a:rPr>
              <a:t> How could we use another call to range to help us?!</a:t>
            </a:r>
            <a:endParaRPr lang="en-US" sz="1000" dirty="0">
              <a:latin typeface="Calibri" panose="020F0502020204030204" pitchFamily="34" charset="0"/>
              <a:cs typeface="Calibri" panose="020F0502020204030204" pitchFamily="34" charset="0"/>
            </a:endParaRPr>
          </a:p>
        </p:txBody>
      </p:sp>
      <p:sp>
        <p:nvSpPr>
          <p:cNvPr id="3" name="Rectangle 2"/>
          <p:cNvSpPr/>
          <p:nvPr/>
        </p:nvSpPr>
        <p:spPr>
          <a:xfrm>
            <a:off x="3705592" y="4368338"/>
            <a:ext cx="832279" cy="738664"/>
          </a:xfrm>
          <a:prstGeom prst="rect">
            <a:avLst/>
          </a:prstGeom>
        </p:spPr>
        <p:txBody>
          <a:bodyPr wrap="none">
            <a:spAutoFit/>
          </a:bodyPr>
          <a:lstStyle/>
          <a:p>
            <a:r>
              <a:rPr lang="en-US" sz="4200" b="1" dirty="0" smtClean="0">
                <a:solidFill>
                  <a:srgbClr val="0D1EFE"/>
                </a:solidFill>
                <a:latin typeface="Courier New" pitchFamily="1" charset="0"/>
              </a:rPr>
              <a:t>[]</a:t>
            </a:r>
            <a:endParaRPr lang="en-US" sz="4200" dirty="0"/>
          </a:p>
        </p:txBody>
      </p:sp>
      <p:sp>
        <p:nvSpPr>
          <p:cNvPr id="38" name="Rectangle 37"/>
          <p:cNvSpPr/>
          <p:nvPr/>
        </p:nvSpPr>
        <p:spPr>
          <a:xfrm>
            <a:off x="3464011" y="5573178"/>
            <a:ext cx="5125121" cy="523220"/>
          </a:xfrm>
          <a:prstGeom prst="rect">
            <a:avLst/>
          </a:prstGeom>
        </p:spPr>
        <p:txBody>
          <a:bodyPr wrap="none">
            <a:spAutoFit/>
          </a:bodyPr>
          <a:lstStyle/>
          <a:p>
            <a:r>
              <a:rPr lang="en-US" sz="2800" b="1" dirty="0" smtClean="0">
                <a:solidFill>
                  <a:srgbClr val="0D1EFE"/>
                </a:solidFill>
                <a:latin typeface="Courier New" pitchFamily="1" charset="0"/>
              </a:rPr>
              <a:t>[low] + range(low+1,hi)</a:t>
            </a:r>
            <a:endParaRPr lang="en-US" sz="2800" dirty="0"/>
          </a:p>
        </p:txBody>
      </p:sp>
      <p:sp>
        <p:nvSpPr>
          <p:cNvPr id="4" name="TextBox 3"/>
          <p:cNvSpPr txBox="1"/>
          <p:nvPr/>
        </p:nvSpPr>
        <p:spPr>
          <a:xfrm rot="21089858">
            <a:off x="3726013" y="611934"/>
            <a:ext cx="4856522" cy="461665"/>
          </a:xfrm>
          <a:prstGeom prst="rect">
            <a:avLst/>
          </a:prstGeom>
          <a:solidFill>
            <a:srgbClr val="0D1EFE"/>
          </a:solidFill>
        </p:spPr>
        <p:txBody>
          <a:bodyPr wrap="none" rtlCol="0">
            <a:spAutoFit/>
          </a:bodyPr>
          <a:lstStyle/>
          <a:p>
            <a:r>
              <a:rPr lang="en-US" dirty="0" smtClean="0">
                <a:solidFill>
                  <a:schemeClr val="bg1"/>
                </a:solidFill>
                <a:latin typeface="Cambria" panose="02040503050406030204" pitchFamily="18" charset="0"/>
                <a:ea typeface="Cambria" panose="02040503050406030204" pitchFamily="18" charset="0"/>
              </a:rPr>
              <a:t>Solution! </a:t>
            </a:r>
            <a:r>
              <a:rPr lang="en-US" dirty="0">
                <a:solidFill>
                  <a:schemeClr val="bg1"/>
                </a:solidFill>
                <a:latin typeface="Cambria" panose="02040503050406030204" pitchFamily="18" charset="0"/>
                <a:ea typeface="Cambria" panose="02040503050406030204" pitchFamily="18" charset="0"/>
              </a:rPr>
              <a:t>T</a:t>
            </a:r>
            <a:r>
              <a:rPr lang="en-US" dirty="0" smtClean="0">
                <a:solidFill>
                  <a:schemeClr val="bg1"/>
                </a:solidFill>
                <a:latin typeface="Cambria" panose="02040503050406030204" pitchFamily="18" charset="0"/>
                <a:ea typeface="Cambria" panose="02040503050406030204" pitchFamily="18" charset="0"/>
              </a:rPr>
              <a:t>ry on the back page first!</a:t>
            </a:r>
            <a:endParaRPr lang="en-US" dirty="0">
              <a:solidFill>
                <a:schemeClr val="bg1"/>
              </a:solidFill>
              <a:latin typeface="Cambria" panose="02040503050406030204" pitchFamily="18" charset="0"/>
              <a:ea typeface="Cambria" panose="02040503050406030204" pitchFamily="18" charset="0"/>
            </a:endParaRPr>
          </a:p>
        </p:txBody>
      </p:sp>
      <p:sp>
        <p:nvSpPr>
          <p:cNvPr id="40" name="Rectangle 39"/>
          <p:cNvSpPr/>
          <p:nvPr/>
        </p:nvSpPr>
        <p:spPr>
          <a:xfrm>
            <a:off x="725804" y="6488902"/>
            <a:ext cx="3861955" cy="307777"/>
          </a:xfrm>
          <a:prstGeom prst="rect">
            <a:avLst/>
          </a:prstGeom>
          <a:solidFill>
            <a:srgbClr val="E5F1FF"/>
          </a:solidFill>
        </p:spPr>
        <p:txBody>
          <a:bodyPr wrap="none">
            <a:spAutoFit/>
          </a:bodyPr>
          <a:lstStyle/>
          <a:p>
            <a:r>
              <a:rPr lang="en-US" sz="1400" b="1" dirty="0" smtClean="0">
                <a:solidFill>
                  <a:srgbClr val="0D1EFE"/>
                </a:solidFill>
                <a:latin typeface="Consolas" panose="020B0609020204030204" pitchFamily="49" charset="0"/>
              </a:rPr>
              <a:t>[low] + range(</a:t>
            </a:r>
            <a:r>
              <a:rPr lang="en-US" sz="1400" b="1" dirty="0" err="1" smtClean="0">
                <a:solidFill>
                  <a:srgbClr val="0D1EFE"/>
                </a:solidFill>
                <a:latin typeface="Consolas" panose="020B0609020204030204" pitchFamily="49" charset="0"/>
              </a:rPr>
              <a:t>low+stride</a:t>
            </a:r>
            <a:r>
              <a:rPr lang="en-US" sz="1400" b="1" dirty="0" smtClean="0">
                <a:solidFill>
                  <a:srgbClr val="0D1EFE"/>
                </a:solidFill>
                <a:latin typeface="Consolas" panose="020B0609020204030204" pitchFamily="49" charset="0"/>
              </a:rPr>
              <a:t>, hi, stride)</a:t>
            </a:r>
            <a:endParaRPr lang="en-US" sz="1400" dirty="0">
              <a:latin typeface="Consolas" panose="020B0609020204030204" pitchFamily="49" charset="0"/>
            </a:endParaRPr>
          </a:p>
        </p:txBody>
      </p:sp>
      <mc:AlternateContent xmlns:mc="http://schemas.openxmlformats.org/markup-compatibility/2006">
        <mc:Choice xmlns:p14="http://schemas.microsoft.com/office/powerpoint/2010/main" Requires="p14">
          <p:contentPart p14:bwMode="auto" r:id="rId20">
            <p14:nvContentPartPr>
              <p14:cNvPr id="5" name="Ink 4"/>
              <p14:cNvContentPartPr/>
              <p14:nvPr/>
            </p14:nvContentPartPr>
            <p14:xfrm>
              <a:off x="3191040" y="4996440"/>
              <a:ext cx="3174840" cy="1494360"/>
            </p14:xfrm>
          </p:contentPart>
        </mc:Choice>
        <mc:Fallback>
          <p:pic>
            <p:nvPicPr>
              <p:cNvPr id="5" name="Ink 4"/>
              <p:cNvPicPr/>
              <p:nvPr/>
            </p:nvPicPr>
            <p:blipFill>
              <a:blip r:embed="rId21"/>
              <a:stretch>
                <a:fillRect/>
              </a:stretch>
            </p:blipFill>
            <p:spPr>
              <a:xfrm>
                <a:off x="3177720" y="4982760"/>
                <a:ext cx="3202200" cy="1521720"/>
              </a:xfrm>
              <a:prstGeom prst="rect">
                <a:avLst/>
              </a:prstGeom>
            </p:spPr>
          </p:pic>
        </mc:Fallback>
      </mc:AlternateContent>
    </p:spTree>
    <p:extLst>
      <p:ext uri="{BB962C8B-B14F-4D97-AF65-F5344CB8AC3E}">
        <p14:creationId xmlns:p14="http://schemas.microsoft.com/office/powerpoint/2010/main" val="12281704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6"/>
          <p:cNvSpPr txBox="1">
            <a:spLocks noChangeArrowheads="1"/>
          </p:cNvSpPr>
          <p:nvPr>
            <p:custDataLst>
              <p:tags r:id="rId1"/>
            </p:custDataLst>
          </p:nvPr>
        </p:nvSpPr>
        <p:spPr bwMode="auto">
          <a:xfrm>
            <a:off x="304800" y="1908175"/>
            <a:ext cx="79629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smtClean="0">
                <a:solidFill>
                  <a:srgbClr val="0D1EFE"/>
                </a:solidFill>
                <a:latin typeface="Courier New" pitchFamily="1" charset="0"/>
              </a:rPr>
              <a:t>range</a:t>
            </a:r>
            <a:r>
              <a:rPr lang="en-US" b="1" dirty="0" smtClean="0">
                <a:latin typeface="Courier New" pitchFamily="1" charset="0"/>
              </a:rPr>
              <a:t>(low, </a:t>
            </a:r>
            <a:r>
              <a:rPr lang="en-US" b="1" dirty="0" smtClean="0">
                <a:latin typeface="Courier New" pitchFamily="1" charset="0"/>
              </a:rPr>
              <a:t>hi       </a:t>
            </a:r>
            <a:r>
              <a:rPr lang="en-US" b="1" dirty="0" smtClean="0">
                <a:latin typeface="Courier New" pitchFamily="1" charset="0"/>
              </a:rPr>
              <a:t>):</a:t>
            </a:r>
            <a:endParaRPr lang="en-US" b="1" dirty="0">
              <a:latin typeface="Courier New" pitchFamily="1" charset="0"/>
            </a:endParaRPr>
          </a:p>
          <a:p>
            <a:pPr>
              <a:spcBef>
                <a:spcPct val="50000"/>
              </a:spcBef>
            </a:pPr>
            <a:r>
              <a:rPr lang="en-US" b="1" dirty="0">
                <a:solidFill>
                  <a:srgbClr val="B410CE"/>
                </a:solidFill>
                <a:latin typeface="Courier New" pitchFamily="1" charset="0"/>
              </a:rPr>
              <a:t>    </a:t>
            </a:r>
            <a:r>
              <a:rPr lang="en-US" b="1" dirty="0">
                <a:solidFill>
                  <a:srgbClr val="0A8E12"/>
                </a:solidFill>
                <a:latin typeface="Courier New" pitchFamily="1" charset="0"/>
              </a:rPr>
              <a:t>""" input:  </a:t>
            </a:r>
            <a:r>
              <a:rPr lang="en-US" b="1" dirty="0" smtClean="0">
                <a:solidFill>
                  <a:srgbClr val="0A8E12"/>
                </a:solidFill>
                <a:latin typeface="Courier New" pitchFamily="1" charset="0"/>
              </a:rPr>
              <a:t>low </a:t>
            </a:r>
            <a:r>
              <a:rPr lang="en-US" b="1" dirty="0">
                <a:solidFill>
                  <a:srgbClr val="0A8E12"/>
                </a:solidFill>
                <a:latin typeface="Courier New" pitchFamily="1" charset="0"/>
              </a:rPr>
              <a:t>and </a:t>
            </a:r>
            <a:r>
              <a:rPr lang="en-US" b="1" dirty="0" smtClean="0">
                <a:solidFill>
                  <a:srgbClr val="0A8E12"/>
                </a:solidFill>
                <a:latin typeface="Courier New" pitchFamily="1" charset="0"/>
              </a:rPr>
              <a:t>hi, integers</a:t>
            </a:r>
            <a:endParaRPr lang="en-US" b="1" dirty="0">
              <a:solidFill>
                <a:srgbClr val="0A8E12"/>
              </a:solidFill>
              <a:latin typeface="Courier New" pitchFamily="1" charset="0"/>
            </a:endParaRPr>
          </a:p>
          <a:p>
            <a:pPr>
              <a:spcBef>
                <a:spcPct val="50000"/>
              </a:spcBef>
            </a:pPr>
            <a:r>
              <a:rPr lang="en-US" b="1" dirty="0">
                <a:solidFill>
                  <a:srgbClr val="0A8E12"/>
                </a:solidFill>
                <a:latin typeface="Courier New" pitchFamily="1" charset="0"/>
              </a:rPr>
              <a:t>        output: </a:t>
            </a:r>
            <a:r>
              <a:rPr lang="en-US" b="1" dirty="0" smtClean="0">
                <a:solidFill>
                  <a:srgbClr val="0A8E12"/>
                </a:solidFill>
                <a:latin typeface="Courier New" pitchFamily="1" charset="0"/>
              </a:rPr>
              <a:t>a </a:t>
            </a:r>
            <a:r>
              <a:rPr lang="en-US" b="1" dirty="0" smtClean="0">
                <a:solidFill>
                  <a:srgbClr val="0A8E12"/>
                </a:solidFill>
                <a:latin typeface="Courier New" pitchFamily="1" charset="0"/>
              </a:rPr>
              <a:t>list </a:t>
            </a:r>
            <a:r>
              <a:rPr lang="en-US" b="1" dirty="0">
                <a:solidFill>
                  <a:srgbClr val="0A8E12"/>
                </a:solidFill>
                <a:latin typeface="Courier New" pitchFamily="1" charset="0"/>
              </a:rPr>
              <a:t>from low </a:t>
            </a:r>
            <a:r>
              <a:rPr lang="en-US" b="1" dirty="0" err="1" smtClean="0">
                <a:solidFill>
                  <a:srgbClr val="0A8E12"/>
                </a:solidFill>
                <a:latin typeface="Courier New" pitchFamily="1" charset="0"/>
              </a:rPr>
              <a:t>upto</a:t>
            </a:r>
            <a:r>
              <a:rPr lang="en-US" b="1" dirty="0" smtClean="0">
                <a:solidFill>
                  <a:srgbClr val="0A8E12"/>
                </a:solidFill>
                <a:latin typeface="Courier New" pitchFamily="1" charset="0"/>
              </a:rPr>
              <a:t> </a:t>
            </a:r>
            <a:r>
              <a:rPr lang="en-US" b="1" dirty="0">
                <a:solidFill>
                  <a:srgbClr val="0A8E12"/>
                </a:solidFill>
                <a:latin typeface="Courier New" pitchFamily="1" charset="0"/>
              </a:rPr>
              <a:t>hi</a:t>
            </a:r>
          </a:p>
          <a:p>
            <a:pPr>
              <a:spcBef>
                <a:spcPct val="50000"/>
              </a:spcBef>
            </a:pPr>
            <a:r>
              <a:rPr lang="en-US" b="1" dirty="0">
                <a:solidFill>
                  <a:srgbClr val="0A8E12"/>
                </a:solidFill>
                <a:latin typeface="Courier New" pitchFamily="1" charset="0"/>
              </a:rPr>
              <a:t>    """</a:t>
            </a:r>
            <a:endParaRPr lang="en-US" b="1" dirty="0">
              <a:latin typeface="Courier New" pitchFamily="1" charset="0"/>
            </a:endParaRPr>
          </a:p>
          <a:p>
            <a:pPr>
              <a:spcBef>
                <a:spcPct val="50000"/>
              </a:spcBef>
            </a:pPr>
            <a:r>
              <a:rPr lang="en-US" b="1" dirty="0">
                <a:latin typeface="Courier New" pitchFamily="1" charset="0"/>
              </a:rPr>
              <a:t>    </a:t>
            </a:r>
            <a:r>
              <a:rPr lang="en-US" b="1" dirty="0">
                <a:solidFill>
                  <a:srgbClr val="DA740E"/>
                </a:solidFill>
                <a:latin typeface="Courier New" pitchFamily="1" charset="0"/>
              </a:rPr>
              <a:t>if</a:t>
            </a:r>
            <a:r>
              <a:rPr lang="en-US" b="1" dirty="0">
                <a:solidFill>
                  <a:schemeClr val="hlink"/>
                </a:solidFill>
                <a:latin typeface="Courier New" pitchFamily="1" charset="0"/>
              </a:rPr>
              <a:t> </a:t>
            </a:r>
            <a:r>
              <a:rPr lang="en-US" b="1" dirty="0">
                <a:latin typeface="Courier New" pitchFamily="1" charset="0"/>
              </a:rPr>
              <a:t>low &gt;= hi:</a:t>
            </a:r>
          </a:p>
          <a:p>
            <a:pPr>
              <a:spcBef>
                <a:spcPct val="50000"/>
              </a:spcBef>
            </a:pPr>
            <a:r>
              <a:rPr lang="en-US" b="1" dirty="0">
                <a:latin typeface="Courier New" pitchFamily="1" charset="0"/>
              </a:rPr>
              <a:t>        </a:t>
            </a:r>
            <a:r>
              <a:rPr lang="en-US" b="1" dirty="0">
                <a:solidFill>
                  <a:srgbClr val="7030A0"/>
                </a:solidFill>
                <a:latin typeface="Courier New" pitchFamily="1" charset="0"/>
              </a:rPr>
              <a:t>return </a:t>
            </a:r>
            <a:endParaRPr lang="en-US" b="1" dirty="0">
              <a:latin typeface="Courier New" pitchFamily="1" charset="0"/>
            </a:endParaRPr>
          </a:p>
          <a:p>
            <a:pPr>
              <a:spcBef>
                <a:spcPct val="50000"/>
              </a:spcBef>
            </a:pPr>
            <a:r>
              <a:rPr lang="en-US" b="1" dirty="0">
                <a:latin typeface="Courier New" pitchFamily="1" charset="0"/>
              </a:rPr>
              <a:t>    </a:t>
            </a:r>
            <a:r>
              <a:rPr lang="en-US" b="1" dirty="0">
                <a:solidFill>
                  <a:srgbClr val="DA740E"/>
                </a:solidFill>
                <a:latin typeface="Courier New" pitchFamily="1" charset="0"/>
              </a:rPr>
              <a:t>else</a:t>
            </a:r>
            <a:r>
              <a:rPr lang="en-US" b="1" dirty="0">
                <a:latin typeface="Courier New" pitchFamily="1" charset="0"/>
              </a:rPr>
              <a:t>:</a:t>
            </a:r>
          </a:p>
          <a:p>
            <a:pPr>
              <a:spcBef>
                <a:spcPct val="50000"/>
              </a:spcBef>
            </a:pPr>
            <a:r>
              <a:rPr lang="en-US" b="1" dirty="0">
                <a:latin typeface="Courier New" pitchFamily="1" charset="0"/>
              </a:rPr>
              <a:t>        </a:t>
            </a:r>
            <a:r>
              <a:rPr lang="en-US" b="1" dirty="0">
                <a:solidFill>
                  <a:srgbClr val="7030A0"/>
                </a:solidFill>
                <a:latin typeface="Courier New" pitchFamily="1" charset="0"/>
              </a:rPr>
              <a:t>return</a:t>
            </a:r>
          </a:p>
        </p:txBody>
      </p:sp>
      <p:sp>
        <p:nvSpPr>
          <p:cNvPr id="20485" name="Text Box 8"/>
          <p:cNvSpPr txBox="1">
            <a:spLocks noChangeArrowheads="1"/>
          </p:cNvSpPr>
          <p:nvPr>
            <p:custDataLst>
              <p:tags r:id="rId2"/>
            </p:custDataLst>
          </p:nvPr>
        </p:nvSpPr>
        <p:spPr bwMode="auto">
          <a:xfrm>
            <a:off x="7467600" y="1524000"/>
            <a:ext cx="1447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dirty="0" smtClean="0">
                <a:solidFill>
                  <a:srgbClr val="067B0E"/>
                </a:solidFill>
                <a:latin typeface="Cambria" pitchFamily="18" charset="0"/>
              </a:rPr>
              <a:t>We're on target!</a:t>
            </a:r>
            <a:endParaRPr lang="en-US" sz="1000" dirty="0">
              <a:solidFill>
                <a:srgbClr val="067B0E"/>
              </a:solidFill>
              <a:latin typeface="Cambria" pitchFamily="18" charset="0"/>
            </a:endParaRPr>
          </a:p>
        </p:txBody>
      </p:sp>
      <p:sp>
        <p:nvSpPr>
          <p:cNvPr id="20486" name="Text Box 9"/>
          <p:cNvSpPr txBox="1">
            <a:spLocks noChangeArrowheads="1"/>
          </p:cNvSpPr>
          <p:nvPr>
            <p:custDataLst>
              <p:tags r:id="rId3"/>
            </p:custDataLst>
          </p:nvPr>
        </p:nvSpPr>
        <p:spPr bwMode="auto">
          <a:xfrm>
            <a:off x="7683843" y="3100515"/>
            <a:ext cx="1288855" cy="276999"/>
          </a:xfrm>
          <a:prstGeom prst="rect">
            <a:avLst/>
          </a:prstGeom>
          <a:solidFill>
            <a:schemeClr val="bg1">
              <a:lumMod val="85000"/>
            </a:schemeClr>
          </a:solidFill>
          <a:ln w="19050">
            <a:noFill/>
            <a:miter lim="800000"/>
            <a:headEnd/>
            <a:tailEnd/>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i="1" dirty="0" smtClean="0">
                <a:latin typeface="Cambria" pitchFamily="18" charset="0"/>
              </a:rPr>
              <a:t>but e</a:t>
            </a:r>
            <a:r>
              <a:rPr lang="en-US" sz="1200" i="1" dirty="0" smtClean="0">
                <a:latin typeface="Cambria" pitchFamily="18" charset="0"/>
              </a:rPr>
              <a:t>xcluding</a:t>
            </a:r>
            <a:r>
              <a:rPr lang="en-US" sz="1200" dirty="0" smtClean="0">
                <a:latin typeface="Cambria" pitchFamily="18" charset="0"/>
              </a:rPr>
              <a:t>  </a:t>
            </a:r>
            <a:r>
              <a:rPr lang="en-US" sz="1200" b="1" dirty="0">
                <a:solidFill>
                  <a:srgbClr val="0A8E12"/>
                </a:solidFill>
                <a:latin typeface="Courier New" panose="02070309020205020404" pitchFamily="49" charset="0"/>
                <a:cs typeface="Courier New" panose="02070309020205020404" pitchFamily="49" charset="0"/>
              </a:rPr>
              <a:t>hi</a:t>
            </a:r>
            <a:endParaRPr lang="en-US" sz="1200" dirty="0">
              <a:solidFill>
                <a:srgbClr val="0A8E12"/>
              </a:solidFill>
              <a:latin typeface="Courier New" panose="02070309020205020404" pitchFamily="49" charset="0"/>
              <a:cs typeface="Courier New" panose="02070309020205020404" pitchFamily="49" charset="0"/>
            </a:endParaRPr>
          </a:p>
        </p:txBody>
      </p:sp>
      <p:grpSp>
        <p:nvGrpSpPr>
          <p:cNvPr id="20487" name="Group 42"/>
          <p:cNvGrpSpPr>
            <a:grpSpLocks/>
          </p:cNvGrpSpPr>
          <p:nvPr>
            <p:custDataLst>
              <p:tags r:id="rId4"/>
            </p:custDataLst>
          </p:nvPr>
        </p:nvGrpSpPr>
        <p:grpSpPr bwMode="auto">
          <a:xfrm>
            <a:off x="8620384" y="1608459"/>
            <a:ext cx="381000" cy="457200"/>
            <a:chOff x="2928" y="1051"/>
            <a:chExt cx="840" cy="957"/>
          </a:xfrm>
        </p:grpSpPr>
        <p:sp>
          <p:nvSpPr>
            <p:cNvPr id="20489" name="Freeform 43"/>
            <p:cNvSpPr>
              <a:spLocks/>
            </p:cNvSpPr>
            <p:nvPr>
              <p:custDataLst>
                <p:tags r:id="rId5"/>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490" name="Oval 44"/>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0491" name="Oval 45"/>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2" name="Oval 46"/>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3" name="Oval 47"/>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4" name="Oval 48"/>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5" name="Oval 49"/>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6" name="Oval 50"/>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7" name="AutoShape 51"/>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0498" name="Freeform 52"/>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499" name="Freeform 53"/>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500" name="Freeform 54"/>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501" name="Freeform 55"/>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 name="Rectangle 5"/>
          <p:cNvSpPr/>
          <p:nvPr/>
        </p:nvSpPr>
        <p:spPr>
          <a:xfrm>
            <a:off x="3631855" y="1975733"/>
            <a:ext cx="979755" cy="307777"/>
          </a:xfrm>
          <a:prstGeom prst="rect">
            <a:avLst/>
          </a:prstGeom>
          <a:solidFill>
            <a:srgbClr val="CCFFCC"/>
          </a:solidFill>
          <a:ln>
            <a:noFill/>
          </a:ln>
        </p:spPr>
        <p:txBody>
          <a:bodyPr wrap="none">
            <a:spAutoFit/>
          </a:bodyPr>
          <a:lstStyle/>
          <a:p>
            <a:r>
              <a:rPr lang="en-US" sz="1400" dirty="0" smtClean="0">
                <a:solidFill>
                  <a:srgbClr val="0A8E12"/>
                </a:solidFill>
                <a:latin typeface="Consolas" panose="020B0609020204030204" pitchFamily="49" charset="0"/>
              </a:rPr>
              <a:t>, stride</a:t>
            </a:r>
            <a:endParaRPr lang="en-US" sz="1400" dirty="0">
              <a:solidFill>
                <a:srgbClr val="0A8E12"/>
              </a:solidFill>
              <a:latin typeface="Consolas" panose="020B0609020204030204" pitchFamily="49" charset="0"/>
            </a:endParaRPr>
          </a:p>
        </p:txBody>
      </p:sp>
      <p:sp>
        <p:nvSpPr>
          <p:cNvPr id="2" name="Rectangle 1"/>
          <p:cNvSpPr/>
          <p:nvPr/>
        </p:nvSpPr>
        <p:spPr>
          <a:xfrm>
            <a:off x="215991" y="179044"/>
            <a:ext cx="3415864" cy="584775"/>
          </a:xfrm>
          <a:prstGeom prst="rect">
            <a:avLst/>
          </a:prstGeom>
          <a:noFill/>
        </p:spPr>
        <p:txBody>
          <a:bodyPr wrap="square">
            <a:spAutoFit/>
          </a:bodyPr>
          <a:lstStyle/>
          <a:p>
            <a:pPr algn="ctr"/>
            <a:r>
              <a:rPr lang="en-US" sz="3200" dirty="0">
                <a:latin typeface="Calibri" panose="020F0502020204030204" pitchFamily="34" charset="0"/>
              </a:rPr>
              <a:t>R</a:t>
            </a:r>
            <a:r>
              <a:rPr lang="en-US" sz="3200" dirty="0" smtClean="0">
                <a:latin typeface="Calibri" panose="020F0502020204030204" pitchFamily="34" charset="0"/>
              </a:rPr>
              <a:t>ecursion's </a:t>
            </a:r>
            <a:r>
              <a:rPr lang="en-US" sz="3200" b="1" dirty="0" smtClean="0">
                <a:latin typeface="Consolas" panose="020B0609020204030204" pitchFamily="49" charset="0"/>
              </a:rPr>
              <a:t>range</a:t>
            </a:r>
            <a:endParaRPr lang="en-US" sz="3200" b="1" dirty="0">
              <a:latin typeface="Consolas" panose="020B0609020204030204" pitchFamily="49" charset="0"/>
            </a:endParaRPr>
          </a:p>
        </p:txBody>
      </p:sp>
      <p:cxnSp>
        <p:nvCxnSpPr>
          <p:cNvPr id="8" name="Straight Connector 7"/>
          <p:cNvCxnSpPr/>
          <p:nvPr/>
        </p:nvCxnSpPr>
        <p:spPr bwMode="auto">
          <a:xfrm>
            <a:off x="3276600" y="5032391"/>
            <a:ext cx="5290029" cy="0"/>
          </a:xfrm>
          <a:prstGeom prst="line">
            <a:avLst/>
          </a:prstGeom>
          <a:noFill/>
          <a:ln w="3175" cap="flat" cmpd="sng" algn="ctr">
            <a:solidFill>
              <a:schemeClr val="tx1"/>
            </a:solidFill>
            <a:prstDash val="solid"/>
            <a:round/>
            <a:headEnd type="none" w="med" len="med"/>
            <a:tailEnd type="none" w="med" len="med"/>
          </a:ln>
          <a:effectLst/>
        </p:spPr>
      </p:cxnSp>
      <p:cxnSp>
        <p:nvCxnSpPr>
          <p:cNvPr id="28" name="Straight Connector 27"/>
          <p:cNvCxnSpPr/>
          <p:nvPr/>
        </p:nvCxnSpPr>
        <p:spPr bwMode="auto">
          <a:xfrm>
            <a:off x="3276010" y="6128951"/>
            <a:ext cx="5290029" cy="0"/>
          </a:xfrm>
          <a:prstGeom prst="line">
            <a:avLst/>
          </a:prstGeom>
          <a:noFill/>
          <a:ln w="3175" cap="flat" cmpd="sng" algn="ctr">
            <a:solidFill>
              <a:schemeClr val="tx1"/>
            </a:solidFill>
            <a:prstDash val="solid"/>
            <a:round/>
            <a:headEnd type="none" w="med" len="med"/>
            <a:tailEnd type="none" w="med" len="med"/>
          </a:ln>
          <a:effectLst/>
        </p:spPr>
      </p:cxnSp>
      <p:pic>
        <p:nvPicPr>
          <p:cNvPr id="9" name="Picture 8"/>
          <p:cNvPicPr>
            <a:picLocks noChangeAspect="1"/>
          </p:cNvPicPr>
          <p:nvPr/>
        </p:nvPicPr>
        <p:blipFill rotWithShape="1">
          <a:blip r:embed="rId19"/>
          <a:srcRect r="27854"/>
          <a:stretch/>
        </p:blipFill>
        <p:spPr>
          <a:xfrm>
            <a:off x="7483642" y="229203"/>
            <a:ext cx="1524000" cy="1271827"/>
          </a:xfrm>
          <a:prstGeom prst="rect">
            <a:avLst/>
          </a:prstGeom>
        </p:spPr>
      </p:pic>
      <p:sp>
        <p:nvSpPr>
          <p:cNvPr id="10" name="TextBox 9"/>
          <p:cNvSpPr txBox="1"/>
          <p:nvPr/>
        </p:nvSpPr>
        <p:spPr>
          <a:xfrm>
            <a:off x="3962400" y="304800"/>
            <a:ext cx="2986715" cy="400110"/>
          </a:xfrm>
          <a:prstGeom prst="rect">
            <a:avLst/>
          </a:prstGeom>
          <a:noFill/>
        </p:spPr>
        <p:txBody>
          <a:bodyPr wrap="none" rtlCol="0">
            <a:spAutoFit/>
          </a:bodyPr>
          <a:lstStyle/>
          <a:p>
            <a:r>
              <a:rPr lang="en-US" sz="2000" dirty="0" smtClean="0">
                <a:latin typeface="Calibri" panose="020F0502020204030204" pitchFamily="34" charset="0"/>
                <a:cs typeface="Calibri" panose="020F0502020204030204" pitchFamily="34" charset="0"/>
              </a:rPr>
              <a:t>Name(s): ______________</a:t>
            </a:r>
            <a:endParaRPr lang="en-US" sz="2000" dirty="0">
              <a:latin typeface="Calibri" panose="020F0502020204030204" pitchFamily="34" charset="0"/>
              <a:cs typeface="Calibri" panose="020F0502020204030204" pitchFamily="34" charset="0"/>
            </a:endParaRPr>
          </a:p>
        </p:txBody>
      </p:sp>
      <p:grpSp>
        <p:nvGrpSpPr>
          <p:cNvPr id="17" name="Group 16"/>
          <p:cNvGrpSpPr/>
          <p:nvPr/>
        </p:nvGrpSpPr>
        <p:grpSpPr>
          <a:xfrm>
            <a:off x="4887821" y="6458125"/>
            <a:ext cx="4343881" cy="338554"/>
            <a:chOff x="74142" y="6494731"/>
            <a:chExt cx="4343881" cy="338554"/>
          </a:xfrm>
        </p:grpSpPr>
        <p:sp>
          <p:nvSpPr>
            <p:cNvPr id="12" name="Rounded Rectangle 11"/>
            <p:cNvSpPr/>
            <p:nvPr/>
          </p:nvSpPr>
          <p:spPr bwMode="auto">
            <a:xfrm>
              <a:off x="3429000" y="6527800"/>
              <a:ext cx="821724" cy="280773"/>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1" name="TextBox 10"/>
            <p:cNvSpPr txBox="1"/>
            <p:nvPr/>
          </p:nvSpPr>
          <p:spPr>
            <a:xfrm>
              <a:off x="74142" y="6494731"/>
              <a:ext cx="4343881" cy="338554"/>
            </a:xfrm>
            <a:prstGeom prst="rect">
              <a:avLst/>
            </a:prstGeom>
            <a:noFill/>
          </p:spPr>
          <p:txBody>
            <a:bodyPr wrap="none" rtlCol="0">
              <a:spAutoFit/>
            </a:bodyPr>
            <a:lstStyle/>
            <a:p>
              <a:r>
                <a:rPr lang="en-US" sz="1600" b="1" dirty="0" smtClean="0">
                  <a:latin typeface="Cambria" panose="02040503050406030204" pitchFamily="18" charset="0"/>
                  <a:ea typeface="Cambria" panose="02040503050406030204" pitchFamily="18" charset="0"/>
                </a:rPr>
                <a:t>Extra!  </a:t>
              </a:r>
              <a:r>
                <a:rPr lang="en-US" sz="1600" dirty="0" smtClean="0">
                  <a:latin typeface="Cambria" panose="02040503050406030204" pitchFamily="18" charset="0"/>
                  <a:ea typeface="Cambria" panose="02040503050406030204" pitchFamily="18" charset="0"/>
                </a:rPr>
                <a:t>Take a (positive) third input in </a:t>
              </a:r>
              <a:r>
                <a:rPr lang="en-US" sz="1600" dirty="0" smtClean="0">
                  <a:latin typeface="Consolas" panose="020B0609020204030204" pitchFamily="49" charset="0"/>
                </a:rPr>
                <a:t>stride</a:t>
              </a:r>
              <a:r>
                <a:rPr lang="en-US" sz="1600" dirty="0" smtClean="0"/>
                <a:t> </a:t>
              </a:r>
              <a:endParaRPr lang="en-US" sz="1600" dirty="0"/>
            </a:p>
          </p:txBody>
        </p:sp>
      </p:grpSp>
      <p:sp>
        <p:nvSpPr>
          <p:cNvPr id="33" name="TextBox 32"/>
          <p:cNvSpPr txBox="1"/>
          <p:nvPr/>
        </p:nvSpPr>
        <p:spPr>
          <a:xfrm>
            <a:off x="700304" y="794601"/>
            <a:ext cx="1448473" cy="400110"/>
          </a:xfrm>
          <a:prstGeom prst="rect">
            <a:avLst/>
          </a:prstGeom>
          <a:noFill/>
        </p:spPr>
        <p:txBody>
          <a:bodyPr wrap="square" rtlCol="0">
            <a:spAutoFit/>
          </a:bodyPr>
          <a:lstStyle/>
          <a:p>
            <a:r>
              <a:rPr lang="en-US" sz="2000" dirty="0" smtClean="0">
                <a:latin typeface="Calibri" panose="020F0502020204030204" pitchFamily="34" charset="0"/>
                <a:cs typeface="Calibri" panose="020F0502020204030204" pitchFamily="34" charset="0"/>
              </a:rPr>
              <a:t>range(3,7)</a:t>
            </a:r>
            <a:endParaRPr lang="en-US" sz="2000" dirty="0">
              <a:latin typeface="Calibri" panose="020F0502020204030204" pitchFamily="34" charset="0"/>
              <a:cs typeface="Calibri" panose="020F0502020204030204" pitchFamily="34" charset="0"/>
            </a:endParaRPr>
          </a:p>
        </p:txBody>
      </p:sp>
      <p:sp>
        <p:nvSpPr>
          <p:cNvPr id="34" name="TextBox 33"/>
          <p:cNvSpPr txBox="1"/>
          <p:nvPr/>
        </p:nvSpPr>
        <p:spPr>
          <a:xfrm>
            <a:off x="700304" y="1276290"/>
            <a:ext cx="1448473" cy="400110"/>
          </a:xfrm>
          <a:prstGeom prst="rect">
            <a:avLst/>
          </a:prstGeom>
          <a:noFill/>
        </p:spPr>
        <p:txBody>
          <a:bodyPr wrap="none" rtlCol="0">
            <a:spAutoFit/>
          </a:bodyPr>
          <a:lstStyle/>
          <a:p>
            <a:r>
              <a:rPr lang="en-US" sz="2000" dirty="0" smtClean="0">
                <a:latin typeface="Calibri" panose="020F0502020204030204" pitchFamily="34" charset="0"/>
                <a:cs typeface="Calibri" panose="020F0502020204030204" pitchFamily="34" charset="0"/>
              </a:rPr>
              <a:t>range(3,7,2)</a:t>
            </a:r>
            <a:endParaRPr lang="en-US" sz="2000" dirty="0">
              <a:latin typeface="Calibri" panose="020F0502020204030204" pitchFamily="34" charset="0"/>
              <a:cs typeface="Calibri" panose="020F0502020204030204" pitchFamily="34" charset="0"/>
            </a:endParaRPr>
          </a:p>
        </p:txBody>
      </p:sp>
      <p:sp>
        <p:nvSpPr>
          <p:cNvPr id="35" name="TextBox 34"/>
          <p:cNvSpPr txBox="1"/>
          <p:nvPr/>
        </p:nvSpPr>
        <p:spPr>
          <a:xfrm>
            <a:off x="2410517" y="799190"/>
            <a:ext cx="1053494" cy="400110"/>
          </a:xfrm>
          <a:prstGeom prst="rect">
            <a:avLst/>
          </a:prstGeom>
          <a:noFill/>
        </p:spPr>
        <p:txBody>
          <a:bodyPr wrap="none" rtlCol="0">
            <a:spAutoFit/>
          </a:bodyPr>
          <a:lstStyle/>
          <a:p>
            <a:r>
              <a:rPr lang="en-US" sz="2000" dirty="0" smtClean="0">
                <a:latin typeface="Calibri" panose="020F0502020204030204" pitchFamily="34" charset="0"/>
                <a:cs typeface="Calibri" panose="020F0502020204030204" pitchFamily="34" charset="0"/>
              </a:rPr>
              <a:t>[3,4,5,6]</a:t>
            </a:r>
            <a:endParaRPr lang="en-US" sz="2000" dirty="0">
              <a:latin typeface="Calibri" panose="020F0502020204030204" pitchFamily="34" charset="0"/>
              <a:cs typeface="Calibri" panose="020F0502020204030204" pitchFamily="34" charset="0"/>
            </a:endParaRPr>
          </a:p>
        </p:txBody>
      </p:sp>
      <p:sp>
        <p:nvSpPr>
          <p:cNvPr id="36" name="TextBox 35"/>
          <p:cNvSpPr txBox="1"/>
          <p:nvPr/>
        </p:nvSpPr>
        <p:spPr>
          <a:xfrm>
            <a:off x="2410517" y="1260282"/>
            <a:ext cx="665567" cy="400110"/>
          </a:xfrm>
          <a:prstGeom prst="rect">
            <a:avLst/>
          </a:prstGeom>
          <a:noFill/>
        </p:spPr>
        <p:txBody>
          <a:bodyPr wrap="none" rtlCol="0">
            <a:spAutoFit/>
          </a:bodyPr>
          <a:lstStyle/>
          <a:p>
            <a:r>
              <a:rPr lang="en-US" sz="2000" dirty="0" smtClean="0">
                <a:latin typeface="Calibri" panose="020F0502020204030204" pitchFamily="34" charset="0"/>
                <a:cs typeface="Calibri" panose="020F0502020204030204" pitchFamily="34" charset="0"/>
              </a:rPr>
              <a:t>[3,5]</a:t>
            </a:r>
            <a:endParaRPr lang="en-US" sz="2000" dirty="0">
              <a:latin typeface="Calibri" panose="020F0502020204030204" pitchFamily="34" charset="0"/>
              <a:cs typeface="Calibri" panose="020F0502020204030204" pitchFamily="34" charset="0"/>
            </a:endParaRPr>
          </a:p>
        </p:txBody>
      </p:sp>
      <p:cxnSp>
        <p:nvCxnSpPr>
          <p:cNvPr id="14" name="Straight Arrow Connector 13"/>
          <p:cNvCxnSpPr>
            <a:endCxn id="35" idx="1"/>
          </p:cNvCxnSpPr>
          <p:nvPr/>
        </p:nvCxnSpPr>
        <p:spPr bwMode="auto">
          <a:xfrm flipV="1">
            <a:off x="1989438" y="999245"/>
            <a:ext cx="421079" cy="1652"/>
          </a:xfrm>
          <a:prstGeom prst="straightConnector1">
            <a:avLst/>
          </a:prstGeom>
          <a:noFill/>
          <a:ln w="3175" cap="flat" cmpd="sng" algn="ctr">
            <a:solidFill>
              <a:schemeClr val="tx1"/>
            </a:solidFill>
            <a:prstDash val="solid"/>
            <a:round/>
            <a:headEnd type="none" w="med" len="med"/>
            <a:tailEnd type="triangle"/>
          </a:ln>
          <a:effectLst/>
        </p:spPr>
      </p:cxnSp>
      <p:cxnSp>
        <p:nvCxnSpPr>
          <p:cNvPr id="39" name="Straight Arrow Connector 38"/>
          <p:cNvCxnSpPr>
            <a:endCxn id="36" idx="1"/>
          </p:cNvCxnSpPr>
          <p:nvPr/>
        </p:nvCxnSpPr>
        <p:spPr bwMode="auto">
          <a:xfrm flipV="1">
            <a:off x="2167220" y="1460337"/>
            <a:ext cx="243297" cy="7042"/>
          </a:xfrm>
          <a:prstGeom prst="straightConnector1">
            <a:avLst/>
          </a:prstGeom>
          <a:noFill/>
          <a:ln w="3175" cap="flat" cmpd="sng" algn="ctr">
            <a:solidFill>
              <a:schemeClr val="tx1"/>
            </a:solidFill>
            <a:prstDash val="solid"/>
            <a:round/>
            <a:headEnd type="none" w="med" len="med"/>
            <a:tailEnd type="triangle"/>
          </a:ln>
          <a:effectLst/>
        </p:spPr>
      </p:cxnSp>
      <p:sp>
        <p:nvSpPr>
          <p:cNvPr id="42" name="TextBox 41"/>
          <p:cNvSpPr txBox="1"/>
          <p:nvPr/>
        </p:nvSpPr>
        <p:spPr>
          <a:xfrm>
            <a:off x="76200" y="6565847"/>
            <a:ext cx="2470548" cy="230832"/>
          </a:xfrm>
          <a:prstGeom prst="rect">
            <a:avLst/>
          </a:prstGeom>
          <a:noFill/>
        </p:spPr>
        <p:txBody>
          <a:bodyPr wrap="none" rtlCol="0">
            <a:spAutoFit/>
          </a:bodyPr>
          <a:lstStyle/>
          <a:p>
            <a:r>
              <a:rPr lang="en-US" sz="900" b="1" dirty="0" smtClean="0">
                <a:latin typeface="Cambria" panose="02040503050406030204" pitchFamily="18" charset="0"/>
                <a:ea typeface="Cambria" panose="02040503050406030204" pitchFamily="18" charset="0"/>
              </a:rPr>
              <a:t>Extra </a:t>
            </a:r>
            <a:r>
              <a:rPr lang="en-US" sz="900" b="1" dirty="0" err="1" smtClean="0">
                <a:latin typeface="Cambria" panose="02040503050406030204" pitchFamily="18" charset="0"/>
                <a:ea typeface="Cambria" panose="02040503050406030204" pitchFamily="18" charset="0"/>
              </a:rPr>
              <a:t>Extra</a:t>
            </a:r>
            <a:r>
              <a:rPr lang="en-US" sz="900" b="1" dirty="0" smtClean="0">
                <a:latin typeface="Cambria" panose="02040503050406030204" pitchFamily="18" charset="0"/>
                <a:ea typeface="Cambria" panose="02040503050406030204" pitchFamily="18" charset="0"/>
              </a:rPr>
              <a:t>!!   </a:t>
            </a:r>
            <a:r>
              <a:rPr lang="en-US" sz="900" dirty="0" smtClean="0">
                <a:latin typeface="Cambria" panose="02040503050406030204" pitchFamily="18" charset="0"/>
                <a:ea typeface="Cambria" panose="02040503050406030204" pitchFamily="18" charset="0"/>
              </a:rPr>
              <a:t>What if </a:t>
            </a:r>
            <a:r>
              <a:rPr lang="en-US" sz="900" dirty="0" smtClean="0">
                <a:latin typeface="Consolas" panose="020B0609020204030204" pitchFamily="49" charset="0"/>
                <a:ea typeface="Cambria" panose="02040503050406030204" pitchFamily="18" charset="0"/>
              </a:rPr>
              <a:t>stride</a:t>
            </a:r>
            <a:r>
              <a:rPr lang="en-US" sz="900" dirty="0" smtClean="0">
                <a:latin typeface="Cambria" panose="02040503050406030204" pitchFamily="18" charset="0"/>
                <a:ea typeface="Cambria" panose="02040503050406030204" pitchFamily="18" charset="0"/>
              </a:rPr>
              <a:t> were negative?</a:t>
            </a:r>
            <a:endParaRPr lang="en-US" sz="900" dirty="0"/>
          </a:p>
        </p:txBody>
      </p:sp>
      <p:sp>
        <p:nvSpPr>
          <p:cNvPr id="43" name="TextBox 42"/>
          <p:cNvSpPr txBox="1"/>
          <p:nvPr/>
        </p:nvSpPr>
        <p:spPr>
          <a:xfrm>
            <a:off x="3265133" y="5016843"/>
            <a:ext cx="2940228" cy="246221"/>
          </a:xfrm>
          <a:prstGeom prst="rect">
            <a:avLst/>
          </a:prstGeom>
          <a:noFill/>
        </p:spPr>
        <p:txBody>
          <a:bodyPr wrap="none" rtlCol="0">
            <a:spAutoFit/>
          </a:bodyPr>
          <a:lstStyle/>
          <a:p>
            <a:r>
              <a:rPr lang="en-US" sz="1000" dirty="0">
                <a:latin typeface="Calibri" panose="020F0502020204030204" pitchFamily="34" charset="0"/>
                <a:ea typeface="Cambria" panose="02040503050406030204" pitchFamily="18" charset="0"/>
                <a:cs typeface="Calibri" panose="020F0502020204030204" pitchFamily="34" charset="0"/>
              </a:rPr>
              <a:t>Base case:    What if low is grater than or equal to hi?</a:t>
            </a:r>
            <a:endParaRPr lang="en-US" sz="1000" dirty="0">
              <a:latin typeface="Calibri" panose="020F0502020204030204" pitchFamily="34" charset="0"/>
              <a:cs typeface="Calibri" panose="020F0502020204030204" pitchFamily="34" charset="0"/>
            </a:endParaRPr>
          </a:p>
        </p:txBody>
      </p:sp>
      <p:sp>
        <p:nvSpPr>
          <p:cNvPr id="44" name="TextBox 43"/>
          <p:cNvSpPr txBox="1"/>
          <p:nvPr/>
        </p:nvSpPr>
        <p:spPr>
          <a:xfrm>
            <a:off x="3265133" y="6112932"/>
            <a:ext cx="3794629" cy="246221"/>
          </a:xfrm>
          <a:prstGeom prst="rect">
            <a:avLst/>
          </a:prstGeom>
          <a:noFill/>
        </p:spPr>
        <p:txBody>
          <a:bodyPr wrap="none" rtlCol="0">
            <a:spAutoFit/>
          </a:bodyPr>
          <a:lstStyle/>
          <a:p>
            <a:r>
              <a:rPr lang="en-US" sz="1000" dirty="0" smtClean="0">
                <a:latin typeface="Calibri" panose="020F0502020204030204" pitchFamily="34" charset="0"/>
                <a:ea typeface="Cambria" panose="02040503050406030204" pitchFamily="18" charset="0"/>
                <a:cs typeface="Calibri" panose="020F0502020204030204" pitchFamily="34" charset="0"/>
              </a:rPr>
              <a:t>Recursive </a:t>
            </a:r>
            <a:r>
              <a:rPr lang="en-US" sz="1000" dirty="0">
                <a:latin typeface="Calibri" panose="020F0502020204030204" pitchFamily="34" charset="0"/>
                <a:ea typeface="Cambria" panose="02040503050406030204" pitchFamily="18" charset="0"/>
                <a:cs typeface="Calibri" panose="020F0502020204030204" pitchFamily="34" charset="0"/>
              </a:rPr>
              <a:t>case:   </a:t>
            </a:r>
            <a:r>
              <a:rPr lang="en-US" sz="1000" dirty="0" smtClean="0">
                <a:latin typeface="Calibri" panose="020F0502020204030204" pitchFamily="34" charset="0"/>
                <a:ea typeface="Cambria" panose="02040503050406030204" pitchFamily="18" charset="0"/>
                <a:cs typeface="Calibri" panose="020F0502020204030204" pitchFamily="34" charset="0"/>
              </a:rPr>
              <a:t> How could we use another call to range to help us?!</a:t>
            </a:r>
            <a:endParaRPr lang="en-US" sz="1000" dirty="0">
              <a:latin typeface="Calibri" panose="020F0502020204030204" pitchFamily="34" charset="0"/>
              <a:cs typeface="Calibri" panose="020F0502020204030204" pitchFamily="34" charset="0"/>
            </a:endParaRPr>
          </a:p>
        </p:txBody>
      </p:sp>
      <p:sp>
        <p:nvSpPr>
          <p:cNvPr id="3" name="TextBox 2"/>
          <p:cNvSpPr txBox="1"/>
          <p:nvPr/>
        </p:nvSpPr>
        <p:spPr>
          <a:xfrm rot="20804211">
            <a:off x="272443" y="2761750"/>
            <a:ext cx="8636471" cy="3046988"/>
          </a:xfrm>
          <a:prstGeom prst="rect">
            <a:avLst/>
          </a:prstGeom>
          <a:solidFill>
            <a:srgbClr val="0D1EFE"/>
          </a:solidFill>
        </p:spPr>
        <p:txBody>
          <a:bodyPr wrap="square" rtlCol="0">
            <a:spAutoFit/>
          </a:bodyPr>
          <a:lstStyle/>
          <a:p>
            <a:pPr algn="ctr"/>
            <a:r>
              <a:rPr lang="en-US" sz="9600" dirty="0" smtClean="0">
                <a:solidFill>
                  <a:schemeClr val="bg1"/>
                </a:solidFill>
                <a:latin typeface="Lucida Handwriting" panose="03010101010101010101" pitchFamily="66" charset="0"/>
              </a:rPr>
              <a:t>Pass these   </a:t>
            </a:r>
            <a:r>
              <a:rPr lang="en-US" sz="9600" dirty="0" smtClean="0">
                <a:solidFill>
                  <a:schemeClr val="bg1"/>
                </a:solidFill>
                <a:latin typeface="Consolas" panose="020B0609020204030204" pitchFamily="49" charset="0"/>
              </a:rPr>
              <a:t>backward(42)</a:t>
            </a:r>
            <a:endParaRPr lang="en-US" sz="9600" dirty="0">
              <a:solidFill>
                <a:schemeClr val="bg1"/>
              </a:solidFill>
              <a:latin typeface="Consolas" panose="020B0609020204030204" pitchFamily="49" charset="0"/>
            </a:endParaRPr>
          </a:p>
        </p:txBody>
      </p:sp>
    </p:spTree>
    <p:extLst>
      <p:ext uri="{BB962C8B-B14F-4D97-AF65-F5344CB8AC3E}">
        <p14:creationId xmlns:p14="http://schemas.microsoft.com/office/powerpoint/2010/main" val="37232774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bwMode="auto">
          <a:xfrm>
            <a:off x="296776" y="2386280"/>
            <a:ext cx="1295400" cy="671673"/>
          </a:xfrm>
          <a:prstGeom prst="roundRect">
            <a:avLst/>
          </a:prstGeom>
          <a:solidFill>
            <a:srgbClr val="FFE5F4"/>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 name="Text Box 6"/>
          <p:cNvSpPr txBox="1">
            <a:spLocks noChangeArrowheads="1"/>
          </p:cNvSpPr>
          <p:nvPr>
            <p:custDataLst>
              <p:tags r:id="rId1"/>
            </p:custDataLst>
          </p:nvPr>
        </p:nvSpPr>
        <p:spPr bwMode="auto">
          <a:xfrm>
            <a:off x="393031" y="1724561"/>
            <a:ext cx="7128796"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800" b="1" dirty="0">
                <a:solidFill>
                  <a:schemeClr val="bg1">
                    <a:lumMod val="50000"/>
                  </a:schemeClr>
                </a:solidFill>
                <a:latin typeface="Courier New" pitchFamily="1" charset="0"/>
              </a:rPr>
              <a:t>&gt;&gt;&gt;</a:t>
            </a:r>
            <a:r>
              <a:rPr lang="en-US" sz="2800" b="1" dirty="0">
                <a:latin typeface="Courier New" pitchFamily="1" charset="0"/>
              </a:rPr>
              <a:t> </a:t>
            </a:r>
            <a:r>
              <a:rPr lang="en-US" sz="2800" b="1" dirty="0" smtClean="0">
                <a:latin typeface="Courier New" pitchFamily="1" charset="0"/>
              </a:rPr>
              <a:t>sum(</a:t>
            </a:r>
            <a:r>
              <a:rPr lang="en-US" sz="2800" b="1" dirty="0" smtClean="0">
                <a:solidFill>
                  <a:schemeClr val="bg1">
                    <a:lumMod val="50000"/>
                  </a:schemeClr>
                </a:solidFill>
                <a:latin typeface="Courier New" pitchFamily="1" charset="0"/>
              </a:rPr>
              <a:t>list</a:t>
            </a:r>
            <a:r>
              <a:rPr lang="en-US" sz="2800" b="1" dirty="0" smtClean="0">
                <a:latin typeface="Courier New" pitchFamily="1" charset="0"/>
              </a:rPr>
              <a:t>(range(1,101)))</a:t>
            </a:r>
          </a:p>
          <a:p>
            <a:pPr>
              <a:spcBef>
                <a:spcPct val="50000"/>
              </a:spcBef>
            </a:pPr>
            <a:r>
              <a:rPr lang="en-US" sz="3200" b="1" dirty="0" smtClean="0">
                <a:solidFill>
                  <a:srgbClr val="C00000"/>
                </a:solidFill>
                <a:latin typeface="Courier New" pitchFamily="1" charset="0"/>
              </a:rPr>
              <a:t> ?</a:t>
            </a:r>
            <a:endParaRPr lang="en-US" sz="3200" b="1" dirty="0">
              <a:solidFill>
                <a:srgbClr val="C00000"/>
              </a:solidFill>
              <a:latin typeface="Courier New" pitchFamily="1" charset="0"/>
            </a:endParaRPr>
          </a:p>
        </p:txBody>
      </p:sp>
      <p:sp>
        <p:nvSpPr>
          <p:cNvPr id="22530" name="Text Box 2"/>
          <p:cNvSpPr txBox="1">
            <a:spLocks noChangeArrowheads="1"/>
          </p:cNvSpPr>
          <p:nvPr>
            <p:custDataLst>
              <p:tags r:id="rId2"/>
            </p:custDataLst>
          </p:nvPr>
        </p:nvSpPr>
        <p:spPr bwMode="auto">
          <a:xfrm>
            <a:off x="381000" y="258763"/>
            <a:ext cx="6248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latin typeface="Courier New" pitchFamily="1" charset="0"/>
              </a:rPr>
              <a:t>sum </a:t>
            </a:r>
            <a:r>
              <a:rPr lang="en-US" sz="4200" i="1" dirty="0" smtClean="0">
                <a:latin typeface="Cambria" panose="02040503050406030204" pitchFamily="18" charset="0"/>
              </a:rPr>
              <a:t>and  </a:t>
            </a:r>
            <a:r>
              <a:rPr lang="en-US" sz="4200" b="1" dirty="0" smtClean="0">
                <a:latin typeface="Courier New" pitchFamily="1" charset="0"/>
              </a:rPr>
              <a:t> </a:t>
            </a:r>
            <a:r>
              <a:rPr lang="en-US" sz="4200" b="1" dirty="0">
                <a:latin typeface="Courier New" pitchFamily="1" charset="0"/>
              </a:rPr>
              <a:t>range</a:t>
            </a:r>
            <a:endParaRPr lang="en-US" sz="4200" dirty="0"/>
          </a:p>
        </p:txBody>
      </p:sp>
      <p:pic>
        <p:nvPicPr>
          <p:cNvPr id="22532" name="Picture 13" descr="195px-Carl_Friedrich_Gauss">
            <a:hlinkClick r:id=""/>
          </p:cNvPr>
          <p:cNvPicPr>
            <a:picLocks noChangeAspect="1" noChangeArrowheads="1"/>
          </p:cNvPicPr>
          <p:nvPr>
            <p:custDataLst>
              <p:tags r:id="rId3"/>
            </p:custDataLst>
          </p:nvPr>
        </p:nvPicPr>
        <p:blipFill>
          <a:blip r:embed="rId20">
            <a:extLst>
              <a:ext uri="{28A0092B-C50C-407E-A947-70E740481C1C}">
                <a14:useLocalDpi xmlns:a14="http://schemas.microsoft.com/office/drawing/2010/main" val="0"/>
              </a:ext>
            </a:extLst>
          </a:blip>
          <a:srcRect/>
          <a:stretch>
            <a:fillRect/>
          </a:stretch>
        </p:blipFill>
        <p:spPr bwMode="auto">
          <a:xfrm>
            <a:off x="6934200" y="152400"/>
            <a:ext cx="18573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3" name="Group 14"/>
          <p:cNvGrpSpPr>
            <a:grpSpLocks/>
          </p:cNvGrpSpPr>
          <p:nvPr>
            <p:custDataLst>
              <p:tags r:id="rId4"/>
            </p:custDataLst>
          </p:nvPr>
        </p:nvGrpSpPr>
        <p:grpSpPr bwMode="auto">
          <a:xfrm>
            <a:off x="8431542" y="2833756"/>
            <a:ext cx="457200" cy="533400"/>
            <a:chOff x="2928" y="1051"/>
            <a:chExt cx="840" cy="957"/>
          </a:xfrm>
        </p:grpSpPr>
        <p:sp>
          <p:nvSpPr>
            <p:cNvPr id="22539" name="Freeform 15"/>
            <p:cNvSpPr>
              <a:spLocks/>
            </p:cNvSpPr>
            <p:nvPr>
              <p:custDataLst>
                <p:tags r:id="rId6"/>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2540" name="Oval 16"/>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2541" name="Oval 17"/>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2" name="Oval 18"/>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3" name="Oval 19"/>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4" name="Oval 20"/>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5" name="Oval 21"/>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6" name="Oval 22"/>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7" name="AutoShape 23"/>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2548" name="Freeform 24"/>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2549" name="Freeform 25"/>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2550" name="Freeform 26"/>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2551" name="Freeform 27"/>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2534" name="Text Box 28"/>
          <p:cNvSpPr txBox="1">
            <a:spLocks noChangeArrowheads="1"/>
          </p:cNvSpPr>
          <p:nvPr>
            <p:custDataLst>
              <p:tags r:id="rId5"/>
            </p:custDataLst>
          </p:nvPr>
        </p:nvSpPr>
        <p:spPr bwMode="auto">
          <a:xfrm>
            <a:off x="6907543" y="2592456"/>
            <a:ext cx="1828800"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dirty="0" smtClean="0">
                <a:solidFill>
                  <a:srgbClr val="0A8E12"/>
                </a:solidFill>
                <a:latin typeface="Cambria" pitchFamily="18" charset="0"/>
              </a:rPr>
              <a:t>I'd bet you have a 50/50 chance on this one…</a:t>
            </a:r>
          </a:p>
          <a:p>
            <a:pPr>
              <a:spcBef>
                <a:spcPct val="50000"/>
              </a:spcBef>
            </a:pPr>
            <a:r>
              <a:rPr lang="en-US" sz="700" dirty="0" smtClean="0">
                <a:solidFill>
                  <a:srgbClr val="0A8E12"/>
                </a:solidFill>
                <a:latin typeface="Cambria" pitchFamily="18" charset="0"/>
              </a:rPr>
              <a:t>- Ben. L '14</a:t>
            </a:r>
            <a:endParaRPr lang="en-US" sz="700" dirty="0">
              <a:solidFill>
                <a:srgbClr val="0A8E12"/>
              </a:solidFill>
              <a:latin typeface="Cambria" pitchFamily="18" charset="0"/>
            </a:endParaRPr>
          </a:p>
        </p:txBody>
      </p:sp>
      <p:sp>
        <p:nvSpPr>
          <p:cNvPr id="22538" name="Rectangle 61"/>
          <p:cNvSpPr>
            <a:spLocks noChangeArrowheads="1"/>
          </p:cNvSpPr>
          <p:nvPr/>
        </p:nvSpPr>
        <p:spPr bwMode="auto">
          <a:xfrm>
            <a:off x="6958264" y="188516"/>
            <a:ext cx="563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spcBef>
                <a:spcPct val="50000"/>
              </a:spcBef>
            </a:pPr>
            <a:r>
              <a:rPr lang="en-US" sz="1200" b="1" dirty="0">
                <a:solidFill>
                  <a:schemeClr val="bg1"/>
                </a:solidFill>
                <a:latin typeface="Comic Sans MS" pitchFamily="1" charset="0"/>
              </a:rPr>
              <a:t>1784</a:t>
            </a:r>
          </a:p>
        </p:txBody>
      </p:sp>
      <p:sp>
        <p:nvSpPr>
          <p:cNvPr id="22" name="Rectangle 21"/>
          <p:cNvSpPr/>
          <p:nvPr/>
        </p:nvSpPr>
        <p:spPr>
          <a:xfrm>
            <a:off x="3655655" y="610099"/>
            <a:ext cx="481222" cy="338554"/>
          </a:xfrm>
          <a:prstGeom prst="rect">
            <a:avLst/>
          </a:prstGeom>
        </p:spPr>
        <p:txBody>
          <a:bodyPr wrap="none">
            <a:spAutoFit/>
          </a:bodyPr>
          <a:lstStyle/>
          <a:p>
            <a:r>
              <a:rPr lang="en-US" sz="1600" b="1" dirty="0" smtClean="0">
                <a:latin typeface="Cambria" pitchFamily="18" charset="0"/>
              </a:rPr>
              <a:t>list</a:t>
            </a:r>
            <a:endParaRPr lang="en-US" sz="1600" dirty="0"/>
          </a:p>
        </p:txBody>
      </p:sp>
    </p:spTree>
    <p:extLst>
      <p:ext uri="{BB962C8B-B14F-4D97-AF65-F5344CB8AC3E}">
        <p14:creationId xmlns:p14="http://schemas.microsoft.com/office/powerpoint/2010/main" val="6971971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bwMode="auto">
          <a:xfrm>
            <a:off x="296776" y="2386280"/>
            <a:ext cx="1295400" cy="671673"/>
          </a:xfrm>
          <a:prstGeom prst="roundRect">
            <a:avLst/>
          </a:prstGeom>
          <a:solidFill>
            <a:srgbClr val="FFE5F4"/>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 name="Text Box 6"/>
          <p:cNvSpPr txBox="1">
            <a:spLocks noChangeArrowheads="1"/>
          </p:cNvSpPr>
          <p:nvPr>
            <p:custDataLst>
              <p:tags r:id="rId1"/>
            </p:custDataLst>
          </p:nvPr>
        </p:nvSpPr>
        <p:spPr bwMode="auto">
          <a:xfrm>
            <a:off x="393032" y="1724561"/>
            <a:ext cx="6236368"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lvl="0">
              <a:spcBef>
                <a:spcPct val="50000"/>
              </a:spcBef>
            </a:pPr>
            <a:r>
              <a:rPr lang="en-US" sz="2800" b="1" dirty="0">
                <a:solidFill>
                  <a:srgbClr val="FFFFFF">
                    <a:lumMod val="50000"/>
                  </a:srgbClr>
                </a:solidFill>
                <a:latin typeface="Courier New" pitchFamily="1" charset="0"/>
              </a:rPr>
              <a:t>&gt;&gt;&gt;</a:t>
            </a:r>
            <a:r>
              <a:rPr lang="en-US" sz="2800" b="1" dirty="0">
                <a:solidFill>
                  <a:srgbClr val="000000"/>
                </a:solidFill>
                <a:latin typeface="Courier New" pitchFamily="1" charset="0"/>
              </a:rPr>
              <a:t> sum(</a:t>
            </a:r>
            <a:r>
              <a:rPr lang="en-US" sz="2800" b="1" dirty="0">
                <a:solidFill>
                  <a:schemeClr val="bg1">
                    <a:lumMod val="50000"/>
                  </a:schemeClr>
                </a:solidFill>
                <a:latin typeface="Courier New" pitchFamily="1" charset="0"/>
              </a:rPr>
              <a:t>list</a:t>
            </a:r>
            <a:r>
              <a:rPr lang="en-US" sz="2800" b="1" dirty="0">
                <a:solidFill>
                  <a:srgbClr val="000000"/>
                </a:solidFill>
                <a:latin typeface="Courier New" pitchFamily="1" charset="0"/>
              </a:rPr>
              <a:t>(range(1,101)))</a:t>
            </a:r>
          </a:p>
          <a:p>
            <a:pPr>
              <a:spcBef>
                <a:spcPct val="50000"/>
              </a:spcBef>
            </a:pPr>
            <a:r>
              <a:rPr lang="en-US" sz="3200" b="1" dirty="0" smtClean="0">
                <a:solidFill>
                  <a:srgbClr val="C00000"/>
                </a:solidFill>
                <a:latin typeface="Courier New" pitchFamily="1" charset="0"/>
              </a:rPr>
              <a:t> ?</a:t>
            </a:r>
            <a:endParaRPr lang="en-US" sz="3200" b="1" dirty="0">
              <a:solidFill>
                <a:srgbClr val="C00000"/>
              </a:solidFill>
              <a:latin typeface="Courier New" pitchFamily="1" charset="0"/>
            </a:endParaRPr>
          </a:p>
        </p:txBody>
      </p:sp>
      <p:pic>
        <p:nvPicPr>
          <p:cNvPr id="22532" name="Picture 13" descr="195px-Carl_Friedrich_Gauss">
            <a:hlinkClick r:id=""/>
          </p:cNvPr>
          <p:cNvPicPr>
            <a:picLocks noChangeAspect="1" noChangeArrowheads="1"/>
          </p:cNvPicPr>
          <p:nvPr>
            <p:custDataLst>
              <p:tags r:id="rId2"/>
            </p:custDataLst>
          </p:nvPr>
        </p:nvPicPr>
        <p:blipFill>
          <a:blip r:embed="rId20">
            <a:extLst>
              <a:ext uri="{28A0092B-C50C-407E-A947-70E740481C1C}">
                <a14:useLocalDpi xmlns:a14="http://schemas.microsoft.com/office/drawing/2010/main" val="0"/>
              </a:ext>
            </a:extLst>
          </a:blip>
          <a:srcRect/>
          <a:stretch>
            <a:fillRect/>
          </a:stretch>
        </p:blipFill>
        <p:spPr bwMode="auto">
          <a:xfrm>
            <a:off x="6934200" y="152400"/>
            <a:ext cx="18573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3" name="Group 14"/>
          <p:cNvGrpSpPr>
            <a:grpSpLocks/>
          </p:cNvGrpSpPr>
          <p:nvPr>
            <p:custDataLst>
              <p:tags r:id="rId3"/>
            </p:custDataLst>
          </p:nvPr>
        </p:nvGrpSpPr>
        <p:grpSpPr bwMode="auto">
          <a:xfrm>
            <a:off x="8431542" y="2833756"/>
            <a:ext cx="457200" cy="533400"/>
            <a:chOff x="2928" y="1051"/>
            <a:chExt cx="840" cy="957"/>
          </a:xfrm>
        </p:grpSpPr>
        <p:sp>
          <p:nvSpPr>
            <p:cNvPr id="22539" name="Freeform 15"/>
            <p:cNvSpPr>
              <a:spLocks/>
            </p:cNvSpPr>
            <p:nvPr>
              <p:custDataLst>
                <p:tags r:id="rId6"/>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2540" name="Oval 16"/>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2541" name="Oval 17"/>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2" name="Oval 18"/>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3" name="Oval 19"/>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4" name="Oval 20"/>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5" name="Oval 21"/>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6" name="Oval 22"/>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7" name="AutoShape 23"/>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2548" name="Freeform 24"/>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2549" name="Freeform 25"/>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2550" name="Freeform 26"/>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2551" name="Freeform 27"/>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2534" name="Text Box 28"/>
          <p:cNvSpPr txBox="1">
            <a:spLocks noChangeArrowheads="1"/>
          </p:cNvSpPr>
          <p:nvPr>
            <p:custDataLst>
              <p:tags r:id="rId4"/>
            </p:custDataLst>
          </p:nvPr>
        </p:nvSpPr>
        <p:spPr bwMode="auto">
          <a:xfrm>
            <a:off x="6907543" y="2592456"/>
            <a:ext cx="1828800"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dirty="0" smtClean="0">
                <a:solidFill>
                  <a:srgbClr val="0A8E12"/>
                </a:solidFill>
                <a:latin typeface="Cambria" pitchFamily="18" charset="0"/>
              </a:rPr>
              <a:t>I'd bet you have a 50/50 chance on this one…</a:t>
            </a:r>
          </a:p>
          <a:p>
            <a:pPr>
              <a:spcBef>
                <a:spcPct val="50000"/>
              </a:spcBef>
            </a:pPr>
            <a:r>
              <a:rPr lang="en-US" sz="700" dirty="0" smtClean="0">
                <a:solidFill>
                  <a:srgbClr val="0A8E12"/>
                </a:solidFill>
                <a:latin typeface="Cambria" pitchFamily="18" charset="0"/>
              </a:rPr>
              <a:t>- Ben. L '14</a:t>
            </a:r>
            <a:endParaRPr lang="en-US" sz="700" dirty="0">
              <a:solidFill>
                <a:srgbClr val="0A8E12"/>
              </a:solidFill>
              <a:latin typeface="Cambria" pitchFamily="18" charset="0"/>
            </a:endParaRPr>
          </a:p>
        </p:txBody>
      </p:sp>
      <p:sp>
        <p:nvSpPr>
          <p:cNvPr id="22538" name="Rectangle 61"/>
          <p:cNvSpPr>
            <a:spLocks noChangeArrowheads="1"/>
          </p:cNvSpPr>
          <p:nvPr/>
        </p:nvSpPr>
        <p:spPr bwMode="auto">
          <a:xfrm>
            <a:off x="6958264" y="188516"/>
            <a:ext cx="563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spcBef>
                <a:spcPct val="50000"/>
              </a:spcBef>
            </a:pPr>
            <a:r>
              <a:rPr lang="en-US" sz="1200" b="1" dirty="0">
                <a:solidFill>
                  <a:schemeClr val="bg1"/>
                </a:solidFill>
                <a:latin typeface="Comic Sans MS" pitchFamily="1" charset="0"/>
              </a:rPr>
              <a:t>1784</a:t>
            </a:r>
          </a:p>
        </p:txBody>
      </p:sp>
      <p:pic>
        <p:nvPicPr>
          <p:cNvPr id="22" name="Picture 57" descr="Picture 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28600" y="3429000"/>
            <a:ext cx="8686800"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58"/>
          <p:cNvSpPr txBox="1">
            <a:spLocks noChangeArrowheads="1"/>
          </p:cNvSpPr>
          <p:nvPr/>
        </p:nvSpPr>
        <p:spPr bwMode="auto">
          <a:xfrm>
            <a:off x="7543800" y="6243638"/>
            <a:ext cx="1447800" cy="274637"/>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200" b="1">
                <a:latin typeface="Comic Sans MS" pitchFamily="1" charset="0"/>
              </a:rPr>
              <a:t>and 100 more…</a:t>
            </a:r>
          </a:p>
        </p:txBody>
      </p:sp>
      <p:sp>
        <p:nvSpPr>
          <p:cNvPr id="25" name="Rectangle 59"/>
          <p:cNvSpPr>
            <a:spLocks noChangeArrowheads="1"/>
          </p:cNvSpPr>
          <p:nvPr/>
        </p:nvSpPr>
        <p:spPr bwMode="auto">
          <a:xfrm>
            <a:off x="296776" y="6491979"/>
            <a:ext cx="3661580" cy="230832"/>
          </a:xfrm>
          <a:prstGeom prst="rect">
            <a:avLst/>
          </a:prstGeom>
          <a:solidFill>
            <a:schemeClr val="bg1">
              <a:lumMod val="95000"/>
            </a:schemeClr>
          </a:solidFill>
          <a:ln>
            <a:noFill/>
          </a:ln>
          <a:extLst/>
        </p:spPr>
        <p:txBody>
          <a:bodyPr wrap="none">
            <a:spAutoFit/>
          </a:bodyPr>
          <a:lstStyle/>
          <a:p>
            <a:r>
              <a:rPr lang="en-US" sz="900" b="1" dirty="0">
                <a:latin typeface="Calibri" pitchFamily="34" charset="0"/>
              </a:rPr>
              <a:t>http://www.americanscientist.org/template/AssetDetail/assetid/50686</a:t>
            </a:r>
          </a:p>
        </p:txBody>
      </p:sp>
      <p:sp>
        <p:nvSpPr>
          <p:cNvPr id="26" name="TextBox 25"/>
          <p:cNvSpPr txBox="1"/>
          <p:nvPr/>
        </p:nvSpPr>
        <p:spPr>
          <a:xfrm>
            <a:off x="3352800" y="3276719"/>
            <a:ext cx="3124200" cy="461665"/>
          </a:xfrm>
          <a:prstGeom prst="rect">
            <a:avLst/>
          </a:prstGeom>
          <a:solidFill>
            <a:schemeClr val="bg1"/>
          </a:solidFill>
          <a:ln w="28575">
            <a:solidFill>
              <a:srgbClr val="FAEFD2"/>
            </a:solidFill>
          </a:ln>
        </p:spPr>
        <p:txBody>
          <a:bodyPr wrap="square" rtlCol="0">
            <a:spAutoFit/>
          </a:bodyPr>
          <a:lstStyle/>
          <a:p>
            <a:pPr algn="ctr"/>
            <a:r>
              <a:rPr lang="en-US" dirty="0" smtClean="0">
                <a:latin typeface="Calibri" panose="020F0502020204030204" pitchFamily="34" charset="0"/>
              </a:rPr>
              <a:t>Gauss's storied story…</a:t>
            </a:r>
            <a:endParaRPr lang="en-US" dirty="0">
              <a:latin typeface="Calibri" panose="020F0502020204030204" pitchFamily="34" charset="0"/>
            </a:endParaRPr>
          </a:p>
        </p:txBody>
      </p:sp>
      <p:sp>
        <p:nvSpPr>
          <p:cNvPr id="27" name="Text Box 2"/>
          <p:cNvSpPr txBox="1">
            <a:spLocks noChangeArrowheads="1"/>
          </p:cNvSpPr>
          <p:nvPr>
            <p:custDataLst>
              <p:tags r:id="rId5"/>
            </p:custDataLst>
          </p:nvPr>
        </p:nvSpPr>
        <p:spPr bwMode="auto">
          <a:xfrm>
            <a:off x="381000" y="258763"/>
            <a:ext cx="6248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latin typeface="Courier New" pitchFamily="1" charset="0"/>
              </a:rPr>
              <a:t>sum </a:t>
            </a:r>
            <a:r>
              <a:rPr lang="en-US" sz="4200" i="1" dirty="0" smtClean="0">
                <a:latin typeface="Cambria" panose="02040503050406030204" pitchFamily="18" charset="0"/>
              </a:rPr>
              <a:t>and  </a:t>
            </a:r>
            <a:r>
              <a:rPr lang="en-US" sz="4200" b="1" dirty="0" smtClean="0">
                <a:latin typeface="Courier New" pitchFamily="1" charset="0"/>
              </a:rPr>
              <a:t> </a:t>
            </a:r>
            <a:r>
              <a:rPr lang="en-US" sz="4200" b="1" dirty="0">
                <a:latin typeface="Courier New" pitchFamily="1" charset="0"/>
              </a:rPr>
              <a:t>range</a:t>
            </a:r>
            <a:endParaRPr lang="en-US" sz="4200" dirty="0"/>
          </a:p>
        </p:txBody>
      </p:sp>
      <p:sp>
        <p:nvSpPr>
          <p:cNvPr id="28" name="Rectangle 27"/>
          <p:cNvSpPr/>
          <p:nvPr/>
        </p:nvSpPr>
        <p:spPr>
          <a:xfrm>
            <a:off x="3655655" y="610099"/>
            <a:ext cx="481222" cy="338554"/>
          </a:xfrm>
          <a:prstGeom prst="rect">
            <a:avLst/>
          </a:prstGeom>
        </p:spPr>
        <p:txBody>
          <a:bodyPr wrap="none">
            <a:spAutoFit/>
          </a:bodyPr>
          <a:lstStyle/>
          <a:p>
            <a:r>
              <a:rPr lang="en-US" sz="1600" b="1" dirty="0" smtClean="0">
                <a:latin typeface="Cambria" pitchFamily="18" charset="0"/>
              </a:rPr>
              <a:t>list</a:t>
            </a:r>
            <a:endParaRPr lang="en-US" sz="1600" dirty="0"/>
          </a:p>
        </p:txBody>
      </p:sp>
    </p:spTree>
    <p:extLst>
      <p:ext uri="{BB962C8B-B14F-4D97-AF65-F5344CB8AC3E}">
        <p14:creationId xmlns:p14="http://schemas.microsoft.com/office/powerpoint/2010/main" val="36108007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296776" y="2324100"/>
            <a:ext cx="1295400" cy="671673"/>
          </a:xfrm>
          <a:prstGeom prst="roundRect">
            <a:avLst/>
          </a:prstGeom>
          <a:solidFill>
            <a:srgbClr val="FFE5F4"/>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22532" name="Picture 13" descr="195px-Carl_Friedrich_Gauss">
            <a:hlinkClick r:id=""/>
          </p:cNvPr>
          <p:cNvPicPr>
            <a:picLocks noChangeAspect="1" noChangeArrowheads="1"/>
          </p:cNvPicPr>
          <p:nvPr>
            <p:custDataLst>
              <p:tags r:id="rId1"/>
            </p:custDataLst>
          </p:nvPr>
        </p:nvPicPr>
        <p:blipFill>
          <a:blip r:embed="rId20">
            <a:extLst>
              <a:ext uri="{28A0092B-C50C-407E-A947-70E740481C1C}">
                <a14:useLocalDpi xmlns:a14="http://schemas.microsoft.com/office/drawing/2010/main" val="0"/>
              </a:ext>
            </a:extLst>
          </a:blip>
          <a:srcRect/>
          <a:stretch>
            <a:fillRect/>
          </a:stretch>
        </p:blipFill>
        <p:spPr bwMode="auto">
          <a:xfrm>
            <a:off x="6934200" y="152400"/>
            <a:ext cx="18573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3" name="Group 14"/>
          <p:cNvGrpSpPr>
            <a:grpSpLocks/>
          </p:cNvGrpSpPr>
          <p:nvPr>
            <p:custDataLst>
              <p:tags r:id="rId2"/>
            </p:custDataLst>
          </p:nvPr>
        </p:nvGrpSpPr>
        <p:grpSpPr bwMode="auto">
          <a:xfrm>
            <a:off x="8458200" y="2819400"/>
            <a:ext cx="457200" cy="533400"/>
            <a:chOff x="2928" y="1051"/>
            <a:chExt cx="840" cy="957"/>
          </a:xfrm>
        </p:grpSpPr>
        <p:sp>
          <p:nvSpPr>
            <p:cNvPr id="22539" name="Freeform 15"/>
            <p:cNvSpPr>
              <a:spLocks/>
            </p:cNvSpPr>
            <p:nvPr>
              <p:custDataLst>
                <p:tags r:id="rId6"/>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2540" name="Oval 16"/>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2541" name="Oval 17"/>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2" name="Oval 18"/>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3" name="Oval 19"/>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4" name="Oval 20"/>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5" name="Oval 21"/>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6" name="Oval 22"/>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7" name="AutoShape 23"/>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2548" name="Freeform 24"/>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2549" name="Freeform 25"/>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2550" name="Freeform 26"/>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2551" name="Freeform 27"/>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2534" name="Text Box 28"/>
          <p:cNvSpPr txBox="1">
            <a:spLocks noChangeArrowheads="1"/>
          </p:cNvSpPr>
          <p:nvPr>
            <p:custDataLst>
              <p:tags r:id="rId3"/>
            </p:custDataLst>
          </p:nvPr>
        </p:nvSpPr>
        <p:spPr bwMode="auto">
          <a:xfrm>
            <a:off x="7142163" y="2578100"/>
            <a:ext cx="1620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a:solidFill>
                  <a:srgbClr val="0A8E12"/>
                </a:solidFill>
                <a:latin typeface="Cambria" pitchFamily="18" charset="0"/>
              </a:rPr>
              <a:t>Looks sort of scruffy for a 7-year old… ! </a:t>
            </a:r>
          </a:p>
        </p:txBody>
      </p:sp>
      <p:sp>
        <p:nvSpPr>
          <p:cNvPr id="22538" name="Rectangle 61"/>
          <p:cNvSpPr>
            <a:spLocks noChangeArrowheads="1"/>
          </p:cNvSpPr>
          <p:nvPr/>
        </p:nvSpPr>
        <p:spPr bwMode="auto">
          <a:xfrm>
            <a:off x="6958264" y="188516"/>
            <a:ext cx="563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spcBef>
                <a:spcPct val="50000"/>
              </a:spcBef>
            </a:pPr>
            <a:r>
              <a:rPr lang="en-US" sz="1200" b="1" dirty="0">
                <a:solidFill>
                  <a:schemeClr val="bg1"/>
                </a:solidFill>
                <a:latin typeface="Comic Sans MS" pitchFamily="1" charset="0"/>
              </a:rPr>
              <a:t>1784</a:t>
            </a:r>
          </a:p>
        </p:txBody>
      </p:sp>
      <p:sp>
        <p:nvSpPr>
          <p:cNvPr id="24" name="Text Box 6"/>
          <p:cNvSpPr txBox="1">
            <a:spLocks noChangeArrowheads="1"/>
          </p:cNvSpPr>
          <p:nvPr>
            <p:custDataLst>
              <p:tags r:id="rId4"/>
            </p:custDataLst>
          </p:nvPr>
        </p:nvSpPr>
        <p:spPr bwMode="auto">
          <a:xfrm>
            <a:off x="393032" y="1724561"/>
            <a:ext cx="6270114"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lvl="0">
              <a:spcBef>
                <a:spcPct val="50000"/>
              </a:spcBef>
            </a:pPr>
            <a:r>
              <a:rPr lang="en-US" sz="2800" b="1" dirty="0">
                <a:solidFill>
                  <a:srgbClr val="FFFFFF">
                    <a:lumMod val="50000"/>
                  </a:srgbClr>
                </a:solidFill>
                <a:latin typeface="Courier New" pitchFamily="1" charset="0"/>
              </a:rPr>
              <a:t>&gt;&gt;&gt;</a:t>
            </a:r>
            <a:r>
              <a:rPr lang="en-US" sz="2800" b="1" dirty="0">
                <a:solidFill>
                  <a:srgbClr val="000000"/>
                </a:solidFill>
                <a:latin typeface="Courier New" pitchFamily="1" charset="0"/>
              </a:rPr>
              <a:t> </a:t>
            </a:r>
            <a:r>
              <a:rPr lang="en-US" sz="2800" b="1" dirty="0" smtClean="0">
                <a:solidFill>
                  <a:srgbClr val="000000"/>
                </a:solidFill>
                <a:latin typeface="Courier New" pitchFamily="1" charset="0"/>
              </a:rPr>
              <a:t>sum(</a:t>
            </a:r>
            <a:r>
              <a:rPr lang="en-US" sz="2800" b="1" dirty="0" smtClean="0">
                <a:solidFill>
                  <a:srgbClr val="FFFFFF">
                    <a:lumMod val="50000"/>
                  </a:srgbClr>
                </a:solidFill>
                <a:latin typeface="Courier New" pitchFamily="1" charset="0"/>
              </a:rPr>
              <a:t>list</a:t>
            </a:r>
            <a:r>
              <a:rPr lang="en-US" sz="2800" b="1" dirty="0" smtClean="0">
                <a:solidFill>
                  <a:srgbClr val="000000"/>
                </a:solidFill>
                <a:latin typeface="Courier New" pitchFamily="1" charset="0"/>
              </a:rPr>
              <a:t>(range(1,101</a:t>
            </a:r>
            <a:r>
              <a:rPr lang="en-US" sz="2800" b="1" dirty="0">
                <a:solidFill>
                  <a:srgbClr val="000000"/>
                </a:solidFill>
                <a:latin typeface="Courier New" pitchFamily="1" charset="0"/>
              </a:rPr>
              <a:t>)))</a:t>
            </a:r>
          </a:p>
          <a:p>
            <a:pPr>
              <a:spcBef>
                <a:spcPct val="50000"/>
              </a:spcBef>
            </a:pPr>
            <a:r>
              <a:rPr lang="en-US" sz="3200" b="1" dirty="0" smtClean="0">
                <a:solidFill>
                  <a:srgbClr val="C00000"/>
                </a:solidFill>
                <a:latin typeface="Courier New" pitchFamily="1" charset="0"/>
              </a:rPr>
              <a:t>5050</a:t>
            </a:r>
            <a:endParaRPr lang="en-US" sz="3200" b="1" dirty="0">
              <a:solidFill>
                <a:srgbClr val="C00000"/>
              </a:solidFill>
              <a:latin typeface="Courier New" pitchFamily="1" charset="0"/>
            </a:endParaRPr>
          </a:p>
        </p:txBody>
      </p:sp>
      <p:sp>
        <p:nvSpPr>
          <p:cNvPr id="26" name="Text Box 2"/>
          <p:cNvSpPr txBox="1">
            <a:spLocks noChangeArrowheads="1"/>
          </p:cNvSpPr>
          <p:nvPr>
            <p:custDataLst>
              <p:tags r:id="rId5"/>
            </p:custDataLst>
          </p:nvPr>
        </p:nvSpPr>
        <p:spPr bwMode="auto">
          <a:xfrm>
            <a:off x="381000" y="258763"/>
            <a:ext cx="6248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latin typeface="Courier New" pitchFamily="1" charset="0"/>
              </a:rPr>
              <a:t>sum </a:t>
            </a:r>
            <a:r>
              <a:rPr lang="en-US" sz="4200" i="1" dirty="0" smtClean="0">
                <a:latin typeface="Cambria" panose="02040503050406030204" pitchFamily="18" charset="0"/>
              </a:rPr>
              <a:t>and  </a:t>
            </a:r>
            <a:r>
              <a:rPr lang="en-US" sz="4200" b="1" dirty="0" smtClean="0">
                <a:latin typeface="Courier New" pitchFamily="1" charset="0"/>
              </a:rPr>
              <a:t> </a:t>
            </a:r>
            <a:r>
              <a:rPr lang="en-US" sz="4200" b="1" dirty="0">
                <a:latin typeface="Courier New" pitchFamily="1" charset="0"/>
              </a:rPr>
              <a:t>range</a:t>
            </a:r>
            <a:endParaRPr lang="en-US" sz="4200" dirty="0"/>
          </a:p>
        </p:txBody>
      </p:sp>
      <p:sp>
        <p:nvSpPr>
          <p:cNvPr id="27" name="Rectangle 26"/>
          <p:cNvSpPr/>
          <p:nvPr/>
        </p:nvSpPr>
        <p:spPr>
          <a:xfrm>
            <a:off x="3655655" y="610099"/>
            <a:ext cx="481222" cy="338554"/>
          </a:xfrm>
          <a:prstGeom prst="rect">
            <a:avLst/>
          </a:prstGeom>
        </p:spPr>
        <p:txBody>
          <a:bodyPr wrap="none">
            <a:spAutoFit/>
          </a:bodyPr>
          <a:lstStyle/>
          <a:p>
            <a:r>
              <a:rPr lang="en-US" sz="1600" b="1" dirty="0" smtClean="0">
                <a:latin typeface="Cambria" pitchFamily="18" charset="0"/>
              </a:rPr>
              <a:t>list</a:t>
            </a:r>
            <a:endParaRPr lang="en-US" sz="1600" dirty="0"/>
          </a:p>
        </p:txBody>
      </p:sp>
      <p:sp>
        <p:nvSpPr>
          <p:cNvPr id="3" name="Rectangle 2"/>
          <p:cNvSpPr/>
          <p:nvPr/>
        </p:nvSpPr>
        <p:spPr>
          <a:xfrm>
            <a:off x="457200" y="3957360"/>
            <a:ext cx="8305800" cy="584775"/>
          </a:xfrm>
          <a:prstGeom prst="rect">
            <a:avLst/>
          </a:prstGeom>
        </p:spPr>
        <p:txBody>
          <a:bodyPr wrap="square">
            <a:spAutoFit/>
          </a:bodyPr>
          <a:lstStyle/>
          <a:p>
            <a:pPr algn="ctr"/>
            <a:r>
              <a:rPr lang="en-US" sz="3200" b="1" dirty="0" smtClean="0">
                <a:solidFill>
                  <a:srgbClr val="000000"/>
                </a:solidFill>
                <a:latin typeface="Courier New" pitchFamily="1" charset="0"/>
              </a:rPr>
              <a:t>1 + 2 + 3 + ... + 98 + 99 + 100</a:t>
            </a:r>
            <a:endParaRPr lang="en-US" sz="3200" dirty="0"/>
          </a:p>
        </p:txBody>
      </p:sp>
      <p:sp>
        <p:nvSpPr>
          <p:cNvPr id="4" name="Arc 3"/>
          <p:cNvSpPr/>
          <p:nvPr/>
        </p:nvSpPr>
        <p:spPr bwMode="auto">
          <a:xfrm rot="5400000">
            <a:off x="3124818" y="1007358"/>
            <a:ext cx="2776716" cy="7162801"/>
          </a:xfrm>
          <a:prstGeom prst="arc">
            <a:avLst>
              <a:gd name="adj1" fmla="val 16224467"/>
              <a:gd name="adj2" fmla="val 5397518"/>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 name="TextBox 4"/>
          <p:cNvSpPr txBox="1"/>
          <p:nvPr/>
        </p:nvSpPr>
        <p:spPr>
          <a:xfrm>
            <a:off x="6306234" y="5621635"/>
            <a:ext cx="646331" cy="461665"/>
          </a:xfrm>
          <a:prstGeom prst="rect">
            <a:avLst/>
          </a:prstGeom>
          <a:solidFill>
            <a:schemeClr val="bg1"/>
          </a:solidFill>
          <a:ln>
            <a:solidFill>
              <a:srgbClr val="FF0000"/>
            </a:solidFill>
          </a:ln>
        </p:spPr>
        <p:txBody>
          <a:bodyPr wrap="none" rtlCol="0">
            <a:spAutoFit/>
          </a:bodyPr>
          <a:lstStyle/>
          <a:p>
            <a:r>
              <a:rPr lang="en-US" dirty="0" smtClean="0">
                <a:latin typeface="Calibri" panose="020F0502020204030204" pitchFamily="34" charset="0"/>
              </a:rPr>
              <a:t>101</a:t>
            </a:r>
            <a:endParaRPr lang="en-US" dirty="0">
              <a:latin typeface="Calibri" panose="020F0502020204030204" pitchFamily="34" charset="0"/>
            </a:endParaRPr>
          </a:p>
        </p:txBody>
      </p:sp>
      <p:sp>
        <p:nvSpPr>
          <p:cNvPr id="31" name="Arc 30"/>
          <p:cNvSpPr/>
          <p:nvPr/>
        </p:nvSpPr>
        <p:spPr bwMode="auto">
          <a:xfrm rot="5400000">
            <a:off x="3358863" y="2262197"/>
            <a:ext cx="1816673" cy="4724400"/>
          </a:xfrm>
          <a:prstGeom prst="arc">
            <a:avLst>
              <a:gd name="adj1" fmla="val 16224467"/>
              <a:gd name="adj2" fmla="val 5397518"/>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3" name="Arc 32"/>
          <p:cNvSpPr/>
          <p:nvPr/>
        </p:nvSpPr>
        <p:spPr bwMode="auto">
          <a:xfrm rot="5400000">
            <a:off x="3509687" y="3199849"/>
            <a:ext cx="1282415" cy="2671011"/>
          </a:xfrm>
          <a:prstGeom prst="arc">
            <a:avLst>
              <a:gd name="adj1" fmla="val 16224467"/>
              <a:gd name="adj2" fmla="val 5397518"/>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4" name="TextBox 33"/>
          <p:cNvSpPr txBox="1"/>
          <p:nvPr/>
        </p:nvSpPr>
        <p:spPr>
          <a:xfrm>
            <a:off x="5486400" y="5239776"/>
            <a:ext cx="646331" cy="461665"/>
          </a:xfrm>
          <a:prstGeom prst="rect">
            <a:avLst/>
          </a:prstGeom>
          <a:solidFill>
            <a:schemeClr val="bg1"/>
          </a:solidFill>
          <a:ln>
            <a:solidFill>
              <a:srgbClr val="FF0000"/>
            </a:solidFill>
          </a:ln>
        </p:spPr>
        <p:txBody>
          <a:bodyPr wrap="none" rtlCol="0">
            <a:spAutoFit/>
          </a:bodyPr>
          <a:lstStyle/>
          <a:p>
            <a:r>
              <a:rPr lang="en-US" dirty="0" smtClean="0">
                <a:latin typeface="Calibri" panose="020F0502020204030204" pitchFamily="34" charset="0"/>
              </a:rPr>
              <a:t>101</a:t>
            </a:r>
            <a:endParaRPr lang="en-US" dirty="0">
              <a:latin typeface="Calibri" panose="020F0502020204030204" pitchFamily="34" charset="0"/>
            </a:endParaRPr>
          </a:p>
        </p:txBody>
      </p:sp>
      <p:sp>
        <p:nvSpPr>
          <p:cNvPr id="35" name="TextBox 34"/>
          <p:cNvSpPr txBox="1"/>
          <p:nvPr/>
        </p:nvSpPr>
        <p:spPr>
          <a:xfrm>
            <a:off x="4587932" y="4845277"/>
            <a:ext cx="646331" cy="461665"/>
          </a:xfrm>
          <a:prstGeom prst="rect">
            <a:avLst/>
          </a:prstGeom>
          <a:solidFill>
            <a:schemeClr val="bg1"/>
          </a:solidFill>
          <a:ln>
            <a:solidFill>
              <a:srgbClr val="FF0000"/>
            </a:solidFill>
          </a:ln>
        </p:spPr>
        <p:txBody>
          <a:bodyPr wrap="none" rtlCol="0">
            <a:spAutoFit/>
          </a:bodyPr>
          <a:lstStyle/>
          <a:p>
            <a:r>
              <a:rPr lang="en-US" dirty="0" smtClean="0">
                <a:latin typeface="Calibri" panose="020F0502020204030204" pitchFamily="34" charset="0"/>
              </a:rPr>
              <a:t>101</a:t>
            </a:r>
            <a:endParaRPr lang="en-US" dirty="0">
              <a:latin typeface="Calibri" panose="020F0502020204030204" pitchFamily="34" charset="0"/>
            </a:endParaRPr>
          </a:p>
        </p:txBody>
      </p:sp>
      <p:sp>
        <p:nvSpPr>
          <p:cNvPr id="36" name="TextBox 35"/>
          <p:cNvSpPr txBox="1"/>
          <p:nvPr/>
        </p:nvSpPr>
        <p:spPr>
          <a:xfrm>
            <a:off x="7206838" y="6274764"/>
            <a:ext cx="1768433" cy="369332"/>
          </a:xfrm>
          <a:prstGeom prst="rect">
            <a:avLst/>
          </a:prstGeom>
          <a:solidFill>
            <a:srgbClr val="FFE5F4"/>
          </a:solidFill>
          <a:ln>
            <a:noFill/>
          </a:ln>
        </p:spPr>
        <p:txBody>
          <a:bodyPr wrap="none" rtlCol="0">
            <a:spAutoFit/>
          </a:bodyPr>
          <a:lstStyle/>
          <a:p>
            <a:r>
              <a:rPr lang="en-US" sz="1800" b="1" dirty="0" smtClean="0">
                <a:solidFill>
                  <a:srgbClr val="FF0000"/>
                </a:solidFill>
                <a:latin typeface="Calibri" panose="020F0502020204030204" pitchFamily="34" charset="0"/>
              </a:rPr>
              <a:t>50</a:t>
            </a:r>
            <a:r>
              <a:rPr lang="en-US" sz="1800" dirty="0" smtClean="0">
                <a:latin typeface="Calibri" panose="020F0502020204030204" pitchFamily="34" charset="0"/>
              </a:rPr>
              <a:t> 101's == </a:t>
            </a:r>
            <a:r>
              <a:rPr lang="en-US" sz="1800" b="1" dirty="0" smtClean="0">
                <a:solidFill>
                  <a:srgbClr val="C00000"/>
                </a:solidFill>
                <a:latin typeface="Calibri" panose="020F0502020204030204" pitchFamily="34" charset="0"/>
              </a:rPr>
              <a:t>5050</a:t>
            </a:r>
            <a:endParaRPr lang="en-US" sz="1800" b="1" dirty="0">
              <a:solidFill>
                <a:srgbClr val="C00000"/>
              </a:solidFill>
              <a:latin typeface="Calibri" panose="020F0502020204030204" pitchFamily="34" charset="0"/>
            </a:endParaRPr>
          </a:p>
        </p:txBody>
      </p:sp>
      <p:sp>
        <p:nvSpPr>
          <p:cNvPr id="6" name="Rectangle 5"/>
          <p:cNvSpPr/>
          <p:nvPr/>
        </p:nvSpPr>
        <p:spPr>
          <a:xfrm>
            <a:off x="3735965" y="4427141"/>
            <a:ext cx="801823" cy="338554"/>
          </a:xfrm>
          <a:prstGeom prst="rect">
            <a:avLst/>
          </a:prstGeom>
        </p:spPr>
        <p:txBody>
          <a:bodyPr wrap="none">
            <a:spAutoFit/>
          </a:bodyPr>
          <a:lstStyle/>
          <a:p>
            <a:r>
              <a:rPr lang="en-US" sz="1600" b="1" dirty="0" smtClean="0">
                <a:solidFill>
                  <a:srgbClr val="C00000"/>
                </a:solidFill>
                <a:latin typeface="Courier New" pitchFamily="1" charset="0"/>
              </a:rPr>
              <a:t>50+51</a:t>
            </a:r>
            <a:endParaRPr lang="en-US" sz="1600" dirty="0">
              <a:solidFill>
                <a:srgbClr val="C00000"/>
              </a:solidFill>
            </a:endParaRPr>
          </a:p>
        </p:txBody>
      </p:sp>
    </p:spTree>
    <p:extLst>
      <p:ext uri="{BB962C8B-B14F-4D97-AF65-F5344CB8AC3E}">
        <p14:creationId xmlns:p14="http://schemas.microsoft.com/office/powerpoint/2010/main" val="39436399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2"/>
          <p:cNvSpPr txBox="1">
            <a:spLocks noChangeArrowheads="1"/>
          </p:cNvSpPr>
          <p:nvPr>
            <p:custDataLst>
              <p:tags r:id="rId1"/>
            </p:custDataLst>
          </p:nvPr>
        </p:nvSpPr>
        <p:spPr bwMode="auto">
          <a:xfrm>
            <a:off x="344488" y="258763"/>
            <a:ext cx="50657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7200" dirty="0" smtClean="0">
                <a:latin typeface="Cambria" pitchFamily="18" charset="0"/>
              </a:rPr>
              <a:t>Data</a:t>
            </a:r>
            <a:endParaRPr lang="en-US" sz="7200" dirty="0">
              <a:latin typeface="Cambria" pitchFamily="18" charset="0"/>
            </a:endParaRPr>
          </a:p>
        </p:txBody>
      </p:sp>
      <p:sp>
        <p:nvSpPr>
          <p:cNvPr id="16" name="Text Box 2"/>
          <p:cNvSpPr txBox="1">
            <a:spLocks noChangeArrowheads="1"/>
          </p:cNvSpPr>
          <p:nvPr>
            <p:custDataLst>
              <p:tags r:id="rId2"/>
            </p:custDataLst>
          </p:nvPr>
        </p:nvSpPr>
        <p:spPr bwMode="auto">
          <a:xfrm>
            <a:off x="344488" y="1611492"/>
            <a:ext cx="50657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7200" dirty="0" smtClean="0">
                <a:latin typeface="Cambria" pitchFamily="18" charset="0"/>
              </a:rPr>
              <a:t>Functions</a:t>
            </a:r>
            <a:endParaRPr lang="en-US" sz="7200" dirty="0">
              <a:latin typeface="Cambria" pitchFamily="18" charset="0"/>
            </a:endParaRPr>
          </a:p>
        </p:txBody>
      </p:sp>
      <p:sp>
        <p:nvSpPr>
          <p:cNvPr id="17" name="Text Box 2"/>
          <p:cNvSpPr txBox="1">
            <a:spLocks noChangeArrowheads="1"/>
          </p:cNvSpPr>
          <p:nvPr>
            <p:custDataLst>
              <p:tags r:id="rId3"/>
            </p:custDataLst>
          </p:nvPr>
        </p:nvSpPr>
        <p:spPr bwMode="auto">
          <a:xfrm>
            <a:off x="4495800" y="5124271"/>
            <a:ext cx="4419600" cy="1200329"/>
          </a:xfrm>
          <a:prstGeom prst="rect">
            <a:avLst/>
          </a:prstGeom>
          <a:solidFill>
            <a:srgbClr val="FAEFD2"/>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7200" i="1" dirty="0" smtClean="0">
                <a:latin typeface="Cambria" pitchFamily="18" charset="0"/>
              </a:rPr>
              <a:t>…together </a:t>
            </a:r>
            <a:endParaRPr lang="en-US" sz="7200" i="1" dirty="0">
              <a:latin typeface="Cambria" pitchFamily="18" charset="0"/>
            </a:endParaRPr>
          </a:p>
        </p:txBody>
      </p:sp>
      <p:sp>
        <p:nvSpPr>
          <p:cNvPr id="2" name="TextBox 1"/>
          <p:cNvSpPr txBox="1"/>
          <p:nvPr/>
        </p:nvSpPr>
        <p:spPr>
          <a:xfrm>
            <a:off x="5334000" y="566539"/>
            <a:ext cx="2743200" cy="584775"/>
          </a:xfrm>
          <a:prstGeom prst="rect">
            <a:avLst/>
          </a:prstGeom>
          <a:noFill/>
        </p:spPr>
        <p:txBody>
          <a:bodyPr wrap="square" rtlCol="0">
            <a:spAutoFit/>
          </a:bodyPr>
          <a:lstStyle/>
          <a:p>
            <a:pPr algn="ctr"/>
            <a:r>
              <a:rPr lang="en-US" sz="3200" b="1" dirty="0" smtClean="0">
                <a:latin typeface="Courier New" pitchFamily="49" charset="0"/>
                <a:cs typeface="Courier New" pitchFamily="49" charset="0"/>
              </a:rPr>
              <a:t>[8,9,10]</a:t>
            </a:r>
            <a:endParaRPr lang="en-US" sz="3200" b="1" dirty="0">
              <a:latin typeface="Courier New" pitchFamily="49" charset="0"/>
              <a:cs typeface="Courier New" pitchFamily="49" charset="0"/>
            </a:endParaRPr>
          </a:p>
        </p:txBody>
      </p:sp>
      <p:sp>
        <p:nvSpPr>
          <p:cNvPr id="19" name="TextBox 18"/>
          <p:cNvSpPr txBox="1"/>
          <p:nvPr/>
        </p:nvSpPr>
        <p:spPr>
          <a:xfrm>
            <a:off x="5506244" y="1919268"/>
            <a:ext cx="2398712" cy="584775"/>
          </a:xfrm>
          <a:prstGeom prst="rect">
            <a:avLst/>
          </a:prstGeom>
          <a:noFill/>
        </p:spPr>
        <p:txBody>
          <a:bodyPr wrap="square" rtlCol="0">
            <a:spAutoFit/>
          </a:bodyPr>
          <a:lstStyle/>
          <a:p>
            <a:pPr algn="ctr"/>
            <a:r>
              <a:rPr lang="en-US" sz="3200" b="1" dirty="0" err="1" smtClean="0">
                <a:latin typeface="Courier New" pitchFamily="49" charset="0"/>
                <a:cs typeface="Courier New" pitchFamily="49" charset="0"/>
              </a:rPr>
              <a:t>sq</a:t>
            </a:r>
            <a:r>
              <a:rPr lang="en-US" sz="3200" b="1" dirty="0" smtClean="0">
                <a:latin typeface="Courier New" pitchFamily="49" charset="0"/>
                <a:cs typeface="Courier New" pitchFamily="49" charset="0"/>
              </a:rPr>
              <a:t>( )</a:t>
            </a:r>
            <a:endParaRPr lang="en-US" sz="3200" b="1" dirty="0">
              <a:latin typeface="Courier New" pitchFamily="49" charset="0"/>
              <a:cs typeface="Courier New" pitchFamily="49" charset="0"/>
            </a:endParaRPr>
          </a:p>
        </p:txBody>
      </p:sp>
      <p:sp>
        <p:nvSpPr>
          <p:cNvPr id="20" name="TextBox 19"/>
          <p:cNvSpPr txBox="1"/>
          <p:nvPr/>
        </p:nvSpPr>
        <p:spPr>
          <a:xfrm>
            <a:off x="5257800" y="3505200"/>
            <a:ext cx="2971800" cy="584775"/>
          </a:xfrm>
          <a:prstGeom prst="rect">
            <a:avLst/>
          </a:prstGeom>
          <a:noFill/>
        </p:spPr>
        <p:txBody>
          <a:bodyPr wrap="square" rtlCol="0">
            <a:spAutoFit/>
          </a:bodyPr>
          <a:lstStyle/>
          <a:p>
            <a:pPr algn="ctr"/>
            <a:r>
              <a:rPr lang="en-US" sz="3200" b="1" dirty="0" smtClean="0">
                <a:solidFill>
                  <a:srgbClr val="DA740E"/>
                </a:solidFill>
                <a:latin typeface="Courier New" pitchFamily="49" charset="0"/>
                <a:cs typeface="Courier New" pitchFamily="49" charset="0"/>
              </a:rPr>
              <a:t>[64,81,100]</a:t>
            </a:r>
            <a:endParaRPr lang="en-US" sz="3200" b="1" dirty="0">
              <a:solidFill>
                <a:srgbClr val="DA740E"/>
              </a:solidFill>
              <a:latin typeface="Courier New" pitchFamily="49" charset="0"/>
              <a:cs typeface="Courier New" pitchFamily="49" charset="0"/>
            </a:endParaRPr>
          </a:p>
        </p:txBody>
      </p:sp>
      <p:sp>
        <p:nvSpPr>
          <p:cNvPr id="4" name="Down Arrow 3"/>
          <p:cNvSpPr/>
          <p:nvPr/>
        </p:nvSpPr>
        <p:spPr bwMode="auto">
          <a:xfrm>
            <a:off x="6400800" y="2667000"/>
            <a:ext cx="533400" cy="685800"/>
          </a:xfrm>
          <a:prstGeom prst="downArrow">
            <a:avLst/>
          </a:prstGeom>
          <a:solidFill>
            <a:srgbClr val="FAEFD2"/>
          </a:solidFill>
          <a:ln w="19050" cap="flat" cmpd="sng" algn="ctr">
            <a:solidFill>
              <a:srgbClr val="DA74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TextBox 2"/>
          <p:cNvSpPr txBox="1"/>
          <p:nvPr/>
        </p:nvSpPr>
        <p:spPr>
          <a:xfrm>
            <a:off x="4495800" y="4267200"/>
            <a:ext cx="4419600" cy="400110"/>
          </a:xfrm>
          <a:prstGeom prst="rect">
            <a:avLst/>
          </a:prstGeom>
          <a:solidFill>
            <a:srgbClr val="FAEFD2"/>
          </a:solidFill>
        </p:spPr>
        <p:txBody>
          <a:bodyPr wrap="square" rtlCol="0">
            <a:spAutoFit/>
          </a:bodyPr>
          <a:lstStyle/>
          <a:p>
            <a:pPr algn="ctr"/>
            <a:r>
              <a:rPr lang="en-US" sz="2000" b="1" dirty="0" smtClean="0">
                <a:latin typeface="Courier New" panose="02070309020205020404" pitchFamily="49" charset="0"/>
                <a:cs typeface="Courier New" panose="02070309020205020404" pitchFamily="49" charset="0"/>
              </a:rPr>
              <a:t>[ </a:t>
            </a:r>
            <a:r>
              <a:rPr lang="en-US" sz="2000" b="1" dirty="0" err="1" smtClean="0">
                <a:latin typeface="Courier New" panose="02070309020205020404" pitchFamily="49" charset="0"/>
                <a:cs typeface="Courier New" panose="02070309020205020404" pitchFamily="49" charset="0"/>
              </a:rPr>
              <a:t>sq</a:t>
            </a:r>
            <a:r>
              <a:rPr lang="en-US" sz="2000" b="1" dirty="0" smtClean="0">
                <a:latin typeface="Courier New" panose="02070309020205020404" pitchFamily="49" charset="0"/>
                <a:cs typeface="Courier New" panose="02070309020205020404" pitchFamily="49" charset="0"/>
              </a:rPr>
              <a:t>(x) </a:t>
            </a:r>
            <a:r>
              <a:rPr lang="en-US" sz="2000" b="1" dirty="0" smtClean="0">
                <a:solidFill>
                  <a:srgbClr val="DA740E"/>
                </a:solidFill>
                <a:latin typeface="Courier New" panose="02070309020205020404" pitchFamily="49" charset="0"/>
                <a:cs typeface="Courier New" panose="02070309020205020404" pitchFamily="49" charset="0"/>
              </a:rPr>
              <a:t>for</a:t>
            </a:r>
            <a:r>
              <a:rPr lang="en-US" sz="2000" b="1" dirty="0" smtClean="0">
                <a:latin typeface="Courier New" panose="02070309020205020404" pitchFamily="49" charset="0"/>
                <a:cs typeface="Courier New" panose="02070309020205020404" pitchFamily="49" charset="0"/>
              </a:rPr>
              <a:t> x </a:t>
            </a:r>
            <a:r>
              <a:rPr lang="en-US" sz="2000" b="1" dirty="0" smtClean="0">
                <a:solidFill>
                  <a:srgbClr val="DA740E"/>
                </a:solidFill>
                <a:latin typeface="Courier New" panose="02070309020205020404" pitchFamily="49" charset="0"/>
                <a:cs typeface="Courier New" panose="02070309020205020404" pitchFamily="49" charset="0"/>
              </a:rPr>
              <a:t>in</a:t>
            </a:r>
            <a:r>
              <a:rPr lang="en-US" sz="2000" b="1" dirty="0" smtClean="0">
                <a:latin typeface="Courier New" panose="02070309020205020404" pitchFamily="49" charset="0"/>
                <a:cs typeface="Courier New" panose="02070309020205020404" pitchFamily="49" charset="0"/>
              </a:rPr>
              <a:t> </a:t>
            </a:r>
            <a:r>
              <a:rPr lang="en-US" sz="2000" b="1" dirty="0" smtClean="0">
                <a:solidFill>
                  <a:srgbClr val="0D1EFE"/>
                </a:solidFill>
                <a:latin typeface="Courier New" panose="02070309020205020404" pitchFamily="49" charset="0"/>
                <a:cs typeface="Courier New" panose="02070309020205020404" pitchFamily="49" charset="0"/>
              </a:rPr>
              <a:t>[8,9,10]</a:t>
            </a:r>
            <a:r>
              <a:rPr lang="en-US" sz="2000" b="1" dirty="0" smtClean="0">
                <a:latin typeface="Courier New" panose="02070309020205020404" pitchFamily="49" charset="0"/>
                <a:cs typeface="Courier New" panose="02070309020205020404" pitchFamily="49" charset="0"/>
              </a:rPr>
              <a:t> ]</a:t>
            </a:r>
            <a:endParaRPr lang="en-US" sz="20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6008124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7200" y="2232660"/>
            <a:ext cx="8382000" cy="3939540"/>
          </a:xfrm>
          <a:prstGeom prst="rect">
            <a:avLst/>
          </a:prstGeom>
        </p:spPr>
      </p:pic>
      <p:sp>
        <p:nvSpPr>
          <p:cNvPr id="26626" name="Text Box 2"/>
          <p:cNvSpPr txBox="1">
            <a:spLocks noChangeArrowheads="1"/>
          </p:cNvSpPr>
          <p:nvPr>
            <p:custDataLst>
              <p:tags r:id="rId1"/>
            </p:custDataLst>
          </p:nvPr>
        </p:nvSpPr>
        <p:spPr bwMode="auto">
          <a:xfrm>
            <a:off x="347730" y="290659"/>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dirty="0" smtClean="0">
                <a:latin typeface="Cambria" pitchFamily="18" charset="0"/>
              </a:rPr>
              <a:t>Various approaches...</a:t>
            </a:r>
            <a:endParaRPr lang="en-US" sz="4200" dirty="0">
              <a:latin typeface="Cambria" pitchFamily="18" charset="0"/>
            </a:endParaRPr>
          </a:p>
        </p:txBody>
      </p:sp>
      <p:grpSp>
        <p:nvGrpSpPr>
          <p:cNvPr id="26629" name="Group 20"/>
          <p:cNvGrpSpPr>
            <a:grpSpLocks/>
          </p:cNvGrpSpPr>
          <p:nvPr>
            <p:custDataLst>
              <p:tags r:id="rId2"/>
            </p:custDataLst>
          </p:nvPr>
        </p:nvGrpSpPr>
        <p:grpSpPr bwMode="auto">
          <a:xfrm>
            <a:off x="8414726" y="6078923"/>
            <a:ext cx="407670" cy="485387"/>
            <a:chOff x="2928" y="1051"/>
            <a:chExt cx="840" cy="957"/>
          </a:xfrm>
        </p:grpSpPr>
        <p:sp>
          <p:nvSpPr>
            <p:cNvPr id="26637" name="Freeform 21"/>
            <p:cNvSpPr>
              <a:spLocks/>
            </p:cNvSpPr>
            <p:nvPr>
              <p:custDataLst>
                <p:tags r:id="rId3"/>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6638" name="Oval 22"/>
            <p:cNvSpPr>
              <a:spLocks noChangeArrowheads="1"/>
            </p:cNvSpPr>
            <p:nvPr>
              <p:custDataLst>
                <p:tags r:id="rId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6639" name="Oval 23"/>
            <p:cNvSpPr>
              <a:spLocks noChangeArrowheads="1"/>
            </p:cNvSpPr>
            <p:nvPr>
              <p:custDataLst>
                <p:tags r:id="rId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0" name="Oval 24"/>
            <p:cNvSpPr>
              <a:spLocks noChangeArrowheads="1"/>
            </p:cNvSpPr>
            <p:nvPr>
              <p:custDataLst>
                <p:tags r:id="rId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1" name="Oval 25"/>
            <p:cNvSpPr>
              <a:spLocks noChangeArrowheads="1"/>
            </p:cNvSpPr>
            <p:nvPr>
              <p:custDataLst>
                <p:tags r:id="rId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2" name="Oval 26"/>
            <p:cNvSpPr>
              <a:spLocks noChangeArrowheads="1"/>
            </p:cNvSpPr>
            <p:nvPr>
              <p:custDataLst>
                <p:tags r:id="rId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3" name="Oval 27"/>
            <p:cNvSpPr>
              <a:spLocks noChangeArrowheads="1"/>
            </p:cNvSpPr>
            <p:nvPr>
              <p:custDataLst>
                <p:tags r:id="rId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4" name="Oval 28"/>
            <p:cNvSpPr>
              <a:spLocks noChangeArrowheads="1"/>
            </p:cNvSpPr>
            <p:nvPr>
              <p:custDataLst>
                <p:tags r:id="rId1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5" name="AutoShape 29"/>
            <p:cNvSpPr>
              <a:spLocks noChangeArrowheads="1"/>
            </p:cNvSpPr>
            <p:nvPr>
              <p:custDataLst>
                <p:tags r:id="rId1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6646" name="Freeform 30"/>
            <p:cNvSpPr>
              <a:spLocks/>
            </p:cNvSpPr>
            <p:nvPr>
              <p:custDataLst>
                <p:tags r:id="rId1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6647" name="Freeform 31"/>
            <p:cNvSpPr>
              <a:spLocks/>
            </p:cNvSpPr>
            <p:nvPr>
              <p:custDataLst>
                <p:tags r:id="rId1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6648" name="Freeform 32"/>
            <p:cNvSpPr>
              <a:spLocks/>
            </p:cNvSpPr>
            <p:nvPr>
              <p:custDataLst>
                <p:tags r:id="rId1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6649" name="Freeform 33"/>
            <p:cNvSpPr>
              <a:spLocks/>
            </p:cNvSpPr>
            <p:nvPr>
              <p:custDataLst>
                <p:tags r:id="rId1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0" name="Text Box 10"/>
          <p:cNvSpPr txBox="1">
            <a:spLocks noChangeArrowheads="1"/>
          </p:cNvSpPr>
          <p:nvPr/>
        </p:nvSpPr>
        <p:spPr bwMode="auto">
          <a:xfrm>
            <a:off x="6934200" y="6027119"/>
            <a:ext cx="1524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200" dirty="0" smtClean="0">
                <a:solidFill>
                  <a:srgbClr val="0A8E12"/>
                </a:solidFill>
                <a:latin typeface="Cambria" pitchFamily="18" charset="0"/>
              </a:rPr>
              <a:t>Eye, Eye, Eye!</a:t>
            </a:r>
            <a:endParaRPr lang="en-US" sz="1200" dirty="0">
              <a:solidFill>
                <a:srgbClr val="0A8E12"/>
              </a:solidFill>
              <a:latin typeface="Cambria" pitchFamily="18" charset="0"/>
            </a:endParaRPr>
          </a:p>
        </p:txBody>
      </p:sp>
      <p:sp>
        <p:nvSpPr>
          <p:cNvPr id="3" name="Right Arrow 2"/>
          <p:cNvSpPr/>
          <p:nvPr/>
        </p:nvSpPr>
        <p:spPr bwMode="auto">
          <a:xfrm rot="19714589">
            <a:off x="693183" y="5167418"/>
            <a:ext cx="674753" cy="510444"/>
          </a:xfrm>
          <a:prstGeom prst="rightArrow">
            <a:avLst/>
          </a:prstGeom>
          <a:solidFill>
            <a:schemeClr val="accent2">
              <a:lumMod val="40000"/>
              <a:lumOff val="60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 name="TextBox 4"/>
          <p:cNvSpPr txBox="1"/>
          <p:nvPr/>
        </p:nvSpPr>
        <p:spPr>
          <a:xfrm>
            <a:off x="1494131" y="1394686"/>
            <a:ext cx="6308137" cy="461665"/>
          </a:xfrm>
          <a:prstGeom prst="rect">
            <a:avLst/>
          </a:prstGeom>
          <a:noFill/>
        </p:spPr>
        <p:txBody>
          <a:bodyPr wrap="none" rtlCol="0">
            <a:spAutoFit/>
          </a:bodyPr>
          <a:lstStyle/>
          <a:p>
            <a:pPr algn="ctr"/>
            <a:r>
              <a:rPr lang="en-US" dirty="0" smtClean="0"/>
              <a:t>many options for </a:t>
            </a:r>
            <a:r>
              <a:rPr lang="en-US" b="1" i="1" dirty="0" smtClean="0">
                <a:solidFill>
                  <a:schemeClr val="accent2">
                    <a:lumMod val="60000"/>
                    <a:lumOff val="40000"/>
                  </a:schemeClr>
                </a:solidFill>
              </a:rPr>
              <a:t>mapping</a:t>
            </a:r>
            <a:r>
              <a:rPr lang="en-US" i="1" dirty="0" smtClean="0"/>
              <a:t> </a:t>
            </a:r>
            <a:r>
              <a:rPr lang="en-US" dirty="0" smtClean="0"/>
              <a:t>a function onto a list:</a:t>
            </a:r>
            <a:endParaRPr lang="en-US" dirty="0"/>
          </a:p>
        </p:txBody>
      </p:sp>
    </p:spTree>
    <p:extLst>
      <p:ext uri="{BB962C8B-B14F-4D97-AF65-F5344CB8AC3E}">
        <p14:creationId xmlns:p14="http://schemas.microsoft.com/office/powerpoint/2010/main" val="20868993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custDataLst>
              <p:tags r:id="rId1"/>
            </p:custDataLst>
          </p:nvPr>
        </p:nvSpPr>
        <p:spPr bwMode="auto">
          <a:xfrm>
            <a:off x="347730" y="290659"/>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dirty="0">
                <a:latin typeface="Cambria" pitchFamily="18" charset="0"/>
              </a:rPr>
              <a:t>List Comprehensions</a:t>
            </a:r>
          </a:p>
        </p:txBody>
      </p:sp>
      <p:grpSp>
        <p:nvGrpSpPr>
          <p:cNvPr id="26629" name="Group 20"/>
          <p:cNvGrpSpPr>
            <a:grpSpLocks/>
          </p:cNvGrpSpPr>
          <p:nvPr>
            <p:custDataLst>
              <p:tags r:id="rId2"/>
            </p:custDataLst>
          </p:nvPr>
        </p:nvGrpSpPr>
        <p:grpSpPr bwMode="auto">
          <a:xfrm>
            <a:off x="8588952" y="6244148"/>
            <a:ext cx="407670" cy="485387"/>
            <a:chOff x="2928" y="1051"/>
            <a:chExt cx="840" cy="957"/>
          </a:xfrm>
        </p:grpSpPr>
        <p:sp>
          <p:nvSpPr>
            <p:cNvPr id="26637" name="Freeform 21"/>
            <p:cNvSpPr>
              <a:spLocks/>
            </p:cNvSpPr>
            <p:nvPr>
              <p:custDataLst>
                <p:tags r:id="rId4"/>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6638" name="Oval 22"/>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6639" name="Oval 23"/>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0" name="Oval 24"/>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1" name="Oval 25"/>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2" name="Oval 26"/>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3" name="Oval 27"/>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4" name="Oval 28"/>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5" name="AutoShape 29"/>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6646" name="Freeform 30"/>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6647" name="Freeform 31"/>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6648" name="Freeform 32"/>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6649" name="Freeform 33"/>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0" name="Text Box 10"/>
          <p:cNvSpPr txBox="1">
            <a:spLocks noChangeArrowheads="1"/>
          </p:cNvSpPr>
          <p:nvPr/>
        </p:nvSpPr>
        <p:spPr bwMode="auto">
          <a:xfrm>
            <a:off x="7413226" y="5956425"/>
            <a:ext cx="152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dirty="0" smtClean="0">
                <a:solidFill>
                  <a:srgbClr val="0A8E12"/>
                </a:solidFill>
                <a:latin typeface="Cambria" pitchFamily="18" charset="0"/>
              </a:rPr>
              <a:t>What's the syntax saying here?</a:t>
            </a:r>
            <a:endParaRPr lang="en-US" sz="1200" dirty="0">
              <a:solidFill>
                <a:srgbClr val="0A8E12"/>
              </a:solidFill>
              <a:latin typeface="Cambria" pitchFamily="18" charset="0"/>
            </a:endParaRPr>
          </a:p>
        </p:txBody>
      </p:sp>
      <p:sp>
        <p:nvSpPr>
          <p:cNvPr id="25" name="Rounded Rectangle 24"/>
          <p:cNvSpPr/>
          <p:nvPr/>
        </p:nvSpPr>
        <p:spPr bwMode="auto">
          <a:xfrm>
            <a:off x="1295400" y="2783304"/>
            <a:ext cx="7592025" cy="1030287"/>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6" name="Text Box 10"/>
          <p:cNvSpPr txBox="1">
            <a:spLocks noChangeArrowheads="1"/>
          </p:cNvSpPr>
          <p:nvPr>
            <p:custDataLst>
              <p:tags r:id="rId3"/>
            </p:custDataLst>
          </p:nvPr>
        </p:nvSpPr>
        <p:spPr bwMode="auto">
          <a:xfrm>
            <a:off x="381000" y="3008313"/>
            <a:ext cx="8534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65000"/>
                  </a:schemeClr>
                </a:solidFill>
                <a:latin typeface="Courier New" pitchFamily="1" charset="0"/>
              </a:rPr>
              <a:t>&gt;&gt;&gt;</a:t>
            </a:r>
            <a:r>
              <a:rPr lang="en-US" sz="3200" b="1" dirty="0">
                <a:latin typeface="Courier New" pitchFamily="1" charset="0"/>
              </a:rPr>
              <a:t> [ 2*x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CA770E"/>
                </a:solidFill>
                <a:latin typeface="Courier New" pitchFamily="1" charset="0"/>
              </a:rPr>
              <a:t>in</a:t>
            </a:r>
            <a:r>
              <a:rPr lang="en-US" sz="3200" b="1" dirty="0">
                <a:latin typeface="Courier New" pitchFamily="1" charset="0"/>
              </a:rPr>
              <a:t> </a:t>
            </a:r>
            <a:r>
              <a:rPr lang="en-US" sz="3200" b="1" dirty="0">
                <a:solidFill>
                  <a:srgbClr val="0D1EFE"/>
                </a:solidFill>
                <a:latin typeface="Courier New" pitchFamily="1" charset="0"/>
              </a:rPr>
              <a:t>[0,1,2,3,4,5]</a:t>
            </a:r>
            <a:r>
              <a:rPr lang="en-US" sz="3200" b="1" dirty="0">
                <a:latin typeface="Courier New" pitchFamily="1" charset="0"/>
              </a:rPr>
              <a:t> </a:t>
            </a:r>
            <a:r>
              <a:rPr lang="en-US" sz="3200" b="1" dirty="0" smtClean="0">
                <a:latin typeface="Courier New" pitchFamily="1" charset="0"/>
              </a:rPr>
              <a:t>]</a:t>
            </a:r>
            <a:endParaRPr lang="en-US" sz="3200" b="1" dirty="0">
              <a:latin typeface="Courier New" pitchFamily="1" charset="0"/>
            </a:endParaRPr>
          </a:p>
        </p:txBody>
      </p:sp>
      <p:sp>
        <p:nvSpPr>
          <p:cNvPr id="27" name="Text Box 18"/>
          <p:cNvSpPr txBox="1">
            <a:spLocks noChangeArrowheads="1"/>
          </p:cNvSpPr>
          <p:nvPr/>
        </p:nvSpPr>
        <p:spPr bwMode="auto">
          <a:xfrm>
            <a:off x="6997354" y="3694964"/>
            <a:ext cx="1689446" cy="307777"/>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latin typeface="Calibri" panose="020F0502020204030204" pitchFamily="34" charset="0"/>
              </a:rPr>
              <a:t>List </a:t>
            </a:r>
            <a:r>
              <a:rPr lang="en-US" sz="1400" b="1" dirty="0" err="1" smtClean="0">
                <a:latin typeface="Calibri" panose="020F0502020204030204" pitchFamily="34" charset="0"/>
              </a:rPr>
              <a:t>Comprehenion</a:t>
            </a:r>
            <a:endParaRPr lang="en-US" sz="1400" b="1" dirty="0">
              <a:latin typeface="Calibri" panose="020F0502020204030204" pitchFamily="34" charset="0"/>
            </a:endParaRPr>
          </a:p>
        </p:txBody>
      </p:sp>
      <p:sp>
        <p:nvSpPr>
          <p:cNvPr id="29" name="Rectangle 28"/>
          <p:cNvSpPr/>
          <p:nvPr/>
        </p:nvSpPr>
        <p:spPr bwMode="auto">
          <a:xfrm>
            <a:off x="381000" y="4563035"/>
            <a:ext cx="6302188" cy="770965"/>
          </a:xfrm>
          <a:prstGeom prst="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1" name="Text Box 18"/>
          <p:cNvSpPr txBox="1">
            <a:spLocks noChangeArrowheads="1"/>
          </p:cNvSpPr>
          <p:nvPr/>
        </p:nvSpPr>
        <p:spPr bwMode="auto">
          <a:xfrm>
            <a:off x="5351929" y="4796117"/>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latin typeface="Calibri" panose="020F0502020204030204" pitchFamily="34" charset="0"/>
              </a:rPr>
              <a:t>result</a:t>
            </a:r>
            <a:endParaRPr lang="en-US" sz="1400" b="1" dirty="0">
              <a:latin typeface="Calibri" panose="020F0502020204030204" pitchFamily="34" charset="0"/>
            </a:endParaRPr>
          </a:p>
        </p:txBody>
      </p:sp>
      <p:sp>
        <p:nvSpPr>
          <p:cNvPr id="32" name="Rectangle 31"/>
          <p:cNvSpPr/>
          <p:nvPr/>
        </p:nvSpPr>
        <p:spPr>
          <a:xfrm>
            <a:off x="439153" y="4656129"/>
            <a:ext cx="5562600" cy="584775"/>
          </a:xfrm>
          <a:prstGeom prst="rect">
            <a:avLst/>
          </a:prstGeom>
        </p:spPr>
        <p:txBody>
          <a:bodyPr wrap="square">
            <a:spAutoFit/>
          </a:bodyPr>
          <a:lstStyle/>
          <a:p>
            <a:pPr lvl="0"/>
            <a:r>
              <a:rPr lang="en-US" sz="3200" b="1" dirty="0">
                <a:solidFill>
                  <a:srgbClr val="000000"/>
                </a:solidFill>
                <a:latin typeface="Courier New" pitchFamily="1" charset="0"/>
              </a:rPr>
              <a:t>[0, 2, 4, 6, 8, 10]</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custDataLst>
              <p:tags r:id="rId1"/>
            </p:custDataLst>
          </p:nvPr>
        </p:nvPicPr>
        <p:blipFill>
          <a:blip r:embed="rId22">
            <a:extLst>
              <a:ext uri="{28A0092B-C50C-407E-A947-70E740481C1C}">
                <a14:useLocalDpi xmlns:a14="http://schemas.microsoft.com/office/drawing/2010/main" val="0"/>
              </a:ext>
            </a:extLst>
          </a:blip>
          <a:srcRect/>
          <a:stretch>
            <a:fillRect/>
          </a:stretch>
        </p:blipFill>
        <p:spPr bwMode="auto">
          <a:xfrm>
            <a:off x="304800" y="228600"/>
            <a:ext cx="868680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 name="Rounded Rectangle 1"/>
          <p:cNvSpPr/>
          <p:nvPr/>
        </p:nvSpPr>
        <p:spPr bwMode="auto">
          <a:xfrm>
            <a:off x="467380" y="3317813"/>
            <a:ext cx="8382000" cy="3276600"/>
          </a:xfrm>
          <a:prstGeom prst="roundRect">
            <a:avLst/>
          </a:prstGeom>
          <a:solidFill>
            <a:schemeClr val="bg1">
              <a:lumMod val="9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Text Box 22"/>
          <p:cNvSpPr txBox="1">
            <a:spLocks noChangeArrowheads="1"/>
          </p:cNvSpPr>
          <p:nvPr>
            <p:custDataLst>
              <p:tags r:id="rId2"/>
            </p:custDataLst>
          </p:nvPr>
        </p:nvSpPr>
        <p:spPr bwMode="auto">
          <a:xfrm>
            <a:off x="886480" y="3657600"/>
            <a:ext cx="3475734" cy="2585323"/>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ts val="0"/>
              </a:spcBef>
            </a:pPr>
            <a:r>
              <a:rPr lang="en-US" sz="1800" b="1" dirty="0" err="1" smtClean="0">
                <a:latin typeface="Courier New" panose="02070309020205020404" pitchFamily="49" charset="0"/>
                <a:cs typeface="Courier New" panose="02070309020205020404" pitchFamily="49" charset="0"/>
              </a:rPr>
              <a:t>def</a:t>
            </a:r>
            <a:r>
              <a:rPr lang="en-US" sz="1800" b="1" dirty="0" smtClean="0">
                <a:latin typeface="Courier New" panose="02070309020205020404" pitchFamily="49" charset="0"/>
                <a:cs typeface="Courier New" panose="02070309020205020404" pitchFamily="49" charset="0"/>
              </a:rPr>
              <a:t> </a:t>
            </a:r>
            <a:r>
              <a:rPr lang="en-US" sz="1800" b="1" u="sng" dirty="0" err="1" smtClean="0">
                <a:latin typeface="Courier New" panose="02070309020205020404" pitchFamily="49" charset="0"/>
                <a:cs typeface="Courier New" panose="02070309020205020404" pitchFamily="49" charset="0"/>
              </a:rPr>
              <a:t>svtree</a:t>
            </a:r>
            <a:r>
              <a:rPr lang="en-US" sz="1800" b="1" dirty="0" smtClean="0">
                <a:latin typeface="Courier New" panose="02070309020205020404" pitchFamily="49" charset="0"/>
                <a:cs typeface="Courier New" panose="02070309020205020404" pitchFamily="49" charset="0"/>
              </a:rPr>
              <a:t>( t, levels ):</a:t>
            </a:r>
          </a:p>
          <a:p>
            <a:pPr>
              <a:spcBef>
                <a:spcPts val="0"/>
              </a:spcBef>
            </a:pPr>
            <a:r>
              <a:rPr lang="en-US" sz="1800" b="1" dirty="0">
                <a:latin typeface="Courier New" panose="02070309020205020404" pitchFamily="49" charset="0"/>
                <a:cs typeface="Courier New" panose="02070309020205020404" pitchFamily="49" charset="0"/>
              </a:rPr>
              <a:t> </a:t>
            </a:r>
            <a:r>
              <a:rPr lang="en-US" sz="1800" b="1" dirty="0" smtClean="0">
                <a:latin typeface="Courier New" panose="02070309020205020404" pitchFamily="49" charset="0"/>
                <a:cs typeface="Courier New" panose="02070309020205020404" pitchFamily="49" charset="0"/>
              </a:rPr>
              <a:t> if levels == 0: return</a:t>
            </a:r>
          </a:p>
          <a:p>
            <a:pPr>
              <a:spcBef>
                <a:spcPts val="0"/>
              </a:spcBef>
            </a:pPr>
            <a:r>
              <a:rPr lang="en-US" sz="1800" b="1" dirty="0">
                <a:latin typeface="Courier New" panose="02070309020205020404" pitchFamily="49" charset="0"/>
                <a:cs typeface="Courier New" panose="02070309020205020404" pitchFamily="49" charset="0"/>
              </a:rPr>
              <a:t> </a:t>
            </a:r>
            <a:r>
              <a:rPr lang="en-US" sz="1800" b="1" dirty="0" smtClean="0">
                <a:latin typeface="Courier New" panose="02070309020205020404" pitchFamily="49" charset="0"/>
                <a:cs typeface="Courier New" panose="02070309020205020404" pitchFamily="49" charset="0"/>
              </a:rPr>
              <a:t> forward( t )</a:t>
            </a:r>
          </a:p>
          <a:p>
            <a:pPr>
              <a:spcBef>
                <a:spcPts val="0"/>
              </a:spcBef>
            </a:pPr>
            <a:r>
              <a:rPr lang="en-US" sz="1800" b="1" dirty="0">
                <a:latin typeface="Courier New" panose="02070309020205020404" pitchFamily="49" charset="0"/>
                <a:cs typeface="Courier New" panose="02070309020205020404" pitchFamily="49" charset="0"/>
              </a:rPr>
              <a:t> </a:t>
            </a:r>
            <a:r>
              <a:rPr lang="en-US" sz="1800" b="1" dirty="0" smtClean="0">
                <a:latin typeface="Courier New" panose="02070309020205020404" pitchFamily="49" charset="0"/>
                <a:cs typeface="Courier New" panose="02070309020205020404" pitchFamily="49" charset="0"/>
              </a:rPr>
              <a:t> left(30)</a:t>
            </a:r>
          </a:p>
          <a:p>
            <a:pPr>
              <a:spcBef>
                <a:spcPts val="0"/>
              </a:spcBef>
            </a:pPr>
            <a:r>
              <a:rPr lang="en-US" sz="1800" b="1" dirty="0">
                <a:latin typeface="Courier New" panose="02070309020205020404" pitchFamily="49" charset="0"/>
                <a:cs typeface="Courier New" panose="02070309020205020404" pitchFamily="49" charset="0"/>
              </a:rPr>
              <a:t> </a:t>
            </a:r>
            <a:r>
              <a:rPr lang="en-US" sz="1800" b="1" dirty="0" smtClean="0">
                <a:latin typeface="Courier New" panose="02070309020205020404" pitchFamily="49" charset="0"/>
                <a:cs typeface="Courier New" panose="02070309020205020404" pitchFamily="49" charset="0"/>
              </a:rPr>
              <a:t> </a:t>
            </a:r>
            <a:r>
              <a:rPr lang="en-US" sz="1800" b="1" u="sng" dirty="0" err="1" smtClean="0">
                <a:solidFill>
                  <a:srgbClr val="0B04FF"/>
                </a:solidFill>
                <a:latin typeface="Courier New" panose="02070309020205020404" pitchFamily="49" charset="0"/>
                <a:cs typeface="Courier New" panose="02070309020205020404" pitchFamily="49" charset="0"/>
              </a:rPr>
              <a:t>svtree</a:t>
            </a:r>
            <a:r>
              <a:rPr lang="en-US" sz="1800" b="1" dirty="0" smtClean="0">
                <a:solidFill>
                  <a:srgbClr val="0B04FF"/>
                </a:solidFill>
                <a:latin typeface="Courier New" panose="02070309020205020404" pitchFamily="49" charset="0"/>
                <a:cs typeface="Courier New" panose="02070309020205020404" pitchFamily="49" charset="0"/>
              </a:rPr>
              <a:t>(t/2, levels-1 )</a:t>
            </a:r>
          </a:p>
          <a:p>
            <a:pPr>
              <a:spcBef>
                <a:spcPts val="0"/>
              </a:spcBef>
            </a:pPr>
            <a:r>
              <a:rPr lang="en-US" sz="1800" b="1" dirty="0">
                <a:latin typeface="Courier New" panose="02070309020205020404" pitchFamily="49" charset="0"/>
                <a:cs typeface="Courier New" panose="02070309020205020404" pitchFamily="49" charset="0"/>
              </a:rPr>
              <a:t> </a:t>
            </a:r>
            <a:r>
              <a:rPr lang="en-US" sz="1800" b="1" dirty="0" smtClean="0">
                <a:latin typeface="Courier New" panose="02070309020205020404" pitchFamily="49" charset="0"/>
                <a:cs typeface="Courier New" panose="02070309020205020404" pitchFamily="49" charset="0"/>
              </a:rPr>
              <a:t> right(60)</a:t>
            </a:r>
          </a:p>
          <a:p>
            <a:pPr>
              <a:spcBef>
                <a:spcPts val="0"/>
              </a:spcBef>
            </a:pPr>
            <a:r>
              <a:rPr lang="en-US" sz="1800" b="1" dirty="0">
                <a:latin typeface="Courier New" panose="02070309020205020404" pitchFamily="49" charset="0"/>
                <a:cs typeface="Courier New" panose="02070309020205020404" pitchFamily="49" charset="0"/>
              </a:rPr>
              <a:t> </a:t>
            </a:r>
            <a:r>
              <a:rPr lang="en-US" sz="1800" b="1" dirty="0" smtClean="0">
                <a:latin typeface="Courier New" panose="02070309020205020404" pitchFamily="49" charset="0"/>
                <a:cs typeface="Courier New" panose="02070309020205020404" pitchFamily="49" charset="0"/>
              </a:rPr>
              <a:t> </a:t>
            </a:r>
            <a:r>
              <a:rPr lang="en-US" sz="1800" b="1" u="sng" dirty="0" err="1" smtClean="0">
                <a:solidFill>
                  <a:srgbClr val="EA8B00"/>
                </a:solidFill>
                <a:latin typeface="Courier New" panose="02070309020205020404" pitchFamily="49" charset="0"/>
                <a:cs typeface="Courier New" panose="02070309020205020404" pitchFamily="49" charset="0"/>
              </a:rPr>
              <a:t>svtree</a:t>
            </a:r>
            <a:r>
              <a:rPr lang="en-US" sz="1800" b="1" dirty="0" smtClean="0">
                <a:solidFill>
                  <a:srgbClr val="EA8B00"/>
                </a:solidFill>
                <a:latin typeface="Courier New" panose="02070309020205020404" pitchFamily="49" charset="0"/>
                <a:cs typeface="Courier New" panose="02070309020205020404" pitchFamily="49" charset="0"/>
              </a:rPr>
              <a:t>(t/2, levels-1 )</a:t>
            </a:r>
          </a:p>
          <a:p>
            <a:pPr>
              <a:spcBef>
                <a:spcPts val="0"/>
              </a:spcBef>
            </a:pPr>
            <a:r>
              <a:rPr lang="en-US" sz="1800" b="1" dirty="0">
                <a:latin typeface="Courier New" panose="02070309020205020404" pitchFamily="49" charset="0"/>
                <a:cs typeface="Courier New" panose="02070309020205020404" pitchFamily="49" charset="0"/>
              </a:rPr>
              <a:t> </a:t>
            </a:r>
            <a:r>
              <a:rPr lang="en-US" sz="1800" b="1" dirty="0" smtClean="0">
                <a:latin typeface="Courier New" panose="02070309020205020404" pitchFamily="49" charset="0"/>
                <a:cs typeface="Courier New" panose="02070309020205020404" pitchFamily="49" charset="0"/>
              </a:rPr>
              <a:t> left(30)</a:t>
            </a:r>
          </a:p>
          <a:p>
            <a:pPr>
              <a:spcBef>
                <a:spcPts val="0"/>
              </a:spcBef>
            </a:pPr>
            <a:r>
              <a:rPr lang="en-US" sz="1800" b="1" dirty="0">
                <a:latin typeface="Courier New" panose="02070309020205020404" pitchFamily="49" charset="0"/>
                <a:cs typeface="Courier New" panose="02070309020205020404" pitchFamily="49" charset="0"/>
              </a:rPr>
              <a:t> </a:t>
            </a:r>
            <a:r>
              <a:rPr lang="en-US" sz="1800" b="1" dirty="0" smtClean="0">
                <a:latin typeface="Courier New" panose="02070309020205020404" pitchFamily="49" charset="0"/>
                <a:cs typeface="Courier New" panose="02070309020205020404" pitchFamily="49" charset="0"/>
              </a:rPr>
              <a:t> backward( t )</a:t>
            </a:r>
            <a:endParaRPr lang="en-US" sz="1800" b="1" dirty="0">
              <a:latin typeface="Courier New" pitchFamily="49" charset="0"/>
              <a:cs typeface="Courier New" pitchFamily="49" charset="0"/>
            </a:endParaRPr>
          </a:p>
        </p:txBody>
      </p:sp>
      <p:cxnSp>
        <p:nvCxnSpPr>
          <p:cNvPr id="4" name="Straight Connector 3"/>
          <p:cNvCxnSpPr/>
          <p:nvPr/>
        </p:nvCxnSpPr>
        <p:spPr bwMode="auto">
          <a:xfrm>
            <a:off x="4650173" y="5042189"/>
            <a:ext cx="1453896" cy="0"/>
          </a:xfrm>
          <a:prstGeom prst="line">
            <a:avLst/>
          </a:prstGeom>
          <a:noFill/>
          <a:ln w="76200" cap="flat" cmpd="sng" algn="ctr">
            <a:solidFill>
              <a:schemeClr val="tx1"/>
            </a:solidFill>
            <a:prstDash val="solid"/>
            <a:round/>
            <a:headEnd type="none" w="med" len="med"/>
            <a:tailEnd type="none" w="med" len="med"/>
          </a:ln>
          <a:effectLst/>
        </p:spPr>
      </p:cxnSp>
      <p:cxnSp>
        <p:nvCxnSpPr>
          <p:cNvPr id="5" name="Straight Connector 4"/>
          <p:cNvCxnSpPr/>
          <p:nvPr/>
        </p:nvCxnSpPr>
        <p:spPr bwMode="auto">
          <a:xfrm flipV="1">
            <a:off x="6064445" y="4725858"/>
            <a:ext cx="762000" cy="316331"/>
          </a:xfrm>
          <a:prstGeom prst="line">
            <a:avLst/>
          </a:prstGeom>
          <a:noFill/>
          <a:ln w="76200" cap="flat" cmpd="sng" algn="ctr">
            <a:solidFill>
              <a:srgbClr val="0B04FF"/>
            </a:solidFill>
            <a:prstDash val="solid"/>
            <a:round/>
            <a:headEnd type="none" w="med" len="med"/>
            <a:tailEnd type="none" w="med" len="med"/>
          </a:ln>
          <a:effectLst/>
        </p:spPr>
      </p:cxnSp>
      <p:cxnSp>
        <p:nvCxnSpPr>
          <p:cNvPr id="6" name="Straight Connector 5"/>
          <p:cNvCxnSpPr/>
          <p:nvPr/>
        </p:nvCxnSpPr>
        <p:spPr bwMode="auto">
          <a:xfrm>
            <a:off x="6064445" y="5057729"/>
            <a:ext cx="762000" cy="316331"/>
          </a:xfrm>
          <a:prstGeom prst="line">
            <a:avLst/>
          </a:prstGeom>
          <a:noFill/>
          <a:ln w="76200" cap="flat" cmpd="sng" algn="ctr">
            <a:solidFill>
              <a:srgbClr val="EA8B00"/>
            </a:solidFill>
            <a:prstDash val="solid"/>
            <a:round/>
            <a:headEnd type="none" w="med" len="med"/>
            <a:tailEnd type="none" w="med" len="med"/>
          </a:ln>
          <a:effectLst/>
        </p:spPr>
      </p:cxnSp>
      <p:cxnSp>
        <p:nvCxnSpPr>
          <p:cNvPr id="7" name="Straight Connector 6"/>
          <p:cNvCxnSpPr/>
          <p:nvPr/>
        </p:nvCxnSpPr>
        <p:spPr bwMode="auto">
          <a:xfrm flipV="1">
            <a:off x="6845901" y="4385658"/>
            <a:ext cx="284798" cy="314932"/>
          </a:xfrm>
          <a:prstGeom prst="line">
            <a:avLst/>
          </a:prstGeom>
          <a:noFill/>
          <a:ln w="76200" cap="flat" cmpd="sng" algn="ctr">
            <a:solidFill>
              <a:srgbClr val="0B04FF"/>
            </a:solidFill>
            <a:prstDash val="solid"/>
            <a:round/>
            <a:headEnd type="none" w="med" len="med"/>
            <a:tailEnd type="none" w="med" len="med"/>
          </a:ln>
          <a:effectLst/>
        </p:spPr>
      </p:cxnSp>
      <p:cxnSp>
        <p:nvCxnSpPr>
          <p:cNvPr id="8" name="Straight Connector 7"/>
          <p:cNvCxnSpPr/>
          <p:nvPr/>
        </p:nvCxnSpPr>
        <p:spPr bwMode="auto">
          <a:xfrm flipV="1">
            <a:off x="7130699" y="4113145"/>
            <a:ext cx="9755" cy="241569"/>
          </a:xfrm>
          <a:prstGeom prst="line">
            <a:avLst/>
          </a:prstGeom>
          <a:noFill/>
          <a:ln w="76200" cap="flat" cmpd="sng" algn="ctr">
            <a:solidFill>
              <a:srgbClr val="0B04FF"/>
            </a:solidFill>
            <a:prstDash val="solid"/>
            <a:round/>
            <a:headEnd type="none" w="med" len="med"/>
            <a:tailEnd type="none" w="med" len="med"/>
          </a:ln>
          <a:effectLst/>
        </p:spPr>
      </p:cxnSp>
      <p:cxnSp>
        <p:nvCxnSpPr>
          <p:cNvPr id="9" name="Straight Connector 8"/>
          <p:cNvCxnSpPr/>
          <p:nvPr/>
        </p:nvCxnSpPr>
        <p:spPr bwMode="auto">
          <a:xfrm flipV="1">
            <a:off x="6868599" y="4764898"/>
            <a:ext cx="380480" cy="2164"/>
          </a:xfrm>
          <a:prstGeom prst="line">
            <a:avLst/>
          </a:prstGeom>
          <a:noFill/>
          <a:ln w="76200" cap="flat" cmpd="sng" algn="ctr">
            <a:solidFill>
              <a:srgbClr val="EA8B00"/>
            </a:solidFill>
            <a:prstDash val="solid"/>
            <a:round/>
            <a:headEnd type="none" w="med" len="med"/>
            <a:tailEnd type="none" w="med" len="med"/>
          </a:ln>
          <a:effectLst/>
        </p:spPr>
      </p:cxnSp>
      <p:cxnSp>
        <p:nvCxnSpPr>
          <p:cNvPr id="10" name="Straight Connector 9"/>
          <p:cNvCxnSpPr/>
          <p:nvPr/>
        </p:nvCxnSpPr>
        <p:spPr bwMode="auto">
          <a:xfrm flipV="1">
            <a:off x="7175270" y="4335258"/>
            <a:ext cx="203511" cy="60729"/>
          </a:xfrm>
          <a:prstGeom prst="line">
            <a:avLst/>
          </a:prstGeom>
          <a:noFill/>
          <a:ln w="76200" cap="flat" cmpd="sng" algn="ctr">
            <a:solidFill>
              <a:srgbClr val="EA8B00"/>
            </a:solidFill>
            <a:prstDash val="solid"/>
            <a:round/>
            <a:headEnd type="none" w="med" len="med"/>
            <a:tailEnd type="none" w="med" len="med"/>
          </a:ln>
          <a:effectLst/>
        </p:spPr>
      </p:cxnSp>
      <p:grpSp>
        <p:nvGrpSpPr>
          <p:cNvPr id="11" name="Group 10"/>
          <p:cNvGrpSpPr/>
          <p:nvPr/>
        </p:nvGrpSpPr>
        <p:grpSpPr>
          <a:xfrm rot="3063588">
            <a:off x="7312996" y="4623477"/>
            <a:ext cx="248082" cy="282842"/>
            <a:chOff x="5604726" y="4748719"/>
            <a:chExt cx="248082" cy="282842"/>
          </a:xfrm>
        </p:grpSpPr>
        <p:cxnSp>
          <p:nvCxnSpPr>
            <p:cNvPr id="12" name="Straight Connector 11"/>
            <p:cNvCxnSpPr/>
            <p:nvPr/>
          </p:nvCxnSpPr>
          <p:spPr bwMode="auto">
            <a:xfrm flipV="1">
              <a:off x="5604726" y="4748719"/>
              <a:ext cx="9755" cy="241569"/>
            </a:xfrm>
            <a:prstGeom prst="line">
              <a:avLst/>
            </a:prstGeom>
            <a:noFill/>
            <a:ln w="76200" cap="flat" cmpd="sng" algn="ctr">
              <a:solidFill>
                <a:srgbClr val="0B04FF"/>
              </a:solidFill>
              <a:prstDash val="solid"/>
              <a:round/>
              <a:headEnd type="none" w="med" len="med"/>
              <a:tailEnd type="none" w="med" len="med"/>
            </a:ln>
            <a:effectLst/>
          </p:spPr>
        </p:cxnSp>
        <p:cxnSp>
          <p:nvCxnSpPr>
            <p:cNvPr id="13" name="Straight Connector 12"/>
            <p:cNvCxnSpPr/>
            <p:nvPr/>
          </p:nvCxnSpPr>
          <p:spPr bwMode="auto">
            <a:xfrm flipV="1">
              <a:off x="5649297" y="4970832"/>
              <a:ext cx="203511" cy="60729"/>
            </a:xfrm>
            <a:prstGeom prst="line">
              <a:avLst/>
            </a:prstGeom>
            <a:noFill/>
            <a:ln w="76200" cap="flat" cmpd="sng" algn="ctr">
              <a:solidFill>
                <a:srgbClr val="EA8B00"/>
              </a:solidFill>
              <a:prstDash val="solid"/>
              <a:round/>
              <a:headEnd type="none" w="med" len="med"/>
              <a:tailEnd type="none" w="med" len="med"/>
            </a:ln>
            <a:effectLst/>
          </p:spPr>
        </p:cxnSp>
      </p:grpSp>
      <p:grpSp>
        <p:nvGrpSpPr>
          <p:cNvPr id="14" name="Group 13"/>
          <p:cNvGrpSpPr/>
          <p:nvPr/>
        </p:nvGrpSpPr>
        <p:grpSpPr>
          <a:xfrm rot="2789612">
            <a:off x="6882801" y="5085177"/>
            <a:ext cx="732557" cy="775794"/>
            <a:chOff x="5319928" y="4748719"/>
            <a:chExt cx="732557" cy="775794"/>
          </a:xfrm>
        </p:grpSpPr>
        <p:cxnSp>
          <p:nvCxnSpPr>
            <p:cNvPr id="15" name="Straight Connector 14"/>
            <p:cNvCxnSpPr/>
            <p:nvPr/>
          </p:nvCxnSpPr>
          <p:spPr bwMode="auto">
            <a:xfrm flipV="1">
              <a:off x="5319928" y="5021232"/>
              <a:ext cx="284798" cy="314932"/>
            </a:xfrm>
            <a:prstGeom prst="line">
              <a:avLst/>
            </a:prstGeom>
            <a:noFill/>
            <a:ln w="76200" cap="flat" cmpd="sng" algn="ctr">
              <a:solidFill>
                <a:srgbClr val="0B04FF"/>
              </a:solidFill>
              <a:prstDash val="solid"/>
              <a:round/>
              <a:headEnd type="none" w="med" len="med"/>
              <a:tailEnd type="none" w="med" len="med"/>
            </a:ln>
            <a:effectLst/>
          </p:spPr>
        </p:cxnSp>
        <p:cxnSp>
          <p:nvCxnSpPr>
            <p:cNvPr id="16" name="Straight Connector 15"/>
            <p:cNvCxnSpPr/>
            <p:nvPr/>
          </p:nvCxnSpPr>
          <p:spPr bwMode="auto">
            <a:xfrm flipV="1">
              <a:off x="5604726" y="4748719"/>
              <a:ext cx="9755" cy="241569"/>
            </a:xfrm>
            <a:prstGeom prst="line">
              <a:avLst/>
            </a:prstGeom>
            <a:noFill/>
            <a:ln w="76200" cap="flat" cmpd="sng" algn="ctr">
              <a:solidFill>
                <a:srgbClr val="0B04FF"/>
              </a:solidFill>
              <a:prstDash val="solid"/>
              <a:round/>
              <a:headEnd type="none" w="med" len="med"/>
              <a:tailEnd type="none" w="med" len="med"/>
            </a:ln>
            <a:effectLst/>
          </p:spPr>
        </p:cxnSp>
        <p:cxnSp>
          <p:nvCxnSpPr>
            <p:cNvPr id="17" name="Straight Connector 16"/>
            <p:cNvCxnSpPr/>
            <p:nvPr/>
          </p:nvCxnSpPr>
          <p:spPr bwMode="auto">
            <a:xfrm flipV="1">
              <a:off x="5342626" y="5400472"/>
              <a:ext cx="380480" cy="2164"/>
            </a:xfrm>
            <a:prstGeom prst="line">
              <a:avLst/>
            </a:prstGeom>
            <a:noFill/>
            <a:ln w="76200" cap="flat" cmpd="sng" algn="ctr">
              <a:solidFill>
                <a:srgbClr val="EA8B00"/>
              </a:solidFill>
              <a:prstDash val="solid"/>
              <a:round/>
              <a:headEnd type="none" w="med" len="med"/>
              <a:tailEnd type="none" w="med" len="med"/>
            </a:ln>
            <a:effectLst/>
          </p:spPr>
        </p:cxnSp>
        <p:cxnSp>
          <p:nvCxnSpPr>
            <p:cNvPr id="18" name="Straight Connector 17"/>
            <p:cNvCxnSpPr/>
            <p:nvPr/>
          </p:nvCxnSpPr>
          <p:spPr bwMode="auto">
            <a:xfrm flipV="1">
              <a:off x="5649297" y="4970832"/>
              <a:ext cx="203511" cy="60729"/>
            </a:xfrm>
            <a:prstGeom prst="line">
              <a:avLst/>
            </a:prstGeom>
            <a:noFill/>
            <a:ln w="76200" cap="flat" cmpd="sng" algn="ctr">
              <a:solidFill>
                <a:srgbClr val="EA8B00"/>
              </a:solidFill>
              <a:prstDash val="solid"/>
              <a:round/>
              <a:headEnd type="none" w="med" len="med"/>
              <a:tailEnd type="none" w="med" len="med"/>
            </a:ln>
            <a:effectLst/>
          </p:spPr>
        </p:cxnSp>
        <p:grpSp>
          <p:nvGrpSpPr>
            <p:cNvPr id="19" name="Group 18"/>
            <p:cNvGrpSpPr/>
            <p:nvPr/>
          </p:nvGrpSpPr>
          <p:grpSpPr>
            <a:xfrm rot="3063588">
              <a:off x="5787023" y="5259051"/>
              <a:ext cx="248082" cy="282842"/>
              <a:chOff x="5604726" y="4748719"/>
              <a:chExt cx="248082" cy="282842"/>
            </a:xfrm>
          </p:grpSpPr>
          <p:cxnSp>
            <p:nvCxnSpPr>
              <p:cNvPr id="20" name="Straight Connector 19"/>
              <p:cNvCxnSpPr/>
              <p:nvPr/>
            </p:nvCxnSpPr>
            <p:spPr bwMode="auto">
              <a:xfrm flipV="1">
                <a:off x="5604726" y="4748719"/>
                <a:ext cx="9755" cy="241569"/>
              </a:xfrm>
              <a:prstGeom prst="line">
                <a:avLst/>
              </a:prstGeom>
              <a:noFill/>
              <a:ln w="76200" cap="flat" cmpd="sng" algn="ctr">
                <a:solidFill>
                  <a:srgbClr val="0B04FF"/>
                </a:solidFill>
                <a:prstDash val="solid"/>
                <a:round/>
                <a:headEnd type="none" w="med" len="med"/>
                <a:tailEnd type="none" w="med" len="med"/>
              </a:ln>
              <a:effectLst/>
            </p:spPr>
          </p:cxnSp>
          <p:cxnSp>
            <p:nvCxnSpPr>
              <p:cNvPr id="21" name="Straight Connector 20"/>
              <p:cNvCxnSpPr/>
              <p:nvPr/>
            </p:nvCxnSpPr>
            <p:spPr bwMode="auto">
              <a:xfrm flipV="1">
                <a:off x="5649297" y="4970832"/>
                <a:ext cx="203511" cy="60729"/>
              </a:xfrm>
              <a:prstGeom prst="line">
                <a:avLst/>
              </a:prstGeom>
              <a:noFill/>
              <a:ln w="76200" cap="flat" cmpd="sng" algn="ctr">
                <a:solidFill>
                  <a:srgbClr val="EA8B00"/>
                </a:solidFill>
                <a:prstDash val="solid"/>
                <a:round/>
                <a:headEnd type="none" w="med" len="med"/>
                <a:tailEnd type="none" w="med" len="med"/>
              </a:ln>
              <a:effectLst/>
            </p:spPr>
          </p:cxnSp>
        </p:grpSp>
      </p:grpSp>
      <p:sp>
        <p:nvSpPr>
          <p:cNvPr id="22" name="Right Arrow 21"/>
          <p:cNvSpPr/>
          <p:nvPr/>
        </p:nvSpPr>
        <p:spPr bwMode="auto">
          <a:xfrm>
            <a:off x="757624" y="4805093"/>
            <a:ext cx="381000" cy="252636"/>
          </a:xfrm>
          <a:prstGeom prst="rightArrow">
            <a:avLst/>
          </a:prstGeom>
          <a:solidFill>
            <a:srgbClr val="0B04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3" name="Right Arrow 22"/>
          <p:cNvSpPr/>
          <p:nvPr/>
        </p:nvSpPr>
        <p:spPr bwMode="auto">
          <a:xfrm>
            <a:off x="757624" y="5393153"/>
            <a:ext cx="381000" cy="252636"/>
          </a:xfrm>
          <a:prstGeom prst="rightArrow">
            <a:avLst/>
          </a:prstGeom>
          <a:solidFill>
            <a:srgbClr val="EA8B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4" name="Text Box 22"/>
          <p:cNvSpPr txBox="1">
            <a:spLocks noChangeArrowheads="1"/>
          </p:cNvSpPr>
          <p:nvPr>
            <p:custDataLst>
              <p:tags r:id="rId3"/>
            </p:custDataLst>
          </p:nvPr>
        </p:nvSpPr>
        <p:spPr bwMode="auto">
          <a:xfrm>
            <a:off x="7315200" y="5965924"/>
            <a:ext cx="137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smtClean="0">
                <a:latin typeface="Cambria" pitchFamily="18" charset="0"/>
              </a:rPr>
              <a:t>The colors show the entire stack of calls up to that branch!</a:t>
            </a:r>
            <a:endParaRPr lang="en-US" sz="1000" dirty="0">
              <a:latin typeface="Courier New" pitchFamily="49" charset="0"/>
              <a:cs typeface="Courier New" pitchFamily="49" charset="0"/>
            </a:endParaRPr>
          </a:p>
        </p:txBody>
      </p:sp>
      <p:sp>
        <p:nvSpPr>
          <p:cNvPr id="25" name="Text Box 22"/>
          <p:cNvSpPr txBox="1">
            <a:spLocks noChangeArrowheads="1"/>
          </p:cNvSpPr>
          <p:nvPr>
            <p:custDataLst>
              <p:tags r:id="rId4"/>
            </p:custDataLst>
          </p:nvPr>
        </p:nvSpPr>
        <p:spPr bwMode="auto">
          <a:xfrm>
            <a:off x="4810780" y="4753801"/>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a:latin typeface="Cambria" pitchFamily="18" charset="0"/>
              </a:rPr>
              <a:t>4</a:t>
            </a:r>
            <a:endParaRPr lang="en-US" sz="1000" dirty="0">
              <a:latin typeface="Courier New" pitchFamily="49" charset="0"/>
              <a:cs typeface="Courier New" pitchFamily="49" charset="0"/>
            </a:endParaRPr>
          </a:p>
        </p:txBody>
      </p:sp>
      <p:sp>
        <p:nvSpPr>
          <p:cNvPr id="26" name="Text Box 22"/>
          <p:cNvSpPr txBox="1">
            <a:spLocks noChangeArrowheads="1"/>
          </p:cNvSpPr>
          <p:nvPr>
            <p:custDataLst>
              <p:tags r:id="rId5"/>
            </p:custDataLst>
          </p:nvPr>
        </p:nvSpPr>
        <p:spPr bwMode="auto">
          <a:xfrm>
            <a:off x="6071583" y="4729523"/>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smtClean="0">
                <a:solidFill>
                  <a:srgbClr val="0B04FF"/>
                </a:solidFill>
                <a:latin typeface="Cambria" pitchFamily="18" charset="0"/>
              </a:rPr>
              <a:t>3</a:t>
            </a:r>
            <a:endParaRPr lang="en-US" sz="1000" dirty="0">
              <a:solidFill>
                <a:srgbClr val="0B04FF"/>
              </a:solidFill>
              <a:latin typeface="Courier New" pitchFamily="49" charset="0"/>
              <a:cs typeface="Courier New" pitchFamily="49" charset="0"/>
            </a:endParaRPr>
          </a:p>
        </p:txBody>
      </p:sp>
      <p:sp>
        <p:nvSpPr>
          <p:cNvPr id="27" name="Text Box 22"/>
          <p:cNvSpPr txBox="1">
            <a:spLocks noChangeArrowheads="1"/>
          </p:cNvSpPr>
          <p:nvPr>
            <p:custDataLst>
              <p:tags r:id="rId6"/>
            </p:custDataLst>
          </p:nvPr>
        </p:nvSpPr>
        <p:spPr bwMode="auto">
          <a:xfrm>
            <a:off x="6769444" y="4392391"/>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a:solidFill>
                  <a:srgbClr val="0B04FF"/>
                </a:solidFill>
                <a:latin typeface="Cambria" pitchFamily="18" charset="0"/>
              </a:rPr>
              <a:t>2</a:t>
            </a:r>
            <a:endParaRPr lang="en-US" sz="1000" dirty="0">
              <a:solidFill>
                <a:srgbClr val="0B04FF"/>
              </a:solidFill>
              <a:latin typeface="Courier New" pitchFamily="49" charset="0"/>
              <a:cs typeface="Courier New" pitchFamily="49" charset="0"/>
            </a:endParaRPr>
          </a:p>
        </p:txBody>
      </p:sp>
      <p:sp>
        <p:nvSpPr>
          <p:cNvPr id="28" name="Text Box 22"/>
          <p:cNvSpPr txBox="1">
            <a:spLocks noChangeArrowheads="1"/>
          </p:cNvSpPr>
          <p:nvPr>
            <p:custDataLst>
              <p:tags r:id="rId7"/>
            </p:custDataLst>
          </p:nvPr>
        </p:nvSpPr>
        <p:spPr bwMode="auto">
          <a:xfrm>
            <a:off x="6955098" y="4117610"/>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smtClean="0">
                <a:solidFill>
                  <a:srgbClr val="0B04FF"/>
                </a:solidFill>
                <a:latin typeface="Cambria" pitchFamily="18" charset="0"/>
              </a:rPr>
              <a:t>1</a:t>
            </a:r>
            <a:endParaRPr lang="en-US" sz="1000" dirty="0">
              <a:solidFill>
                <a:srgbClr val="0B04FF"/>
              </a:solidFill>
              <a:latin typeface="Courier New" pitchFamily="49" charset="0"/>
              <a:cs typeface="Courier New" pitchFamily="49" charset="0"/>
            </a:endParaRPr>
          </a:p>
        </p:txBody>
      </p:sp>
      <p:sp>
        <p:nvSpPr>
          <p:cNvPr id="29" name="Text Box 22"/>
          <p:cNvSpPr txBox="1">
            <a:spLocks noChangeArrowheads="1"/>
          </p:cNvSpPr>
          <p:nvPr>
            <p:custDataLst>
              <p:tags r:id="rId8"/>
            </p:custDataLst>
          </p:nvPr>
        </p:nvSpPr>
        <p:spPr bwMode="auto">
          <a:xfrm>
            <a:off x="7235943" y="5029493"/>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smtClean="0">
                <a:solidFill>
                  <a:srgbClr val="0B04FF"/>
                </a:solidFill>
                <a:latin typeface="Cambria" pitchFamily="18" charset="0"/>
              </a:rPr>
              <a:t>1</a:t>
            </a:r>
            <a:endParaRPr lang="en-US" sz="1000" dirty="0">
              <a:solidFill>
                <a:srgbClr val="0B04FF"/>
              </a:solidFill>
              <a:latin typeface="Courier New" pitchFamily="49" charset="0"/>
              <a:cs typeface="Courier New" pitchFamily="49" charset="0"/>
            </a:endParaRPr>
          </a:p>
        </p:txBody>
      </p:sp>
      <p:sp>
        <p:nvSpPr>
          <p:cNvPr id="30" name="Text Box 22"/>
          <p:cNvSpPr txBox="1">
            <a:spLocks noChangeArrowheads="1"/>
          </p:cNvSpPr>
          <p:nvPr>
            <p:custDataLst>
              <p:tags r:id="rId9"/>
            </p:custDataLst>
          </p:nvPr>
        </p:nvSpPr>
        <p:spPr bwMode="auto">
          <a:xfrm>
            <a:off x="7228701" y="4450065"/>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smtClean="0">
                <a:solidFill>
                  <a:srgbClr val="0B04FF"/>
                </a:solidFill>
                <a:latin typeface="Cambria" pitchFamily="18" charset="0"/>
              </a:rPr>
              <a:t>1</a:t>
            </a:r>
            <a:endParaRPr lang="en-US" sz="1000" dirty="0">
              <a:solidFill>
                <a:srgbClr val="0B04FF"/>
              </a:solidFill>
              <a:latin typeface="Courier New" pitchFamily="49" charset="0"/>
              <a:cs typeface="Courier New" pitchFamily="49" charset="0"/>
            </a:endParaRPr>
          </a:p>
        </p:txBody>
      </p:sp>
      <p:sp>
        <p:nvSpPr>
          <p:cNvPr id="31" name="Text Box 22"/>
          <p:cNvSpPr txBox="1">
            <a:spLocks noChangeArrowheads="1"/>
          </p:cNvSpPr>
          <p:nvPr>
            <p:custDataLst>
              <p:tags r:id="rId10"/>
            </p:custDataLst>
          </p:nvPr>
        </p:nvSpPr>
        <p:spPr bwMode="auto">
          <a:xfrm>
            <a:off x="7124965" y="5471496"/>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smtClean="0">
                <a:solidFill>
                  <a:srgbClr val="0B04FF"/>
                </a:solidFill>
                <a:latin typeface="Cambria" pitchFamily="18" charset="0"/>
              </a:rPr>
              <a:t>1</a:t>
            </a:r>
            <a:endParaRPr lang="en-US" sz="1000" dirty="0">
              <a:solidFill>
                <a:srgbClr val="0B04FF"/>
              </a:solidFill>
              <a:latin typeface="Courier New" pitchFamily="49" charset="0"/>
              <a:cs typeface="Courier New" pitchFamily="49" charset="0"/>
            </a:endParaRPr>
          </a:p>
        </p:txBody>
      </p:sp>
      <p:sp>
        <p:nvSpPr>
          <p:cNvPr id="32" name="Text Box 22"/>
          <p:cNvSpPr txBox="1">
            <a:spLocks noChangeArrowheads="1"/>
          </p:cNvSpPr>
          <p:nvPr>
            <p:custDataLst>
              <p:tags r:id="rId11"/>
            </p:custDataLst>
          </p:nvPr>
        </p:nvSpPr>
        <p:spPr bwMode="auto">
          <a:xfrm>
            <a:off x="6850716" y="5093386"/>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a:solidFill>
                  <a:srgbClr val="0B04FF"/>
                </a:solidFill>
                <a:latin typeface="Cambria" pitchFamily="18" charset="0"/>
              </a:rPr>
              <a:t>2</a:t>
            </a:r>
            <a:endParaRPr lang="en-US" sz="1000" dirty="0">
              <a:solidFill>
                <a:srgbClr val="0B04FF"/>
              </a:solidFill>
              <a:latin typeface="Courier New" pitchFamily="49" charset="0"/>
              <a:cs typeface="Courier New" pitchFamily="49" charset="0"/>
            </a:endParaRPr>
          </a:p>
        </p:txBody>
      </p:sp>
      <p:sp>
        <p:nvSpPr>
          <p:cNvPr id="33" name="Text Box 22"/>
          <p:cNvSpPr txBox="1">
            <a:spLocks noChangeArrowheads="1"/>
          </p:cNvSpPr>
          <p:nvPr>
            <p:custDataLst>
              <p:tags r:id="rId12"/>
            </p:custDataLst>
          </p:nvPr>
        </p:nvSpPr>
        <p:spPr bwMode="auto">
          <a:xfrm>
            <a:off x="6068904" y="5126895"/>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dirty="0" smtClean="0">
                <a:solidFill>
                  <a:srgbClr val="EA8B00"/>
                </a:solidFill>
                <a:latin typeface="Cambria" pitchFamily="18" charset="0"/>
              </a:rPr>
              <a:t>3</a:t>
            </a:r>
            <a:endParaRPr lang="en-US" sz="1000" b="1" dirty="0">
              <a:solidFill>
                <a:srgbClr val="EA8B00"/>
              </a:solidFill>
              <a:latin typeface="Courier New" pitchFamily="49" charset="0"/>
              <a:cs typeface="Courier New" pitchFamily="49" charset="0"/>
            </a:endParaRPr>
          </a:p>
        </p:txBody>
      </p:sp>
      <p:sp>
        <p:nvSpPr>
          <p:cNvPr id="34" name="Text Box 22"/>
          <p:cNvSpPr txBox="1">
            <a:spLocks noChangeArrowheads="1"/>
          </p:cNvSpPr>
          <p:nvPr>
            <p:custDataLst>
              <p:tags r:id="rId13"/>
            </p:custDataLst>
          </p:nvPr>
        </p:nvSpPr>
        <p:spPr bwMode="auto">
          <a:xfrm>
            <a:off x="6850829" y="4757011"/>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dirty="0" smtClean="0">
                <a:solidFill>
                  <a:srgbClr val="EA8B00"/>
                </a:solidFill>
                <a:latin typeface="Cambria" pitchFamily="18" charset="0"/>
              </a:rPr>
              <a:t>2</a:t>
            </a:r>
            <a:endParaRPr lang="en-US" sz="1000" b="1" dirty="0">
              <a:solidFill>
                <a:srgbClr val="EA8B00"/>
              </a:solidFill>
              <a:latin typeface="Courier New" pitchFamily="49" charset="0"/>
              <a:cs typeface="Courier New" pitchFamily="49" charset="0"/>
            </a:endParaRPr>
          </a:p>
        </p:txBody>
      </p:sp>
      <p:sp>
        <p:nvSpPr>
          <p:cNvPr id="35" name="Text Box 22"/>
          <p:cNvSpPr txBox="1">
            <a:spLocks noChangeArrowheads="1"/>
          </p:cNvSpPr>
          <p:nvPr>
            <p:custDataLst>
              <p:tags r:id="rId14"/>
            </p:custDataLst>
          </p:nvPr>
        </p:nvSpPr>
        <p:spPr bwMode="auto">
          <a:xfrm>
            <a:off x="7344753" y="4239201"/>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dirty="0" smtClean="0">
                <a:solidFill>
                  <a:srgbClr val="EA8B00"/>
                </a:solidFill>
                <a:latin typeface="Cambria" pitchFamily="18" charset="0"/>
              </a:rPr>
              <a:t>1</a:t>
            </a:r>
            <a:endParaRPr lang="en-US" sz="1000" b="1" dirty="0">
              <a:solidFill>
                <a:srgbClr val="EA8B00"/>
              </a:solidFill>
              <a:latin typeface="Courier New" pitchFamily="49" charset="0"/>
              <a:cs typeface="Courier New" pitchFamily="49" charset="0"/>
            </a:endParaRPr>
          </a:p>
        </p:txBody>
      </p:sp>
      <p:sp>
        <p:nvSpPr>
          <p:cNvPr id="36" name="Text Box 22"/>
          <p:cNvSpPr txBox="1">
            <a:spLocks noChangeArrowheads="1"/>
          </p:cNvSpPr>
          <p:nvPr>
            <p:custDataLst>
              <p:tags r:id="rId15"/>
            </p:custDataLst>
          </p:nvPr>
        </p:nvSpPr>
        <p:spPr bwMode="auto">
          <a:xfrm>
            <a:off x="7391601" y="4844256"/>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dirty="0" smtClean="0">
                <a:solidFill>
                  <a:srgbClr val="EA8B00"/>
                </a:solidFill>
                <a:latin typeface="Cambria" pitchFamily="18" charset="0"/>
              </a:rPr>
              <a:t>1</a:t>
            </a:r>
            <a:endParaRPr lang="en-US" sz="1000" b="1" dirty="0">
              <a:solidFill>
                <a:srgbClr val="EA8B00"/>
              </a:solidFill>
              <a:latin typeface="Courier New" pitchFamily="49" charset="0"/>
              <a:cs typeface="Courier New" pitchFamily="49" charset="0"/>
            </a:endParaRPr>
          </a:p>
        </p:txBody>
      </p:sp>
      <p:sp>
        <p:nvSpPr>
          <p:cNvPr id="37" name="Text Box 22"/>
          <p:cNvSpPr txBox="1">
            <a:spLocks noChangeArrowheads="1"/>
          </p:cNvSpPr>
          <p:nvPr>
            <p:custDataLst>
              <p:tags r:id="rId16"/>
            </p:custDataLst>
          </p:nvPr>
        </p:nvSpPr>
        <p:spPr bwMode="auto">
          <a:xfrm>
            <a:off x="7418942" y="5412155"/>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dirty="0" smtClean="0">
                <a:solidFill>
                  <a:srgbClr val="EA8B00"/>
                </a:solidFill>
                <a:latin typeface="Cambria" pitchFamily="18" charset="0"/>
              </a:rPr>
              <a:t>1</a:t>
            </a:r>
            <a:endParaRPr lang="en-US" sz="1000" b="1" dirty="0">
              <a:solidFill>
                <a:srgbClr val="EA8B00"/>
              </a:solidFill>
              <a:latin typeface="Courier New" pitchFamily="49" charset="0"/>
              <a:cs typeface="Courier New" pitchFamily="49" charset="0"/>
            </a:endParaRPr>
          </a:p>
        </p:txBody>
      </p:sp>
      <p:sp>
        <p:nvSpPr>
          <p:cNvPr id="38" name="Text Box 22"/>
          <p:cNvSpPr txBox="1">
            <a:spLocks noChangeArrowheads="1"/>
          </p:cNvSpPr>
          <p:nvPr>
            <p:custDataLst>
              <p:tags r:id="rId17"/>
            </p:custDataLst>
          </p:nvPr>
        </p:nvSpPr>
        <p:spPr bwMode="auto">
          <a:xfrm>
            <a:off x="7009244" y="5883201"/>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dirty="0" smtClean="0">
                <a:solidFill>
                  <a:srgbClr val="EA8B00"/>
                </a:solidFill>
                <a:latin typeface="Cambria" pitchFamily="18" charset="0"/>
              </a:rPr>
              <a:t>1</a:t>
            </a:r>
            <a:endParaRPr lang="en-US" sz="1000" b="1" dirty="0">
              <a:solidFill>
                <a:srgbClr val="EA8B00"/>
              </a:solidFill>
              <a:latin typeface="Courier New" pitchFamily="49" charset="0"/>
              <a:cs typeface="Courier New" pitchFamily="49" charset="0"/>
            </a:endParaRPr>
          </a:p>
        </p:txBody>
      </p:sp>
      <p:sp>
        <p:nvSpPr>
          <p:cNvPr id="39" name="Text Box 22"/>
          <p:cNvSpPr txBox="1">
            <a:spLocks noChangeArrowheads="1"/>
          </p:cNvSpPr>
          <p:nvPr>
            <p:custDataLst>
              <p:tags r:id="rId18"/>
            </p:custDataLst>
          </p:nvPr>
        </p:nvSpPr>
        <p:spPr bwMode="auto">
          <a:xfrm>
            <a:off x="6715702" y="5436493"/>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dirty="0" smtClean="0">
                <a:solidFill>
                  <a:srgbClr val="EA8B00"/>
                </a:solidFill>
                <a:latin typeface="Cambria" pitchFamily="18" charset="0"/>
              </a:rPr>
              <a:t>2</a:t>
            </a:r>
            <a:endParaRPr lang="en-US" sz="1000" b="1" dirty="0">
              <a:solidFill>
                <a:srgbClr val="EA8B00"/>
              </a:solidFill>
              <a:latin typeface="Courier New" pitchFamily="49" charset="0"/>
              <a:cs typeface="Courier New" pitchFamily="49" charset="0"/>
            </a:endParaRPr>
          </a:p>
        </p:txBody>
      </p:sp>
      <p:sp>
        <p:nvSpPr>
          <p:cNvPr id="40" name="Text Box 22"/>
          <p:cNvSpPr txBox="1">
            <a:spLocks noChangeArrowheads="1"/>
          </p:cNvSpPr>
          <p:nvPr>
            <p:custDataLst>
              <p:tags r:id="rId19"/>
            </p:custDataLst>
          </p:nvPr>
        </p:nvSpPr>
        <p:spPr bwMode="auto">
          <a:xfrm>
            <a:off x="4517872" y="5249402"/>
            <a:ext cx="137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smtClean="0">
                <a:latin typeface="Cambria" pitchFamily="18" charset="0"/>
              </a:rPr>
              <a:t>The numbers show the value of </a:t>
            </a:r>
            <a:r>
              <a:rPr lang="en-US" sz="1000" b="1" dirty="0" smtClean="0">
                <a:latin typeface="Cambria" pitchFamily="18" charset="0"/>
              </a:rPr>
              <a:t>N</a:t>
            </a:r>
            <a:r>
              <a:rPr lang="en-US" sz="1000" dirty="0" smtClean="0">
                <a:latin typeface="Cambria" pitchFamily="18" charset="0"/>
              </a:rPr>
              <a:t> for each call ...</a:t>
            </a:r>
            <a:endParaRPr lang="en-US" sz="1000" dirty="0">
              <a:latin typeface="Courier New" pitchFamily="49" charset="0"/>
              <a:cs typeface="Courier New" pitchFamily="49" charset="0"/>
            </a:endParaRPr>
          </a:p>
        </p:txBody>
      </p:sp>
      <p:sp>
        <p:nvSpPr>
          <p:cNvPr id="42" name="TextBox 41"/>
          <p:cNvSpPr txBox="1"/>
          <p:nvPr/>
        </p:nvSpPr>
        <p:spPr>
          <a:xfrm>
            <a:off x="1828800" y="3054536"/>
            <a:ext cx="5696431" cy="461665"/>
          </a:xfrm>
          <a:prstGeom prst="rect">
            <a:avLst/>
          </a:prstGeom>
          <a:solidFill>
            <a:schemeClr val="bg1">
              <a:lumMod val="50000"/>
            </a:schemeClr>
          </a:solidFill>
          <a:ln>
            <a:solidFill>
              <a:schemeClr val="bg1"/>
            </a:solidFill>
          </a:ln>
        </p:spPr>
        <p:txBody>
          <a:bodyPr wrap="square" rtlCol="0">
            <a:spAutoFit/>
          </a:bodyPr>
          <a:lstStyle/>
          <a:p>
            <a:pPr algn="ctr"/>
            <a:r>
              <a:rPr lang="en-US" b="1" dirty="0" smtClean="0">
                <a:solidFill>
                  <a:schemeClr val="bg1">
                    <a:lumMod val="85000"/>
                  </a:schemeClr>
                </a:solidFill>
                <a:latin typeface="Cambria" panose="02040503050406030204" pitchFamily="18" charset="0"/>
              </a:rPr>
              <a:t>So many head-aching signs... !</a:t>
            </a:r>
            <a:endParaRPr lang="en-US" b="1" dirty="0">
              <a:solidFill>
                <a:schemeClr val="bg1">
                  <a:lumMod val="85000"/>
                </a:schemeClr>
              </a:solidFill>
              <a:latin typeface="Cambria" panose="02040503050406030204" pitchFamily="18" charset="0"/>
            </a:endParaRPr>
          </a:p>
        </p:txBody>
      </p:sp>
      <p:sp>
        <p:nvSpPr>
          <p:cNvPr id="43" name="Freeform 42"/>
          <p:cNvSpPr/>
          <p:nvPr/>
        </p:nvSpPr>
        <p:spPr bwMode="auto">
          <a:xfrm>
            <a:off x="7587049" y="1692876"/>
            <a:ext cx="1408670" cy="3694670"/>
          </a:xfrm>
          <a:custGeom>
            <a:avLst/>
            <a:gdLst>
              <a:gd name="connsiteX0" fmla="*/ 1359243 w 1408670"/>
              <a:gd name="connsiteY0" fmla="*/ 0 h 3694670"/>
              <a:gd name="connsiteX1" fmla="*/ 1396313 w 1408670"/>
              <a:gd name="connsiteY1" fmla="*/ 98854 h 3694670"/>
              <a:gd name="connsiteX2" fmla="*/ 1408670 w 1408670"/>
              <a:gd name="connsiteY2" fmla="*/ 148281 h 3694670"/>
              <a:gd name="connsiteX3" fmla="*/ 1396313 w 1408670"/>
              <a:gd name="connsiteY3" fmla="*/ 605481 h 3694670"/>
              <a:gd name="connsiteX4" fmla="*/ 1371600 w 1408670"/>
              <a:gd name="connsiteY4" fmla="*/ 753762 h 3694670"/>
              <a:gd name="connsiteX5" fmla="*/ 1359243 w 1408670"/>
              <a:gd name="connsiteY5" fmla="*/ 827902 h 3694670"/>
              <a:gd name="connsiteX6" fmla="*/ 1346886 w 1408670"/>
              <a:gd name="connsiteY6" fmla="*/ 926756 h 3694670"/>
              <a:gd name="connsiteX7" fmla="*/ 1334529 w 1408670"/>
              <a:gd name="connsiteY7" fmla="*/ 1075038 h 3694670"/>
              <a:gd name="connsiteX8" fmla="*/ 1322173 w 1408670"/>
              <a:gd name="connsiteY8" fmla="*/ 1112108 h 3694670"/>
              <a:gd name="connsiteX9" fmla="*/ 1309816 w 1408670"/>
              <a:gd name="connsiteY9" fmla="*/ 1161535 h 3694670"/>
              <a:gd name="connsiteX10" fmla="*/ 1297459 w 1408670"/>
              <a:gd name="connsiteY10" fmla="*/ 1223319 h 3694670"/>
              <a:gd name="connsiteX11" fmla="*/ 1272746 w 1408670"/>
              <a:gd name="connsiteY11" fmla="*/ 1322173 h 3694670"/>
              <a:gd name="connsiteX12" fmla="*/ 1260389 w 1408670"/>
              <a:gd name="connsiteY12" fmla="*/ 1383956 h 3694670"/>
              <a:gd name="connsiteX13" fmla="*/ 1248032 w 1408670"/>
              <a:gd name="connsiteY13" fmla="*/ 1421027 h 3694670"/>
              <a:gd name="connsiteX14" fmla="*/ 1235675 w 1408670"/>
              <a:gd name="connsiteY14" fmla="*/ 1470454 h 3694670"/>
              <a:gd name="connsiteX15" fmla="*/ 1198605 w 1408670"/>
              <a:gd name="connsiteY15" fmla="*/ 1581665 h 3694670"/>
              <a:gd name="connsiteX16" fmla="*/ 1186248 w 1408670"/>
              <a:gd name="connsiteY16" fmla="*/ 1618735 h 3694670"/>
              <a:gd name="connsiteX17" fmla="*/ 1173892 w 1408670"/>
              <a:gd name="connsiteY17" fmla="*/ 1680519 h 3694670"/>
              <a:gd name="connsiteX18" fmla="*/ 1161535 w 1408670"/>
              <a:gd name="connsiteY18" fmla="*/ 1717589 h 3694670"/>
              <a:gd name="connsiteX19" fmla="*/ 1149178 w 1408670"/>
              <a:gd name="connsiteY19" fmla="*/ 1779373 h 3694670"/>
              <a:gd name="connsiteX20" fmla="*/ 1136821 w 1408670"/>
              <a:gd name="connsiteY20" fmla="*/ 1816443 h 3694670"/>
              <a:gd name="connsiteX21" fmla="*/ 1112108 w 1408670"/>
              <a:gd name="connsiteY21" fmla="*/ 1915297 h 3694670"/>
              <a:gd name="connsiteX22" fmla="*/ 1087394 w 1408670"/>
              <a:gd name="connsiteY22" fmla="*/ 1989438 h 3694670"/>
              <a:gd name="connsiteX23" fmla="*/ 1075037 w 1408670"/>
              <a:gd name="connsiteY23" fmla="*/ 2051221 h 3694670"/>
              <a:gd name="connsiteX24" fmla="*/ 1050324 w 1408670"/>
              <a:gd name="connsiteY24" fmla="*/ 2088292 h 3694670"/>
              <a:gd name="connsiteX25" fmla="*/ 1025610 w 1408670"/>
              <a:gd name="connsiteY25" fmla="*/ 2162432 h 3694670"/>
              <a:gd name="connsiteX26" fmla="*/ 1013254 w 1408670"/>
              <a:gd name="connsiteY26" fmla="*/ 2199502 h 3694670"/>
              <a:gd name="connsiteX27" fmla="*/ 1000897 w 1408670"/>
              <a:gd name="connsiteY27" fmla="*/ 2261286 h 3694670"/>
              <a:gd name="connsiteX28" fmla="*/ 976183 w 1408670"/>
              <a:gd name="connsiteY28" fmla="*/ 2360140 h 3694670"/>
              <a:gd name="connsiteX29" fmla="*/ 939113 w 1408670"/>
              <a:gd name="connsiteY29" fmla="*/ 2471351 h 3694670"/>
              <a:gd name="connsiteX30" fmla="*/ 914400 w 1408670"/>
              <a:gd name="connsiteY30" fmla="*/ 2545492 h 3694670"/>
              <a:gd name="connsiteX31" fmla="*/ 902043 w 1408670"/>
              <a:gd name="connsiteY31" fmla="*/ 2582562 h 3694670"/>
              <a:gd name="connsiteX32" fmla="*/ 877329 w 1408670"/>
              <a:gd name="connsiteY32" fmla="*/ 2619632 h 3694670"/>
              <a:gd name="connsiteX33" fmla="*/ 852616 w 1408670"/>
              <a:gd name="connsiteY33" fmla="*/ 2706129 h 3694670"/>
              <a:gd name="connsiteX34" fmla="*/ 827902 w 1408670"/>
              <a:gd name="connsiteY34" fmla="*/ 2780270 h 3694670"/>
              <a:gd name="connsiteX35" fmla="*/ 803189 w 1408670"/>
              <a:gd name="connsiteY35" fmla="*/ 2854410 h 3694670"/>
              <a:gd name="connsiteX36" fmla="*/ 778475 w 1408670"/>
              <a:gd name="connsiteY36" fmla="*/ 2891481 h 3694670"/>
              <a:gd name="connsiteX37" fmla="*/ 729048 w 1408670"/>
              <a:gd name="connsiteY37" fmla="*/ 3039762 h 3694670"/>
              <a:gd name="connsiteX38" fmla="*/ 704335 w 1408670"/>
              <a:gd name="connsiteY38" fmla="*/ 3113902 h 3694670"/>
              <a:gd name="connsiteX39" fmla="*/ 679621 w 1408670"/>
              <a:gd name="connsiteY39" fmla="*/ 3150973 h 3694670"/>
              <a:gd name="connsiteX40" fmla="*/ 617837 w 1408670"/>
              <a:gd name="connsiteY40" fmla="*/ 3249827 h 3694670"/>
              <a:gd name="connsiteX41" fmla="*/ 605481 w 1408670"/>
              <a:gd name="connsiteY41" fmla="*/ 3299254 h 3694670"/>
              <a:gd name="connsiteX42" fmla="*/ 543697 w 1408670"/>
              <a:gd name="connsiteY42" fmla="*/ 3373394 h 3694670"/>
              <a:gd name="connsiteX43" fmla="*/ 494270 w 1408670"/>
              <a:gd name="connsiteY43" fmla="*/ 3447535 h 3694670"/>
              <a:gd name="connsiteX44" fmla="*/ 420129 w 1408670"/>
              <a:gd name="connsiteY44" fmla="*/ 3521675 h 3694670"/>
              <a:gd name="connsiteX45" fmla="*/ 383059 w 1408670"/>
              <a:gd name="connsiteY45" fmla="*/ 3534032 h 3694670"/>
              <a:gd name="connsiteX46" fmla="*/ 308919 w 1408670"/>
              <a:gd name="connsiteY46" fmla="*/ 3583459 h 3694670"/>
              <a:gd name="connsiteX47" fmla="*/ 234778 w 1408670"/>
              <a:gd name="connsiteY47" fmla="*/ 3608173 h 3694670"/>
              <a:gd name="connsiteX48" fmla="*/ 197708 w 1408670"/>
              <a:gd name="connsiteY48" fmla="*/ 3632886 h 3694670"/>
              <a:gd name="connsiteX49" fmla="*/ 123567 w 1408670"/>
              <a:gd name="connsiteY49" fmla="*/ 3657600 h 3694670"/>
              <a:gd name="connsiteX50" fmla="*/ 86497 w 1408670"/>
              <a:gd name="connsiteY50" fmla="*/ 3669956 h 3694670"/>
              <a:gd name="connsiteX51" fmla="*/ 37070 w 1408670"/>
              <a:gd name="connsiteY51" fmla="*/ 3682313 h 3694670"/>
              <a:gd name="connsiteX52" fmla="*/ 0 w 1408670"/>
              <a:gd name="connsiteY52" fmla="*/ 3694670 h 369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408670" h="3694670">
                <a:moveTo>
                  <a:pt x="1359243" y="0"/>
                </a:moveTo>
                <a:cubicBezTo>
                  <a:pt x="1372300" y="32644"/>
                  <a:pt x="1386627" y="64954"/>
                  <a:pt x="1396313" y="98854"/>
                </a:cubicBezTo>
                <a:cubicBezTo>
                  <a:pt x="1400979" y="115183"/>
                  <a:pt x="1404551" y="131805"/>
                  <a:pt x="1408670" y="148281"/>
                </a:cubicBezTo>
                <a:cubicBezTo>
                  <a:pt x="1404551" y="300681"/>
                  <a:pt x="1403082" y="453176"/>
                  <a:pt x="1396313" y="605481"/>
                </a:cubicBezTo>
                <a:cubicBezTo>
                  <a:pt x="1391553" y="712568"/>
                  <a:pt x="1387047" y="676526"/>
                  <a:pt x="1371600" y="753762"/>
                </a:cubicBezTo>
                <a:cubicBezTo>
                  <a:pt x="1366687" y="778330"/>
                  <a:pt x="1362786" y="803100"/>
                  <a:pt x="1359243" y="827902"/>
                </a:cubicBezTo>
                <a:cubicBezTo>
                  <a:pt x="1354547" y="860776"/>
                  <a:pt x="1350190" y="893713"/>
                  <a:pt x="1346886" y="926756"/>
                </a:cubicBezTo>
                <a:cubicBezTo>
                  <a:pt x="1341951" y="976109"/>
                  <a:pt x="1341084" y="1025874"/>
                  <a:pt x="1334529" y="1075038"/>
                </a:cubicBezTo>
                <a:cubicBezTo>
                  <a:pt x="1332808" y="1087949"/>
                  <a:pt x="1325751" y="1099584"/>
                  <a:pt x="1322173" y="1112108"/>
                </a:cubicBezTo>
                <a:cubicBezTo>
                  <a:pt x="1317508" y="1128437"/>
                  <a:pt x="1313500" y="1144957"/>
                  <a:pt x="1309816" y="1161535"/>
                </a:cubicBezTo>
                <a:cubicBezTo>
                  <a:pt x="1305260" y="1182037"/>
                  <a:pt x="1302182" y="1202854"/>
                  <a:pt x="1297459" y="1223319"/>
                </a:cubicBezTo>
                <a:cubicBezTo>
                  <a:pt x="1289822" y="1256415"/>
                  <a:pt x="1279407" y="1288867"/>
                  <a:pt x="1272746" y="1322173"/>
                </a:cubicBezTo>
                <a:cubicBezTo>
                  <a:pt x="1268627" y="1342767"/>
                  <a:pt x="1265483" y="1363581"/>
                  <a:pt x="1260389" y="1383956"/>
                </a:cubicBezTo>
                <a:cubicBezTo>
                  <a:pt x="1257230" y="1396593"/>
                  <a:pt x="1251610" y="1408503"/>
                  <a:pt x="1248032" y="1421027"/>
                </a:cubicBezTo>
                <a:cubicBezTo>
                  <a:pt x="1243366" y="1437356"/>
                  <a:pt x="1240555" y="1454187"/>
                  <a:pt x="1235675" y="1470454"/>
                </a:cubicBezTo>
                <a:cubicBezTo>
                  <a:pt x="1235673" y="1470461"/>
                  <a:pt x="1204784" y="1563127"/>
                  <a:pt x="1198605" y="1581665"/>
                </a:cubicBezTo>
                <a:cubicBezTo>
                  <a:pt x="1194486" y="1594022"/>
                  <a:pt x="1188802" y="1605963"/>
                  <a:pt x="1186248" y="1618735"/>
                </a:cubicBezTo>
                <a:cubicBezTo>
                  <a:pt x="1182129" y="1639330"/>
                  <a:pt x="1178986" y="1660144"/>
                  <a:pt x="1173892" y="1680519"/>
                </a:cubicBezTo>
                <a:cubicBezTo>
                  <a:pt x="1170733" y="1693155"/>
                  <a:pt x="1164694" y="1704953"/>
                  <a:pt x="1161535" y="1717589"/>
                </a:cubicBezTo>
                <a:cubicBezTo>
                  <a:pt x="1156441" y="1737964"/>
                  <a:pt x="1154272" y="1758998"/>
                  <a:pt x="1149178" y="1779373"/>
                </a:cubicBezTo>
                <a:cubicBezTo>
                  <a:pt x="1146019" y="1792009"/>
                  <a:pt x="1140248" y="1803877"/>
                  <a:pt x="1136821" y="1816443"/>
                </a:cubicBezTo>
                <a:cubicBezTo>
                  <a:pt x="1127884" y="1849212"/>
                  <a:pt x="1122849" y="1883075"/>
                  <a:pt x="1112108" y="1915297"/>
                </a:cubicBezTo>
                <a:cubicBezTo>
                  <a:pt x="1103870" y="1940011"/>
                  <a:pt x="1092503" y="1963893"/>
                  <a:pt x="1087394" y="1989438"/>
                </a:cubicBezTo>
                <a:cubicBezTo>
                  <a:pt x="1083275" y="2010032"/>
                  <a:pt x="1082411" y="2031556"/>
                  <a:pt x="1075037" y="2051221"/>
                </a:cubicBezTo>
                <a:cubicBezTo>
                  <a:pt x="1069822" y="2065127"/>
                  <a:pt x="1056356" y="2074721"/>
                  <a:pt x="1050324" y="2088292"/>
                </a:cubicBezTo>
                <a:cubicBezTo>
                  <a:pt x="1039744" y="2112097"/>
                  <a:pt x="1033848" y="2137719"/>
                  <a:pt x="1025610" y="2162432"/>
                </a:cubicBezTo>
                <a:cubicBezTo>
                  <a:pt x="1021491" y="2174789"/>
                  <a:pt x="1015808" y="2186730"/>
                  <a:pt x="1013254" y="2199502"/>
                </a:cubicBezTo>
                <a:cubicBezTo>
                  <a:pt x="1009135" y="2220097"/>
                  <a:pt x="1005620" y="2240821"/>
                  <a:pt x="1000897" y="2261286"/>
                </a:cubicBezTo>
                <a:cubicBezTo>
                  <a:pt x="993259" y="2294382"/>
                  <a:pt x="986924" y="2327917"/>
                  <a:pt x="976183" y="2360140"/>
                </a:cubicBezTo>
                <a:lnTo>
                  <a:pt x="939113" y="2471351"/>
                </a:lnTo>
                <a:lnTo>
                  <a:pt x="914400" y="2545492"/>
                </a:lnTo>
                <a:cubicBezTo>
                  <a:pt x="910281" y="2557849"/>
                  <a:pt x="909268" y="2571725"/>
                  <a:pt x="902043" y="2582562"/>
                </a:cubicBezTo>
                <a:lnTo>
                  <a:pt x="877329" y="2619632"/>
                </a:lnTo>
                <a:cubicBezTo>
                  <a:pt x="835788" y="2744261"/>
                  <a:pt x="899183" y="2550908"/>
                  <a:pt x="852616" y="2706129"/>
                </a:cubicBezTo>
                <a:cubicBezTo>
                  <a:pt x="845130" y="2731081"/>
                  <a:pt x="836140" y="2755556"/>
                  <a:pt x="827902" y="2780270"/>
                </a:cubicBezTo>
                <a:cubicBezTo>
                  <a:pt x="827900" y="2780275"/>
                  <a:pt x="803192" y="2854406"/>
                  <a:pt x="803189" y="2854410"/>
                </a:cubicBezTo>
                <a:lnTo>
                  <a:pt x="778475" y="2891481"/>
                </a:lnTo>
                <a:lnTo>
                  <a:pt x="729048" y="3039762"/>
                </a:lnTo>
                <a:cubicBezTo>
                  <a:pt x="729046" y="3039767"/>
                  <a:pt x="704338" y="3113898"/>
                  <a:pt x="704335" y="3113902"/>
                </a:cubicBezTo>
                <a:lnTo>
                  <a:pt x="679621" y="3150973"/>
                </a:lnTo>
                <a:cubicBezTo>
                  <a:pt x="650212" y="3239202"/>
                  <a:pt x="676583" y="3210663"/>
                  <a:pt x="617837" y="3249827"/>
                </a:cubicBezTo>
                <a:cubicBezTo>
                  <a:pt x="613718" y="3266303"/>
                  <a:pt x="612171" y="3283644"/>
                  <a:pt x="605481" y="3299254"/>
                </a:cubicBezTo>
                <a:cubicBezTo>
                  <a:pt x="587419" y="3341400"/>
                  <a:pt x="572035" y="3336959"/>
                  <a:pt x="543697" y="3373394"/>
                </a:cubicBezTo>
                <a:cubicBezTo>
                  <a:pt x="525462" y="3396839"/>
                  <a:pt x="515273" y="3426533"/>
                  <a:pt x="494270" y="3447535"/>
                </a:cubicBezTo>
                <a:cubicBezTo>
                  <a:pt x="469556" y="3472248"/>
                  <a:pt x="453286" y="3510623"/>
                  <a:pt x="420129" y="3521675"/>
                </a:cubicBezTo>
                <a:cubicBezTo>
                  <a:pt x="407772" y="3525794"/>
                  <a:pt x="394445" y="3527706"/>
                  <a:pt x="383059" y="3534032"/>
                </a:cubicBezTo>
                <a:cubicBezTo>
                  <a:pt x="357095" y="3548457"/>
                  <a:pt x="337097" y="3574066"/>
                  <a:pt x="308919" y="3583459"/>
                </a:cubicBezTo>
                <a:cubicBezTo>
                  <a:pt x="284205" y="3591697"/>
                  <a:pt x="256453" y="3593723"/>
                  <a:pt x="234778" y="3608173"/>
                </a:cubicBezTo>
                <a:cubicBezTo>
                  <a:pt x="222421" y="3616411"/>
                  <a:pt x="211279" y="3626855"/>
                  <a:pt x="197708" y="3632886"/>
                </a:cubicBezTo>
                <a:cubicBezTo>
                  <a:pt x="173903" y="3643466"/>
                  <a:pt x="148281" y="3649362"/>
                  <a:pt x="123567" y="3657600"/>
                </a:cubicBezTo>
                <a:cubicBezTo>
                  <a:pt x="111210" y="3661719"/>
                  <a:pt x="99133" y="3666797"/>
                  <a:pt x="86497" y="3669956"/>
                </a:cubicBezTo>
                <a:cubicBezTo>
                  <a:pt x="70021" y="3674075"/>
                  <a:pt x="53399" y="3677647"/>
                  <a:pt x="37070" y="3682313"/>
                </a:cubicBezTo>
                <a:cubicBezTo>
                  <a:pt x="24546" y="3685891"/>
                  <a:pt x="0" y="3694670"/>
                  <a:pt x="0" y="3694670"/>
                </a:cubicBezTo>
              </a:path>
            </a:pathLst>
          </a:custGeom>
          <a:noFill/>
          <a:ln w="38100" cap="flat" cmpd="sng" algn="ctr">
            <a:solidFill>
              <a:schemeClr val="bg1">
                <a:lumMod val="50000"/>
              </a:schemeClr>
            </a:solidFill>
            <a:prstDash val="solid"/>
            <a:round/>
            <a:headEnd type="none" w="med" len="med"/>
            <a:tailEnd type="arrow"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26450967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1295400" y="2783304"/>
            <a:ext cx="7592025" cy="1030287"/>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6628" name="Text Box 10"/>
          <p:cNvSpPr txBox="1">
            <a:spLocks noChangeArrowheads="1"/>
          </p:cNvSpPr>
          <p:nvPr>
            <p:custDataLst>
              <p:tags r:id="rId1"/>
            </p:custDataLst>
          </p:nvPr>
        </p:nvSpPr>
        <p:spPr bwMode="auto">
          <a:xfrm>
            <a:off x="381000" y="3008313"/>
            <a:ext cx="8534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65000"/>
                  </a:schemeClr>
                </a:solidFill>
                <a:latin typeface="Courier New" pitchFamily="1" charset="0"/>
              </a:rPr>
              <a:t>&gt;&gt;&gt;</a:t>
            </a:r>
            <a:r>
              <a:rPr lang="en-US" sz="3200" b="1" dirty="0">
                <a:latin typeface="Courier New" pitchFamily="1" charset="0"/>
              </a:rPr>
              <a:t> [ 2*x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CA770E"/>
                </a:solidFill>
                <a:latin typeface="Courier New" pitchFamily="1" charset="0"/>
              </a:rPr>
              <a:t>in</a:t>
            </a:r>
            <a:r>
              <a:rPr lang="en-US" sz="3200" b="1" dirty="0">
                <a:latin typeface="Courier New" pitchFamily="1" charset="0"/>
              </a:rPr>
              <a:t> </a:t>
            </a:r>
            <a:r>
              <a:rPr lang="en-US" sz="3200" b="1" dirty="0">
                <a:solidFill>
                  <a:srgbClr val="0D1EFE"/>
                </a:solidFill>
                <a:latin typeface="Courier New" pitchFamily="1" charset="0"/>
              </a:rPr>
              <a:t>[0,1,2,3,4,5]</a:t>
            </a:r>
            <a:r>
              <a:rPr lang="en-US" sz="3200" b="1" dirty="0">
                <a:latin typeface="Courier New" pitchFamily="1" charset="0"/>
              </a:rPr>
              <a:t> </a:t>
            </a:r>
            <a:r>
              <a:rPr lang="en-US" sz="3200" b="1" dirty="0" smtClean="0">
                <a:latin typeface="Courier New" pitchFamily="1" charset="0"/>
              </a:rPr>
              <a:t>]</a:t>
            </a:r>
            <a:endParaRPr lang="en-US" sz="3200" b="1" dirty="0">
              <a:latin typeface="Courier New" pitchFamily="1" charset="0"/>
            </a:endParaRPr>
          </a:p>
        </p:txBody>
      </p:sp>
      <p:grpSp>
        <p:nvGrpSpPr>
          <p:cNvPr id="26629" name="Group 20"/>
          <p:cNvGrpSpPr>
            <a:grpSpLocks/>
          </p:cNvGrpSpPr>
          <p:nvPr>
            <p:custDataLst>
              <p:tags r:id="rId2"/>
            </p:custDataLst>
          </p:nvPr>
        </p:nvGrpSpPr>
        <p:grpSpPr bwMode="auto">
          <a:xfrm>
            <a:off x="8588952" y="6244148"/>
            <a:ext cx="407670" cy="485387"/>
            <a:chOff x="2928" y="1051"/>
            <a:chExt cx="840" cy="957"/>
          </a:xfrm>
        </p:grpSpPr>
        <p:sp>
          <p:nvSpPr>
            <p:cNvPr id="26637" name="Freeform 21"/>
            <p:cNvSpPr>
              <a:spLocks/>
            </p:cNvSpPr>
            <p:nvPr>
              <p:custDataLst>
                <p:tags r:id="rId4"/>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6638" name="Oval 22"/>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6639" name="Oval 23"/>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0" name="Oval 24"/>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1" name="Oval 25"/>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2" name="Oval 26"/>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3" name="Oval 27"/>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4" name="Oval 28"/>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5" name="AutoShape 29"/>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6646" name="Freeform 30"/>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6647" name="Freeform 31"/>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6648" name="Freeform 32"/>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6649" name="Freeform 33"/>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0" name="Text Box 10"/>
          <p:cNvSpPr txBox="1">
            <a:spLocks noChangeArrowheads="1"/>
          </p:cNvSpPr>
          <p:nvPr/>
        </p:nvSpPr>
        <p:spPr bwMode="auto">
          <a:xfrm>
            <a:off x="7413226" y="5956425"/>
            <a:ext cx="152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dirty="0" smtClean="0">
                <a:solidFill>
                  <a:srgbClr val="0A8E12"/>
                </a:solidFill>
                <a:latin typeface="Cambria" pitchFamily="18" charset="0"/>
              </a:rPr>
              <a:t>What's the syntax saying here?</a:t>
            </a:r>
            <a:endParaRPr lang="en-US" sz="1200" dirty="0">
              <a:solidFill>
                <a:srgbClr val="0A8E12"/>
              </a:solidFill>
              <a:latin typeface="Cambria" pitchFamily="18" charset="0"/>
            </a:endParaRPr>
          </a:p>
        </p:txBody>
      </p:sp>
      <p:sp>
        <p:nvSpPr>
          <p:cNvPr id="26" name="Text Box 18"/>
          <p:cNvSpPr txBox="1">
            <a:spLocks noChangeArrowheads="1"/>
          </p:cNvSpPr>
          <p:nvPr/>
        </p:nvSpPr>
        <p:spPr bwMode="auto">
          <a:xfrm>
            <a:off x="6997354" y="3694964"/>
            <a:ext cx="1689446" cy="307777"/>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latin typeface="Calibri" panose="020F0502020204030204" pitchFamily="34" charset="0"/>
              </a:rPr>
              <a:t>List </a:t>
            </a:r>
            <a:r>
              <a:rPr lang="en-US" sz="1400" b="1" dirty="0" err="1" smtClean="0">
                <a:latin typeface="Calibri" panose="020F0502020204030204" pitchFamily="34" charset="0"/>
              </a:rPr>
              <a:t>Comprehenion</a:t>
            </a:r>
            <a:endParaRPr lang="en-US" sz="1400" b="1" dirty="0">
              <a:latin typeface="Calibri" panose="020F0502020204030204" pitchFamily="34" charset="0"/>
            </a:endParaRPr>
          </a:p>
        </p:txBody>
      </p:sp>
      <p:sp>
        <p:nvSpPr>
          <p:cNvPr id="23" name="Rectangle 22"/>
          <p:cNvSpPr/>
          <p:nvPr/>
        </p:nvSpPr>
        <p:spPr bwMode="auto">
          <a:xfrm>
            <a:off x="381000" y="4563035"/>
            <a:ext cx="6302188" cy="770965"/>
          </a:xfrm>
          <a:prstGeom prst="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 name="Text Box 18"/>
          <p:cNvSpPr txBox="1">
            <a:spLocks noChangeArrowheads="1"/>
          </p:cNvSpPr>
          <p:nvPr/>
        </p:nvSpPr>
        <p:spPr bwMode="auto">
          <a:xfrm>
            <a:off x="5351929" y="4796117"/>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latin typeface="Calibri" panose="020F0502020204030204" pitchFamily="34" charset="0"/>
              </a:rPr>
              <a:t>result</a:t>
            </a:r>
            <a:endParaRPr lang="en-US" sz="1400" b="1" dirty="0">
              <a:latin typeface="Calibri" panose="020F0502020204030204" pitchFamily="34" charset="0"/>
            </a:endParaRPr>
          </a:p>
        </p:txBody>
      </p:sp>
      <p:sp>
        <p:nvSpPr>
          <p:cNvPr id="4" name="Rectangle 3"/>
          <p:cNvSpPr/>
          <p:nvPr/>
        </p:nvSpPr>
        <p:spPr>
          <a:xfrm>
            <a:off x="439153" y="4656129"/>
            <a:ext cx="5562600" cy="584775"/>
          </a:xfrm>
          <a:prstGeom prst="rect">
            <a:avLst/>
          </a:prstGeom>
        </p:spPr>
        <p:txBody>
          <a:bodyPr wrap="square">
            <a:spAutoFit/>
          </a:bodyPr>
          <a:lstStyle/>
          <a:p>
            <a:pPr lvl="0"/>
            <a:r>
              <a:rPr lang="en-US" sz="3200" b="1" dirty="0">
                <a:solidFill>
                  <a:srgbClr val="000000"/>
                </a:solidFill>
                <a:latin typeface="Courier New" pitchFamily="1" charset="0"/>
              </a:rPr>
              <a:t>[0, 2, 4, 6, 8, 10]</a:t>
            </a:r>
          </a:p>
        </p:txBody>
      </p:sp>
      <p:sp>
        <p:nvSpPr>
          <p:cNvPr id="3" name="Down Arrow 2"/>
          <p:cNvSpPr/>
          <p:nvPr/>
        </p:nvSpPr>
        <p:spPr bwMode="auto">
          <a:xfrm>
            <a:off x="1981200" y="2286000"/>
            <a:ext cx="533400" cy="722313"/>
          </a:xfrm>
          <a:prstGeom prst="downArrow">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5" name="Down Arrow 24"/>
          <p:cNvSpPr/>
          <p:nvPr/>
        </p:nvSpPr>
        <p:spPr bwMode="auto">
          <a:xfrm>
            <a:off x="3733800" y="2286000"/>
            <a:ext cx="533400" cy="722313"/>
          </a:xfrm>
          <a:prstGeom prst="downArrow">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 name="Down Arrow 26"/>
          <p:cNvSpPr/>
          <p:nvPr/>
        </p:nvSpPr>
        <p:spPr bwMode="auto">
          <a:xfrm>
            <a:off x="5935341" y="2286000"/>
            <a:ext cx="533400" cy="722313"/>
          </a:xfrm>
          <a:prstGeom prst="downArrow">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8" name="Text Box 18"/>
          <p:cNvSpPr txBox="1">
            <a:spLocks noChangeArrowheads="1"/>
          </p:cNvSpPr>
          <p:nvPr/>
        </p:nvSpPr>
        <p:spPr bwMode="auto">
          <a:xfrm>
            <a:off x="304800" y="1730514"/>
            <a:ext cx="2895600" cy="707886"/>
          </a:xfrm>
          <a:prstGeom prst="rect">
            <a:avLst/>
          </a:prstGeom>
          <a:solidFill>
            <a:schemeClr val="bg1"/>
          </a:solidFill>
          <a:ln>
            <a:solidFill>
              <a:schemeClr val="tx1"/>
            </a:solid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b="1" dirty="0" smtClean="0">
                <a:latin typeface="Cambria" panose="02040503050406030204" pitchFamily="18" charset="0"/>
              </a:rPr>
              <a:t>Expression</a:t>
            </a:r>
            <a:r>
              <a:rPr lang="en-US" sz="2000" dirty="0" smtClean="0">
                <a:latin typeface="Cambria" panose="02040503050406030204" pitchFamily="18" charset="0"/>
              </a:rPr>
              <a:t> to evaluate for each list element</a:t>
            </a:r>
            <a:endParaRPr lang="en-US" sz="2000" dirty="0">
              <a:latin typeface="Cambria" panose="02040503050406030204" pitchFamily="18" charset="0"/>
            </a:endParaRPr>
          </a:p>
        </p:txBody>
      </p:sp>
      <p:sp>
        <p:nvSpPr>
          <p:cNvPr id="29" name="Text Box 18"/>
          <p:cNvSpPr txBox="1">
            <a:spLocks noChangeArrowheads="1"/>
          </p:cNvSpPr>
          <p:nvPr/>
        </p:nvSpPr>
        <p:spPr bwMode="auto">
          <a:xfrm>
            <a:off x="3429000" y="1730514"/>
            <a:ext cx="1851212" cy="707886"/>
          </a:xfrm>
          <a:prstGeom prst="rect">
            <a:avLst/>
          </a:prstGeom>
          <a:solidFill>
            <a:schemeClr val="bg1"/>
          </a:solidFill>
          <a:ln>
            <a:solidFill>
              <a:schemeClr val="tx1"/>
            </a:solid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b="1" dirty="0" smtClean="0">
                <a:latin typeface="Cambria" panose="02040503050406030204" pitchFamily="18" charset="0"/>
              </a:rPr>
              <a:t>Name </a:t>
            </a:r>
            <a:r>
              <a:rPr lang="en-US" sz="2000" dirty="0" smtClean="0">
                <a:latin typeface="Cambria" panose="02040503050406030204" pitchFamily="18" charset="0"/>
              </a:rPr>
              <a:t>for each list element</a:t>
            </a:r>
            <a:endParaRPr lang="en-US" sz="2000" dirty="0">
              <a:latin typeface="Cambria" panose="02040503050406030204" pitchFamily="18" charset="0"/>
            </a:endParaRPr>
          </a:p>
        </p:txBody>
      </p:sp>
      <p:sp>
        <p:nvSpPr>
          <p:cNvPr id="31" name="Text Box 18"/>
          <p:cNvSpPr txBox="1">
            <a:spLocks noChangeArrowheads="1"/>
          </p:cNvSpPr>
          <p:nvPr/>
        </p:nvSpPr>
        <p:spPr bwMode="auto">
          <a:xfrm>
            <a:off x="5867399" y="2038290"/>
            <a:ext cx="2987023" cy="400110"/>
          </a:xfrm>
          <a:prstGeom prst="rect">
            <a:avLst/>
          </a:prstGeom>
          <a:solidFill>
            <a:schemeClr val="bg1"/>
          </a:solidFill>
          <a:ln>
            <a:solidFill>
              <a:schemeClr val="tx1"/>
            </a:solid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dirty="0" smtClean="0">
                <a:latin typeface="Cambria" panose="02040503050406030204" pitchFamily="18" charset="0"/>
              </a:rPr>
              <a:t>The </a:t>
            </a:r>
            <a:r>
              <a:rPr lang="en-US" sz="2000" b="1" dirty="0" smtClean="0">
                <a:latin typeface="Cambria" panose="02040503050406030204" pitchFamily="18" charset="0"/>
              </a:rPr>
              <a:t>list</a:t>
            </a:r>
            <a:r>
              <a:rPr lang="en-US" sz="2000" dirty="0" smtClean="0">
                <a:latin typeface="Cambria" panose="02040503050406030204" pitchFamily="18" charset="0"/>
              </a:rPr>
              <a:t> - or </a:t>
            </a:r>
            <a:r>
              <a:rPr lang="en-US" sz="2000" b="1" dirty="0" smtClean="0">
                <a:latin typeface="Cambria" panose="02040503050406030204" pitchFamily="18" charset="0"/>
              </a:rPr>
              <a:t>string</a:t>
            </a:r>
            <a:r>
              <a:rPr lang="en-US" sz="2000" dirty="0">
                <a:latin typeface="Cambria" panose="02040503050406030204" pitchFamily="18" charset="0"/>
              </a:rPr>
              <a:t> </a:t>
            </a:r>
            <a:r>
              <a:rPr lang="en-US" sz="2000" dirty="0" smtClean="0">
                <a:latin typeface="Cambria" panose="02040503050406030204" pitchFamily="18" charset="0"/>
              </a:rPr>
              <a:t> to </a:t>
            </a:r>
            <a:r>
              <a:rPr lang="en-US" sz="2000" i="1" dirty="0" smtClean="0">
                <a:latin typeface="Cambria" panose="02040503050406030204" pitchFamily="18" charset="0"/>
              </a:rPr>
              <a:t>run</a:t>
            </a:r>
            <a:endParaRPr lang="en-US" sz="2000" dirty="0">
              <a:latin typeface="Cambria" panose="02040503050406030204" pitchFamily="18" charset="0"/>
            </a:endParaRPr>
          </a:p>
        </p:txBody>
      </p:sp>
      <p:sp>
        <p:nvSpPr>
          <p:cNvPr id="32" name="Text Box 2"/>
          <p:cNvSpPr txBox="1">
            <a:spLocks noChangeArrowheads="1"/>
          </p:cNvSpPr>
          <p:nvPr>
            <p:custDataLst>
              <p:tags r:id="rId3"/>
            </p:custDataLst>
          </p:nvPr>
        </p:nvSpPr>
        <p:spPr bwMode="auto">
          <a:xfrm>
            <a:off x="347730" y="290659"/>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dirty="0">
                <a:latin typeface="Cambria" pitchFamily="18" charset="0"/>
              </a:rPr>
              <a:t>List Comprehensions</a:t>
            </a:r>
          </a:p>
        </p:txBody>
      </p:sp>
    </p:spTree>
    <p:extLst>
      <p:ext uri="{BB962C8B-B14F-4D97-AF65-F5344CB8AC3E}">
        <p14:creationId xmlns:p14="http://schemas.microsoft.com/office/powerpoint/2010/main" val="2751863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1828800" y="3084513"/>
            <a:ext cx="914400" cy="573087"/>
          </a:xfrm>
          <a:prstGeom prst="roundRect">
            <a:avLst/>
          </a:prstGeom>
          <a:solidFill>
            <a:srgbClr val="FFCC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6628" name="Text Box 10"/>
          <p:cNvSpPr txBox="1">
            <a:spLocks noChangeArrowheads="1"/>
          </p:cNvSpPr>
          <p:nvPr>
            <p:custDataLst>
              <p:tags r:id="rId1"/>
            </p:custDataLst>
          </p:nvPr>
        </p:nvSpPr>
        <p:spPr bwMode="auto">
          <a:xfrm>
            <a:off x="381000" y="3084513"/>
            <a:ext cx="85344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65000"/>
                  </a:schemeClr>
                </a:solidFill>
                <a:latin typeface="Courier New" pitchFamily="1" charset="0"/>
              </a:rPr>
              <a:t>&gt;&gt;&gt;</a:t>
            </a:r>
            <a:r>
              <a:rPr lang="en-US" sz="3200" b="1" dirty="0">
                <a:latin typeface="Courier New" pitchFamily="1" charset="0"/>
              </a:rPr>
              <a:t> [ 2*x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CA770E"/>
                </a:solidFill>
                <a:latin typeface="Courier New" pitchFamily="1" charset="0"/>
              </a:rPr>
              <a:t>in</a:t>
            </a:r>
            <a:r>
              <a:rPr lang="en-US" sz="3200" b="1" dirty="0">
                <a:latin typeface="Courier New" pitchFamily="1" charset="0"/>
              </a:rPr>
              <a:t> [0,1,2,3,4,5] ]</a:t>
            </a:r>
          </a:p>
          <a:p>
            <a:pPr>
              <a:spcBef>
                <a:spcPct val="50000"/>
              </a:spcBef>
            </a:pPr>
            <a:endParaRPr lang="en-US" sz="3200" b="1" dirty="0">
              <a:latin typeface="Courier New" pitchFamily="1" charset="0"/>
            </a:endParaRPr>
          </a:p>
          <a:p>
            <a:pPr>
              <a:spcBef>
                <a:spcPct val="50000"/>
              </a:spcBef>
            </a:pPr>
            <a:endParaRPr lang="en-US" sz="3200" b="1" dirty="0">
              <a:latin typeface="Courier New" pitchFamily="1" charset="0"/>
            </a:endParaRPr>
          </a:p>
          <a:p>
            <a:r>
              <a:rPr lang="en-US" sz="3200" b="1" dirty="0">
                <a:latin typeface="Courier New" pitchFamily="1" charset="0"/>
              </a:rPr>
              <a:t>[0, 2, 4, 6, 8, 10]</a:t>
            </a:r>
          </a:p>
        </p:txBody>
      </p:sp>
      <p:sp>
        <p:nvSpPr>
          <p:cNvPr id="26631" name="Text Box 15"/>
          <p:cNvSpPr txBox="1">
            <a:spLocks noChangeArrowheads="1"/>
          </p:cNvSpPr>
          <p:nvPr/>
        </p:nvSpPr>
        <p:spPr bwMode="auto">
          <a:xfrm>
            <a:off x="381000" y="5562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solidFill>
                  <a:srgbClr val="FF0000"/>
                </a:solidFill>
                <a:latin typeface="Arial" charset="0"/>
              </a:rPr>
              <a:t>output</a:t>
            </a:r>
          </a:p>
        </p:txBody>
      </p:sp>
      <p:sp>
        <p:nvSpPr>
          <p:cNvPr id="26632" name="Text Box 18"/>
          <p:cNvSpPr txBox="1">
            <a:spLocks noChangeArrowheads="1"/>
          </p:cNvSpPr>
          <p:nvPr/>
        </p:nvSpPr>
        <p:spPr bwMode="auto">
          <a:xfrm>
            <a:off x="381000" y="2855913"/>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solidFill>
                  <a:srgbClr val="FF0000"/>
                </a:solidFill>
                <a:latin typeface="Arial" charset="0"/>
              </a:rPr>
              <a:t>input</a:t>
            </a:r>
          </a:p>
        </p:txBody>
      </p:sp>
      <p:sp>
        <p:nvSpPr>
          <p:cNvPr id="26634" name="Rectangle 31"/>
          <p:cNvSpPr>
            <a:spLocks noChangeArrowheads="1"/>
          </p:cNvSpPr>
          <p:nvPr/>
        </p:nvSpPr>
        <p:spPr bwMode="auto">
          <a:xfrm>
            <a:off x="645035" y="1885950"/>
            <a:ext cx="36306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500" dirty="0">
                <a:latin typeface="Calibri" pitchFamily="-106" charset="0"/>
              </a:rPr>
              <a:t>this </a:t>
            </a:r>
            <a:r>
              <a:rPr lang="en-US" sz="1500" i="1" dirty="0">
                <a:latin typeface="Calibri" pitchFamily="-106" charset="0"/>
              </a:rPr>
              <a:t>"runner" </a:t>
            </a:r>
            <a:r>
              <a:rPr lang="en-US" sz="1500" dirty="0">
                <a:latin typeface="Calibri" pitchFamily="-106" charset="0"/>
              </a:rPr>
              <a:t> variable can have </a:t>
            </a:r>
            <a:r>
              <a:rPr lang="en-US" sz="1500" b="1" i="1" dirty="0">
                <a:latin typeface="Calibri" pitchFamily="-106" charset="0"/>
              </a:rPr>
              <a:t>any</a:t>
            </a:r>
            <a:r>
              <a:rPr lang="en-US" sz="1500" dirty="0">
                <a:latin typeface="Calibri" pitchFamily="-106" charset="0"/>
              </a:rPr>
              <a:t> name... </a:t>
            </a:r>
          </a:p>
        </p:txBody>
      </p:sp>
      <p:cxnSp>
        <p:nvCxnSpPr>
          <p:cNvPr id="26635" name="Straight Arrow Connector 26"/>
          <p:cNvCxnSpPr>
            <a:cxnSpLocks noChangeShapeType="1"/>
          </p:cNvCxnSpPr>
          <p:nvPr/>
        </p:nvCxnSpPr>
        <p:spPr bwMode="auto">
          <a:xfrm>
            <a:off x="2209800" y="2209800"/>
            <a:ext cx="1752600" cy="9906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 name="Freeform 3"/>
          <p:cNvSpPr/>
          <p:nvPr/>
        </p:nvSpPr>
        <p:spPr bwMode="auto">
          <a:xfrm>
            <a:off x="4006515" y="2502569"/>
            <a:ext cx="1455821" cy="685800"/>
          </a:xfrm>
          <a:custGeom>
            <a:avLst/>
            <a:gdLst>
              <a:gd name="connsiteX0" fmla="*/ 0 w 1311791"/>
              <a:gd name="connsiteY0" fmla="*/ 685800 h 685800"/>
              <a:gd name="connsiteX1" fmla="*/ 36095 w 1311791"/>
              <a:gd name="connsiteY1" fmla="*/ 625642 h 685800"/>
              <a:gd name="connsiteX2" fmla="*/ 84221 w 1311791"/>
              <a:gd name="connsiteY2" fmla="*/ 541421 h 685800"/>
              <a:gd name="connsiteX3" fmla="*/ 120316 w 1311791"/>
              <a:gd name="connsiteY3" fmla="*/ 517358 h 685800"/>
              <a:gd name="connsiteX4" fmla="*/ 192505 w 1311791"/>
              <a:gd name="connsiteY4" fmla="*/ 385011 h 685800"/>
              <a:gd name="connsiteX5" fmla="*/ 216568 w 1311791"/>
              <a:gd name="connsiteY5" fmla="*/ 348916 h 685800"/>
              <a:gd name="connsiteX6" fmla="*/ 228600 w 1311791"/>
              <a:gd name="connsiteY6" fmla="*/ 300790 h 685800"/>
              <a:gd name="connsiteX7" fmla="*/ 336884 w 1311791"/>
              <a:gd name="connsiteY7" fmla="*/ 168442 h 685800"/>
              <a:gd name="connsiteX8" fmla="*/ 385010 w 1311791"/>
              <a:gd name="connsiteY8" fmla="*/ 120316 h 685800"/>
              <a:gd name="connsiteX9" fmla="*/ 505326 w 1311791"/>
              <a:gd name="connsiteY9" fmla="*/ 48127 h 685800"/>
              <a:gd name="connsiteX10" fmla="*/ 529389 w 1311791"/>
              <a:gd name="connsiteY10" fmla="*/ 24063 h 685800"/>
              <a:gd name="connsiteX11" fmla="*/ 589547 w 1311791"/>
              <a:gd name="connsiteY11" fmla="*/ 12032 h 685800"/>
              <a:gd name="connsiteX12" fmla="*/ 625642 w 1311791"/>
              <a:gd name="connsiteY12" fmla="*/ 0 h 685800"/>
              <a:gd name="connsiteX13" fmla="*/ 986589 w 1311791"/>
              <a:gd name="connsiteY13" fmla="*/ 12032 h 685800"/>
              <a:gd name="connsiteX14" fmla="*/ 1058779 w 1311791"/>
              <a:gd name="connsiteY14" fmla="*/ 36095 h 685800"/>
              <a:gd name="connsiteX15" fmla="*/ 1094874 w 1311791"/>
              <a:gd name="connsiteY15" fmla="*/ 60158 h 685800"/>
              <a:gd name="connsiteX16" fmla="*/ 1118937 w 1311791"/>
              <a:gd name="connsiteY16" fmla="*/ 96253 h 685800"/>
              <a:gd name="connsiteX17" fmla="*/ 1155032 w 1311791"/>
              <a:gd name="connsiteY17" fmla="*/ 120316 h 685800"/>
              <a:gd name="connsiteX18" fmla="*/ 1191126 w 1311791"/>
              <a:gd name="connsiteY18" fmla="*/ 228600 h 685800"/>
              <a:gd name="connsiteX19" fmla="*/ 1215189 w 1311791"/>
              <a:gd name="connsiteY19" fmla="*/ 276727 h 685800"/>
              <a:gd name="connsiteX20" fmla="*/ 1251284 w 1311791"/>
              <a:gd name="connsiteY20" fmla="*/ 409074 h 685800"/>
              <a:gd name="connsiteX21" fmla="*/ 1263316 w 1311791"/>
              <a:gd name="connsiteY21" fmla="*/ 457200 h 685800"/>
              <a:gd name="connsiteX22" fmla="*/ 1287379 w 1311791"/>
              <a:gd name="connsiteY22" fmla="*/ 577516 h 685800"/>
              <a:gd name="connsiteX23" fmla="*/ 1311442 w 1311791"/>
              <a:gd name="connsiteY23" fmla="*/ 661737 h 685800"/>
              <a:gd name="connsiteX24" fmla="*/ 1311442 w 1311791"/>
              <a:gd name="connsiteY24" fmla="*/ 673769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1791" h="685800">
                <a:moveTo>
                  <a:pt x="0" y="685800"/>
                </a:moveTo>
                <a:cubicBezTo>
                  <a:pt x="12032" y="665747"/>
                  <a:pt x="24738" y="646084"/>
                  <a:pt x="36095" y="625642"/>
                </a:cubicBezTo>
                <a:cubicBezTo>
                  <a:pt x="47890" y="604411"/>
                  <a:pt x="65314" y="560328"/>
                  <a:pt x="84221" y="541421"/>
                </a:cubicBezTo>
                <a:cubicBezTo>
                  <a:pt x="94446" y="531196"/>
                  <a:pt x="108284" y="525379"/>
                  <a:pt x="120316" y="517358"/>
                </a:cubicBezTo>
                <a:cubicBezTo>
                  <a:pt x="155120" y="430348"/>
                  <a:pt x="132399" y="475171"/>
                  <a:pt x="192505" y="385011"/>
                </a:cubicBezTo>
                <a:lnTo>
                  <a:pt x="216568" y="348916"/>
                </a:lnTo>
                <a:cubicBezTo>
                  <a:pt x="220579" y="332874"/>
                  <a:pt x="221205" y="315580"/>
                  <a:pt x="228600" y="300790"/>
                </a:cubicBezTo>
                <a:cubicBezTo>
                  <a:pt x="260530" y="236931"/>
                  <a:pt x="287583" y="217743"/>
                  <a:pt x="336884" y="168442"/>
                </a:cubicBezTo>
                <a:cubicBezTo>
                  <a:pt x="352926" y="152400"/>
                  <a:pt x="366133" y="132900"/>
                  <a:pt x="385010" y="120316"/>
                </a:cubicBezTo>
                <a:cubicBezTo>
                  <a:pt x="472123" y="62241"/>
                  <a:pt x="431333" y="85124"/>
                  <a:pt x="505326" y="48127"/>
                </a:cubicBezTo>
                <a:cubicBezTo>
                  <a:pt x="513347" y="40106"/>
                  <a:pt x="518963" y="28532"/>
                  <a:pt x="529389" y="24063"/>
                </a:cubicBezTo>
                <a:cubicBezTo>
                  <a:pt x="548185" y="16007"/>
                  <a:pt x="569708" y="16992"/>
                  <a:pt x="589547" y="12032"/>
                </a:cubicBezTo>
                <a:cubicBezTo>
                  <a:pt x="601851" y="8956"/>
                  <a:pt x="613610" y="4011"/>
                  <a:pt x="625642" y="0"/>
                </a:cubicBezTo>
                <a:cubicBezTo>
                  <a:pt x="745958" y="4011"/>
                  <a:pt x="866622" y="2035"/>
                  <a:pt x="986589" y="12032"/>
                </a:cubicBezTo>
                <a:cubicBezTo>
                  <a:pt x="1011866" y="14138"/>
                  <a:pt x="1037674" y="22025"/>
                  <a:pt x="1058779" y="36095"/>
                </a:cubicBezTo>
                <a:lnTo>
                  <a:pt x="1094874" y="60158"/>
                </a:lnTo>
                <a:cubicBezTo>
                  <a:pt x="1102895" y="72190"/>
                  <a:pt x="1108712" y="86028"/>
                  <a:pt x="1118937" y="96253"/>
                </a:cubicBezTo>
                <a:cubicBezTo>
                  <a:pt x="1129162" y="106478"/>
                  <a:pt x="1147368" y="108054"/>
                  <a:pt x="1155032" y="120316"/>
                </a:cubicBezTo>
                <a:cubicBezTo>
                  <a:pt x="1185112" y="168445"/>
                  <a:pt x="1170071" y="186489"/>
                  <a:pt x="1191126" y="228600"/>
                </a:cubicBezTo>
                <a:cubicBezTo>
                  <a:pt x="1199147" y="244642"/>
                  <a:pt x="1208528" y="260074"/>
                  <a:pt x="1215189" y="276727"/>
                </a:cubicBezTo>
                <a:cubicBezTo>
                  <a:pt x="1243364" y="347164"/>
                  <a:pt x="1236178" y="341097"/>
                  <a:pt x="1251284" y="409074"/>
                </a:cubicBezTo>
                <a:cubicBezTo>
                  <a:pt x="1254871" y="425216"/>
                  <a:pt x="1259851" y="441031"/>
                  <a:pt x="1263316" y="457200"/>
                </a:cubicBezTo>
                <a:cubicBezTo>
                  <a:pt x="1271886" y="497192"/>
                  <a:pt x="1274446" y="538715"/>
                  <a:pt x="1287379" y="577516"/>
                </a:cubicBezTo>
                <a:cubicBezTo>
                  <a:pt x="1298844" y="611913"/>
                  <a:pt x="1303889" y="623974"/>
                  <a:pt x="1311442" y="661737"/>
                </a:cubicBezTo>
                <a:cubicBezTo>
                  <a:pt x="1312229" y="665670"/>
                  <a:pt x="1311442" y="669758"/>
                  <a:pt x="1311442" y="673769"/>
                </a:cubicBez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 name="Freeform 26"/>
          <p:cNvSpPr/>
          <p:nvPr/>
        </p:nvSpPr>
        <p:spPr bwMode="auto">
          <a:xfrm>
            <a:off x="3998496" y="2514600"/>
            <a:ext cx="1945104" cy="685800"/>
          </a:xfrm>
          <a:custGeom>
            <a:avLst/>
            <a:gdLst>
              <a:gd name="connsiteX0" fmla="*/ 0 w 1311791"/>
              <a:gd name="connsiteY0" fmla="*/ 685800 h 685800"/>
              <a:gd name="connsiteX1" fmla="*/ 36095 w 1311791"/>
              <a:gd name="connsiteY1" fmla="*/ 625642 h 685800"/>
              <a:gd name="connsiteX2" fmla="*/ 84221 w 1311791"/>
              <a:gd name="connsiteY2" fmla="*/ 541421 h 685800"/>
              <a:gd name="connsiteX3" fmla="*/ 120316 w 1311791"/>
              <a:gd name="connsiteY3" fmla="*/ 517358 h 685800"/>
              <a:gd name="connsiteX4" fmla="*/ 192505 w 1311791"/>
              <a:gd name="connsiteY4" fmla="*/ 385011 h 685800"/>
              <a:gd name="connsiteX5" fmla="*/ 216568 w 1311791"/>
              <a:gd name="connsiteY5" fmla="*/ 348916 h 685800"/>
              <a:gd name="connsiteX6" fmla="*/ 228600 w 1311791"/>
              <a:gd name="connsiteY6" fmla="*/ 300790 h 685800"/>
              <a:gd name="connsiteX7" fmla="*/ 336884 w 1311791"/>
              <a:gd name="connsiteY7" fmla="*/ 168442 h 685800"/>
              <a:gd name="connsiteX8" fmla="*/ 385010 w 1311791"/>
              <a:gd name="connsiteY8" fmla="*/ 120316 h 685800"/>
              <a:gd name="connsiteX9" fmla="*/ 505326 w 1311791"/>
              <a:gd name="connsiteY9" fmla="*/ 48127 h 685800"/>
              <a:gd name="connsiteX10" fmla="*/ 529389 w 1311791"/>
              <a:gd name="connsiteY10" fmla="*/ 24063 h 685800"/>
              <a:gd name="connsiteX11" fmla="*/ 589547 w 1311791"/>
              <a:gd name="connsiteY11" fmla="*/ 12032 h 685800"/>
              <a:gd name="connsiteX12" fmla="*/ 625642 w 1311791"/>
              <a:gd name="connsiteY12" fmla="*/ 0 h 685800"/>
              <a:gd name="connsiteX13" fmla="*/ 986589 w 1311791"/>
              <a:gd name="connsiteY13" fmla="*/ 12032 h 685800"/>
              <a:gd name="connsiteX14" fmla="*/ 1058779 w 1311791"/>
              <a:gd name="connsiteY14" fmla="*/ 36095 h 685800"/>
              <a:gd name="connsiteX15" fmla="*/ 1094874 w 1311791"/>
              <a:gd name="connsiteY15" fmla="*/ 60158 h 685800"/>
              <a:gd name="connsiteX16" fmla="*/ 1118937 w 1311791"/>
              <a:gd name="connsiteY16" fmla="*/ 96253 h 685800"/>
              <a:gd name="connsiteX17" fmla="*/ 1155032 w 1311791"/>
              <a:gd name="connsiteY17" fmla="*/ 120316 h 685800"/>
              <a:gd name="connsiteX18" fmla="*/ 1191126 w 1311791"/>
              <a:gd name="connsiteY18" fmla="*/ 228600 h 685800"/>
              <a:gd name="connsiteX19" fmla="*/ 1215189 w 1311791"/>
              <a:gd name="connsiteY19" fmla="*/ 276727 h 685800"/>
              <a:gd name="connsiteX20" fmla="*/ 1251284 w 1311791"/>
              <a:gd name="connsiteY20" fmla="*/ 409074 h 685800"/>
              <a:gd name="connsiteX21" fmla="*/ 1263316 w 1311791"/>
              <a:gd name="connsiteY21" fmla="*/ 457200 h 685800"/>
              <a:gd name="connsiteX22" fmla="*/ 1287379 w 1311791"/>
              <a:gd name="connsiteY22" fmla="*/ 577516 h 685800"/>
              <a:gd name="connsiteX23" fmla="*/ 1311442 w 1311791"/>
              <a:gd name="connsiteY23" fmla="*/ 661737 h 685800"/>
              <a:gd name="connsiteX24" fmla="*/ 1311442 w 1311791"/>
              <a:gd name="connsiteY24" fmla="*/ 673769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1791" h="685800">
                <a:moveTo>
                  <a:pt x="0" y="685800"/>
                </a:moveTo>
                <a:cubicBezTo>
                  <a:pt x="12032" y="665747"/>
                  <a:pt x="24738" y="646084"/>
                  <a:pt x="36095" y="625642"/>
                </a:cubicBezTo>
                <a:cubicBezTo>
                  <a:pt x="47890" y="604411"/>
                  <a:pt x="65314" y="560328"/>
                  <a:pt x="84221" y="541421"/>
                </a:cubicBezTo>
                <a:cubicBezTo>
                  <a:pt x="94446" y="531196"/>
                  <a:pt x="108284" y="525379"/>
                  <a:pt x="120316" y="517358"/>
                </a:cubicBezTo>
                <a:cubicBezTo>
                  <a:pt x="155120" y="430348"/>
                  <a:pt x="132399" y="475171"/>
                  <a:pt x="192505" y="385011"/>
                </a:cubicBezTo>
                <a:lnTo>
                  <a:pt x="216568" y="348916"/>
                </a:lnTo>
                <a:cubicBezTo>
                  <a:pt x="220579" y="332874"/>
                  <a:pt x="221205" y="315580"/>
                  <a:pt x="228600" y="300790"/>
                </a:cubicBezTo>
                <a:cubicBezTo>
                  <a:pt x="260530" y="236931"/>
                  <a:pt x="287583" y="217743"/>
                  <a:pt x="336884" y="168442"/>
                </a:cubicBezTo>
                <a:cubicBezTo>
                  <a:pt x="352926" y="152400"/>
                  <a:pt x="366133" y="132900"/>
                  <a:pt x="385010" y="120316"/>
                </a:cubicBezTo>
                <a:cubicBezTo>
                  <a:pt x="472123" y="62241"/>
                  <a:pt x="431333" y="85124"/>
                  <a:pt x="505326" y="48127"/>
                </a:cubicBezTo>
                <a:cubicBezTo>
                  <a:pt x="513347" y="40106"/>
                  <a:pt x="518963" y="28532"/>
                  <a:pt x="529389" y="24063"/>
                </a:cubicBezTo>
                <a:cubicBezTo>
                  <a:pt x="548185" y="16007"/>
                  <a:pt x="569708" y="16992"/>
                  <a:pt x="589547" y="12032"/>
                </a:cubicBezTo>
                <a:cubicBezTo>
                  <a:pt x="601851" y="8956"/>
                  <a:pt x="613610" y="4011"/>
                  <a:pt x="625642" y="0"/>
                </a:cubicBezTo>
                <a:cubicBezTo>
                  <a:pt x="745958" y="4011"/>
                  <a:pt x="866622" y="2035"/>
                  <a:pt x="986589" y="12032"/>
                </a:cubicBezTo>
                <a:cubicBezTo>
                  <a:pt x="1011866" y="14138"/>
                  <a:pt x="1037674" y="22025"/>
                  <a:pt x="1058779" y="36095"/>
                </a:cubicBezTo>
                <a:lnTo>
                  <a:pt x="1094874" y="60158"/>
                </a:lnTo>
                <a:cubicBezTo>
                  <a:pt x="1102895" y="72190"/>
                  <a:pt x="1108712" y="86028"/>
                  <a:pt x="1118937" y="96253"/>
                </a:cubicBezTo>
                <a:cubicBezTo>
                  <a:pt x="1129162" y="106478"/>
                  <a:pt x="1147368" y="108054"/>
                  <a:pt x="1155032" y="120316"/>
                </a:cubicBezTo>
                <a:cubicBezTo>
                  <a:pt x="1185112" y="168445"/>
                  <a:pt x="1170071" y="186489"/>
                  <a:pt x="1191126" y="228600"/>
                </a:cubicBezTo>
                <a:cubicBezTo>
                  <a:pt x="1199147" y="244642"/>
                  <a:pt x="1208528" y="260074"/>
                  <a:pt x="1215189" y="276727"/>
                </a:cubicBezTo>
                <a:cubicBezTo>
                  <a:pt x="1243364" y="347164"/>
                  <a:pt x="1236178" y="341097"/>
                  <a:pt x="1251284" y="409074"/>
                </a:cubicBezTo>
                <a:cubicBezTo>
                  <a:pt x="1254871" y="425216"/>
                  <a:pt x="1259851" y="441031"/>
                  <a:pt x="1263316" y="457200"/>
                </a:cubicBezTo>
                <a:cubicBezTo>
                  <a:pt x="1271886" y="497192"/>
                  <a:pt x="1274446" y="538715"/>
                  <a:pt x="1287379" y="577516"/>
                </a:cubicBezTo>
                <a:cubicBezTo>
                  <a:pt x="1298844" y="611913"/>
                  <a:pt x="1303889" y="623974"/>
                  <a:pt x="1311442" y="661737"/>
                </a:cubicBezTo>
                <a:cubicBezTo>
                  <a:pt x="1312229" y="665670"/>
                  <a:pt x="1311442" y="669758"/>
                  <a:pt x="1311442" y="673769"/>
                </a:cubicBez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8" name="Freeform 27"/>
          <p:cNvSpPr/>
          <p:nvPr/>
        </p:nvSpPr>
        <p:spPr bwMode="auto">
          <a:xfrm>
            <a:off x="3982456" y="2514600"/>
            <a:ext cx="2494544" cy="685800"/>
          </a:xfrm>
          <a:custGeom>
            <a:avLst/>
            <a:gdLst>
              <a:gd name="connsiteX0" fmla="*/ 0 w 1311791"/>
              <a:gd name="connsiteY0" fmla="*/ 685800 h 685800"/>
              <a:gd name="connsiteX1" fmla="*/ 36095 w 1311791"/>
              <a:gd name="connsiteY1" fmla="*/ 625642 h 685800"/>
              <a:gd name="connsiteX2" fmla="*/ 84221 w 1311791"/>
              <a:gd name="connsiteY2" fmla="*/ 541421 h 685800"/>
              <a:gd name="connsiteX3" fmla="*/ 120316 w 1311791"/>
              <a:gd name="connsiteY3" fmla="*/ 517358 h 685800"/>
              <a:gd name="connsiteX4" fmla="*/ 192505 w 1311791"/>
              <a:gd name="connsiteY4" fmla="*/ 385011 h 685800"/>
              <a:gd name="connsiteX5" fmla="*/ 216568 w 1311791"/>
              <a:gd name="connsiteY5" fmla="*/ 348916 h 685800"/>
              <a:gd name="connsiteX6" fmla="*/ 228600 w 1311791"/>
              <a:gd name="connsiteY6" fmla="*/ 300790 h 685800"/>
              <a:gd name="connsiteX7" fmla="*/ 336884 w 1311791"/>
              <a:gd name="connsiteY7" fmla="*/ 168442 h 685800"/>
              <a:gd name="connsiteX8" fmla="*/ 385010 w 1311791"/>
              <a:gd name="connsiteY8" fmla="*/ 120316 h 685800"/>
              <a:gd name="connsiteX9" fmla="*/ 505326 w 1311791"/>
              <a:gd name="connsiteY9" fmla="*/ 48127 h 685800"/>
              <a:gd name="connsiteX10" fmla="*/ 529389 w 1311791"/>
              <a:gd name="connsiteY10" fmla="*/ 24063 h 685800"/>
              <a:gd name="connsiteX11" fmla="*/ 589547 w 1311791"/>
              <a:gd name="connsiteY11" fmla="*/ 12032 h 685800"/>
              <a:gd name="connsiteX12" fmla="*/ 625642 w 1311791"/>
              <a:gd name="connsiteY12" fmla="*/ 0 h 685800"/>
              <a:gd name="connsiteX13" fmla="*/ 986589 w 1311791"/>
              <a:gd name="connsiteY13" fmla="*/ 12032 h 685800"/>
              <a:gd name="connsiteX14" fmla="*/ 1058779 w 1311791"/>
              <a:gd name="connsiteY14" fmla="*/ 36095 h 685800"/>
              <a:gd name="connsiteX15" fmla="*/ 1094874 w 1311791"/>
              <a:gd name="connsiteY15" fmla="*/ 60158 h 685800"/>
              <a:gd name="connsiteX16" fmla="*/ 1118937 w 1311791"/>
              <a:gd name="connsiteY16" fmla="*/ 96253 h 685800"/>
              <a:gd name="connsiteX17" fmla="*/ 1155032 w 1311791"/>
              <a:gd name="connsiteY17" fmla="*/ 120316 h 685800"/>
              <a:gd name="connsiteX18" fmla="*/ 1191126 w 1311791"/>
              <a:gd name="connsiteY18" fmla="*/ 228600 h 685800"/>
              <a:gd name="connsiteX19" fmla="*/ 1215189 w 1311791"/>
              <a:gd name="connsiteY19" fmla="*/ 276727 h 685800"/>
              <a:gd name="connsiteX20" fmla="*/ 1251284 w 1311791"/>
              <a:gd name="connsiteY20" fmla="*/ 409074 h 685800"/>
              <a:gd name="connsiteX21" fmla="*/ 1263316 w 1311791"/>
              <a:gd name="connsiteY21" fmla="*/ 457200 h 685800"/>
              <a:gd name="connsiteX22" fmla="*/ 1287379 w 1311791"/>
              <a:gd name="connsiteY22" fmla="*/ 577516 h 685800"/>
              <a:gd name="connsiteX23" fmla="*/ 1311442 w 1311791"/>
              <a:gd name="connsiteY23" fmla="*/ 661737 h 685800"/>
              <a:gd name="connsiteX24" fmla="*/ 1311442 w 1311791"/>
              <a:gd name="connsiteY24" fmla="*/ 673769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1791" h="685800">
                <a:moveTo>
                  <a:pt x="0" y="685800"/>
                </a:moveTo>
                <a:cubicBezTo>
                  <a:pt x="12032" y="665747"/>
                  <a:pt x="24738" y="646084"/>
                  <a:pt x="36095" y="625642"/>
                </a:cubicBezTo>
                <a:cubicBezTo>
                  <a:pt x="47890" y="604411"/>
                  <a:pt x="65314" y="560328"/>
                  <a:pt x="84221" y="541421"/>
                </a:cubicBezTo>
                <a:cubicBezTo>
                  <a:pt x="94446" y="531196"/>
                  <a:pt x="108284" y="525379"/>
                  <a:pt x="120316" y="517358"/>
                </a:cubicBezTo>
                <a:cubicBezTo>
                  <a:pt x="155120" y="430348"/>
                  <a:pt x="132399" y="475171"/>
                  <a:pt x="192505" y="385011"/>
                </a:cubicBezTo>
                <a:lnTo>
                  <a:pt x="216568" y="348916"/>
                </a:lnTo>
                <a:cubicBezTo>
                  <a:pt x="220579" y="332874"/>
                  <a:pt x="221205" y="315580"/>
                  <a:pt x="228600" y="300790"/>
                </a:cubicBezTo>
                <a:cubicBezTo>
                  <a:pt x="260530" y="236931"/>
                  <a:pt x="287583" y="217743"/>
                  <a:pt x="336884" y="168442"/>
                </a:cubicBezTo>
                <a:cubicBezTo>
                  <a:pt x="352926" y="152400"/>
                  <a:pt x="366133" y="132900"/>
                  <a:pt x="385010" y="120316"/>
                </a:cubicBezTo>
                <a:cubicBezTo>
                  <a:pt x="472123" y="62241"/>
                  <a:pt x="431333" y="85124"/>
                  <a:pt x="505326" y="48127"/>
                </a:cubicBezTo>
                <a:cubicBezTo>
                  <a:pt x="513347" y="40106"/>
                  <a:pt x="518963" y="28532"/>
                  <a:pt x="529389" y="24063"/>
                </a:cubicBezTo>
                <a:cubicBezTo>
                  <a:pt x="548185" y="16007"/>
                  <a:pt x="569708" y="16992"/>
                  <a:pt x="589547" y="12032"/>
                </a:cubicBezTo>
                <a:cubicBezTo>
                  <a:pt x="601851" y="8956"/>
                  <a:pt x="613610" y="4011"/>
                  <a:pt x="625642" y="0"/>
                </a:cubicBezTo>
                <a:cubicBezTo>
                  <a:pt x="745958" y="4011"/>
                  <a:pt x="866622" y="2035"/>
                  <a:pt x="986589" y="12032"/>
                </a:cubicBezTo>
                <a:cubicBezTo>
                  <a:pt x="1011866" y="14138"/>
                  <a:pt x="1037674" y="22025"/>
                  <a:pt x="1058779" y="36095"/>
                </a:cubicBezTo>
                <a:lnTo>
                  <a:pt x="1094874" y="60158"/>
                </a:lnTo>
                <a:cubicBezTo>
                  <a:pt x="1102895" y="72190"/>
                  <a:pt x="1108712" y="86028"/>
                  <a:pt x="1118937" y="96253"/>
                </a:cubicBezTo>
                <a:cubicBezTo>
                  <a:pt x="1129162" y="106478"/>
                  <a:pt x="1147368" y="108054"/>
                  <a:pt x="1155032" y="120316"/>
                </a:cubicBezTo>
                <a:cubicBezTo>
                  <a:pt x="1185112" y="168445"/>
                  <a:pt x="1170071" y="186489"/>
                  <a:pt x="1191126" y="228600"/>
                </a:cubicBezTo>
                <a:cubicBezTo>
                  <a:pt x="1199147" y="244642"/>
                  <a:pt x="1208528" y="260074"/>
                  <a:pt x="1215189" y="276727"/>
                </a:cubicBezTo>
                <a:cubicBezTo>
                  <a:pt x="1243364" y="347164"/>
                  <a:pt x="1236178" y="341097"/>
                  <a:pt x="1251284" y="409074"/>
                </a:cubicBezTo>
                <a:cubicBezTo>
                  <a:pt x="1254871" y="425216"/>
                  <a:pt x="1259851" y="441031"/>
                  <a:pt x="1263316" y="457200"/>
                </a:cubicBezTo>
                <a:cubicBezTo>
                  <a:pt x="1271886" y="497192"/>
                  <a:pt x="1274446" y="538715"/>
                  <a:pt x="1287379" y="577516"/>
                </a:cubicBezTo>
                <a:cubicBezTo>
                  <a:pt x="1298844" y="611913"/>
                  <a:pt x="1303889" y="623974"/>
                  <a:pt x="1311442" y="661737"/>
                </a:cubicBezTo>
                <a:cubicBezTo>
                  <a:pt x="1312229" y="665670"/>
                  <a:pt x="1311442" y="669758"/>
                  <a:pt x="1311442" y="673769"/>
                </a:cubicBez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9" name="Freeform 28"/>
          <p:cNvSpPr/>
          <p:nvPr/>
        </p:nvSpPr>
        <p:spPr bwMode="auto">
          <a:xfrm>
            <a:off x="3962400" y="2514600"/>
            <a:ext cx="2971800" cy="685800"/>
          </a:xfrm>
          <a:custGeom>
            <a:avLst/>
            <a:gdLst>
              <a:gd name="connsiteX0" fmla="*/ 0 w 1311791"/>
              <a:gd name="connsiteY0" fmla="*/ 685800 h 685800"/>
              <a:gd name="connsiteX1" fmla="*/ 36095 w 1311791"/>
              <a:gd name="connsiteY1" fmla="*/ 625642 h 685800"/>
              <a:gd name="connsiteX2" fmla="*/ 84221 w 1311791"/>
              <a:gd name="connsiteY2" fmla="*/ 541421 h 685800"/>
              <a:gd name="connsiteX3" fmla="*/ 120316 w 1311791"/>
              <a:gd name="connsiteY3" fmla="*/ 517358 h 685800"/>
              <a:gd name="connsiteX4" fmla="*/ 192505 w 1311791"/>
              <a:gd name="connsiteY4" fmla="*/ 385011 h 685800"/>
              <a:gd name="connsiteX5" fmla="*/ 216568 w 1311791"/>
              <a:gd name="connsiteY5" fmla="*/ 348916 h 685800"/>
              <a:gd name="connsiteX6" fmla="*/ 228600 w 1311791"/>
              <a:gd name="connsiteY6" fmla="*/ 300790 h 685800"/>
              <a:gd name="connsiteX7" fmla="*/ 336884 w 1311791"/>
              <a:gd name="connsiteY7" fmla="*/ 168442 h 685800"/>
              <a:gd name="connsiteX8" fmla="*/ 385010 w 1311791"/>
              <a:gd name="connsiteY8" fmla="*/ 120316 h 685800"/>
              <a:gd name="connsiteX9" fmla="*/ 505326 w 1311791"/>
              <a:gd name="connsiteY9" fmla="*/ 48127 h 685800"/>
              <a:gd name="connsiteX10" fmla="*/ 529389 w 1311791"/>
              <a:gd name="connsiteY10" fmla="*/ 24063 h 685800"/>
              <a:gd name="connsiteX11" fmla="*/ 589547 w 1311791"/>
              <a:gd name="connsiteY11" fmla="*/ 12032 h 685800"/>
              <a:gd name="connsiteX12" fmla="*/ 625642 w 1311791"/>
              <a:gd name="connsiteY12" fmla="*/ 0 h 685800"/>
              <a:gd name="connsiteX13" fmla="*/ 986589 w 1311791"/>
              <a:gd name="connsiteY13" fmla="*/ 12032 h 685800"/>
              <a:gd name="connsiteX14" fmla="*/ 1058779 w 1311791"/>
              <a:gd name="connsiteY14" fmla="*/ 36095 h 685800"/>
              <a:gd name="connsiteX15" fmla="*/ 1094874 w 1311791"/>
              <a:gd name="connsiteY15" fmla="*/ 60158 h 685800"/>
              <a:gd name="connsiteX16" fmla="*/ 1118937 w 1311791"/>
              <a:gd name="connsiteY16" fmla="*/ 96253 h 685800"/>
              <a:gd name="connsiteX17" fmla="*/ 1155032 w 1311791"/>
              <a:gd name="connsiteY17" fmla="*/ 120316 h 685800"/>
              <a:gd name="connsiteX18" fmla="*/ 1191126 w 1311791"/>
              <a:gd name="connsiteY18" fmla="*/ 228600 h 685800"/>
              <a:gd name="connsiteX19" fmla="*/ 1215189 w 1311791"/>
              <a:gd name="connsiteY19" fmla="*/ 276727 h 685800"/>
              <a:gd name="connsiteX20" fmla="*/ 1251284 w 1311791"/>
              <a:gd name="connsiteY20" fmla="*/ 409074 h 685800"/>
              <a:gd name="connsiteX21" fmla="*/ 1263316 w 1311791"/>
              <a:gd name="connsiteY21" fmla="*/ 457200 h 685800"/>
              <a:gd name="connsiteX22" fmla="*/ 1287379 w 1311791"/>
              <a:gd name="connsiteY22" fmla="*/ 577516 h 685800"/>
              <a:gd name="connsiteX23" fmla="*/ 1311442 w 1311791"/>
              <a:gd name="connsiteY23" fmla="*/ 661737 h 685800"/>
              <a:gd name="connsiteX24" fmla="*/ 1311442 w 1311791"/>
              <a:gd name="connsiteY24" fmla="*/ 673769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1791" h="685800">
                <a:moveTo>
                  <a:pt x="0" y="685800"/>
                </a:moveTo>
                <a:cubicBezTo>
                  <a:pt x="12032" y="665747"/>
                  <a:pt x="24738" y="646084"/>
                  <a:pt x="36095" y="625642"/>
                </a:cubicBezTo>
                <a:cubicBezTo>
                  <a:pt x="47890" y="604411"/>
                  <a:pt x="65314" y="560328"/>
                  <a:pt x="84221" y="541421"/>
                </a:cubicBezTo>
                <a:cubicBezTo>
                  <a:pt x="94446" y="531196"/>
                  <a:pt x="108284" y="525379"/>
                  <a:pt x="120316" y="517358"/>
                </a:cubicBezTo>
                <a:cubicBezTo>
                  <a:pt x="155120" y="430348"/>
                  <a:pt x="132399" y="475171"/>
                  <a:pt x="192505" y="385011"/>
                </a:cubicBezTo>
                <a:lnTo>
                  <a:pt x="216568" y="348916"/>
                </a:lnTo>
                <a:cubicBezTo>
                  <a:pt x="220579" y="332874"/>
                  <a:pt x="221205" y="315580"/>
                  <a:pt x="228600" y="300790"/>
                </a:cubicBezTo>
                <a:cubicBezTo>
                  <a:pt x="260530" y="236931"/>
                  <a:pt x="287583" y="217743"/>
                  <a:pt x="336884" y="168442"/>
                </a:cubicBezTo>
                <a:cubicBezTo>
                  <a:pt x="352926" y="152400"/>
                  <a:pt x="366133" y="132900"/>
                  <a:pt x="385010" y="120316"/>
                </a:cubicBezTo>
                <a:cubicBezTo>
                  <a:pt x="472123" y="62241"/>
                  <a:pt x="431333" y="85124"/>
                  <a:pt x="505326" y="48127"/>
                </a:cubicBezTo>
                <a:cubicBezTo>
                  <a:pt x="513347" y="40106"/>
                  <a:pt x="518963" y="28532"/>
                  <a:pt x="529389" y="24063"/>
                </a:cubicBezTo>
                <a:cubicBezTo>
                  <a:pt x="548185" y="16007"/>
                  <a:pt x="569708" y="16992"/>
                  <a:pt x="589547" y="12032"/>
                </a:cubicBezTo>
                <a:cubicBezTo>
                  <a:pt x="601851" y="8956"/>
                  <a:pt x="613610" y="4011"/>
                  <a:pt x="625642" y="0"/>
                </a:cubicBezTo>
                <a:cubicBezTo>
                  <a:pt x="745958" y="4011"/>
                  <a:pt x="866622" y="2035"/>
                  <a:pt x="986589" y="12032"/>
                </a:cubicBezTo>
                <a:cubicBezTo>
                  <a:pt x="1011866" y="14138"/>
                  <a:pt x="1037674" y="22025"/>
                  <a:pt x="1058779" y="36095"/>
                </a:cubicBezTo>
                <a:lnTo>
                  <a:pt x="1094874" y="60158"/>
                </a:lnTo>
                <a:cubicBezTo>
                  <a:pt x="1102895" y="72190"/>
                  <a:pt x="1108712" y="86028"/>
                  <a:pt x="1118937" y="96253"/>
                </a:cubicBezTo>
                <a:cubicBezTo>
                  <a:pt x="1129162" y="106478"/>
                  <a:pt x="1147368" y="108054"/>
                  <a:pt x="1155032" y="120316"/>
                </a:cubicBezTo>
                <a:cubicBezTo>
                  <a:pt x="1185112" y="168445"/>
                  <a:pt x="1170071" y="186489"/>
                  <a:pt x="1191126" y="228600"/>
                </a:cubicBezTo>
                <a:cubicBezTo>
                  <a:pt x="1199147" y="244642"/>
                  <a:pt x="1208528" y="260074"/>
                  <a:pt x="1215189" y="276727"/>
                </a:cubicBezTo>
                <a:cubicBezTo>
                  <a:pt x="1243364" y="347164"/>
                  <a:pt x="1236178" y="341097"/>
                  <a:pt x="1251284" y="409074"/>
                </a:cubicBezTo>
                <a:cubicBezTo>
                  <a:pt x="1254871" y="425216"/>
                  <a:pt x="1259851" y="441031"/>
                  <a:pt x="1263316" y="457200"/>
                </a:cubicBezTo>
                <a:cubicBezTo>
                  <a:pt x="1271886" y="497192"/>
                  <a:pt x="1274446" y="538715"/>
                  <a:pt x="1287379" y="577516"/>
                </a:cubicBezTo>
                <a:cubicBezTo>
                  <a:pt x="1298844" y="611913"/>
                  <a:pt x="1303889" y="623974"/>
                  <a:pt x="1311442" y="661737"/>
                </a:cubicBezTo>
                <a:cubicBezTo>
                  <a:pt x="1312229" y="665670"/>
                  <a:pt x="1311442" y="669758"/>
                  <a:pt x="1311442" y="673769"/>
                </a:cubicBez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 name="Freeform 29"/>
          <p:cNvSpPr/>
          <p:nvPr/>
        </p:nvSpPr>
        <p:spPr bwMode="auto">
          <a:xfrm>
            <a:off x="3962400" y="2514600"/>
            <a:ext cx="3429000" cy="685800"/>
          </a:xfrm>
          <a:custGeom>
            <a:avLst/>
            <a:gdLst>
              <a:gd name="connsiteX0" fmla="*/ 0 w 1311791"/>
              <a:gd name="connsiteY0" fmla="*/ 685800 h 685800"/>
              <a:gd name="connsiteX1" fmla="*/ 36095 w 1311791"/>
              <a:gd name="connsiteY1" fmla="*/ 625642 h 685800"/>
              <a:gd name="connsiteX2" fmla="*/ 84221 w 1311791"/>
              <a:gd name="connsiteY2" fmla="*/ 541421 h 685800"/>
              <a:gd name="connsiteX3" fmla="*/ 120316 w 1311791"/>
              <a:gd name="connsiteY3" fmla="*/ 517358 h 685800"/>
              <a:gd name="connsiteX4" fmla="*/ 192505 w 1311791"/>
              <a:gd name="connsiteY4" fmla="*/ 385011 h 685800"/>
              <a:gd name="connsiteX5" fmla="*/ 216568 w 1311791"/>
              <a:gd name="connsiteY5" fmla="*/ 348916 h 685800"/>
              <a:gd name="connsiteX6" fmla="*/ 228600 w 1311791"/>
              <a:gd name="connsiteY6" fmla="*/ 300790 h 685800"/>
              <a:gd name="connsiteX7" fmla="*/ 336884 w 1311791"/>
              <a:gd name="connsiteY7" fmla="*/ 168442 h 685800"/>
              <a:gd name="connsiteX8" fmla="*/ 385010 w 1311791"/>
              <a:gd name="connsiteY8" fmla="*/ 120316 h 685800"/>
              <a:gd name="connsiteX9" fmla="*/ 505326 w 1311791"/>
              <a:gd name="connsiteY9" fmla="*/ 48127 h 685800"/>
              <a:gd name="connsiteX10" fmla="*/ 529389 w 1311791"/>
              <a:gd name="connsiteY10" fmla="*/ 24063 h 685800"/>
              <a:gd name="connsiteX11" fmla="*/ 589547 w 1311791"/>
              <a:gd name="connsiteY11" fmla="*/ 12032 h 685800"/>
              <a:gd name="connsiteX12" fmla="*/ 625642 w 1311791"/>
              <a:gd name="connsiteY12" fmla="*/ 0 h 685800"/>
              <a:gd name="connsiteX13" fmla="*/ 986589 w 1311791"/>
              <a:gd name="connsiteY13" fmla="*/ 12032 h 685800"/>
              <a:gd name="connsiteX14" fmla="*/ 1058779 w 1311791"/>
              <a:gd name="connsiteY14" fmla="*/ 36095 h 685800"/>
              <a:gd name="connsiteX15" fmla="*/ 1094874 w 1311791"/>
              <a:gd name="connsiteY15" fmla="*/ 60158 h 685800"/>
              <a:gd name="connsiteX16" fmla="*/ 1118937 w 1311791"/>
              <a:gd name="connsiteY16" fmla="*/ 96253 h 685800"/>
              <a:gd name="connsiteX17" fmla="*/ 1155032 w 1311791"/>
              <a:gd name="connsiteY17" fmla="*/ 120316 h 685800"/>
              <a:gd name="connsiteX18" fmla="*/ 1191126 w 1311791"/>
              <a:gd name="connsiteY18" fmla="*/ 228600 h 685800"/>
              <a:gd name="connsiteX19" fmla="*/ 1215189 w 1311791"/>
              <a:gd name="connsiteY19" fmla="*/ 276727 h 685800"/>
              <a:gd name="connsiteX20" fmla="*/ 1251284 w 1311791"/>
              <a:gd name="connsiteY20" fmla="*/ 409074 h 685800"/>
              <a:gd name="connsiteX21" fmla="*/ 1263316 w 1311791"/>
              <a:gd name="connsiteY21" fmla="*/ 457200 h 685800"/>
              <a:gd name="connsiteX22" fmla="*/ 1287379 w 1311791"/>
              <a:gd name="connsiteY22" fmla="*/ 577516 h 685800"/>
              <a:gd name="connsiteX23" fmla="*/ 1311442 w 1311791"/>
              <a:gd name="connsiteY23" fmla="*/ 661737 h 685800"/>
              <a:gd name="connsiteX24" fmla="*/ 1311442 w 1311791"/>
              <a:gd name="connsiteY24" fmla="*/ 673769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1791" h="685800">
                <a:moveTo>
                  <a:pt x="0" y="685800"/>
                </a:moveTo>
                <a:cubicBezTo>
                  <a:pt x="12032" y="665747"/>
                  <a:pt x="24738" y="646084"/>
                  <a:pt x="36095" y="625642"/>
                </a:cubicBezTo>
                <a:cubicBezTo>
                  <a:pt x="47890" y="604411"/>
                  <a:pt x="65314" y="560328"/>
                  <a:pt x="84221" y="541421"/>
                </a:cubicBezTo>
                <a:cubicBezTo>
                  <a:pt x="94446" y="531196"/>
                  <a:pt x="108284" y="525379"/>
                  <a:pt x="120316" y="517358"/>
                </a:cubicBezTo>
                <a:cubicBezTo>
                  <a:pt x="155120" y="430348"/>
                  <a:pt x="132399" y="475171"/>
                  <a:pt x="192505" y="385011"/>
                </a:cubicBezTo>
                <a:lnTo>
                  <a:pt x="216568" y="348916"/>
                </a:lnTo>
                <a:cubicBezTo>
                  <a:pt x="220579" y="332874"/>
                  <a:pt x="221205" y="315580"/>
                  <a:pt x="228600" y="300790"/>
                </a:cubicBezTo>
                <a:cubicBezTo>
                  <a:pt x="260530" y="236931"/>
                  <a:pt x="287583" y="217743"/>
                  <a:pt x="336884" y="168442"/>
                </a:cubicBezTo>
                <a:cubicBezTo>
                  <a:pt x="352926" y="152400"/>
                  <a:pt x="366133" y="132900"/>
                  <a:pt x="385010" y="120316"/>
                </a:cubicBezTo>
                <a:cubicBezTo>
                  <a:pt x="472123" y="62241"/>
                  <a:pt x="431333" y="85124"/>
                  <a:pt x="505326" y="48127"/>
                </a:cubicBezTo>
                <a:cubicBezTo>
                  <a:pt x="513347" y="40106"/>
                  <a:pt x="518963" y="28532"/>
                  <a:pt x="529389" y="24063"/>
                </a:cubicBezTo>
                <a:cubicBezTo>
                  <a:pt x="548185" y="16007"/>
                  <a:pt x="569708" y="16992"/>
                  <a:pt x="589547" y="12032"/>
                </a:cubicBezTo>
                <a:cubicBezTo>
                  <a:pt x="601851" y="8956"/>
                  <a:pt x="613610" y="4011"/>
                  <a:pt x="625642" y="0"/>
                </a:cubicBezTo>
                <a:cubicBezTo>
                  <a:pt x="745958" y="4011"/>
                  <a:pt x="866622" y="2035"/>
                  <a:pt x="986589" y="12032"/>
                </a:cubicBezTo>
                <a:cubicBezTo>
                  <a:pt x="1011866" y="14138"/>
                  <a:pt x="1037674" y="22025"/>
                  <a:pt x="1058779" y="36095"/>
                </a:cubicBezTo>
                <a:lnTo>
                  <a:pt x="1094874" y="60158"/>
                </a:lnTo>
                <a:cubicBezTo>
                  <a:pt x="1102895" y="72190"/>
                  <a:pt x="1108712" y="86028"/>
                  <a:pt x="1118937" y="96253"/>
                </a:cubicBezTo>
                <a:cubicBezTo>
                  <a:pt x="1129162" y="106478"/>
                  <a:pt x="1147368" y="108054"/>
                  <a:pt x="1155032" y="120316"/>
                </a:cubicBezTo>
                <a:cubicBezTo>
                  <a:pt x="1185112" y="168445"/>
                  <a:pt x="1170071" y="186489"/>
                  <a:pt x="1191126" y="228600"/>
                </a:cubicBezTo>
                <a:cubicBezTo>
                  <a:pt x="1199147" y="244642"/>
                  <a:pt x="1208528" y="260074"/>
                  <a:pt x="1215189" y="276727"/>
                </a:cubicBezTo>
                <a:cubicBezTo>
                  <a:pt x="1243364" y="347164"/>
                  <a:pt x="1236178" y="341097"/>
                  <a:pt x="1251284" y="409074"/>
                </a:cubicBezTo>
                <a:cubicBezTo>
                  <a:pt x="1254871" y="425216"/>
                  <a:pt x="1259851" y="441031"/>
                  <a:pt x="1263316" y="457200"/>
                </a:cubicBezTo>
                <a:cubicBezTo>
                  <a:pt x="1271886" y="497192"/>
                  <a:pt x="1274446" y="538715"/>
                  <a:pt x="1287379" y="577516"/>
                </a:cubicBezTo>
                <a:cubicBezTo>
                  <a:pt x="1298844" y="611913"/>
                  <a:pt x="1303889" y="623974"/>
                  <a:pt x="1311442" y="661737"/>
                </a:cubicBezTo>
                <a:cubicBezTo>
                  <a:pt x="1312229" y="665670"/>
                  <a:pt x="1311442" y="669758"/>
                  <a:pt x="1311442" y="673769"/>
                </a:cubicBez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1" name="Freeform 30"/>
          <p:cNvSpPr/>
          <p:nvPr/>
        </p:nvSpPr>
        <p:spPr bwMode="auto">
          <a:xfrm>
            <a:off x="3962400" y="2514600"/>
            <a:ext cx="3886200" cy="685800"/>
          </a:xfrm>
          <a:custGeom>
            <a:avLst/>
            <a:gdLst>
              <a:gd name="connsiteX0" fmla="*/ 0 w 1311791"/>
              <a:gd name="connsiteY0" fmla="*/ 685800 h 685800"/>
              <a:gd name="connsiteX1" fmla="*/ 36095 w 1311791"/>
              <a:gd name="connsiteY1" fmla="*/ 625642 h 685800"/>
              <a:gd name="connsiteX2" fmla="*/ 84221 w 1311791"/>
              <a:gd name="connsiteY2" fmla="*/ 541421 h 685800"/>
              <a:gd name="connsiteX3" fmla="*/ 120316 w 1311791"/>
              <a:gd name="connsiteY3" fmla="*/ 517358 h 685800"/>
              <a:gd name="connsiteX4" fmla="*/ 192505 w 1311791"/>
              <a:gd name="connsiteY4" fmla="*/ 385011 h 685800"/>
              <a:gd name="connsiteX5" fmla="*/ 216568 w 1311791"/>
              <a:gd name="connsiteY5" fmla="*/ 348916 h 685800"/>
              <a:gd name="connsiteX6" fmla="*/ 228600 w 1311791"/>
              <a:gd name="connsiteY6" fmla="*/ 300790 h 685800"/>
              <a:gd name="connsiteX7" fmla="*/ 336884 w 1311791"/>
              <a:gd name="connsiteY7" fmla="*/ 168442 h 685800"/>
              <a:gd name="connsiteX8" fmla="*/ 385010 w 1311791"/>
              <a:gd name="connsiteY8" fmla="*/ 120316 h 685800"/>
              <a:gd name="connsiteX9" fmla="*/ 505326 w 1311791"/>
              <a:gd name="connsiteY9" fmla="*/ 48127 h 685800"/>
              <a:gd name="connsiteX10" fmla="*/ 529389 w 1311791"/>
              <a:gd name="connsiteY10" fmla="*/ 24063 h 685800"/>
              <a:gd name="connsiteX11" fmla="*/ 589547 w 1311791"/>
              <a:gd name="connsiteY11" fmla="*/ 12032 h 685800"/>
              <a:gd name="connsiteX12" fmla="*/ 625642 w 1311791"/>
              <a:gd name="connsiteY12" fmla="*/ 0 h 685800"/>
              <a:gd name="connsiteX13" fmla="*/ 986589 w 1311791"/>
              <a:gd name="connsiteY13" fmla="*/ 12032 h 685800"/>
              <a:gd name="connsiteX14" fmla="*/ 1058779 w 1311791"/>
              <a:gd name="connsiteY14" fmla="*/ 36095 h 685800"/>
              <a:gd name="connsiteX15" fmla="*/ 1094874 w 1311791"/>
              <a:gd name="connsiteY15" fmla="*/ 60158 h 685800"/>
              <a:gd name="connsiteX16" fmla="*/ 1118937 w 1311791"/>
              <a:gd name="connsiteY16" fmla="*/ 96253 h 685800"/>
              <a:gd name="connsiteX17" fmla="*/ 1155032 w 1311791"/>
              <a:gd name="connsiteY17" fmla="*/ 120316 h 685800"/>
              <a:gd name="connsiteX18" fmla="*/ 1191126 w 1311791"/>
              <a:gd name="connsiteY18" fmla="*/ 228600 h 685800"/>
              <a:gd name="connsiteX19" fmla="*/ 1215189 w 1311791"/>
              <a:gd name="connsiteY19" fmla="*/ 276727 h 685800"/>
              <a:gd name="connsiteX20" fmla="*/ 1251284 w 1311791"/>
              <a:gd name="connsiteY20" fmla="*/ 409074 h 685800"/>
              <a:gd name="connsiteX21" fmla="*/ 1263316 w 1311791"/>
              <a:gd name="connsiteY21" fmla="*/ 457200 h 685800"/>
              <a:gd name="connsiteX22" fmla="*/ 1287379 w 1311791"/>
              <a:gd name="connsiteY22" fmla="*/ 577516 h 685800"/>
              <a:gd name="connsiteX23" fmla="*/ 1311442 w 1311791"/>
              <a:gd name="connsiteY23" fmla="*/ 661737 h 685800"/>
              <a:gd name="connsiteX24" fmla="*/ 1311442 w 1311791"/>
              <a:gd name="connsiteY24" fmla="*/ 673769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1791" h="685800">
                <a:moveTo>
                  <a:pt x="0" y="685800"/>
                </a:moveTo>
                <a:cubicBezTo>
                  <a:pt x="12032" y="665747"/>
                  <a:pt x="24738" y="646084"/>
                  <a:pt x="36095" y="625642"/>
                </a:cubicBezTo>
                <a:cubicBezTo>
                  <a:pt x="47890" y="604411"/>
                  <a:pt x="65314" y="560328"/>
                  <a:pt x="84221" y="541421"/>
                </a:cubicBezTo>
                <a:cubicBezTo>
                  <a:pt x="94446" y="531196"/>
                  <a:pt x="108284" y="525379"/>
                  <a:pt x="120316" y="517358"/>
                </a:cubicBezTo>
                <a:cubicBezTo>
                  <a:pt x="155120" y="430348"/>
                  <a:pt x="132399" y="475171"/>
                  <a:pt x="192505" y="385011"/>
                </a:cubicBezTo>
                <a:lnTo>
                  <a:pt x="216568" y="348916"/>
                </a:lnTo>
                <a:cubicBezTo>
                  <a:pt x="220579" y="332874"/>
                  <a:pt x="221205" y="315580"/>
                  <a:pt x="228600" y="300790"/>
                </a:cubicBezTo>
                <a:cubicBezTo>
                  <a:pt x="260530" y="236931"/>
                  <a:pt x="287583" y="217743"/>
                  <a:pt x="336884" y="168442"/>
                </a:cubicBezTo>
                <a:cubicBezTo>
                  <a:pt x="352926" y="152400"/>
                  <a:pt x="366133" y="132900"/>
                  <a:pt x="385010" y="120316"/>
                </a:cubicBezTo>
                <a:cubicBezTo>
                  <a:pt x="472123" y="62241"/>
                  <a:pt x="431333" y="85124"/>
                  <a:pt x="505326" y="48127"/>
                </a:cubicBezTo>
                <a:cubicBezTo>
                  <a:pt x="513347" y="40106"/>
                  <a:pt x="518963" y="28532"/>
                  <a:pt x="529389" y="24063"/>
                </a:cubicBezTo>
                <a:cubicBezTo>
                  <a:pt x="548185" y="16007"/>
                  <a:pt x="569708" y="16992"/>
                  <a:pt x="589547" y="12032"/>
                </a:cubicBezTo>
                <a:cubicBezTo>
                  <a:pt x="601851" y="8956"/>
                  <a:pt x="613610" y="4011"/>
                  <a:pt x="625642" y="0"/>
                </a:cubicBezTo>
                <a:cubicBezTo>
                  <a:pt x="745958" y="4011"/>
                  <a:pt x="866622" y="2035"/>
                  <a:pt x="986589" y="12032"/>
                </a:cubicBezTo>
                <a:cubicBezTo>
                  <a:pt x="1011866" y="14138"/>
                  <a:pt x="1037674" y="22025"/>
                  <a:pt x="1058779" y="36095"/>
                </a:cubicBezTo>
                <a:lnTo>
                  <a:pt x="1094874" y="60158"/>
                </a:lnTo>
                <a:cubicBezTo>
                  <a:pt x="1102895" y="72190"/>
                  <a:pt x="1108712" y="86028"/>
                  <a:pt x="1118937" y="96253"/>
                </a:cubicBezTo>
                <a:cubicBezTo>
                  <a:pt x="1129162" y="106478"/>
                  <a:pt x="1147368" y="108054"/>
                  <a:pt x="1155032" y="120316"/>
                </a:cubicBezTo>
                <a:cubicBezTo>
                  <a:pt x="1185112" y="168445"/>
                  <a:pt x="1170071" y="186489"/>
                  <a:pt x="1191126" y="228600"/>
                </a:cubicBezTo>
                <a:cubicBezTo>
                  <a:pt x="1199147" y="244642"/>
                  <a:pt x="1208528" y="260074"/>
                  <a:pt x="1215189" y="276727"/>
                </a:cubicBezTo>
                <a:cubicBezTo>
                  <a:pt x="1243364" y="347164"/>
                  <a:pt x="1236178" y="341097"/>
                  <a:pt x="1251284" y="409074"/>
                </a:cubicBezTo>
                <a:cubicBezTo>
                  <a:pt x="1254871" y="425216"/>
                  <a:pt x="1259851" y="441031"/>
                  <a:pt x="1263316" y="457200"/>
                </a:cubicBezTo>
                <a:cubicBezTo>
                  <a:pt x="1271886" y="497192"/>
                  <a:pt x="1274446" y="538715"/>
                  <a:pt x="1287379" y="577516"/>
                </a:cubicBezTo>
                <a:cubicBezTo>
                  <a:pt x="1298844" y="611913"/>
                  <a:pt x="1303889" y="623974"/>
                  <a:pt x="1311442" y="661737"/>
                </a:cubicBezTo>
                <a:cubicBezTo>
                  <a:pt x="1312229" y="665670"/>
                  <a:pt x="1311442" y="669758"/>
                  <a:pt x="1311442" y="673769"/>
                </a:cubicBez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 name="Freeform 4"/>
          <p:cNvSpPr/>
          <p:nvPr/>
        </p:nvSpPr>
        <p:spPr bwMode="auto">
          <a:xfrm>
            <a:off x="806116" y="3633539"/>
            <a:ext cx="4644189" cy="1443789"/>
          </a:xfrm>
          <a:custGeom>
            <a:avLst/>
            <a:gdLst>
              <a:gd name="connsiteX0" fmla="*/ 4764505 w 4764505"/>
              <a:gd name="connsiteY0" fmla="*/ 0 h 1443789"/>
              <a:gd name="connsiteX1" fmla="*/ 4740442 w 4764505"/>
              <a:gd name="connsiteY1" fmla="*/ 108284 h 1443789"/>
              <a:gd name="connsiteX2" fmla="*/ 4716379 w 4764505"/>
              <a:gd name="connsiteY2" fmla="*/ 192505 h 1443789"/>
              <a:gd name="connsiteX3" fmla="*/ 4692316 w 4764505"/>
              <a:gd name="connsiteY3" fmla="*/ 228600 h 1443789"/>
              <a:gd name="connsiteX4" fmla="*/ 4680284 w 4764505"/>
              <a:gd name="connsiteY4" fmla="*/ 264694 h 1443789"/>
              <a:gd name="connsiteX5" fmla="*/ 4632158 w 4764505"/>
              <a:gd name="connsiteY5" fmla="*/ 336884 h 1443789"/>
              <a:gd name="connsiteX6" fmla="*/ 4584032 w 4764505"/>
              <a:gd name="connsiteY6" fmla="*/ 421105 h 1443789"/>
              <a:gd name="connsiteX7" fmla="*/ 4511842 w 4764505"/>
              <a:gd name="connsiteY7" fmla="*/ 541421 h 1443789"/>
              <a:gd name="connsiteX8" fmla="*/ 4475747 w 4764505"/>
              <a:gd name="connsiteY8" fmla="*/ 565484 h 1443789"/>
              <a:gd name="connsiteX9" fmla="*/ 4415589 w 4764505"/>
              <a:gd name="connsiteY9" fmla="*/ 649705 h 1443789"/>
              <a:gd name="connsiteX10" fmla="*/ 4367463 w 4764505"/>
              <a:gd name="connsiteY10" fmla="*/ 661736 h 1443789"/>
              <a:gd name="connsiteX11" fmla="*/ 4295274 w 4764505"/>
              <a:gd name="connsiteY11" fmla="*/ 697831 h 1443789"/>
              <a:gd name="connsiteX12" fmla="*/ 3561347 w 4764505"/>
              <a:gd name="connsiteY12" fmla="*/ 685800 h 1443789"/>
              <a:gd name="connsiteX13" fmla="*/ 3465095 w 4764505"/>
              <a:gd name="connsiteY13" fmla="*/ 673768 h 1443789"/>
              <a:gd name="connsiteX14" fmla="*/ 3284621 w 4764505"/>
              <a:gd name="connsiteY14" fmla="*/ 649705 h 1443789"/>
              <a:gd name="connsiteX15" fmla="*/ 3104147 w 4764505"/>
              <a:gd name="connsiteY15" fmla="*/ 613610 h 1443789"/>
              <a:gd name="connsiteX16" fmla="*/ 2935705 w 4764505"/>
              <a:gd name="connsiteY16" fmla="*/ 589547 h 1443789"/>
              <a:gd name="connsiteX17" fmla="*/ 2610853 w 4764505"/>
              <a:gd name="connsiteY17" fmla="*/ 553452 h 1443789"/>
              <a:gd name="connsiteX18" fmla="*/ 2370221 w 4764505"/>
              <a:gd name="connsiteY18" fmla="*/ 517357 h 1443789"/>
              <a:gd name="connsiteX19" fmla="*/ 2129589 w 4764505"/>
              <a:gd name="connsiteY19" fmla="*/ 493294 h 1443789"/>
              <a:gd name="connsiteX20" fmla="*/ 1022684 w 4764505"/>
              <a:gd name="connsiteY20" fmla="*/ 505326 h 1443789"/>
              <a:gd name="connsiteX21" fmla="*/ 866274 w 4764505"/>
              <a:gd name="connsiteY21" fmla="*/ 529389 h 1443789"/>
              <a:gd name="connsiteX22" fmla="*/ 782053 w 4764505"/>
              <a:gd name="connsiteY22" fmla="*/ 541421 h 1443789"/>
              <a:gd name="connsiteX23" fmla="*/ 745958 w 4764505"/>
              <a:gd name="connsiteY23" fmla="*/ 553452 h 1443789"/>
              <a:gd name="connsiteX24" fmla="*/ 661737 w 4764505"/>
              <a:gd name="connsiteY24" fmla="*/ 577515 h 1443789"/>
              <a:gd name="connsiteX25" fmla="*/ 625642 w 4764505"/>
              <a:gd name="connsiteY25" fmla="*/ 601578 h 1443789"/>
              <a:gd name="connsiteX26" fmla="*/ 589547 w 4764505"/>
              <a:gd name="connsiteY26" fmla="*/ 613610 h 1443789"/>
              <a:gd name="connsiteX27" fmla="*/ 517358 w 4764505"/>
              <a:gd name="connsiteY27" fmla="*/ 661736 h 1443789"/>
              <a:gd name="connsiteX28" fmla="*/ 433137 w 4764505"/>
              <a:gd name="connsiteY28" fmla="*/ 721894 h 1443789"/>
              <a:gd name="connsiteX29" fmla="*/ 360947 w 4764505"/>
              <a:gd name="connsiteY29" fmla="*/ 794084 h 1443789"/>
              <a:gd name="connsiteX30" fmla="*/ 300789 w 4764505"/>
              <a:gd name="connsiteY30" fmla="*/ 842210 h 1443789"/>
              <a:gd name="connsiteX31" fmla="*/ 192505 w 4764505"/>
              <a:gd name="connsiteY31" fmla="*/ 938463 h 1443789"/>
              <a:gd name="connsiteX32" fmla="*/ 132347 w 4764505"/>
              <a:gd name="connsiteY32" fmla="*/ 1010652 h 1443789"/>
              <a:gd name="connsiteX33" fmla="*/ 72189 w 4764505"/>
              <a:gd name="connsiteY33" fmla="*/ 1118936 h 1443789"/>
              <a:gd name="connsiteX34" fmla="*/ 48126 w 4764505"/>
              <a:gd name="connsiteY34" fmla="*/ 1155031 h 1443789"/>
              <a:gd name="connsiteX35" fmla="*/ 36095 w 4764505"/>
              <a:gd name="connsiteY35" fmla="*/ 1203157 h 1443789"/>
              <a:gd name="connsiteX36" fmla="*/ 12032 w 4764505"/>
              <a:gd name="connsiteY36" fmla="*/ 1227221 h 1443789"/>
              <a:gd name="connsiteX37" fmla="*/ 0 w 4764505"/>
              <a:gd name="connsiteY37" fmla="*/ 1263315 h 1443789"/>
              <a:gd name="connsiteX38" fmla="*/ 12032 w 4764505"/>
              <a:gd name="connsiteY38" fmla="*/ 1443789 h 144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64505" h="1443789">
                <a:moveTo>
                  <a:pt x="4764505" y="0"/>
                </a:moveTo>
                <a:cubicBezTo>
                  <a:pt x="4742792" y="130285"/>
                  <a:pt x="4764138" y="25346"/>
                  <a:pt x="4740442" y="108284"/>
                </a:cubicBezTo>
                <a:cubicBezTo>
                  <a:pt x="4735300" y="126280"/>
                  <a:pt x="4725997" y="173269"/>
                  <a:pt x="4716379" y="192505"/>
                </a:cubicBezTo>
                <a:cubicBezTo>
                  <a:pt x="4709912" y="205439"/>
                  <a:pt x="4698783" y="215666"/>
                  <a:pt x="4692316" y="228600"/>
                </a:cubicBezTo>
                <a:cubicBezTo>
                  <a:pt x="4686644" y="239943"/>
                  <a:pt x="4686443" y="253608"/>
                  <a:pt x="4680284" y="264694"/>
                </a:cubicBezTo>
                <a:cubicBezTo>
                  <a:pt x="4666239" y="289975"/>
                  <a:pt x="4645092" y="311017"/>
                  <a:pt x="4632158" y="336884"/>
                </a:cubicBezTo>
                <a:cubicBezTo>
                  <a:pt x="4559455" y="482291"/>
                  <a:pt x="4652046" y="302083"/>
                  <a:pt x="4584032" y="421105"/>
                </a:cubicBezTo>
                <a:cubicBezTo>
                  <a:pt x="4566204" y="452303"/>
                  <a:pt x="4539006" y="523312"/>
                  <a:pt x="4511842" y="541421"/>
                </a:cubicBezTo>
                <a:lnTo>
                  <a:pt x="4475747" y="565484"/>
                </a:lnTo>
                <a:cubicBezTo>
                  <a:pt x="4459499" y="597980"/>
                  <a:pt x="4449733" y="630194"/>
                  <a:pt x="4415589" y="649705"/>
                </a:cubicBezTo>
                <a:cubicBezTo>
                  <a:pt x="4401232" y="657909"/>
                  <a:pt x="4383362" y="657193"/>
                  <a:pt x="4367463" y="661736"/>
                </a:cubicBezTo>
                <a:cubicBezTo>
                  <a:pt x="4323878" y="674189"/>
                  <a:pt x="4334820" y="671467"/>
                  <a:pt x="4295274" y="697831"/>
                </a:cubicBezTo>
                <a:lnTo>
                  <a:pt x="3561347" y="685800"/>
                </a:lnTo>
                <a:cubicBezTo>
                  <a:pt x="3529027" y="684863"/>
                  <a:pt x="3497145" y="678042"/>
                  <a:pt x="3465095" y="673768"/>
                </a:cubicBezTo>
                <a:cubicBezTo>
                  <a:pt x="3216218" y="640583"/>
                  <a:pt x="3560256" y="684158"/>
                  <a:pt x="3284621" y="649705"/>
                </a:cubicBezTo>
                <a:cubicBezTo>
                  <a:pt x="3161452" y="608647"/>
                  <a:pt x="3417949" y="692064"/>
                  <a:pt x="3104147" y="613610"/>
                </a:cubicBezTo>
                <a:cubicBezTo>
                  <a:pt x="3013711" y="591000"/>
                  <a:pt x="3080294" y="605178"/>
                  <a:pt x="2935705" y="589547"/>
                </a:cubicBezTo>
                <a:lnTo>
                  <a:pt x="2610853" y="553452"/>
                </a:lnTo>
                <a:cubicBezTo>
                  <a:pt x="2505335" y="527074"/>
                  <a:pt x="2558227" y="538246"/>
                  <a:pt x="2370221" y="517357"/>
                </a:cubicBezTo>
                <a:cubicBezTo>
                  <a:pt x="2217910" y="500434"/>
                  <a:pt x="2298105" y="508614"/>
                  <a:pt x="2129589" y="493294"/>
                </a:cubicBezTo>
                <a:lnTo>
                  <a:pt x="1022684" y="505326"/>
                </a:lnTo>
                <a:cubicBezTo>
                  <a:pt x="956557" y="506649"/>
                  <a:pt x="926251" y="519393"/>
                  <a:pt x="866274" y="529389"/>
                </a:cubicBezTo>
                <a:cubicBezTo>
                  <a:pt x="838301" y="534051"/>
                  <a:pt x="810127" y="537410"/>
                  <a:pt x="782053" y="541421"/>
                </a:cubicBezTo>
                <a:cubicBezTo>
                  <a:pt x="770021" y="545431"/>
                  <a:pt x="758152" y="549968"/>
                  <a:pt x="745958" y="553452"/>
                </a:cubicBezTo>
                <a:cubicBezTo>
                  <a:pt x="640205" y="583667"/>
                  <a:pt x="748281" y="548669"/>
                  <a:pt x="661737" y="577515"/>
                </a:cubicBezTo>
                <a:cubicBezTo>
                  <a:pt x="649705" y="585536"/>
                  <a:pt x="638576" y="595111"/>
                  <a:pt x="625642" y="601578"/>
                </a:cubicBezTo>
                <a:cubicBezTo>
                  <a:pt x="614298" y="607250"/>
                  <a:pt x="600634" y="607451"/>
                  <a:pt x="589547" y="613610"/>
                </a:cubicBezTo>
                <a:cubicBezTo>
                  <a:pt x="564266" y="627655"/>
                  <a:pt x="517358" y="661736"/>
                  <a:pt x="517358" y="661736"/>
                </a:cubicBezTo>
                <a:cubicBezTo>
                  <a:pt x="460449" y="747100"/>
                  <a:pt x="537885" y="645713"/>
                  <a:pt x="433137" y="721894"/>
                </a:cubicBezTo>
                <a:cubicBezTo>
                  <a:pt x="405615" y="741910"/>
                  <a:pt x="389262" y="775207"/>
                  <a:pt x="360947" y="794084"/>
                </a:cubicBezTo>
                <a:cubicBezTo>
                  <a:pt x="249855" y="868146"/>
                  <a:pt x="386508" y="773635"/>
                  <a:pt x="300789" y="842210"/>
                </a:cubicBezTo>
                <a:cubicBezTo>
                  <a:pt x="249126" y="883540"/>
                  <a:pt x="244924" y="859836"/>
                  <a:pt x="192505" y="938463"/>
                </a:cubicBezTo>
                <a:cubicBezTo>
                  <a:pt x="159003" y="988715"/>
                  <a:pt x="178667" y="964332"/>
                  <a:pt x="132347" y="1010652"/>
                </a:cubicBezTo>
                <a:cubicBezTo>
                  <a:pt x="111171" y="1074184"/>
                  <a:pt x="127352" y="1036193"/>
                  <a:pt x="72189" y="1118936"/>
                </a:cubicBezTo>
                <a:lnTo>
                  <a:pt x="48126" y="1155031"/>
                </a:lnTo>
                <a:cubicBezTo>
                  <a:pt x="44116" y="1171073"/>
                  <a:pt x="43490" y="1188367"/>
                  <a:pt x="36095" y="1203157"/>
                </a:cubicBezTo>
                <a:cubicBezTo>
                  <a:pt x="31022" y="1213303"/>
                  <a:pt x="17868" y="1217494"/>
                  <a:pt x="12032" y="1227221"/>
                </a:cubicBezTo>
                <a:cubicBezTo>
                  <a:pt x="5507" y="1238096"/>
                  <a:pt x="4011" y="1251284"/>
                  <a:pt x="0" y="1263315"/>
                </a:cubicBezTo>
                <a:lnTo>
                  <a:pt x="12032" y="1443789"/>
                </a:ln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4" name="Freeform 33"/>
          <p:cNvSpPr/>
          <p:nvPr/>
        </p:nvSpPr>
        <p:spPr bwMode="auto">
          <a:xfrm>
            <a:off x="1540042" y="3629528"/>
            <a:ext cx="4403558" cy="1443789"/>
          </a:xfrm>
          <a:custGeom>
            <a:avLst/>
            <a:gdLst>
              <a:gd name="connsiteX0" fmla="*/ 4764505 w 4764505"/>
              <a:gd name="connsiteY0" fmla="*/ 0 h 1443789"/>
              <a:gd name="connsiteX1" fmla="*/ 4740442 w 4764505"/>
              <a:gd name="connsiteY1" fmla="*/ 108284 h 1443789"/>
              <a:gd name="connsiteX2" fmla="*/ 4716379 w 4764505"/>
              <a:gd name="connsiteY2" fmla="*/ 192505 h 1443789"/>
              <a:gd name="connsiteX3" fmla="*/ 4692316 w 4764505"/>
              <a:gd name="connsiteY3" fmla="*/ 228600 h 1443789"/>
              <a:gd name="connsiteX4" fmla="*/ 4680284 w 4764505"/>
              <a:gd name="connsiteY4" fmla="*/ 264694 h 1443789"/>
              <a:gd name="connsiteX5" fmla="*/ 4632158 w 4764505"/>
              <a:gd name="connsiteY5" fmla="*/ 336884 h 1443789"/>
              <a:gd name="connsiteX6" fmla="*/ 4584032 w 4764505"/>
              <a:gd name="connsiteY6" fmla="*/ 421105 h 1443789"/>
              <a:gd name="connsiteX7" fmla="*/ 4511842 w 4764505"/>
              <a:gd name="connsiteY7" fmla="*/ 541421 h 1443789"/>
              <a:gd name="connsiteX8" fmla="*/ 4475747 w 4764505"/>
              <a:gd name="connsiteY8" fmla="*/ 565484 h 1443789"/>
              <a:gd name="connsiteX9" fmla="*/ 4415589 w 4764505"/>
              <a:gd name="connsiteY9" fmla="*/ 649705 h 1443789"/>
              <a:gd name="connsiteX10" fmla="*/ 4367463 w 4764505"/>
              <a:gd name="connsiteY10" fmla="*/ 661736 h 1443789"/>
              <a:gd name="connsiteX11" fmla="*/ 4295274 w 4764505"/>
              <a:gd name="connsiteY11" fmla="*/ 697831 h 1443789"/>
              <a:gd name="connsiteX12" fmla="*/ 3561347 w 4764505"/>
              <a:gd name="connsiteY12" fmla="*/ 685800 h 1443789"/>
              <a:gd name="connsiteX13" fmla="*/ 3465095 w 4764505"/>
              <a:gd name="connsiteY13" fmla="*/ 673768 h 1443789"/>
              <a:gd name="connsiteX14" fmla="*/ 3284621 w 4764505"/>
              <a:gd name="connsiteY14" fmla="*/ 649705 h 1443789"/>
              <a:gd name="connsiteX15" fmla="*/ 3104147 w 4764505"/>
              <a:gd name="connsiteY15" fmla="*/ 613610 h 1443789"/>
              <a:gd name="connsiteX16" fmla="*/ 2935705 w 4764505"/>
              <a:gd name="connsiteY16" fmla="*/ 589547 h 1443789"/>
              <a:gd name="connsiteX17" fmla="*/ 2610853 w 4764505"/>
              <a:gd name="connsiteY17" fmla="*/ 553452 h 1443789"/>
              <a:gd name="connsiteX18" fmla="*/ 2370221 w 4764505"/>
              <a:gd name="connsiteY18" fmla="*/ 517357 h 1443789"/>
              <a:gd name="connsiteX19" fmla="*/ 2129589 w 4764505"/>
              <a:gd name="connsiteY19" fmla="*/ 493294 h 1443789"/>
              <a:gd name="connsiteX20" fmla="*/ 1022684 w 4764505"/>
              <a:gd name="connsiteY20" fmla="*/ 505326 h 1443789"/>
              <a:gd name="connsiteX21" fmla="*/ 866274 w 4764505"/>
              <a:gd name="connsiteY21" fmla="*/ 529389 h 1443789"/>
              <a:gd name="connsiteX22" fmla="*/ 782053 w 4764505"/>
              <a:gd name="connsiteY22" fmla="*/ 541421 h 1443789"/>
              <a:gd name="connsiteX23" fmla="*/ 745958 w 4764505"/>
              <a:gd name="connsiteY23" fmla="*/ 553452 h 1443789"/>
              <a:gd name="connsiteX24" fmla="*/ 661737 w 4764505"/>
              <a:gd name="connsiteY24" fmla="*/ 577515 h 1443789"/>
              <a:gd name="connsiteX25" fmla="*/ 625642 w 4764505"/>
              <a:gd name="connsiteY25" fmla="*/ 601578 h 1443789"/>
              <a:gd name="connsiteX26" fmla="*/ 589547 w 4764505"/>
              <a:gd name="connsiteY26" fmla="*/ 613610 h 1443789"/>
              <a:gd name="connsiteX27" fmla="*/ 517358 w 4764505"/>
              <a:gd name="connsiteY27" fmla="*/ 661736 h 1443789"/>
              <a:gd name="connsiteX28" fmla="*/ 433137 w 4764505"/>
              <a:gd name="connsiteY28" fmla="*/ 721894 h 1443789"/>
              <a:gd name="connsiteX29" fmla="*/ 360947 w 4764505"/>
              <a:gd name="connsiteY29" fmla="*/ 794084 h 1443789"/>
              <a:gd name="connsiteX30" fmla="*/ 300789 w 4764505"/>
              <a:gd name="connsiteY30" fmla="*/ 842210 h 1443789"/>
              <a:gd name="connsiteX31" fmla="*/ 192505 w 4764505"/>
              <a:gd name="connsiteY31" fmla="*/ 938463 h 1443789"/>
              <a:gd name="connsiteX32" fmla="*/ 132347 w 4764505"/>
              <a:gd name="connsiteY32" fmla="*/ 1010652 h 1443789"/>
              <a:gd name="connsiteX33" fmla="*/ 72189 w 4764505"/>
              <a:gd name="connsiteY33" fmla="*/ 1118936 h 1443789"/>
              <a:gd name="connsiteX34" fmla="*/ 48126 w 4764505"/>
              <a:gd name="connsiteY34" fmla="*/ 1155031 h 1443789"/>
              <a:gd name="connsiteX35" fmla="*/ 36095 w 4764505"/>
              <a:gd name="connsiteY35" fmla="*/ 1203157 h 1443789"/>
              <a:gd name="connsiteX36" fmla="*/ 12032 w 4764505"/>
              <a:gd name="connsiteY36" fmla="*/ 1227221 h 1443789"/>
              <a:gd name="connsiteX37" fmla="*/ 0 w 4764505"/>
              <a:gd name="connsiteY37" fmla="*/ 1263315 h 1443789"/>
              <a:gd name="connsiteX38" fmla="*/ 12032 w 4764505"/>
              <a:gd name="connsiteY38" fmla="*/ 1443789 h 144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64505" h="1443789">
                <a:moveTo>
                  <a:pt x="4764505" y="0"/>
                </a:moveTo>
                <a:cubicBezTo>
                  <a:pt x="4742792" y="130285"/>
                  <a:pt x="4764138" y="25346"/>
                  <a:pt x="4740442" y="108284"/>
                </a:cubicBezTo>
                <a:cubicBezTo>
                  <a:pt x="4735300" y="126280"/>
                  <a:pt x="4725997" y="173269"/>
                  <a:pt x="4716379" y="192505"/>
                </a:cubicBezTo>
                <a:cubicBezTo>
                  <a:pt x="4709912" y="205439"/>
                  <a:pt x="4698783" y="215666"/>
                  <a:pt x="4692316" y="228600"/>
                </a:cubicBezTo>
                <a:cubicBezTo>
                  <a:pt x="4686644" y="239943"/>
                  <a:pt x="4686443" y="253608"/>
                  <a:pt x="4680284" y="264694"/>
                </a:cubicBezTo>
                <a:cubicBezTo>
                  <a:pt x="4666239" y="289975"/>
                  <a:pt x="4645092" y="311017"/>
                  <a:pt x="4632158" y="336884"/>
                </a:cubicBezTo>
                <a:cubicBezTo>
                  <a:pt x="4559455" y="482291"/>
                  <a:pt x="4652046" y="302083"/>
                  <a:pt x="4584032" y="421105"/>
                </a:cubicBezTo>
                <a:cubicBezTo>
                  <a:pt x="4566204" y="452303"/>
                  <a:pt x="4539006" y="523312"/>
                  <a:pt x="4511842" y="541421"/>
                </a:cubicBezTo>
                <a:lnTo>
                  <a:pt x="4475747" y="565484"/>
                </a:lnTo>
                <a:cubicBezTo>
                  <a:pt x="4459499" y="597980"/>
                  <a:pt x="4449733" y="630194"/>
                  <a:pt x="4415589" y="649705"/>
                </a:cubicBezTo>
                <a:cubicBezTo>
                  <a:pt x="4401232" y="657909"/>
                  <a:pt x="4383362" y="657193"/>
                  <a:pt x="4367463" y="661736"/>
                </a:cubicBezTo>
                <a:cubicBezTo>
                  <a:pt x="4323878" y="674189"/>
                  <a:pt x="4334820" y="671467"/>
                  <a:pt x="4295274" y="697831"/>
                </a:cubicBezTo>
                <a:lnTo>
                  <a:pt x="3561347" y="685800"/>
                </a:lnTo>
                <a:cubicBezTo>
                  <a:pt x="3529027" y="684863"/>
                  <a:pt x="3497145" y="678042"/>
                  <a:pt x="3465095" y="673768"/>
                </a:cubicBezTo>
                <a:cubicBezTo>
                  <a:pt x="3216218" y="640583"/>
                  <a:pt x="3560256" y="684158"/>
                  <a:pt x="3284621" y="649705"/>
                </a:cubicBezTo>
                <a:cubicBezTo>
                  <a:pt x="3161452" y="608647"/>
                  <a:pt x="3417949" y="692064"/>
                  <a:pt x="3104147" y="613610"/>
                </a:cubicBezTo>
                <a:cubicBezTo>
                  <a:pt x="3013711" y="591000"/>
                  <a:pt x="3080294" y="605178"/>
                  <a:pt x="2935705" y="589547"/>
                </a:cubicBezTo>
                <a:lnTo>
                  <a:pt x="2610853" y="553452"/>
                </a:lnTo>
                <a:cubicBezTo>
                  <a:pt x="2505335" y="527074"/>
                  <a:pt x="2558227" y="538246"/>
                  <a:pt x="2370221" y="517357"/>
                </a:cubicBezTo>
                <a:cubicBezTo>
                  <a:pt x="2217910" y="500434"/>
                  <a:pt x="2298105" y="508614"/>
                  <a:pt x="2129589" y="493294"/>
                </a:cubicBezTo>
                <a:lnTo>
                  <a:pt x="1022684" y="505326"/>
                </a:lnTo>
                <a:cubicBezTo>
                  <a:pt x="956557" y="506649"/>
                  <a:pt x="926251" y="519393"/>
                  <a:pt x="866274" y="529389"/>
                </a:cubicBezTo>
                <a:cubicBezTo>
                  <a:pt x="838301" y="534051"/>
                  <a:pt x="810127" y="537410"/>
                  <a:pt x="782053" y="541421"/>
                </a:cubicBezTo>
                <a:cubicBezTo>
                  <a:pt x="770021" y="545431"/>
                  <a:pt x="758152" y="549968"/>
                  <a:pt x="745958" y="553452"/>
                </a:cubicBezTo>
                <a:cubicBezTo>
                  <a:pt x="640205" y="583667"/>
                  <a:pt x="748281" y="548669"/>
                  <a:pt x="661737" y="577515"/>
                </a:cubicBezTo>
                <a:cubicBezTo>
                  <a:pt x="649705" y="585536"/>
                  <a:pt x="638576" y="595111"/>
                  <a:pt x="625642" y="601578"/>
                </a:cubicBezTo>
                <a:cubicBezTo>
                  <a:pt x="614298" y="607250"/>
                  <a:pt x="600634" y="607451"/>
                  <a:pt x="589547" y="613610"/>
                </a:cubicBezTo>
                <a:cubicBezTo>
                  <a:pt x="564266" y="627655"/>
                  <a:pt x="517358" y="661736"/>
                  <a:pt x="517358" y="661736"/>
                </a:cubicBezTo>
                <a:cubicBezTo>
                  <a:pt x="460449" y="747100"/>
                  <a:pt x="537885" y="645713"/>
                  <a:pt x="433137" y="721894"/>
                </a:cubicBezTo>
                <a:cubicBezTo>
                  <a:pt x="405615" y="741910"/>
                  <a:pt x="389262" y="775207"/>
                  <a:pt x="360947" y="794084"/>
                </a:cubicBezTo>
                <a:cubicBezTo>
                  <a:pt x="249855" y="868146"/>
                  <a:pt x="386508" y="773635"/>
                  <a:pt x="300789" y="842210"/>
                </a:cubicBezTo>
                <a:cubicBezTo>
                  <a:pt x="249126" y="883540"/>
                  <a:pt x="244924" y="859836"/>
                  <a:pt x="192505" y="938463"/>
                </a:cubicBezTo>
                <a:cubicBezTo>
                  <a:pt x="159003" y="988715"/>
                  <a:pt x="178667" y="964332"/>
                  <a:pt x="132347" y="1010652"/>
                </a:cubicBezTo>
                <a:cubicBezTo>
                  <a:pt x="111171" y="1074184"/>
                  <a:pt x="127352" y="1036193"/>
                  <a:pt x="72189" y="1118936"/>
                </a:cubicBezTo>
                <a:lnTo>
                  <a:pt x="48126" y="1155031"/>
                </a:lnTo>
                <a:cubicBezTo>
                  <a:pt x="44116" y="1171073"/>
                  <a:pt x="43490" y="1188367"/>
                  <a:pt x="36095" y="1203157"/>
                </a:cubicBezTo>
                <a:cubicBezTo>
                  <a:pt x="31022" y="1213303"/>
                  <a:pt x="17868" y="1217494"/>
                  <a:pt x="12032" y="1227221"/>
                </a:cubicBezTo>
                <a:cubicBezTo>
                  <a:pt x="5507" y="1238096"/>
                  <a:pt x="4011" y="1251284"/>
                  <a:pt x="0" y="1263315"/>
                </a:cubicBezTo>
                <a:lnTo>
                  <a:pt x="12032" y="1443789"/>
                </a:ln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5" name="Freeform 34"/>
          <p:cNvSpPr/>
          <p:nvPr/>
        </p:nvSpPr>
        <p:spPr bwMode="auto">
          <a:xfrm>
            <a:off x="2298032" y="3657600"/>
            <a:ext cx="4130840" cy="1443789"/>
          </a:xfrm>
          <a:custGeom>
            <a:avLst/>
            <a:gdLst>
              <a:gd name="connsiteX0" fmla="*/ 4764505 w 4764505"/>
              <a:gd name="connsiteY0" fmla="*/ 0 h 1443789"/>
              <a:gd name="connsiteX1" fmla="*/ 4740442 w 4764505"/>
              <a:gd name="connsiteY1" fmla="*/ 108284 h 1443789"/>
              <a:gd name="connsiteX2" fmla="*/ 4716379 w 4764505"/>
              <a:gd name="connsiteY2" fmla="*/ 192505 h 1443789"/>
              <a:gd name="connsiteX3" fmla="*/ 4692316 w 4764505"/>
              <a:gd name="connsiteY3" fmla="*/ 228600 h 1443789"/>
              <a:gd name="connsiteX4" fmla="*/ 4680284 w 4764505"/>
              <a:gd name="connsiteY4" fmla="*/ 264694 h 1443789"/>
              <a:gd name="connsiteX5" fmla="*/ 4632158 w 4764505"/>
              <a:gd name="connsiteY5" fmla="*/ 336884 h 1443789"/>
              <a:gd name="connsiteX6" fmla="*/ 4584032 w 4764505"/>
              <a:gd name="connsiteY6" fmla="*/ 421105 h 1443789"/>
              <a:gd name="connsiteX7" fmla="*/ 4511842 w 4764505"/>
              <a:gd name="connsiteY7" fmla="*/ 541421 h 1443789"/>
              <a:gd name="connsiteX8" fmla="*/ 4475747 w 4764505"/>
              <a:gd name="connsiteY8" fmla="*/ 565484 h 1443789"/>
              <a:gd name="connsiteX9" fmla="*/ 4415589 w 4764505"/>
              <a:gd name="connsiteY9" fmla="*/ 649705 h 1443789"/>
              <a:gd name="connsiteX10" fmla="*/ 4367463 w 4764505"/>
              <a:gd name="connsiteY10" fmla="*/ 661736 h 1443789"/>
              <a:gd name="connsiteX11" fmla="*/ 4295274 w 4764505"/>
              <a:gd name="connsiteY11" fmla="*/ 697831 h 1443789"/>
              <a:gd name="connsiteX12" fmla="*/ 3561347 w 4764505"/>
              <a:gd name="connsiteY12" fmla="*/ 685800 h 1443789"/>
              <a:gd name="connsiteX13" fmla="*/ 3465095 w 4764505"/>
              <a:gd name="connsiteY13" fmla="*/ 673768 h 1443789"/>
              <a:gd name="connsiteX14" fmla="*/ 3284621 w 4764505"/>
              <a:gd name="connsiteY14" fmla="*/ 649705 h 1443789"/>
              <a:gd name="connsiteX15" fmla="*/ 3104147 w 4764505"/>
              <a:gd name="connsiteY15" fmla="*/ 613610 h 1443789"/>
              <a:gd name="connsiteX16" fmla="*/ 2935705 w 4764505"/>
              <a:gd name="connsiteY16" fmla="*/ 589547 h 1443789"/>
              <a:gd name="connsiteX17" fmla="*/ 2610853 w 4764505"/>
              <a:gd name="connsiteY17" fmla="*/ 553452 h 1443789"/>
              <a:gd name="connsiteX18" fmla="*/ 2370221 w 4764505"/>
              <a:gd name="connsiteY18" fmla="*/ 517357 h 1443789"/>
              <a:gd name="connsiteX19" fmla="*/ 2129589 w 4764505"/>
              <a:gd name="connsiteY19" fmla="*/ 493294 h 1443789"/>
              <a:gd name="connsiteX20" fmla="*/ 1022684 w 4764505"/>
              <a:gd name="connsiteY20" fmla="*/ 505326 h 1443789"/>
              <a:gd name="connsiteX21" fmla="*/ 866274 w 4764505"/>
              <a:gd name="connsiteY21" fmla="*/ 529389 h 1443789"/>
              <a:gd name="connsiteX22" fmla="*/ 782053 w 4764505"/>
              <a:gd name="connsiteY22" fmla="*/ 541421 h 1443789"/>
              <a:gd name="connsiteX23" fmla="*/ 745958 w 4764505"/>
              <a:gd name="connsiteY23" fmla="*/ 553452 h 1443789"/>
              <a:gd name="connsiteX24" fmla="*/ 661737 w 4764505"/>
              <a:gd name="connsiteY24" fmla="*/ 577515 h 1443789"/>
              <a:gd name="connsiteX25" fmla="*/ 625642 w 4764505"/>
              <a:gd name="connsiteY25" fmla="*/ 601578 h 1443789"/>
              <a:gd name="connsiteX26" fmla="*/ 589547 w 4764505"/>
              <a:gd name="connsiteY26" fmla="*/ 613610 h 1443789"/>
              <a:gd name="connsiteX27" fmla="*/ 517358 w 4764505"/>
              <a:gd name="connsiteY27" fmla="*/ 661736 h 1443789"/>
              <a:gd name="connsiteX28" fmla="*/ 433137 w 4764505"/>
              <a:gd name="connsiteY28" fmla="*/ 721894 h 1443789"/>
              <a:gd name="connsiteX29" fmla="*/ 360947 w 4764505"/>
              <a:gd name="connsiteY29" fmla="*/ 794084 h 1443789"/>
              <a:gd name="connsiteX30" fmla="*/ 300789 w 4764505"/>
              <a:gd name="connsiteY30" fmla="*/ 842210 h 1443789"/>
              <a:gd name="connsiteX31" fmla="*/ 192505 w 4764505"/>
              <a:gd name="connsiteY31" fmla="*/ 938463 h 1443789"/>
              <a:gd name="connsiteX32" fmla="*/ 132347 w 4764505"/>
              <a:gd name="connsiteY32" fmla="*/ 1010652 h 1443789"/>
              <a:gd name="connsiteX33" fmla="*/ 72189 w 4764505"/>
              <a:gd name="connsiteY33" fmla="*/ 1118936 h 1443789"/>
              <a:gd name="connsiteX34" fmla="*/ 48126 w 4764505"/>
              <a:gd name="connsiteY34" fmla="*/ 1155031 h 1443789"/>
              <a:gd name="connsiteX35" fmla="*/ 36095 w 4764505"/>
              <a:gd name="connsiteY35" fmla="*/ 1203157 h 1443789"/>
              <a:gd name="connsiteX36" fmla="*/ 12032 w 4764505"/>
              <a:gd name="connsiteY36" fmla="*/ 1227221 h 1443789"/>
              <a:gd name="connsiteX37" fmla="*/ 0 w 4764505"/>
              <a:gd name="connsiteY37" fmla="*/ 1263315 h 1443789"/>
              <a:gd name="connsiteX38" fmla="*/ 12032 w 4764505"/>
              <a:gd name="connsiteY38" fmla="*/ 1443789 h 144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64505" h="1443789">
                <a:moveTo>
                  <a:pt x="4764505" y="0"/>
                </a:moveTo>
                <a:cubicBezTo>
                  <a:pt x="4742792" y="130285"/>
                  <a:pt x="4764138" y="25346"/>
                  <a:pt x="4740442" y="108284"/>
                </a:cubicBezTo>
                <a:cubicBezTo>
                  <a:pt x="4735300" y="126280"/>
                  <a:pt x="4725997" y="173269"/>
                  <a:pt x="4716379" y="192505"/>
                </a:cubicBezTo>
                <a:cubicBezTo>
                  <a:pt x="4709912" y="205439"/>
                  <a:pt x="4698783" y="215666"/>
                  <a:pt x="4692316" y="228600"/>
                </a:cubicBezTo>
                <a:cubicBezTo>
                  <a:pt x="4686644" y="239943"/>
                  <a:pt x="4686443" y="253608"/>
                  <a:pt x="4680284" y="264694"/>
                </a:cubicBezTo>
                <a:cubicBezTo>
                  <a:pt x="4666239" y="289975"/>
                  <a:pt x="4645092" y="311017"/>
                  <a:pt x="4632158" y="336884"/>
                </a:cubicBezTo>
                <a:cubicBezTo>
                  <a:pt x="4559455" y="482291"/>
                  <a:pt x="4652046" y="302083"/>
                  <a:pt x="4584032" y="421105"/>
                </a:cubicBezTo>
                <a:cubicBezTo>
                  <a:pt x="4566204" y="452303"/>
                  <a:pt x="4539006" y="523312"/>
                  <a:pt x="4511842" y="541421"/>
                </a:cubicBezTo>
                <a:lnTo>
                  <a:pt x="4475747" y="565484"/>
                </a:lnTo>
                <a:cubicBezTo>
                  <a:pt x="4459499" y="597980"/>
                  <a:pt x="4449733" y="630194"/>
                  <a:pt x="4415589" y="649705"/>
                </a:cubicBezTo>
                <a:cubicBezTo>
                  <a:pt x="4401232" y="657909"/>
                  <a:pt x="4383362" y="657193"/>
                  <a:pt x="4367463" y="661736"/>
                </a:cubicBezTo>
                <a:cubicBezTo>
                  <a:pt x="4323878" y="674189"/>
                  <a:pt x="4334820" y="671467"/>
                  <a:pt x="4295274" y="697831"/>
                </a:cubicBezTo>
                <a:lnTo>
                  <a:pt x="3561347" y="685800"/>
                </a:lnTo>
                <a:cubicBezTo>
                  <a:pt x="3529027" y="684863"/>
                  <a:pt x="3497145" y="678042"/>
                  <a:pt x="3465095" y="673768"/>
                </a:cubicBezTo>
                <a:cubicBezTo>
                  <a:pt x="3216218" y="640583"/>
                  <a:pt x="3560256" y="684158"/>
                  <a:pt x="3284621" y="649705"/>
                </a:cubicBezTo>
                <a:cubicBezTo>
                  <a:pt x="3161452" y="608647"/>
                  <a:pt x="3417949" y="692064"/>
                  <a:pt x="3104147" y="613610"/>
                </a:cubicBezTo>
                <a:cubicBezTo>
                  <a:pt x="3013711" y="591000"/>
                  <a:pt x="3080294" y="605178"/>
                  <a:pt x="2935705" y="589547"/>
                </a:cubicBezTo>
                <a:lnTo>
                  <a:pt x="2610853" y="553452"/>
                </a:lnTo>
                <a:cubicBezTo>
                  <a:pt x="2505335" y="527074"/>
                  <a:pt x="2558227" y="538246"/>
                  <a:pt x="2370221" y="517357"/>
                </a:cubicBezTo>
                <a:cubicBezTo>
                  <a:pt x="2217910" y="500434"/>
                  <a:pt x="2298105" y="508614"/>
                  <a:pt x="2129589" y="493294"/>
                </a:cubicBezTo>
                <a:lnTo>
                  <a:pt x="1022684" y="505326"/>
                </a:lnTo>
                <a:cubicBezTo>
                  <a:pt x="956557" y="506649"/>
                  <a:pt x="926251" y="519393"/>
                  <a:pt x="866274" y="529389"/>
                </a:cubicBezTo>
                <a:cubicBezTo>
                  <a:pt x="838301" y="534051"/>
                  <a:pt x="810127" y="537410"/>
                  <a:pt x="782053" y="541421"/>
                </a:cubicBezTo>
                <a:cubicBezTo>
                  <a:pt x="770021" y="545431"/>
                  <a:pt x="758152" y="549968"/>
                  <a:pt x="745958" y="553452"/>
                </a:cubicBezTo>
                <a:cubicBezTo>
                  <a:pt x="640205" y="583667"/>
                  <a:pt x="748281" y="548669"/>
                  <a:pt x="661737" y="577515"/>
                </a:cubicBezTo>
                <a:cubicBezTo>
                  <a:pt x="649705" y="585536"/>
                  <a:pt x="638576" y="595111"/>
                  <a:pt x="625642" y="601578"/>
                </a:cubicBezTo>
                <a:cubicBezTo>
                  <a:pt x="614298" y="607250"/>
                  <a:pt x="600634" y="607451"/>
                  <a:pt x="589547" y="613610"/>
                </a:cubicBezTo>
                <a:cubicBezTo>
                  <a:pt x="564266" y="627655"/>
                  <a:pt x="517358" y="661736"/>
                  <a:pt x="517358" y="661736"/>
                </a:cubicBezTo>
                <a:cubicBezTo>
                  <a:pt x="460449" y="747100"/>
                  <a:pt x="537885" y="645713"/>
                  <a:pt x="433137" y="721894"/>
                </a:cubicBezTo>
                <a:cubicBezTo>
                  <a:pt x="405615" y="741910"/>
                  <a:pt x="389262" y="775207"/>
                  <a:pt x="360947" y="794084"/>
                </a:cubicBezTo>
                <a:cubicBezTo>
                  <a:pt x="249855" y="868146"/>
                  <a:pt x="386508" y="773635"/>
                  <a:pt x="300789" y="842210"/>
                </a:cubicBezTo>
                <a:cubicBezTo>
                  <a:pt x="249126" y="883540"/>
                  <a:pt x="244924" y="859836"/>
                  <a:pt x="192505" y="938463"/>
                </a:cubicBezTo>
                <a:cubicBezTo>
                  <a:pt x="159003" y="988715"/>
                  <a:pt x="178667" y="964332"/>
                  <a:pt x="132347" y="1010652"/>
                </a:cubicBezTo>
                <a:cubicBezTo>
                  <a:pt x="111171" y="1074184"/>
                  <a:pt x="127352" y="1036193"/>
                  <a:pt x="72189" y="1118936"/>
                </a:cubicBezTo>
                <a:lnTo>
                  <a:pt x="48126" y="1155031"/>
                </a:lnTo>
                <a:cubicBezTo>
                  <a:pt x="44116" y="1171073"/>
                  <a:pt x="43490" y="1188367"/>
                  <a:pt x="36095" y="1203157"/>
                </a:cubicBezTo>
                <a:cubicBezTo>
                  <a:pt x="31022" y="1213303"/>
                  <a:pt x="17868" y="1217494"/>
                  <a:pt x="12032" y="1227221"/>
                </a:cubicBezTo>
                <a:cubicBezTo>
                  <a:pt x="5507" y="1238096"/>
                  <a:pt x="4011" y="1251284"/>
                  <a:pt x="0" y="1263315"/>
                </a:cubicBezTo>
                <a:lnTo>
                  <a:pt x="12032" y="1443789"/>
                </a:ln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6" name="Freeform 35"/>
          <p:cNvSpPr/>
          <p:nvPr/>
        </p:nvSpPr>
        <p:spPr bwMode="auto">
          <a:xfrm>
            <a:off x="3043988" y="3657600"/>
            <a:ext cx="3890211" cy="1443789"/>
          </a:xfrm>
          <a:custGeom>
            <a:avLst/>
            <a:gdLst>
              <a:gd name="connsiteX0" fmla="*/ 4764505 w 4764505"/>
              <a:gd name="connsiteY0" fmla="*/ 0 h 1443789"/>
              <a:gd name="connsiteX1" fmla="*/ 4740442 w 4764505"/>
              <a:gd name="connsiteY1" fmla="*/ 108284 h 1443789"/>
              <a:gd name="connsiteX2" fmla="*/ 4716379 w 4764505"/>
              <a:gd name="connsiteY2" fmla="*/ 192505 h 1443789"/>
              <a:gd name="connsiteX3" fmla="*/ 4692316 w 4764505"/>
              <a:gd name="connsiteY3" fmla="*/ 228600 h 1443789"/>
              <a:gd name="connsiteX4" fmla="*/ 4680284 w 4764505"/>
              <a:gd name="connsiteY4" fmla="*/ 264694 h 1443789"/>
              <a:gd name="connsiteX5" fmla="*/ 4632158 w 4764505"/>
              <a:gd name="connsiteY5" fmla="*/ 336884 h 1443789"/>
              <a:gd name="connsiteX6" fmla="*/ 4584032 w 4764505"/>
              <a:gd name="connsiteY6" fmla="*/ 421105 h 1443789"/>
              <a:gd name="connsiteX7" fmla="*/ 4511842 w 4764505"/>
              <a:gd name="connsiteY7" fmla="*/ 541421 h 1443789"/>
              <a:gd name="connsiteX8" fmla="*/ 4475747 w 4764505"/>
              <a:gd name="connsiteY8" fmla="*/ 565484 h 1443789"/>
              <a:gd name="connsiteX9" fmla="*/ 4415589 w 4764505"/>
              <a:gd name="connsiteY9" fmla="*/ 649705 h 1443789"/>
              <a:gd name="connsiteX10" fmla="*/ 4367463 w 4764505"/>
              <a:gd name="connsiteY10" fmla="*/ 661736 h 1443789"/>
              <a:gd name="connsiteX11" fmla="*/ 4295274 w 4764505"/>
              <a:gd name="connsiteY11" fmla="*/ 697831 h 1443789"/>
              <a:gd name="connsiteX12" fmla="*/ 3561347 w 4764505"/>
              <a:gd name="connsiteY12" fmla="*/ 685800 h 1443789"/>
              <a:gd name="connsiteX13" fmla="*/ 3465095 w 4764505"/>
              <a:gd name="connsiteY13" fmla="*/ 673768 h 1443789"/>
              <a:gd name="connsiteX14" fmla="*/ 3284621 w 4764505"/>
              <a:gd name="connsiteY14" fmla="*/ 649705 h 1443789"/>
              <a:gd name="connsiteX15" fmla="*/ 3104147 w 4764505"/>
              <a:gd name="connsiteY15" fmla="*/ 613610 h 1443789"/>
              <a:gd name="connsiteX16" fmla="*/ 2935705 w 4764505"/>
              <a:gd name="connsiteY16" fmla="*/ 589547 h 1443789"/>
              <a:gd name="connsiteX17" fmla="*/ 2610853 w 4764505"/>
              <a:gd name="connsiteY17" fmla="*/ 553452 h 1443789"/>
              <a:gd name="connsiteX18" fmla="*/ 2370221 w 4764505"/>
              <a:gd name="connsiteY18" fmla="*/ 517357 h 1443789"/>
              <a:gd name="connsiteX19" fmla="*/ 2129589 w 4764505"/>
              <a:gd name="connsiteY19" fmla="*/ 493294 h 1443789"/>
              <a:gd name="connsiteX20" fmla="*/ 1022684 w 4764505"/>
              <a:gd name="connsiteY20" fmla="*/ 505326 h 1443789"/>
              <a:gd name="connsiteX21" fmla="*/ 866274 w 4764505"/>
              <a:gd name="connsiteY21" fmla="*/ 529389 h 1443789"/>
              <a:gd name="connsiteX22" fmla="*/ 782053 w 4764505"/>
              <a:gd name="connsiteY22" fmla="*/ 541421 h 1443789"/>
              <a:gd name="connsiteX23" fmla="*/ 745958 w 4764505"/>
              <a:gd name="connsiteY23" fmla="*/ 553452 h 1443789"/>
              <a:gd name="connsiteX24" fmla="*/ 661737 w 4764505"/>
              <a:gd name="connsiteY24" fmla="*/ 577515 h 1443789"/>
              <a:gd name="connsiteX25" fmla="*/ 625642 w 4764505"/>
              <a:gd name="connsiteY25" fmla="*/ 601578 h 1443789"/>
              <a:gd name="connsiteX26" fmla="*/ 589547 w 4764505"/>
              <a:gd name="connsiteY26" fmla="*/ 613610 h 1443789"/>
              <a:gd name="connsiteX27" fmla="*/ 517358 w 4764505"/>
              <a:gd name="connsiteY27" fmla="*/ 661736 h 1443789"/>
              <a:gd name="connsiteX28" fmla="*/ 433137 w 4764505"/>
              <a:gd name="connsiteY28" fmla="*/ 721894 h 1443789"/>
              <a:gd name="connsiteX29" fmla="*/ 360947 w 4764505"/>
              <a:gd name="connsiteY29" fmla="*/ 794084 h 1443789"/>
              <a:gd name="connsiteX30" fmla="*/ 300789 w 4764505"/>
              <a:gd name="connsiteY30" fmla="*/ 842210 h 1443789"/>
              <a:gd name="connsiteX31" fmla="*/ 192505 w 4764505"/>
              <a:gd name="connsiteY31" fmla="*/ 938463 h 1443789"/>
              <a:gd name="connsiteX32" fmla="*/ 132347 w 4764505"/>
              <a:gd name="connsiteY32" fmla="*/ 1010652 h 1443789"/>
              <a:gd name="connsiteX33" fmla="*/ 72189 w 4764505"/>
              <a:gd name="connsiteY33" fmla="*/ 1118936 h 1443789"/>
              <a:gd name="connsiteX34" fmla="*/ 48126 w 4764505"/>
              <a:gd name="connsiteY34" fmla="*/ 1155031 h 1443789"/>
              <a:gd name="connsiteX35" fmla="*/ 36095 w 4764505"/>
              <a:gd name="connsiteY35" fmla="*/ 1203157 h 1443789"/>
              <a:gd name="connsiteX36" fmla="*/ 12032 w 4764505"/>
              <a:gd name="connsiteY36" fmla="*/ 1227221 h 1443789"/>
              <a:gd name="connsiteX37" fmla="*/ 0 w 4764505"/>
              <a:gd name="connsiteY37" fmla="*/ 1263315 h 1443789"/>
              <a:gd name="connsiteX38" fmla="*/ 12032 w 4764505"/>
              <a:gd name="connsiteY38" fmla="*/ 1443789 h 144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64505" h="1443789">
                <a:moveTo>
                  <a:pt x="4764505" y="0"/>
                </a:moveTo>
                <a:cubicBezTo>
                  <a:pt x="4742792" y="130285"/>
                  <a:pt x="4764138" y="25346"/>
                  <a:pt x="4740442" y="108284"/>
                </a:cubicBezTo>
                <a:cubicBezTo>
                  <a:pt x="4735300" y="126280"/>
                  <a:pt x="4725997" y="173269"/>
                  <a:pt x="4716379" y="192505"/>
                </a:cubicBezTo>
                <a:cubicBezTo>
                  <a:pt x="4709912" y="205439"/>
                  <a:pt x="4698783" y="215666"/>
                  <a:pt x="4692316" y="228600"/>
                </a:cubicBezTo>
                <a:cubicBezTo>
                  <a:pt x="4686644" y="239943"/>
                  <a:pt x="4686443" y="253608"/>
                  <a:pt x="4680284" y="264694"/>
                </a:cubicBezTo>
                <a:cubicBezTo>
                  <a:pt x="4666239" y="289975"/>
                  <a:pt x="4645092" y="311017"/>
                  <a:pt x="4632158" y="336884"/>
                </a:cubicBezTo>
                <a:cubicBezTo>
                  <a:pt x="4559455" y="482291"/>
                  <a:pt x="4652046" y="302083"/>
                  <a:pt x="4584032" y="421105"/>
                </a:cubicBezTo>
                <a:cubicBezTo>
                  <a:pt x="4566204" y="452303"/>
                  <a:pt x="4539006" y="523312"/>
                  <a:pt x="4511842" y="541421"/>
                </a:cubicBezTo>
                <a:lnTo>
                  <a:pt x="4475747" y="565484"/>
                </a:lnTo>
                <a:cubicBezTo>
                  <a:pt x="4459499" y="597980"/>
                  <a:pt x="4449733" y="630194"/>
                  <a:pt x="4415589" y="649705"/>
                </a:cubicBezTo>
                <a:cubicBezTo>
                  <a:pt x="4401232" y="657909"/>
                  <a:pt x="4383362" y="657193"/>
                  <a:pt x="4367463" y="661736"/>
                </a:cubicBezTo>
                <a:cubicBezTo>
                  <a:pt x="4323878" y="674189"/>
                  <a:pt x="4334820" y="671467"/>
                  <a:pt x="4295274" y="697831"/>
                </a:cubicBezTo>
                <a:lnTo>
                  <a:pt x="3561347" y="685800"/>
                </a:lnTo>
                <a:cubicBezTo>
                  <a:pt x="3529027" y="684863"/>
                  <a:pt x="3497145" y="678042"/>
                  <a:pt x="3465095" y="673768"/>
                </a:cubicBezTo>
                <a:cubicBezTo>
                  <a:pt x="3216218" y="640583"/>
                  <a:pt x="3560256" y="684158"/>
                  <a:pt x="3284621" y="649705"/>
                </a:cubicBezTo>
                <a:cubicBezTo>
                  <a:pt x="3161452" y="608647"/>
                  <a:pt x="3417949" y="692064"/>
                  <a:pt x="3104147" y="613610"/>
                </a:cubicBezTo>
                <a:cubicBezTo>
                  <a:pt x="3013711" y="591000"/>
                  <a:pt x="3080294" y="605178"/>
                  <a:pt x="2935705" y="589547"/>
                </a:cubicBezTo>
                <a:lnTo>
                  <a:pt x="2610853" y="553452"/>
                </a:lnTo>
                <a:cubicBezTo>
                  <a:pt x="2505335" y="527074"/>
                  <a:pt x="2558227" y="538246"/>
                  <a:pt x="2370221" y="517357"/>
                </a:cubicBezTo>
                <a:cubicBezTo>
                  <a:pt x="2217910" y="500434"/>
                  <a:pt x="2298105" y="508614"/>
                  <a:pt x="2129589" y="493294"/>
                </a:cubicBezTo>
                <a:lnTo>
                  <a:pt x="1022684" y="505326"/>
                </a:lnTo>
                <a:cubicBezTo>
                  <a:pt x="956557" y="506649"/>
                  <a:pt x="926251" y="519393"/>
                  <a:pt x="866274" y="529389"/>
                </a:cubicBezTo>
                <a:cubicBezTo>
                  <a:pt x="838301" y="534051"/>
                  <a:pt x="810127" y="537410"/>
                  <a:pt x="782053" y="541421"/>
                </a:cubicBezTo>
                <a:cubicBezTo>
                  <a:pt x="770021" y="545431"/>
                  <a:pt x="758152" y="549968"/>
                  <a:pt x="745958" y="553452"/>
                </a:cubicBezTo>
                <a:cubicBezTo>
                  <a:pt x="640205" y="583667"/>
                  <a:pt x="748281" y="548669"/>
                  <a:pt x="661737" y="577515"/>
                </a:cubicBezTo>
                <a:cubicBezTo>
                  <a:pt x="649705" y="585536"/>
                  <a:pt x="638576" y="595111"/>
                  <a:pt x="625642" y="601578"/>
                </a:cubicBezTo>
                <a:cubicBezTo>
                  <a:pt x="614298" y="607250"/>
                  <a:pt x="600634" y="607451"/>
                  <a:pt x="589547" y="613610"/>
                </a:cubicBezTo>
                <a:cubicBezTo>
                  <a:pt x="564266" y="627655"/>
                  <a:pt x="517358" y="661736"/>
                  <a:pt x="517358" y="661736"/>
                </a:cubicBezTo>
                <a:cubicBezTo>
                  <a:pt x="460449" y="747100"/>
                  <a:pt x="537885" y="645713"/>
                  <a:pt x="433137" y="721894"/>
                </a:cubicBezTo>
                <a:cubicBezTo>
                  <a:pt x="405615" y="741910"/>
                  <a:pt x="389262" y="775207"/>
                  <a:pt x="360947" y="794084"/>
                </a:cubicBezTo>
                <a:cubicBezTo>
                  <a:pt x="249855" y="868146"/>
                  <a:pt x="386508" y="773635"/>
                  <a:pt x="300789" y="842210"/>
                </a:cubicBezTo>
                <a:cubicBezTo>
                  <a:pt x="249126" y="883540"/>
                  <a:pt x="244924" y="859836"/>
                  <a:pt x="192505" y="938463"/>
                </a:cubicBezTo>
                <a:cubicBezTo>
                  <a:pt x="159003" y="988715"/>
                  <a:pt x="178667" y="964332"/>
                  <a:pt x="132347" y="1010652"/>
                </a:cubicBezTo>
                <a:cubicBezTo>
                  <a:pt x="111171" y="1074184"/>
                  <a:pt x="127352" y="1036193"/>
                  <a:pt x="72189" y="1118936"/>
                </a:cubicBezTo>
                <a:lnTo>
                  <a:pt x="48126" y="1155031"/>
                </a:lnTo>
                <a:cubicBezTo>
                  <a:pt x="44116" y="1171073"/>
                  <a:pt x="43490" y="1188367"/>
                  <a:pt x="36095" y="1203157"/>
                </a:cubicBezTo>
                <a:cubicBezTo>
                  <a:pt x="31022" y="1213303"/>
                  <a:pt x="17868" y="1217494"/>
                  <a:pt x="12032" y="1227221"/>
                </a:cubicBezTo>
                <a:cubicBezTo>
                  <a:pt x="5507" y="1238096"/>
                  <a:pt x="4011" y="1251284"/>
                  <a:pt x="0" y="1263315"/>
                </a:cubicBezTo>
                <a:lnTo>
                  <a:pt x="12032" y="1443789"/>
                </a:ln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 name="Freeform 36"/>
          <p:cNvSpPr/>
          <p:nvPr/>
        </p:nvSpPr>
        <p:spPr bwMode="auto">
          <a:xfrm>
            <a:off x="3741821" y="3657600"/>
            <a:ext cx="3689683" cy="1443789"/>
          </a:xfrm>
          <a:custGeom>
            <a:avLst/>
            <a:gdLst>
              <a:gd name="connsiteX0" fmla="*/ 4764505 w 4764505"/>
              <a:gd name="connsiteY0" fmla="*/ 0 h 1443789"/>
              <a:gd name="connsiteX1" fmla="*/ 4740442 w 4764505"/>
              <a:gd name="connsiteY1" fmla="*/ 108284 h 1443789"/>
              <a:gd name="connsiteX2" fmla="*/ 4716379 w 4764505"/>
              <a:gd name="connsiteY2" fmla="*/ 192505 h 1443789"/>
              <a:gd name="connsiteX3" fmla="*/ 4692316 w 4764505"/>
              <a:gd name="connsiteY3" fmla="*/ 228600 h 1443789"/>
              <a:gd name="connsiteX4" fmla="*/ 4680284 w 4764505"/>
              <a:gd name="connsiteY4" fmla="*/ 264694 h 1443789"/>
              <a:gd name="connsiteX5" fmla="*/ 4632158 w 4764505"/>
              <a:gd name="connsiteY5" fmla="*/ 336884 h 1443789"/>
              <a:gd name="connsiteX6" fmla="*/ 4584032 w 4764505"/>
              <a:gd name="connsiteY6" fmla="*/ 421105 h 1443789"/>
              <a:gd name="connsiteX7" fmla="*/ 4511842 w 4764505"/>
              <a:gd name="connsiteY7" fmla="*/ 541421 h 1443789"/>
              <a:gd name="connsiteX8" fmla="*/ 4475747 w 4764505"/>
              <a:gd name="connsiteY8" fmla="*/ 565484 h 1443789"/>
              <a:gd name="connsiteX9" fmla="*/ 4415589 w 4764505"/>
              <a:gd name="connsiteY9" fmla="*/ 649705 h 1443789"/>
              <a:gd name="connsiteX10" fmla="*/ 4367463 w 4764505"/>
              <a:gd name="connsiteY10" fmla="*/ 661736 h 1443789"/>
              <a:gd name="connsiteX11" fmla="*/ 4295274 w 4764505"/>
              <a:gd name="connsiteY11" fmla="*/ 697831 h 1443789"/>
              <a:gd name="connsiteX12" fmla="*/ 3561347 w 4764505"/>
              <a:gd name="connsiteY12" fmla="*/ 685800 h 1443789"/>
              <a:gd name="connsiteX13" fmla="*/ 3465095 w 4764505"/>
              <a:gd name="connsiteY13" fmla="*/ 673768 h 1443789"/>
              <a:gd name="connsiteX14" fmla="*/ 3284621 w 4764505"/>
              <a:gd name="connsiteY14" fmla="*/ 649705 h 1443789"/>
              <a:gd name="connsiteX15" fmla="*/ 3104147 w 4764505"/>
              <a:gd name="connsiteY15" fmla="*/ 613610 h 1443789"/>
              <a:gd name="connsiteX16" fmla="*/ 2935705 w 4764505"/>
              <a:gd name="connsiteY16" fmla="*/ 589547 h 1443789"/>
              <a:gd name="connsiteX17" fmla="*/ 2610853 w 4764505"/>
              <a:gd name="connsiteY17" fmla="*/ 553452 h 1443789"/>
              <a:gd name="connsiteX18" fmla="*/ 2370221 w 4764505"/>
              <a:gd name="connsiteY18" fmla="*/ 517357 h 1443789"/>
              <a:gd name="connsiteX19" fmla="*/ 2129589 w 4764505"/>
              <a:gd name="connsiteY19" fmla="*/ 493294 h 1443789"/>
              <a:gd name="connsiteX20" fmla="*/ 1022684 w 4764505"/>
              <a:gd name="connsiteY20" fmla="*/ 505326 h 1443789"/>
              <a:gd name="connsiteX21" fmla="*/ 866274 w 4764505"/>
              <a:gd name="connsiteY21" fmla="*/ 529389 h 1443789"/>
              <a:gd name="connsiteX22" fmla="*/ 782053 w 4764505"/>
              <a:gd name="connsiteY22" fmla="*/ 541421 h 1443789"/>
              <a:gd name="connsiteX23" fmla="*/ 745958 w 4764505"/>
              <a:gd name="connsiteY23" fmla="*/ 553452 h 1443789"/>
              <a:gd name="connsiteX24" fmla="*/ 661737 w 4764505"/>
              <a:gd name="connsiteY24" fmla="*/ 577515 h 1443789"/>
              <a:gd name="connsiteX25" fmla="*/ 625642 w 4764505"/>
              <a:gd name="connsiteY25" fmla="*/ 601578 h 1443789"/>
              <a:gd name="connsiteX26" fmla="*/ 589547 w 4764505"/>
              <a:gd name="connsiteY26" fmla="*/ 613610 h 1443789"/>
              <a:gd name="connsiteX27" fmla="*/ 517358 w 4764505"/>
              <a:gd name="connsiteY27" fmla="*/ 661736 h 1443789"/>
              <a:gd name="connsiteX28" fmla="*/ 433137 w 4764505"/>
              <a:gd name="connsiteY28" fmla="*/ 721894 h 1443789"/>
              <a:gd name="connsiteX29" fmla="*/ 360947 w 4764505"/>
              <a:gd name="connsiteY29" fmla="*/ 794084 h 1443789"/>
              <a:gd name="connsiteX30" fmla="*/ 300789 w 4764505"/>
              <a:gd name="connsiteY30" fmla="*/ 842210 h 1443789"/>
              <a:gd name="connsiteX31" fmla="*/ 192505 w 4764505"/>
              <a:gd name="connsiteY31" fmla="*/ 938463 h 1443789"/>
              <a:gd name="connsiteX32" fmla="*/ 132347 w 4764505"/>
              <a:gd name="connsiteY32" fmla="*/ 1010652 h 1443789"/>
              <a:gd name="connsiteX33" fmla="*/ 72189 w 4764505"/>
              <a:gd name="connsiteY33" fmla="*/ 1118936 h 1443789"/>
              <a:gd name="connsiteX34" fmla="*/ 48126 w 4764505"/>
              <a:gd name="connsiteY34" fmla="*/ 1155031 h 1443789"/>
              <a:gd name="connsiteX35" fmla="*/ 36095 w 4764505"/>
              <a:gd name="connsiteY35" fmla="*/ 1203157 h 1443789"/>
              <a:gd name="connsiteX36" fmla="*/ 12032 w 4764505"/>
              <a:gd name="connsiteY36" fmla="*/ 1227221 h 1443789"/>
              <a:gd name="connsiteX37" fmla="*/ 0 w 4764505"/>
              <a:gd name="connsiteY37" fmla="*/ 1263315 h 1443789"/>
              <a:gd name="connsiteX38" fmla="*/ 12032 w 4764505"/>
              <a:gd name="connsiteY38" fmla="*/ 1443789 h 144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64505" h="1443789">
                <a:moveTo>
                  <a:pt x="4764505" y="0"/>
                </a:moveTo>
                <a:cubicBezTo>
                  <a:pt x="4742792" y="130285"/>
                  <a:pt x="4764138" y="25346"/>
                  <a:pt x="4740442" y="108284"/>
                </a:cubicBezTo>
                <a:cubicBezTo>
                  <a:pt x="4735300" y="126280"/>
                  <a:pt x="4725997" y="173269"/>
                  <a:pt x="4716379" y="192505"/>
                </a:cubicBezTo>
                <a:cubicBezTo>
                  <a:pt x="4709912" y="205439"/>
                  <a:pt x="4698783" y="215666"/>
                  <a:pt x="4692316" y="228600"/>
                </a:cubicBezTo>
                <a:cubicBezTo>
                  <a:pt x="4686644" y="239943"/>
                  <a:pt x="4686443" y="253608"/>
                  <a:pt x="4680284" y="264694"/>
                </a:cubicBezTo>
                <a:cubicBezTo>
                  <a:pt x="4666239" y="289975"/>
                  <a:pt x="4645092" y="311017"/>
                  <a:pt x="4632158" y="336884"/>
                </a:cubicBezTo>
                <a:cubicBezTo>
                  <a:pt x="4559455" y="482291"/>
                  <a:pt x="4652046" y="302083"/>
                  <a:pt x="4584032" y="421105"/>
                </a:cubicBezTo>
                <a:cubicBezTo>
                  <a:pt x="4566204" y="452303"/>
                  <a:pt x="4539006" y="523312"/>
                  <a:pt x="4511842" y="541421"/>
                </a:cubicBezTo>
                <a:lnTo>
                  <a:pt x="4475747" y="565484"/>
                </a:lnTo>
                <a:cubicBezTo>
                  <a:pt x="4459499" y="597980"/>
                  <a:pt x="4449733" y="630194"/>
                  <a:pt x="4415589" y="649705"/>
                </a:cubicBezTo>
                <a:cubicBezTo>
                  <a:pt x="4401232" y="657909"/>
                  <a:pt x="4383362" y="657193"/>
                  <a:pt x="4367463" y="661736"/>
                </a:cubicBezTo>
                <a:cubicBezTo>
                  <a:pt x="4323878" y="674189"/>
                  <a:pt x="4334820" y="671467"/>
                  <a:pt x="4295274" y="697831"/>
                </a:cubicBezTo>
                <a:lnTo>
                  <a:pt x="3561347" y="685800"/>
                </a:lnTo>
                <a:cubicBezTo>
                  <a:pt x="3529027" y="684863"/>
                  <a:pt x="3497145" y="678042"/>
                  <a:pt x="3465095" y="673768"/>
                </a:cubicBezTo>
                <a:cubicBezTo>
                  <a:pt x="3216218" y="640583"/>
                  <a:pt x="3560256" y="684158"/>
                  <a:pt x="3284621" y="649705"/>
                </a:cubicBezTo>
                <a:cubicBezTo>
                  <a:pt x="3161452" y="608647"/>
                  <a:pt x="3417949" y="692064"/>
                  <a:pt x="3104147" y="613610"/>
                </a:cubicBezTo>
                <a:cubicBezTo>
                  <a:pt x="3013711" y="591000"/>
                  <a:pt x="3080294" y="605178"/>
                  <a:pt x="2935705" y="589547"/>
                </a:cubicBezTo>
                <a:lnTo>
                  <a:pt x="2610853" y="553452"/>
                </a:lnTo>
                <a:cubicBezTo>
                  <a:pt x="2505335" y="527074"/>
                  <a:pt x="2558227" y="538246"/>
                  <a:pt x="2370221" y="517357"/>
                </a:cubicBezTo>
                <a:cubicBezTo>
                  <a:pt x="2217910" y="500434"/>
                  <a:pt x="2298105" y="508614"/>
                  <a:pt x="2129589" y="493294"/>
                </a:cubicBezTo>
                <a:lnTo>
                  <a:pt x="1022684" y="505326"/>
                </a:lnTo>
                <a:cubicBezTo>
                  <a:pt x="956557" y="506649"/>
                  <a:pt x="926251" y="519393"/>
                  <a:pt x="866274" y="529389"/>
                </a:cubicBezTo>
                <a:cubicBezTo>
                  <a:pt x="838301" y="534051"/>
                  <a:pt x="810127" y="537410"/>
                  <a:pt x="782053" y="541421"/>
                </a:cubicBezTo>
                <a:cubicBezTo>
                  <a:pt x="770021" y="545431"/>
                  <a:pt x="758152" y="549968"/>
                  <a:pt x="745958" y="553452"/>
                </a:cubicBezTo>
                <a:cubicBezTo>
                  <a:pt x="640205" y="583667"/>
                  <a:pt x="748281" y="548669"/>
                  <a:pt x="661737" y="577515"/>
                </a:cubicBezTo>
                <a:cubicBezTo>
                  <a:pt x="649705" y="585536"/>
                  <a:pt x="638576" y="595111"/>
                  <a:pt x="625642" y="601578"/>
                </a:cubicBezTo>
                <a:cubicBezTo>
                  <a:pt x="614298" y="607250"/>
                  <a:pt x="600634" y="607451"/>
                  <a:pt x="589547" y="613610"/>
                </a:cubicBezTo>
                <a:cubicBezTo>
                  <a:pt x="564266" y="627655"/>
                  <a:pt x="517358" y="661736"/>
                  <a:pt x="517358" y="661736"/>
                </a:cubicBezTo>
                <a:cubicBezTo>
                  <a:pt x="460449" y="747100"/>
                  <a:pt x="537885" y="645713"/>
                  <a:pt x="433137" y="721894"/>
                </a:cubicBezTo>
                <a:cubicBezTo>
                  <a:pt x="405615" y="741910"/>
                  <a:pt x="389262" y="775207"/>
                  <a:pt x="360947" y="794084"/>
                </a:cubicBezTo>
                <a:cubicBezTo>
                  <a:pt x="249855" y="868146"/>
                  <a:pt x="386508" y="773635"/>
                  <a:pt x="300789" y="842210"/>
                </a:cubicBezTo>
                <a:cubicBezTo>
                  <a:pt x="249126" y="883540"/>
                  <a:pt x="244924" y="859836"/>
                  <a:pt x="192505" y="938463"/>
                </a:cubicBezTo>
                <a:cubicBezTo>
                  <a:pt x="159003" y="988715"/>
                  <a:pt x="178667" y="964332"/>
                  <a:pt x="132347" y="1010652"/>
                </a:cubicBezTo>
                <a:cubicBezTo>
                  <a:pt x="111171" y="1074184"/>
                  <a:pt x="127352" y="1036193"/>
                  <a:pt x="72189" y="1118936"/>
                </a:cubicBezTo>
                <a:lnTo>
                  <a:pt x="48126" y="1155031"/>
                </a:lnTo>
                <a:cubicBezTo>
                  <a:pt x="44116" y="1171073"/>
                  <a:pt x="43490" y="1188367"/>
                  <a:pt x="36095" y="1203157"/>
                </a:cubicBezTo>
                <a:cubicBezTo>
                  <a:pt x="31022" y="1213303"/>
                  <a:pt x="17868" y="1217494"/>
                  <a:pt x="12032" y="1227221"/>
                </a:cubicBezTo>
                <a:cubicBezTo>
                  <a:pt x="5507" y="1238096"/>
                  <a:pt x="4011" y="1251284"/>
                  <a:pt x="0" y="1263315"/>
                </a:cubicBezTo>
                <a:lnTo>
                  <a:pt x="12032" y="1443789"/>
                </a:ln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8" name="Freeform 37"/>
          <p:cNvSpPr/>
          <p:nvPr/>
        </p:nvSpPr>
        <p:spPr bwMode="auto">
          <a:xfrm>
            <a:off x="4648200" y="3657600"/>
            <a:ext cx="3260560" cy="1443789"/>
          </a:xfrm>
          <a:custGeom>
            <a:avLst/>
            <a:gdLst>
              <a:gd name="connsiteX0" fmla="*/ 4764505 w 4764505"/>
              <a:gd name="connsiteY0" fmla="*/ 0 h 1443789"/>
              <a:gd name="connsiteX1" fmla="*/ 4740442 w 4764505"/>
              <a:gd name="connsiteY1" fmla="*/ 108284 h 1443789"/>
              <a:gd name="connsiteX2" fmla="*/ 4716379 w 4764505"/>
              <a:gd name="connsiteY2" fmla="*/ 192505 h 1443789"/>
              <a:gd name="connsiteX3" fmla="*/ 4692316 w 4764505"/>
              <a:gd name="connsiteY3" fmla="*/ 228600 h 1443789"/>
              <a:gd name="connsiteX4" fmla="*/ 4680284 w 4764505"/>
              <a:gd name="connsiteY4" fmla="*/ 264694 h 1443789"/>
              <a:gd name="connsiteX5" fmla="*/ 4632158 w 4764505"/>
              <a:gd name="connsiteY5" fmla="*/ 336884 h 1443789"/>
              <a:gd name="connsiteX6" fmla="*/ 4584032 w 4764505"/>
              <a:gd name="connsiteY6" fmla="*/ 421105 h 1443789"/>
              <a:gd name="connsiteX7" fmla="*/ 4511842 w 4764505"/>
              <a:gd name="connsiteY7" fmla="*/ 541421 h 1443789"/>
              <a:gd name="connsiteX8" fmla="*/ 4475747 w 4764505"/>
              <a:gd name="connsiteY8" fmla="*/ 565484 h 1443789"/>
              <a:gd name="connsiteX9" fmla="*/ 4415589 w 4764505"/>
              <a:gd name="connsiteY9" fmla="*/ 649705 h 1443789"/>
              <a:gd name="connsiteX10" fmla="*/ 4367463 w 4764505"/>
              <a:gd name="connsiteY10" fmla="*/ 661736 h 1443789"/>
              <a:gd name="connsiteX11" fmla="*/ 4295274 w 4764505"/>
              <a:gd name="connsiteY11" fmla="*/ 697831 h 1443789"/>
              <a:gd name="connsiteX12" fmla="*/ 3561347 w 4764505"/>
              <a:gd name="connsiteY12" fmla="*/ 685800 h 1443789"/>
              <a:gd name="connsiteX13" fmla="*/ 3465095 w 4764505"/>
              <a:gd name="connsiteY13" fmla="*/ 673768 h 1443789"/>
              <a:gd name="connsiteX14" fmla="*/ 3284621 w 4764505"/>
              <a:gd name="connsiteY14" fmla="*/ 649705 h 1443789"/>
              <a:gd name="connsiteX15" fmla="*/ 3104147 w 4764505"/>
              <a:gd name="connsiteY15" fmla="*/ 613610 h 1443789"/>
              <a:gd name="connsiteX16" fmla="*/ 2935705 w 4764505"/>
              <a:gd name="connsiteY16" fmla="*/ 589547 h 1443789"/>
              <a:gd name="connsiteX17" fmla="*/ 2610853 w 4764505"/>
              <a:gd name="connsiteY17" fmla="*/ 553452 h 1443789"/>
              <a:gd name="connsiteX18" fmla="*/ 2370221 w 4764505"/>
              <a:gd name="connsiteY18" fmla="*/ 517357 h 1443789"/>
              <a:gd name="connsiteX19" fmla="*/ 2129589 w 4764505"/>
              <a:gd name="connsiteY19" fmla="*/ 493294 h 1443789"/>
              <a:gd name="connsiteX20" fmla="*/ 1022684 w 4764505"/>
              <a:gd name="connsiteY20" fmla="*/ 505326 h 1443789"/>
              <a:gd name="connsiteX21" fmla="*/ 866274 w 4764505"/>
              <a:gd name="connsiteY21" fmla="*/ 529389 h 1443789"/>
              <a:gd name="connsiteX22" fmla="*/ 782053 w 4764505"/>
              <a:gd name="connsiteY22" fmla="*/ 541421 h 1443789"/>
              <a:gd name="connsiteX23" fmla="*/ 745958 w 4764505"/>
              <a:gd name="connsiteY23" fmla="*/ 553452 h 1443789"/>
              <a:gd name="connsiteX24" fmla="*/ 661737 w 4764505"/>
              <a:gd name="connsiteY24" fmla="*/ 577515 h 1443789"/>
              <a:gd name="connsiteX25" fmla="*/ 625642 w 4764505"/>
              <a:gd name="connsiteY25" fmla="*/ 601578 h 1443789"/>
              <a:gd name="connsiteX26" fmla="*/ 589547 w 4764505"/>
              <a:gd name="connsiteY26" fmla="*/ 613610 h 1443789"/>
              <a:gd name="connsiteX27" fmla="*/ 517358 w 4764505"/>
              <a:gd name="connsiteY27" fmla="*/ 661736 h 1443789"/>
              <a:gd name="connsiteX28" fmla="*/ 433137 w 4764505"/>
              <a:gd name="connsiteY28" fmla="*/ 721894 h 1443789"/>
              <a:gd name="connsiteX29" fmla="*/ 360947 w 4764505"/>
              <a:gd name="connsiteY29" fmla="*/ 794084 h 1443789"/>
              <a:gd name="connsiteX30" fmla="*/ 300789 w 4764505"/>
              <a:gd name="connsiteY30" fmla="*/ 842210 h 1443789"/>
              <a:gd name="connsiteX31" fmla="*/ 192505 w 4764505"/>
              <a:gd name="connsiteY31" fmla="*/ 938463 h 1443789"/>
              <a:gd name="connsiteX32" fmla="*/ 132347 w 4764505"/>
              <a:gd name="connsiteY32" fmla="*/ 1010652 h 1443789"/>
              <a:gd name="connsiteX33" fmla="*/ 72189 w 4764505"/>
              <a:gd name="connsiteY33" fmla="*/ 1118936 h 1443789"/>
              <a:gd name="connsiteX34" fmla="*/ 48126 w 4764505"/>
              <a:gd name="connsiteY34" fmla="*/ 1155031 h 1443789"/>
              <a:gd name="connsiteX35" fmla="*/ 36095 w 4764505"/>
              <a:gd name="connsiteY35" fmla="*/ 1203157 h 1443789"/>
              <a:gd name="connsiteX36" fmla="*/ 12032 w 4764505"/>
              <a:gd name="connsiteY36" fmla="*/ 1227221 h 1443789"/>
              <a:gd name="connsiteX37" fmla="*/ 0 w 4764505"/>
              <a:gd name="connsiteY37" fmla="*/ 1263315 h 1443789"/>
              <a:gd name="connsiteX38" fmla="*/ 12032 w 4764505"/>
              <a:gd name="connsiteY38" fmla="*/ 1443789 h 144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64505" h="1443789">
                <a:moveTo>
                  <a:pt x="4764505" y="0"/>
                </a:moveTo>
                <a:cubicBezTo>
                  <a:pt x="4742792" y="130285"/>
                  <a:pt x="4764138" y="25346"/>
                  <a:pt x="4740442" y="108284"/>
                </a:cubicBezTo>
                <a:cubicBezTo>
                  <a:pt x="4735300" y="126280"/>
                  <a:pt x="4725997" y="173269"/>
                  <a:pt x="4716379" y="192505"/>
                </a:cubicBezTo>
                <a:cubicBezTo>
                  <a:pt x="4709912" y="205439"/>
                  <a:pt x="4698783" y="215666"/>
                  <a:pt x="4692316" y="228600"/>
                </a:cubicBezTo>
                <a:cubicBezTo>
                  <a:pt x="4686644" y="239943"/>
                  <a:pt x="4686443" y="253608"/>
                  <a:pt x="4680284" y="264694"/>
                </a:cubicBezTo>
                <a:cubicBezTo>
                  <a:pt x="4666239" y="289975"/>
                  <a:pt x="4645092" y="311017"/>
                  <a:pt x="4632158" y="336884"/>
                </a:cubicBezTo>
                <a:cubicBezTo>
                  <a:pt x="4559455" y="482291"/>
                  <a:pt x="4652046" y="302083"/>
                  <a:pt x="4584032" y="421105"/>
                </a:cubicBezTo>
                <a:cubicBezTo>
                  <a:pt x="4566204" y="452303"/>
                  <a:pt x="4539006" y="523312"/>
                  <a:pt x="4511842" y="541421"/>
                </a:cubicBezTo>
                <a:lnTo>
                  <a:pt x="4475747" y="565484"/>
                </a:lnTo>
                <a:cubicBezTo>
                  <a:pt x="4459499" y="597980"/>
                  <a:pt x="4449733" y="630194"/>
                  <a:pt x="4415589" y="649705"/>
                </a:cubicBezTo>
                <a:cubicBezTo>
                  <a:pt x="4401232" y="657909"/>
                  <a:pt x="4383362" y="657193"/>
                  <a:pt x="4367463" y="661736"/>
                </a:cubicBezTo>
                <a:cubicBezTo>
                  <a:pt x="4323878" y="674189"/>
                  <a:pt x="4334820" y="671467"/>
                  <a:pt x="4295274" y="697831"/>
                </a:cubicBezTo>
                <a:lnTo>
                  <a:pt x="3561347" y="685800"/>
                </a:lnTo>
                <a:cubicBezTo>
                  <a:pt x="3529027" y="684863"/>
                  <a:pt x="3497145" y="678042"/>
                  <a:pt x="3465095" y="673768"/>
                </a:cubicBezTo>
                <a:cubicBezTo>
                  <a:pt x="3216218" y="640583"/>
                  <a:pt x="3560256" y="684158"/>
                  <a:pt x="3284621" y="649705"/>
                </a:cubicBezTo>
                <a:cubicBezTo>
                  <a:pt x="3161452" y="608647"/>
                  <a:pt x="3417949" y="692064"/>
                  <a:pt x="3104147" y="613610"/>
                </a:cubicBezTo>
                <a:cubicBezTo>
                  <a:pt x="3013711" y="591000"/>
                  <a:pt x="3080294" y="605178"/>
                  <a:pt x="2935705" y="589547"/>
                </a:cubicBezTo>
                <a:lnTo>
                  <a:pt x="2610853" y="553452"/>
                </a:lnTo>
                <a:cubicBezTo>
                  <a:pt x="2505335" y="527074"/>
                  <a:pt x="2558227" y="538246"/>
                  <a:pt x="2370221" y="517357"/>
                </a:cubicBezTo>
                <a:cubicBezTo>
                  <a:pt x="2217910" y="500434"/>
                  <a:pt x="2298105" y="508614"/>
                  <a:pt x="2129589" y="493294"/>
                </a:cubicBezTo>
                <a:lnTo>
                  <a:pt x="1022684" y="505326"/>
                </a:lnTo>
                <a:cubicBezTo>
                  <a:pt x="956557" y="506649"/>
                  <a:pt x="926251" y="519393"/>
                  <a:pt x="866274" y="529389"/>
                </a:cubicBezTo>
                <a:cubicBezTo>
                  <a:pt x="838301" y="534051"/>
                  <a:pt x="810127" y="537410"/>
                  <a:pt x="782053" y="541421"/>
                </a:cubicBezTo>
                <a:cubicBezTo>
                  <a:pt x="770021" y="545431"/>
                  <a:pt x="758152" y="549968"/>
                  <a:pt x="745958" y="553452"/>
                </a:cubicBezTo>
                <a:cubicBezTo>
                  <a:pt x="640205" y="583667"/>
                  <a:pt x="748281" y="548669"/>
                  <a:pt x="661737" y="577515"/>
                </a:cubicBezTo>
                <a:cubicBezTo>
                  <a:pt x="649705" y="585536"/>
                  <a:pt x="638576" y="595111"/>
                  <a:pt x="625642" y="601578"/>
                </a:cubicBezTo>
                <a:cubicBezTo>
                  <a:pt x="614298" y="607250"/>
                  <a:pt x="600634" y="607451"/>
                  <a:pt x="589547" y="613610"/>
                </a:cubicBezTo>
                <a:cubicBezTo>
                  <a:pt x="564266" y="627655"/>
                  <a:pt x="517358" y="661736"/>
                  <a:pt x="517358" y="661736"/>
                </a:cubicBezTo>
                <a:cubicBezTo>
                  <a:pt x="460449" y="747100"/>
                  <a:pt x="537885" y="645713"/>
                  <a:pt x="433137" y="721894"/>
                </a:cubicBezTo>
                <a:cubicBezTo>
                  <a:pt x="405615" y="741910"/>
                  <a:pt x="389262" y="775207"/>
                  <a:pt x="360947" y="794084"/>
                </a:cubicBezTo>
                <a:cubicBezTo>
                  <a:pt x="249855" y="868146"/>
                  <a:pt x="386508" y="773635"/>
                  <a:pt x="300789" y="842210"/>
                </a:cubicBezTo>
                <a:cubicBezTo>
                  <a:pt x="249126" y="883540"/>
                  <a:pt x="244924" y="859836"/>
                  <a:pt x="192505" y="938463"/>
                </a:cubicBezTo>
                <a:cubicBezTo>
                  <a:pt x="159003" y="988715"/>
                  <a:pt x="178667" y="964332"/>
                  <a:pt x="132347" y="1010652"/>
                </a:cubicBezTo>
                <a:cubicBezTo>
                  <a:pt x="111171" y="1074184"/>
                  <a:pt x="127352" y="1036193"/>
                  <a:pt x="72189" y="1118936"/>
                </a:cubicBezTo>
                <a:lnTo>
                  <a:pt x="48126" y="1155031"/>
                </a:lnTo>
                <a:cubicBezTo>
                  <a:pt x="44116" y="1171073"/>
                  <a:pt x="43490" y="1188367"/>
                  <a:pt x="36095" y="1203157"/>
                </a:cubicBezTo>
                <a:cubicBezTo>
                  <a:pt x="31022" y="1213303"/>
                  <a:pt x="17868" y="1217494"/>
                  <a:pt x="12032" y="1227221"/>
                </a:cubicBezTo>
                <a:cubicBezTo>
                  <a:pt x="5507" y="1238096"/>
                  <a:pt x="4011" y="1251284"/>
                  <a:pt x="0" y="1263315"/>
                </a:cubicBezTo>
                <a:lnTo>
                  <a:pt x="12032" y="1443789"/>
                </a:ln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 name="Rectangle 5"/>
          <p:cNvSpPr/>
          <p:nvPr/>
        </p:nvSpPr>
        <p:spPr>
          <a:xfrm>
            <a:off x="5334000" y="2648871"/>
            <a:ext cx="2277290" cy="369332"/>
          </a:xfrm>
          <a:prstGeom prst="rect">
            <a:avLst/>
          </a:prstGeom>
          <a:solidFill>
            <a:schemeClr val="bg1"/>
          </a:solidFill>
          <a:ln>
            <a:solidFill>
              <a:srgbClr val="C00000"/>
            </a:solidFill>
          </a:ln>
        </p:spPr>
        <p:txBody>
          <a:bodyPr wrap="none">
            <a:spAutoFit/>
          </a:bodyPr>
          <a:lstStyle/>
          <a:p>
            <a:r>
              <a:rPr lang="en-US" sz="1800" b="1" dirty="0" smtClean="0">
                <a:latin typeface="Courier New" pitchFamily="49" charset="0"/>
                <a:cs typeface="Courier New" pitchFamily="49" charset="0"/>
              </a:rPr>
              <a:t>x</a:t>
            </a:r>
            <a:r>
              <a:rPr lang="en-US" sz="1800" dirty="0" smtClean="0">
                <a:solidFill>
                  <a:srgbClr val="C00000"/>
                </a:solidFill>
                <a:latin typeface="Cambria" pitchFamily="18" charset="0"/>
              </a:rPr>
              <a:t> takes on each value</a:t>
            </a:r>
            <a:endParaRPr lang="en-US" sz="1800" dirty="0">
              <a:solidFill>
                <a:srgbClr val="C00000"/>
              </a:solidFill>
            </a:endParaRPr>
          </a:p>
        </p:txBody>
      </p:sp>
      <p:sp>
        <p:nvSpPr>
          <p:cNvPr id="40" name="Rectangle 39"/>
          <p:cNvSpPr/>
          <p:nvPr/>
        </p:nvSpPr>
        <p:spPr>
          <a:xfrm>
            <a:off x="1114797" y="4421963"/>
            <a:ext cx="3533403" cy="400110"/>
          </a:xfrm>
          <a:prstGeom prst="rect">
            <a:avLst/>
          </a:prstGeom>
          <a:solidFill>
            <a:schemeClr val="bg1"/>
          </a:solidFill>
          <a:ln>
            <a:solidFill>
              <a:srgbClr val="C00000"/>
            </a:solidFill>
          </a:ln>
        </p:spPr>
        <p:txBody>
          <a:bodyPr wrap="none">
            <a:spAutoFit/>
          </a:bodyPr>
          <a:lstStyle/>
          <a:p>
            <a:r>
              <a:rPr lang="en-US" sz="2000" dirty="0" smtClean="0">
                <a:solidFill>
                  <a:srgbClr val="C00000"/>
                </a:solidFill>
                <a:latin typeface="Cambria" pitchFamily="18" charset="0"/>
              </a:rPr>
              <a:t>and </a:t>
            </a:r>
            <a:r>
              <a:rPr lang="en-US" sz="2000" b="1" dirty="0" smtClean="0">
                <a:latin typeface="Courier New" pitchFamily="49" charset="0"/>
                <a:cs typeface="Courier New" pitchFamily="49" charset="0"/>
              </a:rPr>
              <a:t>2*x</a:t>
            </a:r>
            <a:r>
              <a:rPr lang="en-US" sz="2000" dirty="0" smtClean="0">
                <a:solidFill>
                  <a:srgbClr val="C00000"/>
                </a:solidFill>
                <a:latin typeface="Cambria" pitchFamily="18" charset="0"/>
              </a:rPr>
              <a:t> is output for each one</a:t>
            </a:r>
            <a:endParaRPr lang="en-US" sz="2000" dirty="0">
              <a:solidFill>
                <a:srgbClr val="C00000"/>
              </a:solidFill>
            </a:endParaRPr>
          </a:p>
        </p:txBody>
      </p:sp>
      <p:sp>
        <p:nvSpPr>
          <p:cNvPr id="7" name="Down Arrow 6"/>
          <p:cNvSpPr/>
          <p:nvPr/>
        </p:nvSpPr>
        <p:spPr bwMode="auto">
          <a:xfrm>
            <a:off x="2057400" y="3645568"/>
            <a:ext cx="457200" cy="838200"/>
          </a:xfrm>
          <a:prstGeom prst="downArrow">
            <a:avLst/>
          </a:prstGeom>
          <a:solidFill>
            <a:srgbClr val="FFCCCC"/>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5" name="Text Box 2"/>
          <p:cNvSpPr txBox="1">
            <a:spLocks noChangeArrowheads="1"/>
          </p:cNvSpPr>
          <p:nvPr>
            <p:custDataLst>
              <p:tags r:id="rId2"/>
            </p:custDataLst>
          </p:nvPr>
        </p:nvSpPr>
        <p:spPr bwMode="auto">
          <a:xfrm>
            <a:off x="347730" y="290659"/>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dirty="0">
                <a:latin typeface="Cambria" pitchFamily="18" charset="0"/>
              </a:rPr>
              <a:t>List Comprehensions</a:t>
            </a:r>
          </a:p>
        </p:txBody>
      </p:sp>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745920" y="2279160"/>
              <a:ext cx="5997240" cy="3610440"/>
            </p14:xfrm>
          </p:contentPart>
        </mc:Choice>
        <mc:Fallback>
          <p:pic>
            <p:nvPicPr>
              <p:cNvPr id="2" name="Ink 1"/>
              <p:cNvPicPr/>
              <p:nvPr/>
            </p:nvPicPr>
            <p:blipFill>
              <a:blip r:embed="rId5"/>
              <a:stretch>
                <a:fillRect/>
              </a:stretch>
            </p:blipFill>
            <p:spPr>
              <a:xfrm>
                <a:off x="732600" y="2265840"/>
                <a:ext cx="6024240" cy="3637440"/>
              </a:xfrm>
              <a:prstGeom prst="rect">
                <a:avLst/>
              </a:prstGeom>
            </p:spPr>
          </p:pic>
        </mc:Fallback>
      </mc:AlternateContent>
    </p:spTree>
    <p:extLst>
      <p:ext uri="{BB962C8B-B14F-4D97-AF65-F5344CB8AC3E}">
        <p14:creationId xmlns:p14="http://schemas.microsoft.com/office/powerpoint/2010/main" val="22083271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bwMode="auto">
          <a:xfrm>
            <a:off x="381000" y="2246167"/>
            <a:ext cx="5105400" cy="596153"/>
          </a:xfrm>
          <a:prstGeom prst="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 name="Rectangle 3"/>
          <p:cNvSpPr/>
          <p:nvPr/>
        </p:nvSpPr>
        <p:spPr bwMode="auto">
          <a:xfrm>
            <a:off x="381000" y="4128247"/>
            <a:ext cx="5105400" cy="596153"/>
          </a:xfrm>
          <a:prstGeom prst="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 name="Rounded Rectangle 1"/>
          <p:cNvSpPr/>
          <p:nvPr/>
        </p:nvSpPr>
        <p:spPr bwMode="auto">
          <a:xfrm>
            <a:off x="1174377" y="1380846"/>
            <a:ext cx="7588623" cy="784648"/>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6626" name="Text Box 2"/>
          <p:cNvSpPr txBox="1">
            <a:spLocks noChangeArrowheads="1"/>
          </p:cNvSpPr>
          <p:nvPr>
            <p:custDataLst>
              <p:tags r:id="rId1"/>
            </p:custDataLst>
          </p:nvPr>
        </p:nvSpPr>
        <p:spPr bwMode="auto">
          <a:xfrm>
            <a:off x="228600" y="1063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dirty="0">
                <a:latin typeface="Cambria" pitchFamily="18" charset="0"/>
              </a:rPr>
              <a:t>List Comprehensions</a:t>
            </a:r>
          </a:p>
        </p:txBody>
      </p:sp>
      <p:sp>
        <p:nvSpPr>
          <p:cNvPr id="26628" name="Text Box 10"/>
          <p:cNvSpPr txBox="1">
            <a:spLocks noChangeArrowheads="1"/>
          </p:cNvSpPr>
          <p:nvPr>
            <p:custDataLst>
              <p:tags r:id="rId2"/>
            </p:custDataLst>
          </p:nvPr>
        </p:nvSpPr>
        <p:spPr bwMode="auto">
          <a:xfrm>
            <a:off x="381000" y="1547584"/>
            <a:ext cx="853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 </a:t>
            </a:r>
            <a:r>
              <a:rPr lang="en-US" b="1" dirty="0" smtClean="0">
                <a:solidFill>
                  <a:schemeClr val="accent6">
                    <a:lumMod val="75000"/>
                  </a:schemeClr>
                </a:solidFill>
                <a:latin typeface="Courier New" pitchFamily="1" charset="0"/>
              </a:rPr>
              <a:t>10*x</a:t>
            </a:r>
            <a:r>
              <a:rPr lang="en-US" b="1" dirty="0" smtClean="0">
                <a:latin typeface="Courier New" pitchFamily="1" charset="0"/>
              </a:rPr>
              <a:t> </a:t>
            </a:r>
            <a:r>
              <a:rPr lang="en-US" b="1" dirty="0">
                <a:solidFill>
                  <a:srgbClr val="DA740E"/>
                </a:solidFill>
                <a:latin typeface="Courier New" pitchFamily="1" charset="0"/>
              </a:rPr>
              <a:t>for</a:t>
            </a:r>
            <a:r>
              <a:rPr lang="en-US" b="1" dirty="0">
                <a:latin typeface="Courier New" pitchFamily="1" charset="0"/>
              </a:rPr>
              <a:t> x </a:t>
            </a:r>
            <a:r>
              <a:rPr lang="en-US" b="1" dirty="0">
                <a:solidFill>
                  <a:srgbClr val="CA770E"/>
                </a:solidFill>
                <a:latin typeface="Courier New" pitchFamily="1" charset="0"/>
              </a:rPr>
              <a:t>in</a:t>
            </a:r>
            <a:r>
              <a:rPr lang="en-US" b="1" dirty="0">
                <a:latin typeface="Courier New" pitchFamily="1" charset="0"/>
              </a:rPr>
              <a:t> [0,1,2,3,4,5] </a:t>
            </a:r>
            <a:r>
              <a:rPr lang="en-US" b="1" dirty="0" smtClean="0">
                <a:solidFill>
                  <a:srgbClr val="DA740E"/>
                </a:solidFill>
                <a:latin typeface="Courier New" pitchFamily="1" charset="0"/>
              </a:rPr>
              <a:t>if</a:t>
            </a:r>
            <a:r>
              <a:rPr lang="en-US" b="1" dirty="0" smtClean="0">
                <a:latin typeface="Courier New" pitchFamily="1" charset="0"/>
              </a:rPr>
              <a:t> x%2==0]</a:t>
            </a:r>
            <a:endParaRPr lang="en-US" b="1" dirty="0">
              <a:latin typeface="Courier New" pitchFamily="1" charset="0"/>
            </a:endParaRPr>
          </a:p>
        </p:txBody>
      </p:sp>
      <p:sp>
        <p:nvSpPr>
          <p:cNvPr id="23" name="Text Box 18"/>
          <p:cNvSpPr txBox="1">
            <a:spLocks noChangeArrowheads="1"/>
          </p:cNvSpPr>
          <p:nvPr/>
        </p:nvSpPr>
        <p:spPr bwMode="auto">
          <a:xfrm>
            <a:off x="4191000" y="2391844"/>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latin typeface="Calibri" panose="020F0502020204030204" pitchFamily="34" charset="0"/>
              </a:rPr>
              <a:t>result</a:t>
            </a:r>
            <a:endParaRPr lang="en-US" sz="1400" b="1" dirty="0">
              <a:latin typeface="Calibri" panose="020F0502020204030204" pitchFamily="34" charset="0"/>
            </a:endParaRPr>
          </a:p>
        </p:txBody>
      </p:sp>
      <p:sp>
        <p:nvSpPr>
          <p:cNvPr id="24" name="Rounded Rectangle 23"/>
          <p:cNvSpPr/>
          <p:nvPr/>
        </p:nvSpPr>
        <p:spPr bwMode="auto">
          <a:xfrm>
            <a:off x="1174378" y="3251200"/>
            <a:ext cx="6740199" cy="788250"/>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 name="Text Box 10"/>
          <p:cNvSpPr txBox="1">
            <a:spLocks noChangeArrowheads="1"/>
          </p:cNvSpPr>
          <p:nvPr>
            <p:custDataLst>
              <p:tags r:id="rId3"/>
            </p:custDataLst>
          </p:nvPr>
        </p:nvSpPr>
        <p:spPr bwMode="auto">
          <a:xfrm>
            <a:off x="381000" y="3420707"/>
            <a:ext cx="853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 </a:t>
            </a:r>
            <a:r>
              <a:rPr lang="en-US" b="1" dirty="0" smtClean="0">
                <a:solidFill>
                  <a:schemeClr val="accent6">
                    <a:lumMod val="75000"/>
                  </a:schemeClr>
                </a:solidFill>
                <a:latin typeface="Courier New" pitchFamily="1" charset="0"/>
              </a:rPr>
              <a:t>y*21</a:t>
            </a:r>
            <a:r>
              <a:rPr lang="en-US" b="1" dirty="0" smtClean="0">
                <a:latin typeface="Courier New" pitchFamily="1" charset="0"/>
              </a:rPr>
              <a:t>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y </a:t>
            </a:r>
            <a:r>
              <a:rPr lang="en-US" b="1" dirty="0">
                <a:solidFill>
                  <a:srgbClr val="CA770E"/>
                </a:solidFill>
                <a:latin typeface="Courier New" pitchFamily="1" charset="0"/>
              </a:rPr>
              <a:t>in</a:t>
            </a:r>
            <a:r>
              <a:rPr lang="en-US" b="1" dirty="0">
                <a:latin typeface="Courier New" pitchFamily="1" charset="0"/>
              </a:rPr>
              <a:t> </a:t>
            </a:r>
            <a:r>
              <a:rPr lang="en-US" b="1" dirty="0" smtClean="0">
                <a:latin typeface="Courier New" pitchFamily="1" charset="0"/>
              </a:rPr>
              <a:t>list(range(0,3)) ]</a:t>
            </a:r>
            <a:endParaRPr lang="en-US" b="1" dirty="0">
              <a:latin typeface="Courier New" pitchFamily="1" charset="0"/>
            </a:endParaRPr>
          </a:p>
        </p:txBody>
      </p:sp>
      <p:sp>
        <p:nvSpPr>
          <p:cNvPr id="31" name="Text Box 18"/>
          <p:cNvSpPr txBox="1">
            <a:spLocks noChangeArrowheads="1"/>
          </p:cNvSpPr>
          <p:nvPr/>
        </p:nvSpPr>
        <p:spPr bwMode="auto">
          <a:xfrm>
            <a:off x="4191000" y="4264967"/>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a:latin typeface="Calibri" panose="020F0502020204030204" pitchFamily="34" charset="0"/>
              </a:rPr>
              <a:t>result</a:t>
            </a:r>
          </a:p>
        </p:txBody>
      </p:sp>
      <p:sp>
        <p:nvSpPr>
          <p:cNvPr id="33" name="Rounded Rectangle 32"/>
          <p:cNvSpPr/>
          <p:nvPr/>
        </p:nvSpPr>
        <p:spPr bwMode="auto">
          <a:xfrm>
            <a:off x="1174377" y="5065295"/>
            <a:ext cx="6272305" cy="737119"/>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4" name="Text Box 10"/>
          <p:cNvSpPr txBox="1">
            <a:spLocks noChangeArrowheads="1"/>
          </p:cNvSpPr>
          <p:nvPr>
            <p:custDataLst>
              <p:tags r:id="rId4"/>
            </p:custDataLst>
          </p:nvPr>
        </p:nvSpPr>
        <p:spPr bwMode="auto">
          <a:xfrm>
            <a:off x="381000" y="5222596"/>
            <a:ext cx="853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 </a:t>
            </a:r>
            <a:r>
              <a:rPr lang="en-US" b="1" dirty="0" smtClean="0">
                <a:solidFill>
                  <a:schemeClr val="accent6">
                    <a:lumMod val="75000"/>
                  </a:schemeClr>
                </a:solidFill>
                <a:latin typeface="Courier New" pitchFamily="1" charset="0"/>
              </a:rPr>
              <a:t>s[1]</a:t>
            </a:r>
            <a:r>
              <a:rPr lang="en-US" b="1" dirty="0" smtClean="0">
                <a:latin typeface="Courier New" pitchFamily="1" charset="0"/>
              </a:rPr>
              <a:t>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s </a:t>
            </a:r>
            <a:r>
              <a:rPr lang="en-US" b="1" dirty="0">
                <a:solidFill>
                  <a:srgbClr val="CA770E"/>
                </a:solidFill>
                <a:latin typeface="Courier New" pitchFamily="1" charset="0"/>
              </a:rPr>
              <a:t>in</a:t>
            </a:r>
            <a:r>
              <a:rPr lang="en-US" b="1" dirty="0">
                <a:latin typeface="Courier New" pitchFamily="1" charset="0"/>
              </a:rPr>
              <a:t> </a:t>
            </a:r>
            <a:r>
              <a:rPr lang="en-US" b="1" dirty="0" smtClean="0">
                <a:latin typeface="Courier New" pitchFamily="1" charset="0"/>
              </a:rPr>
              <a:t>[</a:t>
            </a:r>
            <a:r>
              <a:rPr lang="en-US" b="1" dirty="0" smtClean="0">
                <a:solidFill>
                  <a:srgbClr val="0A8E12"/>
                </a:solidFill>
                <a:latin typeface="Courier New" pitchFamily="1" charset="0"/>
              </a:rPr>
              <a:t>"hi"</a:t>
            </a:r>
            <a:r>
              <a:rPr lang="en-US" b="1" dirty="0" smtClean="0">
                <a:latin typeface="Courier New" pitchFamily="1" charset="0"/>
              </a:rPr>
              <a:t>, </a:t>
            </a:r>
            <a:r>
              <a:rPr lang="en-US" b="1" dirty="0" smtClean="0">
                <a:solidFill>
                  <a:srgbClr val="0A8E12"/>
                </a:solidFill>
                <a:latin typeface="Courier New" pitchFamily="1" charset="0"/>
              </a:rPr>
              <a:t>"5Cs!"</a:t>
            </a:r>
            <a:r>
              <a:rPr lang="en-US" b="1" dirty="0" smtClean="0">
                <a:latin typeface="Courier New" pitchFamily="1" charset="0"/>
              </a:rPr>
              <a:t>] ]</a:t>
            </a:r>
            <a:endParaRPr lang="en-US" b="1" dirty="0">
              <a:latin typeface="Courier New" pitchFamily="1" charset="0"/>
            </a:endParaRPr>
          </a:p>
        </p:txBody>
      </p:sp>
      <p:sp>
        <p:nvSpPr>
          <p:cNvPr id="36" name="Rectangle 35"/>
          <p:cNvSpPr/>
          <p:nvPr/>
        </p:nvSpPr>
        <p:spPr bwMode="auto">
          <a:xfrm>
            <a:off x="381000" y="5957047"/>
            <a:ext cx="5105400" cy="596153"/>
          </a:xfrm>
          <a:prstGeom prst="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 name="Text Box 18"/>
          <p:cNvSpPr txBox="1">
            <a:spLocks noChangeArrowheads="1"/>
          </p:cNvSpPr>
          <p:nvPr/>
        </p:nvSpPr>
        <p:spPr bwMode="auto">
          <a:xfrm>
            <a:off x="4191000" y="6093767"/>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a:latin typeface="Calibri" panose="020F0502020204030204" pitchFamily="34" charset="0"/>
              </a:rPr>
              <a:t>result</a:t>
            </a:r>
          </a:p>
        </p:txBody>
      </p:sp>
      <p:sp>
        <p:nvSpPr>
          <p:cNvPr id="3" name="Down Arrow 2"/>
          <p:cNvSpPr/>
          <p:nvPr/>
        </p:nvSpPr>
        <p:spPr bwMode="auto">
          <a:xfrm rot="8731160">
            <a:off x="6856805" y="1959876"/>
            <a:ext cx="461682" cy="596153"/>
          </a:xfrm>
          <a:prstGeom prst="downArrow">
            <a:avLst/>
          </a:prstGeom>
          <a:solidFill>
            <a:srgbClr val="FAEFD2"/>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 name="Right Bracket 4"/>
          <p:cNvSpPr/>
          <p:nvPr/>
        </p:nvSpPr>
        <p:spPr bwMode="auto">
          <a:xfrm rot="16200000">
            <a:off x="4685392" y="-239016"/>
            <a:ext cx="230421" cy="3352801"/>
          </a:xfrm>
          <a:prstGeom prst="rightBracket">
            <a:avLst/>
          </a:prstGeom>
          <a:noFill/>
          <a:ln w="19050"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 name="Right Bracket 17"/>
          <p:cNvSpPr/>
          <p:nvPr/>
        </p:nvSpPr>
        <p:spPr bwMode="auto">
          <a:xfrm rot="16200000">
            <a:off x="7439946" y="610837"/>
            <a:ext cx="192620" cy="1615292"/>
          </a:xfrm>
          <a:prstGeom prst="rightBracket">
            <a:avLst/>
          </a:prstGeom>
          <a:noFill/>
          <a:ln w="19050"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9" name="Right Bracket 18"/>
          <p:cNvSpPr/>
          <p:nvPr/>
        </p:nvSpPr>
        <p:spPr bwMode="auto">
          <a:xfrm rot="16200000">
            <a:off x="1780214" y="887478"/>
            <a:ext cx="204128" cy="1073520"/>
          </a:xfrm>
          <a:prstGeom prst="rightBracket">
            <a:avLst/>
          </a:prstGeom>
          <a:noFill/>
          <a:ln w="19050"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 name="Rectangle 6"/>
          <p:cNvSpPr/>
          <p:nvPr/>
        </p:nvSpPr>
        <p:spPr>
          <a:xfrm>
            <a:off x="1101354" y="838200"/>
            <a:ext cx="1611275" cy="461665"/>
          </a:xfrm>
          <a:prstGeom prst="rect">
            <a:avLst/>
          </a:prstGeom>
        </p:spPr>
        <p:txBody>
          <a:bodyPr wrap="none">
            <a:spAutoFit/>
          </a:bodyPr>
          <a:lstStyle/>
          <a:p>
            <a:r>
              <a:rPr lang="en-US" dirty="0" smtClean="0">
                <a:solidFill>
                  <a:schemeClr val="accent2">
                    <a:lumMod val="60000"/>
                    <a:lumOff val="40000"/>
                  </a:schemeClr>
                </a:solidFill>
                <a:latin typeface="Cambria" pitchFamily="18" charset="0"/>
              </a:rPr>
              <a:t>expression</a:t>
            </a:r>
            <a:endParaRPr lang="en-US" dirty="0">
              <a:solidFill>
                <a:schemeClr val="accent2">
                  <a:lumMod val="60000"/>
                  <a:lumOff val="40000"/>
                </a:schemeClr>
              </a:solidFill>
            </a:endParaRPr>
          </a:p>
        </p:txBody>
      </p:sp>
      <p:sp>
        <p:nvSpPr>
          <p:cNvPr id="21" name="Rectangle 20"/>
          <p:cNvSpPr/>
          <p:nvPr/>
        </p:nvSpPr>
        <p:spPr>
          <a:xfrm>
            <a:off x="3875125" y="838200"/>
            <a:ext cx="1318053" cy="461665"/>
          </a:xfrm>
          <a:prstGeom prst="rect">
            <a:avLst/>
          </a:prstGeom>
        </p:spPr>
        <p:txBody>
          <a:bodyPr wrap="none">
            <a:spAutoFit/>
          </a:bodyPr>
          <a:lstStyle/>
          <a:p>
            <a:r>
              <a:rPr lang="en-US" dirty="0" smtClean="0">
                <a:solidFill>
                  <a:schemeClr val="accent2">
                    <a:lumMod val="60000"/>
                    <a:lumOff val="40000"/>
                  </a:schemeClr>
                </a:solidFill>
                <a:latin typeface="Cambria" pitchFamily="18" charset="0"/>
              </a:rPr>
              <a:t>iteration</a:t>
            </a:r>
            <a:endParaRPr lang="en-US" dirty="0">
              <a:solidFill>
                <a:schemeClr val="accent2">
                  <a:lumMod val="60000"/>
                  <a:lumOff val="40000"/>
                </a:schemeClr>
              </a:solidFill>
            </a:endParaRPr>
          </a:p>
        </p:txBody>
      </p:sp>
      <p:sp>
        <p:nvSpPr>
          <p:cNvPr id="22" name="Rectangle 21"/>
          <p:cNvSpPr/>
          <p:nvPr/>
        </p:nvSpPr>
        <p:spPr>
          <a:xfrm>
            <a:off x="6818871" y="849792"/>
            <a:ext cx="1436612" cy="461665"/>
          </a:xfrm>
          <a:prstGeom prst="rect">
            <a:avLst/>
          </a:prstGeom>
        </p:spPr>
        <p:txBody>
          <a:bodyPr wrap="none">
            <a:spAutoFit/>
          </a:bodyPr>
          <a:lstStyle/>
          <a:p>
            <a:r>
              <a:rPr lang="en-US" dirty="0" smtClean="0">
                <a:solidFill>
                  <a:schemeClr val="accent2">
                    <a:lumMod val="60000"/>
                    <a:lumOff val="40000"/>
                  </a:schemeClr>
                </a:solidFill>
                <a:latin typeface="Cambria" pitchFamily="18" charset="0"/>
              </a:rPr>
              <a:t>condition</a:t>
            </a:r>
            <a:endParaRPr lang="en-US" dirty="0">
              <a:solidFill>
                <a:schemeClr val="accent2">
                  <a:lumMod val="60000"/>
                  <a:lumOff val="40000"/>
                </a:schemeClr>
              </a:solidFill>
            </a:endParaRPr>
          </a:p>
        </p:txBody>
      </p:sp>
      <p:sp>
        <p:nvSpPr>
          <p:cNvPr id="6" name="Rounded Rectangle 5"/>
          <p:cNvSpPr/>
          <p:nvPr/>
        </p:nvSpPr>
        <p:spPr bwMode="auto">
          <a:xfrm>
            <a:off x="4648200" y="3022622"/>
            <a:ext cx="1975022" cy="418015"/>
          </a:xfrm>
          <a:prstGeom prst="roundRect">
            <a:avLst/>
          </a:prstGeom>
          <a:solidFill>
            <a:schemeClr val="bg1">
              <a:lumMod val="95000"/>
            </a:schemeClr>
          </a:solidFill>
          <a:ln w="317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mc:AlternateContent xmlns:mc="http://schemas.openxmlformats.org/markup-compatibility/2006">
        <mc:Choice xmlns:p14="http://schemas.microsoft.com/office/powerpoint/2010/main" Requires="p14">
          <p:contentPart p14:bwMode="auto" r:id="rId6">
            <p14:nvContentPartPr>
              <p14:cNvPr id="8" name="Ink 7"/>
              <p14:cNvContentPartPr/>
              <p14:nvPr/>
            </p14:nvContentPartPr>
            <p14:xfrm>
              <a:off x="632880" y="719640"/>
              <a:ext cx="8132400" cy="5903280"/>
            </p14:xfrm>
          </p:contentPart>
        </mc:Choice>
        <mc:Fallback>
          <p:pic>
            <p:nvPicPr>
              <p:cNvPr id="8" name="Ink 7"/>
              <p:cNvPicPr/>
              <p:nvPr/>
            </p:nvPicPr>
            <p:blipFill>
              <a:blip r:embed="rId7"/>
              <a:stretch>
                <a:fillRect/>
              </a:stretch>
            </p:blipFill>
            <p:spPr>
              <a:xfrm>
                <a:off x="618840" y="711000"/>
                <a:ext cx="8148960" cy="5923080"/>
              </a:xfrm>
              <a:prstGeom prst="rect">
                <a:avLst/>
              </a:prstGeom>
            </p:spPr>
          </p:pic>
        </mc:Fallback>
      </mc:AlternateContent>
    </p:spTree>
    <p:extLst>
      <p:ext uri="{BB962C8B-B14F-4D97-AF65-F5344CB8AC3E}">
        <p14:creationId xmlns:p14="http://schemas.microsoft.com/office/powerpoint/2010/main" val="34916763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6" name="Text Box 11"/>
          <p:cNvSpPr txBox="1">
            <a:spLocks noChangeArrowheads="1"/>
          </p:cNvSpPr>
          <p:nvPr>
            <p:custDataLst>
              <p:tags r:id="rId1"/>
            </p:custDataLst>
          </p:nvPr>
        </p:nvSpPr>
        <p:spPr bwMode="auto">
          <a:xfrm>
            <a:off x="325438" y="1050760"/>
            <a:ext cx="762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n**2 </a:t>
            </a:r>
            <a:r>
              <a:rPr lang="en-US" b="1" dirty="0">
                <a:solidFill>
                  <a:srgbClr val="DA740E"/>
                </a:solidFill>
                <a:latin typeface="Courier New" pitchFamily="1" charset="0"/>
              </a:rPr>
              <a:t>for</a:t>
            </a:r>
            <a:r>
              <a:rPr lang="en-US" b="1" dirty="0">
                <a:latin typeface="Courier New" pitchFamily="1" charset="0"/>
              </a:rPr>
              <a:t> n </a:t>
            </a:r>
            <a:r>
              <a:rPr lang="en-US" b="1" dirty="0" smtClean="0">
                <a:solidFill>
                  <a:srgbClr val="CA770E"/>
                </a:solidFill>
                <a:latin typeface="Courier New" pitchFamily="1" charset="0"/>
              </a:rPr>
              <a:t>in </a:t>
            </a:r>
            <a:r>
              <a:rPr lang="en-US" b="1" dirty="0" smtClean="0">
                <a:latin typeface="Courier New" pitchFamily="1" charset="0"/>
              </a:rPr>
              <a:t> </a:t>
            </a:r>
            <a:r>
              <a:rPr lang="en-US" b="1" dirty="0" smtClean="0">
                <a:solidFill>
                  <a:srgbClr val="9A04B8"/>
                </a:solidFill>
                <a:latin typeface="Courier New" pitchFamily="1" charset="0"/>
              </a:rPr>
              <a:t>range</a:t>
            </a:r>
            <a:r>
              <a:rPr lang="en-US" b="1" dirty="0" smtClean="0">
                <a:latin typeface="Courier New" pitchFamily="1" charset="0"/>
              </a:rPr>
              <a:t>(0,5</a:t>
            </a:r>
            <a:r>
              <a:rPr lang="en-US" b="1" dirty="0">
                <a:latin typeface="Courier New" pitchFamily="1" charset="0"/>
              </a:rPr>
              <a:t>) </a:t>
            </a:r>
            <a:r>
              <a:rPr lang="en-US" sz="3200" b="1" dirty="0" smtClean="0">
                <a:latin typeface="Courier New" pitchFamily="1" charset="0"/>
              </a:rPr>
              <a:t>]  </a:t>
            </a:r>
            <a:endParaRPr lang="en-US" sz="3200" b="1" dirty="0">
              <a:latin typeface="Courier New" pitchFamily="1" charset="0"/>
            </a:endParaRPr>
          </a:p>
        </p:txBody>
      </p:sp>
      <p:sp>
        <p:nvSpPr>
          <p:cNvPr id="30722" name="Text Box 2"/>
          <p:cNvSpPr txBox="1">
            <a:spLocks noChangeArrowheads="1"/>
          </p:cNvSpPr>
          <p:nvPr>
            <p:custDataLst>
              <p:tags r:id="rId2"/>
            </p:custDataLst>
          </p:nvPr>
        </p:nvSpPr>
        <p:spPr bwMode="auto">
          <a:xfrm>
            <a:off x="146050" y="147638"/>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dirty="0" smtClean="0">
                <a:latin typeface="Times New Roman" pitchFamily="1" charset="0"/>
              </a:rPr>
              <a:t>Try it!  </a:t>
            </a:r>
            <a:endParaRPr lang="en-US" dirty="0">
              <a:latin typeface="Times New Roman" pitchFamily="1" charset="0"/>
            </a:endParaRPr>
          </a:p>
        </p:txBody>
      </p:sp>
      <p:sp>
        <p:nvSpPr>
          <p:cNvPr id="30725" name="Text Box 11"/>
          <p:cNvSpPr txBox="1">
            <a:spLocks noChangeArrowheads="1"/>
          </p:cNvSpPr>
          <p:nvPr>
            <p:custDataLst>
              <p:tags r:id="rId3"/>
            </p:custDataLst>
          </p:nvPr>
        </p:nvSpPr>
        <p:spPr bwMode="auto">
          <a:xfrm>
            <a:off x="325438" y="3343275"/>
            <a:ext cx="739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s[1::2] </a:t>
            </a:r>
            <a:r>
              <a:rPr lang="en-US" b="1">
                <a:solidFill>
                  <a:srgbClr val="DA740E"/>
                </a:solidFill>
                <a:latin typeface="Courier New" pitchFamily="1" charset="0"/>
              </a:rPr>
              <a:t>for</a:t>
            </a:r>
            <a:r>
              <a:rPr lang="en-US" b="1">
                <a:latin typeface="Courier New" pitchFamily="1" charset="0"/>
              </a:rPr>
              <a:t> s </a:t>
            </a:r>
            <a:r>
              <a:rPr lang="en-US" b="1">
                <a:solidFill>
                  <a:srgbClr val="CA770E"/>
                </a:solidFill>
                <a:latin typeface="Courier New" pitchFamily="1" charset="0"/>
              </a:rPr>
              <a:t>in</a:t>
            </a:r>
            <a:r>
              <a:rPr lang="en-US" b="1">
                <a:latin typeface="Courier New" pitchFamily="1" charset="0"/>
              </a:rPr>
              <a:t> [</a:t>
            </a:r>
            <a:r>
              <a:rPr lang="en-US" b="1">
                <a:solidFill>
                  <a:srgbClr val="0A8E12"/>
                </a:solidFill>
                <a:latin typeface="Courier New" pitchFamily="1" charset="0"/>
              </a:rPr>
              <a:t>'aces'</a:t>
            </a:r>
            <a:r>
              <a:rPr lang="en-US" b="1">
                <a:latin typeface="Courier New" pitchFamily="1" charset="0"/>
              </a:rPr>
              <a:t>,</a:t>
            </a:r>
            <a:r>
              <a:rPr lang="en-US" b="1">
                <a:solidFill>
                  <a:srgbClr val="0A8E12"/>
                </a:solidFill>
                <a:latin typeface="Courier New" pitchFamily="1" charset="0"/>
              </a:rPr>
              <a:t>'451!'</a:t>
            </a:r>
            <a:r>
              <a:rPr lang="en-US" b="1">
                <a:latin typeface="Courier New" pitchFamily="1" charset="0"/>
              </a:rPr>
              <a:t>] </a:t>
            </a:r>
            <a:r>
              <a:rPr lang="en-US" sz="3200" b="1">
                <a:latin typeface="Courier New" pitchFamily="1" charset="0"/>
              </a:rPr>
              <a:t>]</a:t>
            </a:r>
          </a:p>
        </p:txBody>
      </p:sp>
      <p:sp>
        <p:nvSpPr>
          <p:cNvPr id="30727" name="Text Box 11"/>
          <p:cNvSpPr txBox="1">
            <a:spLocks noChangeArrowheads="1"/>
          </p:cNvSpPr>
          <p:nvPr>
            <p:custDataLst>
              <p:tags r:id="rId4"/>
            </p:custDataLst>
          </p:nvPr>
        </p:nvSpPr>
        <p:spPr bwMode="auto">
          <a:xfrm>
            <a:off x="325438" y="2147888"/>
            <a:ext cx="426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sz="2100" b="1" dirty="0">
                <a:latin typeface="Courier New" pitchFamily="1" charset="0"/>
              </a:rPr>
              <a:t> 42 </a:t>
            </a:r>
            <a:r>
              <a:rPr lang="en-US" sz="2100" b="1" dirty="0">
                <a:solidFill>
                  <a:srgbClr val="DA740E"/>
                </a:solidFill>
                <a:latin typeface="Courier New" pitchFamily="1" charset="0"/>
              </a:rPr>
              <a:t>for</a:t>
            </a:r>
            <a:r>
              <a:rPr lang="en-US" sz="2100" b="1" dirty="0">
                <a:latin typeface="Courier New" pitchFamily="1" charset="0"/>
              </a:rPr>
              <a:t> z </a:t>
            </a:r>
            <a:r>
              <a:rPr lang="en-US" sz="2100" b="1" dirty="0">
                <a:solidFill>
                  <a:srgbClr val="CA770E"/>
                </a:solidFill>
                <a:latin typeface="Courier New" pitchFamily="1" charset="0"/>
              </a:rPr>
              <a:t>in</a:t>
            </a:r>
            <a:r>
              <a:rPr lang="en-US" sz="2100" b="1" dirty="0">
                <a:latin typeface="Courier New" pitchFamily="1" charset="0"/>
              </a:rPr>
              <a:t> [0,1,2] </a:t>
            </a:r>
            <a:r>
              <a:rPr lang="en-US" sz="3200" b="1" dirty="0">
                <a:latin typeface="Courier New" pitchFamily="1" charset="0"/>
              </a:rPr>
              <a:t>]</a:t>
            </a:r>
          </a:p>
        </p:txBody>
      </p:sp>
      <p:sp>
        <p:nvSpPr>
          <p:cNvPr id="30728" name="Rectangle 18"/>
          <p:cNvSpPr>
            <a:spLocks noChangeArrowheads="1"/>
          </p:cNvSpPr>
          <p:nvPr/>
        </p:nvSpPr>
        <p:spPr bwMode="auto">
          <a:xfrm>
            <a:off x="1752600" y="394000"/>
            <a:ext cx="358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dirty="0">
                <a:latin typeface="Cambria" pitchFamily="18" charset="0"/>
              </a:rPr>
              <a:t>A </a:t>
            </a:r>
            <a:r>
              <a:rPr lang="en-US" sz="1800" b="1" dirty="0">
                <a:latin typeface="Courier New" pitchFamily="1" charset="0"/>
                <a:cs typeface="Courier New" pitchFamily="1" charset="0"/>
              </a:rPr>
              <a:t>range</a:t>
            </a:r>
            <a:r>
              <a:rPr lang="en-US" sz="1800" dirty="0">
                <a:latin typeface="Cambria" pitchFamily="18" charset="0"/>
              </a:rPr>
              <a:t> of </a:t>
            </a:r>
            <a:r>
              <a:rPr lang="en-US" sz="1800" dirty="0" smtClean="0">
                <a:latin typeface="Cambria" pitchFamily="18" charset="0"/>
              </a:rPr>
              <a:t>list comprehensions...</a:t>
            </a:r>
            <a:endParaRPr lang="en-US" sz="1800" dirty="0">
              <a:latin typeface="Cambria" pitchFamily="18" charset="0"/>
            </a:endParaRPr>
          </a:p>
        </p:txBody>
      </p:sp>
      <p:sp>
        <p:nvSpPr>
          <p:cNvPr id="30729" name="Rectangle 19"/>
          <p:cNvSpPr>
            <a:spLocks noChangeArrowheads="1"/>
          </p:cNvSpPr>
          <p:nvPr/>
        </p:nvSpPr>
        <p:spPr bwMode="auto">
          <a:xfrm>
            <a:off x="5464322" y="394000"/>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dirty="0">
                <a:latin typeface="Cambria" pitchFamily="18" charset="0"/>
              </a:rPr>
              <a:t>Write Python's result for each L.C.:</a:t>
            </a:r>
          </a:p>
        </p:txBody>
      </p:sp>
      <p:cxnSp>
        <p:nvCxnSpPr>
          <p:cNvPr id="30730" name="Straight Connector 21"/>
          <p:cNvCxnSpPr>
            <a:cxnSpLocks noChangeShapeType="1"/>
          </p:cNvCxnSpPr>
          <p:nvPr/>
        </p:nvCxnSpPr>
        <p:spPr bwMode="auto">
          <a:xfrm>
            <a:off x="460713" y="2123910"/>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1" name="Straight Connector 22"/>
          <p:cNvCxnSpPr>
            <a:cxnSpLocks noChangeShapeType="1"/>
          </p:cNvCxnSpPr>
          <p:nvPr/>
        </p:nvCxnSpPr>
        <p:spPr bwMode="auto">
          <a:xfrm>
            <a:off x="460713" y="3262148"/>
            <a:ext cx="82581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2" name="Straight Connector 23"/>
          <p:cNvCxnSpPr>
            <a:cxnSpLocks noChangeShapeType="1"/>
          </p:cNvCxnSpPr>
          <p:nvPr/>
        </p:nvCxnSpPr>
        <p:spPr bwMode="auto">
          <a:xfrm>
            <a:off x="460713" y="4400385"/>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3" name="Straight Connector 24"/>
          <p:cNvCxnSpPr>
            <a:cxnSpLocks noChangeShapeType="1"/>
          </p:cNvCxnSpPr>
          <p:nvPr/>
        </p:nvCxnSpPr>
        <p:spPr bwMode="auto">
          <a:xfrm>
            <a:off x="460713" y="5538623"/>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4" name="Text Box 11"/>
          <p:cNvSpPr txBox="1">
            <a:spLocks noChangeArrowheads="1"/>
          </p:cNvSpPr>
          <p:nvPr>
            <p:custDataLst>
              <p:tags r:id="rId5"/>
            </p:custDataLst>
          </p:nvPr>
        </p:nvSpPr>
        <p:spPr bwMode="auto">
          <a:xfrm>
            <a:off x="4745038" y="2147888"/>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sz="2100" b="1" dirty="0">
                <a:latin typeface="Courier New" pitchFamily="1" charset="0"/>
              </a:rPr>
              <a:t> z </a:t>
            </a:r>
            <a:r>
              <a:rPr lang="en-US" sz="2100" b="1" dirty="0">
                <a:solidFill>
                  <a:srgbClr val="DA740E"/>
                </a:solidFill>
                <a:latin typeface="Courier New" pitchFamily="1" charset="0"/>
              </a:rPr>
              <a:t>for</a:t>
            </a:r>
            <a:r>
              <a:rPr lang="en-US" sz="2100" b="1" dirty="0">
                <a:latin typeface="Courier New" pitchFamily="1" charset="0"/>
              </a:rPr>
              <a:t> z </a:t>
            </a:r>
            <a:r>
              <a:rPr lang="en-US" sz="2100" b="1" dirty="0">
                <a:solidFill>
                  <a:srgbClr val="CA770E"/>
                </a:solidFill>
                <a:latin typeface="Courier New" pitchFamily="1" charset="0"/>
              </a:rPr>
              <a:t>in</a:t>
            </a:r>
            <a:r>
              <a:rPr lang="en-US" sz="2100" b="1" dirty="0">
                <a:latin typeface="Courier New" pitchFamily="1" charset="0"/>
              </a:rPr>
              <a:t> [0,1,2] </a:t>
            </a:r>
            <a:r>
              <a:rPr lang="en-US" sz="3200" b="1" dirty="0">
                <a:latin typeface="Courier New" pitchFamily="1" charset="0"/>
              </a:rPr>
              <a:t>]</a:t>
            </a:r>
          </a:p>
        </p:txBody>
      </p:sp>
      <p:cxnSp>
        <p:nvCxnSpPr>
          <p:cNvPr id="30735" name="Straight Connector 42"/>
          <p:cNvCxnSpPr>
            <a:cxnSpLocks noChangeShapeType="1"/>
          </p:cNvCxnSpPr>
          <p:nvPr/>
        </p:nvCxnSpPr>
        <p:spPr bwMode="auto">
          <a:xfrm rot="5400000">
            <a:off x="4020343" y="2694617"/>
            <a:ext cx="1103313"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grpSp>
        <p:nvGrpSpPr>
          <p:cNvPr id="34" name="Group 20"/>
          <p:cNvGrpSpPr>
            <a:grpSpLocks/>
          </p:cNvGrpSpPr>
          <p:nvPr>
            <p:custDataLst>
              <p:tags r:id="rId6"/>
            </p:custDataLst>
          </p:nvPr>
        </p:nvGrpSpPr>
        <p:grpSpPr bwMode="auto">
          <a:xfrm>
            <a:off x="8614410" y="6193245"/>
            <a:ext cx="377190" cy="479017"/>
            <a:chOff x="2928" y="1051"/>
            <a:chExt cx="840" cy="957"/>
          </a:xfrm>
        </p:grpSpPr>
        <p:sp>
          <p:nvSpPr>
            <p:cNvPr id="35" name="Freeform 21"/>
            <p:cNvSpPr>
              <a:spLocks/>
            </p:cNvSpPr>
            <p:nvPr>
              <p:custDataLst>
                <p:tags r:id="rId9"/>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6" name="Oval 22"/>
            <p:cNvSpPr>
              <a:spLocks noChangeArrowheads="1"/>
            </p:cNvSpPr>
            <p:nvPr>
              <p:custDataLst>
                <p:tags r:id="rId1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7" name="Oval 23"/>
            <p:cNvSpPr>
              <a:spLocks noChangeArrowheads="1"/>
            </p:cNvSpPr>
            <p:nvPr>
              <p:custDataLst>
                <p:tags r:id="rId1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8" name="Oval 24"/>
            <p:cNvSpPr>
              <a:spLocks noChangeArrowheads="1"/>
            </p:cNvSpPr>
            <p:nvPr>
              <p:custDataLst>
                <p:tags r:id="rId1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 name="Oval 25"/>
            <p:cNvSpPr>
              <a:spLocks noChangeArrowheads="1"/>
            </p:cNvSpPr>
            <p:nvPr>
              <p:custDataLst>
                <p:tags r:id="rId1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 name="Oval 26"/>
            <p:cNvSpPr>
              <a:spLocks noChangeArrowheads="1"/>
            </p:cNvSpPr>
            <p:nvPr>
              <p:custDataLst>
                <p:tags r:id="rId1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 name="Oval 27"/>
            <p:cNvSpPr>
              <a:spLocks noChangeArrowheads="1"/>
            </p:cNvSpPr>
            <p:nvPr>
              <p:custDataLst>
                <p:tags r:id="rId1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Oval 28"/>
            <p:cNvSpPr>
              <a:spLocks noChangeArrowheads="1"/>
            </p:cNvSpPr>
            <p:nvPr>
              <p:custDataLst>
                <p:tags r:id="rId1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AutoShape 29"/>
            <p:cNvSpPr>
              <a:spLocks noChangeArrowheads="1"/>
            </p:cNvSpPr>
            <p:nvPr>
              <p:custDataLst>
                <p:tags r:id="rId1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4" name="Freeform 30"/>
            <p:cNvSpPr>
              <a:spLocks/>
            </p:cNvSpPr>
            <p:nvPr>
              <p:custDataLst>
                <p:tags r:id="rId1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5" name="Freeform 31"/>
            <p:cNvSpPr>
              <a:spLocks/>
            </p:cNvSpPr>
            <p:nvPr>
              <p:custDataLst>
                <p:tags r:id="rId1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6" name="Freeform 32"/>
            <p:cNvSpPr>
              <a:spLocks/>
            </p:cNvSpPr>
            <p:nvPr>
              <p:custDataLst>
                <p:tags r:id="rId2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7" name="Freeform 33"/>
            <p:cNvSpPr>
              <a:spLocks/>
            </p:cNvSpPr>
            <p:nvPr>
              <p:custDataLst>
                <p:tags r:id="rId2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8" name="Text Box 10"/>
          <p:cNvSpPr txBox="1">
            <a:spLocks noChangeArrowheads="1"/>
          </p:cNvSpPr>
          <p:nvPr/>
        </p:nvSpPr>
        <p:spPr bwMode="auto">
          <a:xfrm>
            <a:off x="7415464" y="6236368"/>
            <a:ext cx="129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00" dirty="0" smtClean="0">
                <a:solidFill>
                  <a:srgbClr val="0A8E12"/>
                </a:solidFill>
                <a:latin typeface="Cambria" pitchFamily="18" charset="0"/>
              </a:rPr>
              <a:t>Got it!  But what about that </a:t>
            </a:r>
            <a:r>
              <a:rPr lang="en-US" sz="1000" i="1" dirty="0" smtClean="0">
                <a:solidFill>
                  <a:srgbClr val="0A8E12"/>
                </a:solidFill>
                <a:latin typeface="Cambria" pitchFamily="18" charset="0"/>
              </a:rPr>
              <a:t>name</a:t>
            </a:r>
            <a:r>
              <a:rPr lang="en-US" sz="1000" dirty="0" smtClean="0">
                <a:solidFill>
                  <a:srgbClr val="0A8E12"/>
                </a:solidFill>
                <a:latin typeface="Cambria" pitchFamily="18" charset="0"/>
              </a:rPr>
              <a:t>?</a:t>
            </a:r>
            <a:endParaRPr lang="en-US" sz="1000" dirty="0">
              <a:solidFill>
                <a:srgbClr val="0A8E12"/>
              </a:solidFill>
              <a:latin typeface="Cambria" pitchFamily="18" charset="0"/>
            </a:endParaRPr>
          </a:p>
        </p:txBody>
      </p:sp>
      <p:sp>
        <p:nvSpPr>
          <p:cNvPr id="50" name="Text Box 11"/>
          <p:cNvSpPr txBox="1">
            <a:spLocks noChangeArrowheads="1"/>
          </p:cNvSpPr>
          <p:nvPr>
            <p:custDataLst>
              <p:tags r:id="rId7"/>
            </p:custDataLst>
          </p:nvPr>
        </p:nvSpPr>
        <p:spPr bwMode="auto">
          <a:xfrm>
            <a:off x="325438" y="5591175"/>
            <a:ext cx="7848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a*(a-1) </a:t>
            </a:r>
            <a:r>
              <a:rPr lang="en-US" b="1" dirty="0">
                <a:solidFill>
                  <a:srgbClr val="DA740E"/>
                </a:solidFill>
                <a:latin typeface="Courier New" pitchFamily="1" charset="0"/>
              </a:rPr>
              <a:t>for</a:t>
            </a:r>
            <a:r>
              <a:rPr lang="en-US" b="1" dirty="0">
                <a:latin typeface="Courier New" pitchFamily="1" charset="0"/>
              </a:rPr>
              <a:t> a </a:t>
            </a:r>
            <a:r>
              <a:rPr lang="en-US" b="1" dirty="0" smtClean="0">
                <a:solidFill>
                  <a:srgbClr val="CA770E"/>
                </a:solidFill>
                <a:latin typeface="Courier New" pitchFamily="1" charset="0"/>
              </a:rPr>
              <a:t>in </a:t>
            </a:r>
            <a:r>
              <a:rPr lang="en-US" b="1" dirty="0" smtClean="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(8) </a:t>
            </a:r>
            <a:r>
              <a:rPr lang="en-US" b="1" dirty="0">
                <a:solidFill>
                  <a:srgbClr val="CA770E"/>
                </a:solidFill>
                <a:latin typeface="Courier New" pitchFamily="1" charset="0"/>
              </a:rPr>
              <a:t>if</a:t>
            </a:r>
            <a:r>
              <a:rPr lang="en-US" b="1" dirty="0">
                <a:latin typeface="Courier New" pitchFamily="1" charset="0"/>
              </a:rPr>
              <a:t> a%2==1 </a:t>
            </a:r>
            <a:r>
              <a:rPr lang="en-US" sz="3200" b="1" dirty="0">
                <a:latin typeface="Courier New" pitchFamily="1" charset="0"/>
              </a:rPr>
              <a:t>]</a:t>
            </a:r>
          </a:p>
        </p:txBody>
      </p:sp>
      <p:sp>
        <p:nvSpPr>
          <p:cNvPr id="51" name="Text Box 11"/>
          <p:cNvSpPr txBox="1">
            <a:spLocks noChangeArrowheads="1"/>
          </p:cNvSpPr>
          <p:nvPr>
            <p:custDataLst>
              <p:tags r:id="rId8"/>
            </p:custDataLst>
          </p:nvPr>
        </p:nvSpPr>
        <p:spPr bwMode="auto">
          <a:xfrm>
            <a:off x="325438" y="4467225"/>
            <a:ext cx="82889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-7*b </a:t>
            </a:r>
            <a:r>
              <a:rPr lang="en-US" b="1" dirty="0">
                <a:solidFill>
                  <a:srgbClr val="DA740E"/>
                </a:solidFill>
                <a:latin typeface="Courier New" pitchFamily="1" charset="0"/>
              </a:rPr>
              <a:t>for</a:t>
            </a:r>
            <a:r>
              <a:rPr lang="en-US" b="1" dirty="0">
                <a:latin typeface="Courier New" pitchFamily="1" charset="0"/>
              </a:rPr>
              <a:t> b </a:t>
            </a:r>
            <a:r>
              <a:rPr lang="en-US" b="1" dirty="0" smtClean="0">
                <a:solidFill>
                  <a:srgbClr val="CA770E"/>
                </a:solidFill>
                <a:latin typeface="Courier New" pitchFamily="1" charset="0"/>
              </a:rPr>
              <a:t>in </a:t>
            </a:r>
            <a:r>
              <a:rPr lang="en-US" b="1" dirty="0" smtClean="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(-6,6) </a:t>
            </a:r>
            <a:r>
              <a:rPr lang="en-US" b="1" dirty="0">
                <a:solidFill>
                  <a:srgbClr val="CA770E"/>
                </a:solidFill>
                <a:latin typeface="Courier New" pitchFamily="1" charset="0"/>
              </a:rPr>
              <a:t>if</a:t>
            </a:r>
            <a:r>
              <a:rPr lang="en-US" b="1" dirty="0">
                <a:latin typeface="Courier New" pitchFamily="1" charset="0"/>
              </a:rPr>
              <a:t> </a:t>
            </a:r>
            <a:r>
              <a:rPr lang="en-US" b="1" dirty="0">
                <a:solidFill>
                  <a:srgbClr val="9A04B8"/>
                </a:solidFill>
                <a:latin typeface="Courier New" pitchFamily="1" charset="0"/>
              </a:rPr>
              <a:t>abs</a:t>
            </a:r>
            <a:r>
              <a:rPr lang="en-US" b="1" dirty="0">
                <a:latin typeface="Courier New" pitchFamily="1" charset="0"/>
              </a:rPr>
              <a:t>(b)&gt;4 </a:t>
            </a:r>
            <a:r>
              <a:rPr lang="en-US" sz="3200" b="1" dirty="0">
                <a:latin typeface="Courier New" pitchFamily="1" charset="0"/>
              </a:rPr>
              <a:t>]</a:t>
            </a:r>
          </a:p>
        </p:txBody>
      </p:sp>
      <p:sp>
        <p:nvSpPr>
          <p:cNvPr id="52" name="TextBox 51"/>
          <p:cNvSpPr txBox="1"/>
          <p:nvPr/>
        </p:nvSpPr>
        <p:spPr>
          <a:xfrm>
            <a:off x="3349478" y="4711700"/>
            <a:ext cx="325730" cy="230832"/>
          </a:xfrm>
          <a:prstGeom prst="rect">
            <a:avLst/>
          </a:prstGeom>
          <a:noFill/>
        </p:spPr>
        <p:txBody>
          <a:bodyPr wrap="none" rtlCol="0">
            <a:spAutoFit/>
          </a:bodyPr>
          <a:lstStyle/>
          <a:p>
            <a:r>
              <a:rPr lang="en-US" sz="900" dirty="0" smtClean="0"/>
              <a:t>list</a:t>
            </a:r>
            <a:endParaRPr lang="en-US" sz="900" dirty="0"/>
          </a:p>
        </p:txBody>
      </p:sp>
      <p:sp>
        <p:nvSpPr>
          <p:cNvPr id="53" name="TextBox 52"/>
          <p:cNvSpPr txBox="1"/>
          <p:nvPr/>
        </p:nvSpPr>
        <p:spPr>
          <a:xfrm>
            <a:off x="3877970" y="5856759"/>
            <a:ext cx="325730" cy="230832"/>
          </a:xfrm>
          <a:prstGeom prst="rect">
            <a:avLst/>
          </a:prstGeom>
          <a:noFill/>
        </p:spPr>
        <p:txBody>
          <a:bodyPr wrap="none" rtlCol="0">
            <a:spAutoFit/>
          </a:bodyPr>
          <a:lstStyle/>
          <a:p>
            <a:r>
              <a:rPr lang="en-US" sz="900" dirty="0" smtClean="0"/>
              <a:t>list</a:t>
            </a:r>
            <a:endParaRPr lang="en-US" sz="900" dirty="0"/>
          </a:p>
        </p:txBody>
      </p:sp>
      <p:sp>
        <p:nvSpPr>
          <p:cNvPr id="49" name="TextBox 48"/>
          <p:cNvSpPr txBox="1"/>
          <p:nvPr/>
        </p:nvSpPr>
        <p:spPr>
          <a:xfrm>
            <a:off x="3326313" y="1336841"/>
            <a:ext cx="325730" cy="230832"/>
          </a:xfrm>
          <a:prstGeom prst="rect">
            <a:avLst/>
          </a:prstGeom>
          <a:noFill/>
        </p:spPr>
        <p:txBody>
          <a:bodyPr wrap="none" rtlCol="0">
            <a:spAutoFit/>
          </a:bodyPr>
          <a:lstStyle/>
          <a:p>
            <a:r>
              <a:rPr lang="en-US" sz="900" dirty="0" smtClean="0"/>
              <a:t>list</a:t>
            </a:r>
            <a:endParaRPr lang="en-US" sz="900" dirty="0"/>
          </a:p>
        </p:txBody>
      </p:sp>
      <p:sp>
        <p:nvSpPr>
          <p:cNvPr id="54" name="Rounded Rectangle 53"/>
          <p:cNvSpPr/>
          <p:nvPr/>
        </p:nvSpPr>
        <p:spPr bwMode="auto">
          <a:xfrm>
            <a:off x="749968" y="2678575"/>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5" name="Rounded Rectangle 54"/>
          <p:cNvSpPr/>
          <p:nvPr/>
        </p:nvSpPr>
        <p:spPr bwMode="auto">
          <a:xfrm>
            <a:off x="5105400" y="2667000"/>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6" name="Rounded Rectangle 55"/>
          <p:cNvSpPr/>
          <p:nvPr/>
        </p:nvSpPr>
        <p:spPr bwMode="auto">
          <a:xfrm>
            <a:off x="1350960" y="3845639"/>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7" name="Rounded Rectangle 56"/>
          <p:cNvSpPr/>
          <p:nvPr/>
        </p:nvSpPr>
        <p:spPr bwMode="auto">
          <a:xfrm>
            <a:off x="1350960" y="4972455"/>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8" name="Rounded Rectangle 57"/>
          <p:cNvSpPr/>
          <p:nvPr/>
        </p:nvSpPr>
        <p:spPr bwMode="auto">
          <a:xfrm>
            <a:off x="1350960" y="6172200"/>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0" name="Rounded Rectangle 59"/>
          <p:cNvSpPr/>
          <p:nvPr/>
        </p:nvSpPr>
        <p:spPr bwMode="auto">
          <a:xfrm>
            <a:off x="1270754" y="1570027"/>
            <a:ext cx="3144838" cy="497761"/>
          </a:xfrm>
          <a:prstGeom prst="roundRect">
            <a:avLst/>
          </a:prstGeom>
          <a:solidFill>
            <a:schemeClr val="bg1">
              <a:lumMod val="95000"/>
            </a:schemeClr>
          </a:solid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 name="Rectangle 1"/>
          <p:cNvSpPr/>
          <p:nvPr/>
        </p:nvSpPr>
        <p:spPr>
          <a:xfrm>
            <a:off x="3751286" y="885533"/>
            <a:ext cx="1277914" cy="307777"/>
          </a:xfrm>
          <a:prstGeom prst="rect">
            <a:avLst/>
          </a:prstGeom>
        </p:spPr>
        <p:txBody>
          <a:bodyPr wrap="none">
            <a:spAutoFit/>
          </a:bodyPr>
          <a:lstStyle/>
          <a:p>
            <a:r>
              <a:rPr lang="en-US" sz="1400" dirty="0" smtClean="0">
                <a:solidFill>
                  <a:schemeClr val="bg1">
                    <a:lumMod val="65000"/>
                  </a:schemeClr>
                </a:solidFill>
                <a:latin typeface="Consolas" panose="020B0609020204030204" pitchFamily="49" charset="0"/>
              </a:rPr>
              <a:t>[0,1,2,3,4]</a:t>
            </a:r>
            <a:endParaRPr lang="en-US" sz="1400" dirty="0">
              <a:solidFill>
                <a:schemeClr val="bg1">
                  <a:lumMod val="65000"/>
                </a:schemeClr>
              </a:solidFill>
              <a:latin typeface="Consolas" panose="020B0609020204030204" pitchFamily="49" charset="0"/>
            </a:endParaRPr>
          </a:p>
        </p:txBody>
      </p:sp>
      <p:sp>
        <p:nvSpPr>
          <p:cNvPr id="59" name="Right Bracket 58"/>
          <p:cNvSpPr/>
          <p:nvPr/>
        </p:nvSpPr>
        <p:spPr bwMode="auto">
          <a:xfrm rot="16200000">
            <a:off x="4275630" y="254798"/>
            <a:ext cx="210350" cy="2087369"/>
          </a:xfrm>
          <a:prstGeom prst="rightBracke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mc:AlternateContent xmlns:mc="http://schemas.openxmlformats.org/markup-compatibility/2006">
        <mc:Choice xmlns:p14="http://schemas.microsoft.com/office/powerpoint/2010/main" Requires="p14">
          <p:contentPart p14:bwMode="auto" r:id="rId23">
            <p14:nvContentPartPr>
              <p14:cNvPr id="3" name="Ink 2"/>
              <p14:cNvContentPartPr/>
              <p14:nvPr/>
            </p14:nvContentPartPr>
            <p14:xfrm>
              <a:off x="862920" y="294120"/>
              <a:ext cx="8151480" cy="5515920"/>
            </p14:xfrm>
          </p:contentPart>
        </mc:Choice>
        <mc:Fallback>
          <p:pic>
            <p:nvPicPr>
              <p:cNvPr id="3" name="Ink 2"/>
              <p:cNvPicPr/>
              <p:nvPr/>
            </p:nvPicPr>
            <p:blipFill>
              <a:blip r:embed="rId24"/>
              <a:stretch>
                <a:fillRect/>
              </a:stretch>
            </p:blipFill>
            <p:spPr>
              <a:xfrm>
                <a:off x="849240" y="279720"/>
                <a:ext cx="8167680" cy="5544360"/>
              </a:xfrm>
              <a:prstGeom prst="rect">
                <a:avLst/>
              </a:prstGeom>
            </p:spPr>
          </p:pic>
        </mc:Fallback>
      </mc:AlternateContent>
    </p:spTree>
    <p:extLst>
      <p:ext uri="{BB962C8B-B14F-4D97-AF65-F5344CB8AC3E}">
        <p14:creationId xmlns:p14="http://schemas.microsoft.com/office/powerpoint/2010/main" val="35729060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6" name="Text Box 11"/>
          <p:cNvSpPr txBox="1">
            <a:spLocks noChangeArrowheads="1"/>
          </p:cNvSpPr>
          <p:nvPr>
            <p:custDataLst>
              <p:tags r:id="rId1"/>
            </p:custDataLst>
          </p:nvPr>
        </p:nvSpPr>
        <p:spPr bwMode="auto">
          <a:xfrm>
            <a:off x="325438" y="1050760"/>
            <a:ext cx="762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n**2 </a:t>
            </a:r>
            <a:r>
              <a:rPr lang="en-US" b="1" dirty="0">
                <a:solidFill>
                  <a:srgbClr val="DA740E"/>
                </a:solidFill>
                <a:latin typeface="Courier New" pitchFamily="1" charset="0"/>
              </a:rPr>
              <a:t>for</a:t>
            </a:r>
            <a:r>
              <a:rPr lang="en-US" b="1" dirty="0">
                <a:latin typeface="Courier New" pitchFamily="1" charset="0"/>
              </a:rPr>
              <a:t> n </a:t>
            </a:r>
            <a:r>
              <a:rPr lang="en-US" b="1" dirty="0" smtClean="0">
                <a:solidFill>
                  <a:srgbClr val="CA770E"/>
                </a:solidFill>
                <a:latin typeface="Courier New" pitchFamily="1" charset="0"/>
              </a:rPr>
              <a:t>in </a:t>
            </a:r>
            <a:r>
              <a:rPr lang="en-US" b="1" dirty="0" smtClean="0">
                <a:latin typeface="Courier New" pitchFamily="1" charset="0"/>
              </a:rPr>
              <a:t> </a:t>
            </a:r>
            <a:r>
              <a:rPr lang="en-US" b="1" dirty="0" smtClean="0">
                <a:solidFill>
                  <a:srgbClr val="9A04B8"/>
                </a:solidFill>
                <a:latin typeface="Courier New" pitchFamily="1" charset="0"/>
              </a:rPr>
              <a:t>range</a:t>
            </a:r>
            <a:r>
              <a:rPr lang="en-US" b="1" dirty="0" smtClean="0">
                <a:latin typeface="Courier New" pitchFamily="1" charset="0"/>
              </a:rPr>
              <a:t>(0,5</a:t>
            </a:r>
            <a:r>
              <a:rPr lang="en-US" b="1" dirty="0">
                <a:latin typeface="Courier New" pitchFamily="1" charset="0"/>
              </a:rPr>
              <a:t>) </a:t>
            </a:r>
            <a:r>
              <a:rPr lang="en-US" sz="3200" b="1" dirty="0" smtClean="0">
                <a:latin typeface="Courier New" pitchFamily="1" charset="0"/>
              </a:rPr>
              <a:t>]  </a:t>
            </a:r>
            <a:endParaRPr lang="en-US" sz="3200" b="1" dirty="0">
              <a:latin typeface="Courier New" pitchFamily="1" charset="0"/>
            </a:endParaRPr>
          </a:p>
        </p:txBody>
      </p:sp>
      <p:sp>
        <p:nvSpPr>
          <p:cNvPr id="30722" name="Text Box 2"/>
          <p:cNvSpPr txBox="1">
            <a:spLocks noChangeArrowheads="1"/>
          </p:cNvSpPr>
          <p:nvPr>
            <p:custDataLst>
              <p:tags r:id="rId2"/>
            </p:custDataLst>
          </p:nvPr>
        </p:nvSpPr>
        <p:spPr bwMode="auto">
          <a:xfrm>
            <a:off x="146050" y="147638"/>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dirty="0">
                <a:latin typeface="Times New Roman" pitchFamily="1" charset="0"/>
              </a:rPr>
              <a:t>Quiz!  </a:t>
            </a:r>
            <a:endParaRPr lang="en-US" dirty="0">
              <a:latin typeface="Times New Roman" pitchFamily="1" charset="0"/>
            </a:endParaRPr>
          </a:p>
        </p:txBody>
      </p:sp>
      <p:sp>
        <p:nvSpPr>
          <p:cNvPr id="30725" name="Text Box 11"/>
          <p:cNvSpPr txBox="1">
            <a:spLocks noChangeArrowheads="1"/>
          </p:cNvSpPr>
          <p:nvPr>
            <p:custDataLst>
              <p:tags r:id="rId3"/>
            </p:custDataLst>
          </p:nvPr>
        </p:nvSpPr>
        <p:spPr bwMode="auto">
          <a:xfrm>
            <a:off x="325438" y="3343275"/>
            <a:ext cx="739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s[1::2] </a:t>
            </a:r>
            <a:r>
              <a:rPr lang="en-US" b="1">
                <a:solidFill>
                  <a:srgbClr val="DA740E"/>
                </a:solidFill>
                <a:latin typeface="Courier New" pitchFamily="1" charset="0"/>
              </a:rPr>
              <a:t>for</a:t>
            </a:r>
            <a:r>
              <a:rPr lang="en-US" b="1">
                <a:latin typeface="Courier New" pitchFamily="1" charset="0"/>
              </a:rPr>
              <a:t> s </a:t>
            </a:r>
            <a:r>
              <a:rPr lang="en-US" b="1">
                <a:solidFill>
                  <a:srgbClr val="CA770E"/>
                </a:solidFill>
                <a:latin typeface="Courier New" pitchFamily="1" charset="0"/>
              </a:rPr>
              <a:t>in</a:t>
            </a:r>
            <a:r>
              <a:rPr lang="en-US" b="1">
                <a:latin typeface="Courier New" pitchFamily="1" charset="0"/>
              </a:rPr>
              <a:t> [</a:t>
            </a:r>
            <a:r>
              <a:rPr lang="en-US" b="1">
                <a:solidFill>
                  <a:srgbClr val="0A8E12"/>
                </a:solidFill>
                <a:latin typeface="Courier New" pitchFamily="1" charset="0"/>
              </a:rPr>
              <a:t>'aces'</a:t>
            </a:r>
            <a:r>
              <a:rPr lang="en-US" b="1">
                <a:latin typeface="Courier New" pitchFamily="1" charset="0"/>
              </a:rPr>
              <a:t>,</a:t>
            </a:r>
            <a:r>
              <a:rPr lang="en-US" b="1">
                <a:solidFill>
                  <a:srgbClr val="0A8E12"/>
                </a:solidFill>
                <a:latin typeface="Courier New" pitchFamily="1" charset="0"/>
              </a:rPr>
              <a:t>'451!'</a:t>
            </a:r>
            <a:r>
              <a:rPr lang="en-US" b="1">
                <a:latin typeface="Courier New" pitchFamily="1" charset="0"/>
              </a:rPr>
              <a:t>] </a:t>
            </a:r>
            <a:r>
              <a:rPr lang="en-US" sz="3200" b="1">
                <a:latin typeface="Courier New" pitchFamily="1" charset="0"/>
              </a:rPr>
              <a:t>]</a:t>
            </a:r>
          </a:p>
        </p:txBody>
      </p:sp>
      <p:sp>
        <p:nvSpPr>
          <p:cNvPr id="30727" name="Text Box 11"/>
          <p:cNvSpPr txBox="1">
            <a:spLocks noChangeArrowheads="1"/>
          </p:cNvSpPr>
          <p:nvPr>
            <p:custDataLst>
              <p:tags r:id="rId4"/>
            </p:custDataLst>
          </p:nvPr>
        </p:nvSpPr>
        <p:spPr bwMode="auto">
          <a:xfrm>
            <a:off x="325438" y="2147888"/>
            <a:ext cx="426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sz="2100" b="1" dirty="0">
                <a:latin typeface="Courier New" pitchFamily="1" charset="0"/>
              </a:rPr>
              <a:t> 42 </a:t>
            </a:r>
            <a:r>
              <a:rPr lang="en-US" sz="2100" b="1" dirty="0">
                <a:solidFill>
                  <a:srgbClr val="DA740E"/>
                </a:solidFill>
                <a:latin typeface="Courier New" pitchFamily="1" charset="0"/>
              </a:rPr>
              <a:t>for</a:t>
            </a:r>
            <a:r>
              <a:rPr lang="en-US" sz="2100" b="1" dirty="0">
                <a:latin typeface="Courier New" pitchFamily="1" charset="0"/>
              </a:rPr>
              <a:t> z </a:t>
            </a:r>
            <a:r>
              <a:rPr lang="en-US" sz="2100" b="1" dirty="0">
                <a:solidFill>
                  <a:srgbClr val="CA770E"/>
                </a:solidFill>
                <a:latin typeface="Courier New" pitchFamily="1" charset="0"/>
              </a:rPr>
              <a:t>in</a:t>
            </a:r>
            <a:r>
              <a:rPr lang="en-US" sz="2100" b="1" dirty="0">
                <a:latin typeface="Courier New" pitchFamily="1" charset="0"/>
              </a:rPr>
              <a:t> [0,1,2] </a:t>
            </a:r>
            <a:r>
              <a:rPr lang="en-US" sz="3200" b="1" dirty="0">
                <a:latin typeface="Courier New" pitchFamily="1" charset="0"/>
              </a:rPr>
              <a:t>]</a:t>
            </a:r>
          </a:p>
        </p:txBody>
      </p:sp>
      <p:sp>
        <p:nvSpPr>
          <p:cNvPr id="30728" name="Rectangle 18"/>
          <p:cNvSpPr>
            <a:spLocks noChangeArrowheads="1"/>
          </p:cNvSpPr>
          <p:nvPr/>
        </p:nvSpPr>
        <p:spPr bwMode="auto">
          <a:xfrm>
            <a:off x="1663700" y="252413"/>
            <a:ext cx="358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dirty="0">
                <a:latin typeface="Cambria" pitchFamily="18" charset="0"/>
              </a:rPr>
              <a:t>A </a:t>
            </a:r>
            <a:r>
              <a:rPr lang="en-US" sz="1800" b="1" dirty="0">
                <a:latin typeface="Courier New" pitchFamily="1" charset="0"/>
                <a:cs typeface="Courier New" pitchFamily="1" charset="0"/>
              </a:rPr>
              <a:t>range</a:t>
            </a:r>
            <a:r>
              <a:rPr lang="en-US" sz="1800" dirty="0">
                <a:latin typeface="Cambria" pitchFamily="18" charset="0"/>
              </a:rPr>
              <a:t> of </a:t>
            </a:r>
            <a:r>
              <a:rPr lang="en-US" sz="1800" dirty="0" smtClean="0">
                <a:latin typeface="Cambria" pitchFamily="18" charset="0"/>
              </a:rPr>
              <a:t>list comprehensions...</a:t>
            </a:r>
            <a:endParaRPr lang="en-US" sz="1800" dirty="0">
              <a:latin typeface="Cambria" pitchFamily="18" charset="0"/>
            </a:endParaRPr>
          </a:p>
        </p:txBody>
      </p:sp>
      <p:sp>
        <p:nvSpPr>
          <p:cNvPr id="30729" name="Rectangle 19"/>
          <p:cNvSpPr>
            <a:spLocks noChangeArrowheads="1"/>
          </p:cNvSpPr>
          <p:nvPr/>
        </p:nvSpPr>
        <p:spPr bwMode="auto">
          <a:xfrm>
            <a:off x="1663700" y="492125"/>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Write Python's result for each L.C.:</a:t>
            </a:r>
          </a:p>
        </p:txBody>
      </p:sp>
      <p:cxnSp>
        <p:nvCxnSpPr>
          <p:cNvPr id="30730" name="Straight Connector 21"/>
          <p:cNvCxnSpPr>
            <a:cxnSpLocks noChangeShapeType="1"/>
          </p:cNvCxnSpPr>
          <p:nvPr/>
        </p:nvCxnSpPr>
        <p:spPr bwMode="auto">
          <a:xfrm>
            <a:off x="460713" y="2123910"/>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1" name="Straight Connector 22"/>
          <p:cNvCxnSpPr>
            <a:cxnSpLocks noChangeShapeType="1"/>
          </p:cNvCxnSpPr>
          <p:nvPr/>
        </p:nvCxnSpPr>
        <p:spPr bwMode="auto">
          <a:xfrm>
            <a:off x="460713" y="3262148"/>
            <a:ext cx="82581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2" name="Straight Connector 23"/>
          <p:cNvCxnSpPr>
            <a:cxnSpLocks noChangeShapeType="1"/>
          </p:cNvCxnSpPr>
          <p:nvPr/>
        </p:nvCxnSpPr>
        <p:spPr bwMode="auto">
          <a:xfrm>
            <a:off x="460713" y="4400385"/>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3" name="Straight Connector 24"/>
          <p:cNvCxnSpPr>
            <a:cxnSpLocks noChangeShapeType="1"/>
          </p:cNvCxnSpPr>
          <p:nvPr/>
        </p:nvCxnSpPr>
        <p:spPr bwMode="auto">
          <a:xfrm>
            <a:off x="460713" y="5538623"/>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4" name="Text Box 11"/>
          <p:cNvSpPr txBox="1">
            <a:spLocks noChangeArrowheads="1"/>
          </p:cNvSpPr>
          <p:nvPr>
            <p:custDataLst>
              <p:tags r:id="rId5"/>
            </p:custDataLst>
          </p:nvPr>
        </p:nvSpPr>
        <p:spPr bwMode="auto">
          <a:xfrm>
            <a:off x="4745038" y="2147888"/>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sz="2100" b="1" dirty="0">
                <a:latin typeface="Courier New" pitchFamily="1" charset="0"/>
              </a:rPr>
              <a:t> z </a:t>
            </a:r>
            <a:r>
              <a:rPr lang="en-US" sz="2100" b="1" dirty="0">
                <a:solidFill>
                  <a:srgbClr val="DA740E"/>
                </a:solidFill>
                <a:latin typeface="Courier New" pitchFamily="1" charset="0"/>
              </a:rPr>
              <a:t>for</a:t>
            </a:r>
            <a:r>
              <a:rPr lang="en-US" sz="2100" b="1" dirty="0">
                <a:latin typeface="Courier New" pitchFamily="1" charset="0"/>
              </a:rPr>
              <a:t> z </a:t>
            </a:r>
            <a:r>
              <a:rPr lang="en-US" sz="2100" b="1" dirty="0">
                <a:solidFill>
                  <a:srgbClr val="CA770E"/>
                </a:solidFill>
                <a:latin typeface="Courier New" pitchFamily="1" charset="0"/>
              </a:rPr>
              <a:t>in</a:t>
            </a:r>
            <a:r>
              <a:rPr lang="en-US" sz="2100" b="1" dirty="0">
                <a:latin typeface="Courier New" pitchFamily="1" charset="0"/>
              </a:rPr>
              <a:t> [0,1,2] </a:t>
            </a:r>
            <a:r>
              <a:rPr lang="en-US" sz="3200" b="1" dirty="0">
                <a:latin typeface="Courier New" pitchFamily="1" charset="0"/>
              </a:rPr>
              <a:t>]</a:t>
            </a:r>
          </a:p>
        </p:txBody>
      </p:sp>
      <p:cxnSp>
        <p:nvCxnSpPr>
          <p:cNvPr id="30735" name="Straight Connector 42"/>
          <p:cNvCxnSpPr>
            <a:cxnSpLocks noChangeShapeType="1"/>
          </p:cNvCxnSpPr>
          <p:nvPr/>
        </p:nvCxnSpPr>
        <p:spPr bwMode="auto">
          <a:xfrm rot="5400000">
            <a:off x="4020343" y="2694617"/>
            <a:ext cx="1103313"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grpSp>
        <p:nvGrpSpPr>
          <p:cNvPr id="34" name="Group 20"/>
          <p:cNvGrpSpPr>
            <a:grpSpLocks/>
          </p:cNvGrpSpPr>
          <p:nvPr>
            <p:custDataLst>
              <p:tags r:id="rId6"/>
            </p:custDataLst>
          </p:nvPr>
        </p:nvGrpSpPr>
        <p:grpSpPr bwMode="auto">
          <a:xfrm>
            <a:off x="8614410" y="6193245"/>
            <a:ext cx="377190" cy="479017"/>
            <a:chOff x="2928" y="1051"/>
            <a:chExt cx="840" cy="957"/>
          </a:xfrm>
        </p:grpSpPr>
        <p:sp>
          <p:nvSpPr>
            <p:cNvPr id="35" name="Freeform 21"/>
            <p:cNvSpPr>
              <a:spLocks/>
            </p:cNvSpPr>
            <p:nvPr>
              <p:custDataLst>
                <p:tags r:id="rId15"/>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6" name="Oval 22"/>
            <p:cNvSpPr>
              <a:spLocks noChangeArrowheads="1"/>
            </p:cNvSpPr>
            <p:nvPr>
              <p:custDataLst>
                <p:tags r:id="rId1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7" name="Oval 23"/>
            <p:cNvSpPr>
              <a:spLocks noChangeArrowheads="1"/>
            </p:cNvSpPr>
            <p:nvPr>
              <p:custDataLst>
                <p:tags r:id="rId1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8" name="Oval 24"/>
            <p:cNvSpPr>
              <a:spLocks noChangeArrowheads="1"/>
            </p:cNvSpPr>
            <p:nvPr>
              <p:custDataLst>
                <p:tags r:id="rId1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 name="Oval 25"/>
            <p:cNvSpPr>
              <a:spLocks noChangeArrowheads="1"/>
            </p:cNvSpPr>
            <p:nvPr>
              <p:custDataLst>
                <p:tags r:id="rId1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 name="Oval 26"/>
            <p:cNvSpPr>
              <a:spLocks noChangeArrowheads="1"/>
            </p:cNvSpPr>
            <p:nvPr>
              <p:custDataLst>
                <p:tags r:id="rId2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 name="Oval 27"/>
            <p:cNvSpPr>
              <a:spLocks noChangeArrowheads="1"/>
            </p:cNvSpPr>
            <p:nvPr>
              <p:custDataLst>
                <p:tags r:id="rId2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Oval 28"/>
            <p:cNvSpPr>
              <a:spLocks noChangeArrowheads="1"/>
            </p:cNvSpPr>
            <p:nvPr>
              <p:custDataLst>
                <p:tags r:id="rId2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AutoShape 29"/>
            <p:cNvSpPr>
              <a:spLocks noChangeArrowheads="1"/>
            </p:cNvSpPr>
            <p:nvPr>
              <p:custDataLst>
                <p:tags r:id="rId2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4" name="Freeform 30"/>
            <p:cNvSpPr>
              <a:spLocks/>
            </p:cNvSpPr>
            <p:nvPr>
              <p:custDataLst>
                <p:tags r:id="rId2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5" name="Freeform 31"/>
            <p:cNvSpPr>
              <a:spLocks/>
            </p:cNvSpPr>
            <p:nvPr>
              <p:custDataLst>
                <p:tags r:id="rId2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6" name="Freeform 32"/>
            <p:cNvSpPr>
              <a:spLocks/>
            </p:cNvSpPr>
            <p:nvPr>
              <p:custDataLst>
                <p:tags r:id="rId2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7" name="Freeform 33"/>
            <p:cNvSpPr>
              <a:spLocks/>
            </p:cNvSpPr>
            <p:nvPr>
              <p:custDataLst>
                <p:tags r:id="rId2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8" name="Text Box 10"/>
          <p:cNvSpPr txBox="1">
            <a:spLocks noChangeArrowheads="1"/>
          </p:cNvSpPr>
          <p:nvPr/>
        </p:nvSpPr>
        <p:spPr bwMode="auto">
          <a:xfrm>
            <a:off x="7415464" y="6236368"/>
            <a:ext cx="129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00" dirty="0" smtClean="0">
                <a:solidFill>
                  <a:srgbClr val="0A8E12"/>
                </a:solidFill>
                <a:latin typeface="Cambria" pitchFamily="18" charset="0"/>
              </a:rPr>
              <a:t>Got it!  But what about that </a:t>
            </a:r>
            <a:r>
              <a:rPr lang="en-US" sz="1000" i="1" dirty="0" smtClean="0">
                <a:solidFill>
                  <a:srgbClr val="0A8E12"/>
                </a:solidFill>
                <a:latin typeface="Cambria" pitchFamily="18" charset="0"/>
              </a:rPr>
              <a:t>name</a:t>
            </a:r>
            <a:r>
              <a:rPr lang="en-US" sz="1000" dirty="0" smtClean="0">
                <a:solidFill>
                  <a:srgbClr val="0A8E12"/>
                </a:solidFill>
                <a:latin typeface="Cambria" pitchFamily="18" charset="0"/>
              </a:rPr>
              <a:t>?</a:t>
            </a:r>
            <a:endParaRPr lang="en-US" sz="1000" dirty="0">
              <a:solidFill>
                <a:srgbClr val="0A8E12"/>
              </a:solidFill>
              <a:latin typeface="Cambria" pitchFamily="18" charset="0"/>
            </a:endParaRPr>
          </a:p>
        </p:txBody>
      </p:sp>
      <p:sp>
        <p:nvSpPr>
          <p:cNvPr id="50" name="Text Box 11"/>
          <p:cNvSpPr txBox="1">
            <a:spLocks noChangeArrowheads="1"/>
          </p:cNvSpPr>
          <p:nvPr>
            <p:custDataLst>
              <p:tags r:id="rId7"/>
            </p:custDataLst>
          </p:nvPr>
        </p:nvSpPr>
        <p:spPr bwMode="auto">
          <a:xfrm>
            <a:off x="325438" y="5591175"/>
            <a:ext cx="7848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a*(a-1) </a:t>
            </a:r>
            <a:r>
              <a:rPr lang="en-US" b="1" dirty="0">
                <a:solidFill>
                  <a:srgbClr val="DA740E"/>
                </a:solidFill>
                <a:latin typeface="Courier New" pitchFamily="1" charset="0"/>
              </a:rPr>
              <a:t>for</a:t>
            </a:r>
            <a:r>
              <a:rPr lang="en-US" b="1" dirty="0">
                <a:latin typeface="Courier New" pitchFamily="1" charset="0"/>
              </a:rPr>
              <a:t> a </a:t>
            </a:r>
            <a:r>
              <a:rPr lang="en-US" b="1" dirty="0" smtClean="0">
                <a:solidFill>
                  <a:srgbClr val="CA770E"/>
                </a:solidFill>
                <a:latin typeface="Courier New" pitchFamily="1" charset="0"/>
              </a:rPr>
              <a:t>in </a:t>
            </a:r>
            <a:r>
              <a:rPr lang="en-US" b="1" dirty="0" smtClean="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(8) </a:t>
            </a:r>
            <a:r>
              <a:rPr lang="en-US" b="1" dirty="0">
                <a:solidFill>
                  <a:srgbClr val="CA770E"/>
                </a:solidFill>
                <a:latin typeface="Courier New" pitchFamily="1" charset="0"/>
              </a:rPr>
              <a:t>if</a:t>
            </a:r>
            <a:r>
              <a:rPr lang="en-US" b="1" dirty="0">
                <a:latin typeface="Courier New" pitchFamily="1" charset="0"/>
              </a:rPr>
              <a:t> a%2==1 </a:t>
            </a:r>
            <a:r>
              <a:rPr lang="en-US" sz="3200" b="1" dirty="0">
                <a:latin typeface="Courier New" pitchFamily="1" charset="0"/>
              </a:rPr>
              <a:t>]</a:t>
            </a:r>
          </a:p>
        </p:txBody>
      </p:sp>
      <p:sp>
        <p:nvSpPr>
          <p:cNvPr id="51" name="Text Box 11"/>
          <p:cNvSpPr txBox="1">
            <a:spLocks noChangeArrowheads="1"/>
          </p:cNvSpPr>
          <p:nvPr>
            <p:custDataLst>
              <p:tags r:id="rId8"/>
            </p:custDataLst>
          </p:nvPr>
        </p:nvSpPr>
        <p:spPr bwMode="auto">
          <a:xfrm>
            <a:off x="325438" y="4467225"/>
            <a:ext cx="82889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-7*b </a:t>
            </a:r>
            <a:r>
              <a:rPr lang="en-US" b="1" dirty="0">
                <a:solidFill>
                  <a:srgbClr val="DA740E"/>
                </a:solidFill>
                <a:latin typeface="Courier New" pitchFamily="1" charset="0"/>
              </a:rPr>
              <a:t>for</a:t>
            </a:r>
            <a:r>
              <a:rPr lang="en-US" b="1" dirty="0">
                <a:latin typeface="Courier New" pitchFamily="1" charset="0"/>
              </a:rPr>
              <a:t> b </a:t>
            </a:r>
            <a:r>
              <a:rPr lang="en-US" b="1" dirty="0" smtClean="0">
                <a:solidFill>
                  <a:srgbClr val="CA770E"/>
                </a:solidFill>
                <a:latin typeface="Courier New" pitchFamily="1" charset="0"/>
              </a:rPr>
              <a:t>in </a:t>
            </a:r>
            <a:r>
              <a:rPr lang="en-US" b="1" dirty="0" smtClean="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(-6,6) </a:t>
            </a:r>
            <a:r>
              <a:rPr lang="en-US" b="1" dirty="0">
                <a:solidFill>
                  <a:srgbClr val="CA770E"/>
                </a:solidFill>
                <a:latin typeface="Courier New" pitchFamily="1" charset="0"/>
              </a:rPr>
              <a:t>if</a:t>
            </a:r>
            <a:r>
              <a:rPr lang="en-US" b="1" dirty="0">
                <a:latin typeface="Courier New" pitchFamily="1" charset="0"/>
              </a:rPr>
              <a:t> </a:t>
            </a:r>
            <a:r>
              <a:rPr lang="en-US" b="1" dirty="0">
                <a:solidFill>
                  <a:srgbClr val="9A04B8"/>
                </a:solidFill>
                <a:latin typeface="Courier New" pitchFamily="1" charset="0"/>
              </a:rPr>
              <a:t>abs</a:t>
            </a:r>
            <a:r>
              <a:rPr lang="en-US" b="1" dirty="0">
                <a:latin typeface="Courier New" pitchFamily="1" charset="0"/>
              </a:rPr>
              <a:t>(b)&gt;4 </a:t>
            </a:r>
            <a:r>
              <a:rPr lang="en-US" sz="3200" b="1" dirty="0">
                <a:latin typeface="Courier New" pitchFamily="1" charset="0"/>
              </a:rPr>
              <a:t>]</a:t>
            </a:r>
          </a:p>
        </p:txBody>
      </p:sp>
      <p:sp>
        <p:nvSpPr>
          <p:cNvPr id="52" name="TextBox 51"/>
          <p:cNvSpPr txBox="1"/>
          <p:nvPr/>
        </p:nvSpPr>
        <p:spPr>
          <a:xfrm>
            <a:off x="3349478" y="4711700"/>
            <a:ext cx="325730" cy="230832"/>
          </a:xfrm>
          <a:prstGeom prst="rect">
            <a:avLst/>
          </a:prstGeom>
          <a:noFill/>
        </p:spPr>
        <p:txBody>
          <a:bodyPr wrap="none" rtlCol="0">
            <a:spAutoFit/>
          </a:bodyPr>
          <a:lstStyle/>
          <a:p>
            <a:r>
              <a:rPr lang="en-US" sz="900" dirty="0" smtClean="0"/>
              <a:t>list</a:t>
            </a:r>
            <a:endParaRPr lang="en-US" sz="900" dirty="0"/>
          </a:p>
        </p:txBody>
      </p:sp>
      <p:sp>
        <p:nvSpPr>
          <p:cNvPr id="53" name="TextBox 52"/>
          <p:cNvSpPr txBox="1"/>
          <p:nvPr/>
        </p:nvSpPr>
        <p:spPr>
          <a:xfrm>
            <a:off x="3877970" y="5856759"/>
            <a:ext cx="325730" cy="230832"/>
          </a:xfrm>
          <a:prstGeom prst="rect">
            <a:avLst/>
          </a:prstGeom>
          <a:noFill/>
        </p:spPr>
        <p:txBody>
          <a:bodyPr wrap="none" rtlCol="0">
            <a:spAutoFit/>
          </a:bodyPr>
          <a:lstStyle/>
          <a:p>
            <a:r>
              <a:rPr lang="en-US" sz="900" dirty="0" smtClean="0"/>
              <a:t>list</a:t>
            </a:r>
            <a:endParaRPr lang="en-US" sz="900" dirty="0"/>
          </a:p>
        </p:txBody>
      </p:sp>
      <p:sp>
        <p:nvSpPr>
          <p:cNvPr id="49" name="TextBox 48"/>
          <p:cNvSpPr txBox="1"/>
          <p:nvPr/>
        </p:nvSpPr>
        <p:spPr>
          <a:xfrm>
            <a:off x="3326313" y="1336841"/>
            <a:ext cx="325730" cy="230832"/>
          </a:xfrm>
          <a:prstGeom prst="rect">
            <a:avLst/>
          </a:prstGeom>
          <a:noFill/>
        </p:spPr>
        <p:txBody>
          <a:bodyPr wrap="none" rtlCol="0">
            <a:spAutoFit/>
          </a:bodyPr>
          <a:lstStyle/>
          <a:p>
            <a:r>
              <a:rPr lang="en-US" sz="900" dirty="0" smtClean="0"/>
              <a:t>list</a:t>
            </a:r>
            <a:endParaRPr lang="en-US" sz="900" dirty="0"/>
          </a:p>
        </p:txBody>
      </p:sp>
      <p:sp>
        <p:nvSpPr>
          <p:cNvPr id="54" name="Rounded Rectangle 53"/>
          <p:cNvSpPr/>
          <p:nvPr/>
        </p:nvSpPr>
        <p:spPr bwMode="auto">
          <a:xfrm>
            <a:off x="749968" y="2678575"/>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5" name="Rounded Rectangle 54"/>
          <p:cNvSpPr/>
          <p:nvPr/>
        </p:nvSpPr>
        <p:spPr bwMode="auto">
          <a:xfrm>
            <a:off x="5105400" y="2667000"/>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6" name="Rounded Rectangle 55"/>
          <p:cNvSpPr/>
          <p:nvPr/>
        </p:nvSpPr>
        <p:spPr bwMode="auto">
          <a:xfrm>
            <a:off x="1350960" y="3845639"/>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7" name="Rounded Rectangle 56"/>
          <p:cNvSpPr/>
          <p:nvPr/>
        </p:nvSpPr>
        <p:spPr bwMode="auto">
          <a:xfrm>
            <a:off x="1350960" y="4972455"/>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8" name="Rounded Rectangle 57"/>
          <p:cNvSpPr/>
          <p:nvPr/>
        </p:nvSpPr>
        <p:spPr bwMode="auto">
          <a:xfrm>
            <a:off x="1350960" y="6172200"/>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0" name="Rounded Rectangle 59"/>
          <p:cNvSpPr/>
          <p:nvPr/>
        </p:nvSpPr>
        <p:spPr bwMode="auto">
          <a:xfrm>
            <a:off x="1270754" y="1570027"/>
            <a:ext cx="3144838" cy="497761"/>
          </a:xfrm>
          <a:prstGeom prst="roundRect">
            <a:avLst/>
          </a:prstGeom>
          <a:solidFill>
            <a:schemeClr val="bg1">
              <a:lumMod val="95000"/>
            </a:schemeClr>
          </a:solid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 name="Rectangle 1"/>
          <p:cNvSpPr/>
          <p:nvPr/>
        </p:nvSpPr>
        <p:spPr>
          <a:xfrm>
            <a:off x="3751286" y="885533"/>
            <a:ext cx="1277914" cy="307777"/>
          </a:xfrm>
          <a:prstGeom prst="rect">
            <a:avLst/>
          </a:prstGeom>
        </p:spPr>
        <p:txBody>
          <a:bodyPr wrap="none">
            <a:spAutoFit/>
          </a:bodyPr>
          <a:lstStyle/>
          <a:p>
            <a:r>
              <a:rPr lang="en-US" sz="1400" dirty="0" smtClean="0">
                <a:solidFill>
                  <a:schemeClr val="bg1">
                    <a:lumMod val="65000"/>
                  </a:schemeClr>
                </a:solidFill>
                <a:latin typeface="Consolas" panose="020B0609020204030204" pitchFamily="49" charset="0"/>
              </a:rPr>
              <a:t>[0,1,2,3,4]</a:t>
            </a:r>
            <a:endParaRPr lang="en-US" sz="1400" dirty="0">
              <a:solidFill>
                <a:schemeClr val="bg1">
                  <a:lumMod val="65000"/>
                </a:schemeClr>
              </a:solidFill>
              <a:latin typeface="Consolas" panose="020B0609020204030204" pitchFamily="49" charset="0"/>
            </a:endParaRPr>
          </a:p>
        </p:txBody>
      </p:sp>
      <p:sp>
        <p:nvSpPr>
          <p:cNvPr id="59" name="Right Bracket 58"/>
          <p:cNvSpPr/>
          <p:nvPr/>
        </p:nvSpPr>
        <p:spPr bwMode="auto">
          <a:xfrm rot="16200000">
            <a:off x="4275630" y="254798"/>
            <a:ext cx="210350" cy="2087369"/>
          </a:xfrm>
          <a:prstGeom prst="rightBracke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1" name="Text Box 11"/>
          <p:cNvSpPr txBox="1">
            <a:spLocks noChangeArrowheads="1"/>
          </p:cNvSpPr>
          <p:nvPr>
            <p:custDataLst>
              <p:tags r:id="rId9"/>
            </p:custDataLst>
          </p:nvPr>
        </p:nvSpPr>
        <p:spPr bwMode="auto">
          <a:xfrm>
            <a:off x="1334735" y="1599872"/>
            <a:ext cx="306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[0,1,4,9,16]</a:t>
            </a:r>
            <a:endParaRPr lang="en-US" b="1" dirty="0">
              <a:solidFill>
                <a:srgbClr val="0D1EFE"/>
              </a:solidFill>
              <a:latin typeface="Courier New" pitchFamily="1" charset="0"/>
            </a:endParaRPr>
          </a:p>
        </p:txBody>
      </p:sp>
      <p:sp>
        <p:nvSpPr>
          <p:cNvPr id="62" name="Rectangle 17"/>
          <p:cNvSpPr>
            <a:spLocks noChangeArrowheads="1"/>
          </p:cNvSpPr>
          <p:nvPr/>
        </p:nvSpPr>
        <p:spPr bwMode="auto">
          <a:xfrm rot="1133873">
            <a:off x="6149975" y="619125"/>
            <a:ext cx="2701925" cy="554038"/>
          </a:xfrm>
          <a:prstGeom prst="rect">
            <a:avLst/>
          </a:prstGeom>
          <a:solidFill>
            <a:srgbClr val="E5F1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0D1EFE"/>
                </a:solidFill>
                <a:latin typeface="Cambria" pitchFamily="18" charset="0"/>
              </a:rPr>
              <a:t>Join with a neighbor and try this on the back page first</a:t>
            </a:r>
          </a:p>
        </p:txBody>
      </p:sp>
      <p:sp>
        <p:nvSpPr>
          <p:cNvPr id="63" name="Text Box 11"/>
          <p:cNvSpPr txBox="1">
            <a:spLocks noChangeArrowheads="1"/>
          </p:cNvSpPr>
          <p:nvPr>
            <p:custDataLst>
              <p:tags r:id="rId10"/>
            </p:custDataLst>
          </p:nvPr>
        </p:nvSpPr>
        <p:spPr bwMode="auto">
          <a:xfrm>
            <a:off x="749968" y="2727160"/>
            <a:ext cx="306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[42,42,42]</a:t>
            </a:r>
            <a:endParaRPr lang="en-US" b="1" dirty="0">
              <a:solidFill>
                <a:srgbClr val="0D1EFE"/>
              </a:solidFill>
              <a:latin typeface="Courier New" pitchFamily="1" charset="0"/>
            </a:endParaRPr>
          </a:p>
        </p:txBody>
      </p:sp>
      <p:sp>
        <p:nvSpPr>
          <p:cNvPr id="64" name="Text Box 11"/>
          <p:cNvSpPr txBox="1">
            <a:spLocks noChangeArrowheads="1"/>
          </p:cNvSpPr>
          <p:nvPr>
            <p:custDataLst>
              <p:tags r:id="rId11"/>
            </p:custDataLst>
          </p:nvPr>
        </p:nvSpPr>
        <p:spPr bwMode="auto">
          <a:xfrm>
            <a:off x="5143406" y="2727160"/>
            <a:ext cx="306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[0,1,2]</a:t>
            </a:r>
            <a:endParaRPr lang="en-US" b="1" dirty="0">
              <a:solidFill>
                <a:srgbClr val="0D1EFE"/>
              </a:solidFill>
              <a:latin typeface="Courier New" pitchFamily="1" charset="0"/>
            </a:endParaRPr>
          </a:p>
        </p:txBody>
      </p:sp>
      <p:sp>
        <p:nvSpPr>
          <p:cNvPr id="65" name="Text Box 11"/>
          <p:cNvSpPr txBox="1">
            <a:spLocks noChangeArrowheads="1"/>
          </p:cNvSpPr>
          <p:nvPr>
            <p:custDataLst>
              <p:tags r:id="rId12"/>
            </p:custDataLst>
          </p:nvPr>
        </p:nvSpPr>
        <p:spPr bwMode="auto">
          <a:xfrm>
            <a:off x="6064595" y="4978327"/>
            <a:ext cx="14546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b="1" dirty="0" smtClean="0">
                <a:solidFill>
                  <a:schemeClr val="bg1">
                    <a:lumMod val="65000"/>
                  </a:schemeClr>
                </a:solidFill>
                <a:latin typeface="Calibri" panose="020F0502020204030204" pitchFamily="34" charset="0"/>
              </a:rPr>
              <a:t>[ -6, -5, 5 ]</a:t>
            </a:r>
            <a:endParaRPr lang="en-US" sz="2000" b="1" dirty="0">
              <a:solidFill>
                <a:schemeClr val="bg1">
                  <a:lumMod val="65000"/>
                </a:schemeClr>
              </a:solidFill>
              <a:latin typeface="Calibri" panose="020F0502020204030204" pitchFamily="34" charset="0"/>
            </a:endParaRPr>
          </a:p>
        </p:txBody>
      </p:sp>
      <p:sp>
        <p:nvSpPr>
          <p:cNvPr id="66" name="Text Box 11"/>
          <p:cNvSpPr txBox="1">
            <a:spLocks noChangeArrowheads="1"/>
          </p:cNvSpPr>
          <p:nvPr>
            <p:custDataLst>
              <p:tags r:id="rId13"/>
            </p:custDataLst>
          </p:nvPr>
        </p:nvSpPr>
        <p:spPr bwMode="auto">
          <a:xfrm>
            <a:off x="2057400" y="6248400"/>
            <a:ext cx="335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[ 0, 6, 20, 42 ]</a:t>
            </a:r>
            <a:endParaRPr lang="en-US" b="1" dirty="0">
              <a:solidFill>
                <a:srgbClr val="0D1EFE"/>
              </a:solidFill>
              <a:latin typeface="Courier New" pitchFamily="1" charset="0"/>
            </a:endParaRPr>
          </a:p>
        </p:txBody>
      </p:sp>
      <p:sp>
        <p:nvSpPr>
          <p:cNvPr id="67" name="Text Box 11"/>
          <p:cNvSpPr txBox="1">
            <a:spLocks noChangeArrowheads="1"/>
          </p:cNvSpPr>
          <p:nvPr>
            <p:custDataLst>
              <p:tags r:id="rId14"/>
            </p:custDataLst>
          </p:nvPr>
        </p:nvSpPr>
        <p:spPr bwMode="auto">
          <a:xfrm>
            <a:off x="6104120" y="6070377"/>
            <a:ext cx="14546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b="1" dirty="0" smtClean="0">
                <a:solidFill>
                  <a:schemeClr val="bg1">
                    <a:lumMod val="65000"/>
                  </a:schemeClr>
                </a:solidFill>
                <a:latin typeface="Calibri" panose="020F0502020204030204" pitchFamily="34" charset="0"/>
              </a:rPr>
              <a:t>[ 1, 3, 5, 7 ]</a:t>
            </a:r>
            <a:endParaRPr lang="en-US" sz="2000" b="1" dirty="0">
              <a:solidFill>
                <a:schemeClr val="bg1">
                  <a:lumMod val="65000"/>
                </a:schemeClr>
              </a:solidFill>
              <a:latin typeface="Calibri" panose="020F0502020204030204" pitchFamily="34" charset="0"/>
            </a:endParaRPr>
          </a:p>
        </p:txBody>
      </p:sp>
      <mc:AlternateContent xmlns:mc="http://schemas.openxmlformats.org/markup-compatibility/2006">
        <mc:Choice xmlns:p14="http://schemas.microsoft.com/office/powerpoint/2010/main" Requires="p14">
          <p:contentPart p14:bwMode="auto" r:id="rId29">
            <p14:nvContentPartPr>
              <p14:cNvPr id="4" name="Ink 3"/>
              <p14:cNvContentPartPr/>
              <p14:nvPr/>
            </p14:nvContentPartPr>
            <p14:xfrm>
              <a:off x="968400" y="3294000"/>
              <a:ext cx="4321800" cy="2348640"/>
            </p14:xfrm>
          </p:contentPart>
        </mc:Choice>
        <mc:Fallback>
          <p:pic>
            <p:nvPicPr>
              <p:cNvPr id="4" name="Ink 3"/>
              <p:cNvPicPr/>
              <p:nvPr/>
            </p:nvPicPr>
            <p:blipFill>
              <a:blip r:embed="rId30"/>
              <a:stretch>
                <a:fillRect/>
              </a:stretch>
            </p:blipFill>
            <p:spPr>
              <a:xfrm>
                <a:off x="954360" y="3280320"/>
                <a:ext cx="4349880" cy="2364840"/>
              </a:xfrm>
              <a:prstGeom prst="rect">
                <a:avLst/>
              </a:prstGeom>
            </p:spPr>
          </p:pic>
        </mc:Fallback>
      </mc:AlternateContent>
    </p:spTree>
    <p:extLst>
      <p:ext uri="{BB962C8B-B14F-4D97-AF65-F5344CB8AC3E}">
        <p14:creationId xmlns:p14="http://schemas.microsoft.com/office/powerpoint/2010/main" val="3643498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custDataLst>
              <p:tags r:id="rId1"/>
            </p:custDataLst>
          </p:nvPr>
        </p:nvSpPr>
        <p:spPr bwMode="auto">
          <a:xfrm>
            <a:off x="356936" y="1969168"/>
            <a:ext cx="5232400" cy="738664"/>
          </a:xfrm>
          <a:prstGeom prst="rect">
            <a:avLst/>
          </a:prstGeom>
          <a:solidFill>
            <a:srgbClr val="CCFFCC"/>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a:latin typeface="Cambria" pitchFamily="18" charset="0"/>
              </a:rPr>
              <a:t>List </a:t>
            </a:r>
            <a:r>
              <a:rPr lang="en-US" sz="4200" dirty="0" smtClean="0">
                <a:latin typeface="Cambria" pitchFamily="18" charset="0"/>
              </a:rPr>
              <a:t>Comprehensions?</a:t>
            </a:r>
            <a:endParaRPr lang="en-US" sz="4200" dirty="0">
              <a:latin typeface="Cambria" pitchFamily="18" charset="0"/>
            </a:endParaRPr>
          </a:p>
        </p:txBody>
      </p:sp>
      <p:sp>
        <p:nvSpPr>
          <p:cNvPr id="35" name="Text Box 10"/>
          <p:cNvSpPr txBox="1">
            <a:spLocks noChangeArrowheads="1"/>
          </p:cNvSpPr>
          <p:nvPr>
            <p:custDataLst>
              <p:tags r:id="rId2"/>
            </p:custDataLst>
          </p:nvPr>
        </p:nvSpPr>
        <p:spPr bwMode="auto">
          <a:xfrm>
            <a:off x="304800" y="457200"/>
            <a:ext cx="8534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65000"/>
                  </a:schemeClr>
                </a:solidFill>
                <a:latin typeface="Courier New" pitchFamily="1" charset="0"/>
              </a:rPr>
              <a:t>&gt;&gt;&gt;</a:t>
            </a:r>
            <a:r>
              <a:rPr lang="en-US" sz="3200" b="1" dirty="0">
                <a:latin typeface="Courier New" pitchFamily="1" charset="0"/>
              </a:rPr>
              <a:t> [ 2*x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CA770E"/>
                </a:solidFill>
                <a:latin typeface="Courier New" pitchFamily="1" charset="0"/>
              </a:rPr>
              <a:t>in</a:t>
            </a:r>
            <a:r>
              <a:rPr lang="en-US" sz="3200" b="1" dirty="0">
                <a:latin typeface="Courier New" pitchFamily="1" charset="0"/>
              </a:rPr>
              <a:t> [0,1,2,3,4,5] </a:t>
            </a:r>
            <a:r>
              <a:rPr lang="en-US" sz="3200" b="1" dirty="0" smtClean="0">
                <a:latin typeface="Courier New" pitchFamily="1" charset="0"/>
              </a:rPr>
              <a:t>]</a:t>
            </a:r>
            <a:endParaRPr lang="en-US" sz="3200" b="1" dirty="0">
              <a:latin typeface="Courier New" pitchFamily="1" charset="0"/>
            </a:endParaRPr>
          </a:p>
          <a:p>
            <a:r>
              <a:rPr lang="en-US" sz="3200" b="1" dirty="0">
                <a:latin typeface="Courier New" pitchFamily="1" charset="0"/>
              </a:rPr>
              <a:t>[0, 2, 4, 6, 8, 10]</a:t>
            </a:r>
          </a:p>
        </p:txBody>
      </p:sp>
      <p:sp>
        <p:nvSpPr>
          <p:cNvPr id="50" name="Text Box 52"/>
          <p:cNvSpPr txBox="1">
            <a:spLocks noChangeArrowheads="1"/>
          </p:cNvSpPr>
          <p:nvPr/>
        </p:nvSpPr>
        <p:spPr bwMode="auto">
          <a:xfrm>
            <a:off x="3352801" y="2895600"/>
            <a:ext cx="2839452" cy="52322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dirty="0">
                <a:solidFill>
                  <a:srgbClr val="0A8E12"/>
                </a:solidFill>
                <a:latin typeface="Cambria" pitchFamily="18" charset="0"/>
              </a:rPr>
              <a:t>Is this really the best name Guido Van </a:t>
            </a:r>
            <a:r>
              <a:rPr lang="en-US" sz="1400" dirty="0" err="1">
                <a:solidFill>
                  <a:srgbClr val="0A8E12"/>
                </a:solidFill>
                <a:latin typeface="Cambria" pitchFamily="18" charset="0"/>
              </a:rPr>
              <a:t>Rossum</a:t>
            </a:r>
            <a:r>
              <a:rPr lang="en-US" sz="1400" dirty="0">
                <a:solidFill>
                  <a:srgbClr val="0A8E12"/>
                </a:solidFill>
                <a:latin typeface="Cambria" pitchFamily="18" charset="0"/>
              </a:rPr>
              <a:t> could think of?</a:t>
            </a:r>
          </a:p>
        </p:txBody>
      </p:sp>
      <p:pic>
        <p:nvPicPr>
          <p:cNvPr id="51" name="Picture 3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16316" y="2614530"/>
            <a:ext cx="2646947" cy="3970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6" name="Group 38"/>
          <p:cNvGrpSpPr>
            <a:grpSpLocks/>
          </p:cNvGrpSpPr>
          <p:nvPr>
            <p:custDataLst>
              <p:tags r:id="rId3"/>
            </p:custDataLst>
          </p:nvPr>
        </p:nvGrpSpPr>
        <p:grpSpPr bwMode="auto">
          <a:xfrm>
            <a:off x="3403182" y="3203099"/>
            <a:ext cx="533400" cy="685800"/>
            <a:chOff x="2928" y="1051"/>
            <a:chExt cx="840" cy="957"/>
          </a:xfrm>
        </p:grpSpPr>
        <p:sp>
          <p:nvSpPr>
            <p:cNvPr id="37" name="Freeform 39"/>
            <p:cNvSpPr>
              <a:spLocks/>
            </p:cNvSpPr>
            <p:nvPr>
              <p:custDataLst>
                <p:tags r:id="rId4"/>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8" name="Oval 40"/>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9" name="Oval 41"/>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 name="Oval 42"/>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 name="Oval 43"/>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Oval 44"/>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Oval 45"/>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 name="Oval 46"/>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5" name="AutoShape 47"/>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6" name="Freeform 48"/>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7" name="Freeform 49"/>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8" name="Freeform 50"/>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9" name="Freeform 51"/>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22" name="Picture 38"/>
          <p:cNvPicPr>
            <a:picLocks noChangeAspect="1" noChangeArrowheads="1"/>
          </p:cNvPicPr>
          <p:nvPr/>
        </p:nvPicPr>
        <p:blipFill>
          <a:blip r:embed="rId19">
            <a:extLst>
              <a:ext uri="{28A0092B-C50C-407E-A947-70E740481C1C}">
                <a14:useLocalDpi xmlns:a14="http://schemas.microsoft.com/office/drawing/2010/main" val="0"/>
              </a:ext>
            </a:extLst>
          </a:blip>
          <a:srcRect l="17635" t="45973" r="29459" b="21812"/>
          <a:stretch>
            <a:fillRect/>
          </a:stretch>
        </p:blipFill>
        <p:spPr bwMode="auto">
          <a:xfrm>
            <a:off x="609600" y="4343400"/>
            <a:ext cx="5029200" cy="1828800"/>
          </a:xfrm>
          <a:prstGeom prst="rect">
            <a:avLst/>
          </a:prstGeom>
          <a:noFill/>
          <a:ln w="28575">
            <a:solidFill>
              <a:srgbClr val="0A8E1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ounded Rectangle 1"/>
          <p:cNvSpPr>
            <a:spLocks noChangeArrowheads="1"/>
          </p:cNvSpPr>
          <p:nvPr/>
        </p:nvSpPr>
        <p:spPr bwMode="auto">
          <a:xfrm>
            <a:off x="3448050" y="5334000"/>
            <a:ext cx="1885950" cy="381000"/>
          </a:xfrm>
          <a:prstGeom prst="roundRect">
            <a:avLst>
              <a:gd name="adj" fmla="val 16667"/>
            </a:avLst>
          </a:prstGeom>
          <a:noFill/>
          <a:ln w="38100" algn="ctr">
            <a:solidFill>
              <a:srgbClr val="0A8E12"/>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 name="Right Arrow 1"/>
          <p:cNvSpPr/>
          <p:nvPr/>
        </p:nvSpPr>
        <p:spPr bwMode="auto">
          <a:xfrm rot="16200000">
            <a:off x="3844864" y="5981367"/>
            <a:ext cx="609600" cy="597568"/>
          </a:xfrm>
          <a:prstGeom prst="rightArrow">
            <a:avLst/>
          </a:prstGeom>
          <a:solidFill>
            <a:srgbClr val="CCFFCC"/>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mc:AlternateContent xmlns:mc="http://schemas.openxmlformats.org/markup-compatibility/2006">
        <mc:Choice xmlns:p14="http://schemas.microsoft.com/office/powerpoint/2010/main" Requires="p14">
          <p:contentPart p14:bwMode="auto" r:id="rId20">
            <p14:nvContentPartPr>
              <p14:cNvPr id="4" name="Ink 3"/>
              <p14:cNvContentPartPr/>
              <p14:nvPr/>
            </p14:nvContentPartPr>
            <p14:xfrm>
              <a:off x="3314520" y="2061720"/>
              <a:ext cx="2854800" cy="3693960"/>
            </p14:xfrm>
          </p:contentPart>
        </mc:Choice>
        <mc:Fallback>
          <p:pic>
            <p:nvPicPr>
              <p:cNvPr id="4" name="Ink 3"/>
              <p:cNvPicPr/>
              <p:nvPr/>
            </p:nvPicPr>
            <p:blipFill>
              <a:blip r:embed="rId21"/>
              <a:stretch>
                <a:fillRect/>
              </a:stretch>
            </p:blipFill>
            <p:spPr>
              <a:xfrm>
                <a:off x="3301200" y="2048040"/>
                <a:ext cx="2881800" cy="3720960"/>
              </a:xfrm>
              <a:prstGeom prst="rect">
                <a:avLst/>
              </a:prstGeom>
            </p:spPr>
          </p:pic>
        </mc:Fallback>
      </mc:AlternateContent>
    </p:spTree>
    <p:extLst>
      <p:ext uri="{BB962C8B-B14F-4D97-AF65-F5344CB8AC3E}">
        <p14:creationId xmlns:p14="http://schemas.microsoft.com/office/powerpoint/2010/main" val="39605021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custDataLst>
              <p:tags r:id="rId1"/>
            </p:custDataLst>
          </p:nvPr>
        </p:nvSpPr>
        <p:spPr bwMode="auto">
          <a:xfrm>
            <a:off x="356936" y="1969168"/>
            <a:ext cx="5232400" cy="738664"/>
          </a:xfrm>
          <a:prstGeom prst="rect">
            <a:avLst/>
          </a:prstGeom>
          <a:solidFill>
            <a:srgbClr val="CCFFCC"/>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a:latin typeface="Cambria" pitchFamily="18" charset="0"/>
              </a:rPr>
              <a:t>List </a:t>
            </a:r>
            <a:r>
              <a:rPr lang="en-US" sz="4200" dirty="0" smtClean="0">
                <a:latin typeface="Cambria" pitchFamily="18" charset="0"/>
              </a:rPr>
              <a:t>Comprehensions?</a:t>
            </a:r>
            <a:endParaRPr lang="en-US" sz="4200" dirty="0">
              <a:latin typeface="Cambria" pitchFamily="18" charset="0"/>
            </a:endParaRPr>
          </a:p>
        </p:txBody>
      </p:sp>
      <p:sp>
        <p:nvSpPr>
          <p:cNvPr id="35" name="Text Box 10"/>
          <p:cNvSpPr txBox="1">
            <a:spLocks noChangeArrowheads="1"/>
          </p:cNvSpPr>
          <p:nvPr>
            <p:custDataLst>
              <p:tags r:id="rId2"/>
            </p:custDataLst>
          </p:nvPr>
        </p:nvSpPr>
        <p:spPr bwMode="auto">
          <a:xfrm>
            <a:off x="304800" y="457200"/>
            <a:ext cx="8534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65000"/>
                  </a:schemeClr>
                </a:solidFill>
                <a:latin typeface="Courier New" pitchFamily="1" charset="0"/>
              </a:rPr>
              <a:t>&gt;&gt;&gt;</a:t>
            </a:r>
            <a:r>
              <a:rPr lang="en-US" sz="3200" b="1" dirty="0">
                <a:latin typeface="Courier New" pitchFamily="1" charset="0"/>
              </a:rPr>
              <a:t> [ 2*x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CA770E"/>
                </a:solidFill>
                <a:latin typeface="Courier New" pitchFamily="1" charset="0"/>
              </a:rPr>
              <a:t>in</a:t>
            </a:r>
            <a:r>
              <a:rPr lang="en-US" sz="3200" b="1" dirty="0">
                <a:latin typeface="Courier New" pitchFamily="1" charset="0"/>
              </a:rPr>
              <a:t> [0,1,2,3,4,5] </a:t>
            </a:r>
            <a:r>
              <a:rPr lang="en-US" sz="3200" b="1" dirty="0" smtClean="0">
                <a:latin typeface="Courier New" pitchFamily="1" charset="0"/>
              </a:rPr>
              <a:t>]</a:t>
            </a:r>
            <a:endParaRPr lang="en-US" sz="3200" b="1" dirty="0">
              <a:latin typeface="Courier New" pitchFamily="1" charset="0"/>
            </a:endParaRPr>
          </a:p>
          <a:p>
            <a:r>
              <a:rPr lang="en-US" sz="3200" b="1" dirty="0">
                <a:latin typeface="Courier New" pitchFamily="1" charset="0"/>
              </a:rPr>
              <a:t>[0, 2, 4, 6, 8, 10]</a:t>
            </a:r>
          </a:p>
        </p:txBody>
      </p:sp>
      <p:pic>
        <p:nvPicPr>
          <p:cNvPr id="51" name="Picture 3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16316" y="2614530"/>
            <a:ext cx="2646947" cy="3970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8"/>
          <p:cNvPicPr>
            <a:picLocks noChangeAspect="1" noChangeArrowheads="1"/>
          </p:cNvPicPr>
          <p:nvPr/>
        </p:nvPicPr>
        <p:blipFill>
          <a:blip r:embed="rId19">
            <a:extLst>
              <a:ext uri="{28A0092B-C50C-407E-A947-70E740481C1C}">
                <a14:useLocalDpi xmlns:a14="http://schemas.microsoft.com/office/drawing/2010/main" val="0"/>
              </a:ext>
            </a:extLst>
          </a:blip>
          <a:srcRect l="17635" t="45973" r="29459" b="21812"/>
          <a:stretch>
            <a:fillRect/>
          </a:stretch>
        </p:blipFill>
        <p:spPr bwMode="auto">
          <a:xfrm>
            <a:off x="609600" y="4343400"/>
            <a:ext cx="5029200" cy="1828800"/>
          </a:xfrm>
          <a:prstGeom prst="rect">
            <a:avLst/>
          </a:prstGeom>
          <a:noFill/>
          <a:ln w="28575">
            <a:solidFill>
              <a:srgbClr val="0A8E1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ounded Rectangle 1"/>
          <p:cNvSpPr>
            <a:spLocks noChangeArrowheads="1"/>
          </p:cNvSpPr>
          <p:nvPr/>
        </p:nvSpPr>
        <p:spPr bwMode="auto">
          <a:xfrm>
            <a:off x="3448050" y="5334000"/>
            <a:ext cx="1885950" cy="381000"/>
          </a:xfrm>
          <a:prstGeom prst="roundRect">
            <a:avLst>
              <a:gd name="adj" fmla="val 16667"/>
            </a:avLst>
          </a:prstGeom>
          <a:noFill/>
          <a:ln w="38100" algn="ctr">
            <a:solidFill>
              <a:srgbClr val="0A8E12"/>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4" name="Text Box 38"/>
          <p:cNvSpPr txBox="1">
            <a:spLocks noChangeArrowheads="1"/>
          </p:cNvSpPr>
          <p:nvPr/>
        </p:nvSpPr>
        <p:spPr bwMode="auto">
          <a:xfrm rot="-1191895">
            <a:off x="977099" y="3666966"/>
            <a:ext cx="4669332" cy="738188"/>
          </a:xfrm>
          <a:prstGeom prst="rect">
            <a:avLst/>
          </a:prstGeom>
          <a:solidFill>
            <a:srgbClr val="CCFFCC"/>
          </a:solidFill>
          <a:ln w="12700">
            <a:solidFill>
              <a:srgbClr val="0A8E12"/>
            </a:solidFill>
            <a:miter lim="800000"/>
            <a:headEnd/>
            <a:tailEnd/>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i="1" dirty="0" err="1" smtClean="0">
                <a:solidFill>
                  <a:srgbClr val="0A8E12"/>
                </a:solidFill>
                <a:latin typeface="Calibri" pitchFamily="-106" charset="0"/>
              </a:rPr>
              <a:t>FunLists</a:t>
            </a:r>
            <a:r>
              <a:rPr lang="en-US" sz="4200" b="1" i="1" dirty="0" smtClean="0">
                <a:solidFill>
                  <a:srgbClr val="0A8E12"/>
                </a:solidFill>
                <a:latin typeface="Calibri" pitchFamily="-106" charset="0"/>
              </a:rPr>
              <a:t>!</a:t>
            </a:r>
            <a:endParaRPr lang="en-US" sz="4200" b="1" i="1" dirty="0">
              <a:solidFill>
                <a:srgbClr val="0A8E12"/>
              </a:solidFill>
              <a:latin typeface="Calibri" pitchFamily="-106" charset="0"/>
            </a:endParaRPr>
          </a:p>
        </p:txBody>
      </p:sp>
      <p:sp>
        <p:nvSpPr>
          <p:cNvPr id="25" name="Text Box 38"/>
          <p:cNvSpPr txBox="1">
            <a:spLocks noChangeArrowheads="1"/>
          </p:cNvSpPr>
          <p:nvPr/>
        </p:nvSpPr>
        <p:spPr bwMode="auto">
          <a:xfrm rot="-1191895">
            <a:off x="672380" y="2828752"/>
            <a:ext cx="4669332" cy="738664"/>
          </a:xfrm>
          <a:prstGeom prst="rect">
            <a:avLst/>
          </a:prstGeom>
          <a:solidFill>
            <a:srgbClr val="CCFFCC"/>
          </a:solidFill>
          <a:ln w="12700">
            <a:solidFill>
              <a:srgbClr val="0A8E12"/>
            </a:solidFill>
            <a:miter lim="800000"/>
            <a:headEnd/>
            <a:tailEnd/>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err="1" smtClean="0">
                <a:solidFill>
                  <a:schemeClr val="bg1">
                    <a:lumMod val="50000"/>
                  </a:schemeClr>
                </a:solidFill>
                <a:latin typeface="Calibri" pitchFamily="-106" charset="0"/>
              </a:rPr>
              <a:t>Datafuncs</a:t>
            </a:r>
            <a:r>
              <a:rPr lang="en-US" sz="4200" b="1" dirty="0" smtClean="0">
                <a:solidFill>
                  <a:schemeClr val="bg1">
                    <a:lumMod val="50000"/>
                  </a:schemeClr>
                </a:solidFill>
                <a:latin typeface="Calibri" pitchFamily="-106" charset="0"/>
              </a:rPr>
              <a:t>?</a:t>
            </a:r>
            <a:endParaRPr lang="en-US" sz="4200" b="1" dirty="0">
              <a:solidFill>
                <a:schemeClr val="bg1">
                  <a:lumMod val="50000"/>
                </a:schemeClr>
              </a:solidFill>
              <a:latin typeface="Calibri" pitchFamily="-106" charset="0"/>
            </a:endParaRPr>
          </a:p>
        </p:txBody>
      </p:sp>
      <p:sp>
        <p:nvSpPr>
          <p:cNvPr id="26" name="Text Box 38"/>
          <p:cNvSpPr txBox="1">
            <a:spLocks noChangeArrowheads="1"/>
          </p:cNvSpPr>
          <p:nvPr/>
        </p:nvSpPr>
        <p:spPr bwMode="auto">
          <a:xfrm rot="-1191895">
            <a:off x="347721" y="1969407"/>
            <a:ext cx="4669332" cy="738187"/>
          </a:xfrm>
          <a:prstGeom prst="rect">
            <a:avLst/>
          </a:prstGeom>
          <a:solidFill>
            <a:srgbClr val="CCFFCC"/>
          </a:solidFill>
          <a:ln w="12700">
            <a:solidFill>
              <a:srgbClr val="0A8E12"/>
            </a:solidFill>
            <a:miter lim="800000"/>
            <a:headEnd/>
            <a:tailEnd/>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solidFill>
                  <a:schemeClr val="bg1">
                    <a:lumMod val="50000"/>
                  </a:schemeClr>
                </a:solidFill>
                <a:latin typeface="Calibri" pitchFamily="-106" charset="0"/>
              </a:rPr>
              <a:t>Google </a:t>
            </a:r>
            <a:r>
              <a:rPr lang="en-US" sz="4200" b="1" dirty="0" smtClean="0">
                <a:solidFill>
                  <a:srgbClr val="0A8E12"/>
                </a:solidFill>
                <a:latin typeface="Courier New" pitchFamily="49" charset="0"/>
                <a:cs typeface="Courier New" pitchFamily="49" charset="0"/>
              </a:rPr>
              <a:t>map</a:t>
            </a:r>
            <a:r>
              <a:rPr lang="en-US" sz="4200" b="1" dirty="0" smtClean="0">
                <a:solidFill>
                  <a:schemeClr val="bg1">
                    <a:lumMod val="50000"/>
                  </a:schemeClr>
                </a:solidFill>
                <a:latin typeface="Calibri" pitchFamily="-106" charset="0"/>
              </a:rPr>
              <a:t>s?</a:t>
            </a:r>
            <a:endParaRPr lang="en-US" sz="4200" b="1" dirty="0">
              <a:solidFill>
                <a:schemeClr val="bg1">
                  <a:lumMod val="50000"/>
                </a:schemeClr>
              </a:solidFill>
              <a:latin typeface="Calibri" pitchFamily="-106" charset="0"/>
            </a:endParaRPr>
          </a:p>
        </p:txBody>
      </p:sp>
      <p:sp>
        <p:nvSpPr>
          <p:cNvPr id="27" name="Text Box 52"/>
          <p:cNvSpPr txBox="1">
            <a:spLocks noChangeArrowheads="1"/>
          </p:cNvSpPr>
          <p:nvPr/>
        </p:nvSpPr>
        <p:spPr bwMode="auto">
          <a:xfrm>
            <a:off x="6075948" y="1195819"/>
            <a:ext cx="2839452" cy="52322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solidFill>
                  <a:srgbClr val="0A8E12"/>
                </a:solidFill>
                <a:latin typeface="Cambria" pitchFamily="18" charset="0"/>
              </a:rPr>
              <a:t>A list comprehension by </a:t>
            </a:r>
            <a:r>
              <a:rPr lang="en-US" sz="1400" b="1" i="1" u="sng" dirty="0">
                <a:solidFill>
                  <a:srgbClr val="0A8E12"/>
                </a:solidFill>
                <a:latin typeface="Cambria" pitchFamily="18" charset="0"/>
              </a:rPr>
              <a:t>any</a:t>
            </a:r>
            <a:r>
              <a:rPr lang="en-US" sz="1400" dirty="0">
                <a:solidFill>
                  <a:srgbClr val="0A8E12"/>
                </a:solidFill>
                <a:latin typeface="Cambria" pitchFamily="18" charset="0"/>
              </a:rPr>
              <a:t> other name would be </a:t>
            </a:r>
            <a:r>
              <a:rPr lang="en-US" sz="1400" dirty="0" smtClean="0">
                <a:solidFill>
                  <a:srgbClr val="0A8E12"/>
                </a:solidFill>
                <a:latin typeface="Cambria" pitchFamily="18" charset="0"/>
              </a:rPr>
              <a:t>even sweeter…</a:t>
            </a:r>
            <a:endParaRPr lang="en-US" sz="1400" dirty="0">
              <a:solidFill>
                <a:srgbClr val="0A8E12"/>
              </a:solidFill>
              <a:latin typeface="Cambria" pitchFamily="18" charset="0"/>
            </a:endParaRPr>
          </a:p>
        </p:txBody>
      </p:sp>
      <p:grpSp>
        <p:nvGrpSpPr>
          <p:cNvPr id="28" name="Group 38"/>
          <p:cNvGrpSpPr>
            <a:grpSpLocks/>
          </p:cNvGrpSpPr>
          <p:nvPr>
            <p:custDataLst>
              <p:tags r:id="rId3"/>
            </p:custDataLst>
          </p:nvPr>
        </p:nvGrpSpPr>
        <p:grpSpPr bwMode="auto">
          <a:xfrm>
            <a:off x="8458200" y="1524000"/>
            <a:ext cx="471805" cy="587981"/>
            <a:chOff x="2928" y="1051"/>
            <a:chExt cx="840" cy="957"/>
          </a:xfrm>
        </p:grpSpPr>
        <p:sp>
          <p:nvSpPr>
            <p:cNvPr id="29" name="Freeform 39"/>
            <p:cNvSpPr>
              <a:spLocks/>
            </p:cNvSpPr>
            <p:nvPr>
              <p:custDataLst>
                <p:tags r:id="rId4"/>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0" name="Oval 40"/>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1" name="Oval 41"/>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2" name="Oval 42"/>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 name="Oval 43"/>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 name="Oval 44"/>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 name="Oval 45"/>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3" name="Oval 46"/>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 name="AutoShape 47"/>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5" name="Freeform 48"/>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6" name="Freeform 49"/>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7" name="Freeform 50"/>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8" name="Freeform 51"/>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6" name="Right Arrow 35"/>
          <p:cNvSpPr/>
          <p:nvPr/>
        </p:nvSpPr>
        <p:spPr bwMode="auto">
          <a:xfrm rot="16200000">
            <a:off x="3844864" y="5981367"/>
            <a:ext cx="609600" cy="597568"/>
          </a:xfrm>
          <a:prstGeom prst="rightArrow">
            <a:avLst/>
          </a:prstGeom>
          <a:solidFill>
            <a:srgbClr val="CCFFCC"/>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34891981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custDataLst>
              <p:tags r:id="rId1"/>
            </p:custDataLst>
          </p:nvPr>
        </p:nvSpPr>
        <p:spPr bwMode="auto">
          <a:xfrm>
            <a:off x="356936" y="1969168"/>
            <a:ext cx="5232400" cy="738664"/>
          </a:xfrm>
          <a:prstGeom prst="rect">
            <a:avLst/>
          </a:prstGeom>
          <a:solidFill>
            <a:srgbClr val="CCFFCC"/>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a:latin typeface="Cambria" pitchFamily="18" charset="0"/>
              </a:rPr>
              <a:t>List </a:t>
            </a:r>
            <a:r>
              <a:rPr lang="en-US" sz="4200" dirty="0" smtClean="0">
                <a:latin typeface="Cambria" pitchFamily="18" charset="0"/>
              </a:rPr>
              <a:t>Comprehensions?</a:t>
            </a:r>
            <a:endParaRPr lang="en-US" sz="4200" dirty="0">
              <a:latin typeface="Cambria" pitchFamily="18" charset="0"/>
            </a:endParaRPr>
          </a:p>
        </p:txBody>
      </p:sp>
      <p:sp>
        <p:nvSpPr>
          <p:cNvPr id="35" name="Text Box 10"/>
          <p:cNvSpPr txBox="1">
            <a:spLocks noChangeArrowheads="1"/>
          </p:cNvSpPr>
          <p:nvPr>
            <p:custDataLst>
              <p:tags r:id="rId2"/>
            </p:custDataLst>
          </p:nvPr>
        </p:nvSpPr>
        <p:spPr bwMode="auto">
          <a:xfrm>
            <a:off x="304800" y="457200"/>
            <a:ext cx="8534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65000"/>
                  </a:schemeClr>
                </a:solidFill>
                <a:latin typeface="Courier New" pitchFamily="1" charset="0"/>
              </a:rPr>
              <a:t>&gt;&gt;&gt;</a:t>
            </a:r>
            <a:r>
              <a:rPr lang="en-US" sz="3200" b="1" dirty="0">
                <a:latin typeface="Courier New" pitchFamily="1" charset="0"/>
              </a:rPr>
              <a:t> [ 2*x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CA770E"/>
                </a:solidFill>
                <a:latin typeface="Courier New" pitchFamily="1" charset="0"/>
              </a:rPr>
              <a:t>in</a:t>
            </a:r>
            <a:r>
              <a:rPr lang="en-US" sz="3200" b="1" dirty="0">
                <a:latin typeface="Courier New" pitchFamily="1" charset="0"/>
              </a:rPr>
              <a:t> [0,1,2,3,4,5] </a:t>
            </a:r>
            <a:r>
              <a:rPr lang="en-US" sz="3200" b="1" dirty="0" smtClean="0">
                <a:latin typeface="Courier New" pitchFamily="1" charset="0"/>
              </a:rPr>
              <a:t>]</a:t>
            </a:r>
            <a:endParaRPr lang="en-US" sz="3200" b="1" dirty="0">
              <a:latin typeface="Courier New" pitchFamily="1" charset="0"/>
            </a:endParaRPr>
          </a:p>
          <a:p>
            <a:r>
              <a:rPr lang="en-US" sz="3200" b="1" dirty="0">
                <a:latin typeface="Courier New" pitchFamily="1" charset="0"/>
              </a:rPr>
              <a:t>[0, 2, 4, 6, 8, 10]</a:t>
            </a:r>
          </a:p>
        </p:txBody>
      </p:sp>
      <p:pic>
        <p:nvPicPr>
          <p:cNvPr id="51" name="Picture 3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16316" y="2614530"/>
            <a:ext cx="2646947" cy="3970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8"/>
          <p:cNvPicPr>
            <a:picLocks noChangeAspect="1" noChangeArrowheads="1"/>
          </p:cNvPicPr>
          <p:nvPr/>
        </p:nvPicPr>
        <p:blipFill>
          <a:blip r:embed="rId19">
            <a:extLst>
              <a:ext uri="{28A0092B-C50C-407E-A947-70E740481C1C}">
                <a14:useLocalDpi xmlns:a14="http://schemas.microsoft.com/office/drawing/2010/main" val="0"/>
              </a:ext>
            </a:extLst>
          </a:blip>
          <a:srcRect l="17635" t="45973" r="29459" b="21812"/>
          <a:stretch>
            <a:fillRect/>
          </a:stretch>
        </p:blipFill>
        <p:spPr bwMode="auto">
          <a:xfrm>
            <a:off x="609600" y="4343400"/>
            <a:ext cx="5029200" cy="1828800"/>
          </a:xfrm>
          <a:prstGeom prst="rect">
            <a:avLst/>
          </a:prstGeom>
          <a:noFill/>
          <a:ln w="28575">
            <a:solidFill>
              <a:srgbClr val="0A8E1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ounded Rectangle 1"/>
          <p:cNvSpPr>
            <a:spLocks noChangeArrowheads="1"/>
          </p:cNvSpPr>
          <p:nvPr/>
        </p:nvSpPr>
        <p:spPr bwMode="auto">
          <a:xfrm>
            <a:off x="3448050" y="5334000"/>
            <a:ext cx="1885950" cy="381000"/>
          </a:xfrm>
          <a:prstGeom prst="roundRect">
            <a:avLst>
              <a:gd name="adj" fmla="val 16667"/>
            </a:avLst>
          </a:prstGeom>
          <a:noFill/>
          <a:ln w="38100" algn="ctr">
            <a:solidFill>
              <a:srgbClr val="0A8E12"/>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4" name="Text Box 38"/>
          <p:cNvSpPr txBox="1">
            <a:spLocks noChangeArrowheads="1"/>
          </p:cNvSpPr>
          <p:nvPr/>
        </p:nvSpPr>
        <p:spPr bwMode="auto">
          <a:xfrm rot="-1191895">
            <a:off x="977099" y="3666966"/>
            <a:ext cx="4669332" cy="738188"/>
          </a:xfrm>
          <a:prstGeom prst="rect">
            <a:avLst/>
          </a:prstGeom>
          <a:solidFill>
            <a:srgbClr val="CCFFCC"/>
          </a:solidFill>
          <a:ln w="12700">
            <a:solidFill>
              <a:srgbClr val="0A8E12"/>
            </a:solidFill>
            <a:miter lim="800000"/>
            <a:headEnd/>
            <a:tailEnd/>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i="1" dirty="0" err="1" smtClean="0">
                <a:solidFill>
                  <a:srgbClr val="0A8E12"/>
                </a:solidFill>
                <a:latin typeface="Calibri" pitchFamily="-106" charset="0"/>
              </a:rPr>
              <a:t>FunLists</a:t>
            </a:r>
            <a:r>
              <a:rPr lang="en-US" sz="4200" b="1" i="1" dirty="0" smtClean="0">
                <a:solidFill>
                  <a:srgbClr val="0A8E12"/>
                </a:solidFill>
                <a:latin typeface="Calibri" pitchFamily="-106" charset="0"/>
              </a:rPr>
              <a:t>!</a:t>
            </a:r>
            <a:endParaRPr lang="en-US" sz="4200" b="1" i="1" dirty="0">
              <a:solidFill>
                <a:srgbClr val="0A8E12"/>
              </a:solidFill>
              <a:latin typeface="Calibri" pitchFamily="-106" charset="0"/>
            </a:endParaRPr>
          </a:p>
        </p:txBody>
      </p:sp>
      <p:sp>
        <p:nvSpPr>
          <p:cNvPr id="25" name="Text Box 38"/>
          <p:cNvSpPr txBox="1">
            <a:spLocks noChangeArrowheads="1"/>
          </p:cNvSpPr>
          <p:nvPr/>
        </p:nvSpPr>
        <p:spPr bwMode="auto">
          <a:xfrm rot="-1191895">
            <a:off x="672380" y="2828752"/>
            <a:ext cx="4669332" cy="738664"/>
          </a:xfrm>
          <a:prstGeom prst="rect">
            <a:avLst/>
          </a:prstGeom>
          <a:solidFill>
            <a:srgbClr val="CCFFCC"/>
          </a:solidFill>
          <a:ln w="12700">
            <a:solidFill>
              <a:srgbClr val="0A8E12"/>
            </a:solidFill>
            <a:miter lim="800000"/>
            <a:headEnd/>
            <a:tailEnd/>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err="1" smtClean="0">
                <a:solidFill>
                  <a:schemeClr val="bg1">
                    <a:lumMod val="50000"/>
                  </a:schemeClr>
                </a:solidFill>
                <a:latin typeface="Calibri" pitchFamily="-106" charset="0"/>
              </a:rPr>
              <a:t>Datafuncs</a:t>
            </a:r>
            <a:r>
              <a:rPr lang="en-US" sz="4200" b="1" dirty="0" smtClean="0">
                <a:solidFill>
                  <a:schemeClr val="bg1">
                    <a:lumMod val="50000"/>
                  </a:schemeClr>
                </a:solidFill>
                <a:latin typeface="Calibri" pitchFamily="-106" charset="0"/>
              </a:rPr>
              <a:t>?</a:t>
            </a:r>
            <a:endParaRPr lang="en-US" sz="4200" b="1" dirty="0">
              <a:solidFill>
                <a:schemeClr val="bg1">
                  <a:lumMod val="50000"/>
                </a:schemeClr>
              </a:solidFill>
              <a:latin typeface="Calibri" pitchFamily="-106" charset="0"/>
            </a:endParaRPr>
          </a:p>
        </p:txBody>
      </p:sp>
      <p:sp>
        <p:nvSpPr>
          <p:cNvPr id="26" name="Text Box 38"/>
          <p:cNvSpPr txBox="1">
            <a:spLocks noChangeArrowheads="1"/>
          </p:cNvSpPr>
          <p:nvPr/>
        </p:nvSpPr>
        <p:spPr bwMode="auto">
          <a:xfrm rot="-1191895">
            <a:off x="347721" y="1969407"/>
            <a:ext cx="4669332" cy="738187"/>
          </a:xfrm>
          <a:prstGeom prst="rect">
            <a:avLst/>
          </a:prstGeom>
          <a:solidFill>
            <a:srgbClr val="CCFFCC"/>
          </a:solidFill>
          <a:ln w="12700">
            <a:solidFill>
              <a:srgbClr val="0A8E12"/>
            </a:solidFill>
            <a:miter lim="800000"/>
            <a:headEnd/>
            <a:tailEnd/>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solidFill>
                  <a:schemeClr val="bg1">
                    <a:lumMod val="50000"/>
                  </a:schemeClr>
                </a:solidFill>
                <a:latin typeface="Calibri" pitchFamily="-106" charset="0"/>
              </a:rPr>
              <a:t>Google </a:t>
            </a:r>
            <a:r>
              <a:rPr lang="en-US" sz="4200" b="1" dirty="0" smtClean="0">
                <a:solidFill>
                  <a:srgbClr val="0A8E12"/>
                </a:solidFill>
                <a:latin typeface="Courier New" pitchFamily="49" charset="0"/>
                <a:cs typeface="Courier New" pitchFamily="49" charset="0"/>
              </a:rPr>
              <a:t>map</a:t>
            </a:r>
            <a:r>
              <a:rPr lang="en-US" sz="4200" b="1" dirty="0" smtClean="0">
                <a:solidFill>
                  <a:schemeClr val="bg1">
                    <a:lumMod val="50000"/>
                  </a:schemeClr>
                </a:solidFill>
                <a:latin typeface="Calibri" pitchFamily="-106" charset="0"/>
              </a:rPr>
              <a:t>s?</a:t>
            </a:r>
            <a:endParaRPr lang="en-US" sz="4200" b="1" dirty="0">
              <a:solidFill>
                <a:schemeClr val="bg1">
                  <a:lumMod val="50000"/>
                </a:schemeClr>
              </a:solidFill>
              <a:latin typeface="Calibri" pitchFamily="-106" charset="0"/>
            </a:endParaRPr>
          </a:p>
        </p:txBody>
      </p:sp>
      <p:sp>
        <p:nvSpPr>
          <p:cNvPr id="27" name="Text Box 52"/>
          <p:cNvSpPr txBox="1">
            <a:spLocks noChangeArrowheads="1"/>
          </p:cNvSpPr>
          <p:nvPr/>
        </p:nvSpPr>
        <p:spPr bwMode="auto">
          <a:xfrm>
            <a:off x="6075948" y="1195819"/>
            <a:ext cx="2839452" cy="52322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solidFill>
                  <a:srgbClr val="0A8E12"/>
                </a:solidFill>
                <a:latin typeface="Cambria" pitchFamily="18" charset="0"/>
              </a:rPr>
              <a:t>A list comprehension by </a:t>
            </a:r>
            <a:r>
              <a:rPr lang="en-US" sz="1400" b="1" i="1" u="sng" dirty="0">
                <a:solidFill>
                  <a:srgbClr val="0A8E12"/>
                </a:solidFill>
                <a:latin typeface="Cambria" pitchFamily="18" charset="0"/>
              </a:rPr>
              <a:t>any</a:t>
            </a:r>
            <a:r>
              <a:rPr lang="en-US" sz="1400" dirty="0">
                <a:solidFill>
                  <a:srgbClr val="0A8E12"/>
                </a:solidFill>
                <a:latin typeface="Cambria" pitchFamily="18" charset="0"/>
              </a:rPr>
              <a:t> other name would be </a:t>
            </a:r>
            <a:r>
              <a:rPr lang="en-US" sz="1400" dirty="0" smtClean="0">
                <a:solidFill>
                  <a:srgbClr val="0A8E12"/>
                </a:solidFill>
                <a:latin typeface="Cambria" pitchFamily="18" charset="0"/>
              </a:rPr>
              <a:t>even sweeter…</a:t>
            </a:r>
            <a:endParaRPr lang="en-US" sz="1400" dirty="0">
              <a:solidFill>
                <a:srgbClr val="0A8E12"/>
              </a:solidFill>
              <a:latin typeface="Cambria" pitchFamily="18" charset="0"/>
            </a:endParaRPr>
          </a:p>
        </p:txBody>
      </p:sp>
      <p:grpSp>
        <p:nvGrpSpPr>
          <p:cNvPr id="28" name="Group 38"/>
          <p:cNvGrpSpPr>
            <a:grpSpLocks/>
          </p:cNvGrpSpPr>
          <p:nvPr>
            <p:custDataLst>
              <p:tags r:id="rId3"/>
            </p:custDataLst>
          </p:nvPr>
        </p:nvGrpSpPr>
        <p:grpSpPr bwMode="auto">
          <a:xfrm>
            <a:off x="8458200" y="1524000"/>
            <a:ext cx="471805" cy="587981"/>
            <a:chOff x="2928" y="1051"/>
            <a:chExt cx="840" cy="957"/>
          </a:xfrm>
        </p:grpSpPr>
        <p:sp>
          <p:nvSpPr>
            <p:cNvPr id="29" name="Freeform 39"/>
            <p:cNvSpPr>
              <a:spLocks/>
            </p:cNvSpPr>
            <p:nvPr>
              <p:custDataLst>
                <p:tags r:id="rId4"/>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0" name="Oval 40"/>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1" name="Oval 41"/>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2" name="Oval 42"/>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 name="Oval 43"/>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 name="Oval 44"/>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 name="Oval 45"/>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3" name="Oval 46"/>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 name="AutoShape 47"/>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5" name="Freeform 48"/>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6" name="Freeform 49"/>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7" name="Freeform 50"/>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8" name="Freeform 51"/>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6" name="Right Arrow 35"/>
          <p:cNvSpPr/>
          <p:nvPr/>
        </p:nvSpPr>
        <p:spPr bwMode="auto">
          <a:xfrm rot="16200000">
            <a:off x="3844864" y="5981367"/>
            <a:ext cx="609600" cy="597568"/>
          </a:xfrm>
          <a:prstGeom prst="rightArrow">
            <a:avLst/>
          </a:prstGeom>
          <a:solidFill>
            <a:srgbClr val="CCFFCC"/>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2" name="Picture 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28600" y="258649"/>
            <a:ext cx="7770567" cy="2828810"/>
          </a:xfrm>
          <a:prstGeom prst="rect">
            <a:avLst/>
          </a:prstGeom>
          <a:ln w="76200">
            <a:solidFill>
              <a:srgbClr val="C00000"/>
            </a:solidFill>
          </a:ln>
        </p:spPr>
      </p:pic>
      <p:sp>
        <p:nvSpPr>
          <p:cNvPr id="3" name="Left Arrow 2"/>
          <p:cNvSpPr/>
          <p:nvPr/>
        </p:nvSpPr>
        <p:spPr bwMode="auto">
          <a:xfrm rot="19247531">
            <a:off x="6246820" y="788694"/>
            <a:ext cx="669234" cy="348574"/>
          </a:xfrm>
          <a:prstGeom prst="leftArrow">
            <a:avLst/>
          </a:prstGeom>
          <a:solidFill>
            <a:srgbClr val="C00000"/>
          </a:solidFill>
          <a:ln w="31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 name="Left Arrow 36"/>
          <p:cNvSpPr/>
          <p:nvPr/>
        </p:nvSpPr>
        <p:spPr bwMode="auto">
          <a:xfrm rot="20171558">
            <a:off x="6731995" y="1530182"/>
            <a:ext cx="629031" cy="513563"/>
          </a:xfrm>
          <a:prstGeom prst="leftArrow">
            <a:avLst/>
          </a:prstGeom>
          <a:solidFill>
            <a:schemeClr val="bg1"/>
          </a:solidFill>
          <a:ln w="31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mc:AlternateContent xmlns:mc="http://schemas.openxmlformats.org/markup-compatibility/2006">
        <mc:Choice xmlns:p14="http://schemas.microsoft.com/office/powerpoint/2010/main" Requires="p14">
          <p:contentPart p14:bwMode="auto" r:id="rId21">
            <p14:nvContentPartPr>
              <p14:cNvPr id="5" name="Ink 4"/>
              <p14:cNvContentPartPr/>
              <p14:nvPr/>
            </p14:nvContentPartPr>
            <p14:xfrm>
              <a:off x="5508000" y="2099520"/>
              <a:ext cx="960120" cy="61200"/>
            </p14:xfrm>
          </p:contentPart>
        </mc:Choice>
        <mc:Fallback>
          <p:pic>
            <p:nvPicPr>
              <p:cNvPr id="5" name="Ink 4"/>
              <p:cNvPicPr/>
              <p:nvPr/>
            </p:nvPicPr>
            <p:blipFill>
              <a:blip r:embed="rId22"/>
              <a:stretch>
                <a:fillRect/>
              </a:stretch>
            </p:blipFill>
            <p:spPr>
              <a:xfrm>
                <a:off x="5494680" y="2085840"/>
                <a:ext cx="986760" cy="77400"/>
              </a:xfrm>
              <a:prstGeom prst="rect">
                <a:avLst/>
              </a:prstGeom>
            </p:spPr>
          </p:pic>
        </mc:Fallback>
      </mc:AlternateContent>
    </p:spTree>
    <p:extLst>
      <p:ext uri="{BB962C8B-B14F-4D97-AF65-F5344CB8AC3E}">
        <p14:creationId xmlns:p14="http://schemas.microsoft.com/office/powerpoint/2010/main" val="29018185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custDataLst>
              <p:tags r:id="rId1"/>
            </p:custDataLst>
          </p:nvPr>
        </p:nvSpPr>
        <p:spPr bwMode="auto">
          <a:xfrm>
            <a:off x="1568450" y="228600"/>
            <a:ext cx="612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Syntax ?!</a:t>
            </a:r>
            <a:endParaRPr lang="en-US" sz="4200" dirty="0">
              <a:latin typeface="Cambria" pitchFamily="18" charset="0"/>
              <a:cs typeface="Times New Roman" pitchFamily="1" charset="0"/>
            </a:endParaRPr>
          </a:p>
        </p:txBody>
      </p:sp>
      <p:sp>
        <p:nvSpPr>
          <p:cNvPr id="4" name="Rectangle 3"/>
          <p:cNvSpPr/>
          <p:nvPr/>
        </p:nvSpPr>
        <p:spPr>
          <a:xfrm>
            <a:off x="4565416" y="5894148"/>
            <a:ext cx="3562164" cy="738664"/>
          </a:xfrm>
          <a:prstGeom prst="rect">
            <a:avLst/>
          </a:prstGeom>
        </p:spPr>
        <p:txBody>
          <a:bodyPr wrap="square">
            <a:spAutoFit/>
          </a:bodyPr>
          <a:lstStyle/>
          <a:p>
            <a:r>
              <a:rPr lang="en-US" sz="2100" dirty="0" smtClean="0">
                <a:solidFill>
                  <a:srgbClr val="000000"/>
                </a:solidFill>
                <a:latin typeface="Cambria" pitchFamily="18" charset="0"/>
                <a:cs typeface="Times New Roman" pitchFamily="1" charset="0"/>
              </a:rPr>
              <a:t>a (frustrated!) rendering of an unfamiliar math problem</a:t>
            </a:r>
            <a:endParaRPr lang="en-US" dirty="0"/>
          </a:p>
        </p:txBody>
      </p:sp>
      <p:sp>
        <p:nvSpPr>
          <p:cNvPr id="5" name="Text Box 10"/>
          <p:cNvSpPr txBox="1">
            <a:spLocks noChangeArrowheads="1"/>
          </p:cNvSpPr>
          <p:nvPr>
            <p:custDataLst>
              <p:tags r:id="rId2"/>
            </p:custDataLst>
          </p:nvPr>
        </p:nvSpPr>
        <p:spPr bwMode="auto">
          <a:xfrm>
            <a:off x="365125" y="1295400"/>
            <a:ext cx="8534400" cy="1077218"/>
          </a:xfrm>
          <a:prstGeom prst="rect">
            <a:avLst/>
          </a:prstGeom>
          <a:solidFill>
            <a:srgbClr val="FAEFD2"/>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65000"/>
                  </a:schemeClr>
                </a:solidFill>
                <a:latin typeface="Courier New" pitchFamily="1" charset="0"/>
              </a:rPr>
              <a:t>&gt;&gt;&gt;</a:t>
            </a:r>
            <a:r>
              <a:rPr lang="en-US" sz="3200" b="1" dirty="0">
                <a:latin typeface="Courier New" pitchFamily="1" charset="0"/>
              </a:rPr>
              <a:t> [ 2*x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CA770E"/>
                </a:solidFill>
                <a:latin typeface="Courier New" pitchFamily="1" charset="0"/>
              </a:rPr>
              <a:t>in</a:t>
            </a:r>
            <a:r>
              <a:rPr lang="en-US" sz="3200" b="1" dirty="0">
                <a:latin typeface="Courier New" pitchFamily="1" charset="0"/>
              </a:rPr>
              <a:t> [0,1,2,3,4,5] </a:t>
            </a:r>
            <a:r>
              <a:rPr lang="en-US" sz="3200" b="1" dirty="0" smtClean="0">
                <a:latin typeface="Courier New" pitchFamily="1" charset="0"/>
              </a:rPr>
              <a:t>]</a:t>
            </a:r>
            <a:endParaRPr lang="en-US" sz="3200" b="1" dirty="0">
              <a:latin typeface="Courier New" pitchFamily="1" charset="0"/>
            </a:endParaRPr>
          </a:p>
          <a:p>
            <a:r>
              <a:rPr lang="en-US" sz="3200" b="1" dirty="0">
                <a:solidFill>
                  <a:schemeClr val="bg1">
                    <a:lumMod val="50000"/>
                  </a:schemeClr>
                </a:solidFill>
                <a:latin typeface="Courier New" pitchFamily="1" charset="0"/>
              </a:rPr>
              <a:t>[0, 2, 4, 6, 8, 10]</a:t>
            </a:r>
          </a:p>
        </p:txBody>
      </p:sp>
      <p:sp>
        <p:nvSpPr>
          <p:cNvPr id="3" name="TextBox 2"/>
          <p:cNvSpPr txBox="1"/>
          <p:nvPr/>
        </p:nvSpPr>
        <p:spPr>
          <a:xfrm>
            <a:off x="4743636" y="2743200"/>
            <a:ext cx="2667000" cy="461665"/>
          </a:xfrm>
          <a:prstGeom prst="rect">
            <a:avLst/>
          </a:prstGeom>
          <a:noFill/>
        </p:spPr>
        <p:txBody>
          <a:bodyPr wrap="square" rtlCol="0">
            <a:spAutoFit/>
          </a:bodyPr>
          <a:lstStyle/>
          <a:p>
            <a:r>
              <a:rPr lang="en-US" dirty="0" smtClean="0">
                <a:latin typeface="Calibri" panose="020F0502020204030204" pitchFamily="34" charset="0"/>
              </a:rPr>
              <a:t>at first…</a:t>
            </a:r>
            <a:endParaRPr lang="en-US" dirty="0">
              <a:latin typeface="Calibri" panose="020F0502020204030204" pitchFamily="34" charset="0"/>
            </a:endParaRPr>
          </a:p>
        </p:txBody>
      </p:sp>
      <p:sp>
        <p:nvSpPr>
          <p:cNvPr id="8" name="TextBox 7"/>
          <p:cNvSpPr txBox="1"/>
          <p:nvPr/>
        </p:nvSpPr>
        <p:spPr>
          <a:xfrm>
            <a:off x="5267418" y="3436203"/>
            <a:ext cx="3343182" cy="830997"/>
          </a:xfrm>
          <a:prstGeom prst="rect">
            <a:avLst/>
          </a:prstGeom>
          <a:solidFill>
            <a:srgbClr val="FAEFD2"/>
          </a:solidFill>
        </p:spPr>
        <p:txBody>
          <a:bodyPr wrap="square" rtlCol="0">
            <a:spAutoFit/>
          </a:bodyPr>
          <a:lstStyle/>
          <a:p>
            <a:pPr algn="ctr"/>
            <a:r>
              <a:rPr lang="en-US" dirty="0" smtClean="0">
                <a:latin typeface="Cambria" panose="02040503050406030204" pitchFamily="18" charset="0"/>
              </a:rPr>
              <a:t>a jumble of characters and random other stuff</a:t>
            </a:r>
            <a:endParaRPr lang="en-US" dirty="0">
              <a:latin typeface="Cambria" panose="02040503050406030204" pitchFamily="18" charset="0"/>
            </a:endParaRPr>
          </a:p>
        </p:txBody>
      </p:sp>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1469160" y="937800"/>
              <a:ext cx="7511760" cy="629640"/>
            </p14:xfrm>
          </p:contentPart>
        </mc:Choice>
        <mc:Fallback>
          <p:pic>
            <p:nvPicPr>
              <p:cNvPr id="2" name="Ink 1"/>
              <p:cNvPicPr/>
              <p:nvPr/>
            </p:nvPicPr>
            <p:blipFill>
              <a:blip r:embed="rId5"/>
              <a:stretch>
                <a:fillRect/>
              </a:stretch>
            </p:blipFill>
            <p:spPr>
              <a:xfrm>
                <a:off x="1455840" y="924120"/>
                <a:ext cx="7529400" cy="647640"/>
              </a:xfrm>
              <a:prstGeom prst="rect">
                <a:avLst/>
              </a:prstGeom>
            </p:spPr>
          </p:pic>
        </mc:Fallback>
      </mc:AlternateContent>
    </p:spTree>
    <p:extLst>
      <p:ext uri="{BB962C8B-B14F-4D97-AF65-F5344CB8AC3E}">
        <p14:creationId xmlns:p14="http://schemas.microsoft.com/office/powerpoint/2010/main" val="40878866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custDataLst>
              <p:tags r:id="rId1"/>
            </p:custDataLst>
          </p:nvPr>
        </p:nvSpPr>
        <p:spPr bwMode="auto">
          <a:xfrm>
            <a:off x="1568450" y="228600"/>
            <a:ext cx="612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Syntax ?!</a:t>
            </a:r>
            <a:endParaRPr lang="en-US" sz="4200" dirty="0">
              <a:latin typeface="Cambria" pitchFamily="18" charset="0"/>
              <a:cs typeface="Times New Roman" pitchFamily="1" charset="0"/>
            </a:endParaRPr>
          </a:p>
        </p:txBody>
      </p:sp>
      <p:sp>
        <p:nvSpPr>
          <p:cNvPr id="4" name="Rectangle 3"/>
          <p:cNvSpPr/>
          <p:nvPr/>
        </p:nvSpPr>
        <p:spPr>
          <a:xfrm>
            <a:off x="4565416" y="5894148"/>
            <a:ext cx="3562164" cy="738664"/>
          </a:xfrm>
          <a:prstGeom prst="rect">
            <a:avLst/>
          </a:prstGeom>
        </p:spPr>
        <p:txBody>
          <a:bodyPr wrap="square">
            <a:spAutoFit/>
          </a:bodyPr>
          <a:lstStyle/>
          <a:p>
            <a:r>
              <a:rPr lang="en-US" sz="2100" dirty="0" smtClean="0">
                <a:solidFill>
                  <a:srgbClr val="000000"/>
                </a:solidFill>
                <a:latin typeface="Cambria" pitchFamily="18" charset="0"/>
                <a:cs typeface="Times New Roman" pitchFamily="1" charset="0"/>
              </a:rPr>
              <a:t>a (frustrated!) rendering of an unfamiliar math problem</a:t>
            </a:r>
            <a:endParaRPr lang="en-US" dirty="0"/>
          </a:p>
        </p:txBody>
      </p:sp>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12691" t="38114" r="66407" b="36137"/>
          <a:stretch/>
        </p:blipFill>
        <p:spPr bwMode="auto">
          <a:xfrm rot="5400000">
            <a:off x="895275" y="3146736"/>
            <a:ext cx="3505200" cy="3466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10"/>
          <p:cNvSpPr txBox="1">
            <a:spLocks noChangeArrowheads="1"/>
          </p:cNvSpPr>
          <p:nvPr>
            <p:custDataLst>
              <p:tags r:id="rId2"/>
            </p:custDataLst>
          </p:nvPr>
        </p:nvSpPr>
        <p:spPr bwMode="auto">
          <a:xfrm>
            <a:off x="365125" y="1295400"/>
            <a:ext cx="8534400" cy="1077218"/>
          </a:xfrm>
          <a:prstGeom prst="rect">
            <a:avLst/>
          </a:prstGeom>
          <a:solidFill>
            <a:srgbClr val="FAEFD2"/>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65000"/>
                  </a:schemeClr>
                </a:solidFill>
                <a:latin typeface="Courier New" pitchFamily="1" charset="0"/>
              </a:rPr>
              <a:t>&gt;&gt;&gt;</a:t>
            </a:r>
            <a:r>
              <a:rPr lang="en-US" sz="3200" b="1" dirty="0">
                <a:latin typeface="Courier New" pitchFamily="1" charset="0"/>
              </a:rPr>
              <a:t> [ 2*x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CA770E"/>
                </a:solidFill>
                <a:latin typeface="Courier New" pitchFamily="1" charset="0"/>
              </a:rPr>
              <a:t>in</a:t>
            </a:r>
            <a:r>
              <a:rPr lang="en-US" sz="3200" b="1" dirty="0">
                <a:latin typeface="Courier New" pitchFamily="1" charset="0"/>
              </a:rPr>
              <a:t> [0,1,2,3,4,5] </a:t>
            </a:r>
            <a:r>
              <a:rPr lang="en-US" sz="3200" b="1" dirty="0" smtClean="0">
                <a:latin typeface="Courier New" pitchFamily="1" charset="0"/>
              </a:rPr>
              <a:t>]</a:t>
            </a:r>
            <a:endParaRPr lang="en-US" sz="3200" b="1" dirty="0">
              <a:latin typeface="Courier New" pitchFamily="1" charset="0"/>
            </a:endParaRPr>
          </a:p>
          <a:p>
            <a:r>
              <a:rPr lang="en-US" sz="3200" b="1" dirty="0">
                <a:solidFill>
                  <a:schemeClr val="bg1">
                    <a:lumMod val="50000"/>
                  </a:schemeClr>
                </a:solidFill>
                <a:latin typeface="Courier New" pitchFamily="1" charset="0"/>
              </a:rPr>
              <a:t>[0, 2, 4, 6, 8, 10]</a:t>
            </a:r>
          </a:p>
        </p:txBody>
      </p:sp>
      <p:sp>
        <p:nvSpPr>
          <p:cNvPr id="3" name="TextBox 2"/>
          <p:cNvSpPr txBox="1"/>
          <p:nvPr/>
        </p:nvSpPr>
        <p:spPr>
          <a:xfrm>
            <a:off x="4743636" y="2743200"/>
            <a:ext cx="2667000" cy="461665"/>
          </a:xfrm>
          <a:prstGeom prst="rect">
            <a:avLst/>
          </a:prstGeom>
          <a:noFill/>
        </p:spPr>
        <p:txBody>
          <a:bodyPr wrap="square" rtlCol="0">
            <a:spAutoFit/>
          </a:bodyPr>
          <a:lstStyle/>
          <a:p>
            <a:r>
              <a:rPr lang="en-US" dirty="0" smtClean="0">
                <a:latin typeface="Calibri" panose="020F0502020204030204" pitchFamily="34" charset="0"/>
              </a:rPr>
              <a:t>at first…</a:t>
            </a:r>
            <a:endParaRPr lang="en-US" dirty="0">
              <a:latin typeface="Calibri" panose="020F0502020204030204" pitchFamily="34" charset="0"/>
            </a:endParaRPr>
          </a:p>
        </p:txBody>
      </p:sp>
      <p:sp>
        <p:nvSpPr>
          <p:cNvPr id="8" name="TextBox 7"/>
          <p:cNvSpPr txBox="1"/>
          <p:nvPr/>
        </p:nvSpPr>
        <p:spPr>
          <a:xfrm>
            <a:off x="5267418" y="3436203"/>
            <a:ext cx="3343182" cy="830997"/>
          </a:xfrm>
          <a:prstGeom prst="rect">
            <a:avLst/>
          </a:prstGeom>
          <a:solidFill>
            <a:srgbClr val="FAEFD2"/>
          </a:solidFill>
        </p:spPr>
        <p:txBody>
          <a:bodyPr wrap="square" rtlCol="0">
            <a:spAutoFit/>
          </a:bodyPr>
          <a:lstStyle/>
          <a:p>
            <a:pPr algn="ctr"/>
            <a:r>
              <a:rPr lang="en-US" dirty="0" smtClean="0">
                <a:latin typeface="Cambria" panose="02040503050406030204" pitchFamily="18" charset="0"/>
              </a:rPr>
              <a:t>a jumble of characters and random other stuff</a:t>
            </a:r>
            <a:endParaRPr lang="en-US" dirty="0">
              <a:latin typeface="Cambria" panose="02040503050406030204" pitchFamily="18" charset="0"/>
            </a:endParaRPr>
          </a:p>
        </p:txBody>
      </p:sp>
    </p:spTree>
    <p:extLst>
      <p:ext uri="{BB962C8B-B14F-4D97-AF65-F5344CB8AC3E}">
        <p14:creationId xmlns:p14="http://schemas.microsoft.com/office/powerpoint/2010/main" val="2247274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ounded Rectangle 46"/>
          <p:cNvSpPr/>
          <p:nvPr/>
        </p:nvSpPr>
        <p:spPr bwMode="auto">
          <a:xfrm>
            <a:off x="467380" y="115661"/>
            <a:ext cx="8219420" cy="3084739"/>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 name="Rounded Rectangle 1"/>
          <p:cNvSpPr/>
          <p:nvPr/>
        </p:nvSpPr>
        <p:spPr bwMode="auto">
          <a:xfrm>
            <a:off x="467380" y="3317813"/>
            <a:ext cx="8382000" cy="3276600"/>
          </a:xfrm>
          <a:prstGeom prst="roundRect">
            <a:avLst/>
          </a:prstGeom>
          <a:solidFill>
            <a:schemeClr val="bg1">
              <a:lumMod val="9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Text Box 22"/>
          <p:cNvSpPr txBox="1">
            <a:spLocks noChangeArrowheads="1"/>
          </p:cNvSpPr>
          <p:nvPr>
            <p:custDataLst>
              <p:tags r:id="rId1"/>
            </p:custDataLst>
          </p:nvPr>
        </p:nvSpPr>
        <p:spPr bwMode="auto">
          <a:xfrm>
            <a:off x="886480" y="3657600"/>
            <a:ext cx="3514802" cy="2585323"/>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ts val="0"/>
              </a:spcBef>
            </a:pPr>
            <a:r>
              <a:rPr lang="en-US" sz="1800" b="1" dirty="0" err="1">
                <a:latin typeface="Courier New" panose="02070309020205020404" pitchFamily="49" charset="0"/>
                <a:cs typeface="Courier New" panose="02070309020205020404" pitchFamily="49" charset="0"/>
              </a:rPr>
              <a:t>def</a:t>
            </a:r>
            <a:r>
              <a:rPr lang="en-US" sz="1800" b="1" dirty="0">
                <a:latin typeface="Courier New" panose="02070309020205020404" pitchFamily="49" charset="0"/>
                <a:cs typeface="Courier New" panose="02070309020205020404" pitchFamily="49" charset="0"/>
              </a:rPr>
              <a:t> </a:t>
            </a:r>
            <a:r>
              <a:rPr lang="en-US" sz="1800" b="1" u="sng" dirty="0" err="1">
                <a:latin typeface="Courier New" panose="02070309020205020404" pitchFamily="49" charset="0"/>
                <a:cs typeface="Courier New" panose="02070309020205020404" pitchFamily="49" charset="0"/>
              </a:rPr>
              <a:t>svtree</a:t>
            </a:r>
            <a:r>
              <a:rPr lang="en-US" sz="1800" b="1" dirty="0">
                <a:latin typeface="Courier New" panose="02070309020205020404" pitchFamily="49" charset="0"/>
                <a:cs typeface="Courier New" panose="02070309020205020404" pitchFamily="49" charset="0"/>
              </a:rPr>
              <a:t>( t, levels ):</a:t>
            </a:r>
          </a:p>
          <a:p>
            <a:pPr>
              <a:spcBef>
                <a:spcPts val="0"/>
              </a:spcBef>
            </a:pPr>
            <a:r>
              <a:rPr lang="en-US" sz="1800" b="1" dirty="0">
                <a:latin typeface="Courier New" panose="02070309020205020404" pitchFamily="49" charset="0"/>
                <a:cs typeface="Courier New" panose="02070309020205020404" pitchFamily="49" charset="0"/>
              </a:rPr>
              <a:t>  if </a:t>
            </a:r>
            <a:r>
              <a:rPr lang="en-US" sz="1800" b="1" dirty="0" smtClean="0">
                <a:latin typeface="Courier New" panose="02070309020205020404" pitchFamily="49" charset="0"/>
                <a:cs typeface="Courier New" panose="02070309020205020404" pitchFamily="49" charset="0"/>
              </a:rPr>
              <a:t>levels == 0</a:t>
            </a:r>
            <a:r>
              <a:rPr lang="en-US" sz="1800" b="1" dirty="0">
                <a:latin typeface="Courier New" panose="02070309020205020404" pitchFamily="49" charset="0"/>
                <a:cs typeface="Courier New" panose="02070309020205020404" pitchFamily="49" charset="0"/>
              </a:rPr>
              <a:t>: return</a:t>
            </a:r>
          </a:p>
          <a:p>
            <a:pPr>
              <a:spcBef>
                <a:spcPts val="0"/>
              </a:spcBef>
            </a:pPr>
            <a:r>
              <a:rPr lang="en-US" sz="1800" b="1" dirty="0">
                <a:latin typeface="Courier New" panose="02070309020205020404" pitchFamily="49" charset="0"/>
                <a:cs typeface="Courier New" panose="02070309020205020404" pitchFamily="49" charset="0"/>
              </a:rPr>
              <a:t>  forward( t )</a:t>
            </a:r>
          </a:p>
          <a:p>
            <a:pPr>
              <a:spcBef>
                <a:spcPts val="0"/>
              </a:spcBef>
            </a:pPr>
            <a:r>
              <a:rPr lang="en-US" sz="1800" b="1" dirty="0">
                <a:latin typeface="Courier New" panose="02070309020205020404" pitchFamily="49" charset="0"/>
                <a:cs typeface="Courier New" panose="02070309020205020404" pitchFamily="49" charset="0"/>
              </a:rPr>
              <a:t>  left(30)</a:t>
            </a:r>
          </a:p>
          <a:p>
            <a:pPr>
              <a:spcBef>
                <a:spcPts val="0"/>
              </a:spcBef>
            </a:pPr>
            <a:r>
              <a:rPr lang="en-US" sz="1800" b="1" dirty="0">
                <a:latin typeface="Courier New" panose="02070309020205020404" pitchFamily="49" charset="0"/>
                <a:cs typeface="Courier New" panose="02070309020205020404" pitchFamily="49" charset="0"/>
              </a:rPr>
              <a:t>  </a:t>
            </a:r>
            <a:r>
              <a:rPr lang="en-US" sz="1800" b="1" u="sng" dirty="0" err="1">
                <a:solidFill>
                  <a:srgbClr val="0B04FF"/>
                </a:solidFill>
                <a:latin typeface="Courier New" panose="02070309020205020404" pitchFamily="49" charset="0"/>
                <a:cs typeface="Courier New" panose="02070309020205020404" pitchFamily="49" charset="0"/>
              </a:rPr>
              <a:t>svtree</a:t>
            </a:r>
            <a:r>
              <a:rPr lang="en-US" sz="1800" b="1" dirty="0">
                <a:solidFill>
                  <a:srgbClr val="0B04FF"/>
                </a:solidFill>
                <a:latin typeface="Courier New" panose="02070309020205020404" pitchFamily="49" charset="0"/>
                <a:cs typeface="Courier New" panose="02070309020205020404" pitchFamily="49" charset="0"/>
              </a:rPr>
              <a:t>(t/2, levels-1 )</a:t>
            </a:r>
          </a:p>
          <a:p>
            <a:pPr>
              <a:spcBef>
                <a:spcPts val="0"/>
              </a:spcBef>
            </a:pPr>
            <a:r>
              <a:rPr lang="en-US" sz="1800" b="1" dirty="0">
                <a:latin typeface="Courier New" panose="02070309020205020404" pitchFamily="49" charset="0"/>
                <a:cs typeface="Courier New" panose="02070309020205020404" pitchFamily="49" charset="0"/>
              </a:rPr>
              <a:t>  right(60)</a:t>
            </a:r>
          </a:p>
          <a:p>
            <a:pPr>
              <a:spcBef>
                <a:spcPts val="0"/>
              </a:spcBef>
            </a:pPr>
            <a:r>
              <a:rPr lang="en-US" sz="1800" b="1" dirty="0">
                <a:latin typeface="Courier New" panose="02070309020205020404" pitchFamily="49" charset="0"/>
                <a:cs typeface="Courier New" panose="02070309020205020404" pitchFamily="49" charset="0"/>
              </a:rPr>
              <a:t>  </a:t>
            </a:r>
            <a:r>
              <a:rPr lang="en-US" sz="1800" b="1" u="sng" dirty="0" err="1">
                <a:solidFill>
                  <a:srgbClr val="EA8B00"/>
                </a:solidFill>
                <a:latin typeface="Courier New" panose="02070309020205020404" pitchFamily="49" charset="0"/>
                <a:cs typeface="Courier New" panose="02070309020205020404" pitchFamily="49" charset="0"/>
              </a:rPr>
              <a:t>svtree</a:t>
            </a:r>
            <a:r>
              <a:rPr lang="en-US" sz="1800" b="1" dirty="0">
                <a:solidFill>
                  <a:srgbClr val="EA8B00"/>
                </a:solidFill>
                <a:latin typeface="Courier New" panose="02070309020205020404" pitchFamily="49" charset="0"/>
                <a:cs typeface="Courier New" panose="02070309020205020404" pitchFamily="49" charset="0"/>
              </a:rPr>
              <a:t>(t/2, levels-1 )</a:t>
            </a:r>
          </a:p>
          <a:p>
            <a:pPr>
              <a:spcBef>
                <a:spcPts val="0"/>
              </a:spcBef>
            </a:pPr>
            <a:r>
              <a:rPr lang="en-US" sz="1800" b="1" dirty="0">
                <a:latin typeface="Courier New" panose="02070309020205020404" pitchFamily="49" charset="0"/>
                <a:cs typeface="Courier New" panose="02070309020205020404" pitchFamily="49" charset="0"/>
              </a:rPr>
              <a:t>  left(30)</a:t>
            </a:r>
          </a:p>
          <a:p>
            <a:pPr>
              <a:spcBef>
                <a:spcPts val="0"/>
              </a:spcBef>
            </a:pPr>
            <a:r>
              <a:rPr lang="en-US" sz="1800" b="1" dirty="0">
                <a:latin typeface="Courier New" panose="02070309020205020404" pitchFamily="49" charset="0"/>
                <a:cs typeface="Courier New" panose="02070309020205020404" pitchFamily="49" charset="0"/>
              </a:rPr>
              <a:t>  backward( t )</a:t>
            </a:r>
          </a:p>
        </p:txBody>
      </p:sp>
      <p:cxnSp>
        <p:nvCxnSpPr>
          <p:cNvPr id="4" name="Straight Connector 3"/>
          <p:cNvCxnSpPr/>
          <p:nvPr/>
        </p:nvCxnSpPr>
        <p:spPr bwMode="auto">
          <a:xfrm>
            <a:off x="4650173" y="5042189"/>
            <a:ext cx="1453896" cy="0"/>
          </a:xfrm>
          <a:prstGeom prst="line">
            <a:avLst/>
          </a:prstGeom>
          <a:noFill/>
          <a:ln w="76200" cap="flat" cmpd="sng" algn="ctr">
            <a:solidFill>
              <a:schemeClr val="tx1"/>
            </a:solidFill>
            <a:prstDash val="solid"/>
            <a:round/>
            <a:headEnd type="none" w="med" len="med"/>
            <a:tailEnd type="none" w="med" len="med"/>
          </a:ln>
          <a:effectLst/>
        </p:spPr>
      </p:cxnSp>
      <p:cxnSp>
        <p:nvCxnSpPr>
          <p:cNvPr id="5" name="Straight Connector 4"/>
          <p:cNvCxnSpPr/>
          <p:nvPr/>
        </p:nvCxnSpPr>
        <p:spPr bwMode="auto">
          <a:xfrm flipV="1">
            <a:off x="6064445" y="4725858"/>
            <a:ext cx="762000" cy="316331"/>
          </a:xfrm>
          <a:prstGeom prst="line">
            <a:avLst/>
          </a:prstGeom>
          <a:noFill/>
          <a:ln w="76200" cap="flat" cmpd="sng" algn="ctr">
            <a:solidFill>
              <a:srgbClr val="0B04FF"/>
            </a:solidFill>
            <a:prstDash val="solid"/>
            <a:round/>
            <a:headEnd type="none" w="med" len="med"/>
            <a:tailEnd type="none" w="med" len="med"/>
          </a:ln>
          <a:effectLst/>
        </p:spPr>
      </p:cxnSp>
      <p:cxnSp>
        <p:nvCxnSpPr>
          <p:cNvPr id="6" name="Straight Connector 5"/>
          <p:cNvCxnSpPr/>
          <p:nvPr/>
        </p:nvCxnSpPr>
        <p:spPr bwMode="auto">
          <a:xfrm>
            <a:off x="6064445" y="5057729"/>
            <a:ext cx="762000" cy="316331"/>
          </a:xfrm>
          <a:prstGeom prst="line">
            <a:avLst/>
          </a:prstGeom>
          <a:noFill/>
          <a:ln w="76200" cap="flat" cmpd="sng" algn="ctr">
            <a:solidFill>
              <a:srgbClr val="EA8B00"/>
            </a:solidFill>
            <a:prstDash val="solid"/>
            <a:round/>
            <a:headEnd type="none" w="med" len="med"/>
            <a:tailEnd type="none" w="med" len="med"/>
          </a:ln>
          <a:effectLst/>
        </p:spPr>
      </p:cxnSp>
      <p:cxnSp>
        <p:nvCxnSpPr>
          <p:cNvPr id="7" name="Straight Connector 6"/>
          <p:cNvCxnSpPr/>
          <p:nvPr/>
        </p:nvCxnSpPr>
        <p:spPr bwMode="auto">
          <a:xfrm flipV="1">
            <a:off x="6845901" y="4385658"/>
            <a:ext cx="284798" cy="314932"/>
          </a:xfrm>
          <a:prstGeom prst="line">
            <a:avLst/>
          </a:prstGeom>
          <a:noFill/>
          <a:ln w="76200" cap="flat" cmpd="sng" algn="ctr">
            <a:solidFill>
              <a:srgbClr val="0B04FF"/>
            </a:solidFill>
            <a:prstDash val="solid"/>
            <a:round/>
            <a:headEnd type="none" w="med" len="med"/>
            <a:tailEnd type="none" w="med" len="med"/>
          </a:ln>
          <a:effectLst/>
        </p:spPr>
      </p:cxnSp>
      <p:cxnSp>
        <p:nvCxnSpPr>
          <p:cNvPr id="8" name="Straight Connector 7"/>
          <p:cNvCxnSpPr/>
          <p:nvPr/>
        </p:nvCxnSpPr>
        <p:spPr bwMode="auto">
          <a:xfrm flipV="1">
            <a:off x="7130699" y="4113145"/>
            <a:ext cx="9755" cy="241569"/>
          </a:xfrm>
          <a:prstGeom prst="line">
            <a:avLst/>
          </a:prstGeom>
          <a:noFill/>
          <a:ln w="76200" cap="flat" cmpd="sng" algn="ctr">
            <a:solidFill>
              <a:srgbClr val="0B04FF"/>
            </a:solidFill>
            <a:prstDash val="solid"/>
            <a:round/>
            <a:headEnd type="none" w="med" len="med"/>
            <a:tailEnd type="none" w="med" len="med"/>
          </a:ln>
          <a:effectLst/>
        </p:spPr>
      </p:cxnSp>
      <p:cxnSp>
        <p:nvCxnSpPr>
          <p:cNvPr id="9" name="Straight Connector 8"/>
          <p:cNvCxnSpPr/>
          <p:nvPr/>
        </p:nvCxnSpPr>
        <p:spPr bwMode="auto">
          <a:xfrm flipV="1">
            <a:off x="6868599" y="4764898"/>
            <a:ext cx="380480" cy="2164"/>
          </a:xfrm>
          <a:prstGeom prst="line">
            <a:avLst/>
          </a:prstGeom>
          <a:noFill/>
          <a:ln w="76200" cap="flat" cmpd="sng" algn="ctr">
            <a:solidFill>
              <a:srgbClr val="EA8B00"/>
            </a:solidFill>
            <a:prstDash val="solid"/>
            <a:round/>
            <a:headEnd type="none" w="med" len="med"/>
            <a:tailEnd type="none" w="med" len="med"/>
          </a:ln>
          <a:effectLst/>
        </p:spPr>
      </p:cxnSp>
      <p:cxnSp>
        <p:nvCxnSpPr>
          <p:cNvPr id="10" name="Straight Connector 9"/>
          <p:cNvCxnSpPr/>
          <p:nvPr/>
        </p:nvCxnSpPr>
        <p:spPr bwMode="auto">
          <a:xfrm flipV="1">
            <a:off x="7175270" y="4335258"/>
            <a:ext cx="203511" cy="60729"/>
          </a:xfrm>
          <a:prstGeom prst="line">
            <a:avLst/>
          </a:prstGeom>
          <a:noFill/>
          <a:ln w="76200" cap="flat" cmpd="sng" algn="ctr">
            <a:solidFill>
              <a:srgbClr val="EA8B00"/>
            </a:solidFill>
            <a:prstDash val="solid"/>
            <a:round/>
            <a:headEnd type="none" w="med" len="med"/>
            <a:tailEnd type="none" w="med" len="med"/>
          </a:ln>
          <a:effectLst/>
        </p:spPr>
      </p:cxnSp>
      <p:grpSp>
        <p:nvGrpSpPr>
          <p:cNvPr id="11" name="Group 10"/>
          <p:cNvGrpSpPr/>
          <p:nvPr/>
        </p:nvGrpSpPr>
        <p:grpSpPr>
          <a:xfrm rot="3063588">
            <a:off x="7312996" y="4623477"/>
            <a:ext cx="248082" cy="282842"/>
            <a:chOff x="5604726" y="4748719"/>
            <a:chExt cx="248082" cy="282842"/>
          </a:xfrm>
        </p:grpSpPr>
        <p:cxnSp>
          <p:nvCxnSpPr>
            <p:cNvPr id="12" name="Straight Connector 11"/>
            <p:cNvCxnSpPr/>
            <p:nvPr/>
          </p:nvCxnSpPr>
          <p:spPr bwMode="auto">
            <a:xfrm flipV="1">
              <a:off x="5604726" y="4748719"/>
              <a:ext cx="9755" cy="241569"/>
            </a:xfrm>
            <a:prstGeom prst="line">
              <a:avLst/>
            </a:prstGeom>
            <a:noFill/>
            <a:ln w="76200" cap="flat" cmpd="sng" algn="ctr">
              <a:solidFill>
                <a:srgbClr val="0B04FF"/>
              </a:solidFill>
              <a:prstDash val="solid"/>
              <a:round/>
              <a:headEnd type="none" w="med" len="med"/>
              <a:tailEnd type="none" w="med" len="med"/>
            </a:ln>
            <a:effectLst/>
          </p:spPr>
        </p:cxnSp>
        <p:cxnSp>
          <p:nvCxnSpPr>
            <p:cNvPr id="13" name="Straight Connector 12"/>
            <p:cNvCxnSpPr/>
            <p:nvPr/>
          </p:nvCxnSpPr>
          <p:spPr bwMode="auto">
            <a:xfrm flipV="1">
              <a:off x="5649297" y="4970832"/>
              <a:ext cx="203511" cy="60729"/>
            </a:xfrm>
            <a:prstGeom prst="line">
              <a:avLst/>
            </a:prstGeom>
            <a:noFill/>
            <a:ln w="76200" cap="flat" cmpd="sng" algn="ctr">
              <a:solidFill>
                <a:srgbClr val="EA8B00"/>
              </a:solidFill>
              <a:prstDash val="solid"/>
              <a:round/>
              <a:headEnd type="none" w="med" len="med"/>
              <a:tailEnd type="none" w="med" len="med"/>
            </a:ln>
            <a:effectLst/>
          </p:spPr>
        </p:cxnSp>
      </p:grpSp>
      <p:grpSp>
        <p:nvGrpSpPr>
          <p:cNvPr id="14" name="Group 13"/>
          <p:cNvGrpSpPr/>
          <p:nvPr/>
        </p:nvGrpSpPr>
        <p:grpSpPr>
          <a:xfrm rot="2789612">
            <a:off x="6882801" y="5085177"/>
            <a:ext cx="732557" cy="775794"/>
            <a:chOff x="5319928" y="4748719"/>
            <a:chExt cx="732557" cy="775794"/>
          </a:xfrm>
        </p:grpSpPr>
        <p:cxnSp>
          <p:nvCxnSpPr>
            <p:cNvPr id="15" name="Straight Connector 14"/>
            <p:cNvCxnSpPr/>
            <p:nvPr/>
          </p:nvCxnSpPr>
          <p:spPr bwMode="auto">
            <a:xfrm flipV="1">
              <a:off x="5319928" y="5021232"/>
              <a:ext cx="284798" cy="314932"/>
            </a:xfrm>
            <a:prstGeom prst="line">
              <a:avLst/>
            </a:prstGeom>
            <a:noFill/>
            <a:ln w="76200" cap="flat" cmpd="sng" algn="ctr">
              <a:solidFill>
                <a:srgbClr val="0B04FF"/>
              </a:solidFill>
              <a:prstDash val="solid"/>
              <a:round/>
              <a:headEnd type="none" w="med" len="med"/>
              <a:tailEnd type="none" w="med" len="med"/>
            </a:ln>
            <a:effectLst/>
          </p:spPr>
        </p:cxnSp>
        <p:cxnSp>
          <p:nvCxnSpPr>
            <p:cNvPr id="16" name="Straight Connector 15"/>
            <p:cNvCxnSpPr/>
            <p:nvPr/>
          </p:nvCxnSpPr>
          <p:spPr bwMode="auto">
            <a:xfrm flipV="1">
              <a:off x="5604726" y="4748719"/>
              <a:ext cx="9755" cy="241569"/>
            </a:xfrm>
            <a:prstGeom prst="line">
              <a:avLst/>
            </a:prstGeom>
            <a:noFill/>
            <a:ln w="76200" cap="flat" cmpd="sng" algn="ctr">
              <a:solidFill>
                <a:srgbClr val="0B04FF"/>
              </a:solidFill>
              <a:prstDash val="solid"/>
              <a:round/>
              <a:headEnd type="none" w="med" len="med"/>
              <a:tailEnd type="none" w="med" len="med"/>
            </a:ln>
            <a:effectLst/>
          </p:spPr>
        </p:cxnSp>
        <p:cxnSp>
          <p:nvCxnSpPr>
            <p:cNvPr id="17" name="Straight Connector 16"/>
            <p:cNvCxnSpPr/>
            <p:nvPr/>
          </p:nvCxnSpPr>
          <p:spPr bwMode="auto">
            <a:xfrm flipV="1">
              <a:off x="5342626" y="5400472"/>
              <a:ext cx="380480" cy="2164"/>
            </a:xfrm>
            <a:prstGeom prst="line">
              <a:avLst/>
            </a:prstGeom>
            <a:noFill/>
            <a:ln w="76200" cap="flat" cmpd="sng" algn="ctr">
              <a:solidFill>
                <a:srgbClr val="EA8B00"/>
              </a:solidFill>
              <a:prstDash val="solid"/>
              <a:round/>
              <a:headEnd type="none" w="med" len="med"/>
              <a:tailEnd type="none" w="med" len="med"/>
            </a:ln>
            <a:effectLst/>
          </p:spPr>
        </p:cxnSp>
        <p:cxnSp>
          <p:nvCxnSpPr>
            <p:cNvPr id="18" name="Straight Connector 17"/>
            <p:cNvCxnSpPr/>
            <p:nvPr/>
          </p:nvCxnSpPr>
          <p:spPr bwMode="auto">
            <a:xfrm flipV="1">
              <a:off x="5649297" y="4970832"/>
              <a:ext cx="203511" cy="60729"/>
            </a:xfrm>
            <a:prstGeom prst="line">
              <a:avLst/>
            </a:prstGeom>
            <a:noFill/>
            <a:ln w="76200" cap="flat" cmpd="sng" algn="ctr">
              <a:solidFill>
                <a:srgbClr val="EA8B00"/>
              </a:solidFill>
              <a:prstDash val="solid"/>
              <a:round/>
              <a:headEnd type="none" w="med" len="med"/>
              <a:tailEnd type="none" w="med" len="med"/>
            </a:ln>
            <a:effectLst/>
          </p:spPr>
        </p:cxnSp>
        <p:grpSp>
          <p:nvGrpSpPr>
            <p:cNvPr id="19" name="Group 18"/>
            <p:cNvGrpSpPr/>
            <p:nvPr/>
          </p:nvGrpSpPr>
          <p:grpSpPr>
            <a:xfrm rot="3063588">
              <a:off x="5787023" y="5259051"/>
              <a:ext cx="248082" cy="282842"/>
              <a:chOff x="5604726" y="4748719"/>
              <a:chExt cx="248082" cy="282842"/>
            </a:xfrm>
          </p:grpSpPr>
          <p:cxnSp>
            <p:nvCxnSpPr>
              <p:cNvPr id="20" name="Straight Connector 19"/>
              <p:cNvCxnSpPr/>
              <p:nvPr/>
            </p:nvCxnSpPr>
            <p:spPr bwMode="auto">
              <a:xfrm flipV="1">
                <a:off x="5604726" y="4748719"/>
                <a:ext cx="9755" cy="241569"/>
              </a:xfrm>
              <a:prstGeom prst="line">
                <a:avLst/>
              </a:prstGeom>
              <a:noFill/>
              <a:ln w="76200" cap="flat" cmpd="sng" algn="ctr">
                <a:solidFill>
                  <a:srgbClr val="0B04FF"/>
                </a:solidFill>
                <a:prstDash val="solid"/>
                <a:round/>
                <a:headEnd type="none" w="med" len="med"/>
                <a:tailEnd type="none" w="med" len="med"/>
              </a:ln>
              <a:effectLst/>
            </p:spPr>
          </p:cxnSp>
          <p:cxnSp>
            <p:nvCxnSpPr>
              <p:cNvPr id="21" name="Straight Connector 20"/>
              <p:cNvCxnSpPr/>
              <p:nvPr/>
            </p:nvCxnSpPr>
            <p:spPr bwMode="auto">
              <a:xfrm flipV="1">
                <a:off x="5649297" y="4970832"/>
                <a:ext cx="203511" cy="60729"/>
              </a:xfrm>
              <a:prstGeom prst="line">
                <a:avLst/>
              </a:prstGeom>
              <a:noFill/>
              <a:ln w="76200" cap="flat" cmpd="sng" algn="ctr">
                <a:solidFill>
                  <a:srgbClr val="EA8B00"/>
                </a:solidFill>
                <a:prstDash val="solid"/>
                <a:round/>
                <a:headEnd type="none" w="med" len="med"/>
                <a:tailEnd type="none" w="med" len="med"/>
              </a:ln>
              <a:effectLst/>
            </p:spPr>
          </p:cxnSp>
        </p:grpSp>
      </p:grpSp>
      <p:sp>
        <p:nvSpPr>
          <p:cNvPr id="22" name="Right Arrow 21"/>
          <p:cNvSpPr/>
          <p:nvPr/>
        </p:nvSpPr>
        <p:spPr bwMode="auto">
          <a:xfrm>
            <a:off x="757624" y="4805093"/>
            <a:ext cx="381000" cy="252636"/>
          </a:xfrm>
          <a:prstGeom prst="rightArrow">
            <a:avLst/>
          </a:prstGeom>
          <a:solidFill>
            <a:srgbClr val="0B04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3" name="Right Arrow 22"/>
          <p:cNvSpPr/>
          <p:nvPr/>
        </p:nvSpPr>
        <p:spPr bwMode="auto">
          <a:xfrm>
            <a:off x="757624" y="5393153"/>
            <a:ext cx="381000" cy="252636"/>
          </a:xfrm>
          <a:prstGeom prst="rightArrow">
            <a:avLst/>
          </a:prstGeom>
          <a:solidFill>
            <a:srgbClr val="EA8B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4" name="Text Box 22"/>
          <p:cNvSpPr txBox="1">
            <a:spLocks noChangeArrowheads="1"/>
          </p:cNvSpPr>
          <p:nvPr>
            <p:custDataLst>
              <p:tags r:id="rId2"/>
            </p:custDataLst>
          </p:nvPr>
        </p:nvSpPr>
        <p:spPr bwMode="auto">
          <a:xfrm>
            <a:off x="7315200" y="5965924"/>
            <a:ext cx="137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smtClean="0">
                <a:latin typeface="Cambria" pitchFamily="18" charset="0"/>
              </a:rPr>
              <a:t>The colors show the entire stack of calls up to that branch!</a:t>
            </a:r>
            <a:endParaRPr lang="en-US" sz="1000" dirty="0">
              <a:latin typeface="Courier New" pitchFamily="49" charset="0"/>
              <a:cs typeface="Courier New" pitchFamily="49" charset="0"/>
            </a:endParaRPr>
          </a:p>
        </p:txBody>
      </p:sp>
      <p:sp>
        <p:nvSpPr>
          <p:cNvPr id="25" name="Text Box 22"/>
          <p:cNvSpPr txBox="1">
            <a:spLocks noChangeArrowheads="1"/>
          </p:cNvSpPr>
          <p:nvPr>
            <p:custDataLst>
              <p:tags r:id="rId3"/>
            </p:custDataLst>
          </p:nvPr>
        </p:nvSpPr>
        <p:spPr bwMode="auto">
          <a:xfrm>
            <a:off x="4810780" y="4753801"/>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a:latin typeface="Cambria" pitchFamily="18" charset="0"/>
              </a:rPr>
              <a:t>4</a:t>
            </a:r>
            <a:endParaRPr lang="en-US" sz="1000" dirty="0">
              <a:latin typeface="Courier New" pitchFamily="49" charset="0"/>
              <a:cs typeface="Courier New" pitchFamily="49" charset="0"/>
            </a:endParaRPr>
          </a:p>
        </p:txBody>
      </p:sp>
      <p:sp>
        <p:nvSpPr>
          <p:cNvPr id="26" name="Text Box 22"/>
          <p:cNvSpPr txBox="1">
            <a:spLocks noChangeArrowheads="1"/>
          </p:cNvSpPr>
          <p:nvPr>
            <p:custDataLst>
              <p:tags r:id="rId4"/>
            </p:custDataLst>
          </p:nvPr>
        </p:nvSpPr>
        <p:spPr bwMode="auto">
          <a:xfrm>
            <a:off x="6071583" y="4729523"/>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smtClean="0">
                <a:solidFill>
                  <a:srgbClr val="0B04FF"/>
                </a:solidFill>
                <a:latin typeface="Cambria" pitchFamily="18" charset="0"/>
              </a:rPr>
              <a:t>3</a:t>
            </a:r>
            <a:endParaRPr lang="en-US" sz="1000" dirty="0">
              <a:solidFill>
                <a:srgbClr val="0B04FF"/>
              </a:solidFill>
              <a:latin typeface="Courier New" pitchFamily="49" charset="0"/>
              <a:cs typeface="Courier New" pitchFamily="49" charset="0"/>
            </a:endParaRPr>
          </a:p>
        </p:txBody>
      </p:sp>
      <p:sp>
        <p:nvSpPr>
          <p:cNvPr id="27" name="Text Box 22"/>
          <p:cNvSpPr txBox="1">
            <a:spLocks noChangeArrowheads="1"/>
          </p:cNvSpPr>
          <p:nvPr>
            <p:custDataLst>
              <p:tags r:id="rId5"/>
            </p:custDataLst>
          </p:nvPr>
        </p:nvSpPr>
        <p:spPr bwMode="auto">
          <a:xfrm>
            <a:off x="6769444" y="4392391"/>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a:solidFill>
                  <a:srgbClr val="0B04FF"/>
                </a:solidFill>
                <a:latin typeface="Cambria" pitchFamily="18" charset="0"/>
              </a:rPr>
              <a:t>2</a:t>
            </a:r>
            <a:endParaRPr lang="en-US" sz="1000" dirty="0">
              <a:solidFill>
                <a:srgbClr val="0B04FF"/>
              </a:solidFill>
              <a:latin typeface="Courier New" pitchFamily="49" charset="0"/>
              <a:cs typeface="Courier New" pitchFamily="49" charset="0"/>
            </a:endParaRPr>
          </a:p>
        </p:txBody>
      </p:sp>
      <p:sp>
        <p:nvSpPr>
          <p:cNvPr id="28" name="Text Box 22"/>
          <p:cNvSpPr txBox="1">
            <a:spLocks noChangeArrowheads="1"/>
          </p:cNvSpPr>
          <p:nvPr>
            <p:custDataLst>
              <p:tags r:id="rId6"/>
            </p:custDataLst>
          </p:nvPr>
        </p:nvSpPr>
        <p:spPr bwMode="auto">
          <a:xfrm>
            <a:off x="6955098" y="4117610"/>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smtClean="0">
                <a:solidFill>
                  <a:srgbClr val="0B04FF"/>
                </a:solidFill>
                <a:latin typeface="Cambria" pitchFamily="18" charset="0"/>
              </a:rPr>
              <a:t>1</a:t>
            </a:r>
            <a:endParaRPr lang="en-US" sz="1000" dirty="0">
              <a:solidFill>
                <a:srgbClr val="0B04FF"/>
              </a:solidFill>
              <a:latin typeface="Courier New" pitchFamily="49" charset="0"/>
              <a:cs typeface="Courier New" pitchFamily="49" charset="0"/>
            </a:endParaRPr>
          </a:p>
        </p:txBody>
      </p:sp>
      <p:sp>
        <p:nvSpPr>
          <p:cNvPr id="29" name="Text Box 22"/>
          <p:cNvSpPr txBox="1">
            <a:spLocks noChangeArrowheads="1"/>
          </p:cNvSpPr>
          <p:nvPr>
            <p:custDataLst>
              <p:tags r:id="rId7"/>
            </p:custDataLst>
          </p:nvPr>
        </p:nvSpPr>
        <p:spPr bwMode="auto">
          <a:xfrm>
            <a:off x="7235943" y="5029493"/>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smtClean="0">
                <a:solidFill>
                  <a:srgbClr val="0B04FF"/>
                </a:solidFill>
                <a:latin typeface="Cambria" pitchFamily="18" charset="0"/>
              </a:rPr>
              <a:t>1</a:t>
            </a:r>
            <a:endParaRPr lang="en-US" sz="1000" dirty="0">
              <a:solidFill>
                <a:srgbClr val="0B04FF"/>
              </a:solidFill>
              <a:latin typeface="Courier New" pitchFamily="49" charset="0"/>
              <a:cs typeface="Courier New" pitchFamily="49" charset="0"/>
            </a:endParaRPr>
          </a:p>
        </p:txBody>
      </p:sp>
      <p:sp>
        <p:nvSpPr>
          <p:cNvPr id="30" name="Text Box 22"/>
          <p:cNvSpPr txBox="1">
            <a:spLocks noChangeArrowheads="1"/>
          </p:cNvSpPr>
          <p:nvPr>
            <p:custDataLst>
              <p:tags r:id="rId8"/>
            </p:custDataLst>
          </p:nvPr>
        </p:nvSpPr>
        <p:spPr bwMode="auto">
          <a:xfrm>
            <a:off x="7228701" y="4450065"/>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smtClean="0">
                <a:solidFill>
                  <a:srgbClr val="0B04FF"/>
                </a:solidFill>
                <a:latin typeface="Cambria" pitchFamily="18" charset="0"/>
              </a:rPr>
              <a:t>1</a:t>
            </a:r>
            <a:endParaRPr lang="en-US" sz="1000" dirty="0">
              <a:solidFill>
                <a:srgbClr val="0B04FF"/>
              </a:solidFill>
              <a:latin typeface="Courier New" pitchFamily="49" charset="0"/>
              <a:cs typeface="Courier New" pitchFamily="49" charset="0"/>
            </a:endParaRPr>
          </a:p>
        </p:txBody>
      </p:sp>
      <p:sp>
        <p:nvSpPr>
          <p:cNvPr id="31" name="Text Box 22"/>
          <p:cNvSpPr txBox="1">
            <a:spLocks noChangeArrowheads="1"/>
          </p:cNvSpPr>
          <p:nvPr>
            <p:custDataLst>
              <p:tags r:id="rId9"/>
            </p:custDataLst>
          </p:nvPr>
        </p:nvSpPr>
        <p:spPr bwMode="auto">
          <a:xfrm>
            <a:off x="7124965" y="5471496"/>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smtClean="0">
                <a:solidFill>
                  <a:srgbClr val="0B04FF"/>
                </a:solidFill>
                <a:latin typeface="Cambria" pitchFamily="18" charset="0"/>
              </a:rPr>
              <a:t>1</a:t>
            </a:r>
            <a:endParaRPr lang="en-US" sz="1000" dirty="0">
              <a:solidFill>
                <a:srgbClr val="0B04FF"/>
              </a:solidFill>
              <a:latin typeface="Courier New" pitchFamily="49" charset="0"/>
              <a:cs typeface="Courier New" pitchFamily="49" charset="0"/>
            </a:endParaRPr>
          </a:p>
        </p:txBody>
      </p:sp>
      <p:sp>
        <p:nvSpPr>
          <p:cNvPr id="32" name="Text Box 22"/>
          <p:cNvSpPr txBox="1">
            <a:spLocks noChangeArrowheads="1"/>
          </p:cNvSpPr>
          <p:nvPr>
            <p:custDataLst>
              <p:tags r:id="rId10"/>
            </p:custDataLst>
          </p:nvPr>
        </p:nvSpPr>
        <p:spPr bwMode="auto">
          <a:xfrm>
            <a:off x="6850716" y="5093386"/>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a:solidFill>
                  <a:srgbClr val="0B04FF"/>
                </a:solidFill>
                <a:latin typeface="Cambria" pitchFamily="18" charset="0"/>
              </a:rPr>
              <a:t>2</a:t>
            </a:r>
            <a:endParaRPr lang="en-US" sz="1000" dirty="0">
              <a:solidFill>
                <a:srgbClr val="0B04FF"/>
              </a:solidFill>
              <a:latin typeface="Courier New" pitchFamily="49" charset="0"/>
              <a:cs typeface="Courier New" pitchFamily="49" charset="0"/>
            </a:endParaRPr>
          </a:p>
        </p:txBody>
      </p:sp>
      <p:sp>
        <p:nvSpPr>
          <p:cNvPr id="33" name="Text Box 22"/>
          <p:cNvSpPr txBox="1">
            <a:spLocks noChangeArrowheads="1"/>
          </p:cNvSpPr>
          <p:nvPr>
            <p:custDataLst>
              <p:tags r:id="rId11"/>
            </p:custDataLst>
          </p:nvPr>
        </p:nvSpPr>
        <p:spPr bwMode="auto">
          <a:xfrm>
            <a:off x="6068904" y="5126895"/>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dirty="0" smtClean="0">
                <a:solidFill>
                  <a:srgbClr val="EA8B00"/>
                </a:solidFill>
                <a:latin typeface="Cambria" pitchFamily="18" charset="0"/>
              </a:rPr>
              <a:t>3</a:t>
            </a:r>
            <a:endParaRPr lang="en-US" sz="1000" b="1" dirty="0">
              <a:solidFill>
                <a:srgbClr val="EA8B00"/>
              </a:solidFill>
              <a:latin typeface="Courier New" pitchFamily="49" charset="0"/>
              <a:cs typeface="Courier New" pitchFamily="49" charset="0"/>
            </a:endParaRPr>
          </a:p>
        </p:txBody>
      </p:sp>
      <p:sp>
        <p:nvSpPr>
          <p:cNvPr id="34" name="Text Box 22"/>
          <p:cNvSpPr txBox="1">
            <a:spLocks noChangeArrowheads="1"/>
          </p:cNvSpPr>
          <p:nvPr>
            <p:custDataLst>
              <p:tags r:id="rId12"/>
            </p:custDataLst>
          </p:nvPr>
        </p:nvSpPr>
        <p:spPr bwMode="auto">
          <a:xfrm>
            <a:off x="6850829" y="4757011"/>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dirty="0" smtClean="0">
                <a:solidFill>
                  <a:srgbClr val="EA8B00"/>
                </a:solidFill>
                <a:latin typeface="Cambria" pitchFamily="18" charset="0"/>
              </a:rPr>
              <a:t>2</a:t>
            </a:r>
            <a:endParaRPr lang="en-US" sz="1000" b="1" dirty="0">
              <a:solidFill>
                <a:srgbClr val="EA8B00"/>
              </a:solidFill>
              <a:latin typeface="Courier New" pitchFamily="49" charset="0"/>
              <a:cs typeface="Courier New" pitchFamily="49" charset="0"/>
            </a:endParaRPr>
          </a:p>
        </p:txBody>
      </p:sp>
      <p:sp>
        <p:nvSpPr>
          <p:cNvPr id="35" name="Text Box 22"/>
          <p:cNvSpPr txBox="1">
            <a:spLocks noChangeArrowheads="1"/>
          </p:cNvSpPr>
          <p:nvPr>
            <p:custDataLst>
              <p:tags r:id="rId13"/>
            </p:custDataLst>
          </p:nvPr>
        </p:nvSpPr>
        <p:spPr bwMode="auto">
          <a:xfrm>
            <a:off x="7344753" y="4239201"/>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dirty="0" smtClean="0">
                <a:solidFill>
                  <a:srgbClr val="EA8B00"/>
                </a:solidFill>
                <a:latin typeface="Cambria" pitchFamily="18" charset="0"/>
              </a:rPr>
              <a:t>1</a:t>
            </a:r>
            <a:endParaRPr lang="en-US" sz="1000" b="1" dirty="0">
              <a:solidFill>
                <a:srgbClr val="EA8B00"/>
              </a:solidFill>
              <a:latin typeface="Courier New" pitchFamily="49" charset="0"/>
              <a:cs typeface="Courier New" pitchFamily="49" charset="0"/>
            </a:endParaRPr>
          </a:p>
        </p:txBody>
      </p:sp>
      <p:sp>
        <p:nvSpPr>
          <p:cNvPr id="36" name="Text Box 22"/>
          <p:cNvSpPr txBox="1">
            <a:spLocks noChangeArrowheads="1"/>
          </p:cNvSpPr>
          <p:nvPr>
            <p:custDataLst>
              <p:tags r:id="rId14"/>
            </p:custDataLst>
          </p:nvPr>
        </p:nvSpPr>
        <p:spPr bwMode="auto">
          <a:xfrm>
            <a:off x="7391601" y="4844256"/>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dirty="0" smtClean="0">
                <a:solidFill>
                  <a:srgbClr val="EA8B00"/>
                </a:solidFill>
                <a:latin typeface="Cambria" pitchFamily="18" charset="0"/>
              </a:rPr>
              <a:t>1</a:t>
            </a:r>
            <a:endParaRPr lang="en-US" sz="1000" b="1" dirty="0">
              <a:solidFill>
                <a:srgbClr val="EA8B00"/>
              </a:solidFill>
              <a:latin typeface="Courier New" pitchFamily="49" charset="0"/>
              <a:cs typeface="Courier New" pitchFamily="49" charset="0"/>
            </a:endParaRPr>
          </a:p>
        </p:txBody>
      </p:sp>
      <p:sp>
        <p:nvSpPr>
          <p:cNvPr id="37" name="Text Box 22"/>
          <p:cNvSpPr txBox="1">
            <a:spLocks noChangeArrowheads="1"/>
          </p:cNvSpPr>
          <p:nvPr>
            <p:custDataLst>
              <p:tags r:id="rId15"/>
            </p:custDataLst>
          </p:nvPr>
        </p:nvSpPr>
        <p:spPr bwMode="auto">
          <a:xfrm>
            <a:off x="7418942" y="5412155"/>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dirty="0" smtClean="0">
                <a:solidFill>
                  <a:srgbClr val="EA8B00"/>
                </a:solidFill>
                <a:latin typeface="Cambria" pitchFamily="18" charset="0"/>
              </a:rPr>
              <a:t>1</a:t>
            </a:r>
            <a:endParaRPr lang="en-US" sz="1000" b="1" dirty="0">
              <a:solidFill>
                <a:srgbClr val="EA8B00"/>
              </a:solidFill>
              <a:latin typeface="Courier New" pitchFamily="49" charset="0"/>
              <a:cs typeface="Courier New" pitchFamily="49" charset="0"/>
            </a:endParaRPr>
          </a:p>
        </p:txBody>
      </p:sp>
      <p:sp>
        <p:nvSpPr>
          <p:cNvPr id="38" name="Text Box 22"/>
          <p:cNvSpPr txBox="1">
            <a:spLocks noChangeArrowheads="1"/>
          </p:cNvSpPr>
          <p:nvPr>
            <p:custDataLst>
              <p:tags r:id="rId16"/>
            </p:custDataLst>
          </p:nvPr>
        </p:nvSpPr>
        <p:spPr bwMode="auto">
          <a:xfrm>
            <a:off x="7009244" y="5883201"/>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dirty="0" smtClean="0">
                <a:solidFill>
                  <a:srgbClr val="EA8B00"/>
                </a:solidFill>
                <a:latin typeface="Cambria" pitchFamily="18" charset="0"/>
              </a:rPr>
              <a:t>1</a:t>
            </a:r>
            <a:endParaRPr lang="en-US" sz="1000" b="1" dirty="0">
              <a:solidFill>
                <a:srgbClr val="EA8B00"/>
              </a:solidFill>
              <a:latin typeface="Courier New" pitchFamily="49" charset="0"/>
              <a:cs typeface="Courier New" pitchFamily="49" charset="0"/>
            </a:endParaRPr>
          </a:p>
        </p:txBody>
      </p:sp>
      <p:sp>
        <p:nvSpPr>
          <p:cNvPr id="39" name="Text Box 22"/>
          <p:cNvSpPr txBox="1">
            <a:spLocks noChangeArrowheads="1"/>
          </p:cNvSpPr>
          <p:nvPr>
            <p:custDataLst>
              <p:tags r:id="rId17"/>
            </p:custDataLst>
          </p:nvPr>
        </p:nvSpPr>
        <p:spPr bwMode="auto">
          <a:xfrm>
            <a:off x="6715702" y="5436493"/>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dirty="0" smtClean="0">
                <a:solidFill>
                  <a:srgbClr val="EA8B00"/>
                </a:solidFill>
                <a:latin typeface="Cambria" pitchFamily="18" charset="0"/>
              </a:rPr>
              <a:t>2</a:t>
            </a:r>
            <a:endParaRPr lang="en-US" sz="1000" b="1" dirty="0">
              <a:solidFill>
                <a:srgbClr val="EA8B00"/>
              </a:solidFill>
              <a:latin typeface="Courier New" pitchFamily="49" charset="0"/>
              <a:cs typeface="Courier New" pitchFamily="49" charset="0"/>
            </a:endParaRPr>
          </a:p>
        </p:txBody>
      </p:sp>
      <p:sp>
        <p:nvSpPr>
          <p:cNvPr id="40" name="Text Box 22"/>
          <p:cNvSpPr txBox="1">
            <a:spLocks noChangeArrowheads="1"/>
          </p:cNvSpPr>
          <p:nvPr>
            <p:custDataLst>
              <p:tags r:id="rId18"/>
            </p:custDataLst>
          </p:nvPr>
        </p:nvSpPr>
        <p:spPr bwMode="auto">
          <a:xfrm>
            <a:off x="4517872" y="5249402"/>
            <a:ext cx="137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smtClean="0">
                <a:latin typeface="Cambria" pitchFamily="18" charset="0"/>
              </a:rPr>
              <a:t>The numbers show the value of </a:t>
            </a:r>
            <a:r>
              <a:rPr lang="en-US" sz="1000" b="1" dirty="0" smtClean="0">
                <a:latin typeface="Cambria" pitchFamily="18" charset="0"/>
              </a:rPr>
              <a:t>N</a:t>
            </a:r>
            <a:r>
              <a:rPr lang="en-US" sz="1000" dirty="0" smtClean="0">
                <a:latin typeface="Cambria" pitchFamily="18" charset="0"/>
              </a:rPr>
              <a:t> for each call ...</a:t>
            </a:r>
            <a:endParaRPr lang="en-US" sz="1000" dirty="0">
              <a:latin typeface="Courier New" pitchFamily="49" charset="0"/>
              <a:cs typeface="Courier New" pitchFamily="49" charset="0"/>
            </a:endParaRPr>
          </a:p>
        </p:txBody>
      </p:sp>
      <p:sp>
        <p:nvSpPr>
          <p:cNvPr id="43" name="Rectangle 42"/>
          <p:cNvSpPr/>
          <p:nvPr/>
        </p:nvSpPr>
        <p:spPr>
          <a:xfrm>
            <a:off x="914400" y="345141"/>
            <a:ext cx="2028119" cy="461665"/>
          </a:xfrm>
          <a:prstGeom prst="rect">
            <a:avLst/>
          </a:prstGeom>
        </p:spPr>
        <p:txBody>
          <a:bodyPr wrap="none">
            <a:spAutoFit/>
          </a:bodyPr>
          <a:lstStyle/>
          <a:p>
            <a:r>
              <a:rPr lang="en-US" b="1" dirty="0" smtClean="0">
                <a:latin typeface="Courier New" panose="02070309020205020404" pitchFamily="49" charset="0"/>
                <a:cs typeface="Courier New" panose="02070309020205020404" pitchFamily="49" charset="0"/>
              </a:rPr>
              <a:t>levels = 4</a:t>
            </a:r>
            <a:endParaRPr lang="en-US" dirty="0"/>
          </a:p>
        </p:txBody>
      </p:sp>
      <p:sp>
        <p:nvSpPr>
          <p:cNvPr id="48" name="Rectangle 47"/>
          <p:cNvSpPr/>
          <p:nvPr/>
        </p:nvSpPr>
        <p:spPr>
          <a:xfrm>
            <a:off x="914399" y="1051905"/>
            <a:ext cx="2028119" cy="461665"/>
          </a:xfrm>
          <a:prstGeom prst="rect">
            <a:avLst/>
          </a:prstGeom>
        </p:spPr>
        <p:txBody>
          <a:bodyPr wrap="none">
            <a:spAutoFit/>
          </a:bodyPr>
          <a:lstStyle/>
          <a:p>
            <a:r>
              <a:rPr lang="en-US" b="1" dirty="0" smtClean="0">
                <a:latin typeface="Courier New" panose="02070309020205020404" pitchFamily="49" charset="0"/>
                <a:cs typeface="Courier New" panose="02070309020205020404" pitchFamily="49" charset="0"/>
              </a:rPr>
              <a:t>levels = 3</a:t>
            </a:r>
            <a:endParaRPr lang="en-US" dirty="0"/>
          </a:p>
        </p:txBody>
      </p:sp>
      <p:sp>
        <p:nvSpPr>
          <p:cNvPr id="49" name="Rectangle 48"/>
          <p:cNvSpPr/>
          <p:nvPr/>
        </p:nvSpPr>
        <p:spPr>
          <a:xfrm>
            <a:off x="914398" y="1741045"/>
            <a:ext cx="2028119" cy="461665"/>
          </a:xfrm>
          <a:prstGeom prst="rect">
            <a:avLst/>
          </a:prstGeom>
        </p:spPr>
        <p:txBody>
          <a:bodyPr wrap="none">
            <a:spAutoFit/>
          </a:bodyPr>
          <a:lstStyle/>
          <a:p>
            <a:r>
              <a:rPr lang="en-US" b="1" dirty="0" smtClean="0">
                <a:latin typeface="Courier New" panose="02070309020205020404" pitchFamily="49" charset="0"/>
                <a:cs typeface="Courier New" panose="02070309020205020404" pitchFamily="49" charset="0"/>
              </a:rPr>
              <a:t>levels = 2</a:t>
            </a:r>
            <a:endParaRPr lang="en-US" dirty="0"/>
          </a:p>
        </p:txBody>
      </p:sp>
      <p:sp>
        <p:nvSpPr>
          <p:cNvPr id="50" name="Rectangle 49"/>
          <p:cNvSpPr/>
          <p:nvPr/>
        </p:nvSpPr>
        <p:spPr>
          <a:xfrm>
            <a:off x="914398" y="2460010"/>
            <a:ext cx="2028119" cy="461665"/>
          </a:xfrm>
          <a:prstGeom prst="rect">
            <a:avLst/>
          </a:prstGeom>
        </p:spPr>
        <p:txBody>
          <a:bodyPr wrap="none">
            <a:spAutoFit/>
          </a:bodyPr>
          <a:lstStyle/>
          <a:p>
            <a:r>
              <a:rPr lang="en-US" b="1" dirty="0" smtClean="0">
                <a:latin typeface="Courier New" panose="02070309020205020404" pitchFamily="49" charset="0"/>
                <a:cs typeface="Courier New" panose="02070309020205020404" pitchFamily="49" charset="0"/>
              </a:rPr>
              <a:t>levels = 1</a:t>
            </a:r>
            <a:endParaRPr lang="en-US" dirty="0"/>
          </a:p>
        </p:txBody>
      </p:sp>
      <p:sp>
        <p:nvSpPr>
          <p:cNvPr id="51" name="TextBox 50"/>
          <p:cNvSpPr txBox="1"/>
          <p:nvPr/>
        </p:nvSpPr>
        <p:spPr>
          <a:xfrm>
            <a:off x="0" y="16493"/>
            <a:ext cx="979755" cy="400110"/>
          </a:xfrm>
          <a:prstGeom prst="rect">
            <a:avLst/>
          </a:prstGeom>
          <a:solidFill>
            <a:srgbClr val="FAEFD2"/>
          </a:solidFill>
        </p:spPr>
        <p:txBody>
          <a:bodyPr wrap="none" rtlCol="0">
            <a:spAutoFit/>
          </a:bodyPr>
          <a:lstStyle/>
          <a:p>
            <a:r>
              <a:rPr lang="en-US" sz="2000" dirty="0" smtClean="0">
                <a:latin typeface="Roboto light" pitchFamily="2" charset="0"/>
                <a:ea typeface="Roboto light" pitchFamily="2" charset="0"/>
              </a:rPr>
              <a:t>STACK</a:t>
            </a:r>
            <a:endParaRPr lang="en-US" sz="2000" dirty="0">
              <a:latin typeface="Roboto light" pitchFamily="2" charset="0"/>
              <a:ea typeface="Roboto light" pitchFamily="2" charset="0"/>
            </a:endParaRPr>
          </a:p>
        </p:txBody>
      </p:sp>
      <p:sp>
        <p:nvSpPr>
          <p:cNvPr id="52" name="Right Brace 51"/>
          <p:cNvSpPr/>
          <p:nvPr/>
        </p:nvSpPr>
        <p:spPr bwMode="auto">
          <a:xfrm>
            <a:off x="8458200" y="115661"/>
            <a:ext cx="391180" cy="3084739"/>
          </a:xfrm>
          <a:prstGeom prst="rightBrace">
            <a:avLst>
              <a:gd name="adj1" fmla="val 71510"/>
              <a:gd name="adj2" fmla="val 50000"/>
            </a:avLst>
          </a:prstGeom>
          <a:noFill/>
          <a:ln w="381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3" name="Freeform 52"/>
          <p:cNvSpPr/>
          <p:nvPr/>
        </p:nvSpPr>
        <p:spPr bwMode="auto">
          <a:xfrm>
            <a:off x="7587049" y="1692876"/>
            <a:ext cx="1408670" cy="3694670"/>
          </a:xfrm>
          <a:custGeom>
            <a:avLst/>
            <a:gdLst>
              <a:gd name="connsiteX0" fmla="*/ 1359243 w 1408670"/>
              <a:gd name="connsiteY0" fmla="*/ 0 h 3694670"/>
              <a:gd name="connsiteX1" fmla="*/ 1396313 w 1408670"/>
              <a:gd name="connsiteY1" fmla="*/ 98854 h 3694670"/>
              <a:gd name="connsiteX2" fmla="*/ 1408670 w 1408670"/>
              <a:gd name="connsiteY2" fmla="*/ 148281 h 3694670"/>
              <a:gd name="connsiteX3" fmla="*/ 1396313 w 1408670"/>
              <a:gd name="connsiteY3" fmla="*/ 605481 h 3694670"/>
              <a:gd name="connsiteX4" fmla="*/ 1371600 w 1408670"/>
              <a:gd name="connsiteY4" fmla="*/ 753762 h 3694670"/>
              <a:gd name="connsiteX5" fmla="*/ 1359243 w 1408670"/>
              <a:gd name="connsiteY5" fmla="*/ 827902 h 3694670"/>
              <a:gd name="connsiteX6" fmla="*/ 1346886 w 1408670"/>
              <a:gd name="connsiteY6" fmla="*/ 926756 h 3694670"/>
              <a:gd name="connsiteX7" fmla="*/ 1334529 w 1408670"/>
              <a:gd name="connsiteY7" fmla="*/ 1075038 h 3694670"/>
              <a:gd name="connsiteX8" fmla="*/ 1322173 w 1408670"/>
              <a:gd name="connsiteY8" fmla="*/ 1112108 h 3694670"/>
              <a:gd name="connsiteX9" fmla="*/ 1309816 w 1408670"/>
              <a:gd name="connsiteY9" fmla="*/ 1161535 h 3694670"/>
              <a:gd name="connsiteX10" fmla="*/ 1297459 w 1408670"/>
              <a:gd name="connsiteY10" fmla="*/ 1223319 h 3694670"/>
              <a:gd name="connsiteX11" fmla="*/ 1272746 w 1408670"/>
              <a:gd name="connsiteY11" fmla="*/ 1322173 h 3694670"/>
              <a:gd name="connsiteX12" fmla="*/ 1260389 w 1408670"/>
              <a:gd name="connsiteY12" fmla="*/ 1383956 h 3694670"/>
              <a:gd name="connsiteX13" fmla="*/ 1248032 w 1408670"/>
              <a:gd name="connsiteY13" fmla="*/ 1421027 h 3694670"/>
              <a:gd name="connsiteX14" fmla="*/ 1235675 w 1408670"/>
              <a:gd name="connsiteY14" fmla="*/ 1470454 h 3694670"/>
              <a:gd name="connsiteX15" fmla="*/ 1198605 w 1408670"/>
              <a:gd name="connsiteY15" fmla="*/ 1581665 h 3694670"/>
              <a:gd name="connsiteX16" fmla="*/ 1186248 w 1408670"/>
              <a:gd name="connsiteY16" fmla="*/ 1618735 h 3694670"/>
              <a:gd name="connsiteX17" fmla="*/ 1173892 w 1408670"/>
              <a:gd name="connsiteY17" fmla="*/ 1680519 h 3694670"/>
              <a:gd name="connsiteX18" fmla="*/ 1161535 w 1408670"/>
              <a:gd name="connsiteY18" fmla="*/ 1717589 h 3694670"/>
              <a:gd name="connsiteX19" fmla="*/ 1149178 w 1408670"/>
              <a:gd name="connsiteY19" fmla="*/ 1779373 h 3694670"/>
              <a:gd name="connsiteX20" fmla="*/ 1136821 w 1408670"/>
              <a:gd name="connsiteY20" fmla="*/ 1816443 h 3694670"/>
              <a:gd name="connsiteX21" fmla="*/ 1112108 w 1408670"/>
              <a:gd name="connsiteY21" fmla="*/ 1915297 h 3694670"/>
              <a:gd name="connsiteX22" fmla="*/ 1087394 w 1408670"/>
              <a:gd name="connsiteY22" fmla="*/ 1989438 h 3694670"/>
              <a:gd name="connsiteX23" fmla="*/ 1075037 w 1408670"/>
              <a:gd name="connsiteY23" fmla="*/ 2051221 h 3694670"/>
              <a:gd name="connsiteX24" fmla="*/ 1050324 w 1408670"/>
              <a:gd name="connsiteY24" fmla="*/ 2088292 h 3694670"/>
              <a:gd name="connsiteX25" fmla="*/ 1025610 w 1408670"/>
              <a:gd name="connsiteY25" fmla="*/ 2162432 h 3694670"/>
              <a:gd name="connsiteX26" fmla="*/ 1013254 w 1408670"/>
              <a:gd name="connsiteY26" fmla="*/ 2199502 h 3694670"/>
              <a:gd name="connsiteX27" fmla="*/ 1000897 w 1408670"/>
              <a:gd name="connsiteY27" fmla="*/ 2261286 h 3694670"/>
              <a:gd name="connsiteX28" fmla="*/ 976183 w 1408670"/>
              <a:gd name="connsiteY28" fmla="*/ 2360140 h 3694670"/>
              <a:gd name="connsiteX29" fmla="*/ 939113 w 1408670"/>
              <a:gd name="connsiteY29" fmla="*/ 2471351 h 3694670"/>
              <a:gd name="connsiteX30" fmla="*/ 914400 w 1408670"/>
              <a:gd name="connsiteY30" fmla="*/ 2545492 h 3694670"/>
              <a:gd name="connsiteX31" fmla="*/ 902043 w 1408670"/>
              <a:gd name="connsiteY31" fmla="*/ 2582562 h 3694670"/>
              <a:gd name="connsiteX32" fmla="*/ 877329 w 1408670"/>
              <a:gd name="connsiteY32" fmla="*/ 2619632 h 3694670"/>
              <a:gd name="connsiteX33" fmla="*/ 852616 w 1408670"/>
              <a:gd name="connsiteY33" fmla="*/ 2706129 h 3694670"/>
              <a:gd name="connsiteX34" fmla="*/ 827902 w 1408670"/>
              <a:gd name="connsiteY34" fmla="*/ 2780270 h 3694670"/>
              <a:gd name="connsiteX35" fmla="*/ 803189 w 1408670"/>
              <a:gd name="connsiteY35" fmla="*/ 2854410 h 3694670"/>
              <a:gd name="connsiteX36" fmla="*/ 778475 w 1408670"/>
              <a:gd name="connsiteY36" fmla="*/ 2891481 h 3694670"/>
              <a:gd name="connsiteX37" fmla="*/ 729048 w 1408670"/>
              <a:gd name="connsiteY37" fmla="*/ 3039762 h 3694670"/>
              <a:gd name="connsiteX38" fmla="*/ 704335 w 1408670"/>
              <a:gd name="connsiteY38" fmla="*/ 3113902 h 3694670"/>
              <a:gd name="connsiteX39" fmla="*/ 679621 w 1408670"/>
              <a:gd name="connsiteY39" fmla="*/ 3150973 h 3694670"/>
              <a:gd name="connsiteX40" fmla="*/ 617837 w 1408670"/>
              <a:gd name="connsiteY40" fmla="*/ 3249827 h 3694670"/>
              <a:gd name="connsiteX41" fmla="*/ 605481 w 1408670"/>
              <a:gd name="connsiteY41" fmla="*/ 3299254 h 3694670"/>
              <a:gd name="connsiteX42" fmla="*/ 543697 w 1408670"/>
              <a:gd name="connsiteY42" fmla="*/ 3373394 h 3694670"/>
              <a:gd name="connsiteX43" fmla="*/ 494270 w 1408670"/>
              <a:gd name="connsiteY43" fmla="*/ 3447535 h 3694670"/>
              <a:gd name="connsiteX44" fmla="*/ 420129 w 1408670"/>
              <a:gd name="connsiteY44" fmla="*/ 3521675 h 3694670"/>
              <a:gd name="connsiteX45" fmla="*/ 383059 w 1408670"/>
              <a:gd name="connsiteY45" fmla="*/ 3534032 h 3694670"/>
              <a:gd name="connsiteX46" fmla="*/ 308919 w 1408670"/>
              <a:gd name="connsiteY46" fmla="*/ 3583459 h 3694670"/>
              <a:gd name="connsiteX47" fmla="*/ 234778 w 1408670"/>
              <a:gd name="connsiteY47" fmla="*/ 3608173 h 3694670"/>
              <a:gd name="connsiteX48" fmla="*/ 197708 w 1408670"/>
              <a:gd name="connsiteY48" fmla="*/ 3632886 h 3694670"/>
              <a:gd name="connsiteX49" fmla="*/ 123567 w 1408670"/>
              <a:gd name="connsiteY49" fmla="*/ 3657600 h 3694670"/>
              <a:gd name="connsiteX50" fmla="*/ 86497 w 1408670"/>
              <a:gd name="connsiteY50" fmla="*/ 3669956 h 3694670"/>
              <a:gd name="connsiteX51" fmla="*/ 37070 w 1408670"/>
              <a:gd name="connsiteY51" fmla="*/ 3682313 h 3694670"/>
              <a:gd name="connsiteX52" fmla="*/ 0 w 1408670"/>
              <a:gd name="connsiteY52" fmla="*/ 3694670 h 369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408670" h="3694670">
                <a:moveTo>
                  <a:pt x="1359243" y="0"/>
                </a:moveTo>
                <a:cubicBezTo>
                  <a:pt x="1372300" y="32644"/>
                  <a:pt x="1386627" y="64954"/>
                  <a:pt x="1396313" y="98854"/>
                </a:cubicBezTo>
                <a:cubicBezTo>
                  <a:pt x="1400979" y="115183"/>
                  <a:pt x="1404551" y="131805"/>
                  <a:pt x="1408670" y="148281"/>
                </a:cubicBezTo>
                <a:cubicBezTo>
                  <a:pt x="1404551" y="300681"/>
                  <a:pt x="1403082" y="453176"/>
                  <a:pt x="1396313" y="605481"/>
                </a:cubicBezTo>
                <a:cubicBezTo>
                  <a:pt x="1391553" y="712568"/>
                  <a:pt x="1387047" y="676526"/>
                  <a:pt x="1371600" y="753762"/>
                </a:cubicBezTo>
                <a:cubicBezTo>
                  <a:pt x="1366687" y="778330"/>
                  <a:pt x="1362786" y="803100"/>
                  <a:pt x="1359243" y="827902"/>
                </a:cubicBezTo>
                <a:cubicBezTo>
                  <a:pt x="1354547" y="860776"/>
                  <a:pt x="1350190" y="893713"/>
                  <a:pt x="1346886" y="926756"/>
                </a:cubicBezTo>
                <a:cubicBezTo>
                  <a:pt x="1341951" y="976109"/>
                  <a:pt x="1341084" y="1025874"/>
                  <a:pt x="1334529" y="1075038"/>
                </a:cubicBezTo>
                <a:cubicBezTo>
                  <a:pt x="1332808" y="1087949"/>
                  <a:pt x="1325751" y="1099584"/>
                  <a:pt x="1322173" y="1112108"/>
                </a:cubicBezTo>
                <a:cubicBezTo>
                  <a:pt x="1317508" y="1128437"/>
                  <a:pt x="1313500" y="1144957"/>
                  <a:pt x="1309816" y="1161535"/>
                </a:cubicBezTo>
                <a:cubicBezTo>
                  <a:pt x="1305260" y="1182037"/>
                  <a:pt x="1302182" y="1202854"/>
                  <a:pt x="1297459" y="1223319"/>
                </a:cubicBezTo>
                <a:cubicBezTo>
                  <a:pt x="1289822" y="1256415"/>
                  <a:pt x="1279407" y="1288867"/>
                  <a:pt x="1272746" y="1322173"/>
                </a:cubicBezTo>
                <a:cubicBezTo>
                  <a:pt x="1268627" y="1342767"/>
                  <a:pt x="1265483" y="1363581"/>
                  <a:pt x="1260389" y="1383956"/>
                </a:cubicBezTo>
                <a:cubicBezTo>
                  <a:pt x="1257230" y="1396593"/>
                  <a:pt x="1251610" y="1408503"/>
                  <a:pt x="1248032" y="1421027"/>
                </a:cubicBezTo>
                <a:cubicBezTo>
                  <a:pt x="1243366" y="1437356"/>
                  <a:pt x="1240555" y="1454187"/>
                  <a:pt x="1235675" y="1470454"/>
                </a:cubicBezTo>
                <a:cubicBezTo>
                  <a:pt x="1235673" y="1470461"/>
                  <a:pt x="1204784" y="1563127"/>
                  <a:pt x="1198605" y="1581665"/>
                </a:cubicBezTo>
                <a:cubicBezTo>
                  <a:pt x="1194486" y="1594022"/>
                  <a:pt x="1188802" y="1605963"/>
                  <a:pt x="1186248" y="1618735"/>
                </a:cubicBezTo>
                <a:cubicBezTo>
                  <a:pt x="1182129" y="1639330"/>
                  <a:pt x="1178986" y="1660144"/>
                  <a:pt x="1173892" y="1680519"/>
                </a:cubicBezTo>
                <a:cubicBezTo>
                  <a:pt x="1170733" y="1693155"/>
                  <a:pt x="1164694" y="1704953"/>
                  <a:pt x="1161535" y="1717589"/>
                </a:cubicBezTo>
                <a:cubicBezTo>
                  <a:pt x="1156441" y="1737964"/>
                  <a:pt x="1154272" y="1758998"/>
                  <a:pt x="1149178" y="1779373"/>
                </a:cubicBezTo>
                <a:cubicBezTo>
                  <a:pt x="1146019" y="1792009"/>
                  <a:pt x="1140248" y="1803877"/>
                  <a:pt x="1136821" y="1816443"/>
                </a:cubicBezTo>
                <a:cubicBezTo>
                  <a:pt x="1127884" y="1849212"/>
                  <a:pt x="1122849" y="1883075"/>
                  <a:pt x="1112108" y="1915297"/>
                </a:cubicBezTo>
                <a:cubicBezTo>
                  <a:pt x="1103870" y="1940011"/>
                  <a:pt x="1092503" y="1963893"/>
                  <a:pt x="1087394" y="1989438"/>
                </a:cubicBezTo>
                <a:cubicBezTo>
                  <a:pt x="1083275" y="2010032"/>
                  <a:pt x="1082411" y="2031556"/>
                  <a:pt x="1075037" y="2051221"/>
                </a:cubicBezTo>
                <a:cubicBezTo>
                  <a:pt x="1069822" y="2065127"/>
                  <a:pt x="1056356" y="2074721"/>
                  <a:pt x="1050324" y="2088292"/>
                </a:cubicBezTo>
                <a:cubicBezTo>
                  <a:pt x="1039744" y="2112097"/>
                  <a:pt x="1033848" y="2137719"/>
                  <a:pt x="1025610" y="2162432"/>
                </a:cubicBezTo>
                <a:cubicBezTo>
                  <a:pt x="1021491" y="2174789"/>
                  <a:pt x="1015808" y="2186730"/>
                  <a:pt x="1013254" y="2199502"/>
                </a:cubicBezTo>
                <a:cubicBezTo>
                  <a:pt x="1009135" y="2220097"/>
                  <a:pt x="1005620" y="2240821"/>
                  <a:pt x="1000897" y="2261286"/>
                </a:cubicBezTo>
                <a:cubicBezTo>
                  <a:pt x="993259" y="2294382"/>
                  <a:pt x="986924" y="2327917"/>
                  <a:pt x="976183" y="2360140"/>
                </a:cubicBezTo>
                <a:lnTo>
                  <a:pt x="939113" y="2471351"/>
                </a:lnTo>
                <a:lnTo>
                  <a:pt x="914400" y="2545492"/>
                </a:lnTo>
                <a:cubicBezTo>
                  <a:pt x="910281" y="2557849"/>
                  <a:pt x="909268" y="2571725"/>
                  <a:pt x="902043" y="2582562"/>
                </a:cubicBezTo>
                <a:lnTo>
                  <a:pt x="877329" y="2619632"/>
                </a:lnTo>
                <a:cubicBezTo>
                  <a:pt x="835788" y="2744261"/>
                  <a:pt x="899183" y="2550908"/>
                  <a:pt x="852616" y="2706129"/>
                </a:cubicBezTo>
                <a:cubicBezTo>
                  <a:pt x="845130" y="2731081"/>
                  <a:pt x="836140" y="2755556"/>
                  <a:pt x="827902" y="2780270"/>
                </a:cubicBezTo>
                <a:cubicBezTo>
                  <a:pt x="827900" y="2780275"/>
                  <a:pt x="803192" y="2854406"/>
                  <a:pt x="803189" y="2854410"/>
                </a:cubicBezTo>
                <a:lnTo>
                  <a:pt x="778475" y="2891481"/>
                </a:lnTo>
                <a:lnTo>
                  <a:pt x="729048" y="3039762"/>
                </a:lnTo>
                <a:cubicBezTo>
                  <a:pt x="729046" y="3039767"/>
                  <a:pt x="704338" y="3113898"/>
                  <a:pt x="704335" y="3113902"/>
                </a:cubicBezTo>
                <a:lnTo>
                  <a:pt x="679621" y="3150973"/>
                </a:lnTo>
                <a:cubicBezTo>
                  <a:pt x="650212" y="3239202"/>
                  <a:pt x="676583" y="3210663"/>
                  <a:pt x="617837" y="3249827"/>
                </a:cubicBezTo>
                <a:cubicBezTo>
                  <a:pt x="613718" y="3266303"/>
                  <a:pt x="612171" y="3283644"/>
                  <a:pt x="605481" y="3299254"/>
                </a:cubicBezTo>
                <a:cubicBezTo>
                  <a:pt x="587419" y="3341400"/>
                  <a:pt x="572035" y="3336959"/>
                  <a:pt x="543697" y="3373394"/>
                </a:cubicBezTo>
                <a:cubicBezTo>
                  <a:pt x="525462" y="3396839"/>
                  <a:pt x="515273" y="3426533"/>
                  <a:pt x="494270" y="3447535"/>
                </a:cubicBezTo>
                <a:cubicBezTo>
                  <a:pt x="469556" y="3472248"/>
                  <a:pt x="453286" y="3510623"/>
                  <a:pt x="420129" y="3521675"/>
                </a:cubicBezTo>
                <a:cubicBezTo>
                  <a:pt x="407772" y="3525794"/>
                  <a:pt x="394445" y="3527706"/>
                  <a:pt x="383059" y="3534032"/>
                </a:cubicBezTo>
                <a:cubicBezTo>
                  <a:pt x="357095" y="3548457"/>
                  <a:pt x="337097" y="3574066"/>
                  <a:pt x="308919" y="3583459"/>
                </a:cubicBezTo>
                <a:cubicBezTo>
                  <a:pt x="284205" y="3591697"/>
                  <a:pt x="256453" y="3593723"/>
                  <a:pt x="234778" y="3608173"/>
                </a:cubicBezTo>
                <a:cubicBezTo>
                  <a:pt x="222421" y="3616411"/>
                  <a:pt x="211279" y="3626855"/>
                  <a:pt x="197708" y="3632886"/>
                </a:cubicBezTo>
                <a:cubicBezTo>
                  <a:pt x="173903" y="3643466"/>
                  <a:pt x="148281" y="3649362"/>
                  <a:pt x="123567" y="3657600"/>
                </a:cubicBezTo>
                <a:cubicBezTo>
                  <a:pt x="111210" y="3661719"/>
                  <a:pt x="99133" y="3666797"/>
                  <a:pt x="86497" y="3669956"/>
                </a:cubicBezTo>
                <a:cubicBezTo>
                  <a:pt x="70021" y="3674075"/>
                  <a:pt x="53399" y="3677647"/>
                  <a:pt x="37070" y="3682313"/>
                </a:cubicBezTo>
                <a:cubicBezTo>
                  <a:pt x="24546" y="3685891"/>
                  <a:pt x="0" y="3694670"/>
                  <a:pt x="0" y="3694670"/>
                </a:cubicBezTo>
              </a:path>
            </a:pathLst>
          </a:custGeom>
          <a:noFill/>
          <a:ln w="38100" cap="flat" cmpd="sng" algn="ctr">
            <a:solidFill>
              <a:schemeClr val="bg1">
                <a:lumMod val="50000"/>
              </a:schemeClr>
            </a:solidFill>
            <a:prstDash val="solid"/>
            <a:round/>
            <a:headEnd type="none" w="med" len="med"/>
            <a:tailEnd type="arrow"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5" name="Rounded Rectangle 54"/>
          <p:cNvSpPr/>
          <p:nvPr/>
        </p:nvSpPr>
        <p:spPr bwMode="auto">
          <a:xfrm>
            <a:off x="3124200" y="233074"/>
            <a:ext cx="5181600" cy="685800"/>
          </a:xfrm>
          <a:prstGeom prst="roundRect">
            <a:avLst/>
          </a:prstGeom>
          <a:solidFill>
            <a:schemeClr val="bg1">
              <a:lumMod val="95000"/>
            </a:schemeClr>
          </a:solidFill>
          <a:ln w="3175" cap="flat" cmpd="sng" algn="ctr">
            <a:solidFill>
              <a:srgbClr val="DA74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6" name="Rounded Rectangle 55"/>
          <p:cNvSpPr/>
          <p:nvPr/>
        </p:nvSpPr>
        <p:spPr bwMode="auto">
          <a:xfrm>
            <a:off x="3124200" y="942783"/>
            <a:ext cx="5181600" cy="685800"/>
          </a:xfrm>
          <a:prstGeom prst="roundRect">
            <a:avLst/>
          </a:prstGeom>
          <a:solidFill>
            <a:schemeClr val="bg1">
              <a:lumMod val="95000"/>
            </a:schemeClr>
          </a:solidFill>
          <a:ln w="3175" cap="flat" cmpd="sng" algn="ctr">
            <a:solidFill>
              <a:srgbClr val="DA74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7" name="Rounded Rectangle 56"/>
          <p:cNvSpPr/>
          <p:nvPr/>
        </p:nvSpPr>
        <p:spPr bwMode="auto">
          <a:xfrm>
            <a:off x="3124200" y="2362200"/>
            <a:ext cx="5181600" cy="685800"/>
          </a:xfrm>
          <a:prstGeom prst="roundRect">
            <a:avLst/>
          </a:prstGeom>
          <a:solidFill>
            <a:schemeClr val="bg1">
              <a:lumMod val="95000"/>
            </a:schemeClr>
          </a:solidFill>
          <a:ln w="3175" cap="flat" cmpd="sng" algn="ctr">
            <a:solidFill>
              <a:srgbClr val="DA74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8" name="Rounded Rectangle 57"/>
          <p:cNvSpPr/>
          <p:nvPr/>
        </p:nvSpPr>
        <p:spPr bwMode="auto">
          <a:xfrm>
            <a:off x="3124200" y="1652492"/>
            <a:ext cx="5181600" cy="685800"/>
          </a:xfrm>
          <a:prstGeom prst="roundRect">
            <a:avLst/>
          </a:prstGeom>
          <a:solidFill>
            <a:schemeClr val="bg1">
              <a:lumMod val="95000"/>
            </a:schemeClr>
          </a:solidFill>
          <a:ln w="3175" cap="flat" cmpd="sng" algn="ctr">
            <a:solidFill>
              <a:srgbClr val="DA74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9" name="Rectangle 58"/>
          <p:cNvSpPr/>
          <p:nvPr/>
        </p:nvSpPr>
        <p:spPr>
          <a:xfrm>
            <a:off x="3124200" y="225665"/>
            <a:ext cx="1537985" cy="323165"/>
          </a:xfrm>
          <a:prstGeom prst="rect">
            <a:avLst/>
          </a:prstGeom>
        </p:spPr>
        <p:txBody>
          <a:bodyPr wrap="none">
            <a:spAutoFit/>
          </a:bodyPr>
          <a:lstStyle/>
          <a:p>
            <a:r>
              <a:rPr lang="en-US" sz="1500" dirty="0" smtClean="0">
                <a:latin typeface="Calibri" panose="020F0502020204030204" pitchFamily="34" charset="0"/>
                <a:cs typeface="Calibri" panose="020F0502020204030204" pitchFamily="34" charset="0"/>
              </a:rPr>
              <a:t>t = 200, levels = 4</a:t>
            </a:r>
            <a:endParaRPr lang="en-US" sz="1500" dirty="0">
              <a:latin typeface="Calibri" panose="020F0502020204030204" pitchFamily="34" charset="0"/>
              <a:cs typeface="Calibri" panose="020F0502020204030204" pitchFamily="34" charset="0"/>
            </a:endParaRPr>
          </a:p>
        </p:txBody>
      </p:sp>
      <p:sp>
        <p:nvSpPr>
          <p:cNvPr id="60" name="Rectangle 59"/>
          <p:cNvSpPr/>
          <p:nvPr/>
        </p:nvSpPr>
        <p:spPr>
          <a:xfrm>
            <a:off x="3124200" y="914400"/>
            <a:ext cx="1537985" cy="323165"/>
          </a:xfrm>
          <a:prstGeom prst="rect">
            <a:avLst/>
          </a:prstGeom>
        </p:spPr>
        <p:txBody>
          <a:bodyPr wrap="none">
            <a:spAutoFit/>
          </a:bodyPr>
          <a:lstStyle/>
          <a:p>
            <a:r>
              <a:rPr lang="en-US" sz="1500" dirty="0" smtClean="0">
                <a:latin typeface="Calibri" panose="020F0502020204030204" pitchFamily="34" charset="0"/>
                <a:cs typeface="Calibri" panose="020F0502020204030204" pitchFamily="34" charset="0"/>
              </a:rPr>
              <a:t>t = 100, levels = 3</a:t>
            </a:r>
            <a:endParaRPr lang="en-US" sz="1500" dirty="0">
              <a:latin typeface="Calibri" panose="020F0502020204030204" pitchFamily="34" charset="0"/>
              <a:cs typeface="Calibri" panose="020F0502020204030204" pitchFamily="34" charset="0"/>
            </a:endParaRPr>
          </a:p>
        </p:txBody>
      </p:sp>
      <p:sp>
        <p:nvSpPr>
          <p:cNvPr id="61" name="Rectangle 60"/>
          <p:cNvSpPr/>
          <p:nvPr/>
        </p:nvSpPr>
        <p:spPr>
          <a:xfrm>
            <a:off x="3124200" y="1642743"/>
            <a:ext cx="1440202" cy="323165"/>
          </a:xfrm>
          <a:prstGeom prst="rect">
            <a:avLst/>
          </a:prstGeom>
        </p:spPr>
        <p:txBody>
          <a:bodyPr wrap="none">
            <a:spAutoFit/>
          </a:bodyPr>
          <a:lstStyle/>
          <a:p>
            <a:r>
              <a:rPr lang="en-US" sz="1500" dirty="0" smtClean="0">
                <a:latin typeface="Calibri" panose="020F0502020204030204" pitchFamily="34" charset="0"/>
                <a:cs typeface="Calibri" panose="020F0502020204030204" pitchFamily="34" charset="0"/>
              </a:rPr>
              <a:t>t = 50, levels = 2</a:t>
            </a:r>
            <a:endParaRPr lang="en-US" sz="1500" dirty="0">
              <a:latin typeface="Calibri" panose="020F0502020204030204" pitchFamily="34" charset="0"/>
              <a:cs typeface="Calibri" panose="020F0502020204030204" pitchFamily="34" charset="0"/>
            </a:endParaRPr>
          </a:p>
        </p:txBody>
      </p:sp>
      <p:sp>
        <p:nvSpPr>
          <p:cNvPr id="62" name="Rectangle 61"/>
          <p:cNvSpPr/>
          <p:nvPr/>
        </p:nvSpPr>
        <p:spPr>
          <a:xfrm>
            <a:off x="3124200" y="2331478"/>
            <a:ext cx="1440202" cy="323165"/>
          </a:xfrm>
          <a:prstGeom prst="rect">
            <a:avLst/>
          </a:prstGeom>
        </p:spPr>
        <p:txBody>
          <a:bodyPr wrap="none">
            <a:spAutoFit/>
          </a:bodyPr>
          <a:lstStyle/>
          <a:p>
            <a:r>
              <a:rPr lang="en-US" sz="1500" dirty="0" smtClean="0">
                <a:latin typeface="Calibri" panose="020F0502020204030204" pitchFamily="34" charset="0"/>
                <a:cs typeface="Calibri" panose="020F0502020204030204" pitchFamily="34" charset="0"/>
              </a:rPr>
              <a:t>t = 25, levels = 1</a:t>
            </a:r>
            <a:endParaRPr lang="en-US" sz="15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41901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custDataLst>
              <p:tags r:id="rId1"/>
            </p:custDataLst>
          </p:nvPr>
        </p:nvSpPr>
        <p:spPr bwMode="auto">
          <a:xfrm>
            <a:off x="1187450" y="228600"/>
            <a:ext cx="69659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Syntax ~ </a:t>
            </a:r>
            <a:r>
              <a:rPr lang="en-US" sz="4200" i="1" dirty="0" smtClean="0">
                <a:solidFill>
                  <a:srgbClr val="C00000"/>
                </a:solidFill>
                <a:latin typeface="Cambria" pitchFamily="18" charset="0"/>
                <a:cs typeface="Times New Roman" pitchFamily="1" charset="0"/>
              </a:rPr>
              <a:t>is CS's key resource!</a:t>
            </a:r>
            <a:endParaRPr lang="en-US" i="1" dirty="0">
              <a:solidFill>
                <a:srgbClr val="C00000"/>
              </a:solidFill>
              <a:latin typeface="Cambria" pitchFamily="18" charset="0"/>
              <a:cs typeface="Times New Roman" pitchFamily="1" charset="0"/>
            </a:endParaRPr>
          </a:p>
        </p:txBody>
      </p:sp>
      <p:sp>
        <p:nvSpPr>
          <p:cNvPr id="4" name="Rectangle 3"/>
          <p:cNvSpPr/>
          <p:nvPr/>
        </p:nvSpPr>
        <p:spPr>
          <a:xfrm>
            <a:off x="530593" y="5791200"/>
            <a:ext cx="3562164" cy="738664"/>
          </a:xfrm>
          <a:prstGeom prst="rect">
            <a:avLst/>
          </a:prstGeom>
        </p:spPr>
        <p:txBody>
          <a:bodyPr wrap="square">
            <a:spAutoFit/>
          </a:bodyPr>
          <a:lstStyle/>
          <a:p>
            <a:pPr algn="ctr"/>
            <a:r>
              <a:rPr lang="en-US" sz="2100" dirty="0" smtClean="0">
                <a:solidFill>
                  <a:srgbClr val="000000"/>
                </a:solidFill>
                <a:latin typeface="Cambria" pitchFamily="18" charset="0"/>
                <a:cs typeface="Times New Roman" pitchFamily="1" charset="0"/>
              </a:rPr>
              <a:t>a (frustrated!) rendering of an unfamiliar math problem</a:t>
            </a:r>
            <a:endParaRPr lang="en-US" dirty="0"/>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5645" t="41395" r="33413" b="50000"/>
          <a:stretch/>
        </p:blipFill>
        <p:spPr bwMode="auto">
          <a:xfrm>
            <a:off x="5029200" y="1828800"/>
            <a:ext cx="2165241" cy="1359460"/>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6" name="Rectangle 25"/>
          <p:cNvSpPr/>
          <p:nvPr/>
        </p:nvSpPr>
        <p:spPr>
          <a:xfrm>
            <a:off x="5334001" y="5791200"/>
            <a:ext cx="2819400" cy="738664"/>
          </a:xfrm>
          <a:prstGeom prst="rect">
            <a:avLst/>
          </a:prstGeom>
        </p:spPr>
        <p:txBody>
          <a:bodyPr wrap="square">
            <a:spAutoFit/>
          </a:bodyPr>
          <a:lstStyle/>
          <a:p>
            <a:pPr algn="ctr"/>
            <a:r>
              <a:rPr lang="en-US" sz="2100" dirty="0" smtClean="0">
                <a:solidFill>
                  <a:srgbClr val="000000"/>
                </a:solidFill>
                <a:latin typeface="Cambria" pitchFamily="18" charset="0"/>
                <a:cs typeface="Times New Roman" pitchFamily="1" charset="0"/>
              </a:rPr>
              <a:t>which was likely similar to these…</a:t>
            </a:r>
            <a:endParaRPr lang="en-US" dirty="0"/>
          </a:p>
        </p:txBody>
      </p:sp>
      <p:pic>
        <p:nvPicPr>
          <p:cNvPr id="1027" name="Picture 3"/>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12691" t="38114" r="66407" b="36137"/>
          <a:stretch/>
        </p:blipFill>
        <p:spPr bwMode="auto">
          <a:xfrm rot="5400000">
            <a:off x="781124" y="1727608"/>
            <a:ext cx="3505200" cy="3466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5852" t="64636" r="75687" b="27730"/>
          <a:stretch/>
        </p:blipFill>
        <p:spPr bwMode="auto">
          <a:xfrm>
            <a:off x="6702846" y="3352800"/>
            <a:ext cx="1480167" cy="877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6302" t="51469" r="74980" b="41620"/>
          <a:stretch/>
        </p:blipFill>
        <p:spPr bwMode="auto">
          <a:xfrm>
            <a:off x="6779046" y="4225482"/>
            <a:ext cx="1525020" cy="794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p:cNvCxnSpPr/>
          <p:nvPr/>
        </p:nvCxnSpPr>
        <p:spPr bwMode="auto">
          <a:xfrm>
            <a:off x="6716293" y="4203070"/>
            <a:ext cx="1600200" cy="0"/>
          </a:xfrm>
          <a:prstGeom prst="line">
            <a:avLst/>
          </a:prstGeom>
          <a:noFill/>
          <a:ln w="19050" cap="flat" cmpd="sng" algn="ctr">
            <a:solidFill>
              <a:schemeClr val="tx1"/>
            </a:solidFill>
            <a:prstDash val="solid"/>
            <a:round/>
            <a:headEnd type="none" w="med" len="med"/>
            <a:tailEnd type="none" w="med" len="med"/>
          </a:ln>
          <a:effectLst/>
        </p:spPr>
      </p:cxnSp>
      <p:sp>
        <p:nvSpPr>
          <p:cNvPr id="2" name="Rectangle 1"/>
          <p:cNvSpPr/>
          <p:nvPr/>
        </p:nvSpPr>
        <p:spPr bwMode="auto">
          <a:xfrm>
            <a:off x="6324600" y="3352800"/>
            <a:ext cx="2350862" cy="1787046"/>
          </a:xfrm>
          <a:prstGeom prst="rect">
            <a:avLst/>
          </a:prstGeom>
          <a:noFill/>
          <a:ln w="1905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1" name="Rectangle 10"/>
          <p:cNvSpPr/>
          <p:nvPr/>
        </p:nvSpPr>
        <p:spPr>
          <a:xfrm>
            <a:off x="6392764" y="5146056"/>
            <a:ext cx="2297583" cy="276999"/>
          </a:xfrm>
          <a:prstGeom prst="rect">
            <a:avLst/>
          </a:prstGeom>
        </p:spPr>
        <p:txBody>
          <a:bodyPr wrap="square">
            <a:spAutoFit/>
          </a:bodyPr>
          <a:lstStyle/>
          <a:p>
            <a:pPr algn="ctr"/>
            <a:r>
              <a:rPr lang="en-US" sz="1200" dirty="0" smtClean="0">
                <a:solidFill>
                  <a:schemeClr val="bg1">
                    <a:lumMod val="65000"/>
                  </a:schemeClr>
                </a:solidFill>
                <a:latin typeface="Cambria" pitchFamily="18" charset="0"/>
                <a:cs typeface="Times New Roman" pitchFamily="1" charset="0"/>
              </a:rPr>
              <a:t>Where'd the change happen?</a:t>
            </a:r>
            <a:endParaRPr lang="en-US" sz="1200" dirty="0">
              <a:solidFill>
                <a:schemeClr val="bg1">
                  <a:lumMod val="65000"/>
                </a:schemeClr>
              </a:solidFill>
            </a:endParaRPr>
          </a:p>
        </p:txBody>
      </p:sp>
      <mc:AlternateContent xmlns:mc="http://schemas.openxmlformats.org/markup-compatibility/2006">
        <mc:Choice xmlns:p14="http://schemas.microsoft.com/office/powerpoint/2010/main" Requires="p14">
          <p:contentPart p14:bwMode="auto" r:id="rId8">
            <p14:nvContentPartPr>
              <p14:cNvPr id="3" name="Ink 2"/>
              <p14:cNvContentPartPr/>
              <p14:nvPr/>
            </p14:nvContentPartPr>
            <p14:xfrm>
              <a:off x="2791800" y="957960"/>
              <a:ext cx="5735880" cy="4824720"/>
            </p14:xfrm>
          </p:contentPart>
        </mc:Choice>
        <mc:Fallback>
          <p:pic>
            <p:nvPicPr>
              <p:cNvPr id="3" name="Ink 2"/>
              <p:cNvPicPr/>
              <p:nvPr/>
            </p:nvPicPr>
            <p:blipFill>
              <a:blip r:embed="rId9"/>
              <a:stretch>
                <a:fillRect/>
              </a:stretch>
            </p:blipFill>
            <p:spPr>
              <a:xfrm>
                <a:off x="2778480" y="944280"/>
                <a:ext cx="5763240" cy="4852440"/>
              </a:xfrm>
              <a:prstGeom prst="rect">
                <a:avLst/>
              </a:prstGeom>
            </p:spPr>
          </p:pic>
        </mc:Fallback>
      </mc:AlternateContent>
    </p:spTree>
    <p:extLst>
      <p:ext uri="{BB962C8B-B14F-4D97-AF65-F5344CB8AC3E}">
        <p14:creationId xmlns:p14="http://schemas.microsoft.com/office/powerpoint/2010/main" val="17863277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026"/>
          <p:cNvSpPr txBox="1">
            <a:spLocks noChangeArrowheads="1"/>
          </p:cNvSpPr>
          <p:nvPr>
            <p:custDataLst>
              <p:tags r:id="rId1"/>
            </p:custDataLst>
          </p:nvPr>
        </p:nvSpPr>
        <p:spPr bwMode="auto">
          <a:xfrm>
            <a:off x="228600" y="152400"/>
            <a:ext cx="7418294" cy="738664"/>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latin typeface="Cambria" pitchFamily="18" charset="0"/>
              </a:rPr>
              <a:t>LCs for Monte Carlo Analysis…</a:t>
            </a:r>
            <a:endParaRPr lang="en-US" sz="4200" dirty="0">
              <a:latin typeface="Cambria" pitchFamily="18" charset="0"/>
            </a:endParaRPr>
          </a:p>
        </p:txBody>
      </p:sp>
      <p:sp>
        <p:nvSpPr>
          <p:cNvPr id="56" name="Text Box 1026"/>
          <p:cNvSpPr txBox="1">
            <a:spLocks noChangeArrowheads="1"/>
          </p:cNvSpPr>
          <p:nvPr>
            <p:custDataLst>
              <p:tags r:id="rId2"/>
            </p:custDataLst>
          </p:nvPr>
        </p:nvSpPr>
        <p:spPr bwMode="auto">
          <a:xfrm>
            <a:off x="3133043" y="5942392"/>
            <a:ext cx="990600" cy="461665"/>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i="1" dirty="0" smtClean="0">
                <a:latin typeface="Cambria" pitchFamily="18" charset="0"/>
              </a:rPr>
              <a:t>a.k.a.</a:t>
            </a:r>
            <a:endParaRPr lang="en-US" i="1" dirty="0">
              <a:latin typeface="Cambria" pitchFamily="18" charset="0"/>
            </a:endParaRPr>
          </a:p>
        </p:txBody>
      </p:sp>
      <p:sp>
        <p:nvSpPr>
          <p:cNvPr id="61" name="Text Box 1026"/>
          <p:cNvSpPr txBox="1">
            <a:spLocks noChangeArrowheads="1"/>
          </p:cNvSpPr>
          <p:nvPr>
            <p:custDataLst>
              <p:tags r:id="rId3"/>
            </p:custDataLst>
          </p:nvPr>
        </p:nvSpPr>
        <p:spPr bwMode="auto">
          <a:xfrm>
            <a:off x="4293248" y="5892225"/>
            <a:ext cx="4393552" cy="584775"/>
          </a:xfrm>
          <a:prstGeom prst="rect">
            <a:avLst/>
          </a:prstGeom>
          <a:solidFill>
            <a:srgbClr val="FAEFD2"/>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3200" b="1" i="1" dirty="0" smtClean="0">
                <a:latin typeface="Calibri" panose="020F0502020204030204" pitchFamily="34" charset="0"/>
              </a:rPr>
              <a:t>Run it a "zillion" times!</a:t>
            </a:r>
            <a:endParaRPr lang="en-US" sz="3200" b="1" i="1" dirty="0">
              <a:latin typeface="Calibri" panose="020F0502020204030204" pitchFamily="34" charset="0"/>
            </a:endParaRPr>
          </a:p>
        </p:txBody>
      </p:sp>
      <p:sp>
        <p:nvSpPr>
          <p:cNvPr id="4" name="Rectangle 3"/>
          <p:cNvSpPr/>
          <p:nvPr/>
        </p:nvSpPr>
        <p:spPr>
          <a:xfrm>
            <a:off x="609600" y="1371600"/>
            <a:ext cx="8126506" cy="3785652"/>
          </a:xfrm>
          <a:prstGeom prst="rect">
            <a:avLst/>
          </a:prstGeom>
        </p:spPr>
        <p:txBody>
          <a:bodyPr wrap="square">
            <a:spAutoFit/>
          </a:bodyPr>
          <a:lstStyle/>
          <a:p>
            <a:r>
              <a:rPr lang="en-US" b="1" dirty="0" smtClean="0">
                <a:solidFill>
                  <a:srgbClr val="C00000"/>
                </a:solidFill>
                <a:latin typeface="Courier New" panose="02070309020205020404" pitchFamily="49" charset="0"/>
                <a:cs typeface="Courier New" panose="02070309020205020404" pitchFamily="49" charset="0"/>
              </a:rPr>
              <a:t># </a:t>
            </a:r>
            <a:r>
              <a:rPr lang="en-US" b="1" dirty="0">
                <a:solidFill>
                  <a:srgbClr val="C00000"/>
                </a:solidFill>
                <a:latin typeface="Courier New" panose="02070309020205020404" pitchFamily="49" charset="0"/>
                <a:cs typeface="Courier New" panose="02070309020205020404" pitchFamily="49" charset="0"/>
              </a:rPr>
              <a:t>this line runs guess(42) </a:t>
            </a:r>
            <a:r>
              <a:rPr lang="en-US" b="1" dirty="0" smtClean="0">
                <a:solidFill>
                  <a:srgbClr val="C00000"/>
                </a:solidFill>
                <a:latin typeface="Courier New" panose="02070309020205020404" pitchFamily="49" charset="0"/>
                <a:cs typeface="Courier New" panose="02070309020205020404" pitchFamily="49" charset="0"/>
              </a:rPr>
              <a:t>1000 times</a:t>
            </a:r>
          </a:p>
          <a:p>
            <a:r>
              <a:rPr lang="en-US" b="1" dirty="0" smtClean="0">
                <a:latin typeface="Courier New" panose="02070309020205020404" pitchFamily="49" charset="0"/>
                <a:cs typeface="Courier New" panose="02070309020205020404" pitchFamily="49" charset="0"/>
              </a:rPr>
              <a:t>LC </a:t>
            </a:r>
            <a:r>
              <a:rPr lang="en-US" b="1" dirty="0">
                <a:latin typeface="Courier New" panose="02070309020205020404" pitchFamily="49" charset="0"/>
                <a:cs typeface="Courier New" panose="02070309020205020404" pitchFamily="49" charset="0"/>
              </a:rPr>
              <a:t>= [ </a:t>
            </a:r>
            <a:r>
              <a:rPr lang="en-US" b="1" dirty="0" err="1" smtClean="0">
                <a:latin typeface="Courier New" panose="02070309020205020404" pitchFamily="49" charset="0"/>
                <a:cs typeface="Courier New" panose="02070309020205020404" pitchFamily="49" charset="0"/>
              </a:rPr>
              <a:t>guess_np</a:t>
            </a:r>
            <a:r>
              <a:rPr lang="en-US" b="1" dirty="0" smtClean="0">
                <a:latin typeface="Courier New" panose="02070309020205020404" pitchFamily="49" charset="0"/>
                <a:cs typeface="Courier New" panose="02070309020205020404" pitchFamily="49" charset="0"/>
              </a:rPr>
              <a:t>(42</a:t>
            </a:r>
            <a:r>
              <a:rPr lang="en-US" b="1" dirty="0">
                <a:latin typeface="Courier New" panose="02070309020205020404" pitchFamily="49" charset="0"/>
                <a:cs typeface="Courier New" panose="02070309020205020404" pitchFamily="49" charset="0"/>
              </a:rPr>
              <a:t>) </a:t>
            </a:r>
            <a:r>
              <a:rPr lang="en-US" b="1" dirty="0">
                <a:solidFill>
                  <a:srgbClr val="FF6600"/>
                </a:solidFill>
                <a:latin typeface="Courier New" panose="02070309020205020404" pitchFamily="49" charset="0"/>
                <a:cs typeface="Courier New" panose="02070309020205020404" pitchFamily="49" charset="0"/>
              </a:rPr>
              <a:t>for</a:t>
            </a:r>
            <a:r>
              <a:rPr lang="en-US" b="1" dirty="0">
                <a:latin typeface="Courier New" panose="02070309020205020404" pitchFamily="49" charset="0"/>
                <a:cs typeface="Courier New" panose="02070309020205020404" pitchFamily="49" charset="0"/>
              </a:rPr>
              <a:t> x </a:t>
            </a:r>
            <a:r>
              <a:rPr lang="en-US" b="1" dirty="0">
                <a:solidFill>
                  <a:srgbClr val="FF6600"/>
                </a:solidFill>
                <a:latin typeface="Courier New" panose="02070309020205020404" pitchFamily="49" charset="0"/>
                <a:cs typeface="Courier New" panose="02070309020205020404" pitchFamily="49" charset="0"/>
              </a:rPr>
              <a:t>in</a:t>
            </a:r>
            <a:r>
              <a:rPr lang="en-US" b="1" dirty="0">
                <a:latin typeface="Courier New" panose="02070309020205020404" pitchFamily="49" charset="0"/>
                <a:cs typeface="Courier New" panose="02070309020205020404" pitchFamily="49" charset="0"/>
              </a:rPr>
              <a:t> </a:t>
            </a:r>
            <a:r>
              <a:rPr lang="en-US" b="1" dirty="0" smtClean="0">
                <a:latin typeface="Courier New" panose="02070309020205020404" pitchFamily="49" charset="0"/>
                <a:cs typeface="Courier New" panose="02070309020205020404" pitchFamily="49" charset="0"/>
              </a:rPr>
              <a:t> </a:t>
            </a:r>
            <a:r>
              <a:rPr lang="en-US" b="1" dirty="0" smtClean="0">
                <a:solidFill>
                  <a:srgbClr val="7030A0"/>
                </a:solidFill>
                <a:latin typeface="Courier New" panose="02070309020205020404" pitchFamily="49" charset="0"/>
                <a:cs typeface="Courier New" panose="02070309020205020404" pitchFamily="49" charset="0"/>
              </a:rPr>
              <a:t>range</a:t>
            </a:r>
            <a:r>
              <a:rPr lang="en-US" b="1" dirty="0" smtClean="0">
                <a:latin typeface="Courier New" panose="02070309020205020404" pitchFamily="49" charset="0"/>
                <a:cs typeface="Courier New" panose="02070309020205020404" pitchFamily="49" charset="0"/>
              </a:rPr>
              <a:t>(1000</a:t>
            </a:r>
            <a:r>
              <a:rPr lang="en-US" b="1" dirty="0">
                <a:latin typeface="Courier New" panose="02070309020205020404" pitchFamily="49" charset="0"/>
                <a:cs typeface="Courier New" panose="02070309020205020404" pitchFamily="49" charset="0"/>
              </a:rPr>
              <a:t>) </a:t>
            </a:r>
            <a:r>
              <a:rPr lang="en-US" b="1" dirty="0" smtClean="0">
                <a:latin typeface="Courier New" panose="02070309020205020404" pitchFamily="49" charset="0"/>
                <a:cs typeface="Courier New" panose="02070309020205020404" pitchFamily="49" charset="0"/>
              </a:rPr>
              <a:t>]</a:t>
            </a:r>
          </a:p>
          <a:p>
            <a:r>
              <a:rPr lang="en-US" b="1" dirty="0" smtClean="0">
                <a:latin typeface="Courier New" panose="02070309020205020404" pitchFamily="49" charset="0"/>
                <a:cs typeface="Courier New" panose="02070309020205020404" pitchFamily="49" charset="0"/>
              </a:rPr>
              <a:t> </a:t>
            </a:r>
          </a:p>
          <a:p>
            <a:endParaRPr lang="en-US" b="1" dirty="0" smtClean="0">
              <a:latin typeface="Courier New" panose="02070309020205020404" pitchFamily="49" charset="0"/>
              <a:cs typeface="Courier New" panose="02070309020205020404" pitchFamily="49" charset="0"/>
            </a:endParaRPr>
          </a:p>
          <a:p>
            <a:r>
              <a:rPr lang="en-US" b="1" dirty="0">
                <a:solidFill>
                  <a:srgbClr val="C00000"/>
                </a:solidFill>
                <a:latin typeface="Courier New" panose="02070309020205020404" pitchFamily="49" charset="0"/>
                <a:cs typeface="Courier New" panose="02070309020205020404" pitchFamily="49" charset="0"/>
              </a:rPr>
              <a:t># </a:t>
            </a:r>
            <a:r>
              <a:rPr lang="en-US" b="1" dirty="0" smtClean="0">
                <a:solidFill>
                  <a:srgbClr val="C00000"/>
                </a:solidFill>
                <a:latin typeface="Courier New" panose="02070309020205020404" pitchFamily="49" charset="0"/>
                <a:cs typeface="Courier New" panose="02070309020205020404" pitchFamily="49" charset="0"/>
              </a:rPr>
              <a:t>Let's look </a:t>
            </a:r>
            <a:r>
              <a:rPr lang="en-US" b="1" dirty="0">
                <a:solidFill>
                  <a:srgbClr val="C00000"/>
                </a:solidFill>
                <a:latin typeface="Courier New" panose="02070309020205020404" pitchFamily="49" charset="0"/>
                <a:cs typeface="Courier New" panose="02070309020205020404" pitchFamily="49" charset="0"/>
              </a:rPr>
              <a:t>at the first </a:t>
            </a:r>
            <a:r>
              <a:rPr lang="en-US" b="1" dirty="0" smtClean="0">
                <a:solidFill>
                  <a:srgbClr val="C00000"/>
                </a:solidFill>
                <a:latin typeface="Courier New" panose="02070309020205020404" pitchFamily="49" charset="0"/>
                <a:cs typeface="Courier New" panose="02070309020205020404" pitchFamily="49" charset="0"/>
              </a:rPr>
              <a:t>10 of them:</a:t>
            </a:r>
          </a:p>
          <a:p>
            <a:r>
              <a:rPr lang="en-US" b="1" dirty="0" smtClean="0">
                <a:latin typeface="Courier New" panose="02070309020205020404" pitchFamily="49" charset="0"/>
                <a:cs typeface="Courier New" panose="02070309020205020404" pitchFamily="49" charset="0"/>
              </a:rPr>
              <a:t>print(LC[0:10]) </a:t>
            </a:r>
          </a:p>
          <a:p>
            <a:endParaRPr lang="en-US" b="1" dirty="0" smtClean="0">
              <a:latin typeface="Courier New" panose="02070309020205020404" pitchFamily="49" charset="0"/>
              <a:cs typeface="Courier New" panose="02070309020205020404" pitchFamily="49" charset="0"/>
            </a:endParaRPr>
          </a:p>
          <a:p>
            <a:endParaRPr lang="en-US" b="1" dirty="0" smtClean="0">
              <a:latin typeface="Courier New" panose="02070309020205020404" pitchFamily="49" charset="0"/>
              <a:cs typeface="Courier New" panose="02070309020205020404" pitchFamily="49" charset="0"/>
            </a:endParaRPr>
          </a:p>
          <a:p>
            <a:r>
              <a:rPr lang="en-US" b="1" dirty="0" smtClean="0">
                <a:solidFill>
                  <a:srgbClr val="C00000"/>
                </a:solidFill>
                <a:latin typeface="Courier New" panose="02070309020205020404" pitchFamily="49" charset="0"/>
                <a:cs typeface="Courier New" panose="02070309020205020404" pitchFamily="49" charset="0"/>
              </a:rPr>
              <a:t># Let's find the average:</a:t>
            </a:r>
            <a:endParaRPr lang="en-US" b="1" dirty="0">
              <a:solidFill>
                <a:srgbClr val="C00000"/>
              </a:solidFill>
              <a:latin typeface="Courier New" panose="02070309020205020404" pitchFamily="49" charset="0"/>
              <a:cs typeface="Courier New" panose="02070309020205020404" pitchFamily="49" charset="0"/>
            </a:endParaRPr>
          </a:p>
          <a:p>
            <a:r>
              <a:rPr lang="en-US" b="1" dirty="0" smtClean="0">
                <a:latin typeface="Courier New" panose="02070309020205020404" pitchFamily="49" charset="0"/>
                <a:cs typeface="Courier New" panose="02070309020205020404" pitchFamily="49" charset="0"/>
              </a:rPr>
              <a:t>print(</a:t>
            </a:r>
            <a:r>
              <a:rPr lang="en-US" b="1" dirty="0" smtClean="0">
                <a:solidFill>
                  <a:srgbClr val="067B0E"/>
                </a:solidFill>
                <a:latin typeface="Courier New" panose="02070309020205020404" pitchFamily="49" charset="0"/>
                <a:cs typeface="Courier New" panose="02070309020205020404" pitchFamily="49" charset="0"/>
              </a:rPr>
              <a:t>"</a:t>
            </a:r>
            <a:r>
              <a:rPr lang="en-US" b="1" dirty="0" err="1" smtClean="0">
                <a:solidFill>
                  <a:srgbClr val="067B0E"/>
                </a:solidFill>
                <a:latin typeface="Courier New" panose="02070309020205020404" pitchFamily="49" charset="0"/>
                <a:cs typeface="Courier New" panose="02070309020205020404" pitchFamily="49" charset="0"/>
              </a:rPr>
              <a:t>av</a:t>
            </a:r>
            <a:r>
              <a:rPr lang="en-US" b="1" dirty="0" smtClean="0">
                <a:solidFill>
                  <a:srgbClr val="067B0E"/>
                </a:solidFill>
                <a:latin typeface="Courier New" panose="02070309020205020404" pitchFamily="49" charset="0"/>
                <a:cs typeface="Courier New" panose="02070309020205020404" pitchFamily="49" charset="0"/>
              </a:rPr>
              <a:t>.#guesses:"</a:t>
            </a:r>
            <a:r>
              <a:rPr lang="en-US" b="1" dirty="0" smtClean="0">
                <a:latin typeface="Courier New" panose="02070309020205020404" pitchFamily="49" charset="0"/>
                <a:cs typeface="Courier New" panose="02070309020205020404" pitchFamily="49" charset="0"/>
              </a:rPr>
              <a:t>, sum(LC)/</a:t>
            </a:r>
            <a:r>
              <a:rPr lang="en-US" b="1" dirty="0" err="1" smtClean="0">
                <a:latin typeface="Courier New" panose="02070309020205020404" pitchFamily="49" charset="0"/>
                <a:cs typeface="Courier New" panose="02070309020205020404" pitchFamily="49" charset="0"/>
              </a:rPr>
              <a:t>len</a:t>
            </a:r>
            <a:r>
              <a:rPr lang="en-US" b="1" dirty="0" smtClean="0">
                <a:latin typeface="Courier New" panose="02070309020205020404" pitchFamily="49" charset="0"/>
                <a:cs typeface="Courier New" panose="02070309020205020404" pitchFamily="49" charset="0"/>
              </a:rPr>
              <a:t>(LC))</a:t>
            </a:r>
            <a:endParaRPr lang="en-US" b="1" dirty="0">
              <a:latin typeface="Courier New" panose="02070309020205020404" pitchFamily="49" charset="0"/>
              <a:cs typeface="Courier New" panose="02070309020205020404" pitchFamily="49" charset="0"/>
            </a:endParaRPr>
          </a:p>
        </p:txBody>
      </p:sp>
      <p:sp>
        <p:nvSpPr>
          <p:cNvPr id="25" name="Text Box 1026"/>
          <p:cNvSpPr txBox="1">
            <a:spLocks noChangeArrowheads="1"/>
          </p:cNvSpPr>
          <p:nvPr>
            <p:custDataLst>
              <p:tags r:id="rId4"/>
            </p:custDataLst>
          </p:nvPr>
        </p:nvSpPr>
        <p:spPr bwMode="auto">
          <a:xfrm>
            <a:off x="457200" y="5943600"/>
            <a:ext cx="1752600" cy="507831"/>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900" i="1" dirty="0" smtClean="0">
                <a:solidFill>
                  <a:srgbClr val="067B0E"/>
                </a:solidFill>
                <a:latin typeface="Calibri" panose="020F0502020204030204" pitchFamily="34" charset="0"/>
              </a:rPr>
              <a:t>Hah! Now I see why they told me I'd be making a </a:t>
            </a:r>
            <a:r>
              <a:rPr lang="en-US" sz="900" b="1" i="1" dirty="0" smtClean="0">
                <a:solidFill>
                  <a:srgbClr val="067B0E"/>
                </a:solidFill>
                <a:latin typeface="Calibri" panose="020F0502020204030204" pitchFamily="34" charset="0"/>
              </a:rPr>
              <a:t>zillion</a:t>
            </a:r>
            <a:r>
              <a:rPr lang="en-US" sz="900" i="1" dirty="0" smtClean="0">
                <a:solidFill>
                  <a:srgbClr val="067B0E"/>
                </a:solidFill>
                <a:latin typeface="Calibri" panose="020F0502020204030204" pitchFamily="34" charset="0"/>
              </a:rPr>
              <a:t> euros as </a:t>
            </a:r>
            <a:r>
              <a:rPr lang="en-US" sz="900" i="1" dirty="0" err="1" smtClean="0">
                <a:solidFill>
                  <a:srgbClr val="067B0E"/>
                </a:solidFill>
                <a:latin typeface="Calibri" panose="020F0502020204030204" pitchFamily="34" charset="0"/>
              </a:rPr>
              <a:t>spokesalien</a:t>
            </a:r>
            <a:r>
              <a:rPr lang="en-US" sz="900" i="1" dirty="0" smtClean="0">
                <a:solidFill>
                  <a:srgbClr val="067B0E"/>
                </a:solidFill>
                <a:latin typeface="Calibri" panose="020F0502020204030204" pitchFamily="34" charset="0"/>
              </a:rPr>
              <a:t>  for this class!</a:t>
            </a:r>
            <a:endParaRPr lang="en-US" sz="900" i="1" dirty="0">
              <a:solidFill>
                <a:srgbClr val="067B0E"/>
              </a:solidFill>
              <a:latin typeface="Calibri" panose="020F0502020204030204" pitchFamily="34" charset="0"/>
            </a:endParaRPr>
          </a:p>
        </p:txBody>
      </p:sp>
      <p:grpSp>
        <p:nvGrpSpPr>
          <p:cNvPr id="11" name="Group 1033"/>
          <p:cNvGrpSpPr>
            <a:grpSpLocks/>
          </p:cNvGrpSpPr>
          <p:nvPr>
            <p:custDataLst>
              <p:tags r:id="rId5"/>
            </p:custDataLst>
          </p:nvPr>
        </p:nvGrpSpPr>
        <p:grpSpPr bwMode="auto">
          <a:xfrm>
            <a:off x="191199" y="6216505"/>
            <a:ext cx="506922" cy="487688"/>
            <a:chOff x="2928" y="1051"/>
            <a:chExt cx="840" cy="957"/>
          </a:xfrm>
        </p:grpSpPr>
        <p:sp>
          <p:nvSpPr>
            <p:cNvPr id="12" name="Freeform 1034"/>
            <p:cNvSpPr>
              <a:spLocks/>
            </p:cNvSpPr>
            <p:nvPr>
              <p:custDataLst>
                <p:tags r:id="rId6"/>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 name="Oval 1035"/>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4" name="Oval 1036"/>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Oval 1037"/>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Oval 1038"/>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 name="Oval 1039"/>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Oval 1040"/>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Oval 1041"/>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 name="AutoShape 1042"/>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1" name="Freeform 1043"/>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2" name="Freeform 1044"/>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3" name="Freeform 1045"/>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4" name="Freeform 1046"/>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6" name="TextBox 25"/>
          <p:cNvSpPr txBox="1"/>
          <p:nvPr/>
        </p:nvSpPr>
        <p:spPr>
          <a:xfrm>
            <a:off x="5922670" y="1930400"/>
            <a:ext cx="325730" cy="230832"/>
          </a:xfrm>
          <a:prstGeom prst="rect">
            <a:avLst/>
          </a:prstGeom>
          <a:noFill/>
        </p:spPr>
        <p:txBody>
          <a:bodyPr wrap="none" rtlCol="0">
            <a:spAutoFit/>
          </a:bodyPr>
          <a:lstStyle/>
          <a:p>
            <a:r>
              <a:rPr lang="en-US" sz="900" dirty="0" smtClean="0"/>
              <a:t>list</a:t>
            </a:r>
            <a:endParaRPr lang="en-US" sz="900" dirty="0"/>
          </a:p>
        </p:txBody>
      </p:sp>
      <p:sp>
        <p:nvSpPr>
          <p:cNvPr id="27" name="TextBox 26"/>
          <p:cNvSpPr txBox="1"/>
          <p:nvPr/>
        </p:nvSpPr>
        <p:spPr>
          <a:xfrm>
            <a:off x="3305707" y="2286000"/>
            <a:ext cx="1072730" cy="230832"/>
          </a:xfrm>
          <a:prstGeom prst="rect">
            <a:avLst/>
          </a:prstGeom>
          <a:noFill/>
        </p:spPr>
        <p:txBody>
          <a:bodyPr wrap="none" rtlCol="0">
            <a:spAutoFit/>
          </a:bodyPr>
          <a:lstStyle/>
          <a:p>
            <a:r>
              <a:rPr lang="en-US" sz="900" dirty="0" smtClean="0">
                <a:solidFill>
                  <a:schemeClr val="bg1">
                    <a:lumMod val="65000"/>
                  </a:schemeClr>
                </a:solidFill>
                <a:latin typeface="Calibri" panose="020F0502020204030204" pitchFamily="34" charset="0"/>
                <a:cs typeface="Calibri" panose="020F0502020204030204" pitchFamily="34" charset="0"/>
              </a:rPr>
              <a:t>no printing version</a:t>
            </a:r>
            <a:endParaRPr lang="en-US" sz="900" dirty="0">
              <a:solidFill>
                <a:schemeClr val="bg1">
                  <a:lumMod val="65000"/>
                </a:schemeClr>
              </a:solidFill>
              <a:latin typeface="Calibri" panose="020F0502020204030204" pitchFamily="34" charset="0"/>
              <a:cs typeface="Calibri" panose="020F0502020204030204" pitchFamily="34" charset="0"/>
            </a:endParaRPr>
          </a:p>
        </p:txBody>
      </p:sp>
      <p:cxnSp>
        <p:nvCxnSpPr>
          <p:cNvPr id="3" name="Straight Arrow Connector 2"/>
          <p:cNvCxnSpPr/>
          <p:nvPr/>
        </p:nvCxnSpPr>
        <p:spPr bwMode="auto">
          <a:xfrm flipH="1" flipV="1">
            <a:off x="3429000" y="2161232"/>
            <a:ext cx="76200" cy="124768"/>
          </a:xfrm>
          <a:prstGeom prst="straightConnector1">
            <a:avLst/>
          </a:prstGeom>
          <a:noFill/>
          <a:ln w="19050" cap="flat" cmpd="sng" algn="ctr">
            <a:solidFill>
              <a:schemeClr val="bg1">
                <a:lumMod val="75000"/>
              </a:schemeClr>
            </a:solidFill>
            <a:prstDash val="solid"/>
            <a:round/>
            <a:headEnd type="none" w="med" len="med"/>
            <a:tailEnd type="triangle"/>
          </a:ln>
          <a:effectLst/>
        </p:spPr>
      </p:cxnSp>
    </p:spTree>
    <p:extLst>
      <p:ext uri="{BB962C8B-B14F-4D97-AF65-F5344CB8AC3E}">
        <p14:creationId xmlns:p14="http://schemas.microsoft.com/office/powerpoint/2010/main" val="37017906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026"/>
          <p:cNvSpPr txBox="1">
            <a:spLocks noChangeArrowheads="1"/>
          </p:cNvSpPr>
          <p:nvPr>
            <p:custDataLst>
              <p:tags r:id="rId1"/>
            </p:custDataLst>
          </p:nvPr>
        </p:nvSpPr>
        <p:spPr bwMode="auto">
          <a:xfrm>
            <a:off x="228600" y="152400"/>
            <a:ext cx="7418294" cy="738664"/>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smtClean="0">
                <a:latin typeface="Cambria" pitchFamily="18" charset="0"/>
              </a:rPr>
              <a:t>Zillion-times testing!</a:t>
            </a:r>
            <a:endParaRPr lang="en-US" sz="4200" i="1" dirty="0">
              <a:latin typeface="Cambria" pitchFamily="18" charset="0"/>
            </a:endParaRPr>
          </a:p>
        </p:txBody>
      </p:sp>
      <p:sp>
        <p:nvSpPr>
          <p:cNvPr id="4" name="Rectangle 3"/>
          <p:cNvSpPr/>
          <p:nvPr/>
        </p:nvSpPr>
        <p:spPr>
          <a:xfrm>
            <a:off x="381000" y="1926372"/>
            <a:ext cx="8610600" cy="4108817"/>
          </a:xfrm>
          <a:prstGeom prst="rect">
            <a:avLst/>
          </a:prstGeom>
        </p:spPr>
        <p:txBody>
          <a:bodyPr wrap="square">
            <a:spAutoFit/>
          </a:bodyPr>
          <a:lstStyle/>
          <a:p>
            <a:r>
              <a:rPr lang="en-US" b="1" dirty="0" smtClean="0">
                <a:solidFill>
                  <a:srgbClr val="C00000"/>
                </a:solidFill>
                <a:latin typeface="Courier New" panose="02070309020205020404" pitchFamily="49" charset="0"/>
                <a:cs typeface="Courier New" panose="02070309020205020404" pitchFamily="49" charset="0"/>
              </a:rPr>
              <a:t># </a:t>
            </a:r>
            <a:r>
              <a:rPr lang="en-US" b="1" dirty="0">
                <a:solidFill>
                  <a:srgbClr val="C00000"/>
                </a:solidFill>
                <a:latin typeface="Courier New" panose="02070309020205020404" pitchFamily="49" charset="0"/>
                <a:cs typeface="Courier New" panose="02070309020205020404" pitchFamily="49" charset="0"/>
              </a:rPr>
              <a:t>this </a:t>
            </a:r>
            <a:r>
              <a:rPr lang="en-US" b="1" dirty="0" smtClean="0">
                <a:solidFill>
                  <a:srgbClr val="C00000"/>
                </a:solidFill>
                <a:latin typeface="Courier New" panose="02070309020205020404" pitchFamily="49" charset="0"/>
                <a:cs typeface="Courier New" panose="02070309020205020404" pitchFamily="49" charset="0"/>
              </a:rPr>
              <a:t>runs the doubles-counter 600 times…</a:t>
            </a:r>
          </a:p>
          <a:p>
            <a:r>
              <a:rPr lang="en-US" b="1" dirty="0" err="1" smtClean="0">
                <a:latin typeface="Courier New" panose="02070309020205020404" pitchFamily="49" charset="0"/>
                <a:cs typeface="Courier New" panose="02070309020205020404" pitchFamily="49" charset="0"/>
              </a:rPr>
              <a:t>cd_np</a:t>
            </a:r>
            <a:r>
              <a:rPr lang="en-US" b="1" dirty="0" smtClean="0">
                <a:latin typeface="Courier New" panose="02070309020205020404" pitchFamily="49" charset="0"/>
                <a:cs typeface="Courier New" panose="02070309020205020404" pitchFamily="49" charset="0"/>
              </a:rPr>
              <a:t>( 600 )     </a:t>
            </a:r>
            <a:r>
              <a:rPr lang="en-US" b="1" dirty="0" smtClean="0">
                <a:solidFill>
                  <a:srgbClr val="C00000"/>
                </a:solidFill>
                <a:latin typeface="Courier New" panose="02070309020205020404" pitchFamily="49" charset="0"/>
                <a:cs typeface="Courier New" panose="02070309020205020404" pitchFamily="49" charset="0"/>
              </a:rPr>
              <a:t># np: no printing</a:t>
            </a:r>
            <a:endParaRPr lang="en-US" b="1" dirty="0" smtClean="0">
              <a:latin typeface="Courier New" panose="02070309020205020404" pitchFamily="49" charset="0"/>
              <a:cs typeface="Courier New" panose="02070309020205020404" pitchFamily="49" charset="0"/>
            </a:endParaRPr>
          </a:p>
          <a:p>
            <a:endParaRPr lang="en-US" b="1" dirty="0" smtClean="0">
              <a:solidFill>
                <a:srgbClr val="C00000"/>
              </a:solidFill>
              <a:latin typeface="Courier New" panose="02070309020205020404" pitchFamily="49" charset="0"/>
              <a:cs typeface="Courier New" panose="02070309020205020404" pitchFamily="49" charset="0"/>
            </a:endParaRPr>
          </a:p>
          <a:p>
            <a:r>
              <a:rPr lang="en-US" b="1" dirty="0" smtClean="0">
                <a:solidFill>
                  <a:srgbClr val="C00000"/>
                </a:solidFill>
                <a:latin typeface="Courier New" panose="02070309020205020404" pitchFamily="49" charset="0"/>
                <a:cs typeface="Courier New" panose="02070309020205020404" pitchFamily="49" charset="0"/>
              </a:rPr>
              <a:t># Run _that_ 1000 times (600,000 rolls total!)</a:t>
            </a:r>
            <a:endParaRPr lang="en-US" b="1" dirty="0" smtClean="0">
              <a:latin typeface="Courier New" panose="02070309020205020404" pitchFamily="49" charset="0"/>
              <a:cs typeface="Courier New" panose="02070309020205020404" pitchFamily="49" charset="0"/>
            </a:endParaRPr>
          </a:p>
          <a:p>
            <a:r>
              <a:rPr lang="en-US" b="1" dirty="0" smtClean="0">
                <a:latin typeface="Courier New" panose="02070309020205020404" pitchFamily="49" charset="0"/>
                <a:cs typeface="Courier New" panose="02070309020205020404" pitchFamily="49" charset="0"/>
              </a:rPr>
              <a:t>LC = [ </a:t>
            </a:r>
            <a:r>
              <a:rPr lang="en-US" b="1" dirty="0" err="1" smtClean="0">
                <a:latin typeface="Courier New" panose="02070309020205020404" pitchFamily="49" charset="0"/>
                <a:cs typeface="Courier New" panose="02070309020205020404" pitchFamily="49" charset="0"/>
              </a:rPr>
              <a:t>cd_n</a:t>
            </a:r>
            <a:r>
              <a:rPr lang="en-US" b="1" dirty="0" err="1">
                <a:latin typeface="Courier New" panose="02070309020205020404" pitchFamily="49" charset="0"/>
                <a:cs typeface="Courier New" panose="02070309020205020404" pitchFamily="49" charset="0"/>
              </a:rPr>
              <a:t>p</a:t>
            </a:r>
            <a:r>
              <a:rPr lang="en-US" b="1" dirty="0" smtClean="0">
                <a:latin typeface="Courier New" panose="02070309020205020404" pitchFamily="49" charset="0"/>
                <a:cs typeface="Courier New" panose="02070309020205020404" pitchFamily="49" charset="0"/>
              </a:rPr>
              <a:t>(600) for x in  range(1000) ]</a:t>
            </a:r>
          </a:p>
          <a:p>
            <a:r>
              <a:rPr lang="en-US" b="1" dirty="0" smtClean="0">
                <a:latin typeface="Courier New" panose="02070309020205020404" pitchFamily="49" charset="0"/>
                <a:cs typeface="Courier New" panose="02070309020205020404" pitchFamily="49" charset="0"/>
              </a:rPr>
              <a:t> </a:t>
            </a:r>
          </a:p>
          <a:p>
            <a:r>
              <a:rPr lang="en-US" b="1" dirty="0">
                <a:solidFill>
                  <a:srgbClr val="C00000"/>
                </a:solidFill>
                <a:latin typeface="Courier New" panose="02070309020205020404" pitchFamily="49" charset="0"/>
                <a:cs typeface="Courier New" panose="02070309020205020404" pitchFamily="49" charset="0"/>
              </a:rPr>
              <a:t># </a:t>
            </a:r>
            <a:r>
              <a:rPr lang="en-US" b="1" dirty="0" smtClean="0">
                <a:solidFill>
                  <a:srgbClr val="C00000"/>
                </a:solidFill>
                <a:latin typeface="Courier New" panose="02070309020205020404" pitchFamily="49" charset="0"/>
                <a:cs typeface="Courier New" panose="02070309020205020404" pitchFamily="49" charset="0"/>
              </a:rPr>
              <a:t>Look </a:t>
            </a:r>
            <a:r>
              <a:rPr lang="en-US" b="1" dirty="0">
                <a:solidFill>
                  <a:srgbClr val="C00000"/>
                </a:solidFill>
                <a:latin typeface="Courier New" panose="02070309020205020404" pitchFamily="49" charset="0"/>
                <a:cs typeface="Courier New" panose="02070309020205020404" pitchFamily="49" charset="0"/>
              </a:rPr>
              <a:t>at the first </a:t>
            </a:r>
            <a:r>
              <a:rPr lang="en-US" b="1" dirty="0" smtClean="0">
                <a:solidFill>
                  <a:srgbClr val="C00000"/>
                </a:solidFill>
                <a:latin typeface="Courier New" panose="02070309020205020404" pitchFamily="49" charset="0"/>
                <a:cs typeface="Courier New" panose="02070309020205020404" pitchFamily="49" charset="0"/>
              </a:rPr>
              <a:t>10 of these</a:t>
            </a:r>
          </a:p>
          <a:p>
            <a:r>
              <a:rPr lang="en-US" b="1" dirty="0" smtClean="0">
                <a:solidFill>
                  <a:srgbClr val="7030A0"/>
                </a:solidFill>
                <a:latin typeface="Courier New" panose="02070309020205020404" pitchFamily="49" charset="0"/>
                <a:cs typeface="Courier New" panose="02070309020205020404" pitchFamily="49" charset="0"/>
              </a:rPr>
              <a:t>print</a:t>
            </a:r>
            <a:r>
              <a:rPr lang="en-US" b="1" dirty="0" smtClean="0">
                <a:latin typeface="Courier New" panose="02070309020205020404" pitchFamily="49" charset="0"/>
                <a:cs typeface="Courier New" panose="02070309020205020404" pitchFamily="49" charset="0"/>
              </a:rPr>
              <a:t>(LC[0:10]) </a:t>
            </a:r>
          </a:p>
          <a:p>
            <a:endParaRPr lang="en-US" b="1" dirty="0" smtClean="0">
              <a:latin typeface="Courier New" panose="02070309020205020404" pitchFamily="49" charset="0"/>
              <a:cs typeface="Courier New" panose="02070309020205020404" pitchFamily="49" charset="0"/>
            </a:endParaRPr>
          </a:p>
          <a:p>
            <a:r>
              <a:rPr lang="en-US" b="1" dirty="0" smtClean="0">
                <a:solidFill>
                  <a:srgbClr val="C00000"/>
                </a:solidFill>
                <a:latin typeface="Courier New" panose="02070309020205020404" pitchFamily="49" charset="0"/>
                <a:cs typeface="Courier New" panose="02070309020205020404" pitchFamily="49" charset="0"/>
              </a:rPr>
              <a:t># Then, find the average:</a:t>
            </a:r>
            <a:endParaRPr lang="en-US" b="1" dirty="0">
              <a:solidFill>
                <a:srgbClr val="C00000"/>
              </a:solidFill>
              <a:latin typeface="Courier New" panose="02070309020205020404" pitchFamily="49" charset="0"/>
              <a:cs typeface="Courier New" panose="02070309020205020404" pitchFamily="49" charset="0"/>
            </a:endParaRPr>
          </a:p>
          <a:p>
            <a:r>
              <a:rPr lang="en-US" sz="2100" b="1" dirty="0" smtClean="0">
                <a:solidFill>
                  <a:srgbClr val="7030A0"/>
                </a:solidFill>
                <a:latin typeface="Courier New" panose="02070309020205020404" pitchFamily="49" charset="0"/>
                <a:cs typeface="Courier New" panose="02070309020205020404" pitchFamily="49" charset="0"/>
              </a:rPr>
              <a:t>print</a:t>
            </a:r>
            <a:r>
              <a:rPr lang="en-US" sz="2000" b="1" dirty="0">
                <a:latin typeface="Courier New" panose="02070309020205020404" pitchFamily="49" charset="0"/>
                <a:cs typeface="Courier New" panose="02070309020205020404" pitchFamily="49" charset="0"/>
              </a:rPr>
              <a:t>(</a:t>
            </a:r>
            <a:r>
              <a:rPr lang="en-US" sz="2100" b="1" dirty="0" smtClean="0">
                <a:solidFill>
                  <a:srgbClr val="067B0E"/>
                </a:solidFill>
                <a:latin typeface="Courier New" panose="02070309020205020404" pitchFamily="49" charset="0"/>
                <a:cs typeface="Courier New" panose="02070309020205020404" pitchFamily="49" charset="0"/>
              </a:rPr>
              <a:t>"</a:t>
            </a:r>
            <a:r>
              <a:rPr lang="en-US" sz="2100" b="1" dirty="0" err="1" smtClean="0">
                <a:solidFill>
                  <a:srgbClr val="067B0E"/>
                </a:solidFill>
                <a:latin typeface="Courier New" panose="02070309020205020404" pitchFamily="49" charset="0"/>
                <a:cs typeface="Courier New" panose="02070309020205020404" pitchFamily="49" charset="0"/>
              </a:rPr>
              <a:t>av.dbls</a:t>
            </a:r>
            <a:r>
              <a:rPr lang="en-US" sz="2100" b="1" dirty="0" smtClean="0">
                <a:solidFill>
                  <a:srgbClr val="067B0E"/>
                </a:solidFill>
                <a:latin typeface="Courier New" panose="02070309020205020404" pitchFamily="49" charset="0"/>
                <a:cs typeface="Courier New" panose="02070309020205020404" pitchFamily="49" charset="0"/>
              </a:rPr>
              <a:t> (/600):"</a:t>
            </a:r>
            <a:r>
              <a:rPr lang="en-US" sz="2100" b="1" dirty="0" smtClean="0">
                <a:latin typeface="Courier New" panose="02070309020205020404" pitchFamily="49" charset="0"/>
                <a:cs typeface="Courier New" panose="02070309020205020404" pitchFamily="49" charset="0"/>
              </a:rPr>
              <a:t>, sum(LC)/</a:t>
            </a:r>
            <a:r>
              <a:rPr lang="en-US" sz="2100" b="1" dirty="0" err="1" smtClean="0">
                <a:latin typeface="Courier New" panose="02070309020205020404" pitchFamily="49" charset="0"/>
                <a:cs typeface="Courier New" panose="02070309020205020404" pitchFamily="49" charset="0"/>
              </a:rPr>
              <a:t>len</a:t>
            </a:r>
            <a:r>
              <a:rPr lang="en-US" sz="2100" b="1" dirty="0" smtClean="0">
                <a:latin typeface="Courier New" panose="02070309020205020404" pitchFamily="49" charset="0"/>
                <a:cs typeface="Courier New" panose="02070309020205020404" pitchFamily="49" charset="0"/>
              </a:rPr>
              <a:t>(LC))</a:t>
            </a:r>
            <a:endParaRPr lang="en-US" sz="2100" b="1" dirty="0">
              <a:latin typeface="Courier New" panose="02070309020205020404" pitchFamily="49" charset="0"/>
              <a:cs typeface="Courier New" panose="02070309020205020404" pitchFamily="49" charset="0"/>
            </a:endParaRPr>
          </a:p>
        </p:txBody>
      </p:sp>
      <p:sp>
        <p:nvSpPr>
          <p:cNvPr id="3" name="TextBox 2"/>
          <p:cNvSpPr txBox="1"/>
          <p:nvPr/>
        </p:nvSpPr>
        <p:spPr>
          <a:xfrm>
            <a:off x="2667000" y="1138535"/>
            <a:ext cx="3657600" cy="461665"/>
          </a:xfrm>
          <a:prstGeom prst="rect">
            <a:avLst/>
          </a:prstGeom>
          <a:solidFill>
            <a:srgbClr val="FAEFD2"/>
          </a:solidFill>
        </p:spPr>
        <p:txBody>
          <a:bodyPr wrap="square" rtlCol="0">
            <a:spAutoFit/>
          </a:bodyPr>
          <a:lstStyle/>
          <a:p>
            <a:pPr algn="ctr"/>
            <a:r>
              <a:rPr lang="en-US" dirty="0" smtClean="0">
                <a:latin typeface="Calibri" panose="020F0502020204030204" pitchFamily="34" charset="0"/>
              </a:rPr>
              <a:t>doubles-counting</a:t>
            </a:r>
            <a:endParaRPr lang="en-US" dirty="0">
              <a:latin typeface="Calibri" panose="020F0502020204030204" pitchFamily="34" charset="0"/>
            </a:endParaRPr>
          </a:p>
        </p:txBody>
      </p:sp>
      <p:sp>
        <p:nvSpPr>
          <p:cNvPr id="5" name="Down Arrow 4"/>
          <p:cNvSpPr/>
          <p:nvPr/>
        </p:nvSpPr>
        <p:spPr bwMode="auto">
          <a:xfrm rot="1464662">
            <a:off x="6628462" y="5283868"/>
            <a:ext cx="304800" cy="381000"/>
          </a:xfrm>
          <a:prstGeom prst="downArrow">
            <a:avLst/>
          </a:prstGeom>
          <a:solidFill>
            <a:srgbClr val="FFCC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8" name="Text Box 1026"/>
          <p:cNvSpPr txBox="1">
            <a:spLocks noChangeArrowheads="1"/>
          </p:cNvSpPr>
          <p:nvPr>
            <p:custDataLst>
              <p:tags r:id="rId2"/>
            </p:custDataLst>
          </p:nvPr>
        </p:nvSpPr>
        <p:spPr bwMode="auto">
          <a:xfrm>
            <a:off x="6629400" y="4948535"/>
            <a:ext cx="1752600" cy="461665"/>
          </a:xfrm>
          <a:prstGeom prst="rect">
            <a:avLst/>
          </a:prstGeom>
          <a:no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dirty="0" smtClean="0">
                <a:latin typeface="Cambria" pitchFamily="18" charset="0"/>
              </a:rPr>
              <a:t>the average #doubles  </a:t>
            </a:r>
            <a:r>
              <a:rPr lang="en-US" sz="1200" b="1" i="1" dirty="0" smtClean="0">
                <a:latin typeface="Cambria" pitchFamily="18" charset="0"/>
              </a:rPr>
              <a:t>per 600 rolls</a:t>
            </a:r>
            <a:endParaRPr lang="en-US" sz="1200" dirty="0">
              <a:latin typeface="Cambria" pitchFamily="18" charset="0"/>
            </a:endParaRPr>
          </a:p>
        </p:txBody>
      </p:sp>
      <p:sp>
        <p:nvSpPr>
          <p:cNvPr id="9" name="TextBox 8"/>
          <p:cNvSpPr txBox="1"/>
          <p:nvPr/>
        </p:nvSpPr>
        <p:spPr>
          <a:xfrm>
            <a:off x="5143500" y="3566468"/>
            <a:ext cx="325730" cy="230832"/>
          </a:xfrm>
          <a:prstGeom prst="rect">
            <a:avLst/>
          </a:prstGeom>
          <a:noFill/>
        </p:spPr>
        <p:txBody>
          <a:bodyPr wrap="none" rtlCol="0">
            <a:spAutoFit/>
          </a:bodyPr>
          <a:lstStyle/>
          <a:p>
            <a:r>
              <a:rPr lang="en-US" sz="900" dirty="0" smtClean="0"/>
              <a:t>list</a:t>
            </a:r>
            <a:endParaRPr lang="en-US" sz="900" dirty="0"/>
          </a:p>
        </p:txBody>
      </p:sp>
      <p:sp>
        <p:nvSpPr>
          <p:cNvPr id="10" name="TextBox 9"/>
          <p:cNvSpPr txBox="1"/>
          <p:nvPr/>
        </p:nvSpPr>
        <p:spPr>
          <a:xfrm>
            <a:off x="7391400" y="6361361"/>
            <a:ext cx="1191352" cy="230832"/>
          </a:xfrm>
          <a:prstGeom prst="rect">
            <a:avLst/>
          </a:prstGeom>
          <a:noFill/>
        </p:spPr>
        <p:txBody>
          <a:bodyPr wrap="none" rtlCol="0">
            <a:spAutoFit/>
          </a:bodyPr>
          <a:lstStyle/>
          <a:p>
            <a:r>
              <a:rPr lang="en-US" sz="900" dirty="0" smtClean="0">
                <a:solidFill>
                  <a:schemeClr val="bg1">
                    <a:lumMod val="65000"/>
                  </a:schemeClr>
                </a:solidFill>
                <a:latin typeface="Calibri" panose="020F0502020204030204" pitchFamily="34" charset="0"/>
                <a:cs typeface="Calibri" panose="020F0502020204030204" pitchFamily="34" charset="0"/>
              </a:rPr>
              <a:t>average == expected</a:t>
            </a:r>
            <a:endParaRPr lang="en-US" sz="900" dirty="0">
              <a:solidFill>
                <a:schemeClr val="bg1">
                  <a:lumMod val="6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59133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026"/>
          <p:cNvSpPr txBox="1">
            <a:spLocks noChangeArrowheads="1"/>
          </p:cNvSpPr>
          <p:nvPr>
            <p:custDataLst>
              <p:tags r:id="rId1"/>
            </p:custDataLst>
          </p:nvPr>
        </p:nvSpPr>
        <p:spPr bwMode="auto">
          <a:xfrm>
            <a:off x="228600" y="152400"/>
            <a:ext cx="7418294" cy="738664"/>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smtClean="0">
                <a:latin typeface="Cambria" pitchFamily="18" charset="0"/>
              </a:rPr>
              <a:t>Zillion-times testing!</a:t>
            </a:r>
            <a:endParaRPr lang="en-US" sz="4200" i="1" dirty="0">
              <a:latin typeface="Cambria" pitchFamily="18" charset="0"/>
            </a:endParaRPr>
          </a:p>
        </p:txBody>
      </p:sp>
      <p:sp>
        <p:nvSpPr>
          <p:cNvPr id="4" name="Rectangle 3"/>
          <p:cNvSpPr/>
          <p:nvPr/>
        </p:nvSpPr>
        <p:spPr>
          <a:xfrm>
            <a:off x="381000" y="1926372"/>
            <a:ext cx="8610600" cy="4108817"/>
          </a:xfrm>
          <a:prstGeom prst="rect">
            <a:avLst/>
          </a:prstGeom>
        </p:spPr>
        <p:txBody>
          <a:bodyPr wrap="square">
            <a:spAutoFit/>
          </a:bodyPr>
          <a:lstStyle/>
          <a:p>
            <a:r>
              <a:rPr lang="en-US" b="1" dirty="0" smtClean="0">
                <a:solidFill>
                  <a:srgbClr val="C00000"/>
                </a:solidFill>
                <a:latin typeface="Courier New" panose="02070309020205020404" pitchFamily="49" charset="0"/>
                <a:cs typeface="Courier New" panose="02070309020205020404" pitchFamily="49" charset="0"/>
              </a:rPr>
              <a:t># </a:t>
            </a:r>
            <a:r>
              <a:rPr lang="en-US" b="1" dirty="0">
                <a:solidFill>
                  <a:srgbClr val="C00000"/>
                </a:solidFill>
                <a:latin typeface="Courier New" panose="02070309020205020404" pitchFamily="49" charset="0"/>
                <a:cs typeface="Courier New" panose="02070309020205020404" pitchFamily="49" charset="0"/>
              </a:rPr>
              <a:t>this </a:t>
            </a:r>
            <a:r>
              <a:rPr lang="en-US" b="1" dirty="0" smtClean="0">
                <a:solidFill>
                  <a:srgbClr val="C00000"/>
                </a:solidFill>
                <a:latin typeface="Courier New" panose="02070309020205020404" pitchFamily="49" charset="0"/>
                <a:cs typeface="Courier New" panose="02070309020205020404" pitchFamily="49" charset="0"/>
              </a:rPr>
              <a:t>runs the MCMH-counter </a:t>
            </a:r>
            <a:r>
              <a:rPr lang="en-US" b="1" dirty="0">
                <a:solidFill>
                  <a:srgbClr val="C00000"/>
                </a:solidFill>
                <a:latin typeface="Courier New" panose="02070309020205020404" pitchFamily="49" charset="0"/>
                <a:cs typeface="Courier New" panose="02070309020205020404" pitchFamily="49" charset="0"/>
              </a:rPr>
              <a:t>3</a:t>
            </a:r>
            <a:r>
              <a:rPr lang="en-US" b="1" dirty="0" smtClean="0">
                <a:solidFill>
                  <a:srgbClr val="C00000"/>
                </a:solidFill>
                <a:latin typeface="Courier New" panose="02070309020205020404" pitchFamily="49" charset="0"/>
                <a:cs typeface="Courier New" panose="02070309020205020404" pitchFamily="49" charset="0"/>
              </a:rPr>
              <a:t>00 times…</a:t>
            </a:r>
          </a:p>
          <a:p>
            <a:r>
              <a:rPr lang="en-US" b="1" dirty="0" err="1" smtClean="0">
                <a:latin typeface="Courier New" panose="02070309020205020404" pitchFamily="49" charset="0"/>
                <a:cs typeface="Courier New" panose="02070309020205020404" pitchFamily="49" charset="0"/>
              </a:rPr>
              <a:t>MCMHnp</a:t>
            </a:r>
            <a:r>
              <a:rPr lang="en-US" b="1" dirty="0" smtClean="0">
                <a:latin typeface="Courier New" panose="02070309020205020404" pitchFamily="49" charset="0"/>
                <a:cs typeface="Courier New" panose="02070309020205020404" pitchFamily="49" charset="0"/>
              </a:rPr>
              <a:t>( 1, </a:t>
            </a:r>
            <a:r>
              <a:rPr lang="en-US" b="1" dirty="0" smtClean="0">
                <a:solidFill>
                  <a:srgbClr val="0A8E12"/>
                </a:solidFill>
                <a:latin typeface="Courier New" panose="02070309020205020404" pitchFamily="49" charset="0"/>
                <a:cs typeface="Courier New" panose="02070309020205020404" pitchFamily="49" charset="0"/>
              </a:rPr>
              <a:t>'switch'</a:t>
            </a:r>
            <a:r>
              <a:rPr lang="en-US" b="1" dirty="0" smtClean="0">
                <a:latin typeface="Courier New" panose="02070309020205020404" pitchFamily="49" charset="0"/>
                <a:cs typeface="Courier New" panose="02070309020205020404" pitchFamily="49" charset="0"/>
              </a:rPr>
              <a:t>, 300 )  </a:t>
            </a:r>
            <a:r>
              <a:rPr lang="en-US" b="1" dirty="0" smtClean="0">
                <a:solidFill>
                  <a:srgbClr val="C00000"/>
                </a:solidFill>
                <a:latin typeface="Courier New" panose="02070309020205020404" pitchFamily="49" charset="0"/>
                <a:cs typeface="Courier New" panose="02070309020205020404" pitchFamily="49" charset="0"/>
              </a:rPr>
              <a:t># </a:t>
            </a:r>
            <a:r>
              <a:rPr lang="en-US" b="1" dirty="0">
                <a:solidFill>
                  <a:srgbClr val="C00000"/>
                </a:solidFill>
                <a:latin typeface="Courier New" panose="02070309020205020404" pitchFamily="49" charset="0"/>
                <a:cs typeface="Courier New" panose="02070309020205020404" pitchFamily="49" charset="0"/>
              </a:rPr>
              <a:t>np: no </a:t>
            </a:r>
            <a:r>
              <a:rPr lang="en-US" b="1" dirty="0" smtClean="0">
                <a:solidFill>
                  <a:srgbClr val="C00000"/>
                </a:solidFill>
                <a:latin typeface="Courier New" panose="02070309020205020404" pitchFamily="49" charset="0"/>
                <a:cs typeface="Courier New" panose="02070309020205020404" pitchFamily="49" charset="0"/>
              </a:rPr>
              <a:t>printing</a:t>
            </a:r>
            <a:endParaRPr lang="en-US" b="1" dirty="0" smtClean="0">
              <a:latin typeface="Courier New" panose="02070309020205020404" pitchFamily="49" charset="0"/>
              <a:cs typeface="Courier New" panose="02070309020205020404" pitchFamily="49" charset="0"/>
            </a:endParaRPr>
          </a:p>
          <a:p>
            <a:endParaRPr lang="en-US" b="1" dirty="0" smtClean="0">
              <a:solidFill>
                <a:srgbClr val="C00000"/>
              </a:solidFill>
              <a:latin typeface="Courier New" panose="02070309020205020404" pitchFamily="49" charset="0"/>
              <a:cs typeface="Courier New" panose="02070309020205020404" pitchFamily="49" charset="0"/>
            </a:endParaRPr>
          </a:p>
          <a:p>
            <a:r>
              <a:rPr lang="en-US" b="1" dirty="0" smtClean="0">
                <a:solidFill>
                  <a:srgbClr val="C00000"/>
                </a:solidFill>
                <a:latin typeface="Courier New" panose="02070309020205020404" pitchFamily="49" charset="0"/>
                <a:cs typeface="Courier New" panose="02070309020205020404" pitchFamily="49" charset="0"/>
              </a:rPr>
              <a:t># Run _that_ 1000 times (300,000 games total!)</a:t>
            </a:r>
            <a:endParaRPr lang="en-US" b="1" dirty="0" smtClean="0">
              <a:latin typeface="Courier New" panose="02070309020205020404" pitchFamily="49" charset="0"/>
              <a:cs typeface="Courier New" panose="02070309020205020404" pitchFamily="49" charset="0"/>
            </a:endParaRPr>
          </a:p>
          <a:p>
            <a:r>
              <a:rPr lang="en-US" b="1" dirty="0" smtClean="0">
                <a:latin typeface="Courier New" panose="02070309020205020404" pitchFamily="49" charset="0"/>
                <a:cs typeface="Courier New" panose="02070309020205020404" pitchFamily="49" charset="0"/>
              </a:rPr>
              <a:t>LC = [ </a:t>
            </a:r>
            <a:r>
              <a:rPr lang="en-US" b="1" dirty="0" err="1" smtClean="0">
                <a:latin typeface="Courier New" panose="02070309020205020404" pitchFamily="49" charset="0"/>
                <a:cs typeface="Courier New" panose="02070309020205020404" pitchFamily="49" charset="0"/>
              </a:rPr>
              <a:t>MCMHnp</a:t>
            </a:r>
            <a:r>
              <a:rPr lang="en-US" b="1" dirty="0" smtClean="0">
                <a:latin typeface="Courier New" panose="02070309020205020404" pitchFamily="49" charset="0"/>
                <a:cs typeface="Courier New" panose="02070309020205020404" pitchFamily="49" charset="0"/>
              </a:rPr>
              <a:t>(300) for x in  range(1000) ]</a:t>
            </a:r>
          </a:p>
          <a:p>
            <a:r>
              <a:rPr lang="en-US" b="1" dirty="0" smtClean="0">
                <a:latin typeface="Courier New" panose="02070309020205020404" pitchFamily="49" charset="0"/>
                <a:cs typeface="Courier New" panose="02070309020205020404" pitchFamily="49" charset="0"/>
              </a:rPr>
              <a:t> </a:t>
            </a:r>
          </a:p>
          <a:p>
            <a:r>
              <a:rPr lang="en-US" b="1" dirty="0">
                <a:solidFill>
                  <a:srgbClr val="C00000"/>
                </a:solidFill>
                <a:latin typeface="Courier New" panose="02070309020205020404" pitchFamily="49" charset="0"/>
                <a:cs typeface="Courier New" panose="02070309020205020404" pitchFamily="49" charset="0"/>
              </a:rPr>
              <a:t># </a:t>
            </a:r>
            <a:r>
              <a:rPr lang="en-US" b="1" dirty="0" smtClean="0">
                <a:solidFill>
                  <a:srgbClr val="C00000"/>
                </a:solidFill>
                <a:latin typeface="Courier New" panose="02070309020205020404" pitchFamily="49" charset="0"/>
                <a:cs typeface="Courier New" panose="02070309020205020404" pitchFamily="49" charset="0"/>
              </a:rPr>
              <a:t>Look </a:t>
            </a:r>
            <a:r>
              <a:rPr lang="en-US" b="1" dirty="0">
                <a:solidFill>
                  <a:srgbClr val="C00000"/>
                </a:solidFill>
                <a:latin typeface="Courier New" panose="02070309020205020404" pitchFamily="49" charset="0"/>
                <a:cs typeface="Courier New" panose="02070309020205020404" pitchFamily="49" charset="0"/>
              </a:rPr>
              <a:t>at the first </a:t>
            </a:r>
            <a:r>
              <a:rPr lang="en-US" b="1" dirty="0" smtClean="0">
                <a:solidFill>
                  <a:srgbClr val="C00000"/>
                </a:solidFill>
                <a:latin typeface="Courier New" panose="02070309020205020404" pitchFamily="49" charset="0"/>
                <a:cs typeface="Courier New" panose="02070309020205020404" pitchFamily="49" charset="0"/>
              </a:rPr>
              <a:t>10 of these</a:t>
            </a:r>
          </a:p>
          <a:p>
            <a:r>
              <a:rPr lang="en-US" b="1" dirty="0" smtClean="0">
                <a:solidFill>
                  <a:srgbClr val="7030A0"/>
                </a:solidFill>
                <a:latin typeface="Courier New" panose="02070309020205020404" pitchFamily="49" charset="0"/>
                <a:cs typeface="Courier New" panose="02070309020205020404" pitchFamily="49" charset="0"/>
              </a:rPr>
              <a:t>print</a:t>
            </a:r>
            <a:r>
              <a:rPr lang="en-US" b="1" dirty="0" smtClean="0">
                <a:latin typeface="Courier New" panose="02070309020205020404" pitchFamily="49" charset="0"/>
                <a:cs typeface="Courier New" panose="02070309020205020404" pitchFamily="49" charset="0"/>
              </a:rPr>
              <a:t>(LC[0:10]) </a:t>
            </a:r>
          </a:p>
          <a:p>
            <a:endParaRPr lang="en-US" b="1" dirty="0" smtClean="0">
              <a:latin typeface="Courier New" panose="02070309020205020404" pitchFamily="49" charset="0"/>
              <a:cs typeface="Courier New" panose="02070309020205020404" pitchFamily="49" charset="0"/>
            </a:endParaRPr>
          </a:p>
          <a:p>
            <a:r>
              <a:rPr lang="en-US" b="1" dirty="0" smtClean="0">
                <a:solidFill>
                  <a:srgbClr val="C00000"/>
                </a:solidFill>
                <a:latin typeface="Courier New" panose="02070309020205020404" pitchFamily="49" charset="0"/>
                <a:cs typeface="Courier New" panose="02070309020205020404" pitchFamily="49" charset="0"/>
              </a:rPr>
              <a:t># Let's find the average:</a:t>
            </a:r>
            <a:endParaRPr lang="en-US" b="1" dirty="0">
              <a:solidFill>
                <a:srgbClr val="C00000"/>
              </a:solidFill>
              <a:latin typeface="Courier New" panose="02070309020205020404" pitchFamily="49" charset="0"/>
              <a:cs typeface="Courier New" panose="02070309020205020404" pitchFamily="49" charset="0"/>
            </a:endParaRPr>
          </a:p>
          <a:p>
            <a:r>
              <a:rPr lang="en-US" sz="2100" b="1" dirty="0" smtClean="0">
                <a:solidFill>
                  <a:srgbClr val="7030A0"/>
                </a:solidFill>
                <a:latin typeface="Courier New" panose="02070309020205020404" pitchFamily="49" charset="0"/>
                <a:cs typeface="Courier New" panose="02070309020205020404" pitchFamily="49" charset="0"/>
              </a:rPr>
              <a:t>print</a:t>
            </a:r>
            <a:r>
              <a:rPr lang="en-US" sz="2100" b="1" dirty="0">
                <a:latin typeface="Courier New" panose="02070309020205020404" pitchFamily="49" charset="0"/>
                <a:cs typeface="Courier New" panose="02070309020205020404" pitchFamily="49" charset="0"/>
              </a:rPr>
              <a:t>(</a:t>
            </a:r>
            <a:r>
              <a:rPr lang="en-US" sz="2100" b="1" dirty="0" smtClean="0">
                <a:solidFill>
                  <a:srgbClr val="067B0E"/>
                </a:solidFill>
                <a:latin typeface="Courier New" panose="02070309020205020404" pitchFamily="49" charset="0"/>
                <a:cs typeface="Courier New" panose="02070309020205020404" pitchFamily="49" charset="0"/>
              </a:rPr>
              <a:t>"av. spams (/300):"</a:t>
            </a:r>
            <a:r>
              <a:rPr lang="en-US" sz="2100" b="1" dirty="0" smtClean="0">
                <a:latin typeface="Courier New" panose="02070309020205020404" pitchFamily="49" charset="0"/>
                <a:cs typeface="Courier New" panose="02070309020205020404" pitchFamily="49" charset="0"/>
              </a:rPr>
              <a:t>, sum(</a:t>
            </a:r>
            <a:r>
              <a:rPr lang="en-US" sz="2000" b="1" dirty="0" smtClean="0">
                <a:latin typeface="Courier New" panose="02070309020205020404" pitchFamily="49" charset="0"/>
                <a:cs typeface="Courier New" panose="02070309020205020404" pitchFamily="49" charset="0"/>
              </a:rPr>
              <a:t>LC</a:t>
            </a:r>
            <a:r>
              <a:rPr lang="en-US" sz="2100" b="1" dirty="0" smtClean="0">
                <a:latin typeface="Courier New" panose="02070309020205020404" pitchFamily="49" charset="0"/>
                <a:cs typeface="Courier New" panose="02070309020205020404" pitchFamily="49" charset="0"/>
              </a:rPr>
              <a:t>)/</a:t>
            </a:r>
            <a:r>
              <a:rPr lang="en-US" sz="2100" b="1" dirty="0" err="1" smtClean="0">
                <a:latin typeface="Courier New" panose="02070309020205020404" pitchFamily="49" charset="0"/>
                <a:cs typeface="Courier New" panose="02070309020205020404" pitchFamily="49" charset="0"/>
              </a:rPr>
              <a:t>len</a:t>
            </a:r>
            <a:r>
              <a:rPr lang="en-US" sz="2100" b="1" dirty="0" smtClean="0">
                <a:latin typeface="Courier New" panose="02070309020205020404" pitchFamily="49" charset="0"/>
                <a:cs typeface="Courier New" panose="02070309020205020404" pitchFamily="49" charset="0"/>
              </a:rPr>
              <a:t>(</a:t>
            </a:r>
            <a:r>
              <a:rPr lang="en-US" sz="2000" b="1" dirty="0" smtClean="0">
                <a:latin typeface="Courier New" panose="02070309020205020404" pitchFamily="49" charset="0"/>
                <a:cs typeface="Courier New" panose="02070309020205020404" pitchFamily="49" charset="0"/>
              </a:rPr>
              <a:t>LC</a:t>
            </a:r>
            <a:r>
              <a:rPr lang="en-US" sz="2100" b="1" dirty="0" smtClean="0">
                <a:latin typeface="Courier New" panose="02070309020205020404" pitchFamily="49" charset="0"/>
                <a:cs typeface="Courier New" panose="02070309020205020404" pitchFamily="49" charset="0"/>
              </a:rPr>
              <a:t>))</a:t>
            </a:r>
            <a:endParaRPr lang="en-US" sz="2100" b="1" dirty="0">
              <a:latin typeface="Courier New" panose="02070309020205020404" pitchFamily="49" charset="0"/>
              <a:cs typeface="Courier New" panose="02070309020205020404" pitchFamily="49" charset="0"/>
            </a:endParaRPr>
          </a:p>
        </p:txBody>
      </p:sp>
      <p:sp>
        <p:nvSpPr>
          <p:cNvPr id="26" name="Text Box 1026"/>
          <p:cNvSpPr txBox="1">
            <a:spLocks noChangeArrowheads="1"/>
          </p:cNvSpPr>
          <p:nvPr>
            <p:custDataLst>
              <p:tags r:id="rId2"/>
            </p:custDataLst>
          </p:nvPr>
        </p:nvSpPr>
        <p:spPr bwMode="auto">
          <a:xfrm>
            <a:off x="1600200" y="6443246"/>
            <a:ext cx="7418294" cy="338554"/>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600" i="1" dirty="0" err="1" smtClean="0">
                <a:latin typeface="Cambria" pitchFamily="18" charset="0"/>
              </a:rPr>
              <a:t>Monagasques</a:t>
            </a:r>
            <a:r>
              <a:rPr lang="en-US" sz="1600" dirty="0" smtClean="0">
                <a:latin typeface="Cambria" pitchFamily="18" charset="0"/>
              </a:rPr>
              <a:t> might use </a:t>
            </a:r>
            <a:r>
              <a:rPr lang="en-US" sz="1600" i="1" dirty="0" smtClean="0">
                <a:latin typeface="Cambria" pitchFamily="18" charset="0"/>
              </a:rPr>
              <a:t>foie </a:t>
            </a:r>
            <a:r>
              <a:rPr lang="en-US" sz="1600" i="1" dirty="0" err="1" smtClean="0">
                <a:latin typeface="Cambria" pitchFamily="18" charset="0"/>
              </a:rPr>
              <a:t>gras</a:t>
            </a:r>
            <a:r>
              <a:rPr lang="en-US" sz="1600" i="1" dirty="0" smtClean="0">
                <a:latin typeface="Cambria" pitchFamily="18" charset="0"/>
              </a:rPr>
              <a:t> </a:t>
            </a:r>
            <a:r>
              <a:rPr lang="en-US" sz="1600" dirty="0" smtClean="0">
                <a:latin typeface="Cambria" pitchFamily="18" charset="0"/>
              </a:rPr>
              <a:t>instead…</a:t>
            </a:r>
            <a:endParaRPr lang="en-US" sz="1600" dirty="0">
              <a:latin typeface="Cambria" pitchFamily="18" charset="0"/>
            </a:endParaRPr>
          </a:p>
        </p:txBody>
      </p:sp>
      <p:sp>
        <p:nvSpPr>
          <p:cNvPr id="3" name="TextBox 2"/>
          <p:cNvSpPr txBox="1"/>
          <p:nvPr/>
        </p:nvSpPr>
        <p:spPr>
          <a:xfrm>
            <a:off x="2667000" y="1138535"/>
            <a:ext cx="3657600" cy="461665"/>
          </a:xfrm>
          <a:prstGeom prst="rect">
            <a:avLst/>
          </a:prstGeom>
          <a:solidFill>
            <a:srgbClr val="FAEFD2"/>
          </a:solidFill>
        </p:spPr>
        <p:txBody>
          <a:bodyPr wrap="square" rtlCol="0">
            <a:spAutoFit/>
          </a:bodyPr>
          <a:lstStyle/>
          <a:p>
            <a:pPr algn="ctr"/>
            <a:r>
              <a:rPr lang="en-US" dirty="0" smtClean="0">
                <a:latin typeface="Calibri" panose="020F0502020204030204" pitchFamily="34" charset="0"/>
              </a:rPr>
              <a:t>Monte Carlo Monty Hall</a:t>
            </a:r>
            <a:endParaRPr lang="en-US" dirty="0">
              <a:latin typeface="Calibri" panose="020F0502020204030204" pitchFamily="34" charset="0"/>
            </a:endParaRPr>
          </a:p>
        </p:txBody>
      </p:sp>
      <p:sp>
        <p:nvSpPr>
          <p:cNvPr id="7" name="Down Arrow 6"/>
          <p:cNvSpPr/>
          <p:nvPr/>
        </p:nvSpPr>
        <p:spPr bwMode="auto">
          <a:xfrm rot="1464662">
            <a:off x="6628462" y="5283868"/>
            <a:ext cx="304800" cy="381000"/>
          </a:xfrm>
          <a:prstGeom prst="downArrow">
            <a:avLst/>
          </a:prstGeom>
          <a:solidFill>
            <a:srgbClr val="FFCC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8" name="Text Box 1026"/>
          <p:cNvSpPr txBox="1">
            <a:spLocks noChangeArrowheads="1"/>
          </p:cNvSpPr>
          <p:nvPr>
            <p:custDataLst>
              <p:tags r:id="rId3"/>
            </p:custDataLst>
          </p:nvPr>
        </p:nvSpPr>
        <p:spPr bwMode="auto">
          <a:xfrm>
            <a:off x="6694507" y="4844170"/>
            <a:ext cx="1371600" cy="461665"/>
          </a:xfrm>
          <a:prstGeom prst="rect">
            <a:avLst/>
          </a:prstGeom>
          <a:no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dirty="0" smtClean="0">
                <a:latin typeface="Cambria" pitchFamily="18" charset="0"/>
              </a:rPr>
              <a:t>the average #wins </a:t>
            </a:r>
            <a:r>
              <a:rPr lang="en-US" sz="1200" b="1" i="1" dirty="0" smtClean="0">
                <a:latin typeface="Cambria" pitchFamily="18" charset="0"/>
              </a:rPr>
              <a:t>per 300 games</a:t>
            </a:r>
            <a:endParaRPr lang="en-US" sz="1200" dirty="0">
              <a:latin typeface="Cambria" pitchFamily="18" charset="0"/>
            </a:endParaRPr>
          </a:p>
        </p:txBody>
      </p:sp>
      <p:sp>
        <p:nvSpPr>
          <p:cNvPr id="9" name="TextBox 8"/>
          <p:cNvSpPr txBox="1"/>
          <p:nvPr/>
        </p:nvSpPr>
        <p:spPr>
          <a:xfrm>
            <a:off x="5859170" y="3556000"/>
            <a:ext cx="325730" cy="230832"/>
          </a:xfrm>
          <a:prstGeom prst="rect">
            <a:avLst/>
          </a:prstGeom>
          <a:noFill/>
        </p:spPr>
        <p:txBody>
          <a:bodyPr wrap="none" rtlCol="0">
            <a:spAutoFit/>
          </a:bodyPr>
          <a:lstStyle/>
          <a:p>
            <a:r>
              <a:rPr lang="en-US" sz="900" dirty="0" smtClean="0"/>
              <a:t>list</a:t>
            </a:r>
            <a:endParaRPr lang="en-US" sz="900" dirty="0"/>
          </a:p>
        </p:txBody>
      </p:sp>
    </p:spTree>
    <p:extLst>
      <p:ext uri="{BB962C8B-B14F-4D97-AF65-F5344CB8AC3E}">
        <p14:creationId xmlns:p14="http://schemas.microsoft.com/office/powerpoint/2010/main" val="16835638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essent.us/wp-content/uploads/2011/01/excel-icon.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1676400"/>
            <a:ext cx="1638300" cy="1638300"/>
          </a:xfrm>
          <a:prstGeom prst="rect">
            <a:avLst/>
          </a:prstGeom>
          <a:noFill/>
          <a:extLst>
            <a:ext uri="{909E8E84-426E-40DD-AFC4-6F175D3DCCD1}">
              <a14:hiddenFill xmlns:a14="http://schemas.microsoft.com/office/drawing/2010/main">
                <a:solidFill>
                  <a:srgbClr val="FFFFFF"/>
                </a:solidFill>
              </a14:hiddenFill>
            </a:ext>
          </a:extLst>
        </p:spPr>
      </p:pic>
      <p:sp>
        <p:nvSpPr>
          <p:cNvPr id="4098" name="Text Box 1026"/>
          <p:cNvSpPr txBox="1">
            <a:spLocks noChangeArrowheads="1"/>
          </p:cNvSpPr>
          <p:nvPr>
            <p:custDataLst>
              <p:tags r:id="rId1"/>
            </p:custDataLst>
          </p:nvPr>
        </p:nvSpPr>
        <p:spPr bwMode="auto">
          <a:xfrm>
            <a:off x="304800" y="152400"/>
            <a:ext cx="8686800" cy="738664"/>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200" dirty="0" smtClean="0">
                <a:latin typeface="Cambria" pitchFamily="18" charset="0"/>
              </a:rPr>
              <a:t>On balance?</a:t>
            </a:r>
            <a:endParaRPr lang="en-US" sz="4200" dirty="0">
              <a:latin typeface="Cambria" pitchFamily="18" charset="0"/>
            </a:endParaRPr>
          </a:p>
        </p:txBody>
      </p:sp>
      <p:sp>
        <p:nvSpPr>
          <p:cNvPr id="25" name="Text Box 1026"/>
          <p:cNvSpPr txBox="1">
            <a:spLocks noChangeArrowheads="1"/>
          </p:cNvSpPr>
          <p:nvPr>
            <p:custDataLst>
              <p:tags r:id="rId2"/>
            </p:custDataLst>
          </p:nvPr>
        </p:nvSpPr>
        <p:spPr bwMode="auto">
          <a:xfrm>
            <a:off x="369711" y="6136101"/>
            <a:ext cx="1752600" cy="230832"/>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900" i="1" dirty="0" smtClean="0">
                <a:solidFill>
                  <a:srgbClr val="067B0E"/>
                </a:solidFill>
                <a:latin typeface="Calibri" panose="020F0502020204030204" pitchFamily="34" charset="0"/>
              </a:rPr>
              <a:t>or maybe lighter is better?</a:t>
            </a:r>
            <a:endParaRPr lang="en-US" sz="900" i="1" dirty="0">
              <a:solidFill>
                <a:srgbClr val="067B0E"/>
              </a:solidFill>
              <a:latin typeface="Calibri" panose="020F0502020204030204" pitchFamily="34" charset="0"/>
            </a:endParaRPr>
          </a:p>
        </p:txBody>
      </p:sp>
      <p:grpSp>
        <p:nvGrpSpPr>
          <p:cNvPr id="11" name="Group 1033"/>
          <p:cNvGrpSpPr>
            <a:grpSpLocks/>
          </p:cNvGrpSpPr>
          <p:nvPr>
            <p:custDataLst>
              <p:tags r:id="rId3"/>
            </p:custDataLst>
          </p:nvPr>
        </p:nvGrpSpPr>
        <p:grpSpPr bwMode="auto">
          <a:xfrm>
            <a:off x="191199" y="6216505"/>
            <a:ext cx="506922" cy="487688"/>
            <a:chOff x="2928" y="1051"/>
            <a:chExt cx="840" cy="957"/>
          </a:xfrm>
        </p:grpSpPr>
        <p:sp>
          <p:nvSpPr>
            <p:cNvPr id="12" name="Freeform 1034"/>
            <p:cNvSpPr>
              <a:spLocks/>
            </p:cNvSpPr>
            <p:nvPr>
              <p:custDataLst>
                <p:tags r:id="rId4"/>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 name="Oval 1035"/>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4" name="Oval 1036"/>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Oval 1037"/>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Oval 1038"/>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 name="Oval 1039"/>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Oval 1040"/>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Oval 1041"/>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 name="AutoShape 1042"/>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1" name="Freeform 1043"/>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2" name="Freeform 1044"/>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3" name="Freeform 1045"/>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4" name="Freeform 1046"/>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cxnSp>
        <p:nvCxnSpPr>
          <p:cNvPr id="3" name="Straight Connector 2"/>
          <p:cNvCxnSpPr/>
          <p:nvPr/>
        </p:nvCxnSpPr>
        <p:spPr bwMode="auto">
          <a:xfrm flipV="1">
            <a:off x="990600" y="3085447"/>
            <a:ext cx="7086600" cy="1066800"/>
          </a:xfrm>
          <a:prstGeom prst="line">
            <a:avLst/>
          </a:prstGeom>
          <a:noFill/>
          <a:ln w="76200" cap="flat" cmpd="sng" algn="ctr">
            <a:solidFill>
              <a:schemeClr val="tx1"/>
            </a:solidFill>
            <a:prstDash val="solid"/>
            <a:round/>
            <a:headEnd type="none" w="med" len="med"/>
            <a:tailEnd type="none" w="med" len="med"/>
          </a:ln>
          <a:effectLst/>
        </p:spPr>
      </p:cxnSp>
      <p:sp>
        <p:nvSpPr>
          <p:cNvPr id="5" name="Isosceles Triangle 4"/>
          <p:cNvSpPr/>
          <p:nvPr/>
        </p:nvSpPr>
        <p:spPr bwMode="auto">
          <a:xfrm>
            <a:off x="3733800" y="3641259"/>
            <a:ext cx="1600200" cy="1676400"/>
          </a:xfrm>
          <a:prstGeom prst="triangle">
            <a:avLst/>
          </a:prstGeom>
          <a:solidFill>
            <a:schemeClr val="tx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2052" name="Picture 4" descr="python™"/>
          <p:cNvPicPr>
            <a:picLocks noChangeAspect="1" noChangeArrowheads="1"/>
          </p:cNvPicPr>
          <p:nvPr/>
        </p:nvPicPr>
        <p:blipFill rotWithShape="1">
          <a:blip r:embed="rId19">
            <a:extLst>
              <a:ext uri="{28A0092B-C50C-407E-A947-70E740481C1C}">
                <a14:useLocalDpi xmlns:a14="http://schemas.microsoft.com/office/drawing/2010/main" val="0"/>
              </a:ext>
            </a:extLst>
          </a:blip>
          <a:srcRect r="75363"/>
          <a:stretch/>
        </p:blipFill>
        <p:spPr bwMode="auto">
          <a:xfrm>
            <a:off x="1091821" y="2456795"/>
            <a:ext cx="1610046" cy="1847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8603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2255949" y="4159876"/>
            <a:ext cx="2612265" cy="1002674"/>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ＭＳ Ｐゴシック" pitchFamily="1" charset="-128"/>
              <a:cs typeface="+mn-cs"/>
            </a:endParaRPr>
          </a:p>
        </p:txBody>
      </p:sp>
      <p:sp>
        <p:nvSpPr>
          <p:cNvPr id="3" name="Rounded Rectangle 2"/>
          <p:cNvSpPr/>
          <p:nvPr/>
        </p:nvSpPr>
        <p:spPr bwMode="auto">
          <a:xfrm>
            <a:off x="190500" y="1295400"/>
            <a:ext cx="8524875" cy="2286000"/>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ＭＳ Ｐゴシック" pitchFamily="1" charset="-128"/>
              <a:cs typeface="+mn-cs"/>
            </a:endParaRPr>
          </a:p>
        </p:txBody>
      </p:sp>
      <p:sp>
        <p:nvSpPr>
          <p:cNvPr id="6" name="Rounded Rectangle 5"/>
          <p:cNvSpPr/>
          <p:nvPr/>
        </p:nvSpPr>
        <p:spPr bwMode="auto">
          <a:xfrm>
            <a:off x="2286000" y="1447800"/>
            <a:ext cx="1447800" cy="721896"/>
          </a:xfrm>
          <a:prstGeom prst="round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ＭＳ Ｐゴシック" pitchFamily="1" charset="-128"/>
              <a:cs typeface="+mn-cs"/>
            </a:endParaRPr>
          </a:p>
        </p:txBody>
      </p:sp>
      <p:sp>
        <p:nvSpPr>
          <p:cNvPr id="32770" name="Text Box 2"/>
          <p:cNvSpPr txBox="1">
            <a:spLocks noChangeArrowheads="1"/>
          </p:cNvSpPr>
          <p:nvPr>
            <p:custDataLst>
              <p:tags r:id="rId1"/>
            </p:custDataLst>
          </p:nvPr>
        </p:nvSpPr>
        <p:spPr bwMode="auto">
          <a:xfrm>
            <a:off x="304800" y="155575"/>
            <a:ext cx="7543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200" b="1" i="1" u="none" strike="noStrike" kern="1200" cap="none" spc="0" normalizeH="0" baseline="0" noProof="0" dirty="0" smtClean="0">
                <a:ln>
                  <a:noFill/>
                </a:ln>
                <a:solidFill>
                  <a:srgbClr val="DA740E"/>
                </a:solidFill>
                <a:effectLst/>
                <a:uLnTx/>
                <a:uFillTx/>
                <a:latin typeface="Cambria" pitchFamily="18" charset="0"/>
                <a:ea typeface="ＭＳ Ｐゴシック" pitchFamily="1" charset="-128"/>
                <a:cs typeface="+mn-cs"/>
              </a:rPr>
              <a:t>Designing</a:t>
            </a:r>
            <a:r>
              <a:rPr kumimoji="0" lang="en-US" sz="4200" b="0" i="0" u="none" strike="noStrike" kern="1200" cap="none" spc="0" normalizeH="0" baseline="0" noProof="0" dirty="0" smtClean="0">
                <a:ln>
                  <a:noFill/>
                </a:ln>
                <a:solidFill>
                  <a:srgbClr val="000000"/>
                </a:solidFill>
                <a:effectLst/>
                <a:uLnTx/>
                <a:uFillTx/>
                <a:latin typeface="Cambria" pitchFamily="18" charset="0"/>
                <a:ea typeface="ＭＳ Ｐゴシック" pitchFamily="1" charset="-128"/>
                <a:cs typeface="+mn-cs"/>
              </a:rPr>
              <a:t> with LCs</a:t>
            </a:r>
            <a:endParaRPr kumimoji="0" lang="en-US" sz="4200" b="0" i="0" u="none" strike="noStrike" kern="1200" cap="none" spc="0" normalizeH="0" baseline="0" noProof="0" dirty="0">
              <a:ln>
                <a:noFill/>
              </a:ln>
              <a:solidFill>
                <a:srgbClr val="000000"/>
              </a:solidFill>
              <a:effectLst/>
              <a:uLnTx/>
              <a:uFillTx/>
              <a:latin typeface="Cambria" pitchFamily="18" charset="0"/>
              <a:ea typeface="ＭＳ Ｐゴシック" pitchFamily="1" charset="-128"/>
              <a:cs typeface="+mn-cs"/>
            </a:endParaRPr>
          </a:p>
        </p:txBody>
      </p:sp>
      <p:sp>
        <p:nvSpPr>
          <p:cNvPr id="32771" name="Text Box 11"/>
          <p:cNvSpPr txBox="1">
            <a:spLocks noChangeArrowheads="1"/>
          </p:cNvSpPr>
          <p:nvPr>
            <p:custDataLst>
              <p:tags r:id="rId2"/>
            </p:custDataLst>
          </p:nvPr>
        </p:nvSpPr>
        <p:spPr bwMode="auto">
          <a:xfrm>
            <a:off x="1171575" y="1844675"/>
            <a:ext cx="70104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&gt;&gt;&gt;</a:t>
            </a:r>
            <a:r>
              <a:rPr kumimoji="0" lang="en-US" sz="2400" b="1" i="0" u="none" strike="noStrike" kern="1200" cap="none" spc="0" normalizeH="0" baseline="0" noProof="0" dirty="0">
                <a:ln>
                  <a:noFill/>
                </a:ln>
                <a:solidFill>
                  <a:srgbClr val="0D1EFE"/>
                </a:solidFill>
                <a:effectLst/>
                <a:uLnTx/>
                <a:uFillTx/>
                <a:latin typeface="Courier New" pitchFamily="1" charset="0"/>
                <a:ea typeface="ＭＳ Ｐゴシック" pitchFamily="1" charset="-128"/>
                <a:cs typeface="+mn-cs"/>
              </a:rPr>
              <a:t> </a:t>
            </a:r>
            <a:r>
              <a:rPr kumimoji="0" lang="en-US" sz="24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 _______ </a:t>
            </a:r>
            <a:r>
              <a:rPr kumimoji="0" lang="en-US" sz="2400" b="1" i="0" u="none" strike="noStrike" kern="1200" cap="none" spc="0" normalizeH="0" baseline="0" noProof="0" dirty="0">
                <a:ln>
                  <a:noFill/>
                </a:ln>
                <a:solidFill>
                  <a:srgbClr val="DA740E"/>
                </a:solidFill>
                <a:effectLst/>
                <a:uLnTx/>
                <a:uFillTx/>
                <a:latin typeface="Courier New" pitchFamily="1" charset="0"/>
                <a:ea typeface="ＭＳ Ｐゴシック" pitchFamily="1" charset="-128"/>
                <a:cs typeface="+mn-cs"/>
              </a:rPr>
              <a:t>for</a:t>
            </a:r>
            <a:r>
              <a:rPr kumimoji="0" lang="en-US" sz="24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 </a:t>
            </a:r>
            <a:r>
              <a:rPr kumimoji="0" lang="en-US" sz="24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x </a:t>
            </a:r>
            <a:r>
              <a:rPr kumimoji="0" lang="en-US" sz="24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in </a:t>
            </a:r>
            <a:r>
              <a:rPr kumimoji="0" lang="en-US" sz="24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 range(4) </a:t>
            </a:r>
            <a:r>
              <a:rPr kumimoji="0" lang="en-US" sz="24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a:t>
            </a:r>
          </a:p>
          <a:p>
            <a:pPr marL="0" marR="0" lvl="0" indent="0" algn="l" defTabSz="914400" rtl="0" eaLnBrk="0" fontAlgn="base" latinLnBrk="0" hangingPunct="0">
              <a:lnSpc>
                <a:spcPct val="5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0D1EFE"/>
              </a:solidFill>
              <a:effectLst/>
              <a:uLnTx/>
              <a:uFillTx/>
              <a:latin typeface="Courier New" pitchFamily="1" charset="0"/>
              <a:ea typeface="ＭＳ Ｐゴシック" pitchFamily="1" charset="-128"/>
              <a:cs typeface="+mn-cs"/>
            </a:endParaRPr>
          </a:p>
          <a:p>
            <a:pPr marL="0" marR="0" lvl="0" indent="0" algn="l" defTabSz="914400" rtl="0" eaLnBrk="0" fontAlgn="base" latinLnBrk="0" hangingPunct="0">
              <a:lnSpc>
                <a:spcPct val="5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0D1EFE"/>
              </a:solidFill>
              <a:effectLst/>
              <a:uLnTx/>
              <a:uFillTx/>
              <a:latin typeface="Courier New" pitchFamily="1" charset="0"/>
              <a:ea typeface="ＭＳ Ｐゴシック" pitchFamily="1" charset="-128"/>
              <a:cs typeface="+mn-cs"/>
            </a:endParaRPr>
          </a:p>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[0, 14, 28, 42]</a:t>
            </a:r>
            <a:endParaRPr kumimoji="0" lang="en-US" sz="24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endParaRPr>
          </a:p>
        </p:txBody>
      </p:sp>
      <p:sp>
        <p:nvSpPr>
          <p:cNvPr id="32772" name="Text Box 12"/>
          <p:cNvSpPr txBox="1">
            <a:spLocks noChangeArrowheads="1"/>
          </p:cNvSpPr>
          <p:nvPr>
            <p:custDataLst>
              <p:tags r:id="rId3"/>
            </p:custDataLst>
          </p:nvPr>
        </p:nvSpPr>
        <p:spPr bwMode="auto">
          <a:xfrm>
            <a:off x="1171574" y="4527550"/>
            <a:ext cx="7820025"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&gt;&gt;&gt; [ </a:t>
            </a:r>
            <a:r>
              <a:rPr kumimoji="0" lang="en-US" sz="24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_____________ </a:t>
            </a:r>
            <a:r>
              <a:rPr kumimoji="0" lang="en-US" sz="2400" b="1" i="0" u="none" strike="noStrike" kern="1200" cap="none" spc="0" normalizeH="0" baseline="0" noProof="0" dirty="0">
                <a:ln>
                  <a:noFill/>
                </a:ln>
                <a:solidFill>
                  <a:srgbClr val="DA740E"/>
                </a:solidFill>
                <a:effectLst/>
                <a:uLnTx/>
                <a:uFillTx/>
                <a:latin typeface="Courier New" pitchFamily="1" charset="0"/>
                <a:ea typeface="ＭＳ Ｐゴシック" pitchFamily="1" charset="-128"/>
                <a:cs typeface="+mn-cs"/>
              </a:rPr>
              <a:t>for</a:t>
            </a:r>
            <a:r>
              <a:rPr kumimoji="0" lang="en-US" sz="24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 c in </a:t>
            </a:r>
            <a:r>
              <a:rPr kumimoji="0" lang="en-US" sz="2400" b="1" i="0" u="none" strike="noStrike" kern="1200" cap="none" spc="0" normalizeH="0" baseline="0" noProof="0" dirty="0" smtClean="0">
                <a:ln>
                  <a:noFill/>
                </a:ln>
                <a:solidFill>
                  <a:srgbClr val="0A8E12"/>
                </a:solidFill>
                <a:effectLst/>
                <a:uLnTx/>
                <a:uFillTx/>
                <a:latin typeface="Courier New" pitchFamily="1" charset="0"/>
                <a:ea typeface="ＭＳ Ｐゴシック" pitchFamily="1" charset="-128"/>
                <a:cs typeface="+mn-cs"/>
              </a:rPr>
              <a:t>'</a:t>
            </a:r>
            <a:r>
              <a:rPr kumimoji="0" lang="en-US" sz="2400" b="1" i="0" u="none" strike="noStrike" kern="1200" cap="none" spc="0" normalizeH="0" baseline="0" noProof="0" dirty="0" err="1" smtClean="0">
                <a:ln>
                  <a:noFill/>
                </a:ln>
                <a:solidFill>
                  <a:srgbClr val="0A8E12"/>
                </a:solidFill>
                <a:effectLst/>
                <a:uLnTx/>
                <a:uFillTx/>
                <a:latin typeface="Courier New" pitchFamily="1" charset="0"/>
                <a:ea typeface="ＭＳ Ｐゴシック" pitchFamily="1" charset="-128"/>
                <a:cs typeface="+mn-cs"/>
              </a:rPr>
              <a:t>igetthis</a:t>
            </a:r>
            <a:r>
              <a:rPr kumimoji="0" lang="en-US" sz="2400" b="1" i="0" u="none" strike="noStrike" kern="1200" cap="none" spc="0" normalizeH="0" baseline="0" noProof="0" dirty="0" smtClean="0">
                <a:ln>
                  <a:noFill/>
                </a:ln>
                <a:solidFill>
                  <a:srgbClr val="0A8E12"/>
                </a:solidFill>
                <a:effectLst/>
                <a:uLnTx/>
                <a:uFillTx/>
                <a:latin typeface="Courier New" pitchFamily="1" charset="0"/>
                <a:ea typeface="ＭＳ Ｐゴシック" pitchFamily="1" charset="-128"/>
                <a:cs typeface="+mn-cs"/>
              </a:rPr>
              <a:t>'</a:t>
            </a:r>
            <a:r>
              <a:rPr kumimoji="0" lang="en-US" sz="24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 </a:t>
            </a:r>
            <a:r>
              <a:rPr kumimoji="0" lang="en-US" sz="24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a:t>
            </a:r>
            <a:r>
              <a:rPr kumimoji="0" lang="en-US" sz="18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True, False, False, False, </a:t>
            </a:r>
            <a:r>
              <a:rPr kumimoji="0" lang="en-US" sz="18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False, False, True</a:t>
            </a:r>
            <a:r>
              <a:rPr kumimoji="0" lang="en-US" sz="18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 False</a:t>
            </a:r>
            <a:r>
              <a:rPr kumimoji="0" lang="en-US" sz="18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a:t>
            </a:r>
            <a:endParaRPr kumimoji="0" lang="en-US" sz="18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endParaRPr>
          </a:p>
        </p:txBody>
      </p:sp>
      <p:sp>
        <p:nvSpPr>
          <p:cNvPr id="32773" name="Text Box 13"/>
          <p:cNvSpPr txBox="1">
            <a:spLocks noChangeArrowheads="1"/>
          </p:cNvSpPr>
          <p:nvPr/>
        </p:nvSpPr>
        <p:spPr bwMode="auto">
          <a:xfrm>
            <a:off x="28575" y="5448487"/>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1" charset="-128"/>
                <a:cs typeface="+mn-cs"/>
              </a:rPr>
              <a:t>output</a:t>
            </a:r>
          </a:p>
        </p:txBody>
      </p:sp>
      <p:sp>
        <p:nvSpPr>
          <p:cNvPr id="32774" name="Text Box 14"/>
          <p:cNvSpPr txBox="1">
            <a:spLocks noChangeArrowheads="1"/>
          </p:cNvSpPr>
          <p:nvPr/>
        </p:nvSpPr>
        <p:spPr bwMode="auto">
          <a:xfrm>
            <a:off x="28575" y="288925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1" charset="-128"/>
                <a:cs typeface="+mn-cs"/>
              </a:rPr>
              <a:t>output</a:t>
            </a:r>
          </a:p>
        </p:txBody>
      </p:sp>
      <p:sp>
        <p:nvSpPr>
          <p:cNvPr id="32775" name="Text Box 16"/>
          <p:cNvSpPr txBox="1">
            <a:spLocks noChangeArrowheads="1"/>
          </p:cNvSpPr>
          <p:nvPr/>
        </p:nvSpPr>
        <p:spPr bwMode="auto">
          <a:xfrm>
            <a:off x="38100" y="45878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1" charset="-128"/>
                <a:cs typeface="+mn-cs"/>
              </a:rPr>
              <a:t>input</a:t>
            </a:r>
          </a:p>
        </p:txBody>
      </p:sp>
      <p:sp>
        <p:nvSpPr>
          <p:cNvPr id="32776" name="Text Box 17"/>
          <p:cNvSpPr txBox="1">
            <a:spLocks noChangeArrowheads="1"/>
          </p:cNvSpPr>
          <p:nvPr/>
        </p:nvSpPr>
        <p:spPr bwMode="auto">
          <a:xfrm>
            <a:off x="38100" y="17811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pitchFamily="1" charset="-128"/>
                <a:cs typeface="+mn-cs"/>
              </a:rPr>
              <a:t>input</a:t>
            </a:r>
          </a:p>
        </p:txBody>
      </p:sp>
      <p:sp>
        <p:nvSpPr>
          <p:cNvPr id="2" name="Rectangle 1"/>
          <p:cNvSpPr/>
          <p:nvPr/>
        </p:nvSpPr>
        <p:spPr>
          <a:xfrm>
            <a:off x="5385493" y="1501131"/>
            <a:ext cx="1701107" cy="265457"/>
          </a:xfrm>
          <a:prstGeom prst="rect">
            <a:avLst/>
          </a:prstGeom>
        </p:spPr>
        <p:txBody>
          <a:bodyPr wrap="none">
            <a:spAutoFit/>
          </a:body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1800" b="1" i="0" u="none" strike="noStrike" kern="1200" cap="none" spc="0" normalizeH="0" baseline="0" noProof="0" dirty="0" smtClean="0">
                <a:ln>
                  <a:noFill/>
                </a:ln>
                <a:solidFill>
                  <a:srgbClr val="FFFFFF">
                    <a:lumMod val="50000"/>
                  </a:srgbClr>
                </a:solidFill>
                <a:effectLst/>
                <a:uLnTx/>
                <a:uFillTx/>
                <a:latin typeface="Courier New" pitchFamily="1" charset="0"/>
                <a:ea typeface="MS PGothic" pitchFamily="34" charset="-128"/>
                <a:cs typeface="+mn-cs"/>
              </a:rPr>
              <a:t> [0,1,2,3] </a:t>
            </a:r>
            <a:endParaRPr kumimoji="0" lang="en-US" sz="1800" b="1" i="0" u="none" strike="noStrike" kern="1200" cap="none" spc="0" normalizeH="0" baseline="0" noProof="0" dirty="0">
              <a:ln>
                <a:noFill/>
              </a:ln>
              <a:solidFill>
                <a:srgbClr val="FFFFFF">
                  <a:lumMod val="50000"/>
                </a:srgbClr>
              </a:solidFill>
              <a:effectLst/>
              <a:uLnTx/>
              <a:uFillTx/>
              <a:latin typeface="Courier New" pitchFamily="1" charset="0"/>
              <a:ea typeface="MS PGothic" pitchFamily="34" charset="-128"/>
              <a:cs typeface="+mn-cs"/>
            </a:endParaRPr>
          </a:p>
        </p:txBody>
      </p:sp>
      <p:sp>
        <p:nvSpPr>
          <p:cNvPr id="13" name="TextBox 12"/>
          <p:cNvSpPr txBox="1"/>
          <p:nvPr/>
        </p:nvSpPr>
        <p:spPr>
          <a:xfrm>
            <a:off x="5373964" y="1892300"/>
            <a:ext cx="325730"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Times" charset="0"/>
                <a:ea typeface="MS PGothic" pitchFamily="34" charset="-128"/>
                <a:cs typeface="+mn-cs"/>
              </a:rPr>
              <a:t>list</a:t>
            </a:r>
            <a:endParaRPr kumimoji="0" lang="en-US" sz="9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16" name="Right Bracket 15"/>
          <p:cNvSpPr/>
          <p:nvPr/>
        </p:nvSpPr>
        <p:spPr bwMode="auto">
          <a:xfrm rot="16200000">
            <a:off x="6146523" y="1008198"/>
            <a:ext cx="215773" cy="1689099"/>
          </a:xfrm>
          <a:prstGeom prst="rightBracke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 name="Rectangle 3"/>
          <p:cNvSpPr/>
          <p:nvPr/>
        </p:nvSpPr>
        <p:spPr>
          <a:xfrm>
            <a:off x="4933344" y="6322542"/>
            <a:ext cx="4008827" cy="369332"/>
          </a:xfrm>
          <a:prstGeom prst="rect">
            <a:avLst/>
          </a:prstGeom>
          <a:solidFill>
            <a:schemeClr val="bg1">
              <a:lumMod val="95000"/>
            </a:schemeClr>
          </a:solidFill>
        </p:spPr>
        <p:txBody>
          <a:bodyPr wrap="square">
            <a:spAutoFit/>
          </a:bodyPr>
          <a:lstStyle/>
          <a:p>
            <a:pPr lvl="0" algn="ctr">
              <a:defRPr/>
            </a:pPr>
            <a:r>
              <a:rPr lang="en-US" sz="1800" b="1" dirty="0" smtClean="0">
                <a:solidFill>
                  <a:schemeClr val="accent5">
                    <a:lumMod val="75000"/>
                  </a:schemeClr>
                </a:solidFill>
                <a:latin typeface="Calibri" panose="020F0502020204030204" pitchFamily="34" charset="0"/>
                <a:cs typeface="Calibri" panose="020F0502020204030204" pitchFamily="34" charset="0"/>
              </a:rPr>
              <a:t>... and what is the </a:t>
            </a:r>
            <a:r>
              <a:rPr lang="en-US" sz="1800" b="1" u="sng" dirty="0" smtClean="0">
                <a:solidFill>
                  <a:schemeClr val="accent5">
                    <a:lumMod val="75000"/>
                  </a:schemeClr>
                </a:solidFill>
                <a:latin typeface="Consolas" panose="020B0609020204030204" pitchFamily="49" charset="0"/>
                <a:cs typeface="Calibri" panose="020F0502020204030204" pitchFamily="34" charset="0"/>
              </a:rPr>
              <a:t>sum</a:t>
            </a:r>
            <a:r>
              <a:rPr lang="en-US" sz="1800" b="1" dirty="0" smtClean="0">
                <a:solidFill>
                  <a:schemeClr val="accent5">
                    <a:lumMod val="75000"/>
                  </a:schemeClr>
                </a:solidFill>
                <a:latin typeface="Calibri" panose="020F0502020204030204" pitchFamily="34" charset="0"/>
                <a:cs typeface="Calibri" panose="020F0502020204030204" pitchFamily="34" charset="0"/>
              </a:rPr>
              <a:t> of this output?!</a:t>
            </a:r>
            <a:endParaRPr lang="en-US" sz="1800" b="1" dirty="0">
              <a:solidFill>
                <a:schemeClr val="accent5">
                  <a:lumMod val="75000"/>
                </a:schemeClr>
              </a:solidFill>
              <a:latin typeface="Calibri" panose="020F0502020204030204" pitchFamily="34" charset="0"/>
              <a:cs typeface="Calibri" panose="020F0502020204030204" pitchFamily="34" charset="0"/>
            </a:endParaRPr>
          </a:p>
        </p:txBody>
      </p:sp>
      <mc:AlternateContent xmlns:mc="http://schemas.openxmlformats.org/markup-compatibility/2006">
        <mc:Choice xmlns:p14="http://schemas.microsoft.com/office/powerpoint/2010/main" Requires="p14">
          <p:contentPart p14:bwMode="auto" r:id="rId5">
            <p14:nvContentPartPr>
              <p14:cNvPr id="7" name="Ink 6"/>
              <p14:cNvContentPartPr/>
              <p14:nvPr/>
            </p14:nvContentPartPr>
            <p14:xfrm>
              <a:off x="1453680" y="807120"/>
              <a:ext cx="6183720" cy="4112640"/>
            </p14:xfrm>
          </p:contentPart>
        </mc:Choice>
        <mc:Fallback>
          <p:pic>
            <p:nvPicPr>
              <p:cNvPr id="7" name="Ink 6"/>
              <p:cNvPicPr/>
              <p:nvPr/>
            </p:nvPicPr>
            <p:blipFill>
              <a:blip r:embed="rId6"/>
              <a:stretch>
                <a:fillRect/>
              </a:stretch>
            </p:blipFill>
            <p:spPr>
              <a:xfrm>
                <a:off x="1442160" y="793080"/>
                <a:ext cx="6209640" cy="4140360"/>
              </a:xfrm>
              <a:prstGeom prst="rect">
                <a:avLst/>
              </a:prstGeom>
            </p:spPr>
          </p:pic>
        </mc:Fallback>
      </mc:AlternateContent>
    </p:spTree>
    <p:extLst>
      <p:ext uri="{BB962C8B-B14F-4D97-AF65-F5344CB8AC3E}">
        <p14:creationId xmlns:p14="http://schemas.microsoft.com/office/powerpoint/2010/main" val="11825954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6"/>
          <p:cNvSpPr txBox="1">
            <a:spLocks noChangeArrowheads="1"/>
          </p:cNvSpPr>
          <p:nvPr>
            <p:custDataLst>
              <p:tags r:id="rId1"/>
            </p:custDataLst>
          </p:nvPr>
        </p:nvSpPr>
        <p:spPr bwMode="auto">
          <a:xfrm>
            <a:off x="1385888" y="2293203"/>
            <a:ext cx="65500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A131E"/>
                </a:solidFill>
                <a:effectLst/>
                <a:uLnTx/>
                <a:uFillTx/>
                <a:latin typeface="Courier New" pitchFamily="1" charset="0"/>
                <a:ea typeface="ＭＳ Ｐゴシック" pitchFamily="1" charset="-128"/>
                <a:cs typeface="+mn-cs"/>
              </a:rPr>
              <a:t>LC =</a:t>
            </a:r>
            <a:r>
              <a:rPr kumimoji="0" lang="en-US" sz="3200" b="1" i="0" u="none" strike="noStrike" kern="1200" cap="none" spc="0" normalizeH="0" baseline="0" noProof="0" dirty="0">
                <a:ln>
                  <a:noFill/>
                </a:ln>
                <a:solidFill>
                  <a:srgbClr val="DA740E"/>
                </a:solidFill>
                <a:effectLst/>
                <a:uLnTx/>
                <a:uFillTx/>
                <a:latin typeface="Courier New" pitchFamily="1" charset="0"/>
                <a:ea typeface="ＭＳ Ｐゴシック" pitchFamily="1" charset="-128"/>
                <a:cs typeface="+mn-cs"/>
              </a:rPr>
              <a:t> </a:t>
            </a:r>
            <a:r>
              <a:rPr kumimoji="0" lang="en-US" sz="32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[1 </a:t>
            </a:r>
            <a:r>
              <a:rPr kumimoji="0" lang="en-US" sz="3200" b="1" i="0" u="none" strike="noStrike" kern="1200" cap="none" spc="0" normalizeH="0" baseline="0" noProof="0" dirty="0">
                <a:ln>
                  <a:noFill/>
                </a:ln>
                <a:solidFill>
                  <a:srgbClr val="DA740E"/>
                </a:solidFill>
                <a:effectLst/>
                <a:uLnTx/>
                <a:uFillTx/>
                <a:latin typeface="Courier New" pitchFamily="1" charset="0"/>
                <a:ea typeface="ＭＳ Ｐゴシック" pitchFamily="1" charset="-128"/>
                <a:cs typeface="+mn-cs"/>
              </a:rPr>
              <a:t>for</a:t>
            </a:r>
            <a:r>
              <a:rPr kumimoji="0" lang="en-US" sz="32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 x </a:t>
            </a:r>
            <a:r>
              <a:rPr kumimoji="0" lang="en-US" sz="3200" b="1" i="0" u="none" strike="noStrike" kern="1200" cap="none" spc="0" normalizeH="0" baseline="0" noProof="0" dirty="0">
                <a:ln>
                  <a:noFill/>
                </a:ln>
                <a:solidFill>
                  <a:srgbClr val="DA740E"/>
                </a:solidFill>
                <a:effectLst/>
                <a:uLnTx/>
                <a:uFillTx/>
                <a:latin typeface="Courier New" pitchFamily="1" charset="0"/>
                <a:ea typeface="ＭＳ Ｐゴシック" pitchFamily="1" charset="-128"/>
                <a:cs typeface="+mn-cs"/>
              </a:rPr>
              <a:t>in</a:t>
            </a:r>
            <a:r>
              <a:rPr kumimoji="0" lang="en-US" sz="32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 L]</a:t>
            </a:r>
          </a:p>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sz="3200" b="1" i="0" u="none" strike="noStrike" kern="1200" cap="none" spc="0" normalizeH="0" baseline="0" noProof="0" dirty="0" smtClean="0">
                <a:ln>
                  <a:noFill/>
                </a:ln>
                <a:solidFill>
                  <a:srgbClr val="DA740E"/>
                </a:solidFill>
                <a:effectLst/>
                <a:uLnTx/>
                <a:uFillTx/>
                <a:latin typeface="Courier New" pitchFamily="1" charset="0"/>
                <a:ea typeface="ＭＳ Ｐゴシック" pitchFamily="1" charset="-128"/>
                <a:cs typeface="+mn-cs"/>
              </a:rPr>
              <a:t>return</a:t>
            </a:r>
            <a:r>
              <a:rPr kumimoji="0" lang="en-US" sz="32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 </a:t>
            </a:r>
            <a:r>
              <a:rPr kumimoji="0" lang="en-US" sz="32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sum( </a:t>
            </a:r>
            <a:r>
              <a:rPr kumimoji="0" lang="en-US" sz="3200" b="1" i="0" u="none" strike="noStrike" kern="1200" cap="none" spc="0" normalizeH="0" baseline="0" noProof="0" dirty="0">
                <a:ln>
                  <a:noFill/>
                </a:ln>
                <a:solidFill>
                  <a:srgbClr val="FA131E"/>
                </a:solidFill>
                <a:effectLst/>
                <a:uLnTx/>
                <a:uFillTx/>
                <a:latin typeface="Courier New" pitchFamily="1" charset="0"/>
                <a:ea typeface="ＭＳ Ｐゴシック" pitchFamily="1" charset="-128"/>
                <a:cs typeface="+mn-cs"/>
              </a:rPr>
              <a:t>LC</a:t>
            </a:r>
            <a:r>
              <a:rPr kumimoji="0" lang="en-US" sz="32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 )</a:t>
            </a:r>
          </a:p>
        </p:txBody>
      </p:sp>
      <p:sp>
        <p:nvSpPr>
          <p:cNvPr id="34819" name="Text Box 7"/>
          <p:cNvSpPr txBox="1">
            <a:spLocks noChangeArrowheads="1"/>
          </p:cNvSpPr>
          <p:nvPr>
            <p:custDataLst>
              <p:tags r:id="rId2"/>
            </p:custDataLst>
          </p:nvPr>
        </p:nvSpPr>
        <p:spPr bwMode="auto">
          <a:xfrm>
            <a:off x="1371600" y="1724878"/>
            <a:ext cx="49530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l" defTabSz="914400" rtl="0" eaLnBrk="0" fontAlgn="base" latinLnBrk="0" hangingPunct="0">
              <a:lnSpc>
                <a:spcPct val="80000"/>
              </a:lnSpc>
              <a:spcBef>
                <a:spcPct val="50000"/>
              </a:spcBef>
              <a:spcAft>
                <a:spcPct val="0"/>
              </a:spcAft>
              <a:buClrTx/>
              <a:buSzTx/>
              <a:buFontTx/>
              <a:buNone/>
              <a:tabLst/>
              <a:defRPr/>
            </a:pPr>
            <a:r>
              <a:rPr kumimoji="0" lang="en-US" sz="36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fun1(L</a:t>
            </a:r>
            <a:r>
              <a:rPr kumimoji="0" lang="en-US" sz="36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a:t>
            </a:r>
            <a:endParaRPr kumimoji="0" lang="en-US" sz="3600" b="1" i="0" u="none" strike="noStrike" kern="1200" cap="none" spc="0" normalizeH="0" baseline="0" noProof="0" dirty="0">
              <a:ln>
                <a:noFill/>
              </a:ln>
              <a:solidFill>
                <a:srgbClr val="0D1EFE"/>
              </a:solidFill>
              <a:effectLst/>
              <a:uLnTx/>
              <a:uFillTx/>
              <a:latin typeface="Courier New" pitchFamily="1" charset="0"/>
              <a:ea typeface="ＭＳ Ｐゴシック" pitchFamily="1" charset="-128"/>
              <a:cs typeface="+mn-cs"/>
            </a:endParaRPr>
          </a:p>
        </p:txBody>
      </p:sp>
      <p:sp>
        <p:nvSpPr>
          <p:cNvPr id="34820" name="Rectangle 29"/>
          <p:cNvSpPr>
            <a:spLocks noChangeArrowheads="1"/>
          </p:cNvSpPr>
          <p:nvPr/>
        </p:nvSpPr>
        <p:spPr bwMode="auto">
          <a:xfrm>
            <a:off x="250825" y="1621690"/>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DA740E"/>
                </a:solidFill>
                <a:effectLst/>
                <a:uLnTx/>
                <a:uFillTx/>
                <a:latin typeface="Courier New" pitchFamily="1" charset="0"/>
                <a:ea typeface="MS PGothic" pitchFamily="34" charset="-128"/>
                <a:cs typeface="+mn-cs"/>
              </a:rPr>
              <a:t>def</a:t>
            </a:r>
            <a:endParaRPr kumimoji="0" lang="en-US" sz="36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cxnSp>
        <p:nvCxnSpPr>
          <p:cNvPr id="34823" name="Straight Arrow Connector 2"/>
          <p:cNvCxnSpPr>
            <a:cxnSpLocks noChangeShapeType="1"/>
          </p:cNvCxnSpPr>
          <p:nvPr/>
        </p:nvCxnSpPr>
        <p:spPr bwMode="auto">
          <a:xfrm flipH="1">
            <a:off x="3048000" y="1343971"/>
            <a:ext cx="495300" cy="354013"/>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4824" name="Rectangle 3"/>
          <p:cNvSpPr>
            <a:spLocks noChangeArrowheads="1"/>
          </p:cNvSpPr>
          <p:nvPr/>
        </p:nvSpPr>
        <p:spPr bwMode="auto">
          <a:xfrm>
            <a:off x="3505760" y="1070547"/>
            <a:ext cx="11496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A8E12"/>
                </a:solidFill>
                <a:effectLst/>
                <a:uLnTx/>
                <a:uFillTx/>
                <a:latin typeface="Courier New" pitchFamily="1" charset="0"/>
                <a:ea typeface="MS PGothic" pitchFamily="34" charset="-128"/>
                <a:cs typeface="+mn-cs"/>
              </a:rPr>
              <a:t>[7,8,9]</a:t>
            </a:r>
            <a:endParaRPr kumimoji="0" lang="en-US" sz="1800" b="0" i="0" u="none" strike="noStrike" kern="1200" cap="none" spc="0" normalizeH="0" baseline="0" noProof="0" dirty="0">
              <a:ln>
                <a:noFill/>
              </a:ln>
              <a:solidFill>
                <a:srgbClr val="0A8E12"/>
              </a:solidFill>
              <a:effectLst/>
              <a:uLnTx/>
              <a:uFillTx/>
              <a:latin typeface="Times" charset="0"/>
              <a:ea typeface="MS PGothic" pitchFamily="34" charset="-128"/>
              <a:cs typeface="+mn-cs"/>
            </a:endParaRPr>
          </a:p>
        </p:txBody>
      </p:sp>
      <p:grpSp>
        <p:nvGrpSpPr>
          <p:cNvPr id="35" name="Group 21"/>
          <p:cNvGrpSpPr>
            <a:grpSpLocks/>
          </p:cNvGrpSpPr>
          <p:nvPr>
            <p:custDataLst>
              <p:tags r:id="rId3"/>
            </p:custDataLst>
          </p:nvPr>
        </p:nvGrpSpPr>
        <p:grpSpPr bwMode="auto">
          <a:xfrm>
            <a:off x="8199646" y="405303"/>
            <a:ext cx="625929" cy="739195"/>
            <a:chOff x="2928" y="1051"/>
            <a:chExt cx="840" cy="957"/>
          </a:xfrm>
        </p:grpSpPr>
        <p:sp>
          <p:nvSpPr>
            <p:cNvPr id="36" name="Freeform 22"/>
            <p:cNvSpPr>
              <a:spLocks/>
            </p:cNvSpPr>
            <p:nvPr>
              <p:custDataLst>
                <p:tags r:id="rId9"/>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7" name="Oval 23"/>
            <p:cNvSpPr>
              <a:spLocks noChangeArrowheads="1"/>
            </p:cNvSpPr>
            <p:nvPr>
              <p:custDataLst>
                <p:tags r:id="rId1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8" name="Oval 24"/>
            <p:cNvSpPr>
              <a:spLocks noChangeArrowheads="1"/>
            </p:cNvSpPr>
            <p:nvPr>
              <p:custDataLst>
                <p:tags r:id="rId1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9" name="Oval 25"/>
            <p:cNvSpPr>
              <a:spLocks noChangeArrowheads="1"/>
            </p:cNvSpPr>
            <p:nvPr>
              <p:custDataLst>
                <p:tags r:id="rId1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0" name="Oval 26"/>
            <p:cNvSpPr>
              <a:spLocks noChangeArrowheads="1"/>
            </p:cNvSpPr>
            <p:nvPr>
              <p:custDataLst>
                <p:tags r:id="rId1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1" name="Oval 27"/>
            <p:cNvSpPr>
              <a:spLocks noChangeArrowheads="1"/>
            </p:cNvSpPr>
            <p:nvPr>
              <p:custDataLst>
                <p:tags r:id="rId1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2" name="Oval 28"/>
            <p:cNvSpPr>
              <a:spLocks noChangeArrowheads="1"/>
            </p:cNvSpPr>
            <p:nvPr>
              <p:custDataLst>
                <p:tags r:id="rId1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3" name="Oval 29"/>
            <p:cNvSpPr>
              <a:spLocks noChangeArrowheads="1"/>
            </p:cNvSpPr>
            <p:nvPr>
              <p:custDataLst>
                <p:tags r:id="rId1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 name="AutoShape 30"/>
            <p:cNvSpPr>
              <a:spLocks noChangeArrowheads="1"/>
            </p:cNvSpPr>
            <p:nvPr>
              <p:custDataLst>
                <p:tags r:id="rId1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 name="Freeform 31"/>
            <p:cNvSpPr>
              <a:spLocks/>
            </p:cNvSpPr>
            <p:nvPr>
              <p:custDataLst>
                <p:tags r:id="rId1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 name="Freeform 32"/>
            <p:cNvSpPr>
              <a:spLocks/>
            </p:cNvSpPr>
            <p:nvPr>
              <p:custDataLst>
                <p:tags r:id="rId1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 name="Freeform 33"/>
            <p:cNvSpPr>
              <a:spLocks/>
            </p:cNvSpPr>
            <p:nvPr>
              <p:custDataLst>
                <p:tags r:id="rId2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 name="Freeform 34"/>
            <p:cNvSpPr>
              <a:spLocks/>
            </p:cNvSpPr>
            <p:nvPr>
              <p:custDataLst>
                <p:tags r:id="rId2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grpSp>
      <p:sp>
        <p:nvSpPr>
          <p:cNvPr id="49" name="Text Box 35"/>
          <p:cNvSpPr txBox="1">
            <a:spLocks noChangeArrowheads="1"/>
          </p:cNvSpPr>
          <p:nvPr/>
        </p:nvSpPr>
        <p:spPr bwMode="auto">
          <a:xfrm>
            <a:off x="7162800" y="152400"/>
            <a:ext cx="13498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1" u="none" strike="noStrike" kern="1200" cap="none" spc="0" normalizeH="0" baseline="0" noProof="0" dirty="0" smtClean="0">
                <a:ln>
                  <a:noFill/>
                </a:ln>
                <a:solidFill>
                  <a:srgbClr val="0A8E12"/>
                </a:solidFill>
                <a:effectLst/>
                <a:uLnTx/>
                <a:uFillTx/>
                <a:latin typeface="Cambria" pitchFamily="18" charset="0"/>
                <a:ea typeface="ＭＳ Ｐゴシック" pitchFamily="1" charset="-128"/>
                <a:cs typeface="+mn-cs"/>
              </a:rPr>
              <a:t>Short and sweet!</a:t>
            </a:r>
            <a:endParaRPr kumimoji="0" lang="en-US" sz="1200" b="1" i="1" u="none" strike="noStrike" kern="1200" cap="none" spc="0" normalizeH="0" baseline="0" noProof="0" dirty="0">
              <a:ln>
                <a:noFill/>
              </a:ln>
              <a:solidFill>
                <a:srgbClr val="0A8E12"/>
              </a:solidFill>
              <a:effectLst/>
              <a:uLnTx/>
              <a:uFillTx/>
              <a:latin typeface="Cambria" pitchFamily="18" charset="0"/>
              <a:ea typeface="ＭＳ Ｐゴシック" pitchFamily="1" charset="-128"/>
              <a:cs typeface="+mn-cs"/>
            </a:endParaRPr>
          </a:p>
        </p:txBody>
      </p:sp>
      <p:sp>
        <p:nvSpPr>
          <p:cNvPr id="50" name="Text Box 2"/>
          <p:cNvSpPr txBox="1">
            <a:spLocks noChangeArrowheads="1"/>
          </p:cNvSpPr>
          <p:nvPr>
            <p:custDataLst>
              <p:tags r:id="rId4"/>
            </p:custDataLst>
          </p:nvPr>
        </p:nvSpPr>
        <p:spPr bwMode="auto">
          <a:xfrm>
            <a:off x="258668" y="106362"/>
            <a:ext cx="6019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200" b="0" i="1" u="none" strike="noStrike" kern="1200" cap="none" spc="0" normalizeH="0" baseline="0" noProof="0" dirty="0" smtClean="0">
                <a:ln>
                  <a:noFill/>
                </a:ln>
                <a:solidFill>
                  <a:srgbClr val="000000"/>
                </a:solidFill>
                <a:effectLst/>
                <a:uLnTx/>
                <a:uFillTx/>
                <a:latin typeface="Cambria" pitchFamily="18" charset="0"/>
                <a:ea typeface="ＭＳ Ｐゴシック" pitchFamily="1" charset="-128"/>
                <a:cs typeface="+mn-cs"/>
              </a:rPr>
              <a:t>Using</a:t>
            </a:r>
            <a:r>
              <a:rPr kumimoji="0" lang="en-US" sz="4200" b="0" i="0" u="none" strike="noStrike" kern="1200" cap="none" spc="0" normalizeH="0" baseline="0" noProof="0" dirty="0" smtClean="0">
                <a:ln>
                  <a:noFill/>
                </a:ln>
                <a:solidFill>
                  <a:srgbClr val="000000"/>
                </a:solidFill>
                <a:effectLst/>
                <a:uLnTx/>
                <a:uFillTx/>
                <a:latin typeface="Cambria" pitchFamily="18" charset="0"/>
                <a:ea typeface="ＭＳ Ｐゴシック" pitchFamily="1" charset="-128"/>
                <a:cs typeface="+mn-cs"/>
              </a:rPr>
              <a:t> LCs</a:t>
            </a:r>
            <a:endParaRPr kumimoji="0" lang="en-US" sz="4200" b="0" i="0" u="none" strike="noStrike" kern="1200" cap="none" spc="0" normalizeH="0" baseline="0" noProof="0" dirty="0">
              <a:ln>
                <a:noFill/>
              </a:ln>
              <a:solidFill>
                <a:srgbClr val="000000"/>
              </a:solidFill>
              <a:effectLst/>
              <a:uLnTx/>
              <a:uFillTx/>
              <a:latin typeface="Cambria" pitchFamily="18" charset="0"/>
              <a:ea typeface="ＭＳ Ｐゴシック" pitchFamily="1" charset="-128"/>
              <a:cs typeface="+mn-cs"/>
            </a:endParaRPr>
          </a:p>
        </p:txBody>
      </p:sp>
      <p:sp>
        <p:nvSpPr>
          <p:cNvPr id="24" name="Text Box 6"/>
          <p:cNvSpPr txBox="1">
            <a:spLocks noChangeArrowheads="1"/>
          </p:cNvSpPr>
          <p:nvPr>
            <p:custDataLst>
              <p:tags r:id="rId5"/>
            </p:custDataLst>
          </p:nvPr>
        </p:nvSpPr>
        <p:spPr bwMode="auto">
          <a:xfrm>
            <a:off x="1377110" y="5417403"/>
            <a:ext cx="76144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A131E"/>
                </a:solidFill>
                <a:effectLst/>
                <a:uLnTx/>
                <a:uFillTx/>
                <a:latin typeface="Courier New" pitchFamily="1" charset="0"/>
                <a:ea typeface="ＭＳ Ｐゴシック" pitchFamily="1" charset="-128"/>
                <a:cs typeface="+mn-cs"/>
              </a:rPr>
              <a:t>LC =</a:t>
            </a:r>
            <a:r>
              <a:rPr kumimoji="0" lang="en-US" sz="3200" b="1" i="0" u="none" strike="noStrike" kern="1200" cap="none" spc="0" normalizeH="0" baseline="0" noProof="0" dirty="0">
                <a:ln>
                  <a:noFill/>
                </a:ln>
                <a:solidFill>
                  <a:srgbClr val="DA740E"/>
                </a:solidFill>
                <a:effectLst/>
                <a:uLnTx/>
                <a:uFillTx/>
                <a:latin typeface="Courier New" pitchFamily="1" charset="0"/>
                <a:ea typeface="ＭＳ Ｐゴシック" pitchFamily="1" charset="-128"/>
                <a:cs typeface="+mn-cs"/>
              </a:rPr>
              <a:t> </a:t>
            </a:r>
            <a:r>
              <a:rPr kumimoji="0" lang="en-US" sz="32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a:t>
            </a:r>
            <a:r>
              <a:rPr kumimoji="0" lang="en-US" sz="3200" b="1" i="0" u="none" strike="noStrike" kern="1200" cap="none" spc="0" normalizeH="0" baseline="0" noProof="0" dirty="0" err="1" smtClean="0">
                <a:ln>
                  <a:noFill/>
                </a:ln>
                <a:solidFill>
                  <a:srgbClr val="0D1EFE"/>
                </a:solidFill>
                <a:effectLst/>
                <a:uLnTx/>
                <a:uFillTx/>
                <a:latin typeface="Courier New" pitchFamily="1" charset="0"/>
                <a:ea typeface="ＭＳ Ｐゴシック" pitchFamily="1" charset="-128"/>
                <a:cs typeface="+mn-cs"/>
              </a:rPr>
              <a:t>letScore</a:t>
            </a:r>
            <a:r>
              <a:rPr kumimoji="0" lang="en-US" sz="3200" b="1" i="0" u="none" strike="noStrike" kern="1200" cap="none" spc="0" normalizeH="0" baseline="0" noProof="0" dirty="0" smtClean="0">
                <a:ln>
                  <a:noFill/>
                </a:ln>
                <a:solidFill>
                  <a:srgbClr val="0D1EFE"/>
                </a:solidFill>
                <a:effectLst/>
                <a:uLnTx/>
                <a:uFillTx/>
                <a:latin typeface="Courier New" pitchFamily="1" charset="0"/>
                <a:ea typeface="ＭＳ Ｐゴシック" pitchFamily="1" charset="-128"/>
                <a:cs typeface="+mn-cs"/>
              </a:rPr>
              <a:t>(c)</a:t>
            </a:r>
            <a:r>
              <a:rPr kumimoji="0" lang="en-US" sz="32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 </a:t>
            </a:r>
            <a:r>
              <a:rPr kumimoji="0" lang="en-US" sz="3200" b="1" i="0" u="none" strike="noStrike" kern="1200" cap="none" spc="0" normalizeH="0" baseline="0" noProof="0" dirty="0">
                <a:ln>
                  <a:noFill/>
                </a:ln>
                <a:solidFill>
                  <a:srgbClr val="DA740E"/>
                </a:solidFill>
                <a:effectLst/>
                <a:uLnTx/>
                <a:uFillTx/>
                <a:latin typeface="Courier New" pitchFamily="1" charset="0"/>
                <a:ea typeface="ＭＳ Ｐゴシック" pitchFamily="1" charset="-128"/>
                <a:cs typeface="+mn-cs"/>
              </a:rPr>
              <a:t>for</a:t>
            </a:r>
            <a:r>
              <a:rPr kumimoji="0" lang="en-US" sz="32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 </a:t>
            </a:r>
            <a:r>
              <a:rPr kumimoji="0" lang="en-US" sz="32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c </a:t>
            </a:r>
            <a:r>
              <a:rPr kumimoji="0" lang="en-US" sz="3200" b="1" i="0" u="none" strike="noStrike" kern="1200" cap="none" spc="0" normalizeH="0" baseline="0" noProof="0" dirty="0">
                <a:ln>
                  <a:noFill/>
                </a:ln>
                <a:solidFill>
                  <a:srgbClr val="DA740E"/>
                </a:solidFill>
                <a:effectLst/>
                <a:uLnTx/>
                <a:uFillTx/>
                <a:latin typeface="Courier New" pitchFamily="1" charset="0"/>
                <a:ea typeface="ＭＳ Ｐゴシック" pitchFamily="1" charset="-128"/>
                <a:cs typeface="+mn-cs"/>
              </a:rPr>
              <a:t>in</a:t>
            </a:r>
            <a:r>
              <a:rPr kumimoji="0" lang="en-US" sz="32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 </a:t>
            </a:r>
            <a:r>
              <a:rPr kumimoji="0" lang="en-US" sz="32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S]</a:t>
            </a:r>
            <a:endParaRPr kumimoji="0" lang="en-US" sz="32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endParaRPr>
          </a:p>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sz="3200" b="1" i="0" u="none" strike="noStrike" kern="1200" cap="none" spc="0" normalizeH="0" baseline="0" noProof="0" dirty="0" smtClean="0">
                <a:ln>
                  <a:noFill/>
                </a:ln>
                <a:solidFill>
                  <a:srgbClr val="DA740E"/>
                </a:solidFill>
                <a:effectLst/>
                <a:uLnTx/>
                <a:uFillTx/>
                <a:latin typeface="Courier New" pitchFamily="1" charset="0"/>
                <a:ea typeface="ＭＳ Ｐゴシック" pitchFamily="1" charset="-128"/>
                <a:cs typeface="+mn-cs"/>
              </a:rPr>
              <a:t>return</a:t>
            </a:r>
            <a:r>
              <a:rPr kumimoji="0" lang="en-US" sz="32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 </a:t>
            </a:r>
            <a:r>
              <a:rPr kumimoji="0" lang="en-US" sz="32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sum( </a:t>
            </a:r>
            <a:r>
              <a:rPr kumimoji="0" lang="en-US" sz="3200" b="1" i="0" u="none" strike="noStrike" kern="1200" cap="none" spc="0" normalizeH="0" baseline="0" noProof="0" dirty="0">
                <a:ln>
                  <a:noFill/>
                </a:ln>
                <a:solidFill>
                  <a:srgbClr val="FA131E"/>
                </a:solidFill>
                <a:effectLst/>
                <a:uLnTx/>
                <a:uFillTx/>
                <a:latin typeface="Courier New" pitchFamily="1" charset="0"/>
                <a:ea typeface="ＭＳ Ｐゴシック" pitchFamily="1" charset="-128"/>
                <a:cs typeface="+mn-cs"/>
              </a:rPr>
              <a:t>LC</a:t>
            </a:r>
            <a:r>
              <a:rPr kumimoji="0" lang="en-US" sz="32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 )</a:t>
            </a:r>
          </a:p>
        </p:txBody>
      </p:sp>
      <p:sp>
        <p:nvSpPr>
          <p:cNvPr id="25" name="Text Box 7"/>
          <p:cNvSpPr txBox="1">
            <a:spLocks noChangeArrowheads="1"/>
          </p:cNvSpPr>
          <p:nvPr>
            <p:custDataLst>
              <p:tags r:id="rId6"/>
            </p:custDataLst>
          </p:nvPr>
        </p:nvSpPr>
        <p:spPr bwMode="auto">
          <a:xfrm>
            <a:off x="1362822" y="4849078"/>
            <a:ext cx="49530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l" defTabSz="914400" rtl="0" eaLnBrk="0" fontAlgn="base" latinLnBrk="0" hangingPunct="0">
              <a:lnSpc>
                <a:spcPct val="80000"/>
              </a:lnSpc>
              <a:spcBef>
                <a:spcPct val="50000"/>
              </a:spcBef>
              <a:spcAft>
                <a:spcPct val="0"/>
              </a:spcAft>
              <a:buClrTx/>
              <a:buSzTx/>
              <a:buFontTx/>
              <a:buNone/>
              <a:tabLst/>
              <a:defRPr/>
            </a:pPr>
            <a:r>
              <a:rPr kumimoji="0" lang="en-US" sz="36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fun2(S):</a:t>
            </a:r>
            <a:endParaRPr kumimoji="0" lang="en-US" sz="3600" b="1" i="0" u="none" strike="noStrike" kern="1200" cap="none" spc="0" normalizeH="0" baseline="0" noProof="0" dirty="0">
              <a:ln>
                <a:noFill/>
              </a:ln>
              <a:solidFill>
                <a:srgbClr val="0D1EFE"/>
              </a:solidFill>
              <a:effectLst/>
              <a:uLnTx/>
              <a:uFillTx/>
              <a:latin typeface="Courier New" pitchFamily="1" charset="0"/>
              <a:ea typeface="ＭＳ Ｐゴシック" pitchFamily="1" charset="-128"/>
              <a:cs typeface="+mn-cs"/>
            </a:endParaRPr>
          </a:p>
        </p:txBody>
      </p:sp>
      <p:sp>
        <p:nvSpPr>
          <p:cNvPr id="26" name="Rectangle 29"/>
          <p:cNvSpPr>
            <a:spLocks noChangeArrowheads="1"/>
          </p:cNvSpPr>
          <p:nvPr/>
        </p:nvSpPr>
        <p:spPr bwMode="auto">
          <a:xfrm>
            <a:off x="242047" y="4745890"/>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DA740E"/>
                </a:solidFill>
                <a:effectLst/>
                <a:uLnTx/>
                <a:uFillTx/>
                <a:latin typeface="Courier New" pitchFamily="1" charset="0"/>
                <a:ea typeface="MS PGothic" pitchFamily="34" charset="-128"/>
                <a:cs typeface="+mn-cs"/>
              </a:rPr>
              <a:t>def</a:t>
            </a:r>
            <a:endParaRPr kumimoji="0" lang="en-US" sz="36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27" name="Rectangle 3"/>
          <p:cNvSpPr>
            <a:spLocks noChangeArrowheads="1"/>
          </p:cNvSpPr>
          <p:nvPr/>
        </p:nvSpPr>
        <p:spPr bwMode="auto">
          <a:xfrm>
            <a:off x="3195222" y="4205105"/>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A8E12"/>
                </a:solidFill>
                <a:effectLst/>
                <a:uLnTx/>
                <a:uFillTx/>
                <a:latin typeface="Courier New" pitchFamily="1" charset="0"/>
                <a:ea typeface="MS PGothic" pitchFamily="34" charset="-128"/>
                <a:cs typeface="+mn-cs"/>
              </a:rPr>
              <a:t>'twelve'</a:t>
            </a:r>
            <a:endParaRPr kumimoji="0" lang="en-US" sz="1800" b="0" i="0" u="none" strike="noStrike" kern="1200" cap="none" spc="0" normalizeH="0" baseline="0" noProof="0" dirty="0">
              <a:ln>
                <a:noFill/>
              </a:ln>
              <a:solidFill>
                <a:srgbClr val="0A8E12"/>
              </a:solidFill>
              <a:effectLst/>
              <a:uLnTx/>
              <a:uFillTx/>
              <a:latin typeface="Times" charset="0"/>
              <a:ea typeface="MS PGothic" pitchFamily="34" charset="-128"/>
              <a:cs typeface="+mn-cs"/>
            </a:endParaRPr>
          </a:p>
        </p:txBody>
      </p:sp>
      <p:cxnSp>
        <p:nvCxnSpPr>
          <p:cNvPr id="28" name="Straight Arrow Connector 2"/>
          <p:cNvCxnSpPr>
            <a:cxnSpLocks noChangeShapeType="1"/>
          </p:cNvCxnSpPr>
          <p:nvPr/>
        </p:nvCxnSpPr>
        <p:spPr bwMode="auto">
          <a:xfrm flipH="1">
            <a:off x="3007896" y="4521042"/>
            <a:ext cx="308350" cy="357760"/>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52" name="Rounded Rectangle 51"/>
          <p:cNvSpPr/>
          <p:nvPr/>
        </p:nvSpPr>
        <p:spPr bwMode="auto">
          <a:xfrm>
            <a:off x="6136341" y="3751492"/>
            <a:ext cx="2922493" cy="1035424"/>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lumMod val="65000"/>
                </a:srgbClr>
              </a:solidFill>
              <a:effectLst/>
              <a:uLnTx/>
              <a:uFillTx/>
              <a:latin typeface="Times" pitchFamily="1" charset="0"/>
              <a:ea typeface="ＭＳ Ｐゴシック" pitchFamily="1" charset="-128"/>
              <a:cs typeface="+mn-cs"/>
            </a:endParaRPr>
          </a:p>
        </p:txBody>
      </p:sp>
      <p:sp>
        <p:nvSpPr>
          <p:cNvPr id="53" name="Text Box 6"/>
          <p:cNvSpPr txBox="1">
            <a:spLocks noChangeArrowheads="1"/>
          </p:cNvSpPr>
          <p:nvPr>
            <p:custDataLst>
              <p:tags r:id="rId7"/>
            </p:custDataLst>
          </p:nvPr>
        </p:nvSpPr>
        <p:spPr bwMode="auto">
          <a:xfrm>
            <a:off x="6874371" y="4193540"/>
            <a:ext cx="217998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sz="1800" b="1" i="0" u="none" strike="noStrike" kern="1200" cap="none" spc="0" normalizeH="0" baseline="0" noProof="0" dirty="0" smtClean="0">
                <a:ln>
                  <a:noFill/>
                </a:ln>
                <a:solidFill>
                  <a:srgbClr val="FFFFFF">
                    <a:lumMod val="65000"/>
                  </a:srgbClr>
                </a:solidFill>
                <a:effectLst/>
                <a:uLnTx/>
                <a:uFillTx/>
                <a:latin typeface="Courier New" pitchFamily="1" charset="0"/>
                <a:ea typeface="ＭＳ Ｐゴシック" pitchFamily="1" charset="-128"/>
                <a:cs typeface="+mn-cs"/>
              </a:rPr>
              <a:t>lots of ifs…</a:t>
            </a:r>
            <a:endParaRPr kumimoji="0" lang="en-US" sz="1800" b="1" i="0" u="none" strike="noStrike" kern="1200" cap="none" spc="0" normalizeH="0" baseline="0" noProof="0" dirty="0">
              <a:ln>
                <a:noFill/>
              </a:ln>
              <a:solidFill>
                <a:srgbClr val="FFFFFF">
                  <a:lumMod val="65000"/>
                </a:srgbClr>
              </a:solidFill>
              <a:effectLst/>
              <a:uLnTx/>
              <a:uFillTx/>
              <a:latin typeface="Courier New" pitchFamily="1" charset="0"/>
              <a:ea typeface="ＭＳ Ｐゴシック" pitchFamily="1" charset="-128"/>
              <a:cs typeface="+mn-cs"/>
            </a:endParaRPr>
          </a:p>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ourier New" pitchFamily="1" charset="0"/>
                <a:ea typeface="ＭＳ Ｐゴシック" pitchFamily="1" charset="-128"/>
                <a:cs typeface="+mn-cs"/>
              </a:rPr>
              <a:t>return </a:t>
            </a:r>
            <a:r>
              <a:rPr kumimoji="0" lang="en-US" sz="1800" b="1" i="0" u="none" strike="noStrike" kern="1200" cap="none" spc="0" normalizeH="0" baseline="0" noProof="0" dirty="0" smtClean="0">
                <a:ln>
                  <a:noFill/>
                </a:ln>
                <a:solidFill>
                  <a:srgbClr val="FFFFFF">
                    <a:lumMod val="65000"/>
                  </a:srgbClr>
                </a:solidFill>
                <a:effectLst/>
                <a:uLnTx/>
                <a:uFillTx/>
                <a:latin typeface="Courier New" pitchFamily="1" charset="0"/>
                <a:ea typeface="ＭＳ Ｐゴシック" pitchFamily="1" charset="-128"/>
                <a:cs typeface="+mn-cs"/>
              </a:rPr>
              <a:t>score</a:t>
            </a:r>
            <a:endParaRPr kumimoji="0" lang="en-US" sz="1800" b="1" i="0" u="none" strike="noStrike" kern="1200" cap="none" spc="0" normalizeH="0" baseline="0" noProof="0" dirty="0">
              <a:ln>
                <a:noFill/>
              </a:ln>
              <a:solidFill>
                <a:srgbClr val="FFFFFF">
                  <a:lumMod val="65000"/>
                </a:srgbClr>
              </a:solidFill>
              <a:effectLst/>
              <a:uLnTx/>
              <a:uFillTx/>
              <a:latin typeface="Courier New" pitchFamily="1" charset="0"/>
              <a:ea typeface="ＭＳ Ｐゴシック" pitchFamily="1" charset="-128"/>
              <a:cs typeface="+mn-cs"/>
            </a:endParaRPr>
          </a:p>
        </p:txBody>
      </p:sp>
      <p:sp>
        <p:nvSpPr>
          <p:cNvPr id="54" name="Text Box 7"/>
          <p:cNvSpPr txBox="1">
            <a:spLocks noChangeArrowheads="1"/>
          </p:cNvSpPr>
          <p:nvPr>
            <p:custDataLst>
              <p:tags r:id="rId8"/>
            </p:custDataLst>
          </p:nvPr>
        </p:nvSpPr>
        <p:spPr bwMode="auto">
          <a:xfrm>
            <a:off x="6865614" y="3800892"/>
            <a:ext cx="25069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l" defTabSz="914400" rtl="0" eaLnBrk="0" fontAlgn="base" latinLnBrk="0" hangingPunct="0">
              <a:lnSpc>
                <a:spcPct val="80000"/>
              </a:lnSpc>
              <a:spcBef>
                <a:spcPct val="50000"/>
              </a:spcBef>
              <a:spcAft>
                <a:spcPct val="0"/>
              </a:spcAft>
              <a:buClrTx/>
              <a:buSzTx/>
              <a:buFontTx/>
              <a:buNone/>
              <a:tabLst/>
              <a:defRPr/>
            </a:pPr>
            <a:r>
              <a:rPr kumimoji="0" lang="en-US" sz="2000" b="1" i="0" u="none" strike="noStrike" kern="1200" cap="none" spc="0" normalizeH="0" baseline="0" noProof="0" dirty="0" err="1" smtClean="0">
                <a:ln>
                  <a:noFill/>
                </a:ln>
                <a:solidFill>
                  <a:srgbClr val="0D1EFE"/>
                </a:solidFill>
                <a:effectLst/>
                <a:uLnTx/>
                <a:uFillTx/>
                <a:latin typeface="Courier New" pitchFamily="1" charset="0"/>
                <a:ea typeface="ＭＳ Ｐゴシック" pitchFamily="1" charset="-128"/>
                <a:cs typeface="+mn-cs"/>
              </a:rPr>
              <a:t>letScore</a:t>
            </a:r>
            <a:r>
              <a:rPr kumimoji="0" lang="en-US" sz="2000" b="1" i="0" u="none" strike="noStrike" kern="1200" cap="none" spc="0" normalizeH="0" baseline="0" noProof="0" dirty="0" smtClean="0">
                <a:ln>
                  <a:noFill/>
                </a:ln>
                <a:solidFill>
                  <a:srgbClr val="0D1EFE"/>
                </a:solidFill>
                <a:effectLst/>
                <a:uLnTx/>
                <a:uFillTx/>
                <a:latin typeface="Courier New" pitchFamily="1" charset="0"/>
                <a:ea typeface="ＭＳ Ｐゴシック" pitchFamily="1" charset="-128"/>
                <a:cs typeface="+mn-cs"/>
              </a:rPr>
              <a:t>(c)</a:t>
            </a:r>
            <a:r>
              <a:rPr kumimoji="0" lang="en-US" sz="2000" b="1" i="0" u="none" strike="noStrike" kern="1200" cap="none" spc="0" normalizeH="0" baseline="0" noProof="0" dirty="0" smtClean="0">
                <a:ln>
                  <a:noFill/>
                </a:ln>
                <a:solidFill>
                  <a:srgbClr val="FFFFFF">
                    <a:lumMod val="65000"/>
                  </a:srgbClr>
                </a:solidFill>
                <a:effectLst/>
                <a:uLnTx/>
                <a:uFillTx/>
                <a:latin typeface="Courier New" pitchFamily="1" charset="0"/>
                <a:ea typeface="ＭＳ Ｐゴシック" pitchFamily="1" charset="-128"/>
                <a:cs typeface="+mn-cs"/>
              </a:rPr>
              <a:t>:</a:t>
            </a:r>
            <a:endParaRPr kumimoji="0" lang="en-US" sz="2000" b="1" i="0" u="none" strike="noStrike" kern="1200" cap="none" spc="0" normalizeH="0" baseline="0" noProof="0" dirty="0">
              <a:ln>
                <a:noFill/>
              </a:ln>
              <a:solidFill>
                <a:srgbClr val="FFFFFF">
                  <a:lumMod val="65000"/>
                </a:srgbClr>
              </a:solidFill>
              <a:effectLst/>
              <a:uLnTx/>
              <a:uFillTx/>
              <a:latin typeface="Courier New" pitchFamily="1" charset="0"/>
              <a:ea typeface="ＭＳ Ｐゴシック" pitchFamily="1" charset="-128"/>
              <a:cs typeface="+mn-cs"/>
            </a:endParaRPr>
          </a:p>
        </p:txBody>
      </p:sp>
      <p:sp>
        <p:nvSpPr>
          <p:cNvPr id="55" name="Rectangle 29"/>
          <p:cNvSpPr>
            <a:spLocks noChangeArrowheads="1"/>
          </p:cNvSpPr>
          <p:nvPr/>
        </p:nvSpPr>
        <p:spPr bwMode="auto">
          <a:xfrm>
            <a:off x="6228040" y="3733800"/>
            <a:ext cx="6463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FFFFFF">
                    <a:lumMod val="65000"/>
                  </a:srgbClr>
                </a:solidFill>
                <a:effectLst/>
                <a:uLnTx/>
                <a:uFillTx/>
                <a:latin typeface="Courier New" pitchFamily="1" charset="0"/>
                <a:ea typeface="MS PGothic" pitchFamily="34" charset="-128"/>
                <a:cs typeface="+mn-cs"/>
              </a:rPr>
              <a:t>def</a:t>
            </a:r>
            <a:endParaRPr kumimoji="0" lang="en-US" sz="20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3" name="TextBox 2"/>
          <p:cNvSpPr txBox="1"/>
          <p:nvPr/>
        </p:nvSpPr>
        <p:spPr>
          <a:xfrm>
            <a:off x="7537253" y="6476344"/>
            <a:ext cx="1530547"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FFFFFF">
                    <a:lumMod val="75000"/>
                  </a:srgbClr>
                </a:solidFill>
                <a:effectLst/>
                <a:uLnTx/>
                <a:uFillTx/>
                <a:latin typeface="Cambria" panose="02040503050406030204" pitchFamily="18" charset="0"/>
                <a:ea typeface="MS PGothic" pitchFamily="34" charset="-128"/>
                <a:cs typeface="+mn-cs"/>
              </a:rPr>
              <a:t>What fun are these?</a:t>
            </a:r>
            <a:endParaRPr kumimoji="0" lang="en-US" sz="12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endParaRPr>
          </a:p>
        </p:txBody>
      </p:sp>
      <mc:AlternateContent xmlns:mc="http://schemas.openxmlformats.org/markup-compatibility/2006">
        <mc:Choice xmlns:p14="http://schemas.microsoft.com/office/powerpoint/2010/main" Requires="p14">
          <p:contentPart p14:bwMode="auto" r:id="rId23">
            <p14:nvContentPartPr>
              <p14:cNvPr id="4" name="Ink 3"/>
              <p14:cNvContentPartPr/>
              <p14:nvPr/>
            </p14:nvContentPartPr>
            <p14:xfrm>
              <a:off x="633240" y="1244880"/>
              <a:ext cx="5442840" cy="4537800"/>
            </p14:xfrm>
          </p:contentPart>
        </mc:Choice>
        <mc:Fallback>
          <p:pic>
            <p:nvPicPr>
              <p:cNvPr id="4" name="Ink 3"/>
              <p:cNvPicPr/>
              <p:nvPr/>
            </p:nvPicPr>
            <p:blipFill>
              <a:blip r:embed="rId24"/>
              <a:stretch>
                <a:fillRect/>
              </a:stretch>
            </p:blipFill>
            <p:spPr>
              <a:xfrm>
                <a:off x="619560" y="1231560"/>
                <a:ext cx="5470200" cy="4553640"/>
              </a:xfrm>
              <a:prstGeom prst="rect">
                <a:avLst/>
              </a:prstGeom>
            </p:spPr>
          </p:pic>
        </mc:Fallback>
      </mc:AlternateContent>
    </p:spTree>
    <p:extLst>
      <p:ext uri="{BB962C8B-B14F-4D97-AF65-F5344CB8AC3E}">
        <p14:creationId xmlns:p14="http://schemas.microsoft.com/office/powerpoint/2010/main" val="23879673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bwMode="auto">
          <a:xfrm>
            <a:off x="6946005" y="1368611"/>
            <a:ext cx="1893195" cy="1526989"/>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ＭＳ Ｐゴシック" pitchFamily="1" charset="-128"/>
              <a:cs typeface="+mn-cs"/>
            </a:endParaRPr>
          </a:p>
        </p:txBody>
      </p:sp>
      <p:sp>
        <p:nvSpPr>
          <p:cNvPr id="34818" name="Text Box 6"/>
          <p:cNvSpPr txBox="1">
            <a:spLocks noChangeArrowheads="1"/>
          </p:cNvSpPr>
          <p:nvPr>
            <p:custDataLst>
              <p:tags r:id="rId1"/>
            </p:custDataLst>
          </p:nvPr>
        </p:nvSpPr>
        <p:spPr bwMode="auto">
          <a:xfrm>
            <a:off x="1385888" y="2293203"/>
            <a:ext cx="65500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A131E"/>
                </a:solidFill>
                <a:effectLst/>
                <a:uLnTx/>
                <a:uFillTx/>
                <a:latin typeface="Courier New" pitchFamily="1" charset="0"/>
                <a:ea typeface="ＭＳ Ｐゴシック" pitchFamily="1" charset="-128"/>
                <a:cs typeface="+mn-cs"/>
              </a:rPr>
              <a:t>LC =</a:t>
            </a:r>
            <a:r>
              <a:rPr kumimoji="0" lang="en-US" sz="3200" b="1" i="0" u="none" strike="noStrike" kern="1200" cap="none" spc="0" normalizeH="0" baseline="0" noProof="0" dirty="0">
                <a:ln>
                  <a:noFill/>
                </a:ln>
                <a:solidFill>
                  <a:srgbClr val="DA740E"/>
                </a:solidFill>
                <a:effectLst/>
                <a:uLnTx/>
                <a:uFillTx/>
                <a:latin typeface="Courier New" pitchFamily="1" charset="0"/>
                <a:ea typeface="ＭＳ Ｐゴシック" pitchFamily="1" charset="-128"/>
                <a:cs typeface="+mn-cs"/>
              </a:rPr>
              <a:t> </a:t>
            </a:r>
            <a:r>
              <a:rPr kumimoji="0" lang="en-US" sz="32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[1 </a:t>
            </a:r>
            <a:r>
              <a:rPr kumimoji="0" lang="en-US" sz="3200" b="1" i="0" u="none" strike="noStrike" kern="1200" cap="none" spc="0" normalizeH="0" baseline="0" noProof="0" dirty="0">
                <a:ln>
                  <a:noFill/>
                </a:ln>
                <a:solidFill>
                  <a:srgbClr val="DA740E"/>
                </a:solidFill>
                <a:effectLst/>
                <a:uLnTx/>
                <a:uFillTx/>
                <a:latin typeface="Courier New" pitchFamily="1" charset="0"/>
                <a:ea typeface="ＭＳ Ｐゴシック" pitchFamily="1" charset="-128"/>
                <a:cs typeface="+mn-cs"/>
              </a:rPr>
              <a:t>for</a:t>
            </a:r>
            <a:r>
              <a:rPr kumimoji="0" lang="en-US" sz="32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 x </a:t>
            </a:r>
            <a:r>
              <a:rPr kumimoji="0" lang="en-US" sz="3200" b="1" i="0" u="none" strike="noStrike" kern="1200" cap="none" spc="0" normalizeH="0" baseline="0" noProof="0" dirty="0">
                <a:ln>
                  <a:noFill/>
                </a:ln>
                <a:solidFill>
                  <a:srgbClr val="DA740E"/>
                </a:solidFill>
                <a:effectLst/>
                <a:uLnTx/>
                <a:uFillTx/>
                <a:latin typeface="Courier New" pitchFamily="1" charset="0"/>
                <a:ea typeface="ＭＳ Ｐゴシック" pitchFamily="1" charset="-128"/>
                <a:cs typeface="+mn-cs"/>
              </a:rPr>
              <a:t>in</a:t>
            </a:r>
            <a:r>
              <a:rPr kumimoji="0" lang="en-US" sz="32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 L]</a:t>
            </a:r>
          </a:p>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sz="3200" b="1" i="0" u="none" strike="noStrike" kern="1200" cap="none" spc="0" normalizeH="0" baseline="0" noProof="0" dirty="0" smtClean="0">
                <a:ln>
                  <a:noFill/>
                </a:ln>
                <a:solidFill>
                  <a:srgbClr val="DA740E"/>
                </a:solidFill>
                <a:effectLst/>
                <a:uLnTx/>
                <a:uFillTx/>
                <a:latin typeface="Courier New" pitchFamily="1" charset="0"/>
                <a:ea typeface="ＭＳ Ｐゴシック" pitchFamily="1" charset="-128"/>
                <a:cs typeface="+mn-cs"/>
              </a:rPr>
              <a:t>return</a:t>
            </a:r>
            <a:r>
              <a:rPr kumimoji="0" lang="en-US" sz="32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 </a:t>
            </a:r>
            <a:r>
              <a:rPr kumimoji="0" lang="en-US" sz="32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sum( </a:t>
            </a:r>
            <a:r>
              <a:rPr kumimoji="0" lang="en-US" sz="3200" b="1" i="0" u="none" strike="noStrike" kern="1200" cap="none" spc="0" normalizeH="0" baseline="0" noProof="0" dirty="0">
                <a:ln>
                  <a:noFill/>
                </a:ln>
                <a:solidFill>
                  <a:srgbClr val="FA131E"/>
                </a:solidFill>
                <a:effectLst/>
                <a:uLnTx/>
                <a:uFillTx/>
                <a:latin typeface="Courier New" pitchFamily="1" charset="0"/>
                <a:ea typeface="ＭＳ Ｐゴシック" pitchFamily="1" charset="-128"/>
                <a:cs typeface="+mn-cs"/>
              </a:rPr>
              <a:t>LC</a:t>
            </a:r>
            <a:r>
              <a:rPr kumimoji="0" lang="en-US" sz="32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 )</a:t>
            </a:r>
          </a:p>
        </p:txBody>
      </p:sp>
      <p:sp>
        <p:nvSpPr>
          <p:cNvPr id="34819" name="Text Box 7"/>
          <p:cNvSpPr txBox="1">
            <a:spLocks noChangeArrowheads="1"/>
          </p:cNvSpPr>
          <p:nvPr>
            <p:custDataLst>
              <p:tags r:id="rId2"/>
            </p:custDataLst>
          </p:nvPr>
        </p:nvSpPr>
        <p:spPr bwMode="auto">
          <a:xfrm>
            <a:off x="1371600" y="1724878"/>
            <a:ext cx="49530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l" defTabSz="914400" rtl="0" eaLnBrk="0" fontAlgn="base" latinLnBrk="0" hangingPunct="0">
              <a:lnSpc>
                <a:spcPct val="80000"/>
              </a:lnSpc>
              <a:spcBef>
                <a:spcPct val="50000"/>
              </a:spcBef>
              <a:spcAft>
                <a:spcPct val="0"/>
              </a:spcAft>
              <a:buClrTx/>
              <a:buSzTx/>
              <a:buFontTx/>
              <a:buNone/>
              <a:tabLst/>
              <a:defRPr/>
            </a:pPr>
            <a:r>
              <a:rPr kumimoji="0" lang="en-US" sz="3600" b="1" i="0" u="none" strike="noStrike" kern="1200" cap="none" spc="0" normalizeH="0" baseline="0" noProof="0" dirty="0" err="1" smtClean="0">
                <a:ln>
                  <a:noFill/>
                </a:ln>
                <a:solidFill>
                  <a:srgbClr val="000000"/>
                </a:solidFill>
                <a:effectLst/>
                <a:uLnTx/>
                <a:uFillTx/>
                <a:latin typeface="Courier New" pitchFamily="1" charset="0"/>
                <a:ea typeface="ＭＳ Ｐゴシック" pitchFamily="1" charset="-128"/>
                <a:cs typeface="+mn-cs"/>
              </a:rPr>
              <a:t>len</a:t>
            </a:r>
            <a:r>
              <a:rPr kumimoji="0" lang="en-US" sz="36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(L</a:t>
            </a:r>
            <a:r>
              <a:rPr kumimoji="0" lang="en-US" sz="36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a:t>
            </a:r>
            <a:endParaRPr kumimoji="0" lang="en-US" sz="3600" b="1" i="0" u="none" strike="noStrike" kern="1200" cap="none" spc="0" normalizeH="0" baseline="0" noProof="0" dirty="0">
              <a:ln>
                <a:noFill/>
              </a:ln>
              <a:solidFill>
                <a:srgbClr val="0D1EFE"/>
              </a:solidFill>
              <a:effectLst/>
              <a:uLnTx/>
              <a:uFillTx/>
              <a:latin typeface="Courier New" pitchFamily="1" charset="0"/>
              <a:ea typeface="ＭＳ Ｐゴシック" pitchFamily="1" charset="-128"/>
              <a:cs typeface="+mn-cs"/>
            </a:endParaRPr>
          </a:p>
        </p:txBody>
      </p:sp>
      <p:sp>
        <p:nvSpPr>
          <p:cNvPr id="34820" name="Rectangle 29"/>
          <p:cNvSpPr>
            <a:spLocks noChangeArrowheads="1"/>
          </p:cNvSpPr>
          <p:nvPr/>
        </p:nvSpPr>
        <p:spPr bwMode="auto">
          <a:xfrm>
            <a:off x="250825" y="1621690"/>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DA740E"/>
                </a:solidFill>
                <a:effectLst/>
                <a:uLnTx/>
                <a:uFillTx/>
                <a:latin typeface="Courier New" pitchFamily="1" charset="0"/>
                <a:ea typeface="MS PGothic" pitchFamily="34" charset="-128"/>
                <a:cs typeface="+mn-cs"/>
              </a:rPr>
              <a:t>def</a:t>
            </a:r>
            <a:endParaRPr kumimoji="0" lang="en-US" sz="36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cxnSp>
        <p:nvCxnSpPr>
          <p:cNvPr id="34823" name="Straight Arrow Connector 2"/>
          <p:cNvCxnSpPr>
            <a:cxnSpLocks noChangeShapeType="1"/>
          </p:cNvCxnSpPr>
          <p:nvPr/>
        </p:nvCxnSpPr>
        <p:spPr bwMode="auto">
          <a:xfrm flipH="1">
            <a:off x="2819400" y="1343971"/>
            <a:ext cx="495300" cy="354013"/>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4824" name="Rectangle 3"/>
          <p:cNvSpPr>
            <a:spLocks noChangeArrowheads="1"/>
          </p:cNvSpPr>
          <p:nvPr/>
        </p:nvSpPr>
        <p:spPr bwMode="auto">
          <a:xfrm>
            <a:off x="3277160" y="1070547"/>
            <a:ext cx="11496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A8E12"/>
                </a:solidFill>
                <a:effectLst/>
                <a:uLnTx/>
                <a:uFillTx/>
                <a:latin typeface="Courier New" pitchFamily="1" charset="0"/>
                <a:ea typeface="MS PGothic" pitchFamily="34" charset="-128"/>
                <a:cs typeface="+mn-cs"/>
              </a:rPr>
              <a:t>[7,8,9]</a:t>
            </a:r>
            <a:endParaRPr kumimoji="0" lang="en-US" sz="1800" b="0" i="0" u="none" strike="noStrike" kern="1200" cap="none" spc="0" normalizeH="0" baseline="0" noProof="0" dirty="0">
              <a:ln>
                <a:noFill/>
              </a:ln>
              <a:solidFill>
                <a:srgbClr val="0A8E12"/>
              </a:solidFill>
              <a:effectLst/>
              <a:uLnTx/>
              <a:uFillTx/>
              <a:latin typeface="Times" charset="0"/>
              <a:ea typeface="MS PGothic" pitchFamily="34" charset="-128"/>
              <a:cs typeface="+mn-cs"/>
            </a:endParaRPr>
          </a:p>
        </p:txBody>
      </p:sp>
      <p:sp>
        <p:nvSpPr>
          <p:cNvPr id="34" name="Text Box 35"/>
          <p:cNvSpPr txBox="1">
            <a:spLocks noChangeArrowheads="1"/>
          </p:cNvSpPr>
          <p:nvPr/>
        </p:nvSpPr>
        <p:spPr bwMode="auto">
          <a:xfrm>
            <a:off x="6874371" y="1463268"/>
            <a:ext cx="17093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smtClean="0">
                <a:ln>
                  <a:noFill/>
                </a:ln>
                <a:solidFill>
                  <a:srgbClr val="0A8E12"/>
                </a:solidFill>
                <a:effectLst/>
                <a:uLnTx/>
                <a:uFillTx/>
                <a:latin typeface="Cambria" pitchFamily="18" charset="0"/>
                <a:ea typeface="ＭＳ Ｐゴシック" pitchFamily="1" charset="-128"/>
                <a:cs typeface="+mn-cs"/>
              </a:rPr>
              <a:t>But </a:t>
            </a:r>
            <a:r>
              <a:rPr kumimoji="0" lang="en-US" sz="1400" b="1" i="1" u="none" strike="noStrike" kern="1200" cap="none" spc="0" normalizeH="0" baseline="0" noProof="0" dirty="0">
                <a:ln>
                  <a:noFill/>
                </a:ln>
                <a:solidFill>
                  <a:srgbClr val="0A8E12"/>
                </a:solidFill>
                <a:effectLst/>
                <a:uLnTx/>
                <a:uFillTx/>
                <a:latin typeface="Cambria" pitchFamily="18" charset="0"/>
                <a:ea typeface="ＭＳ Ｐゴシック" pitchFamily="1" charset="-128"/>
                <a:cs typeface="+mn-cs"/>
              </a:rPr>
              <a:t>one-liners</a:t>
            </a:r>
            <a:r>
              <a:rPr kumimoji="0" lang="en-US" sz="1400" b="0" i="0" u="none" strike="noStrike" kern="1200" cap="none" spc="0" normalizeH="0" baseline="0" noProof="0" dirty="0">
                <a:ln>
                  <a:noFill/>
                </a:ln>
                <a:solidFill>
                  <a:srgbClr val="0A8E12"/>
                </a:solidFill>
                <a:effectLst/>
                <a:uLnTx/>
                <a:uFillTx/>
                <a:latin typeface="Cambria" pitchFamily="18" charset="0"/>
                <a:ea typeface="ＭＳ Ｐゴシック" pitchFamily="1" charset="-128"/>
                <a:cs typeface="+mn-cs"/>
              </a:rPr>
              <a:t> are my specialty…</a:t>
            </a:r>
          </a:p>
        </p:txBody>
      </p:sp>
      <p:grpSp>
        <p:nvGrpSpPr>
          <p:cNvPr id="35" name="Group 21"/>
          <p:cNvGrpSpPr>
            <a:grpSpLocks/>
          </p:cNvGrpSpPr>
          <p:nvPr>
            <p:custDataLst>
              <p:tags r:id="rId3"/>
            </p:custDataLst>
          </p:nvPr>
        </p:nvGrpSpPr>
        <p:grpSpPr bwMode="auto">
          <a:xfrm>
            <a:off x="7576881" y="2002209"/>
            <a:ext cx="625929" cy="739195"/>
            <a:chOff x="2928" y="1051"/>
            <a:chExt cx="840" cy="957"/>
          </a:xfrm>
        </p:grpSpPr>
        <p:sp>
          <p:nvSpPr>
            <p:cNvPr id="36" name="Freeform 22"/>
            <p:cNvSpPr>
              <a:spLocks/>
            </p:cNvSpPr>
            <p:nvPr>
              <p:custDataLst>
                <p:tags r:id="rId9"/>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7" name="Oval 23"/>
            <p:cNvSpPr>
              <a:spLocks noChangeArrowheads="1"/>
            </p:cNvSpPr>
            <p:nvPr>
              <p:custDataLst>
                <p:tags r:id="rId1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8" name="Oval 24"/>
            <p:cNvSpPr>
              <a:spLocks noChangeArrowheads="1"/>
            </p:cNvSpPr>
            <p:nvPr>
              <p:custDataLst>
                <p:tags r:id="rId1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9" name="Oval 25"/>
            <p:cNvSpPr>
              <a:spLocks noChangeArrowheads="1"/>
            </p:cNvSpPr>
            <p:nvPr>
              <p:custDataLst>
                <p:tags r:id="rId1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0" name="Oval 26"/>
            <p:cNvSpPr>
              <a:spLocks noChangeArrowheads="1"/>
            </p:cNvSpPr>
            <p:nvPr>
              <p:custDataLst>
                <p:tags r:id="rId1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1" name="Oval 27"/>
            <p:cNvSpPr>
              <a:spLocks noChangeArrowheads="1"/>
            </p:cNvSpPr>
            <p:nvPr>
              <p:custDataLst>
                <p:tags r:id="rId1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2" name="Oval 28"/>
            <p:cNvSpPr>
              <a:spLocks noChangeArrowheads="1"/>
            </p:cNvSpPr>
            <p:nvPr>
              <p:custDataLst>
                <p:tags r:id="rId1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3" name="Oval 29"/>
            <p:cNvSpPr>
              <a:spLocks noChangeArrowheads="1"/>
            </p:cNvSpPr>
            <p:nvPr>
              <p:custDataLst>
                <p:tags r:id="rId1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 name="AutoShape 30"/>
            <p:cNvSpPr>
              <a:spLocks noChangeArrowheads="1"/>
            </p:cNvSpPr>
            <p:nvPr>
              <p:custDataLst>
                <p:tags r:id="rId1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 name="Freeform 31"/>
            <p:cNvSpPr>
              <a:spLocks/>
            </p:cNvSpPr>
            <p:nvPr>
              <p:custDataLst>
                <p:tags r:id="rId1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 name="Freeform 32"/>
            <p:cNvSpPr>
              <a:spLocks/>
            </p:cNvSpPr>
            <p:nvPr>
              <p:custDataLst>
                <p:tags r:id="rId1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 name="Freeform 33"/>
            <p:cNvSpPr>
              <a:spLocks/>
            </p:cNvSpPr>
            <p:nvPr>
              <p:custDataLst>
                <p:tags r:id="rId2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 name="Freeform 34"/>
            <p:cNvSpPr>
              <a:spLocks/>
            </p:cNvSpPr>
            <p:nvPr>
              <p:custDataLst>
                <p:tags r:id="rId2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grpSp>
      <p:sp>
        <p:nvSpPr>
          <p:cNvPr id="50" name="Text Box 2"/>
          <p:cNvSpPr txBox="1">
            <a:spLocks noChangeArrowheads="1"/>
          </p:cNvSpPr>
          <p:nvPr>
            <p:custDataLst>
              <p:tags r:id="rId4"/>
            </p:custDataLst>
          </p:nvPr>
        </p:nvSpPr>
        <p:spPr bwMode="auto">
          <a:xfrm>
            <a:off x="258668" y="106362"/>
            <a:ext cx="6019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200" b="0" i="1" u="none" strike="noStrike" kern="1200" cap="none" spc="0" normalizeH="0" baseline="0" noProof="0" dirty="0" smtClean="0">
                <a:ln>
                  <a:noFill/>
                </a:ln>
                <a:solidFill>
                  <a:srgbClr val="000000"/>
                </a:solidFill>
                <a:effectLst/>
                <a:uLnTx/>
                <a:uFillTx/>
                <a:latin typeface="Cambria" pitchFamily="18" charset="0"/>
                <a:ea typeface="ＭＳ Ｐゴシック" pitchFamily="1" charset="-128"/>
                <a:cs typeface="+mn-cs"/>
              </a:rPr>
              <a:t>Using</a:t>
            </a:r>
            <a:r>
              <a:rPr kumimoji="0" lang="en-US" sz="4200" b="0" i="0" u="none" strike="noStrike" kern="1200" cap="none" spc="0" normalizeH="0" baseline="0" noProof="0" dirty="0" smtClean="0">
                <a:ln>
                  <a:noFill/>
                </a:ln>
                <a:solidFill>
                  <a:srgbClr val="000000"/>
                </a:solidFill>
                <a:effectLst/>
                <a:uLnTx/>
                <a:uFillTx/>
                <a:latin typeface="Cambria" pitchFamily="18" charset="0"/>
                <a:ea typeface="ＭＳ Ｐゴシック" pitchFamily="1" charset="-128"/>
                <a:cs typeface="+mn-cs"/>
              </a:rPr>
              <a:t> LCs</a:t>
            </a:r>
            <a:endParaRPr kumimoji="0" lang="en-US" sz="4200" b="0" i="0" u="none" strike="noStrike" kern="1200" cap="none" spc="0" normalizeH="0" baseline="0" noProof="0" dirty="0">
              <a:ln>
                <a:noFill/>
              </a:ln>
              <a:solidFill>
                <a:srgbClr val="000000"/>
              </a:solidFill>
              <a:effectLst/>
              <a:uLnTx/>
              <a:uFillTx/>
              <a:latin typeface="Cambria" pitchFamily="18" charset="0"/>
              <a:ea typeface="ＭＳ Ｐゴシック" pitchFamily="1" charset="-128"/>
              <a:cs typeface="+mn-cs"/>
            </a:endParaRPr>
          </a:p>
        </p:txBody>
      </p:sp>
      <p:sp>
        <p:nvSpPr>
          <p:cNvPr id="24" name="Text Box 6"/>
          <p:cNvSpPr txBox="1">
            <a:spLocks noChangeArrowheads="1"/>
          </p:cNvSpPr>
          <p:nvPr>
            <p:custDataLst>
              <p:tags r:id="rId5"/>
            </p:custDataLst>
          </p:nvPr>
        </p:nvSpPr>
        <p:spPr bwMode="auto">
          <a:xfrm>
            <a:off x="1377110" y="5417403"/>
            <a:ext cx="76144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A131E"/>
                </a:solidFill>
                <a:effectLst/>
                <a:uLnTx/>
                <a:uFillTx/>
                <a:latin typeface="Courier New" pitchFamily="1" charset="0"/>
                <a:ea typeface="ＭＳ Ｐゴシック" pitchFamily="1" charset="-128"/>
                <a:cs typeface="+mn-cs"/>
              </a:rPr>
              <a:t>LC =</a:t>
            </a:r>
            <a:r>
              <a:rPr kumimoji="0" lang="en-US" sz="3200" b="1" i="0" u="none" strike="noStrike" kern="1200" cap="none" spc="0" normalizeH="0" baseline="0" noProof="0" dirty="0">
                <a:ln>
                  <a:noFill/>
                </a:ln>
                <a:solidFill>
                  <a:srgbClr val="DA740E"/>
                </a:solidFill>
                <a:effectLst/>
                <a:uLnTx/>
                <a:uFillTx/>
                <a:latin typeface="Courier New" pitchFamily="1" charset="0"/>
                <a:ea typeface="ＭＳ Ｐゴシック" pitchFamily="1" charset="-128"/>
                <a:cs typeface="+mn-cs"/>
              </a:rPr>
              <a:t> </a:t>
            </a:r>
            <a:r>
              <a:rPr kumimoji="0" lang="en-US" sz="32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a:t>
            </a:r>
            <a:r>
              <a:rPr kumimoji="0" lang="en-US" sz="3200" b="1" i="0" u="none" strike="noStrike" kern="1200" cap="none" spc="0" normalizeH="0" baseline="0" noProof="0" dirty="0" err="1" smtClean="0">
                <a:ln>
                  <a:noFill/>
                </a:ln>
                <a:solidFill>
                  <a:srgbClr val="0D1EFE"/>
                </a:solidFill>
                <a:effectLst/>
                <a:uLnTx/>
                <a:uFillTx/>
                <a:latin typeface="Courier New" pitchFamily="1" charset="0"/>
                <a:ea typeface="ＭＳ Ｐゴシック" pitchFamily="1" charset="-128"/>
                <a:cs typeface="+mn-cs"/>
              </a:rPr>
              <a:t>letScore</a:t>
            </a:r>
            <a:r>
              <a:rPr kumimoji="0" lang="en-US" sz="3200" b="1" i="0" u="none" strike="noStrike" kern="1200" cap="none" spc="0" normalizeH="0" baseline="0" noProof="0" dirty="0" smtClean="0">
                <a:ln>
                  <a:noFill/>
                </a:ln>
                <a:solidFill>
                  <a:srgbClr val="0D1EFE"/>
                </a:solidFill>
                <a:effectLst/>
                <a:uLnTx/>
                <a:uFillTx/>
                <a:latin typeface="Courier New" pitchFamily="1" charset="0"/>
                <a:ea typeface="ＭＳ Ｐゴシック" pitchFamily="1" charset="-128"/>
                <a:cs typeface="+mn-cs"/>
              </a:rPr>
              <a:t>(c)</a:t>
            </a:r>
            <a:r>
              <a:rPr kumimoji="0" lang="en-US" sz="32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 </a:t>
            </a:r>
            <a:r>
              <a:rPr kumimoji="0" lang="en-US" sz="3200" b="1" i="0" u="none" strike="noStrike" kern="1200" cap="none" spc="0" normalizeH="0" baseline="0" noProof="0" dirty="0">
                <a:ln>
                  <a:noFill/>
                </a:ln>
                <a:solidFill>
                  <a:srgbClr val="DA740E"/>
                </a:solidFill>
                <a:effectLst/>
                <a:uLnTx/>
                <a:uFillTx/>
                <a:latin typeface="Courier New" pitchFamily="1" charset="0"/>
                <a:ea typeface="ＭＳ Ｐゴシック" pitchFamily="1" charset="-128"/>
                <a:cs typeface="+mn-cs"/>
              </a:rPr>
              <a:t>for</a:t>
            </a:r>
            <a:r>
              <a:rPr kumimoji="0" lang="en-US" sz="32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 </a:t>
            </a:r>
            <a:r>
              <a:rPr kumimoji="0" lang="en-US" sz="32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c </a:t>
            </a:r>
            <a:r>
              <a:rPr kumimoji="0" lang="en-US" sz="3200" b="1" i="0" u="none" strike="noStrike" kern="1200" cap="none" spc="0" normalizeH="0" baseline="0" noProof="0" dirty="0">
                <a:ln>
                  <a:noFill/>
                </a:ln>
                <a:solidFill>
                  <a:srgbClr val="DA740E"/>
                </a:solidFill>
                <a:effectLst/>
                <a:uLnTx/>
                <a:uFillTx/>
                <a:latin typeface="Courier New" pitchFamily="1" charset="0"/>
                <a:ea typeface="ＭＳ Ｐゴシック" pitchFamily="1" charset="-128"/>
                <a:cs typeface="+mn-cs"/>
              </a:rPr>
              <a:t>in</a:t>
            </a:r>
            <a:r>
              <a:rPr kumimoji="0" lang="en-US" sz="32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 </a:t>
            </a:r>
            <a:r>
              <a:rPr kumimoji="0" lang="en-US" sz="32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S]</a:t>
            </a:r>
            <a:endParaRPr kumimoji="0" lang="en-US" sz="32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endParaRPr>
          </a:p>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sz="3200" b="1" i="0" u="none" strike="noStrike" kern="1200" cap="none" spc="0" normalizeH="0" baseline="0" noProof="0" dirty="0" smtClean="0">
                <a:ln>
                  <a:noFill/>
                </a:ln>
                <a:solidFill>
                  <a:srgbClr val="DA740E"/>
                </a:solidFill>
                <a:effectLst/>
                <a:uLnTx/>
                <a:uFillTx/>
                <a:latin typeface="Courier New" pitchFamily="1" charset="0"/>
                <a:ea typeface="ＭＳ Ｐゴシック" pitchFamily="1" charset="-128"/>
                <a:cs typeface="+mn-cs"/>
              </a:rPr>
              <a:t>return</a:t>
            </a:r>
            <a:r>
              <a:rPr kumimoji="0" lang="en-US" sz="32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 </a:t>
            </a:r>
            <a:r>
              <a:rPr kumimoji="0" lang="en-US" sz="32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sum( </a:t>
            </a:r>
            <a:r>
              <a:rPr kumimoji="0" lang="en-US" sz="3200" b="1" i="0" u="none" strike="noStrike" kern="1200" cap="none" spc="0" normalizeH="0" baseline="0" noProof="0" dirty="0">
                <a:ln>
                  <a:noFill/>
                </a:ln>
                <a:solidFill>
                  <a:srgbClr val="FA131E"/>
                </a:solidFill>
                <a:effectLst/>
                <a:uLnTx/>
                <a:uFillTx/>
                <a:latin typeface="Courier New" pitchFamily="1" charset="0"/>
                <a:ea typeface="ＭＳ Ｐゴシック" pitchFamily="1" charset="-128"/>
                <a:cs typeface="+mn-cs"/>
              </a:rPr>
              <a:t>LC</a:t>
            </a:r>
            <a:r>
              <a:rPr kumimoji="0" lang="en-US" sz="32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 )</a:t>
            </a:r>
          </a:p>
        </p:txBody>
      </p:sp>
      <p:sp>
        <p:nvSpPr>
          <p:cNvPr id="25" name="Text Box 7"/>
          <p:cNvSpPr txBox="1">
            <a:spLocks noChangeArrowheads="1"/>
          </p:cNvSpPr>
          <p:nvPr>
            <p:custDataLst>
              <p:tags r:id="rId6"/>
            </p:custDataLst>
          </p:nvPr>
        </p:nvSpPr>
        <p:spPr bwMode="auto">
          <a:xfrm>
            <a:off x="1362822" y="4849078"/>
            <a:ext cx="49530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l" defTabSz="914400" rtl="0" eaLnBrk="0" fontAlgn="base" latinLnBrk="0" hangingPunct="0">
              <a:lnSpc>
                <a:spcPct val="80000"/>
              </a:lnSpc>
              <a:spcBef>
                <a:spcPct val="50000"/>
              </a:spcBef>
              <a:spcAft>
                <a:spcPct val="0"/>
              </a:spcAft>
              <a:buClrTx/>
              <a:buSzTx/>
              <a:buFontTx/>
              <a:buNone/>
              <a:tabLst/>
              <a:defRPr/>
            </a:pPr>
            <a:r>
              <a:rPr kumimoji="0" lang="en-US" sz="3600" b="1" i="0" u="none" strike="noStrike" kern="1200" cap="none" spc="0" normalizeH="0" baseline="0" noProof="0" dirty="0" err="1" smtClean="0">
                <a:ln>
                  <a:noFill/>
                </a:ln>
                <a:solidFill>
                  <a:srgbClr val="000000"/>
                </a:solidFill>
                <a:effectLst/>
                <a:uLnTx/>
                <a:uFillTx/>
                <a:latin typeface="Courier New" pitchFamily="1" charset="0"/>
                <a:ea typeface="ＭＳ Ｐゴシック" pitchFamily="1" charset="-128"/>
                <a:cs typeface="+mn-cs"/>
              </a:rPr>
              <a:t>scrabbleScore</a:t>
            </a:r>
            <a:r>
              <a:rPr kumimoji="0" lang="en-US" sz="36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(S):</a:t>
            </a:r>
            <a:endParaRPr kumimoji="0" lang="en-US" sz="3600" b="1" i="0" u="none" strike="noStrike" kern="1200" cap="none" spc="0" normalizeH="0" baseline="0" noProof="0" dirty="0">
              <a:ln>
                <a:noFill/>
              </a:ln>
              <a:solidFill>
                <a:srgbClr val="0D1EFE"/>
              </a:solidFill>
              <a:effectLst/>
              <a:uLnTx/>
              <a:uFillTx/>
              <a:latin typeface="Courier New" pitchFamily="1" charset="0"/>
              <a:ea typeface="ＭＳ Ｐゴシック" pitchFamily="1" charset="-128"/>
              <a:cs typeface="+mn-cs"/>
            </a:endParaRPr>
          </a:p>
        </p:txBody>
      </p:sp>
      <p:sp>
        <p:nvSpPr>
          <p:cNvPr id="26" name="Rectangle 29"/>
          <p:cNvSpPr>
            <a:spLocks noChangeArrowheads="1"/>
          </p:cNvSpPr>
          <p:nvPr/>
        </p:nvSpPr>
        <p:spPr bwMode="auto">
          <a:xfrm>
            <a:off x="242047" y="4745890"/>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DA740E"/>
                </a:solidFill>
                <a:effectLst/>
                <a:uLnTx/>
                <a:uFillTx/>
                <a:latin typeface="Courier New" pitchFamily="1" charset="0"/>
                <a:ea typeface="MS PGothic" pitchFamily="34" charset="-128"/>
                <a:cs typeface="+mn-cs"/>
              </a:rPr>
              <a:t>def</a:t>
            </a:r>
            <a:endParaRPr kumimoji="0" lang="en-US" sz="36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27" name="Rectangle 3"/>
          <p:cNvSpPr>
            <a:spLocks noChangeArrowheads="1"/>
          </p:cNvSpPr>
          <p:nvPr/>
        </p:nvSpPr>
        <p:spPr bwMode="auto">
          <a:xfrm>
            <a:off x="3469341" y="4269510"/>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A8E12"/>
                </a:solidFill>
                <a:effectLst/>
                <a:uLnTx/>
                <a:uFillTx/>
                <a:latin typeface="Courier New" pitchFamily="1" charset="0"/>
                <a:ea typeface="MS PGothic" pitchFamily="34" charset="-128"/>
                <a:cs typeface="+mn-cs"/>
              </a:rPr>
              <a:t>'twelve'</a:t>
            </a:r>
            <a:endParaRPr kumimoji="0" lang="en-US" sz="1800" b="0" i="0" u="none" strike="noStrike" kern="1200" cap="none" spc="0" normalizeH="0" baseline="0" noProof="0" dirty="0">
              <a:ln>
                <a:noFill/>
              </a:ln>
              <a:solidFill>
                <a:srgbClr val="0A8E12"/>
              </a:solidFill>
              <a:effectLst/>
              <a:uLnTx/>
              <a:uFillTx/>
              <a:latin typeface="Times" charset="0"/>
              <a:ea typeface="MS PGothic" pitchFamily="34" charset="-128"/>
              <a:cs typeface="+mn-cs"/>
            </a:endParaRPr>
          </a:p>
        </p:txBody>
      </p:sp>
      <p:cxnSp>
        <p:nvCxnSpPr>
          <p:cNvPr id="28" name="Straight Arrow Connector 2"/>
          <p:cNvCxnSpPr>
            <a:cxnSpLocks noChangeShapeType="1"/>
          </p:cNvCxnSpPr>
          <p:nvPr/>
        </p:nvCxnSpPr>
        <p:spPr bwMode="auto">
          <a:xfrm>
            <a:off x="4660900" y="4545106"/>
            <a:ext cx="749300" cy="303972"/>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55" name="Rounded Rectangle 54"/>
          <p:cNvSpPr/>
          <p:nvPr/>
        </p:nvSpPr>
        <p:spPr bwMode="auto">
          <a:xfrm>
            <a:off x="6136341" y="3751492"/>
            <a:ext cx="2922493" cy="1035424"/>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lumMod val="65000"/>
                </a:srgbClr>
              </a:solidFill>
              <a:effectLst/>
              <a:uLnTx/>
              <a:uFillTx/>
              <a:latin typeface="Times" pitchFamily="1" charset="0"/>
              <a:ea typeface="ＭＳ Ｐゴシック" pitchFamily="1" charset="-128"/>
              <a:cs typeface="+mn-cs"/>
            </a:endParaRPr>
          </a:p>
        </p:txBody>
      </p:sp>
      <p:sp>
        <p:nvSpPr>
          <p:cNvPr id="56" name="Text Box 6"/>
          <p:cNvSpPr txBox="1">
            <a:spLocks noChangeArrowheads="1"/>
          </p:cNvSpPr>
          <p:nvPr>
            <p:custDataLst>
              <p:tags r:id="rId7"/>
            </p:custDataLst>
          </p:nvPr>
        </p:nvSpPr>
        <p:spPr bwMode="auto">
          <a:xfrm>
            <a:off x="6874371" y="4193540"/>
            <a:ext cx="217998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sz="1800" b="1" i="0" u="none" strike="noStrike" kern="1200" cap="none" spc="0" normalizeH="0" baseline="0" noProof="0" dirty="0" smtClean="0">
                <a:ln>
                  <a:noFill/>
                </a:ln>
                <a:solidFill>
                  <a:srgbClr val="FFFFFF">
                    <a:lumMod val="65000"/>
                  </a:srgbClr>
                </a:solidFill>
                <a:effectLst/>
                <a:uLnTx/>
                <a:uFillTx/>
                <a:latin typeface="Courier New" pitchFamily="1" charset="0"/>
                <a:ea typeface="ＭＳ Ｐゴシック" pitchFamily="1" charset="-128"/>
                <a:cs typeface="+mn-cs"/>
              </a:rPr>
              <a:t>lots of ifs…</a:t>
            </a:r>
            <a:endParaRPr kumimoji="0" lang="en-US" sz="1800" b="1" i="0" u="none" strike="noStrike" kern="1200" cap="none" spc="0" normalizeH="0" baseline="0" noProof="0" dirty="0">
              <a:ln>
                <a:noFill/>
              </a:ln>
              <a:solidFill>
                <a:srgbClr val="FFFFFF">
                  <a:lumMod val="65000"/>
                </a:srgbClr>
              </a:solidFill>
              <a:effectLst/>
              <a:uLnTx/>
              <a:uFillTx/>
              <a:latin typeface="Courier New" pitchFamily="1" charset="0"/>
              <a:ea typeface="ＭＳ Ｐゴシック" pitchFamily="1" charset="-128"/>
              <a:cs typeface="+mn-cs"/>
            </a:endParaRPr>
          </a:p>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ourier New" pitchFamily="1" charset="0"/>
                <a:ea typeface="ＭＳ Ｐゴシック" pitchFamily="1" charset="-128"/>
                <a:cs typeface="+mn-cs"/>
              </a:rPr>
              <a:t>return </a:t>
            </a:r>
            <a:r>
              <a:rPr kumimoji="0" lang="en-US" sz="1800" b="1" i="0" u="none" strike="noStrike" kern="1200" cap="none" spc="0" normalizeH="0" baseline="0" noProof="0" dirty="0" smtClean="0">
                <a:ln>
                  <a:noFill/>
                </a:ln>
                <a:solidFill>
                  <a:srgbClr val="FFFFFF">
                    <a:lumMod val="65000"/>
                  </a:srgbClr>
                </a:solidFill>
                <a:effectLst/>
                <a:uLnTx/>
                <a:uFillTx/>
                <a:latin typeface="Courier New" pitchFamily="1" charset="0"/>
                <a:ea typeface="ＭＳ Ｐゴシック" pitchFamily="1" charset="-128"/>
                <a:cs typeface="+mn-cs"/>
              </a:rPr>
              <a:t>score</a:t>
            </a:r>
            <a:endParaRPr kumimoji="0" lang="en-US" sz="1800" b="1" i="0" u="none" strike="noStrike" kern="1200" cap="none" spc="0" normalizeH="0" baseline="0" noProof="0" dirty="0">
              <a:ln>
                <a:noFill/>
              </a:ln>
              <a:solidFill>
                <a:srgbClr val="FFFFFF">
                  <a:lumMod val="65000"/>
                </a:srgbClr>
              </a:solidFill>
              <a:effectLst/>
              <a:uLnTx/>
              <a:uFillTx/>
              <a:latin typeface="Courier New" pitchFamily="1" charset="0"/>
              <a:ea typeface="ＭＳ Ｐゴシック" pitchFamily="1" charset="-128"/>
              <a:cs typeface="+mn-cs"/>
            </a:endParaRPr>
          </a:p>
        </p:txBody>
      </p:sp>
      <p:sp>
        <p:nvSpPr>
          <p:cNvPr id="57" name="Text Box 7"/>
          <p:cNvSpPr txBox="1">
            <a:spLocks noChangeArrowheads="1"/>
          </p:cNvSpPr>
          <p:nvPr>
            <p:custDataLst>
              <p:tags r:id="rId8"/>
            </p:custDataLst>
          </p:nvPr>
        </p:nvSpPr>
        <p:spPr bwMode="auto">
          <a:xfrm>
            <a:off x="6865614" y="3800892"/>
            <a:ext cx="25069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l" defTabSz="914400" rtl="0" eaLnBrk="0" fontAlgn="base" latinLnBrk="0" hangingPunct="0">
              <a:lnSpc>
                <a:spcPct val="80000"/>
              </a:lnSpc>
              <a:spcBef>
                <a:spcPct val="50000"/>
              </a:spcBef>
              <a:spcAft>
                <a:spcPct val="0"/>
              </a:spcAft>
              <a:buClrTx/>
              <a:buSzTx/>
              <a:buFontTx/>
              <a:buNone/>
              <a:tabLst/>
              <a:defRPr/>
            </a:pPr>
            <a:r>
              <a:rPr kumimoji="0" lang="en-US" sz="2000" b="1" i="0" u="none" strike="noStrike" kern="1200" cap="none" spc="0" normalizeH="0" baseline="0" noProof="0" dirty="0" err="1" smtClean="0">
                <a:ln>
                  <a:noFill/>
                </a:ln>
                <a:solidFill>
                  <a:srgbClr val="0D1EFE"/>
                </a:solidFill>
                <a:effectLst/>
                <a:uLnTx/>
                <a:uFillTx/>
                <a:latin typeface="Courier New" pitchFamily="1" charset="0"/>
                <a:ea typeface="ＭＳ Ｐゴシック" pitchFamily="1" charset="-128"/>
                <a:cs typeface="+mn-cs"/>
              </a:rPr>
              <a:t>letScore</a:t>
            </a:r>
            <a:r>
              <a:rPr kumimoji="0" lang="en-US" sz="2000" b="1" i="0" u="none" strike="noStrike" kern="1200" cap="none" spc="0" normalizeH="0" baseline="0" noProof="0" dirty="0" smtClean="0">
                <a:ln>
                  <a:noFill/>
                </a:ln>
                <a:solidFill>
                  <a:srgbClr val="0D1EFE"/>
                </a:solidFill>
                <a:effectLst/>
                <a:uLnTx/>
                <a:uFillTx/>
                <a:latin typeface="Courier New" pitchFamily="1" charset="0"/>
                <a:ea typeface="ＭＳ Ｐゴシック" pitchFamily="1" charset="-128"/>
                <a:cs typeface="+mn-cs"/>
              </a:rPr>
              <a:t>(c)</a:t>
            </a:r>
            <a:r>
              <a:rPr kumimoji="0" lang="en-US" sz="2000" b="1" i="0" u="none" strike="noStrike" kern="1200" cap="none" spc="0" normalizeH="0" baseline="0" noProof="0" dirty="0" smtClean="0">
                <a:ln>
                  <a:noFill/>
                </a:ln>
                <a:solidFill>
                  <a:srgbClr val="FFFFFF">
                    <a:lumMod val="65000"/>
                  </a:srgbClr>
                </a:solidFill>
                <a:effectLst/>
                <a:uLnTx/>
                <a:uFillTx/>
                <a:latin typeface="Courier New" pitchFamily="1" charset="0"/>
                <a:ea typeface="ＭＳ Ｐゴシック" pitchFamily="1" charset="-128"/>
                <a:cs typeface="+mn-cs"/>
              </a:rPr>
              <a:t>:</a:t>
            </a:r>
            <a:endParaRPr kumimoji="0" lang="en-US" sz="2000" b="1" i="0" u="none" strike="noStrike" kern="1200" cap="none" spc="0" normalizeH="0" baseline="0" noProof="0" dirty="0">
              <a:ln>
                <a:noFill/>
              </a:ln>
              <a:solidFill>
                <a:srgbClr val="FFFFFF">
                  <a:lumMod val="65000"/>
                </a:srgbClr>
              </a:solidFill>
              <a:effectLst/>
              <a:uLnTx/>
              <a:uFillTx/>
              <a:latin typeface="Courier New" pitchFamily="1" charset="0"/>
              <a:ea typeface="ＭＳ Ｐゴシック" pitchFamily="1" charset="-128"/>
              <a:cs typeface="+mn-cs"/>
            </a:endParaRPr>
          </a:p>
        </p:txBody>
      </p:sp>
      <p:sp>
        <p:nvSpPr>
          <p:cNvPr id="58" name="Rectangle 29"/>
          <p:cNvSpPr>
            <a:spLocks noChangeArrowheads="1"/>
          </p:cNvSpPr>
          <p:nvPr/>
        </p:nvSpPr>
        <p:spPr bwMode="auto">
          <a:xfrm>
            <a:off x="6228040" y="3733800"/>
            <a:ext cx="6463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FFFFFF">
                    <a:lumMod val="65000"/>
                  </a:srgbClr>
                </a:solidFill>
                <a:effectLst/>
                <a:uLnTx/>
                <a:uFillTx/>
                <a:latin typeface="Courier New" pitchFamily="1" charset="0"/>
                <a:ea typeface="MS PGothic" pitchFamily="34" charset="-128"/>
                <a:cs typeface="+mn-cs"/>
              </a:rPr>
              <a:t>def</a:t>
            </a:r>
            <a:endParaRPr kumimoji="0" lang="en-US" sz="20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32" name="TextBox 31"/>
          <p:cNvSpPr txBox="1"/>
          <p:nvPr/>
        </p:nvSpPr>
        <p:spPr>
          <a:xfrm>
            <a:off x="7537253" y="6476344"/>
            <a:ext cx="1464825"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FFFFFF">
                    <a:lumMod val="75000"/>
                  </a:srgbClr>
                </a:solidFill>
                <a:effectLst/>
                <a:uLnTx/>
                <a:uFillTx/>
                <a:latin typeface="Cambria" panose="02040503050406030204" pitchFamily="18" charset="0"/>
                <a:ea typeface="MS PGothic" pitchFamily="34" charset="-128"/>
                <a:cs typeface="+mn-cs"/>
              </a:rPr>
              <a:t>What fun are these!</a:t>
            </a:r>
            <a:endParaRPr kumimoji="0" lang="en-US" sz="12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endParaRPr>
          </a:p>
        </p:txBody>
      </p:sp>
    </p:spTree>
    <p:extLst>
      <p:ext uri="{BB962C8B-B14F-4D97-AF65-F5344CB8AC3E}">
        <p14:creationId xmlns:p14="http://schemas.microsoft.com/office/powerpoint/2010/main" val="39201516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202371" y="5029200"/>
            <a:ext cx="8813293" cy="1752600"/>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ＭＳ Ｐゴシック" pitchFamily="1" charset="-128"/>
              <a:cs typeface="+mn-cs"/>
            </a:endParaRPr>
          </a:p>
        </p:txBody>
      </p:sp>
      <p:sp>
        <p:nvSpPr>
          <p:cNvPr id="34818" name="Text Box 6"/>
          <p:cNvSpPr txBox="1">
            <a:spLocks noChangeArrowheads="1"/>
          </p:cNvSpPr>
          <p:nvPr>
            <p:custDataLst>
              <p:tags r:id="rId1"/>
            </p:custDataLst>
          </p:nvPr>
        </p:nvSpPr>
        <p:spPr bwMode="auto">
          <a:xfrm>
            <a:off x="1385888" y="2217738"/>
            <a:ext cx="65500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A131E"/>
                </a:solidFill>
                <a:effectLst/>
                <a:uLnTx/>
                <a:uFillTx/>
                <a:latin typeface="Courier New" pitchFamily="1" charset="0"/>
                <a:ea typeface="ＭＳ Ｐゴシック" pitchFamily="1" charset="-128"/>
                <a:cs typeface="+mn-cs"/>
              </a:rPr>
              <a:t>LC =</a:t>
            </a:r>
            <a:r>
              <a:rPr kumimoji="0" lang="en-US" sz="3200" b="1" i="0" u="none" strike="noStrike" kern="1200" cap="none" spc="0" normalizeH="0" baseline="0" noProof="0" dirty="0">
                <a:ln>
                  <a:noFill/>
                </a:ln>
                <a:solidFill>
                  <a:srgbClr val="DA740E"/>
                </a:solidFill>
                <a:effectLst/>
                <a:uLnTx/>
                <a:uFillTx/>
                <a:latin typeface="Courier New" pitchFamily="1" charset="0"/>
                <a:ea typeface="ＭＳ Ｐゴシック" pitchFamily="1" charset="-128"/>
                <a:cs typeface="+mn-cs"/>
              </a:rPr>
              <a:t> </a:t>
            </a:r>
            <a:r>
              <a:rPr kumimoji="0" lang="en-US" sz="32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[1 </a:t>
            </a:r>
            <a:r>
              <a:rPr kumimoji="0" lang="en-US" sz="3200" b="1" i="0" u="none" strike="noStrike" kern="1200" cap="none" spc="0" normalizeH="0" baseline="0" noProof="0" dirty="0">
                <a:ln>
                  <a:noFill/>
                </a:ln>
                <a:solidFill>
                  <a:srgbClr val="DA740E"/>
                </a:solidFill>
                <a:effectLst/>
                <a:uLnTx/>
                <a:uFillTx/>
                <a:latin typeface="Courier New" pitchFamily="1" charset="0"/>
                <a:ea typeface="ＭＳ Ｐゴシック" pitchFamily="1" charset="-128"/>
                <a:cs typeface="+mn-cs"/>
              </a:rPr>
              <a:t>for</a:t>
            </a:r>
            <a:r>
              <a:rPr kumimoji="0" lang="en-US" sz="32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 x </a:t>
            </a:r>
            <a:r>
              <a:rPr kumimoji="0" lang="en-US" sz="3200" b="1" i="0" u="none" strike="noStrike" kern="1200" cap="none" spc="0" normalizeH="0" baseline="0" noProof="0" dirty="0">
                <a:ln>
                  <a:noFill/>
                </a:ln>
                <a:solidFill>
                  <a:srgbClr val="DA740E"/>
                </a:solidFill>
                <a:effectLst/>
                <a:uLnTx/>
                <a:uFillTx/>
                <a:latin typeface="Courier New" pitchFamily="1" charset="0"/>
                <a:ea typeface="ＭＳ Ｐゴシック" pitchFamily="1" charset="-128"/>
                <a:cs typeface="+mn-cs"/>
              </a:rPr>
              <a:t>in</a:t>
            </a:r>
            <a:r>
              <a:rPr kumimoji="0" lang="en-US" sz="32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 L]</a:t>
            </a:r>
          </a:p>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sz="3200" b="1" i="0" u="none" strike="noStrike" kern="1200" cap="none" spc="0" normalizeH="0" baseline="0" noProof="0" dirty="0" smtClean="0">
                <a:ln>
                  <a:noFill/>
                </a:ln>
                <a:solidFill>
                  <a:srgbClr val="DA740E"/>
                </a:solidFill>
                <a:effectLst/>
                <a:uLnTx/>
                <a:uFillTx/>
                <a:latin typeface="Courier New" pitchFamily="1" charset="0"/>
                <a:ea typeface="ＭＳ Ｐゴシック" pitchFamily="1" charset="-128"/>
                <a:cs typeface="+mn-cs"/>
              </a:rPr>
              <a:t>return</a:t>
            </a:r>
            <a:r>
              <a:rPr kumimoji="0" lang="en-US" sz="3200" b="1" i="0" u="none" strike="noStrike" kern="1200" cap="none" spc="0" normalizeH="0" baseline="0" noProof="0" dirty="0" smtClean="0">
                <a:ln>
                  <a:noFill/>
                </a:ln>
                <a:solidFill>
                  <a:srgbClr val="000000"/>
                </a:solidFill>
                <a:effectLst/>
                <a:uLnTx/>
                <a:uFillTx/>
                <a:latin typeface="Courier New" pitchFamily="1" charset="0"/>
                <a:ea typeface="ＭＳ Ｐゴシック" pitchFamily="1" charset="-128"/>
                <a:cs typeface="+mn-cs"/>
              </a:rPr>
              <a:t> </a:t>
            </a:r>
            <a:r>
              <a:rPr kumimoji="0" lang="en-US" sz="32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sum( </a:t>
            </a:r>
            <a:r>
              <a:rPr kumimoji="0" lang="en-US" sz="3200" b="1" i="0" u="none" strike="noStrike" kern="1200" cap="none" spc="0" normalizeH="0" baseline="0" noProof="0" dirty="0">
                <a:ln>
                  <a:noFill/>
                </a:ln>
                <a:solidFill>
                  <a:srgbClr val="FA131E"/>
                </a:solidFill>
                <a:effectLst/>
                <a:uLnTx/>
                <a:uFillTx/>
                <a:latin typeface="Courier New" pitchFamily="1" charset="0"/>
                <a:ea typeface="ＭＳ Ｐゴシック" pitchFamily="1" charset="-128"/>
                <a:cs typeface="+mn-cs"/>
              </a:rPr>
              <a:t>LC</a:t>
            </a:r>
            <a:r>
              <a:rPr kumimoji="0" lang="en-US" sz="3200" b="1" i="0" u="none" strike="noStrike" kern="1200" cap="none" spc="0" normalizeH="0" baseline="0" noProof="0" dirty="0">
                <a:ln>
                  <a:noFill/>
                </a:ln>
                <a:solidFill>
                  <a:srgbClr val="000000"/>
                </a:solidFill>
                <a:effectLst/>
                <a:uLnTx/>
                <a:uFillTx/>
                <a:latin typeface="Courier New" pitchFamily="1" charset="0"/>
                <a:ea typeface="ＭＳ Ｐゴシック" pitchFamily="1" charset="-128"/>
                <a:cs typeface="+mn-cs"/>
              </a:rPr>
              <a:t> )</a:t>
            </a:r>
          </a:p>
        </p:txBody>
      </p:sp>
      <p:sp>
        <p:nvSpPr>
          <p:cNvPr id="34819" name="Text Box 7"/>
          <p:cNvSpPr txBox="1">
            <a:spLocks noChangeArrowheads="1"/>
          </p:cNvSpPr>
          <p:nvPr>
            <p:custDataLst>
              <p:tags r:id="rId2"/>
            </p:custDataLst>
          </p:nvPr>
        </p:nvSpPr>
        <p:spPr bwMode="auto">
          <a:xfrm>
            <a:off x="1371600" y="1649413"/>
            <a:ext cx="23812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l" defTabSz="914400" rtl="0" eaLnBrk="0" fontAlgn="base" latinLnBrk="0" hangingPunct="0">
              <a:lnSpc>
                <a:spcPct val="8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urier New" pitchFamily="1" charset="0"/>
                <a:ea typeface="ＭＳ Ｐゴシック" pitchFamily="1" charset="-128"/>
                <a:cs typeface="+mn-cs"/>
              </a:rPr>
              <a:t>len(L):</a:t>
            </a:r>
            <a:endParaRPr kumimoji="0" lang="en-US" sz="3600" b="1" i="0" u="none" strike="noStrike" kern="1200" cap="none" spc="0" normalizeH="0" baseline="0" noProof="0">
              <a:ln>
                <a:noFill/>
              </a:ln>
              <a:solidFill>
                <a:srgbClr val="0D1EFE"/>
              </a:solidFill>
              <a:effectLst/>
              <a:uLnTx/>
              <a:uFillTx/>
              <a:latin typeface="Courier New" pitchFamily="1" charset="0"/>
              <a:ea typeface="ＭＳ Ｐゴシック" pitchFamily="1" charset="-128"/>
              <a:cs typeface="+mn-cs"/>
            </a:endParaRPr>
          </a:p>
        </p:txBody>
      </p:sp>
      <p:sp>
        <p:nvSpPr>
          <p:cNvPr id="34820" name="Rectangle 29"/>
          <p:cNvSpPr>
            <a:spLocks noChangeArrowheads="1"/>
          </p:cNvSpPr>
          <p:nvPr/>
        </p:nvSpPr>
        <p:spPr bwMode="auto">
          <a:xfrm>
            <a:off x="250825" y="1546225"/>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DA740E"/>
                </a:solidFill>
                <a:effectLst/>
                <a:uLnTx/>
                <a:uFillTx/>
                <a:latin typeface="Courier New" pitchFamily="1" charset="0"/>
                <a:ea typeface="MS PGothic" pitchFamily="34" charset="-128"/>
                <a:cs typeface="+mn-cs"/>
              </a:rPr>
              <a:t>def</a:t>
            </a:r>
            <a:endParaRPr kumimoji="0" lang="en-US" sz="36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34821" name="Text Box 35"/>
          <p:cNvSpPr txBox="1">
            <a:spLocks noChangeArrowheads="1"/>
          </p:cNvSpPr>
          <p:nvPr/>
        </p:nvSpPr>
        <p:spPr bwMode="auto">
          <a:xfrm>
            <a:off x="7073900" y="3660914"/>
            <a:ext cx="109182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000" b="0" i="1" u="none" strike="noStrike" kern="1200" cap="none" spc="0" normalizeH="0" baseline="0" noProof="0" dirty="0" smtClean="0">
                <a:ln>
                  <a:noFill/>
                </a:ln>
                <a:solidFill>
                  <a:srgbClr val="0A8E12"/>
                </a:solidFill>
                <a:effectLst/>
                <a:uLnTx/>
                <a:uFillTx/>
                <a:latin typeface="Cambria" pitchFamily="18" charset="0"/>
                <a:ea typeface="ＭＳ Ｐゴシック" pitchFamily="1" charset="-128"/>
                <a:cs typeface="+mn-cs"/>
              </a:rPr>
              <a:t>I only </a:t>
            </a:r>
            <a:r>
              <a:rPr kumimoji="0" lang="en-US" sz="1000" b="0" i="1" u="sng" strike="noStrike" kern="1200" cap="none" spc="0" normalizeH="0" baseline="0" noProof="0" dirty="0" smtClean="0">
                <a:ln>
                  <a:noFill/>
                </a:ln>
                <a:solidFill>
                  <a:srgbClr val="0A8E12"/>
                </a:solidFill>
                <a:effectLst/>
                <a:uLnTx/>
                <a:uFillTx/>
                <a:latin typeface="Cambria" pitchFamily="18" charset="0"/>
                <a:ea typeface="ＭＳ Ｐゴシック" pitchFamily="1" charset="-128"/>
                <a:cs typeface="+mn-cs"/>
              </a:rPr>
              <a:t>ever</a:t>
            </a:r>
            <a:r>
              <a:rPr kumimoji="0" lang="en-US" sz="1000" b="0" i="1" u="none" strike="noStrike" kern="1200" cap="none" spc="0" normalizeH="0" baseline="0" noProof="0" dirty="0" smtClean="0">
                <a:ln>
                  <a:noFill/>
                </a:ln>
                <a:solidFill>
                  <a:srgbClr val="0A8E12"/>
                </a:solidFill>
                <a:effectLst/>
                <a:uLnTx/>
                <a:uFillTx/>
                <a:latin typeface="Cambria" pitchFamily="18" charset="0"/>
                <a:ea typeface="ＭＳ Ｐゴシック" pitchFamily="1" charset="-128"/>
                <a:cs typeface="+mn-cs"/>
              </a:rPr>
              <a:t> get one line – who </a:t>
            </a:r>
            <a:r>
              <a:rPr kumimoji="0" lang="en-US" sz="1000" b="0" i="1" u="sng" strike="noStrike" kern="1200" cap="none" spc="0" normalizeH="0" baseline="0" noProof="0" dirty="0" smtClean="0">
                <a:ln>
                  <a:noFill/>
                </a:ln>
                <a:solidFill>
                  <a:srgbClr val="0A8E12"/>
                </a:solidFill>
                <a:effectLst/>
                <a:uLnTx/>
                <a:uFillTx/>
                <a:latin typeface="Cambria" pitchFamily="18" charset="0"/>
                <a:ea typeface="ＭＳ Ｐゴシック" pitchFamily="1" charset="-128"/>
                <a:cs typeface="+mn-cs"/>
              </a:rPr>
              <a:t>are</a:t>
            </a:r>
            <a:r>
              <a:rPr kumimoji="0" lang="en-US" sz="1000" b="0" i="1" u="none" strike="noStrike" kern="1200" cap="none" spc="0" normalizeH="0" baseline="0" noProof="0" dirty="0" smtClean="0">
                <a:ln>
                  <a:noFill/>
                </a:ln>
                <a:solidFill>
                  <a:srgbClr val="0A8E12"/>
                </a:solidFill>
                <a:effectLst/>
                <a:uLnTx/>
                <a:uFillTx/>
                <a:latin typeface="Cambria" pitchFamily="18" charset="0"/>
                <a:ea typeface="ＭＳ Ｐゴシック" pitchFamily="1" charset="-128"/>
                <a:cs typeface="+mn-cs"/>
              </a:rPr>
              <a:t> the writers around here… ?</a:t>
            </a:r>
            <a:endParaRPr kumimoji="0" lang="en-US" sz="1000" b="0" i="1" u="none" strike="noStrike" kern="1200" cap="none" spc="0" normalizeH="0" baseline="0" noProof="0" dirty="0">
              <a:ln>
                <a:noFill/>
              </a:ln>
              <a:solidFill>
                <a:srgbClr val="0A8E12"/>
              </a:solidFill>
              <a:effectLst/>
              <a:uLnTx/>
              <a:uFillTx/>
              <a:latin typeface="Cambria" pitchFamily="18" charset="0"/>
              <a:ea typeface="ＭＳ Ｐゴシック" pitchFamily="1" charset="-128"/>
              <a:cs typeface="+mn-cs"/>
            </a:endParaRPr>
          </a:p>
        </p:txBody>
      </p:sp>
      <p:cxnSp>
        <p:nvCxnSpPr>
          <p:cNvPr id="34823" name="Straight Arrow Connector 2"/>
          <p:cNvCxnSpPr>
            <a:cxnSpLocks noChangeShapeType="1"/>
          </p:cNvCxnSpPr>
          <p:nvPr/>
        </p:nvCxnSpPr>
        <p:spPr bwMode="auto">
          <a:xfrm flipH="1">
            <a:off x="2743200" y="1295400"/>
            <a:ext cx="495300" cy="354013"/>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4824" name="Rectangle 3"/>
          <p:cNvSpPr>
            <a:spLocks noChangeArrowheads="1"/>
          </p:cNvSpPr>
          <p:nvPr/>
        </p:nvSpPr>
        <p:spPr bwMode="auto">
          <a:xfrm>
            <a:off x="3133725" y="1050925"/>
            <a:ext cx="874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A8E12"/>
                </a:solidFill>
                <a:effectLst/>
                <a:uLnTx/>
                <a:uFillTx/>
                <a:latin typeface="Courier New" pitchFamily="1" charset="0"/>
                <a:ea typeface="MS PGothic" pitchFamily="34" charset="-128"/>
                <a:cs typeface="+mn-cs"/>
              </a:rPr>
              <a:t>'cs5'</a:t>
            </a:r>
            <a:endParaRPr kumimoji="0" lang="en-US" sz="1800" b="0" i="0" u="none" strike="noStrike" kern="1200" cap="none" spc="0" normalizeH="0" baseline="0" noProof="0">
              <a:ln>
                <a:noFill/>
              </a:ln>
              <a:solidFill>
                <a:srgbClr val="0A8E12"/>
              </a:solidFill>
              <a:effectLst/>
              <a:uLnTx/>
              <a:uFillTx/>
              <a:latin typeface="Times" charset="0"/>
              <a:ea typeface="MS PGothic" pitchFamily="34" charset="-128"/>
              <a:cs typeface="+mn-cs"/>
            </a:endParaRPr>
          </a:p>
        </p:txBody>
      </p:sp>
      <p:grpSp>
        <p:nvGrpSpPr>
          <p:cNvPr id="34825" name="Group 21"/>
          <p:cNvGrpSpPr>
            <a:grpSpLocks/>
          </p:cNvGrpSpPr>
          <p:nvPr>
            <p:custDataLst>
              <p:tags r:id="rId3"/>
            </p:custDataLst>
          </p:nvPr>
        </p:nvGrpSpPr>
        <p:grpSpPr bwMode="auto">
          <a:xfrm>
            <a:off x="8175794" y="3925419"/>
            <a:ext cx="625929" cy="739195"/>
            <a:chOff x="2928" y="1051"/>
            <a:chExt cx="840" cy="957"/>
          </a:xfrm>
        </p:grpSpPr>
        <p:sp>
          <p:nvSpPr>
            <p:cNvPr id="34828" name="Freeform 22"/>
            <p:cNvSpPr>
              <a:spLocks/>
            </p:cNvSpPr>
            <p:nvPr>
              <p:custDataLst>
                <p:tags r:id="rId6"/>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29" name="Oval 23"/>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30" name="Oval 24"/>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31" name="Oval 25"/>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32" name="Oval 26"/>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33" name="Oval 27"/>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34" name="Oval 28"/>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35" name="Oval 29"/>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36" name="AutoShape 30"/>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37" name="Freeform 31"/>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38" name="Freeform 32"/>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39" name="Freeform 33"/>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40" name="Freeform 34"/>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grpSp>
      <p:sp>
        <p:nvSpPr>
          <p:cNvPr id="28" name="Text Box 7"/>
          <p:cNvSpPr txBox="1">
            <a:spLocks noChangeArrowheads="1"/>
          </p:cNvSpPr>
          <p:nvPr>
            <p:custDataLst>
              <p:tags r:id="rId4"/>
            </p:custDataLst>
          </p:nvPr>
        </p:nvSpPr>
        <p:spPr bwMode="auto">
          <a:xfrm>
            <a:off x="1349375" y="5257800"/>
            <a:ext cx="23812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l" defTabSz="914400" rtl="0" eaLnBrk="0" fontAlgn="base" latinLnBrk="0" hangingPunct="0">
              <a:lnSpc>
                <a:spcPct val="8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urier New" pitchFamily="1" charset="0"/>
                <a:ea typeface="ＭＳ Ｐゴシック" pitchFamily="1" charset="-128"/>
                <a:cs typeface="+mn-cs"/>
              </a:rPr>
              <a:t>len(L):</a:t>
            </a:r>
            <a:endParaRPr kumimoji="0" lang="en-US" sz="3600" b="1" i="0" u="none" strike="noStrike" kern="1200" cap="none" spc="0" normalizeH="0" baseline="0" noProof="0">
              <a:ln>
                <a:noFill/>
              </a:ln>
              <a:solidFill>
                <a:srgbClr val="0D1EFE"/>
              </a:solidFill>
              <a:effectLst/>
              <a:uLnTx/>
              <a:uFillTx/>
              <a:latin typeface="Courier New" pitchFamily="1" charset="0"/>
              <a:ea typeface="ＭＳ Ｐゴシック" pitchFamily="1" charset="-128"/>
              <a:cs typeface="+mn-cs"/>
            </a:endParaRPr>
          </a:p>
        </p:txBody>
      </p:sp>
      <p:sp>
        <p:nvSpPr>
          <p:cNvPr id="29" name="Rectangle 29"/>
          <p:cNvSpPr>
            <a:spLocks noChangeArrowheads="1"/>
          </p:cNvSpPr>
          <p:nvPr/>
        </p:nvSpPr>
        <p:spPr bwMode="auto">
          <a:xfrm>
            <a:off x="228600" y="5154612"/>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DA740E"/>
                </a:solidFill>
                <a:effectLst/>
                <a:uLnTx/>
                <a:uFillTx/>
                <a:latin typeface="Courier New" pitchFamily="1" charset="0"/>
                <a:ea typeface="MS PGothic" pitchFamily="34" charset="-128"/>
                <a:cs typeface="+mn-cs"/>
              </a:rPr>
              <a:t>def</a:t>
            </a:r>
            <a:endParaRPr kumimoji="0" lang="en-US" sz="36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5" name="Rectangle 4"/>
          <p:cNvSpPr/>
          <p:nvPr/>
        </p:nvSpPr>
        <p:spPr>
          <a:xfrm>
            <a:off x="1335504" y="5920297"/>
            <a:ext cx="6849952"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DA740E"/>
                </a:solidFill>
                <a:effectLst/>
                <a:uLnTx/>
                <a:uFillTx/>
                <a:latin typeface="Courier New" pitchFamily="1" charset="0"/>
                <a:ea typeface="MS PGothic" pitchFamily="34" charset="-128"/>
                <a:cs typeface="+mn-cs"/>
              </a:rPr>
              <a:t>return </a:t>
            </a:r>
            <a:r>
              <a:rPr kumimoji="0" lang="en-US" sz="3200" b="1" i="0" u="none" strike="noStrike" kern="1200" cap="none" spc="0" normalizeH="0" baseline="0" noProof="0" dirty="0">
                <a:ln>
                  <a:noFill/>
                </a:ln>
                <a:solidFill>
                  <a:srgbClr val="000000"/>
                </a:solidFill>
                <a:effectLst/>
                <a:uLnTx/>
                <a:uFillTx/>
                <a:latin typeface="Courier New" pitchFamily="1" charset="0"/>
                <a:ea typeface="MS PGothic" pitchFamily="34" charset="-128"/>
                <a:cs typeface="+mn-cs"/>
              </a:rPr>
              <a:t>sum</a:t>
            </a:r>
            <a:r>
              <a:rPr kumimoji="0" lang="en-US" sz="3200" b="1" i="0" u="none" strike="noStrike" kern="1200" cap="none" spc="0" normalizeH="0" baseline="0" noProof="0" dirty="0" smtClean="0">
                <a:ln>
                  <a:noFill/>
                </a:ln>
                <a:solidFill>
                  <a:srgbClr val="000000"/>
                </a:solidFill>
                <a:effectLst/>
                <a:uLnTx/>
                <a:uFillTx/>
                <a:latin typeface="Courier New" pitchFamily="1" charset="0"/>
                <a:ea typeface="MS PGothic" pitchFamily="34" charset="-128"/>
                <a:cs typeface="+mn-cs"/>
              </a:rPr>
              <a:t>(</a:t>
            </a:r>
            <a:r>
              <a:rPr kumimoji="0" lang="en-US" sz="3200" b="1" i="0" u="none" strike="noStrike" kern="1200" cap="none" spc="0" normalizeH="0" baseline="0" noProof="0" dirty="0">
                <a:ln>
                  <a:noFill/>
                </a:ln>
                <a:solidFill>
                  <a:srgbClr val="000000"/>
                </a:solidFill>
                <a:effectLst/>
                <a:uLnTx/>
                <a:uFillTx/>
                <a:latin typeface="Courier New" pitchFamily="1" charset="0"/>
                <a:ea typeface="MS PGothic" pitchFamily="34" charset="-128"/>
                <a:cs typeface="+mn-cs"/>
              </a:rPr>
              <a:t>[1 </a:t>
            </a:r>
            <a:r>
              <a:rPr kumimoji="0" lang="en-US" sz="3200" b="1" i="0" u="none" strike="noStrike" kern="1200" cap="none" spc="0" normalizeH="0" baseline="0" noProof="0" dirty="0">
                <a:ln>
                  <a:noFill/>
                </a:ln>
                <a:solidFill>
                  <a:srgbClr val="DA740E"/>
                </a:solidFill>
                <a:effectLst/>
                <a:uLnTx/>
                <a:uFillTx/>
                <a:latin typeface="Courier New" pitchFamily="1" charset="0"/>
                <a:ea typeface="MS PGothic" pitchFamily="34" charset="-128"/>
                <a:cs typeface="+mn-cs"/>
              </a:rPr>
              <a:t>for</a:t>
            </a:r>
            <a:r>
              <a:rPr kumimoji="0" lang="en-US" sz="3200" b="1" i="0" u="none" strike="noStrike" kern="1200" cap="none" spc="0" normalizeH="0" baseline="0" noProof="0" dirty="0">
                <a:ln>
                  <a:noFill/>
                </a:ln>
                <a:solidFill>
                  <a:srgbClr val="000000"/>
                </a:solidFill>
                <a:effectLst/>
                <a:uLnTx/>
                <a:uFillTx/>
                <a:latin typeface="Courier New" pitchFamily="1" charset="0"/>
                <a:ea typeface="MS PGothic" pitchFamily="34" charset="-128"/>
                <a:cs typeface="+mn-cs"/>
              </a:rPr>
              <a:t> x </a:t>
            </a:r>
            <a:r>
              <a:rPr kumimoji="0" lang="en-US" sz="3200" b="1" i="0" u="none" strike="noStrike" kern="1200" cap="none" spc="0" normalizeH="0" baseline="0" noProof="0" dirty="0">
                <a:ln>
                  <a:noFill/>
                </a:ln>
                <a:solidFill>
                  <a:srgbClr val="DA740E"/>
                </a:solidFill>
                <a:effectLst/>
                <a:uLnTx/>
                <a:uFillTx/>
                <a:latin typeface="Courier New" pitchFamily="1" charset="0"/>
                <a:ea typeface="MS PGothic" pitchFamily="34" charset="-128"/>
                <a:cs typeface="+mn-cs"/>
              </a:rPr>
              <a:t>in</a:t>
            </a:r>
            <a:r>
              <a:rPr kumimoji="0" lang="en-US" sz="3200" b="1" i="0" u="none" strike="noStrike" kern="1200" cap="none" spc="0" normalizeH="0" baseline="0" noProof="0" dirty="0">
                <a:ln>
                  <a:noFill/>
                </a:ln>
                <a:solidFill>
                  <a:srgbClr val="000000"/>
                </a:solidFill>
                <a:effectLst/>
                <a:uLnTx/>
                <a:uFillTx/>
                <a:latin typeface="Courier New" pitchFamily="1" charset="0"/>
                <a:ea typeface="MS PGothic" pitchFamily="34" charset="-128"/>
                <a:cs typeface="+mn-cs"/>
              </a:rPr>
              <a:t> L</a:t>
            </a:r>
            <a:r>
              <a:rPr kumimoji="0" lang="en-US" sz="3200" b="1" i="0" u="none" strike="noStrike" kern="1200" cap="none" spc="0" normalizeH="0" baseline="0" noProof="0" dirty="0" smtClean="0">
                <a:ln>
                  <a:noFill/>
                </a:ln>
                <a:solidFill>
                  <a:srgbClr val="000000"/>
                </a:solidFill>
                <a:effectLst/>
                <a:uLnTx/>
                <a:uFillTx/>
                <a:latin typeface="Courier New" pitchFamily="1"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6" name="Rectangle 5"/>
          <p:cNvSpPr/>
          <p:nvPr/>
        </p:nvSpPr>
        <p:spPr>
          <a:xfrm rot="20627000">
            <a:off x="7858046" y="6420845"/>
            <a:ext cx="1272592" cy="276999"/>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A8E12"/>
                </a:solidFill>
                <a:effectLst/>
                <a:uLnTx/>
                <a:uFillTx/>
                <a:latin typeface="Cambria" pitchFamily="18" charset="0"/>
                <a:ea typeface="MS PGothic" pitchFamily="34" charset="-128"/>
                <a:cs typeface="+mn-cs"/>
              </a:rPr>
              <a:t>Maybe too terse!</a:t>
            </a:r>
            <a:endParaRPr kumimoji="0" lang="en-US" sz="12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31" name="Text Box 2"/>
          <p:cNvSpPr txBox="1">
            <a:spLocks noChangeArrowheads="1"/>
          </p:cNvSpPr>
          <p:nvPr>
            <p:custDataLst>
              <p:tags r:id="rId5"/>
            </p:custDataLst>
          </p:nvPr>
        </p:nvSpPr>
        <p:spPr bwMode="auto">
          <a:xfrm>
            <a:off x="2971800" y="106362"/>
            <a:ext cx="6019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4200" b="0" i="0" u="none" strike="noStrike" kern="1200" cap="none" spc="0" normalizeH="0" baseline="0" noProof="0" dirty="0">
                <a:ln>
                  <a:noFill/>
                </a:ln>
                <a:solidFill>
                  <a:srgbClr val="000000"/>
                </a:solidFill>
                <a:effectLst/>
                <a:uLnTx/>
                <a:uFillTx/>
                <a:latin typeface="Cambria" pitchFamily="18" charset="0"/>
                <a:ea typeface="ＭＳ Ｐゴシック" pitchFamily="1" charset="-128"/>
                <a:cs typeface="+mn-cs"/>
              </a:rPr>
              <a:t>"One-line" LCs</a:t>
            </a:r>
          </a:p>
        </p:txBody>
      </p:sp>
      <p:sp>
        <p:nvSpPr>
          <p:cNvPr id="2" name="Down Arrow 1"/>
          <p:cNvSpPr/>
          <p:nvPr/>
        </p:nvSpPr>
        <p:spPr bwMode="auto">
          <a:xfrm>
            <a:off x="2965450" y="3399690"/>
            <a:ext cx="914400" cy="1311814"/>
          </a:xfrm>
          <a:prstGeom prst="downArrow">
            <a:avLst/>
          </a:prstGeom>
          <a:solidFill>
            <a:srgbClr val="CCFFCC"/>
          </a:solidFill>
          <a:ln w="1905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ＭＳ Ｐゴシック" pitchFamily="1" charset="-128"/>
              <a:cs typeface="+mn-cs"/>
            </a:endParaRPr>
          </a:p>
        </p:txBody>
      </p:sp>
      <p:sp>
        <p:nvSpPr>
          <p:cNvPr id="4" name="TextBox 3"/>
          <p:cNvSpPr txBox="1"/>
          <p:nvPr/>
        </p:nvSpPr>
        <p:spPr>
          <a:xfrm>
            <a:off x="357133" y="3597276"/>
            <a:ext cx="2395171" cy="830997"/>
          </a:xfrm>
          <a:prstGeom prst="rect">
            <a:avLst/>
          </a:prstGeom>
          <a:solidFill>
            <a:srgbClr val="CCFFCC"/>
          </a:solidFill>
          <a:ln>
            <a:solidFill>
              <a:schemeClr val="bg1">
                <a:lumMod val="85000"/>
              </a:schemeClr>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possible, but </a:t>
            </a:r>
            <a:r>
              <a:rPr kumimoji="0" lang="en-US" sz="24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not</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recommendable!</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Tree>
    <p:extLst>
      <p:ext uri="{BB962C8B-B14F-4D97-AF65-F5344CB8AC3E}">
        <p14:creationId xmlns:p14="http://schemas.microsoft.com/office/powerpoint/2010/main" val="38985923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1" name="Text Box 38"/>
          <p:cNvSpPr txBox="1">
            <a:spLocks noChangeArrowheads="1"/>
          </p:cNvSpPr>
          <p:nvPr>
            <p:custDataLst>
              <p:tags r:id="rId1"/>
            </p:custDataLst>
          </p:nvPr>
        </p:nvSpPr>
        <p:spPr bwMode="auto">
          <a:xfrm>
            <a:off x="1371600" y="693738"/>
            <a:ext cx="37338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err="1" smtClean="0">
                <a:latin typeface="Courier New" pitchFamily="1" charset="0"/>
              </a:rPr>
              <a:t>vwl</a:t>
            </a:r>
            <a:r>
              <a:rPr lang="en-US" sz="3600" b="1" dirty="0" smtClean="0">
                <a:latin typeface="Courier New" pitchFamily="1" charset="0"/>
              </a:rPr>
              <a:t>(s</a:t>
            </a:r>
            <a:r>
              <a:rPr lang="en-US" sz="3600" b="1" dirty="0">
                <a:latin typeface="Courier New" pitchFamily="1" charset="0"/>
              </a:rPr>
              <a:t>):</a:t>
            </a:r>
            <a:endParaRPr lang="en-US" sz="3600" b="1" dirty="0">
              <a:solidFill>
                <a:srgbClr val="0D1EFE"/>
              </a:solidFill>
              <a:latin typeface="Courier New" pitchFamily="1" charset="0"/>
            </a:endParaRPr>
          </a:p>
        </p:txBody>
      </p:sp>
      <p:sp>
        <p:nvSpPr>
          <p:cNvPr id="36872" name="Rectangle 39"/>
          <p:cNvSpPr>
            <a:spLocks noChangeArrowheads="1"/>
          </p:cNvSpPr>
          <p:nvPr/>
        </p:nvSpPr>
        <p:spPr bwMode="auto">
          <a:xfrm>
            <a:off x="1371600" y="1347788"/>
            <a:ext cx="762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eaLnBrk="1" hangingPunct="1">
              <a:lnSpc>
                <a:spcPct val="50000"/>
              </a:lnSpc>
              <a:spcBef>
                <a:spcPct val="50000"/>
              </a:spcBef>
            </a:pPr>
            <a:r>
              <a:rPr lang="en-US" sz="3200" b="1" dirty="0">
                <a:solidFill>
                  <a:srgbClr val="FA131E"/>
                </a:solidFill>
                <a:latin typeface="Courier New" pitchFamily="1" charset="0"/>
              </a:rPr>
              <a:t>LC =</a:t>
            </a:r>
            <a:r>
              <a:rPr lang="en-US" sz="3200" b="1" dirty="0">
                <a:latin typeface="Courier New" pitchFamily="1" charset="0"/>
              </a:rPr>
              <a:t> [ </a:t>
            </a:r>
            <a:r>
              <a:rPr lang="en-US" sz="3200" b="1" dirty="0" smtClean="0">
                <a:solidFill>
                  <a:srgbClr val="0D1EFE"/>
                </a:solidFill>
                <a:latin typeface="Courier New" pitchFamily="1" charset="0"/>
              </a:rPr>
              <a:t>1</a:t>
            </a:r>
            <a:r>
              <a:rPr lang="en-US" sz="3200" b="1" dirty="0" smtClean="0">
                <a:latin typeface="Courier New" pitchFamily="1" charset="0"/>
              </a:rPr>
              <a:t> </a:t>
            </a:r>
            <a:r>
              <a:rPr lang="en-US" sz="3200" b="1" dirty="0" smtClean="0">
                <a:solidFill>
                  <a:srgbClr val="DA740E"/>
                </a:solidFill>
                <a:latin typeface="Courier New" pitchFamily="1" charset="0"/>
              </a:rPr>
              <a:t>for</a:t>
            </a:r>
            <a:r>
              <a:rPr lang="en-US" sz="3200" b="1" dirty="0" smtClean="0">
                <a:latin typeface="Courier New" pitchFamily="1" charset="0"/>
              </a:rPr>
              <a:t> </a:t>
            </a:r>
            <a:r>
              <a:rPr lang="en-US" sz="3200" b="1" dirty="0">
                <a:latin typeface="Courier New" pitchFamily="1" charset="0"/>
              </a:rPr>
              <a:t>c </a:t>
            </a:r>
            <a:r>
              <a:rPr lang="en-US" sz="3200" b="1" dirty="0">
                <a:solidFill>
                  <a:srgbClr val="DA740E"/>
                </a:solidFill>
                <a:latin typeface="Courier New" pitchFamily="1" charset="0"/>
              </a:rPr>
              <a:t>in</a:t>
            </a:r>
            <a:r>
              <a:rPr lang="en-US" sz="3200" b="1" dirty="0">
                <a:latin typeface="Courier New" pitchFamily="1" charset="0"/>
              </a:rPr>
              <a:t> </a:t>
            </a:r>
            <a:r>
              <a:rPr lang="en-US" sz="3200" b="1" dirty="0" smtClean="0">
                <a:latin typeface="Courier New" pitchFamily="1" charset="0"/>
              </a:rPr>
              <a:t>s         ]        </a:t>
            </a:r>
            <a:endParaRPr lang="en-US" sz="3200" b="1" dirty="0">
              <a:latin typeface="Courier New" pitchFamily="1" charset="0"/>
            </a:endParaRPr>
          </a:p>
          <a:p>
            <a:pPr eaLnBrk="1" hangingPunct="1">
              <a:lnSpc>
                <a:spcPct val="50000"/>
              </a:lnSpc>
              <a:spcBef>
                <a:spcPct val="50000"/>
              </a:spcBef>
            </a:pPr>
            <a:r>
              <a:rPr lang="en-US" sz="3200" b="1" dirty="0">
                <a:solidFill>
                  <a:schemeClr val="bg1">
                    <a:lumMod val="65000"/>
                  </a:schemeClr>
                </a:solidFill>
                <a:latin typeface="Courier New" pitchFamily="1" charset="0"/>
              </a:rPr>
              <a:t>return sum( LC )</a:t>
            </a:r>
          </a:p>
        </p:txBody>
      </p:sp>
      <p:sp>
        <p:nvSpPr>
          <p:cNvPr id="36873" name="Text Box 40"/>
          <p:cNvSpPr txBox="1">
            <a:spLocks noChangeArrowheads="1"/>
          </p:cNvSpPr>
          <p:nvPr>
            <p:custDataLst>
              <p:tags r:id="rId2"/>
            </p:custDataLst>
          </p:nvPr>
        </p:nvSpPr>
        <p:spPr bwMode="auto">
          <a:xfrm>
            <a:off x="1425662" y="423863"/>
            <a:ext cx="144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dirty="0">
                <a:solidFill>
                  <a:srgbClr val="2FA93F"/>
                </a:solidFill>
                <a:latin typeface="Calibri" pitchFamily="-106" charset="0"/>
              </a:rPr>
              <a:t># of vowels</a:t>
            </a:r>
          </a:p>
        </p:txBody>
      </p:sp>
      <p:sp>
        <p:nvSpPr>
          <p:cNvPr id="36875" name="Rectangle 31"/>
          <p:cNvSpPr>
            <a:spLocks noChangeArrowheads="1"/>
          </p:cNvSpPr>
          <p:nvPr/>
        </p:nvSpPr>
        <p:spPr bwMode="auto">
          <a:xfrm>
            <a:off x="241300" y="598488"/>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36876" name="Straight Arrow Connector 23"/>
          <p:cNvCxnSpPr>
            <a:cxnSpLocks noChangeShapeType="1"/>
          </p:cNvCxnSpPr>
          <p:nvPr/>
        </p:nvCxnSpPr>
        <p:spPr bwMode="auto">
          <a:xfrm flipH="1">
            <a:off x="2819400" y="396875"/>
            <a:ext cx="495300" cy="354013"/>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6877" name="Rectangle 24"/>
          <p:cNvSpPr>
            <a:spLocks noChangeArrowheads="1"/>
          </p:cNvSpPr>
          <p:nvPr/>
        </p:nvSpPr>
        <p:spPr bwMode="auto">
          <a:xfrm>
            <a:off x="3209925" y="152400"/>
            <a:ext cx="1425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0A8E12"/>
                </a:solidFill>
                <a:latin typeface="Courier New" pitchFamily="1" charset="0"/>
              </a:rPr>
              <a:t>'sequoia'</a:t>
            </a:r>
            <a:endParaRPr lang="en-US" sz="1800">
              <a:solidFill>
                <a:srgbClr val="0A8E12"/>
              </a:solidFill>
            </a:endParaRPr>
          </a:p>
        </p:txBody>
      </p:sp>
      <p:cxnSp>
        <p:nvCxnSpPr>
          <p:cNvPr id="20" name="Straight Arrow Connector 25"/>
          <p:cNvCxnSpPr>
            <a:cxnSpLocks noChangeShapeType="1"/>
          </p:cNvCxnSpPr>
          <p:nvPr/>
        </p:nvCxnSpPr>
        <p:spPr bwMode="auto">
          <a:xfrm flipH="1">
            <a:off x="3371851" y="3907089"/>
            <a:ext cx="314324" cy="307975"/>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25" name="Text Box 24"/>
          <p:cNvSpPr txBox="1">
            <a:spLocks noChangeArrowheads="1"/>
          </p:cNvSpPr>
          <p:nvPr>
            <p:custDataLst>
              <p:tags r:id="rId3"/>
            </p:custDataLst>
          </p:nvPr>
        </p:nvSpPr>
        <p:spPr bwMode="auto">
          <a:xfrm>
            <a:off x="1370932" y="4157662"/>
            <a:ext cx="43434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smtClean="0">
                <a:latin typeface="Courier New" pitchFamily="1" charset="0"/>
              </a:rPr>
              <a:t>count(</a:t>
            </a:r>
            <a:r>
              <a:rPr lang="en-US" sz="3600" b="1" dirty="0" err="1" smtClean="0">
                <a:latin typeface="Courier New" pitchFamily="1" charset="0"/>
              </a:rPr>
              <a:t>e,L</a:t>
            </a:r>
            <a:r>
              <a:rPr lang="en-US" sz="3600" b="1" dirty="0" smtClean="0">
                <a:latin typeface="Courier New" pitchFamily="1" charset="0"/>
              </a:rPr>
              <a:t>):</a:t>
            </a:r>
            <a:endParaRPr lang="en-US" sz="3600" b="1" dirty="0">
              <a:solidFill>
                <a:srgbClr val="0D1EFE"/>
              </a:solidFill>
              <a:latin typeface="Courier New" pitchFamily="1" charset="0"/>
            </a:endParaRPr>
          </a:p>
        </p:txBody>
      </p:sp>
      <p:sp>
        <p:nvSpPr>
          <p:cNvPr id="26" name="Text Box 28"/>
          <p:cNvSpPr txBox="1">
            <a:spLocks noChangeArrowheads="1"/>
          </p:cNvSpPr>
          <p:nvPr>
            <p:custDataLst>
              <p:tags r:id="rId4"/>
            </p:custDataLst>
          </p:nvPr>
        </p:nvSpPr>
        <p:spPr bwMode="auto">
          <a:xfrm>
            <a:off x="1394996" y="3873500"/>
            <a:ext cx="2514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dirty="0">
                <a:solidFill>
                  <a:srgbClr val="2FA93F"/>
                </a:solidFill>
                <a:latin typeface="Calibri" pitchFamily="-106" charset="0"/>
              </a:rPr>
              <a:t># </a:t>
            </a:r>
            <a:r>
              <a:rPr lang="en-US" sz="1800" b="1" dirty="0" smtClean="0">
                <a:solidFill>
                  <a:srgbClr val="2FA93F"/>
                </a:solidFill>
                <a:latin typeface="Calibri" pitchFamily="-106" charset="0"/>
              </a:rPr>
              <a:t>of times e is in L</a:t>
            </a:r>
            <a:endParaRPr lang="en-US" sz="1800" b="1" dirty="0">
              <a:solidFill>
                <a:srgbClr val="2FA93F"/>
              </a:solidFill>
              <a:latin typeface="Calibri" pitchFamily="-106" charset="0"/>
            </a:endParaRPr>
          </a:p>
        </p:txBody>
      </p:sp>
      <p:sp>
        <p:nvSpPr>
          <p:cNvPr id="27" name="Text Box 34"/>
          <p:cNvSpPr txBox="1">
            <a:spLocks noChangeArrowheads="1"/>
          </p:cNvSpPr>
          <p:nvPr>
            <p:custDataLst>
              <p:tags r:id="rId5"/>
            </p:custDataLst>
          </p:nvPr>
        </p:nvSpPr>
        <p:spPr bwMode="auto">
          <a:xfrm>
            <a:off x="1370932" y="4784725"/>
            <a:ext cx="7772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smtClean="0">
                <a:latin typeface="Courier New" pitchFamily="1" charset="0"/>
              </a:rPr>
              <a:t>[ </a:t>
            </a:r>
            <a:r>
              <a:rPr lang="en-US" sz="3200" b="1" dirty="0" smtClean="0">
                <a:solidFill>
                  <a:srgbClr val="0D1EFE"/>
                </a:solidFill>
                <a:latin typeface="Courier New" pitchFamily="1" charset="0"/>
              </a:rPr>
              <a:t>1</a:t>
            </a:r>
            <a:r>
              <a:rPr lang="en-US" sz="3200" b="1" dirty="0" smtClean="0">
                <a:latin typeface="Courier New" pitchFamily="1" charset="0"/>
              </a:rPr>
              <a:t> </a:t>
            </a:r>
            <a:r>
              <a:rPr lang="en-US" sz="3200" b="1" dirty="0" smtClean="0">
                <a:solidFill>
                  <a:srgbClr val="DA740E"/>
                </a:solidFill>
                <a:latin typeface="Courier New" pitchFamily="1" charset="0"/>
              </a:rPr>
              <a:t>for</a:t>
            </a:r>
            <a:r>
              <a:rPr lang="en-US" sz="3200" b="1" dirty="0" smtClean="0">
                <a:latin typeface="Courier New" pitchFamily="1" charset="0"/>
              </a:rPr>
              <a:t> </a:t>
            </a:r>
            <a:r>
              <a:rPr lang="en-US" sz="3200" b="1" dirty="0">
                <a:latin typeface="Courier New" pitchFamily="1" charset="0"/>
              </a:rPr>
              <a:t>x </a:t>
            </a:r>
            <a:r>
              <a:rPr lang="en-US" sz="3200" b="1" dirty="0">
                <a:solidFill>
                  <a:srgbClr val="DA740E"/>
                </a:solidFill>
                <a:latin typeface="Courier New" pitchFamily="1" charset="0"/>
              </a:rPr>
              <a:t>in</a:t>
            </a:r>
            <a:r>
              <a:rPr lang="en-US" sz="3200" b="1" dirty="0">
                <a:latin typeface="Courier New" pitchFamily="1" charset="0"/>
              </a:rPr>
              <a:t> </a:t>
            </a:r>
            <a:r>
              <a:rPr lang="en-US" sz="3200" b="1" dirty="0" smtClean="0">
                <a:latin typeface="Courier New" pitchFamily="1" charset="0"/>
              </a:rPr>
              <a:t>L          ] </a:t>
            </a:r>
            <a:endParaRPr lang="en-US" sz="3200" b="1" dirty="0">
              <a:solidFill>
                <a:srgbClr val="DA740E"/>
              </a:solidFill>
              <a:latin typeface="Courier New" pitchFamily="1" charset="0"/>
            </a:endParaRPr>
          </a:p>
          <a:p>
            <a:pPr>
              <a:lnSpc>
                <a:spcPct val="50000"/>
              </a:lnSpc>
              <a:spcBef>
                <a:spcPct val="50000"/>
              </a:spcBef>
            </a:pPr>
            <a:r>
              <a:rPr lang="en-US" sz="3200" b="1" dirty="0">
                <a:solidFill>
                  <a:schemeClr val="bg1">
                    <a:lumMod val="65000"/>
                  </a:schemeClr>
                </a:solidFill>
                <a:latin typeface="Courier New" pitchFamily="1" charset="0"/>
              </a:rPr>
              <a:t>return sum( LC )</a:t>
            </a:r>
          </a:p>
        </p:txBody>
      </p:sp>
      <p:sp>
        <p:nvSpPr>
          <p:cNvPr id="28" name="Rectangle 30"/>
          <p:cNvSpPr>
            <a:spLocks noChangeArrowheads="1"/>
          </p:cNvSpPr>
          <p:nvPr/>
        </p:nvSpPr>
        <p:spPr bwMode="auto">
          <a:xfrm>
            <a:off x="240632" y="4067175"/>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29" name="Straight Arrow Connector 25"/>
          <p:cNvCxnSpPr>
            <a:cxnSpLocks noChangeShapeType="1"/>
          </p:cNvCxnSpPr>
          <p:nvPr/>
        </p:nvCxnSpPr>
        <p:spPr bwMode="auto">
          <a:xfrm flipH="1">
            <a:off x="3780757" y="3873500"/>
            <a:ext cx="617537" cy="307975"/>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0" name="Rectangle 26"/>
          <p:cNvSpPr>
            <a:spLocks noChangeArrowheads="1"/>
          </p:cNvSpPr>
          <p:nvPr/>
        </p:nvSpPr>
        <p:spPr bwMode="auto">
          <a:xfrm>
            <a:off x="4219410" y="3581400"/>
            <a:ext cx="2114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a:solidFill>
                  <a:srgbClr val="0A8E12"/>
                </a:solidFill>
                <a:latin typeface="Courier New" pitchFamily="1" charset="0"/>
              </a:rPr>
              <a:t> [</a:t>
            </a:r>
            <a:r>
              <a:rPr lang="en-US" sz="1800" b="1" dirty="0" smtClean="0">
                <a:solidFill>
                  <a:srgbClr val="0A8E12"/>
                </a:solidFill>
                <a:latin typeface="Courier New" pitchFamily="1" charset="0"/>
              </a:rPr>
              <a:t>3,42,5,7,42</a:t>
            </a:r>
            <a:r>
              <a:rPr lang="en-US" sz="1800" b="1" dirty="0">
                <a:solidFill>
                  <a:srgbClr val="0A8E12"/>
                </a:solidFill>
                <a:latin typeface="Courier New" pitchFamily="1" charset="0"/>
              </a:rPr>
              <a:t>]</a:t>
            </a:r>
            <a:endParaRPr lang="en-US" sz="1800" dirty="0">
              <a:solidFill>
                <a:srgbClr val="0A8E12"/>
              </a:solidFill>
            </a:endParaRPr>
          </a:p>
        </p:txBody>
      </p:sp>
      <p:sp>
        <p:nvSpPr>
          <p:cNvPr id="31" name="Rectangle 30"/>
          <p:cNvSpPr/>
          <p:nvPr/>
        </p:nvSpPr>
        <p:spPr>
          <a:xfrm>
            <a:off x="3631277" y="3605351"/>
            <a:ext cx="460382" cy="369332"/>
          </a:xfrm>
          <a:prstGeom prst="rect">
            <a:avLst/>
          </a:prstGeom>
        </p:spPr>
        <p:txBody>
          <a:bodyPr wrap="none">
            <a:spAutoFit/>
          </a:bodyPr>
          <a:lstStyle/>
          <a:p>
            <a:r>
              <a:rPr lang="en-US" sz="1800" b="1" dirty="0">
                <a:solidFill>
                  <a:srgbClr val="0A8E12"/>
                </a:solidFill>
                <a:latin typeface="Courier New" pitchFamily="1" charset="0"/>
              </a:rPr>
              <a:t>42</a:t>
            </a:r>
            <a:endParaRPr lang="en-US" dirty="0"/>
          </a:p>
        </p:txBody>
      </p:sp>
      <p:sp>
        <p:nvSpPr>
          <p:cNvPr id="3" name="Down Arrow 2"/>
          <p:cNvSpPr/>
          <p:nvPr/>
        </p:nvSpPr>
        <p:spPr bwMode="auto">
          <a:xfrm>
            <a:off x="6400800" y="654844"/>
            <a:ext cx="457200" cy="609600"/>
          </a:xfrm>
          <a:prstGeom prst="downArrow">
            <a:avLst/>
          </a:prstGeom>
          <a:solidFill>
            <a:srgbClr val="E5F1FF"/>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 name="Rectangle 3"/>
          <p:cNvSpPr/>
          <p:nvPr/>
        </p:nvSpPr>
        <p:spPr>
          <a:xfrm>
            <a:off x="6450505" y="126354"/>
            <a:ext cx="357790" cy="461665"/>
          </a:xfrm>
          <a:prstGeom prst="rect">
            <a:avLst/>
          </a:prstGeom>
        </p:spPr>
        <p:txBody>
          <a:bodyPr wrap="none">
            <a:spAutoFit/>
          </a:bodyPr>
          <a:lstStyle/>
          <a:p>
            <a:r>
              <a:rPr lang="en-US" b="1" dirty="0" smtClean="0">
                <a:solidFill>
                  <a:srgbClr val="0D1EFE"/>
                </a:solidFill>
                <a:latin typeface="Calibri" panose="020F0502020204030204" pitchFamily="34" charset="0"/>
              </a:rPr>
              <a:t>if</a:t>
            </a:r>
            <a:endParaRPr lang="en-US" dirty="0">
              <a:solidFill>
                <a:srgbClr val="0D1EFE"/>
              </a:solidFill>
              <a:latin typeface="Calibri" panose="020F0502020204030204" pitchFamily="34" charset="0"/>
            </a:endParaRPr>
          </a:p>
        </p:txBody>
      </p:sp>
      <p:sp>
        <p:nvSpPr>
          <p:cNvPr id="33" name="Down Arrow 32"/>
          <p:cNvSpPr/>
          <p:nvPr/>
        </p:nvSpPr>
        <p:spPr bwMode="auto">
          <a:xfrm>
            <a:off x="6477000" y="3886200"/>
            <a:ext cx="457200" cy="609600"/>
          </a:xfrm>
          <a:prstGeom prst="downArrow">
            <a:avLst/>
          </a:prstGeom>
          <a:solidFill>
            <a:srgbClr val="E5F1FF"/>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4" name="Rectangle 33"/>
          <p:cNvSpPr/>
          <p:nvPr/>
        </p:nvSpPr>
        <p:spPr>
          <a:xfrm>
            <a:off x="6526705" y="3357710"/>
            <a:ext cx="357790" cy="461665"/>
          </a:xfrm>
          <a:prstGeom prst="rect">
            <a:avLst/>
          </a:prstGeom>
        </p:spPr>
        <p:txBody>
          <a:bodyPr wrap="none">
            <a:spAutoFit/>
          </a:bodyPr>
          <a:lstStyle/>
          <a:p>
            <a:r>
              <a:rPr lang="en-US" b="1" dirty="0" smtClean="0">
                <a:solidFill>
                  <a:srgbClr val="0D1EFE"/>
                </a:solidFill>
                <a:latin typeface="Calibri" panose="020F0502020204030204" pitchFamily="34" charset="0"/>
              </a:rPr>
              <a:t>if</a:t>
            </a:r>
            <a:endParaRPr lang="en-US" dirty="0">
              <a:solidFill>
                <a:srgbClr val="0D1EFE"/>
              </a:solidFill>
              <a:latin typeface="Calibri" panose="020F0502020204030204" pitchFamily="34" charset="0"/>
            </a:endParaRPr>
          </a:p>
        </p:txBody>
      </p:sp>
      <mc:AlternateContent xmlns:mc="http://schemas.openxmlformats.org/markup-compatibility/2006">
        <mc:Choice xmlns:p14="http://schemas.microsoft.com/office/powerpoint/2010/main" Requires="p14">
          <p:contentPart p14:bwMode="auto" r:id="rId7">
            <p14:nvContentPartPr>
              <p14:cNvPr id="2" name="Ink 1"/>
              <p14:cNvContentPartPr/>
              <p14:nvPr/>
            </p14:nvContentPartPr>
            <p14:xfrm>
              <a:off x="2723040" y="373680"/>
              <a:ext cx="5865120" cy="5165280"/>
            </p14:xfrm>
          </p:contentPart>
        </mc:Choice>
        <mc:Fallback>
          <p:pic>
            <p:nvPicPr>
              <p:cNvPr id="2" name="Ink 1"/>
              <p:cNvPicPr/>
              <p:nvPr/>
            </p:nvPicPr>
            <p:blipFill>
              <a:blip r:embed="rId8"/>
              <a:stretch>
                <a:fillRect/>
              </a:stretch>
            </p:blipFill>
            <p:spPr>
              <a:xfrm>
                <a:off x="2709360" y="359280"/>
                <a:ext cx="5882400" cy="5194080"/>
              </a:xfrm>
              <a:prstGeom prst="rect">
                <a:avLst/>
              </a:prstGeom>
            </p:spPr>
          </p:pic>
        </mc:Fallback>
      </mc:AlternateContent>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ounded Rectangle 46"/>
          <p:cNvSpPr/>
          <p:nvPr/>
        </p:nvSpPr>
        <p:spPr bwMode="auto">
          <a:xfrm>
            <a:off x="467380" y="115661"/>
            <a:ext cx="8219420" cy="3084739"/>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 name="Rounded Rectangle 1"/>
          <p:cNvSpPr/>
          <p:nvPr/>
        </p:nvSpPr>
        <p:spPr bwMode="auto">
          <a:xfrm>
            <a:off x="467380" y="3317813"/>
            <a:ext cx="8382000" cy="3276600"/>
          </a:xfrm>
          <a:prstGeom prst="roundRect">
            <a:avLst/>
          </a:prstGeom>
          <a:solidFill>
            <a:schemeClr val="bg1">
              <a:lumMod val="9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Text Box 22"/>
          <p:cNvSpPr txBox="1">
            <a:spLocks noChangeArrowheads="1"/>
          </p:cNvSpPr>
          <p:nvPr>
            <p:custDataLst>
              <p:tags r:id="rId1"/>
            </p:custDataLst>
          </p:nvPr>
        </p:nvSpPr>
        <p:spPr bwMode="auto">
          <a:xfrm>
            <a:off x="886480" y="3657600"/>
            <a:ext cx="3514802" cy="2585323"/>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ts val="0"/>
              </a:spcBef>
            </a:pPr>
            <a:r>
              <a:rPr lang="en-US" sz="1800" b="1" dirty="0" err="1">
                <a:latin typeface="Courier New" panose="02070309020205020404" pitchFamily="49" charset="0"/>
                <a:cs typeface="Courier New" panose="02070309020205020404" pitchFamily="49" charset="0"/>
              </a:rPr>
              <a:t>def</a:t>
            </a:r>
            <a:r>
              <a:rPr lang="en-US" sz="1800" b="1" dirty="0">
                <a:latin typeface="Courier New" panose="02070309020205020404" pitchFamily="49" charset="0"/>
                <a:cs typeface="Courier New" panose="02070309020205020404" pitchFamily="49" charset="0"/>
              </a:rPr>
              <a:t> </a:t>
            </a:r>
            <a:r>
              <a:rPr lang="en-US" sz="1800" b="1" u="sng" dirty="0" err="1">
                <a:latin typeface="Courier New" panose="02070309020205020404" pitchFamily="49" charset="0"/>
                <a:cs typeface="Courier New" panose="02070309020205020404" pitchFamily="49" charset="0"/>
              </a:rPr>
              <a:t>svtree</a:t>
            </a:r>
            <a:r>
              <a:rPr lang="en-US" sz="1800" b="1" dirty="0">
                <a:latin typeface="Courier New" panose="02070309020205020404" pitchFamily="49" charset="0"/>
                <a:cs typeface="Courier New" panose="02070309020205020404" pitchFamily="49" charset="0"/>
              </a:rPr>
              <a:t>( t, levels ):</a:t>
            </a:r>
          </a:p>
          <a:p>
            <a:pPr>
              <a:spcBef>
                <a:spcPts val="0"/>
              </a:spcBef>
            </a:pPr>
            <a:r>
              <a:rPr lang="en-US" sz="1800" b="1" dirty="0">
                <a:latin typeface="Courier New" panose="02070309020205020404" pitchFamily="49" charset="0"/>
                <a:cs typeface="Courier New" panose="02070309020205020404" pitchFamily="49" charset="0"/>
              </a:rPr>
              <a:t>  if </a:t>
            </a:r>
            <a:r>
              <a:rPr lang="en-US" sz="1800" b="1" dirty="0" smtClean="0">
                <a:latin typeface="Courier New" panose="02070309020205020404" pitchFamily="49" charset="0"/>
                <a:cs typeface="Courier New" panose="02070309020205020404" pitchFamily="49" charset="0"/>
              </a:rPr>
              <a:t>levels == 0</a:t>
            </a:r>
            <a:r>
              <a:rPr lang="en-US" sz="1800" b="1" dirty="0">
                <a:latin typeface="Courier New" panose="02070309020205020404" pitchFamily="49" charset="0"/>
                <a:cs typeface="Courier New" panose="02070309020205020404" pitchFamily="49" charset="0"/>
              </a:rPr>
              <a:t>: return</a:t>
            </a:r>
          </a:p>
          <a:p>
            <a:pPr>
              <a:spcBef>
                <a:spcPts val="0"/>
              </a:spcBef>
            </a:pPr>
            <a:r>
              <a:rPr lang="en-US" sz="1800" b="1" dirty="0">
                <a:latin typeface="Courier New" panose="02070309020205020404" pitchFamily="49" charset="0"/>
                <a:cs typeface="Courier New" panose="02070309020205020404" pitchFamily="49" charset="0"/>
              </a:rPr>
              <a:t>  forward( t )</a:t>
            </a:r>
          </a:p>
          <a:p>
            <a:pPr>
              <a:spcBef>
                <a:spcPts val="0"/>
              </a:spcBef>
            </a:pPr>
            <a:r>
              <a:rPr lang="en-US" sz="1800" b="1" dirty="0">
                <a:latin typeface="Courier New" panose="02070309020205020404" pitchFamily="49" charset="0"/>
                <a:cs typeface="Courier New" panose="02070309020205020404" pitchFamily="49" charset="0"/>
              </a:rPr>
              <a:t>  left(30)</a:t>
            </a:r>
          </a:p>
          <a:p>
            <a:pPr>
              <a:spcBef>
                <a:spcPts val="0"/>
              </a:spcBef>
            </a:pPr>
            <a:r>
              <a:rPr lang="en-US" sz="1800" b="1" dirty="0">
                <a:latin typeface="Courier New" panose="02070309020205020404" pitchFamily="49" charset="0"/>
                <a:cs typeface="Courier New" panose="02070309020205020404" pitchFamily="49" charset="0"/>
              </a:rPr>
              <a:t>  </a:t>
            </a:r>
            <a:r>
              <a:rPr lang="en-US" sz="1800" b="1" u="sng" dirty="0" err="1">
                <a:solidFill>
                  <a:srgbClr val="0B04FF"/>
                </a:solidFill>
                <a:latin typeface="Courier New" panose="02070309020205020404" pitchFamily="49" charset="0"/>
                <a:cs typeface="Courier New" panose="02070309020205020404" pitchFamily="49" charset="0"/>
              </a:rPr>
              <a:t>svtree</a:t>
            </a:r>
            <a:r>
              <a:rPr lang="en-US" sz="1800" b="1" dirty="0">
                <a:solidFill>
                  <a:srgbClr val="0B04FF"/>
                </a:solidFill>
                <a:latin typeface="Courier New" panose="02070309020205020404" pitchFamily="49" charset="0"/>
                <a:cs typeface="Courier New" panose="02070309020205020404" pitchFamily="49" charset="0"/>
              </a:rPr>
              <a:t>(t/2, levels-1 )</a:t>
            </a:r>
          </a:p>
          <a:p>
            <a:pPr>
              <a:spcBef>
                <a:spcPts val="0"/>
              </a:spcBef>
            </a:pPr>
            <a:r>
              <a:rPr lang="en-US" sz="1800" b="1" dirty="0">
                <a:latin typeface="Courier New" panose="02070309020205020404" pitchFamily="49" charset="0"/>
                <a:cs typeface="Courier New" panose="02070309020205020404" pitchFamily="49" charset="0"/>
              </a:rPr>
              <a:t>  right(60)</a:t>
            </a:r>
          </a:p>
          <a:p>
            <a:pPr>
              <a:spcBef>
                <a:spcPts val="0"/>
              </a:spcBef>
            </a:pPr>
            <a:r>
              <a:rPr lang="en-US" sz="1800" b="1" dirty="0">
                <a:latin typeface="Courier New" panose="02070309020205020404" pitchFamily="49" charset="0"/>
                <a:cs typeface="Courier New" panose="02070309020205020404" pitchFamily="49" charset="0"/>
              </a:rPr>
              <a:t>  </a:t>
            </a:r>
            <a:r>
              <a:rPr lang="en-US" sz="1800" b="1" u="sng" dirty="0" err="1">
                <a:solidFill>
                  <a:srgbClr val="EA8B00"/>
                </a:solidFill>
                <a:latin typeface="Courier New" panose="02070309020205020404" pitchFamily="49" charset="0"/>
                <a:cs typeface="Courier New" panose="02070309020205020404" pitchFamily="49" charset="0"/>
              </a:rPr>
              <a:t>svtree</a:t>
            </a:r>
            <a:r>
              <a:rPr lang="en-US" sz="1800" b="1" dirty="0">
                <a:solidFill>
                  <a:srgbClr val="EA8B00"/>
                </a:solidFill>
                <a:latin typeface="Courier New" panose="02070309020205020404" pitchFamily="49" charset="0"/>
                <a:cs typeface="Courier New" panose="02070309020205020404" pitchFamily="49" charset="0"/>
              </a:rPr>
              <a:t>(t/2, levels-1 )</a:t>
            </a:r>
          </a:p>
          <a:p>
            <a:pPr>
              <a:spcBef>
                <a:spcPts val="0"/>
              </a:spcBef>
            </a:pPr>
            <a:r>
              <a:rPr lang="en-US" sz="1800" b="1" dirty="0">
                <a:latin typeface="Courier New" panose="02070309020205020404" pitchFamily="49" charset="0"/>
                <a:cs typeface="Courier New" panose="02070309020205020404" pitchFamily="49" charset="0"/>
              </a:rPr>
              <a:t>  left(30)</a:t>
            </a:r>
          </a:p>
          <a:p>
            <a:pPr>
              <a:spcBef>
                <a:spcPts val="0"/>
              </a:spcBef>
            </a:pPr>
            <a:r>
              <a:rPr lang="en-US" sz="1800" b="1" dirty="0">
                <a:latin typeface="Courier New" panose="02070309020205020404" pitchFamily="49" charset="0"/>
                <a:cs typeface="Courier New" panose="02070309020205020404" pitchFamily="49" charset="0"/>
              </a:rPr>
              <a:t>  backward( t )</a:t>
            </a:r>
          </a:p>
        </p:txBody>
      </p:sp>
      <p:cxnSp>
        <p:nvCxnSpPr>
          <p:cNvPr id="4" name="Straight Connector 3"/>
          <p:cNvCxnSpPr/>
          <p:nvPr/>
        </p:nvCxnSpPr>
        <p:spPr bwMode="auto">
          <a:xfrm>
            <a:off x="4650173" y="5042189"/>
            <a:ext cx="1453896" cy="0"/>
          </a:xfrm>
          <a:prstGeom prst="line">
            <a:avLst/>
          </a:prstGeom>
          <a:noFill/>
          <a:ln w="76200" cap="flat" cmpd="sng" algn="ctr">
            <a:solidFill>
              <a:schemeClr val="tx1"/>
            </a:solidFill>
            <a:prstDash val="solid"/>
            <a:round/>
            <a:headEnd type="none" w="med" len="med"/>
            <a:tailEnd type="none" w="med" len="med"/>
          </a:ln>
          <a:effectLst/>
        </p:spPr>
      </p:cxnSp>
      <p:cxnSp>
        <p:nvCxnSpPr>
          <p:cNvPr id="5" name="Straight Connector 4"/>
          <p:cNvCxnSpPr/>
          <p:nvPr/>
        </p:nvCxnSpPr>
        <p:spPr bwMode="auto">
          <a:xfrm flipV="1">
            <a:off x="6064445" y="4725858"/>
            <a:ext cx="762000" cy="316331"/>
          </a:xfrm>
          <a:prstGeom prst="line">
            <a:avLst/>
          </a:prstGeom>
          <a:noFill/>
          <a:ln w="76200" cap="flat" cmpd="sng" algn="ctr">
            <a:solidFill>
              <a:srgbClr val="0B04FF"/>
            </a:solidFill>
            <a:prstDash val="solid"/>
            <a:round/>
            <a:headEnd type="none" w="med" len="med"/>
            <a:tailEnd type="none" w="med" len="med"/>
          </a:ln>
          <a:effectLst/>
        </p:spPr>
      </p:cxnSp>
      <p:cxnSp>
        <p:nvCxnSpPr>
          <p:cNvPr id="6" name="Straight Connector 5"/>
          <p:cNvCxnSpPr/>
          <p:nvPr/>
        </p:nvCxnSpPr>
        <p:spPr bwMode="auto">
          <a:xfrm>
            <a:off x="6064445" y="5057729"/>
            <a:ext cx="762000" cy="316331"/>
          </a:xfrm>
          <a:prstGeom prst="line">
            <a:avLst/>
          </a:prstGeom>
          <a:noFill/>
          <a:ln w="76200" cap="flat" cmpd="sng" algn="ctr">
            <a:solidFill>
              <a:srgbClr val="EA8B00"/>
            </a:solidFill>
            <a:prstDash val="solid"/>
            <a:round/>
            <a:headEnd type="none" w="med" len="med"/>
            <a:tailEnd type="none" w="med" len="med"/>
          </a:ln>
          <a:effectLst/>
        </p:spPr>
      </p:cxnSp>
      <p:cxnSp>
        <p:nvCxnSpPr>
          <p:cNvPr id="7" name="Straight Connector 6"/>
          <p:cNvCxnSpPr/>
          <p:nvPr/>
        </p:nvCxnSpPr>
        <p:spPr bwMode="auto">
          <a:xfrm flipV="1">
            <a:off x="6845901" y="4385658"/>
            <a:ext cx="284798" cy="314932"/>
          </a:xfrm>
          <a:prstGeom prst="line">
            <a:avLst/>
          </a:prstGeom>
          <a:noFill/>
          <a:ln w="76200" cap="flat" cmpd="sng" algn="ctr">
            <a:solidFill>
              <a:srgbClr val="0B04FF"/>
            </a:solidFill>
            <a:prstDash val="solid"/>
            <a:round/>
            <a:headEnd type="none" w="med" len="med"/>
            <a:tailEnd type="none" w="med" len="med"/>
          </a:ln>
          <a:effectLst/>
        </p:spPr>
      </p:cxnSp>
      <p:cxnSp>
        <p:nvCxnSpPr>
          <p:cNvPr id="8" name="Straight Connector 7"/>
          <p:cNvCxnSpPr/>
          <p:nvPr/>
        </p:nvCxnSpPr>
        <p:spPr bwMode="auto">
          <a:xfrm flipV="1">
            <a:off x="7130699" y="4113145"/>
            <a:ext cx="9755" cy="241569"/>
          </a:xfrm>
          <a:prstGeom prst="line">
            <a:avLst/>
          </a:prstGeom>
          <a:noFill/>
          <a:ln w="76200" cap="flat" cmpd="sng" algn="ctr">
            <a:solidFill>
              <a:srgbClr val="0B04FF"/>
            </a:solidFill>
            <a:prstDash val="solid"/>
            <a:round/>
            <a:headEnd type="none" w="med" len="med"/>
            <a:tailEnd type="none" w="med" len="med"/>
          </a:ln>
          <a:effectLst/>
        </p:spPr>
      </p:cxnSp>
      <p:cxnSp>
        <p:nvCxnSpPr>
          <p:cNvPr id="9" name="Straight Connector 8"/>
          <p:cNvCxnSpPr/>
          <p:nvPr/>
        </p:nvCxnSpPr>
        <p:spPr bwMode="auto">
          <a:xfrm flipV="1">
            <a:off x="6868599" y="4764898"/>
            <a:ext cx="380480" cy="2164"/>
          </a:xfrm>
          <a:prstGeom prst="line">
            <a:avLst/>
          </a:prstGeom>
          <a:noFill/>
          <a:ln w="76200" cap="flat" cmpd="sng" algn="ctr">
            <a:solidFill>
              <a:srgbClr val="EA8B00"/>
            </a:solidFill>
            <a:prstDash val="solid"/>
            <a:round/>
            <a:headEnd type="none" w="med" len="med"/>
            <a:tailEnd type="none" w="med" len="med"/>
          </a:ln>
          <a:effectLst/>
        </p:spPr>
      </p:cxnSp>
      <p:cxnSp>
        <p:nvCxnSpPr>
          <p:cNvPr id="10" name="Straight Connector 9"/>
          <p:cNvCxnSpPr/>
          <p:nvPr/>
        </p:nvCxnSpPr>
        <p:spPr bwMode="auto">
          <a:xfrm flipV="1">
            <a:off x="7175270" y="4335258"/>
            <a:ext cx="203511" cy="60729"/>
          </a:xfrm>
          <a:prstGeom prst="line">
            <a:avLst/>
          </a:prstGeom>
          <a:noFill/>
          <a:ln w="76200" cap="flat" cmpd="sng" algn="ctr">
            <a:solidFill>
              <a:srgbClr val="EA8B00"/>
            </a:solidFill>
            <a:prstDash val="solid"/>
            <a:round/>
            <a:headEnd type="none" w="med" len="med"/>
            <a:tailEnd type="none" w="med" len="med"/>
          </a:ln>
          <a:effectLst/>
        </p:spPr>
      </p:cxnSp>
      <p:grpSp>
        <p:nvGrpSpPr>
          <p:cNvPr id="11" name="Group 10"/>
          <p:cNvGrpSpPr/>
          <p:nvPr/>
        </p:nvGrpSpPr>
        <p:grpSpPr>
          <a:xfrm rot="3063588">
            <a:off x="7312996" y="4623477"/>
            <a:ext cx="248082" cy="282842"/>
            <a:chOff x="5604726" y="4748719"/>
            <a:chExt cx="248082" cy="282842"/>
          </a:xfrm>
        </p:grpSpPr>
        <p:cxnSp>
          <p:nvCxnSpPr>
            <p:cNvPr id="12" name="Straight Connector 11"/>
            <p:cNvCxnSpPr/>
            <p:nvPr/>
          </p:nvCxnSpPr>
          <p:spPr bwMode="auto">
            <a:xfrm flipV="1">
              <a:off x="5604726" y="4748719"/>
              <a:ext cx="9755" cy="241569"/>
            </a:xfrm>
            <a:prstGeom prst="line">
              <a:avLst/>
            </a:prstGeom>
            <a:noFill/>
            <a:ln w="76200" cap="flat" cmpd="sng" algn="ctr">
              <a:solidFill>
                <a:srgbClr val="0B04FF"/>
              </a:solidFill>
              <a:prstDash val="solid"/>
              <a:round/>
              <a:headEnd type="none" w="med" len="med"/>
              <a:tailEnd type="none" w="med" len="med"/>
            </a:ln>
            <a:effectLst/>
          </p:spPr>
        </p:cxnSp>
        <p:cxnSp>
          <p:nvCxnSpPr>
            <p:cNvPr id="13" name="Straight Connector 12"/>
            <p:cNvCxnSpPr/>
            <p:nvPr/>
          </p:nvCxnSpPr>
          <p:spPr bwMode="auto">
            <a:xfrm flipV="1">
              <a:off x="5649297" y="4970832"/>
              <a:ext cx="203511" cy="60729"/>
            </a:xfrm>
            <a:prstGeom prst="line">
              <a:avLst/>
            </a:prstGeom>
            <a:noFill/>
            <a:ln w="76200" cap="flat" cmpd="sng" algn="ctr">
              <a:solidFill>
                <a:srgbClr val="EA8B00"/>
              </a:solidFill>
              <a:prstDash val="solid"/>
              <a:round/>
              <a:headEnd type="none" w="med" len="med"/>
              <a:tailEnd type="none" w="med" len="med"/>
            </a:ln>
            <a:effectLst/>
          </p:spPr>
        </p:cxnSp>
      </p:grpSp>
      <p:grpSp>
        <p:nvGrpSpPr>
          <p:cNvPr id="14" name="Group 13"/>
          <p:cNvGrpSpPr/>
          <p:nvPr/>
        </p:nvGrpSpPr>
        <p:grpSpPr>
          <a:xfrm rot="2789612">
            <a:off x="6882801" y="5085177"/>
            <a:ext cx="732557" cy="775794"/>
            <a:chOff x="5319928" y="4748719"/>
            <a:chExt cx="732557" cy="775794"/>
          </a:xfrm>
        </p:grpSpPr>
        <p:cxnSp>
          <p:nvCxnSpPr>
            <p:cNvPr id="15" name="Straight Connector 14"/>
            <p:cNvCxnSpPr/>
            <p:nvPr/>
          </p:nvCxnSpPr>
          <p:spPr bwMode="auto">
            <a:xfrm flipV="1">
              <a:off x="5319928" y="5021232"/>
              <a:ext cx="284798" cy="314932"/>
            </a:xfrm>
            <a:prstGeom prst="line">
              <a:avLst/>
            </a:prstGeom>
            <a:noFill/>
            <a:ln w="76200" cap="flat" cmpd="sng" algn="ctr">
              <a:solidFill>
                <a:srgbClr val="0B04FF"/>
              </a:solidFill>
              <a:prstDash val="solid"/>
              <a:round/>
              <a:headEnd type="none" w="med" len="med"/>
              <a:tailEnd type="none" w="med" len="med"/>
            </a:ln>
            <a:effectLst/>
          </p:spPr>
        </p:cxnSp>
        <p:cxnSp>
          <p:nvCxnSpPr>
            <p:cNvPr id="16" name="Straight Connector 15"/>
            <p:cNvCxnSpPr/>
            <p:nvPr/>
          </p:nvCxnSpPr>
          <p:spPr bwMode="auto">
            <a:xfrm flipV="1">
              <a:off x="5604726" y="4748719"/>
              <a:ext cx="9755" cy="241569"/>
            </a:xfrm>
            <a:prstGeom prst="line">
              <a:avLst/>
            </a:prstGeom>
            <a:noFill/>
            <a:ln w="76200" cap="flat" cmpd="sng" algn="ctr">
              <a:solidFill>
                <a:srgbClr val="0B04FF"/>
              </a:solidFill>
              <a:prstDash val="solid"/>
              <a:round/>
              <a:headEnd type="none" w="med" len="med"/>
              <a:tailEnd type="none" w="med" len="med"/>
            </a:ln>
            <a:effectLst/>
          </p:spPr>
        </p:cxnSp>
        <p:cxnSp>
          <p:nvCxnSpPr>
            <p:cNvPr id="17" name="Straight Connector 16"/>
            <p:cNvCxnSpPr/>
            <p:nvPr/>
          </p:nvCxnSpPr>
          <p:spPr bwMode="auto">
            <a:xfrm flipV="1">
              <a:off x="5342626" y="5400472"/>
              <a:ext cx="380480" cy="2164"/>
            </a:xfrm>
            <a:prstGeom prst="line">
              <a:avLst/>
            </a:prstGeom>
            <a:noFill/>
            <a:ln w="76200" cap="flat" cmpd="sng" algn="ctr">
              <a:solidFill>
                <a:srgbClr val="EA8B00"/>
              </a:solidFill>
              <a:prstDash val="solid"/>
              <a:round/>
              <a:headEnd type="none" w="med" len="med"/>
              <a:tailEnd type="none" w="med" len="med"/>
            </a:ln>
            <a:effectLst/>
          </p:spPr>
        </p:cxnSp>
        <p:cxnSp>
          <p:nvCxnSpPr>
            <p:cNvPr id="18" name="Straight Connector 17"/>
            <p:cNvCxnSpPr/>
            <p:nvPr/>
          </p:nvCxnSpPr>
          <p:spPr bwMode="auto">
            <a:xfrm flipV="1">
              <a:off x="5649297" y="4970832"/>
              <a:ext cx="203511" cy="60729"/>
            </a:xfrm>
            <a:prstGeom prst="line">
              <a:avLst/>
            </a:prstGeom>
            <a:noFill/>
            <a:ln w="76200" cap="flat" cmpd="sng" algn="ctr">
              <a:solidFill>
                <a:srgbClr val="EA8B00"/>
              </a:solidFill>
              <a:prstDash val="solid"/>
              <a:round/>
              <a:headEnd type="none" w="med" len="med"/>
              <a:tailEnd type="none" w="med" len="med"/>
            </a:ln>
            <a:effectLst/>
          </p:spPr>
        </p:cxnSp>
        <p:grpSp>
          <p:nvGrpSpPr>
            <p:cNvPr id="19" name="Group 18"/>
            <p:cNvGrpSpPr/>
            <p:nvPr/>
          </p:nvGrpSpPr>
          <p:grpSpPr>
            <a:xfrm rot="3063588">
              <a:off x="5787023" y="5259051"/>
              <a:ext cx="248082" cy="282842"/>
              <a:chOff x="5604726" y="4748719"/>
              <a:chExt cx="248082" cy="282842"/>
            </a:xfrm>
          </p:grpSpPr>
          <p:cxnSp>
            <p:nvCxnSpPr>
              <p:cNvPr id="20" name="Straight Connector 19"/>
              <p:cNvCxnSpPr/>
              <p:nvPr/>
            </p:nvCxnSpPr>
            <p:spPr bwMode="auto">
              <a:xfrm flipV="1">
                <a:off x="5604726" y="4748719"/>
                <a:ext cx="9755" cy="241569"/>
              </a:xfrm>
              <a:prstGeom prst="line">
                <a:avLst/>
              </a:prstGeom>
              <a:noFill/>
              <a:ln w="76200" cap="flat" cmpd="sng" algn="ctr">
                <a:solidFill>
                  <a:srgbClr val="0B04FF"/>
                </a:solidFill>
                <a:prstDash val="solid"/>
                <a:round/>
                <a:headEnd type="none" w="med" len="med"/>
                <a:tailEnd type="none" w="med" len="med"/>
              </a:ln>
              <a:effectLst/>
            </p:spPr>
          </p:cxnSp>
          <p:cxnSp>
            <p:nvCxnSpPr>
              <p:cNvPr id="21" name="Straight Connector 20"/>
              <p:cNvCxnSpPr/>
              <p:nvPr/>
            </p:nvCxnSpPr>
            <p:spPr bwMode="auto">
              <a:xfrm flipV="1">
                <a:off x="5649297" y="4970832"/>
                <a:ext cx="203511" cy="60729"/>
              </a:xfrm>
              <a:prstGeom prst="line">
                <a:avLst/>
              </a:prstGeom>
              <a:noFill/>
              <a:ln w="76200" cap="flat" cmpd="sng" algn="ctr">
                <a:solidFill>
                  <a:srgbClr val="EA8B00"/>
                </a:solidFill>
                <a:prstDash val="solid"/>
                <a:round/>
                <a:headEnd type="none" w="med" len="med"/>
                <a:tailEnd type="none" w="med" len="med"/>
              </a:ln>
              <a:effectLst/>
            </p:spPr>
          </p:cxnSp>
        </p:grpSp>
      </p:grpSp>
      <p:sp>
        <p:nvSpPr>
          <p:cNvPr id="22" name="Right Arrow 21"/>
          <p:cNvSpPr/>
          <p:nvPr/>
        </p:nvSpPr>
        <p:spPr bwMode="auto">
          <a:xfrm>
            <a:off x="757624" y="4805093"/>
            <a:ext cx="381000" cy="252636"/>
          </a:xfrm>
          <a:prstGeom prst="rightArrow">
            <a:avLst/>
          </a:prstGeom>
          <a:solidFill>
            <a:srgbClr val="0B04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3" name="Right Arrow 22"/>
          <p:cNvSpPr/>
          <p:nvPr/>
        </p:nvSpPr>
        <p:spPr bwMode="auto">
          <a:xfrm>
            <a:off x="757624" y="5393153"/>
            <a:ext cx="381000" cy="252636"/>
          </a:xfrm>
          <a:prstGeom prst="rightArrow">
            <a:avLst/>
          </a:prstGeom>
          <a:solidFill>
            <a:srgbClr val="EA8B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4" name="Text Box 22"/>
          <p:cNvSpPr txBox="1">
            <a:spLocks noChangeArrowheads="1"/>
          </p:cNvSpPr>
          <p:nvPr>
            <p:custDataLst>
              <p:tags r:id="rId2"/>
            </p:custDataLst>
          </p:nvPr>
        </p:nvSpPr>
        <p:spPr bwMode="auto">
          <a:xfrm>
            <a:off x="7315200" y="5965924"/>
            <a:ext cx="137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smtClean="0">
                <a:latin typeface="Cambria" pitchFamily="18" charset="0"/>
              </a:rPr>
              <a:t>The colors show the entire stack of calls up to that branch!</a:t>
            </a:r>
            <a:endParaRPr lang="en-US" sz="1000" dirty="0">
              <a:latin typeface="Courier New" pitchFamily="49" charset="0"/>
              <a:cs typeface="Courier New" pitchFamily="49" charset="0"/>
            </a:endParaRPr>
          </a:p>
        </p:txBody>
      </p:sp>
      <p:sp>
        <p:nvSpPr>
          <p:cNvPr id="25" name="Text Box 22"/>
          <p:cNvSpPr txBox="1">
            <a:spLocks noChangeArrowheads="1"/>
          </p:cNvSpPr>
          <p:nvPr>
            <p:custDataLst>
              <p:tags r:id="rId3"/>
            </p:custDataLst>
          </p:nvPr>
        </p:nvSpPr>
        <p:spPr bwMode="auto">
          <a:xfrm>
            <a:off x="4810780" y="4753801"/>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a:latin typeface="Cambria" pitchFamily="18" charset="0"/>
              </a:rPr>
              <a:t>4</a:t>
            </a:r>
            <a:endParaRPr lang="en-US" sz="1000" dirty="0">
              <a:latin typeface="Courier New" pitchFamily="49" charset="0"/>
              <a:cs typeface="Courier New" pitchFamily="49" charset="0"/>
            </a:endParaRPr>
          </a:p>
        </p:txBody>
      </p:sp>
      <p:sp>
        <p:nvSpPr>
          <p:cNvPr id="26" name="Text Box 22"/>
          <p:cNvSpPr txBox="1">
            <a:spLocks noChangeArrowheads="1"/>
          </p:cNvSpPr>
          <p:nvPr>
            <p:custDataLst>
              <p:tags r:id="rId4"/>
            </p:custDataLst>
          </p:nvPr>
        </p:nvSpPr>
        <p:spPr bwMode="auto">
          <a:xfrm>
            <a:off x="6071583" y="4729523"/>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smtClean="0">
                <a:solidFill>
                  <a:srgbClr val="0B04FF"/>
                </a:solidFill>
                <a:latin typeface="Cambria" pitchFamily="18" charset="0"/>
              </a:rPr>
              <a:t>3</a:t>
            </a:r>
            <a:endParaRPr lang="en-US" sz="1000" dirty="0">
              <a:solidFill>
                <a:srgbClr val="0B04FF"/>
              </a:solidFill>
              <a:latin typeface="Courier New" pitchFamily="49" charset="0"/>
              <a:cs typeface="Courier New" pitchFamily="49" charset="0"/>
            </a:endParaRPr>
          </a:p>
        </p:txBody>
      </p:sp>
      <p:sp>
        <p:nvSpPr>
          <p:cNvPr id="27" name="Text Box 22"/>
          <p:cNvSpPr txBox="1">
            <a:spLocks noChangeArrowheads="1"/>
          </p:cNvSpPr>
          <p:nvPr>
            <p:custDataLst>
              <p:tags r:id="rId5"/>
            </p:custDataLst>
          </p:nvPr>
        </p:nvSpPr>
        <p:spPr bwMode="auto">
          <a:xfrm>
            <a:off x="6769444" y="4392391"/>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a:solidFill>
                  <a:srgbClr val="0B04FF"/>
                </a:solidFill>
                <a:latin typeface="Cambria" pitchFamily="18" charset="0"/>
              </a:rPr>
              <a:t>2</a:t>
            </a:r>
            <a:endParaRPr lang="en-US" sz="1000" dirty="0">
              <a:solidFill>
                <a:srgbClr val="0B04FF"/>
              </a:solidFill>
              <a:latin typeface="Courier New" pitchFamily="49" charset="0"/>
              <a:cs typeface="Courier New" pitchFamily="49" charset="0"/>
            </a:endParaRPr>
          </a:p>
        </p:txBody>
      </p:sp>
      <p:sp>
        <p:nvSpPr>
          <p:cNvPr id="28" name="Text Box 22"/>
          <p:cNvSpPr txBox="1">
            <a:spLocks noChangeArrowheads="1"/>
          </p:cNvSpPr>
          <p:nvPr>
            <p:custDataLst>
              <p:tags r:id="rId6"/>
            </p:custDataLst>
          </p:nvPr>
        </p:nvSpPr>
        <p:spPr bwMode="auto">
          <a:xfrm>
            <a:off x="6955098" y="4117610"/>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smtClean="0">
                <a:solidFill>
                  <a:srgbClr val="0B04FF"/>
                </a:solidFill>
                <a:latin typeface="Cambria" pitchFamily="18" charset="0"/>
              </a:rPr>
              <a:t>1</a:t>
            </a:r>
            <a:endParaRPr lang="en-US" sz="1000" dirty="0">
              <a:solidFill>
                <a:srgbClr val="0B04FF"/>
              </a:solidFill>
              <a:latin typeface="Courier New" pitchFamily="49" charset="0"/>
              <a:cs typeface="Courier New" pitchFamily="49" charset="0"/>
            </a:endParaRPr>
          </a:p>
        </p:txBody>
      </p:sp>
      <p:sp>
        <p:nvSpPr>
          <p:cNvPr id="29" name="Text Box 22"/>
          <p:cNvSpPr txBox="1">
            <a:spLocks noChangeArrowheads="1"/>
          </p:cNvSpPr>
          <p:nvPr>
            <p:custDataLst>
              <p:tags r:id="rId7"/>
            </p:custDataLst>
          </p:nvPr>
        </p:nvSpPr>
        <p:spPr bwMode="auto">
          <a:xfrm>
            <a:off x="7235943" y="5029493"/>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smtClean="0">
                <a:solidFill>
                  <a:srgbClr val="0B04FF"/>
                </a:solidFill>
                <a:latin typeface="Cambria" pitchFamily="18" charset="0"/>
              </a:rPr>
              <a:t>1</a:t>
            </a:r>
            <a:endParaRPr lang="en-US" sz="1000" dirty="0">
              <a:solidFill>
                <a:srgbClr val="0B04FF"/>
              </a:solidFill>
              <a:latin typeface="Courier New" pitchFamily="49" charset="0"/>
              <a:cs typeface="Courier New" pitchFamily="49" charset="0"/>
            </a:endParaRPr>
          </a:p>
        </p:txBody>
      </p:sp>
      <p:sp>
        <p:nvSpPr>
          <p:cNvPr id="30" name="Text Box 22"/>
          <p:cNvSpPr txBox="1">
            <a:spLocks noChangeArrowheads="1"/>
          </p:cNvSpPr>
          <p:nvPr>
            <p:custDataLst>
              <p:tags r:id="rId8"/>
            </p:custDataLst>
          </p:nvPr>
        </p:nvSpPr>
        <p:spPr bwMode="auto">
          <a:xfrm>
            <a:off x="7228701" y="4450065"/>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smtClean="0">
                <a:solidFill>
                  <a:srgbClr val="0B04FF"/>
                </a:solidFill>
                <a:latin typeface="Cambria" pitchFamily="18" charset="0"/>
              </a:rPr>
              <a:t>1</a:t>
            </a:r>
            <a:endParaRPr lang="en-US" sz="1000" dirty="0">
              <a:solidFill>
                <a:srgbClr val="0B04FF"/>
              </a:solidFill>
              <a:latin typeface="Courier New" pitchFamily="49" charset="0"/>
              <a:cs typeface="Courier New" pitchFamily="49" charset="0"/>
            </a:endParaRPr>
          </a:p>
        </p:txBody>
      </p:sp>
      <p:sp>
        <p:nvSpPr>
          <p:cNvPr id="31" name="Text Box 22"/>
          <p:cNvSpPr txBox="1">
            <a:spLocks noChangeArrowheads="1"/>
          </p:cNvSpPr>
          <p:nvPr>
            <p:custDataLst>
              <p:tags r:id="rId9"/>
            </p:custDataLst>
          </p:nvPr>
        </p:nvSpPr>
        <p:spPr bwMode="auto">
          <a:xfrm>
            <a:off x="7124965" y="5471496"/>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smtClean="0">
                <a:solidFill>
                  <a:srgbClr val="0B04FF"/>
                </a:solidFill>
                <a:latin typeface="Cambria" pitchFamily="18" charset="0"/>
              </a:rPr>
              <a:t>1</a:t>
            </a:r>
            <a:endParaRPr lang="en-US" sz="1000" dirty="0">
              <a:solidFill>
                <a:srgbClr val="0B04FF"/>
              </a:solidFill>
              <a:latin typeface="Courier New" pitchFamily="49" charset="0"/>
              <a:cs typeface="Courier New" pitchFamily="49" charset="0"/>
            </a:endParaRPr>
          </a:p>
        </p:txBody>
      </p:sp>
      <p:sp>
        <p:nvSpPr>
          <p:cNvPr id="32" name="Text Box 22"/>
          <p:cNvSpPr txBox="1">
            <a:spLocks noChangeArrowheads="1"/>
          </p:cNvSpPr>
          <p:nvPr>
            <p:custDataLst>
              <p:tags r:id="rId10"/>
            </p:custDataLst>
          </p:nvPr>
        </p:nvSpPr>
        <p:spPr bwMode="auto">
          <a:xfrm>
            <a:off x="6850716" y="5093386"/>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a:solidFill>
                  <a:srgbClr val="0B04FF"/>
                </a:solidFill>
                <a:latin typeface="Cambria" pitchFamily="18" charset="0"/>
              </a:rPr>
              <a:t>2</a:t>
            </a:r>
            <a:endParaRPr lang="en-US" sz="1000" dirty="0">
              <a:solidFill>
                <a:srgbClr val="0B04FF"/>
              </a:solidFill>
              <a:latin typeface="Courier New" pitchFamily="49" charset="0"/>
              <a:cs typeface="Courier New" pitchFamily="49" charset="0"/>
            </a:endParaRPr>
          </a:p>
        </p:txBody>
      </p:sp>
      <p:sp>
        <p:nvSpPr>
          <p:cNvPr id="33" name="Text Box 22"/>
          <p:cNvSpPr txBox="1">
            <a:spLocks noChangeArrowheads="1"/>
          </p:cNvSpPr>
          <p:nvPr>
            <p:custDataLst>
              <p:tags r:id="rId11"/>
            </p:custDataLst>
          </p:nvPr>
        </p:nvSpPr>
        <p:spPr bwMode="auto">
          <a:xfrm>
            <a:off x="6068904" y="5126895"/>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dirty="0" smtClean="0">
                <a:solidFill>
                  <a:srgbClr val="EA8B00"/>
                </a:solidFill>
                <a:latin typeface="Cambria" pitchFamily="18" charset="0"/>
              </a:rPr>
              <a:t>3</a:t>
            </a:r>
            <a:endParaRPr lang="en-US" sz="1000" b="1" dirty="0">
              <a:solidFill>
                <a:srgbClr val="EA8B00"/>
              </a:solidFill>
              <a:latin typeface="Courier New" pitchFamily="49" charset="0"/>
              <a:cs typeface="Courier New" pitchFamily="49" charset="0"/>
            </a:endParaRPr>
          </a:p>
        </p:txBody>
      </p:sp>
      <p:sp>
        <p:nvSpPr>
          <p:cNvPr id="34" name="Text Box 22"/>
          <p:cNvSpPr txBox="1">
            <a:spLocks noChangeArrowheads="1"/>
          </p:cNvSpPr>
          <p:nvPr>
            <p:custDataLst>
              <p:tags r:id="rId12"/>
            </p:custDataLst>
          </p:nvPr>
        </p:nvSpPr>
        <p:spPr bwMode="auto">
          <a:xfrm>
            <a:off x="6850829" y="4757011"/>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dirty="0" smtClean="0">
                <a:solidFill>
                  <a:srgbClr val="EA8B00"/>
                </a:solidFill>
                <a:latin typeface="Cambria" pitchFamily="18" charset="0"/>
              </a:rPr>
              <a:t>2</a:t>
            </a:r>
            <a:endParaRPr lang="en-US" sz="1000" b="1" dirty="0">
              <a:solidFill>
                <a:srgbClr val="EA8B00"/>
              </a:solidFill>
              <a:latin typeface="Courier New" pitchFamily="49" charset="0"/>
              <a:cs typeface="Courier New" pitchFamily="49" charset="0"/>
            </a:endParaRPr>
          </a:p>
        </p:txBody>
      </p:sp>
      <p:sp>
        <p:nvSpPr>
          <p:cNvPr id="35" name="Text Box 22"/>
          <p:cNvSpPr txBox="1">
            <a:spLocks noChangeArrowheads="1"/>
          </p:cNvSpPr>
          <p:nvPr>
            <p:custDataLst>
              <p:tags r:id="rId13"/>
            </p:custDataLst>
          </p:nvPr>
        </p:nvSpPr>
        <p:spPr bwMode="auto">
          <a:xfrm>
            <a:off x="7344753" y="4239201"/>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dirty="0" smtClean="0">
                <a:solidFill>
                  <a:srgbClr val="EA8B00"/>
                </a:solidFill>
                <a:latin typeface="Cambria" pitchFamily="18" charset="0"/>
              </a:rPr>
              <a:t>1</a:t>
            </a:r>
            <a:endParaRPr lang="en-US" sz="1000" b="1" dirty="0">
              <a:solidFill>
                <a:srgbClr val="EA8B00"/>
              </a:solidFill>
              <a:latin typeface="Courier New" pitchFamily="49" charset="0"/>
              <a:cs typeface="Courier New" pitchFamily="49" charset="0"/>
            </a:endParaRPr>
          </a:p>
        </p:txBody>
      </p:sp>
      <p:sp>
        <p:nvSpPr>
          <p:cNvPr id="36" name="Text Box 22"/>
          <p:cNvSpPr txBox="1">
            <a:spLocks noChangeArrowheads="1"/>
          </p:cNvSpPr>
          <p:nvPr>
            <p:custDataLst>
              <p:tags r:id="rId14"/>
            </p:custDataLst>
          </p:nvPr>
        </p:nvSpPr>
        <p:spPr bwMode="auto">
          <a:xfrm>
            <a:off x="7391601" y="4844256"/>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dirty="0" smtClean="0">
                <a:solidFill>
                  <a:srgbClr val="EA8B00"/>
                </a:solidFill>
                <a:latin typeface="Cambria" pitchFamily="18" charset="0"/>
              </a:rPr>
              <a:t>1</a:t>
            </a:r>
            <a:endParaRPr lang="en-US" sz="1000" b="1" dirty="0">
              <a:solidFill>
                <a:srgbClr val="EA8B00"/>
              </a:solidFill>
              <a:latin typeface="Courier New" pitchFamily="49" charset="0"/>
              <a:cs typeface="Courier New" pitchFamily="49" charset="0"/>
            </a:endParaRPr>
          </a:p>
        </p:txBody>
      </p:sp>
      <p:sp>
        <p:nvSpPr>
          <p:cNvPr id="37" name="Text Box 22"/>
          <p:cNvSpPr txBox="1">
            <a:spLocks noChangeArrowheads="1"/>
          </p:cNvSpPr>
          <p:nvPr>
            <p:custDataLst>
              <p:tags r:id="rId15"/>
            </p:custDataLst>
          </p:nvPr>
        </p:nvSpPr>
        <p:spPr bwMode="auto">
          <a:xfrm>
            <a:off x="7418942" y="5412155"/>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dirty="0" smtClean="0">
                <a:solidFill>
                  <a:srgbClr val="EA8B00"/>
                </a:solidFill>
                <a:latin typeface="Cambria" pitchFamily="18" charset="0"/>
              </a:rPr>
              <a:t>1</a:t>
            </a:r>
            <a:endParaRPr lang="en-US" sz="1000" b="1" dirty="0">
              <a:solidFill>
                <a:srgbClr val="EA8B00"/>
              </a:solidFill>
              <a:latin typeface="Courier New" pitchFamily="49" charset="0"/>
              <a:cs typeface="Courier New" pitchFamily="49" charset="0"/>
            </a:endParaRPr>
          </a:p>
        </p:txBody>
      </p:sp>
      <p:sp>
        <p:nvSpPr>
          <p:cNvPr id="38" name="Text Box 22"/>
          <p:cNvSpPr txBox="1">
            <a:spLocks noChangeArrowheads="1"/>
          </p:cNvSpPr>
          <p:nvPr>
            <p:custDataLst>
              <p:tags r:id="rId16"/>
            </p:custDataLst>
          </p:nvPr>
        </p:nvSpPr>
        <p:spPr bwMode="auto">
          <a:xfrm>
            <a:off x="7009244" y="5883201"/>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dirty="0" smtClean="0">
                <a:solidFill>
                  <a:srgbClr val="EA8B00"/>
                </a:solidFill>
                <a:latin typeface="Cambria" pitchFamily="18" charset="0"/>
              </a:rPr>
              <a:t>1</a:t>
            </a:r>
            <a:endParaRPr lang="en-US" sz="1000" b="1" dirty="0">
              <a:solidFill>
                <a:srgbClr val="EA8B00"/>
              </a:solidFill>
              <a:latin typeface="Courier New" pitchFamily="49" charset="0"/>
              <a:cs typeface="Courier New" pitchFamily="49" charset="0"/>
            </a:endParaRPr>
          </a:p>
        </p:txBody>
      </p:sp>
      <p:sp>
        <p:nvSpPr>
          <p:cNvPr id="39" name="Text Box 22"/>
          <p:cNvSpPr txBox="1">
            <a:spLocks noChangeArrowheads="1"/>
          </p:cNvSpPr>
          <p:nvPr>
            <p:custDataLst>
              <p:tags r:id="rId17"/>
            </p:custDataLst>
          </p:nvPr>
        </p:nvSpPr>
        <p:spPr bwMode="auto">
          <a:xfrm>
            <a:off x="6715702" y="5436493"/>
            <a:ext cx="180478" cy="2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dirty="0" smtClean="0">
                <a:solidFill>
                  <a:srgbClr val="EA8B00"/>
                </a:solidFill>
                <a:latin typeface="Cambria" pitchFamily="18" charset="0"/>
              </a:rPr>
              <a:t>2</a:t>
            </a:r>
            <a:endParaRPr lang="en-US" sz="1000" b="1" dirty="0">
              <a:solidFill>
                <a:srgbClr val="EA8B00"/>
              </a:solidFill>
              <a:latin typeface="Courier New" pitchFamily="49" charset="0"/>
              <a:cs typeface="Courier New" pitchFamily="49" charset="0"/>
            </a:endParaRPr>
          </a:p>
        </p:txBody>
      </p:sp>
      <p:sp>
        <p:nvSpPr>
          <p:cNvPr id="40" name="Text Box 22"/>
          <p:cNvSpPr txBox="1">
            <a:spLocks noChangeArrowheads="1"/>
          </p:cNvSpPr>
          <p:nvPr>
            <p:custDataLst>
              <p:tags r:id="rId18"/>
            </p:custDataLst>
          </p:nvPr>
        </p:nvSpPr>
        <p:spPr bwMode="auto">
          <a:xfrm>
            <a:off x="4517872" y="5249402"/>
            <a:ext cx="137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smtClean="0">
                <a:latin typeface="Cambria" pitchFamily="18" charset="0"/>
              </a:rPr>
              <a:t>The numbers show the value of </a:t>
            </a:r>
            <a:r>
              <a:rPr lang="en-US" sz="1000" b="1" dirty="0" smtClean="0">
                <a:latin typeface="Cambria" pitchFamily="18" charset="0"/>
              </a:rPr>
              <a:t>N</a:t>
            </a:r>
            <a:r>
              <a:rPr lang="en-US" sz="1000" dirty="0" smtClean="0">
                <a:latin typeface="Cambria" pitchFamily="18" charset="0"/>
              </a:rPr>
              <a:t> for each call ...</a:t>
            </a:r>
            <a:endParaRPr lang="en-US" sz="1000" dirty="0">
              <a:latin typeface="Courier New" pitchFamily="49" charset="0"/>
              <a:cs typeface="Courier New" pitchFamily="49" charset="0"/>
            </a:endParaRPr>
          </a:p>
        </p:txBody>
      </p:sp>
      <p:sp>
        <p:nvSpPr>
          <p:cNvPr id="41" name="Rounded Rectangle 40"/>
          <p:cNvSpPr/>
          <p:nvPr/>
        </p:nvSpPr>
        <p:spPr bwMode="auto">
          <a:xfrm>
            <a:off x="3124200" y="233074"/>
            <a:ext cx="5181600" cy="685800"/>
          </a:xfrm>
          <a:prstGeom prst="roundRect">
            <a:avLst/>
          </a:prstGeom>
          <a:solidFill>
            <a:schemeClr val="bg1">
              <a:lumMod val="95000"/>
            </a:schemeClr>
          </a:solidFill>
          <a:ln w="3175" cap="flat" cmpd="sng" algn="ctr">
            <a:solidFill>
              <a:srgbClr val="DA74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4" name="Rounded Rectangle 43"/>
          <p:cNvSpPr/>
          <p:nvPr/>
        </p:nvSpPr>
        <p:spPr bwMode="auto">
          <a:xfrm>
            <a:off x="3124200" y="942783"/>
            <a:ext cx="5181600" cy="685800"/>
          </a:xfrm>
          <a:prstGeom prst="roundRect">
            <a:avLst/>
          </a:prstGeom>
          <a:solidFill>
            <a:schemeClr val="bg1">
              <a:lumMod val="95000"/>
            </a:schemeClr>
          </a:solidFill>
          <a:ln w="3175" cap="flat" cmpd="sng" algn="ctr">
            <a:solidFill>
              <a:srgbClr val="DA74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5" name="Rounded Rectangle 44"/>
          <p:cNvSpPr/>
          <p:nvPr/>
        </p:nvSpPr>
        <p:spPr bwMode="auto">
          <a:xfrm>
            <a:off x="3124200" y="2362200"/>
            <a:ext cx="5181600" cy="685800"/>
          </a:xfrm>
          <a:prstGeom prst="roundRect">
            <a:avLst/>
          </a:prstGeom>
          <a:solidFill>
            <a:schemeClr val="bg1">
              <a:lumMod val="95000"/>
            </a:schemeClr>
          </a:solidFill>
          <a:ln w="3175" cap="flat" cmpd="sng" algn="ctr">
            <a:solidFill>
              <a:srgbClr val="DA74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6" name="Rounded Rectangle 45"/>
          <p:cNvSpPr/>
          <p:nvPr/>
        </p:nvSpPr>
        <p:spPr bwMode="auto">
          <a:xfrm>
            <a:off x="3124200" y="1652492"/>
            <a:ext cx="5181600" cy="685800"/>
          </a:xfrm>
          <a:prstGeom prst="roundRect">
            <a:avLst/>
          </a:prstGeom>
          <a:solidFill>
            <a:schemeClr val="bg1">
              <a:lumMod val="95000"/>
            </a:schemeClr>
          </a:solidFill>
          <a:ln w="3175" cap="flat" cmpd="sng" algn="ctr">
            <a:solidFill>
              <a:srgbClr val="DA74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3" name="Rectangle 42"/>
          <p:cNvSpPr/>
          <p:nvPr/>
        </p:nvSpPr>
        <p:spPr>
          <a:xfrm>
            <a:off x="914400" y="345141"/>
            <a:ext cx="2028119" cy="461665"/>
          </a:xfrm>
          <a:prstGeom prst="rect">
            <a:avLst/>
          </a:prstGeom>
        </p:spPr>
        <p:txBody>
          <a:bodyPr wrap="none">
            <a:spAutoFit/>
          </a:bodyPr>
          <a:lstStyle/>
          <a:p>
            <a:r>
              <a:rPr lang="en-US" b="1" dirty="0" smtClean="0">
                <a:latin typeface="Courier New" panose="02070309020205020404" pitchFamily="49" charset="0"/>
                <a:cs typeface="Courier New" panose="02070309020205020404" pitchFamily="49" charset="0"/>
              </a:rPr>
              <a:t>levels = 4</a:t>
            </a:r>
            <a:endParaRPr lang="en-US" dirty="0"/>
          </a:p>
        </p:txBody>
      </p:sp>
      <p:sp>
        <p:nvSpPr>
          <p:cNvPr id="48" name="Rectangle 47"/>
          <p:cNvSpPr/>
          <p:nvPr/>
        </p:nvSpPr>
        <p:spPr>
          <a:xfrm>
            <a:off x="914399" y="1051905"/>
            <a:ext cx="2028119" cy="461665"/>
          </a:xfrm>
          <a:prstGeom prst="rect">
            <a:avLst/>
          </a:prstGeom>
        </p:spPr>
        <p:txBody>
          <a:bodyPr wrap="none">
            <a:spAutoFit/>
          </a:bodyPr>
          <a:lstStyle/>
          <a:p>
            <a:r>
              <a:rPr lang="en-US" b="1" dirty="0" smtClean="0">
                <a:latin typeface="Courier New" panose="02070309020205020404" pitchFamily="49" charset="0"/>
                <a:cs typeface="Courier New" panose="02070309020205020404" pitchFamily="49" charset="0"/>
              </a:rPr>
              <a:t>levels = 3</a:t>
            </a:r>
            <a:endParaRPr lang="en-US" dirty="0"/>
          </a:p>
        </p:txBody>
      </p:sp>
      <p:sp>
        <p:nvSpPr>
          <p:cNvPr id="49" name="Rectangle 48"/>
          <p:cNvSpPr/>
          <p:nvPr/>
        </p:nvSpPr>
        <p:spPr>
          <a:xfrm>
            <a:off x="914398" y="1741045"/>
            <a:ext cx="2028119" cy="461665"/>
          </a:xfrm>
          <a:prstGeom prst="rect">
            <a:avLst/>
          </a:prstGeom>
        </p:spPr>
        <p:txBody>
          <a:bodyPr wrap="none">
            <a:spAutoFit/>
          </a:bodyPr>
          <a:lstStyle/>
          <a:p>
            <a:r>
              <a:rPr lang="en-US" b="1" dirty="0" smtClean="0">
                <a:latin typeface="Courier New" panose="02070309020205020404" pitchFamily="49" charset="0"/>
                <a:cs typeface="Courier New" panose="02070309020205020404" pitchFamily="49" charset="0"/>
              </a:rPr>
              <a:t>levels = 2</a:t>
            </a:r>
            <a:endParaRPr lang="en-US" dirty="0"/>
          </a:p>
        </p:txBody>
      </p:sp>
      <p:sp>
        <p:nvSpPr>
          <p:cNvPr id="50" name="Rectangle 49"/>
          <p:cNvSpPr/>
          <p:nvPr/>
        </p:nvSpPr>
        <p:spPr>
          <a:xfrm>
            <a:off x="914398" y="2460010"/>
            <a:ext cx="2028119" cy="461665"/>
          </a:xfrm>
          <a:prstGeom prst="rect">
            <a:avLst/>
          </a:prstGeom>
        </p:spPr>
        <p:txBody>
          <a:bodyPr wrap="none">
            <a:spAutoFit/>
          </a:bodyPr>
          <a:lstStyle/>
          <a:p>
            <a:r>
              <a:rPr lang="en-US" b="1" dirty="0" smtClean="0">
                <a:latin typeface="Courier New" panose="02070309020205020404" pitchFamily="49" charset="0"/>
                <a:cs typeface="Courier New" panose="02070309020205020404" pitchFamily="49" charset="0"/>
              </a:rPr>
              <a:t>levels = 1</a:t>
            </a:r>
            <a:endParaRPr lang="en-US" dirty="0"/>
          </a:p>
        </p:txBody>
      </p:sp>
      <p:sp>
        <p:nvSpPr>
          <p:cNvPr id="51" name="TextBox 50"/>
          <p:cNvSpPr txBox="1"/>
          <p:nvPr/>
        </p:nvSpPr>
        <p:spPr>
          <a:xfrm>
            <a:off x="0" y="16493"/>
            <a:ext cx="979755" cy="400110"/>
          </a:xfrm>
          <a:prstGeom prst="rect">
            <a:avLst/>
          </a:prstGeom>
          <a:solidFill>
            <a:srgbClr val="FAEFD2"/>
          </a:solidFill>
        </p:spPr>
        <p:txBody>
          <a:bodyPr wrap="none" rtlCol="0">
            <a:spAutoFit/>
          </a:bodyPr>
          <a:lstStyle/>
          <a:p>
            <a:r>
              <a:rPr lang="en-US" sz="2000" dirty="0" smtClean="0">
                <a:latin typeface="Roboto light" pitchFamily="2" charset="0"/>
                <a:ea typeface="Roboto light" pitchFamily="2" charset="0"/>
              </a:rPr>
              <a:t>STACK</a:t>
            </a:r>
            <a:endParaRPr lang="en-US" sz="2000" dirty="0">
              <a:latin typeface="Roboto light" pitchFamily="2" charset="0"/>
              <a:ea typeface="Roboto light" pitchFamily="2" charset="0"/>
            </a:endParaRPr>
          </a:p>
        </p:txBody>
      </p:sp>
      <p:sp>
        <p:nvSpPr>
          <p:cNvPr id="52" name="Right Brace 51"/>
          <p:cNvSpPr/>
          <p:nvPr/>
        </p:nvSpPr>
        <p:spPr bwMode="auto">
          <a:xfrm>
            <a:off x="8458200" y="115661"/>
            <a:ext cx="391180" cy="3084739"/>
          </a:xfrm>
          <a:prstGeom prst="rightBrace">
            <a:avLst>
              <a:gd name="adj1" fmla="val 71510"/>
              <a:gd name="adj2" fmla="val 50000"/>
            </a:avLst>
          </a:prstGeom>
          <a:noFill/>
          <a:ln w="381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3" name="Freeform 52"/>
          <p:cNvSpPr/>
          <p:nvPr/>
        </p:nvSpPr>
        <p:spPr bwMode="auto">
          <a:xfrm>
            <a:off x="7587049" y="1692876"/>
            <a:ext cx="1408670" cy="3694670"/>
          </a:xfrm>
          <a:custGeom>
            <a:avLst/>
            <a:gdLst>
              <a:gd name="connsiteX0" fmla="*/ 1359243 w 1408670"/>
              <a:gd name="connsiteY0" fmla="*/ 0 h 3694670"/>
              <a:gd name="connsiteX1" fmla="*/ 1396313 w 1408670"/>
              <a:gd name="connsiteY1" fmla="*/ 98854 h 3694670"/>
              <a:gd name="connsiteX2" fmla="*/ 1408670 w 1408670"/>
              <a:gd name="connsiteY2" fmla="*/ 148281 h 3694670"/>
              <a:gd name="connsiteX3" fmla="*/ 1396313 w 1408670"/>
              <a:gd name="connsiteY3" fmla="*/ 605481 h 3694670"/>
              <a:gd name="connsiteX4" fmla="*/ 1371600 w 1408670"/>
              <a:gd name="connsiteY4" fmla="*/ 753762 h 3694670"/>
              <a:gd name="connsiteX5" fmla="*/ 1359243 w 1408670"/>
              <a:gd name="connsiteY5" fmla="*/ 827902 h 3694670"/>
              <a:gd name="connsiteX6" fmla="*/ 1346886 w 1408670"/>
              <a:gd name="connsiteY6" fmla="*/ 926756 h 3694670"/>
              <a:gd name="connsiteX7" fmla="*/ 1334529 w 1408670"/>
              <a:gd name="connsiteY7" fmla="*/ 1075038 h 3694670"/>
              <a:gd name="connsiteX8" fmla="*/ 1322173 w 1408670"/>
              <a:gd name="connsiteY8" fmla="*/ 1112108 h 3694670"/>
              <a:gd name="connsiteX9" fmla="*/ 1309816 w 1408670"/>
              <a:gd name="connsiteY9" fmla="*/ 1161535 h 3694670"/>
              <a:gd name="connsiteX10" fmla="*/ 1297459 w 1408670"/>
              <a:gd name="connsiteY10" fmla="*/ 1223319 h 3694670"/>
              <a:gd name="connsiteX11" fmla="*/ 1272746 w 1408670"/>
              <a:gd name="connsiteY11" fmla="*/ 1322173 h 3694670"/>
              <a:gd name="connsiteX12" fmla="*/ 1260389 w 1408670"/>
              <a:gd name="connsiteY12" fmla="*/ 1383956 h 3694670"/>
              <a:gd name="connsiteX13" fmla="*/ 1248032 w 1408670"/>
              <a:gd name="connsiteY13" fmla="*/ 1421027 h 3694670"/>
              <a:gd name="connsiteX14" fmla="*/ 1235675 w 1408670"/>
              <a:gd name="connsiteY14" fmla="*/ 1470454 h 3694670"/>
              <a:gd name="connsiteX15" fmla="*/ 1198605 w 1408670"/>
              <a:gd name="connsiteY15" fmla="*/ 1581665 h 3694670"/>
              <a:gd name="connsiteX16" fmla="*/ 1186248 w 1408670"/>
              <a:gd name="connsiteY16" fmla="*/ 1618735 h 3694670"/>
              <a:gd name="connsiteX17" fmla="*/ 1173892 w 1408670"/>
              <a:gd name="connsiteY17" fmla="*/ 1680519 h 3694670"/>
              <a:gd name="connsiteX18" fmla="*/ 1161535 w 1408670"/>
              <a:gd name="connsiteY18" fmla="*/ 1717589 h 3694670"/>
              <a:gd name="connsiteX19" fmla="*/ 1149178 w 1408670"/>
              <a:gd name="connsiteY19" fmla="*/ 1779373 h 3694670"/>
              <a:gd name="connsiteX20" fmla="*/ 1136821 w 1408670"/>
              <a:gd name="connsiteY20" fmla="*/ 1816443 h 3694670"/>
              <a:gd name="connsiteX21" fmla="*/ 1112108 w 1408670"/>
              <a:gd name="connsiteY21" fmla="*/ 1915297 h 3694670"/>
              <a:gd name="connsiteX22" fmla="*/ 1087394 w 1408670"/>
              <a:gd name="connsiteY22" fmla="*/ 1989438 h 3694670"/>
              <a:gd name="connsiteX23" fmla="*/ 1075037 w 1408670"/>
              <a:gd name="connsiteY23" fmla="*/ 2051221 h 3694670"/>
              <a:gd name="connsiteX24" fmla="*/ 1050324 w 1408670"/>
              <a:gd name="connsiteY24" fmla="*/ 2088292 h 3694670"/>
              <a:gd name="connsiteX25" fmla="*/ 1025610 w 1408670"/>
              <a:gd name="connsiteY25" fmla="*/ 2162432 h 3694670"/>
              <a:gd name="connsiteX26" fmla="*/ 1013254 w 1408670"/>
              <a:gd name="connsiteY26" fmla="*/ 2199502 h 3694670"/>
              <a:gd name="connsiteX27" fmla="*/ 1000897 w 1408670"/>
              <a:gd name="connsiteY27" fmla="*/ 2261286 h 3694670"/>
              <a:gd name="connsiteX28" fmla="*/ 976183 w 1408670"/>
              <a:gd name="connsiteY28" fmla="*/ 2360140 h 3694670"/>
              <a:gd name="connsiteX29" fmla="*/ 939113 w 1408670"/>
              <a:gd name="connsiteY29" fmla="*/ 2471351 h 3694670"/>
              <a:gd name="connsiteX30" fmla="*/ 914400 w 1408670"/>
              <a:gd name="connsiteY30" fmla="*/ 2545492 h 3694670"/>
              <a:gd name="connsiteX31" fmla="*/ 902043 w 1408670"/>
              <a:gd name="connsiteY31" fmla="*/ 2582562 h 3694670"/>
              <a:gd name="connsiteX32" fmla="*/ 877329 w 1408670"/>
              <a:gd name="connsiteY32" fmla="*/ 2619632 h 3694670"/>
              <a:gd name="connsiteX33" fmla="*/ 852616 w 1408670"/>
              <a:gd name="connsiteY33" fmla="*/ 2706129 h 3694670"/>
              <a:gd name="connsiteX34" fmla="*/ 827902 w 1408670"/>
              <a:gd name="connsiteY34" fmla="*/ 2780270 h 3694670"/>
              <a:gd name="connsiteX35" fmla="*/ 803189 w 1408670"/>
              <a:gd name="connsiteY35" fmla="*/ 2854410 h 3694670"/>
              <a:gd name="connsiteX36" fmla="*/ 778475 w 1408670"/>
              <a:gd name="connsiteY36" fmla="*/ 2891481 h 3694670"/>
              <a:gd name="connsiteX37" fmla="*/ 729048 w 1408670"/>
              <a:gd name="connsiteY37" fmla="*/ 3039762 h 3694670"/>
              <a:gd name="connsiteX38" fmla="*/ 704335 w 1408670"/>
              <a:gd name="connsiteY38" fmla="*/ 3113902 h 3694670"/>
              <a:gd name="connsiteX39" fmla="*/ 679621 w 1408670"/>
              <a:gd name="connsiteY39" fmla="*/ 3150973 h 3694670"/>
              <a:gd name="connsiteX40" fmla="*/ 617837 w 1408670"/>
              <a:gd name="connsiteY40" fmla="*/ 3249827 h 3694670"/>
              <a:gd name="connsiteX41" fmla="*/ 605481 w 1408670"/>
              <a:gd name="connsiteY41" fmla="*/ 3299254 h 3694670"/>
              <a:gd name="connsiteX42" fmla="*/ 543697 w 1408670"/>
              <a:gd name="connsiteY42" fmla="*/ 3373394 h 3694670"/>
              <a:gd name="connsiteX43" fmla="*/ 494270 w 1408670"/>
              <a:gd name="connsiteY43" fmla="*/ 3447535 h 3694670"/>
              <a:gd name="connsiteX44" fmla="*/ 420129 w 1408670"/>
              <a:gd name="connsiteY44" fmla="*/ 3521675 h 3694670"/>
              <a:gd name="connsiteX45" fmla="*/ 383059 w 1408670"/>
              <a:gd name="connsiteY45" fmla="*/ 3534032 h 3694670"/>
              <a:gd name="connsiteX46" fmla="*/ 308919 w 1408670"/>
              <a:gd name="connsiteY46" fmla="*/ 3583459 h 3694670"/>
              <a:gd name="connsiteX47" fmla="*/ 234778 w 1408670"/>
              <a:gd name="connsiteY47" fmla="*/ 3608173 h 3694670"/>
              <a:gd name="connsiteX48" fmla="*/ 197708 w 1408670"/>
              <a:gd name="connsiteY48" fmla="*/ 3632886 h 3694670"/>
              <a:gd name="connsiteX49" fmla="*/ 123567 w 1408670"/>
              <a:gd name="connsiteY49" fmla="*/ 3657600 h 3694670"/>
              <a:gd name="connsiteX50" fmla="*/ 86497 w 1408670"/>
              <a:gd name="connsiteY50" fmla="*/ 3669956 h 3694670"/>
              <a:gd name="connsiteX51" fmla="*/ 37070 w 1408670"/>
              <a:gd name="connsiteY51" fmla="*/ 3682313 h 3694670"/>
              <a:gd name="connsiteX52" fmla="*/ 0 w 1408670"/>
              <a:gd name="connsiteY52" fmla="*/ 3694670 h 369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408670" h="3694670">
                <a:moveTo>
                  <a:pt x="1359243" y="0"/>
                </a:moveTo>
                <a:cubicBezTo>
                  <a:pt x="1372300" y="32644"/>
                  <a:pt x="1386627" y="64954"/>
                  <a:pt x="1396313" y="98854"/>
                </a:cubicBezTo>
                <a:cubicBezTo>
                  <a:pt x="1400979" y="115183"/>
                  <a:pt x="1404551" y="131805"/>
                  <a:pt x="1408670" y="148281"/>
                </a:cubicBezTo>
                <a:cubicBezTo>
                  <a:pt x="1404551" y="300681"/>
                  <a:pt x="1403082" y="453176"/>
                  <a:pt x="1396313" y="605481"/>
                </a:cubicBezTo>
                <a:cubicBezTo>
                  <a:pt x="1391553" y="712568"/>
                  <a:pt x="1387047" y="676526"/>
                  <a:pt x="1371600" y="753762"/>
                </a:cubicBezTo>
                <a:cubicBezTo>
                  <a:pt x="1366687" y="778330"/>
                  <a:pt x="1362786" y="803100"/>
                  <a:pt x="1359243" y="827902"/>
                </a:cubicBezTo>
                <a:cubicBezTo>
                  <a:pt x="1354547" y="860776"/>
                  <a:pt x="1350190" y="893713"/>
                  <a:pt x="1346886" y="926756"/>
                </a:cubicBezTo>
                <a:cubicBezTo>
                  <a:pt x="1341951" y="976109"/>
                  <a:pt x="1341084" y="1025874"/>
                  <a:pt x="1334529" y="1075038"/>
                </a:cubicBezTo>
                <a:cubicBezTo>
                  <a:pt x="1332808" y="1087949"/>
                  <a:pt x="1325751" y="1099584"/>
                  <a:pt x="1322173" y="1112108"/>
                </a:cubicBezTo>
                <a:cubicBezTo>
                  <a:pt x="1317508" y="1128437"/>
                  <a:pt x="1313500" y="1144957"/>
                  <a:pt x="1309816" y="1161535"/>
                </a:cubicBezTo>
                <a:cubicBezTo>
                  <a:pt x="1305260" y="1182037"/>
                  <a:pt x="1302182" y="1202854"/>
                  <a:pt x="1297459" y="1223319"/>
                </a:cubicBezTo>
                <a:cubicBezTo>
                  <a:pt x="1289822" y="1256415"/>
                  <a:pt x="1279407" y="1288867"/>
                  <a:pt x="1272746" y="1322173"/>
                </a:cubicBezTo>
                <a:cubicBezTo>
                  <a:pt x="1268627" y="1342767"/>
                  <a:pt x="1265483" y="1363581"/>
                  <a:pt x="1260389" y="1383956"/>
                </a:cubicBezTo>
                <a:cubicBezTo>
                  <a:pt x="1257230" y="1396593"/>
                  <a:pt x="1251610" y="1408503"/>
                  <a:pt x="1248032" y="1421027"/>
                </a:cubicBezTo>
                <a:cubicBezTo>
                  <a:pt x="1243366" y="1437356"/>
                  <a:pt x="1240555" y="1454187"/>
                  <a:pt x="1235675" y="1470454"/>
                </a:cubicBezTo>
                <a:cubicBezTo>
                  <a:pt x="1235673" y="1470461"/>
                  <a:pt x="1204784" y="1563127"/>
                  <a:pt x="1198605" y="1581665"/>
                </a:cubicBezTo>
                <a:cubicBezTo>
                  <a:pt x="1194486" y="1594022"/>
                  <a:pt x="1188802" y="1605963"/>
                  <a:pt x="1186248" y="1618735"/>
                </a:cubicBezTo>
                <a:cubicBezTo>
                  <a:pt x="1182129" y="1639330"/>
                  <a:pt x="1178986" y="1660144"/>
                  <a:pt x="1173892" y="1680519"/>
                </a:cubicBezTo>
                <a:cubicBezTo>
                  <a:pt x="1170733" y="1693155"/>
                  <a:pt x="1164694" y="1704953"/>
                  <a:pt x="1161535" y="1717589"/>
                </a:cubicBezTo>
                <a:cubicBezTo>
                  <a:pt x="1156441" y="1737964"/>
                  <a:pt x="1154272" y="1758998"/>
                  <a:pt x="1149178" y="1779373"/>
                </a:cubicBezTo>
                <a:cubicBezTo>
                  <a:pt x="1146019" y="1792009"/>
                  <a:pt x="1140248" y="1803877"/>
                  <a:pt x="1136821" y="1816443"/>
                </a:cubicBezTo>
                <a:cubicBezTo>
                  <a:pt x="1127884" y="1849212"/>
                  <a:pt x="1122849" y="1883075"/>
                  <a:pt x="1112108" y="1915297"/>
                </a:cubicBezTo>
                <a:cubicBezTo>
                  <a:pt x="1103870" y="1940011"/>
                  <a:pt x="1092503" y="1963893"/>
                  <a:pt x="1087394" y="1989438"/>
                </a:cubicBezTo>
                <a:cubicBezTo>
                  <a:pt x="1083275" y="2010032"/>
                  <a:pt x="1082411" y="2031556"/>
                  <a:pt x="1075037" y="2051221"/>
                </a:cubicBezTo>
                <a:cubicBezTo>
                  <a:pt x="1069822" y="2065127"/>
                  <a:pt x="1056356" y="2074721"/>
                  <a:pt x="1050324" y="2088292"/>
                </a:cubicBezTo>
                <a:cubicBezTo>
                  <a:pt x="1039744" y="2112097"/>
                  <a:pt x="1033848" y="2137719"/>
                  <a:pt x="1025610" y="2162432"/>
                </a:cubicBezTo>
                <a:cubicBezTo>
                  <a:pt x="1021491" y="2174789"/>
                  <a:pt x="1015808" y="2186730"/>
                  <a:pt x="1013254" y="2199502"/>
                </a:cubicBezTo>
                <a:cubicBezTo>
                  <a:pt x="1009135" y="2220097"/>
                  <a:pt x="1005620" y="2240821"/>
                  <a:pt x="1000897" y="2261286"/>
                </a:cubicBezTo>
                <a:cubicBezTo>
                  <a:pt x="993259" y="2294382"/>
                  <a:pt x="986924" y="2327917"/>
                  <a:pt x="976183" y="2360140"/>
                </a:cubicBezTo>
                <a:lnTo>
                  <a:pt x="939113" y="2471351"/>
                </a:lnTo>
                <a:lnTo>
                  <a:pt x="914400" y="2545492"/>
                </a:lnTo>
                <a:cubicBezTo>
                  <a:pt x="910281" y="2557849"/>
                  <a:pt x="909268" y="2571725"/>
                  <a:pt x="902043" y="2582562"/>
                </a:cubicBezTo>
                <a:lnTo>
                  <a:pt x="877329" y="2619632"/>
                </a:lnTo>
                <a:cubicBezTo>
                  <a:pt x="835788" y="2744261"/>
                  <a:pt x="899183" y="2550908"/>
                  <a:pt x="852616" y="2706129"/>
                </a:cubicBezTo>
                <a:cubicBezTo>
                  <a:pt x="845130" y="2731081"/>
                  <a:pt x="836140" y="2755556"/>
                  <a:pt x="827902" y="2780270"/>
                </a:cubicBezTo>
                <a:cubicBezTo>
                  <a:pt x="827900" y="2780275"/>
                  <a:pt x="803192" y="2854406"/>
                  <a:pt x="803189" y="2854410"/>
                </a:cubicBezTo>
                <a:lnTo>
                  <a:pt x="778475" y="2891481"/>
                </a:lnTo>
                <a:lnTo>
                  <a:pt x="729048" y="3039762"/>
                </a:lnTo>
                <a:cubicBezTo>
                  <a:pt x="729046" y="3039767"/>
                  <a:pt x="704338" y="3113898"/>
                  <a:pt x="704335" y="3113902"/>
                </a:cubicBezTo>
                <a:lnTo>
                  <a:pt x="679621" y="3150973"/>
                </a:lnTo>
                <a:cubicBezTo>
                  <a:pt x="650212" y="3239202"/>
                  <a:pt x="676583" y="3210663"/>
                  <a:pt x="617837" y="3249827"/>
                </a:cubicBezTo>
                <a:cubicBezTo>
                  <a:pt x="613718" y="3266303"/>
                  <a:pt x="612171" y="3283644"/>
                  <a:pt x="605481" y="3299254"/>
                </a:cubicBezTo>
                <a:cubicBezTo>
                  <a:pt x="587419" y="3341400"/>
                  <a:pt x="572035" y="3336959"/>
                  <a:pt x="543697" y="3373394"/>
                </a:cubicBezTo>
                <a:cubicBezTo>
                  <a:pt x="525462" y="3396839"/>
                  <a:pt x="515273" y="3426533"/>
                  <a:pt x="494270" y="3447535"/>
                </a:cubicBezTo>
                <a:cubicBezTo>
                  <a:pt x="469556" y="3472248"/>
                  <a:pt x="453286" y="3510623"/>
                  <a:pt x="420129" y="3521675"/>
                </a:cubicBezTo>
                <a:cubicBezTo>
                  <a:pt x="407772" y="3525794"/>
                  <a:pt x="394445" y="3527706"/>
                  <a:pt x="383059" y="3534032"/>
                </a:cubicBezTo>
                <a:cubicBezTo>
                  <a:pt x="357095" y="3548457"/>
                  <a:pt x="337097" y="3574066"/>
                  <a:pt x="308919" y="3583459"/>
                </a:cubicBezTo>
                <a:cubicBezTo>
                  <a:pt x="284205" y="3591697"/>
                  <a:pt x="256453" y="3593723"/>
                  <a:pt x="234778" y="3608173"/>
                </a:cubicBezTo>
                <a:cubicBezTo>
                  <a:pt x="222421" y="3616411"/>
                  <a:pt x="211279" y="3626855"/>
                  <a:pt x="197708" y="3632886"/>
                </a:cubicBezTo>
                <a:cubicBezTo>
                  <a:pt x="173903" y="3643466"/>
                  <a:pt x="148281" y="3649362"/>
                  <a:pt x="123567" y="3657600"/>
                </a:cubicBezTo>
                <a:cubicBezTo>
                  <a:pt x="111210" y="3661719"/>
                  <a:pt x="99133" y="3666797"/>
                  <a:pt x="86497" y="3669956"/>
                </a:cubicBezTo>
                <a:cubicBezTo>
                  <a:pt x="70021" y="3674075"/>
                  <a:pt x="53399" y="3677647"/>
                  <a:pt x="37070" y="3682313"/>
                </a:cubicBezTo>
                <a:cubicBezTo>
                  <a:pt x="24546" y="3685891"/>
                  <a:pt x="0" y="3694670"/>
                  <a:pt x="0" y="3694670"/>
                </a:cubicBezTo>
              </a:path>
            </a:pathLst>
          </a:custGeom>
          <a:noFill/>
          <a:ln w="38100" cap="flat" cmpd="sng" algn="ctr">
            <a:solidFill>
              <a:schemeClr val="bg1">
                <a:lumMod val="50000"/>
              </a:schemeClr>
            </a:solidFill>
            <a:prstDash val="solid"/>
            <a:round/>
            <a:headEnd type="none" w="med" len="med"/>
            <a:tailEnd type="arrow"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4" name="Rectangle 53"/>
          <p:cNvSpPr/>
          <p:nvPr/>
        </p:nvSpPr>
        <p:spPr>
          <a:xfrm>
            <a:off x="3555362" y="2561290"/>
            <a:ext cx="1883849" cy="461665"/>
          </a:xfrm>
          <a:prstGeom prst="rect">
            <a:avLst/>
          </a:prstGeom>
        </p:spPr>
        <p:txBody>
          <a:bodyPr wrap="none">
            <a:spAutoFit/>
          </a:bodyPr>
          <a:lstStyle/>
          <a:p>
            <a:r>
              <a:rPr lang="en-US" b="1" dirty="0" smtClean="0">
                <a:latin typeface="Consolas" panose="020B0609020204030204" pitchFamily="49" charset="0"/>
                <a:cs typeface="Courier New" panose="02070309020205020404" pitchFamily="49" charset="0"/>
              </a:rPr>
              <a:t>forward(t)</a:t>
            </a:r>
            <a:endParaRPr lang="en-US" dirty="0">
              <a:latin typeface="Consolas" panose="020B0609020204030204" pitchFamily="49" charset="0"/>
            </a:endParaRPr>
          </a:p>
        </p:txBody>
      </p:sp>
      <p:sp>
        <p:nvSpPr>
          <p:cNvPr id="55" name="Rectangle 54"/>
          <p:cNvSpPr/>
          <p:nvPr/>
        </p:nvSpPr>
        <p:spPr>
          <a:xfrm>
            <a:off x="3563030" y="1858405"/>
            <a:ext cx="4437970" cy="461665"/>
          </a:xfrm>
          <a:prstGeom prst="rect">
            <a:avLst/>
          </a:prstGeom>
        </p:spPr>
        <p:txBody>
          <a:bodyPr wrap="square">
            <a:spAutoFit/>
          </a:bodyPr>
          <a:lstStyle/>
          <a:p>
            <a:r>
              <a:rPr lang="en-US" b="1" dirty="0" err="1" smtClean="0">
                <a:solidFill>
                  <a:srgbClr val="EA8B00"/>
                </a:solidFill>
                <a:latin typeface="Consolas" panose="020B0609020204030204" pitchFamily="49" charset="0"/>
                <a:cs typeface="Courier New" panose="02070309020205020404" pitchFamily="49" charset="0"/>
              </a:rPr>
              <a:t>svtree</a:t>
            </a:r>
            <a:r>
              <a:rPr lang="en-US" b="1" dirty="0" smtClean="0">
                <a:solidFill>
                  <a:srgbClr val="EA8B00"/>
                </a:solidFill>
                <a:latin typeface="Consolas" panose="020B0609020204030204" pitchFamily="49" charset="0"/>
                <a:cs typeface="Courier New" panose="02070309020205020404" pitchFamily="49" charset="0"/>
              </a:rPr>
              <a:t>(t/2, levels-1)</a:t>
            </a:r>
            <a:endParaRPr lang="en-US" dirty="0">
              <a:solidFill>
                <a:srgbClr val="EA8B00"/>
              </a:solidFill>
              <a:latin typeface="Consolas" panose="020B0609020204030204" pitchFamily="49" charset="0"/>
            </a:endParaRPr>
          </a:p>
        </p:txBody>
      </p:sp>
      <p:sp>
        <p:nvSpPr>
          <p:cNvPr id="56" name="Rectangle 55"/>
          <p:cNvSpPr/>
          <p:nvPr/>
        </p:nvSpPr>
        <p:spPr>
          <a:xfrm>
            <a:off x="3563030" y="1170588"/>
            <a:ext cx="4437970" cy="461665"/>
          </a:xfrm>
          <a:prstGeom prst="rect">
            <a:avLst/>
          </a:prstGeom>
        </p:spPr>
        <p:txBody>
          <a:bodyPr wrap="square">
            <a:spAutoFit/>
          </a:bodyPr>
          <a:lstStyle/>
          <a:p>
            <a:r>
              <a:rPr lang="en-US" b="1" dirty="0" err="1" smtClean="0">
                <a:solidFill>
                  <a:srgbClr val="0D1EFE"/>
                </a:solidFill>
                <a:latin typeface="Consolas" panose="020B0609020204030204" pitchFamily="49" charset="0"/>
                <a:cs typeface="Courier New" panose="02070309020205020404" pitchFamily="49" charset="0"/>
              </a:rPr>
              <a:t>svtree</a:t>
            </a:r>
            <a:r>
              <a:rPr lang="en-US" b="1" dirty="0" smtClean="0">
                <a:solidFill>
                  <a:srgbClr val="0D1EFE"/>
                </a:solidFill>
                <a:latin typeface="Consolas" panose="020B0609020204030204" pitchFamily="49" charset="0"/>
                <a:cs typeface="Courier New" panose="02070309020205020404" pitchFamily="49" charset="0"/>
              </a:rPr>
              <a:t>(t/2, levels-1)</a:t>
            </a:r>
            <a:endParaRPr lang="en-US" dirty="0">
              <a:solidFill>
                <a:srgbClr val="0D1EFE"/>
              </a:solidFill>
              <a:latin typeface="Consolas" panose="020B0609020204030204" pitchFamily="49" charset="0"/>
            </a:endParaRPr>
          </a:p>
        </p:txBody>
      </p:sp>
      <p:sp>
        <p:nvSpPr>
          <p:cNvPr id="57" name="Rectangle 56"/>
          <p:cNvSpPr/>
          <p:nvPr/>
        </p:nvSpPr>
        <p:spPr>
          <a:xfrm>
            <a:off x="3555362" y="455397"/>
            <a:ext cx="4437970" cy="461665"/>
          </a:xfrm>
          <a:prstGeom prst="rect">
            <a:avLst/>
          </a:prstGeom>
        </p:spPr>
        <p:txBody>
          <a:bodyPr wrap="square">
            <a:spAutoFit/>
          </a:bodyPr>
          <a:lstStyle/>
          <a:p>
            <a:r>
              <a:rPr lang="en-US" b="1" dirty="0" err="1" smtClean="0">
                <a:solidFill>
                  <a:srgbClr val="EA8B00"/>
                </a:solidFill>
                <a:latin typeface="Consolas" panose="020B0609020204030204" pitchFamily="49" charset="0"/>
                <a:cs typeface="Courier New" panose="02070309020205020404" pitchFamily="49" charset="0"/>
              </a:rPr>
              <a:t>svtree</a:t>
            </a:r>
            <a:r>
              <a:rPr lang="en-US" b="1" dirty="0" smtClean="0">
                <a:solidFill>
                  <a:srgbClr val="EA8B00"/>
                </a:solidFill>
                <a:latin typeface="Consolas" panose="020B0609020204030204" pitchFamily="49" charset="0"/>
                <a:cs typeface="Courier New" panose="02070309020205020404" pitchFamily="49" charset="0"/>
              </a:rPr>
              <a:t>(t/2, levels-1)</a:t>
            </a:r>
            <a:endParaRPr lang="en-US" dirty="0">
              <a:solidFill>
                <a:srgbClr val="EA8B00"/>
              </a:solidFill>
              <a:latin typeface="Consolas" panose="020B0609020204030204" pitchFamily="49" charset="0"/>
            </a:endParaRPr>
          </a:p>
        </p:txBody>
      </p:sp>
      <p:sp>
        <p:nvSpPr>
          <p:cNvPr id="58" name="Rectangle 57"/>
          <p:cNvSpPr/>
          <p:nvPr/>
        </p:nvSpPr>
        <p:spPr>
          <a:xfrm>
            <a:off x="3124200" y="225665"/>
            <a:ext cx="1537985" cy="323165"/>
          </a:xfrm>
          <a:prstGeom prst="rect">
            <a:avLst/>
          </a:prstGeom>
        </p:spPr>
        <p:txBody>
          <a:bodyPr wrap="none">
            <a:spAutoFit/>
          </a:bodyPr>
          <a:lstStyle/>
          <a:p>
            <a:r>
              <a:rPr lang="en-US" sz="1500" dirty="0" smtClean="0">
                <a:latin typeface="Calibri" panose="020F0502020204030204" pitchFamily="34" charset="0"/>
                <a:cs typeface="Calibri" panose="020F0502020204030204" pitchFamily="34" charset="0"/>
              </a:rPr>
              <a:t>t = 200, levels = 4</a:t>
            </a:r>
            <a:endParaRPr lang="en-US" sz="1500" dirty="0">
              <a:latin typeface="Calibri" panose="020F0502020204030204" pitchFamily="34" charset="0"/>
              <a:cs typeface="Calibri" panose="020F0502020204030204" pitchFamily="34" charset="0"/>
            </a:endParaRPr>
          </a:p>
        </p:txBody>
      </p:sp>
      <p:sp>
        <p:nvSpPr>
          <p:cNvPr id="59" name="Rectangle 58"/>
          <p:cNvSpPr/>
          <p:nvPr/>
        </p:nvSpPr>
        <p:spPr>
          <a:xfrm>
            <a:off x="3124200" y="914400"/>
            <a:ext cx="1537985" cy="323165"/>
          </a:xfrm>
          <a:prstGeom prst="rect">
            <a:avLst/>
          </a:prstGeom>
        </p:spPr>
        <p:txBody>
          <a:bodyPr wrap="none">
            <a:spAutoFit/>
          </a:bodyPr>
          <a:lstStyle/>
          <a:p>
            <a:r>
              <a:rPr lang="en-US" sz="1500" dirty="0" smtClean="0">
                <a:latin typeface="Calibri" panose="020F0502020204030204" pitchFamily="34" charset="0"/>
                <a:cs typeface="Calibri" panose="020F0502020204030204" pitchFamily="34" charset="0"/>
              </a:rPr>
              <a:t>t = 100, levels = 3</a:t>
            </a:r>
            <a:endParaRPr lang="en-US" sz="1500" dirty="0">
              <a:latin typeface="Calibri" panose="020F0502020204030204" pitchFamily="34" charset="0"/>
              <a:cs typeface="Calibri" panose="020F0502020204030204" pitchFamily="34" charset="0"/>
            </a:endParaRPr>
          </a:p>
        </p:txBody>
      </p:sp>
      <p:sp>
        <p:nvSpPr>
          <p:cNvPr id="60" name="Rectangle 59"/>
          <p:cNvSpPr/>
          <p:nvPr/>
        </p:nvSpPr>
        <p:spPr>
          <a:xfrm>
            <a:off x="3124200" y="1642743"/>
            <a:ext cx="1440202" cy="323165"/>
          </a:xfrm>
          <a:prstGeom prst="rect">
            <a:avLst/>
          </a:prstGeom>
        </p:spPr>
        <p:txBody>
          <a:bodyPr wrap="none">
            <a:spAutoFit/>
          </a:bodyPr>
          <a:lstStyle/>
          <a:p>
            <a:r>
              <a:rPr lang="en-US" sz="1500" dirty="0" smtClean="0">
                <a:latin typeface="Calibri" panose="020F0502020204030204" pitchFamily="34" charset="0"/>
                <a:cs typeface="Calibri" panose="020F0502020204030204" pitchFamily="34" charset="0"/>
              </a:rPr>
              <a:t>t = 50, levels = 2</a:t>
            </a:r>
            <a:endParaRPr lang="en-US" sz="1500" dirty="0">
              <a:latin typeface="Calibri" panose="020F0502020204030204" pitchFamily="34" charset="0"/>
              <a:cs typeface="Calibri" panose="020F0502020204030204" pitchFamily="34" charset="0"/>
            </a:endParaRPr>
          </a:p>
        </p:txBody>
      </p:sp>
      <p:sp>
        <p:nvSpPr>
          <p:cNvPr id="61" name="Rectangle 60"/>
          <p:cNvSpPr/>
          <p:nvPr/>
        </p:nvSpPr>
        <p:spPr>
          <a:xfrm>
            <a:off x="3124200" y="2331478"/>
            <a:ext cx="1440202" cy="323165"/>
          </a:xfrm>
          <a:prstGeom prst="rect">
            <a:avLst/>
          </a:prstGeom>
        </p:spPr>
        <p:txBody>
          <a:bodyPr wrap="none">
            <a:spAutoFit/>
          </a:bodyPr>
          <a:lstStyle/>
          <a:p>
            <a:r>
              <a:rPr lang="en-US" sz="1500" dirty="0" smtClean="0">
                <a:latin typeface="Calibri" panose="020F0502020204030204" pitchFamily="34" charset="0"/>
                <a:cs typeface="Calibri" panose="020F0502020204030204" pitchFamily="34" charset="0"/>
              </a:rPr>
              <a:t>t = 25, levels = 1</a:t>
            </a:r>
            <a:endParaRPr lang="en-US" sz="15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78057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p:cNvSpPr/>
          <p:nvPr/>
        </p:nvSpPr>
        <p:spPr bwMode="auto">
          <a:xfrm>
            <a:off x="152400" y="5623428"/>
            <a:ext cx="8915400" cy="115837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 name="Rounded Rectangle 6"/>
          <p:cNvSpPr/>
          <p:nvPr/>
        </p:nvSpPr>
        <p:spPr bwMode="auto">
          <a:xfrm>
            <a:off x="4645780" y="2233864"/>
            <a:ext cx="4028991" cy="800305"/>
          </a:xfrm>
          <a:prstGeom prst="roundRect">
            <a:avLst/>
          </a:prstGeom>
          <a:solidFill>
            <a:srgbClr val="E5F1FF"/>
          </a:solidFill>
          <a:ln w="19050" cap="flat" cmpd="sng" algn="ctr">
            <a:solidFill>
              <a:srgbClr val="E5F1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6" name="Rounded Rectangle 35"/>
          <p:cNvSpPr/>
          <p:nvPr/>
        </p:nvSpPr>
        <p:spPr bwMode="auto">
          <a:xfrm>
            <a:off x="4642605" y="3826040"/>
            <a:ext cx="3358395" cy="668338"/>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Rounded Rectangle 2"/>
          <p:cNvSpPr/>
          <p:nvPr/>
        </p:nvSpPr>
        <p:spPr bwMode="auto">
          <a:xfrm>
            <a:off x="4669844" y="545432"/>
            <a:ext cx="3068636" cy="668338"/>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891" name="Text Box 3"/>
          <p:cNvSpPr txBox="1">
            <a:spLocks noChangeArrowheads="1"/>
          </p:cNvSpPr>
          <p:nvPr>
            <p:custDataLst>
              <p:tags r:id="rId1"/>
            </p:custDataLst>
          </p:nvPr>
        </p:nvSpPr>
        <p:spPr bwMode="auto">
          <a:xfrm>
            <a:off x="109538" y="103981"/>
            <a:ext cx="6821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dirty="0">
                <a:latin typeface="Cambria" pitchFamily="18" charset="0"/>
              </a:rPr>
              <a:t>Write each of these functions </a:t>
            </a:r>
            <a:r>
              <a:rPr lang="en-US" sz="1800" i="1" dirty="0" smtClean="0">
                <a:solidFill>
                  <a:srgbClr val="0D1EFE"/>
                </a:solidFill>
                <a:latin typeface="Cambria" pitchFamily="18" charset="0"/>
              </a:rPr>
              <a:t>using </a:t>
            </a:r>
            <a:r>
              <a:rPr lang="en-US" sz="1800" i="1" dirty="0">
                <a:solidFill>
                  <a:srgbClr val="0D1EFE"/>
                </a:solidFill>
                <a:latin typeface="Cambria" pitchFamily="18" charset="0"/>
              </a:rPr>
              <a:t>list comprehensions…</a:t>
            </a:r>
          </a:p>
        </p:txBody>
      </p:sp>
      <p:sp>
        <p:nvSpPr>
          <p:cNvPr id="37893" name="Text Box 5"/>
          <p:cNvSpPr txBox="1">
            <a:spLocks noChangeArrowheads="1"/>
          </p:cNvSpPr>
          <p:nvPr>
            <p:custDataLst>
              <p:tags r:id="rId2"/>
            </p:custDataLst>
          </p:nvPr>
        </p:nvSpPr>
        <p:spPr bwMode="auto">
          <a:xfrm>
            <a:off x="153988" y="920750"/>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nodds</a:t>
            </a:r>
            <a:r>
              <a:rPr lang="en-US" b="1" dirty="0" smtClean="0">
                <a:latin typeface="Courier New" pitchFamily="1" charset="0"/>
              </a:rPr>
              <a:t>(L</a:t>
            </a:r>
            <a:r>
              <a:rPr lang="en-US" b="1" dirty="0">
                <a:latin typeface="Courier New" pitchFamily="1" charset="0"/>
              </a:rPr>
              <a:t>): </a:t>
            </a:r>
          </a:p>
        </p:txBody>
      </p:sp>
      <p:sp>
        <p:nvSpPr>
          <p:cNvPr id="37895" name="Text Box 7"/>
          <p:cNvSpPr txBox="1">
            <a:spLocks noChangeArrowheads="1"/>
          </p:cNvSpPr>
          <p:nvPr>
            <p:custDataLst>
              <p:tags r:id="rId3"/>
            </p:custDataLst>
          </p:nvPr>
        </p:nvSpPr>
        <p:spPr bwMode="auto">
          <a:xfrm>
            <a:off x="152400" y="2720763"/>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lotto(Y,W): </a:t>
            </a:r>
          </a:p>
        </p:txBody>
      </p:sp>
      <p:sp>
        <p:nvSpPr>
          <p:cNvPr id="37896" name="Text Box 8"/>
          <p:cNvSpPr txBox="1">
            <a:spLocks noChangeArrowheads="1"/>
          </p:cNvSpPr>
          <p:nvPr>
            <p:custDataLst>
              <p:tags r:id="rId4"/>
            </p:custDataLst>
          </p:nvPr>
        </p:nvSpPr>
        <p:spPr bwMode="auto">
          <a:xfrm>
            <a:off x="4668256" y="545432"/>
            <a:ext cx="3578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smtClean="0">
                <a:latin typeface="Calibri" pitchFamily="34" charset="0"/>
              </a:rPr>
              <a:t>input:</a:t>
            </a:r>
            <a:r>
              <a:rPr lang="en-US" sz="1400" dirty="0" smtClean="0">
                <a:latin typeface="Cambria" pitchFamily="18" charset="0"/>
              </a:rPr>
              <a:t>   </a:t>
            </a:r>
            <a:r>
              <a:rPr lang="en-US" sz="1400" b="1" dirty="0" smtClean="0">
                <a:latin typeface="Cambria" pitchFamily="18" charset="0"/>
              </a:rPr>
              <a:t>L</a:t>
            </a:r>
            <a:r>
              <a:rPr lang="en-US" sz="1400" dirty="0">
                <a:latin typeface="Cambria" pitchFamily="18" charset="0"/>
              </a:rPr>
              <a:t>, any list o</a:t>
            </a:r>
            <a:r>
              <a:rPr lang="en-US" sz="1400" dirty="0" smtClean="0">
                <a:latin typeface="Cambria" pitchFamily="18" charset="0"/>
              </a:rPr>
              <a:t>f #s</a:t>
            </a:r>
            <a:endParaRPr lang="en-US" sz="1400" dirty="0">
              <a:latin typeface="Cambria" pitchFamily="18" charset="0"/>
            </a:endParaRPr>
          </a:p>
        </p:txBody>
      </p:sp>
      <p:sp>
        <p:nvSpPr>
          <p:cNvPr id="37897" name="Text Box 9"/>
          <p:cNvSpPr txBox="1">
            <a:spLocks noChangeArrowheads="1"/>
          </p:cNvSpPr>
          <p:nvPr>
            <p:custDataLst>
              <p:tags r:id="rId5"/>
            </p:custDataLst>
          </p:nvPr>
        </p:nvSpPr>
        <p:spPr bwMode="auto">
          <a:xfrm>
            <a:off x="4668256" y="727995"/>
            <a:ext cx="3429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a:t>
            </a:r>
            <a:r>
              <a:rPr lang="en-US" sz="1400" dirty="0">
                <a:latin typeface="Cambria" pitchFamily="18" charset="0"/>
              </a:rPr>
              <a:t># of  </a:t>
            </a:r>
            <a:r>
              <a:rPr lang="en-US" sz="1400" dirty="0" smtClean="0">
                <a:latin typeface="Cambria" pitchFamily="18" charset="0"/>
              </a:rPr>
              <a:t>odd #s in </a:t>
            </a:r>
            <a:r>
              <a:rPr lang="en-US" sz="1400" b="1" dirty="0" smtClean="0">
                <a:latin typeface="Cambria" pitchFamily="18" charset="0"/>
              </a:rPr>
              <a:t>L</a:t>
            </a:r>
            <a:r>
              <a:rPr lang="en-US" sz="1400" dirty="0" smtClean="0">
                <a:latin typeface="Cambria" pitchFamily="18" charset="0"/>
              </a:rPr>
              <a:t> </a:t>
            </a:r>
            <a:endParaRPr lang="en-US" sz="1400" dirty="0">
              <a:latin typeface="Cambria" pitchFamily="18" charset="0"/>
            </a:endParaRPr>
          </a:p>
        </p:txBody>
      </p:sp>
      <p:sp>
        <p:nvSpPr>
          <p:cNvPr id="37898" name="Text Box 10"/>
          <p:cNvSpPr txBox="1">
            <a:spLocks noChangeArrowheads="1"/>
          </p:cNvSpPr>
          <p:nvPr>
            <p:custDataLst>
              <p:tags r:id="rId6"/>
            </p:custDataLst>
          </p:nvPr>
        </p:nvSpPr>
        <p:spPr bwMode="auto">
          <a:xfrm>
            <a:off x="4668256" y="908970"/>
            <a:ext cx="307022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0D1EFE"/>
                </a:solidFill>
                <a:latin typeface="Calibri" pitchFamily="34" charset="0"/>
              </a:rPr>
              <a:t>example</a:t>
            </a:r>
            <a:r>
              <a:rPr lang="en-US" sz="1400" dirty="0">
                <a:solidFill>
                  <a:srgbClr val="0D1EFE"/>
                </a:solidFill>
                <a:latin typeface="Calibri" pitchFamily="34" charset="0"/>
              </a:rPr>
              <a:t>:</a:t>
            </a:r>
            <a:r>
              <a:rPr lang="en-US" sz="1400" dirty="0">
                <a:solidFill>
                  <a:srgbClr val="0D1EFE"/>
                </a:solidFill>
                <a:latin typeface="Cambria" pitchFamily="18" charset="0"/>
              </a:rPr>
              <a:t> </a:t>
            </a:r>
            <a:r>
              <a:rPr lang="en-US" sz="1400" dirty="0" smtClean="0">
                <a:solidFill>
                  <a:srgbClr val="0D1EFE"/>
                </a:solidFill>
                <a:latin typeface="Cambria" pitchFamily="18" charset="0"/>
              </a:rPr>
              <a:t>  </a:t>
            </a:r>
            <a:r>
              <a:rPr lang="en-US" sz="1400" b="1" dirty="0" err="1" smtClean="0">
                <a:solidFill>
                  <a:srgbClr val="0D1EFE"/>
                </a:solidFill>
                <a:latin typeface="Cambria" pitchFamily="18" charset="0"/>
              </a:rPr>
              <a:t>nodds</a:t>
            </a:r>
            <a:r>
              <a:rPr lang="en-US" sz="1400" b="1" dirty="0" smtClean="0">
                <a:solidFill>
                  <a:srgbClr val="0D1EFE"/>
                </a:solidFill>
                <a:latin typeface="Cambria" pitchFamily="18" charset="0"/>
              </a:rPr>
              <a:t>( [3,4,5,7,42] ) == </a:t>
            </a:r>
            <a:r>
              <a:rPr lang="en-US" sz="1400" b="1" dirty="0">
                <a:solidFill>
                  <a:srgbClr val="0D1EFE"/>
                </a:solidFill>
                <a:latin typeface="Cambria" pitchFamily="18" charset="0"/>
              </a:rPr>
              <a:t>3</a:t>
            </a:r>
          </a:p>
        </p:txBody>
      </p:sp>
      <p:sp>
        <p:nvSpPr>
          <p:cNvPr id="37899" name="Text Box 11"/>
          <p:cNvSpPr txBox="1">
            <a:spLocks noChangeArrowheads="1"/>
          </p:cNvSpPr>
          <p:nvPr>
            <p:custDataLst>
              <p:tags r:id="rId7"/>
            </p:custDataLst>
          </p:nvPr>
        </p:nvSpPr>
        <p:spPr bwMode="auto">
          <a:xfrm>
            <a:off x="4630573" y="2377102"/>
            <a:ext cx="40923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smtClean="0">
                <a:latin typeface="Calibri" pitchFamily="34" charset="0"/>
              </a:rPr>
              <a:t>inputs:</a:t>
            </a:r>
            <a:r>
              <a:rPr lang="en-US" sz="1400" dirty="0" smtClean="0">
                <a:latin typeface="Cambria" pitchFamily="18" charset="0"/>
              </a:rPr>
              <a:t>  </a:t>
            </a:r>
            <a:r>
              <a:rPr lang="en-US" sz="1400" b="1" dirty="0" smtClean="0">
                <a:latin typeface="Cambria" pitchFamily="18" charset="0"/>
              </a:rPr>
              <a:t>Y</a:t>
            </a:r>
            <a:r>
              <a:rPr lang="en-US" sz="1400" dirty="0" smtClean="0">
                <a:latin typeface="Cambria" pitchFamily="18" charset="0"/>
              </a:rPr>
              <a:t> </a:t>
            </a:r>
            <a:r>
              <a:rPr lang="en-US" sz="1400" dirty="0">
                <a:latin typeface="Cambria" pitchFamily="18" charset="0"/>
              </a:rPr>
              <a:t>and </a:t>
            </a:r>
            <a:r>
              <a:rPr lang="en-US" sz="1400" b="1" dirty="0">
                <a:latin typeface="Cambria" pitchFamily="18" charset="0"/>
              </a:rPr>
              <a:t>W</a:t>
            </a:r>
            <a:r>
              <a:rPr lang="en-US" sz="1400" dirty="0">
                <a:latin typeface="Cambria" pitchFamily="18" charset="0"/>
              </a:rPr>
              <a:t>, two lists of "lottery" numbers </a:t>
            </a:r>
            <a:r>
              <a:rPr lang="en-US" sz="1050" dirty="0">
                <a:latin typeface="Cambria" pitchFamily="18" charset="0"/>
              </a:rPr>
              <a:t>(</a:t>
            </a:r>
            <a:r>
              <a:rPr lang="en-US" sz="1050" dirty="0" err="1">
                <a:latin typeface="Cambria" pitchFamily="18" charset="0"/>
              </a:rPr>
              <a:t>ints</a:t>
            </a:r>
            <a:r>
              <a:rPr lang="en-US" sz="1050" dirty="0">
                <a:latin typeface="Cambria" pitchFamily="18" charset="0"/>
              </a:rPr>
              <a:t>)</a:t>
            </a:r>
            <a:endParaRPr lang="en-US" sz="1050" b="1" dirty="0">
              <a:latin typeface="Cambria" pitchFamily="18" charset="0"/>
            </a:endParaRPr>
          </a:p>
        </p:txBody>
      </p:sp>
      <p:sp>
        <p:nvSpPr>
          <p:cNvPr id="37900" name="Text Box 12"/>
          <p:cNvSpPr txBox="1">
            <a:spLocks noChangeArrowheads="1"/>
          </p:cNvSpPr>
          <p:nvPr>
            <p:custDataLst>
              <p:tags r:id="rId8"/>
            </p:custDataLst>
          </p:nvPr>
        </p:nvSpPr>
        <p:spPr bwMode="auto">
          <a:xfrm>
            <a:off x="4630573" y="2559664"/>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a:t>
            </a:r>
            <a:r>
              <a:rPr lang="en-US" sz="1400" dirty="0">
                <a:latin typeface="Cambria" pitchFamily="18" charset="0"/>
              </a:rPr>
              <a:t># of matches between </a:t>
            </a:r>
            <a:r>
              <a:rPr lang="en-US" sz="1400" b="1" dirty="0">
                <a:latin typeface="Cambria" pitchFamily="18" charset="0"/>
              </a:rPr>
              <a:t>Y</a:t>
            </a:r>
            <a:r>
              <a:rPr lang="en-US" sz="1400" dirty="0">
                <a:latin typeface="Cambria" pitchFamily="18" charset="0"/>
              </a:rPr>
              <a:t> &amp; </a:t>
            </a:r>
            <a:r>
              <a:rPr lang="en-US" sz="1400" b="1" dirty="0">
                <a:latin typeface="Cambria" pitchFamily="18" charset="0"/>
              </a:rPr>
              <a:t>W</a:t>
            </a:r>
            <a:r>
              <a:rPr lang="en-US" sz="1400" dirty="0">
                <a:latin typeface="Cambria" pitchFamily="18" charset="0"/>
              </a:rPr>
              <a:t> </a:t>
            </a:r>
          </a:p>
        </p:txBody>
      </p:sp>
      <p:sp>
        <p:nvSpPr>
          <p:cNvPr id="37901" name="Text Box 13"/>
          <p:cNvSpPr txBox="1">
            <a:spLocks noChangeArrowheads="1"/>
          </p:cNvSpPr>
          <p:nvPr>
            <p:custDataLst>
              <p:tags r:id="rId9"/>
            </p:custDataLst>
          </p:nvPr>
        </p:nvSpPr>
        <p:spPr bwMode="auto">
          <a:xfrm>
            <a:off x="4630573" y="2740639"/>
            <a:ext cx="4094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0D1EFE"/>
                </a:solidFill>
                <a:latin typeface="Calibri" pitchFamily="34" charset="0"/>
              </a:rPr>
              <a:t>example</a:t>
            </a:r>
            <a:r>
              <a:rPr lang="en-US" sz="1400" dirty="0">
                <a:solidFill>
                  <a:srgbClr val="0D1EFE"/>
                </a:solidFill>
                <a:latin typeface="Calibri" pitchFamily="34" charset="0"/>
              </a:rPr>
              <a:t>:</a:t>
            </a:r>
            <a:r>
              <a:rPr lang="en-US" sz="1400" dirty="0">
                <a:solidFill>
                  <a:srgbClr val="0D1EFE"/>
                </a:solidFill>
                <a:latin typeface="Cambria" pitchFamily="18" charset="0"/>
              </a:rPr>
              <a:t> </a:t>
            </a:r>
            <a:r>
              <a:rPr lang="en-US" sz="1400" dirty="0" smtClean="0">
                <a:solidFill>
                  <a:srgbClr val="0D1EFE"/>
                </a:solidFill>
                <a:latin typeface="Cambria" pitchFamily="18" charset="0"/>
              </a:rPr>
              <a:t>  </a:t>
            </a:r>
            <a:r>
              <a:rPr lang="en-US" sz="1400" b="1" dirty="0" smtClean="0">
                <a:solidFill>
                  <a:srgbClr val="0D1EFE"/>
                </a:solidFill>
                <a:latin typeface="Cambria" pitchFamily="18" charset="0"/>
              </a:rPr>
              <a:t>lotto( [</a:t>
            </a:r>
            <a:r>
              <a:rPr lang="en-US" sz="1400" b="1" dirty="0">
                <a:solidFill>
                  <a:srgbClr val="0D1EFE"/>
                </a:solidFill>
                <a:latin typeface="Cambria" pitchFamily="18" charset="0"/>
              </a:rPr>
              <a:t>5,7,42,47</a:t>
            </a:r>
            <a:r>
              <a:rPr lang="en-US" sz="1400" b="1" dirty="0" smtClean="0">
                <a:solidFill>
                  <a:srgbClr val="0D1EFE"/>
                </a:solidFill>
                <a:latin typeface="Cambria" pitchFamily="18" charset="0"/>
              </a:rPr>
              <a:t>] , [</a:t>
            </a:r>
            <a:r>
              <a:rPr lang="en-US" sz="1400" b="1" dirty="0">
                <a:solidFill>
                  <a:srgbClr val="0D1EFE"/>
                </a:solidFill>
                <a:latin typeface="Cambria" pitchFamily="18" charset="0"/>
              </a:rPr>
              <a:t>3,5,7,44,47</a:t>
            </a:r>
            <a:r>
              <a:rPr lang="en-US" sz="1400" b="1" dirty="0" smtClean="0">
                <a:solidFill>
                  <a:srgbClr val="0D1EFE"/>
                </a:solidFill>
                <a:latin typeface="Cambria" pitchFamily="18" charset="0"/>
              </a:rPr>
              <a:t>] ) </a:t>
            </a:r>
            <a:r>
              <a:rPr lang="en-US" sz="1400" b="1" dirty="0">
                <a:solidFill>
                  <a:srgbClr val="0D1EFE"/>
                </a:solidFill>
                <a:latin typeface="Cambria" pitchFamily="18" charset="0"/>
              </a:rPr>
              <a:t>== 3</a:t>
            </a:r>
          </a:p>
        </p:txBody>
      </p:sp>
      <p:sp>
        <p:nvSpPr>
          <p:cNvPr id="37902" name="Text Box 14"/>
          <p:cNvSpPr txBox="1">
            <a:spLocks noChangeArrowheads="1"/>
          </p:cNvSpPr>
          <p:nvPr>
            <p:custDataLst>
              <p:tags r:id="rId10"/>
            </p:custDataLst>
          </p:nvPr>
        </p:nvSpPr>
        <p:spPr bwMode="auto">
          <a:xfrm>
            <a:off x="5933909" y="2221832"/>
            <a:ext cx="12954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dirty="0">
                <a:latin typeface="Cambria" pitchFamily="18" charset="0"/>
              </a:rPr>
              <a:t>Y</a:t>
            </a:r>
            <a:r>
              <a:rPr lang="en-US" sz="1000" dirty="0">
                <a:latin typeface="Cambria" pitchFamily="18" charset="0"/>
              </a:rPr>
              <a:t> are your </a:t>
            </a:r>
            <a:r>
              <a:rPr lang="en-US" sz="1000" dirty="0" smtClean="0">
                <a:latin typeface="Cambria" pitchFamily="18" charset="0"/>
              </a:rPr>
              <a:t>#s</a:t>
            </a:r>
            <a:endParaRPr lang="en-US" sz="1000" dirty="0">
              <a:latin typeface="Cambria" pitchFamily="18" charset="0"/>
            </a:endParaRPr>
          </a:p>
        </p:txBody>
      </p:sp>
      <p:sp>
        <p:nvSpPr>
          <p:cNvPr id="37903" name="Text Box 15"/>
          <p:cNvSpPr txBox="1">
            <a:spLocks noChangeArrowheads="1"/>
          </p:cNvSpPr>
          <p:nvPr>
            <p:custDataLst>
              <p:tags r:id="rId11"/>
            </p:custDataLst>
          </p:nvPr>
        </p:nvSpPr>
        <p:spPr bwMode="auto">
          <a:xfrm>
            <a:off x="6961815" y="2221832"/>
            <a:ext cx="14811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dirty="0">
                <a:latin typeface="Cambria" pitchFamily="18" charset="0"/>
              </a:rPr>
              <a:t>W</a:t>
            </a:r>
            <a:r>
              <a:rPr lang="en-US" sz="1000" dirty="0">
                <a:latin typeface="Cambria" pitchFamily="18" charset="0"/>
              </a:rPr>
              <a:t> are the winning </a:t>
            </a:r>
            <a:r>
              <a:rPr lang="en-US" sz="1000" dirty="0" smtClean="0">
                <a:latin typeface="Cambria" pitchFamily="18" charset="0"/>
              </a:rPr>
              <a:t>#s</a:t>
            </a:r>
            <a:endParaRPr lang="en-US" sz="1000" dirty="0">
              <a:latin typeface="Cambria" pitchFamily="18" charset="0"/>
            </a:endParaRPr>
          </a:p>
        </p:txBody>
      </p:sp>
      <p:sp>
        <p:nvSpPr>
          <p:cNvPr id="37905" name="Text Box 20"/>
          <p:cNvSpPr txBox="1">
            <a:spLocks noChangeArrowheads="1"/>
          </p:cNvSpPr>
          <p:nvPr>
            <p:custDataLst>
              <p:tags r:id="rId12"/>
            </p:custDataLst>
          </p:nvPr>
        </p:nvSpPr>
        <p:spPr bwMode="auto">
          <a:xfrm>
            <a:off x="152400" y="4202277"/>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ndivs</a:t>
            </a:r>
            <a:r>
              <a:rPr lang="en-US" b="1" dirty="0" smtClean="0">
                <a:latin typeface="Courier New" pitchFamily="1" charset="0"/>
              </a:rPr>
              <a:t>(N</a:t>
            </a:r>
            <a:r>
              <a:rPr lang="en-US" b="1" dirty="0">
                <a:latin typeface="Courier New" pitchFamily="1" charset="0"/>
              </a:rPr>
              <a:t>): </a:t>
            </a:r>
          </a:p>
        </p:txBody>
      </p:sp>
      <p:sp>
        <p:nvSpPr>
          <p:cNvPr id="37906" name="Text Box 21"/>
          <p:cNvSpPr txBox="1">
            <a:spLocks noChangeArrowheads="1"/>
          </p:cNvSpPr>
          <p:nvPr>
            <p:custDataLst>
              <p:tags r:id="rId13"/>
            </p:custDataLst>
          </p:nvPr>
        </p:nvSpPr>
        <p:spPr bwMode="auto">
          <a:xfrm>
            <a:off x="4644192" y="3841916"/>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input:</a:t>
            </a:r>
            <a:r>
              <a:rPr lang="en-US" sz="1400" dirty="0">
                <a:latin typeface="Cambria" pitchFamily="18" charset="0"/>
              </a:rPr>
              <a:t> </a:t>
            </a:r>
            <a:r>
              <a:rPr lang="en-US" sz="1400" dirty="0" smtClean="0">
                <a:latin typeface="Cambria" pitchFamily="18" charset="0"/>
              </a:rPr>
              <a:t> </a:t>
            </a:r>
            <a:r>
              <a:rPr lang="en-US" sz="1400" b="1" dirty="0" smtClean="0">
                <a:latin typeface="Cambria" pitchFamily="18" charset="0"/>
              </a:rPr>
              <a:t>N</a:t>
            </a:r>
            <a:r>
              <a:rPr lang="en-US" sz="1400" dirty="0">
                <a:latin typeface="Cambria" pitchFamily="18" charset="0"/>
              </a:rPr>
              <a:t>, an </a:t>
            </a:r>
            <a:r>
              <a:rPr lang="en-US" sz="1400" dirty="0" err="1">
                <a:latin typeface="Cambria" pitchFamily="18" charset="0"/>
              </a:rPr>
              <a:t>int</a:t>
            </a:r>
            <a:r>
              <a:rPr lang="en-US" sz="1400" dirty="0">
                <a:latin typeface="Cambria" pitchFamily="18" charset="0"/>
              </a:rPr>
              <a:t> &gt;= 2</a:t>
            </a:r>
            <a:endParaRPr lang="en-US" sz="1400" b="1" dirty="0">
              <a:latin typeface="Cambria" pitchFamily="18" charset="0"/>
            </a:endParaRPr>
          </a:p>
        </p:txBody>
      </p:sp>
      <p:sp>
        <p:nvSpPr>
          <p:cNvPr id="37907" name="Text Box 22"/>
          <p:cNvSpPr txBox="1">
            <a:spLocks noChangeArrowheads="1"/>
          </p:cNvSpPr>
          <p:nvPr>
            <p:custDataLst>
              <p:tags r:id="rId14"/>
            </p:custDataLst>
          </p:nvPr>
        </p:nvSpPr>
        <p:spPr bwMode="auto">
          <a:xfrm>
            <a:off x="4644192" y="4024479"/>
            <a:ext cx="3094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 of </a:t>
            </a:r>
            <a:r>
              <a:rPr lang="en-US" sz="1400" dirty="0">
                <a:latin typeface="Cambria" pitchFamily="18" charset="0"/>
              </a:rPr>
              <a:t>positive divisors of </a:t>
            </a:r>
            <a:r>
              <a:rPr lang="en-US" sz="1400" b="1" dirty="0">
                <a:latin typeface="Cambria" pitchFamily="18" charset="0"/>
              </a:rPr>
              <a:t>N</a:t>
            </a:r>
          </a:p>
        </p:txBody>
      </p:sp>
      <p:sp>
        <p:nvSpPr>
          <p:cNvPr id="37908" name="Text Box 23"/>
          <p:cNvSpPr txBox="1">
            <a:spLocks noChangeArrowheads="1"/>
          </p:cNvSpPr>
          <p:nvPr>
            <p:custDataLst>
              <p:tags r:id="rId15"/>
            </p:custDataLst>
          </p:nvPr>
        </p:nvSpPr>
        <p:spPr bwMode="auto">
          <a:xfrm>
            <a:off x="4644191" y="4205454"/>
            <a:ext cx="35228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0D1EFE"/>
                </a:solidFill>
                <a:latin typeface="Calibri" pitchFamily="34" charset="0"/>
              </a:rPr>
              <a:t>example</a:t>
            </a:r>
            <a:r>
              <a:rPr lang="en-US" sz="1400" dirty="0" smtClean="0">
                <a:solidFill>
                  <a:srgbClr val="0D1EFE"/>
                </a:solidFill>
                <a:latin typeface="Calibri" pitchFamily="34" charset="0"/>
              </a:rPr>
              <a:t>:</a:t>
            </a:r>
            <a:r>
              <a:rPr lang="en-US" sz="1400" dirty="0" smtClean="0">
                <a:solidFill>
                  <a:srgbClr val="0D1EFE"/>
                </a:solidFill>
                <a:latin typeface="Cambria" pitchFamily="18" charset="0"/>
              </a:rPr>
              <a:t>    </a:t>
            </a:r>
            <a:r>
              <a:rPr lang="en-US" sz="1400" b="1" dirty="0" err="1">
                <a:solidFill>
                  <a:srgbClr val="0D1EFE"/>
                </a:solidFill>
                <a:latin typeface="Cambria" pitchFamily="18" charset="0"/>
              </a:rPr>
              <a:t>numdivs</a:t>
            </a:r>
            <a:r>
              <a:rPr lang="en-US" sz="1400" b="1" dirty="0">
                <a:solidFill>
                  <a:srgbClr val="0D1EFE"/>
                </a:solidFill>
                <a:latin typeface="Cambria" pitchFamily="18" charset="0"/>
              </a:rPr>
              <a:t>(12) == 6   </a:t>
            </a:r>
            <a:r>
              <a:rPr lang="en-US" sz="1000" dirty="0">
                <a:latin typeface="Cambria" pitchFamily="18" charset="0"/>
              </a:rPr>
              <a:t>(1,2,3,4,6,12)</a:t>
            </a:r>
          </a:p>
        </p:txBody>
      </p:sp>
      <p:sp>
        <p:nvSpPr>
          <p:cNvPr id="37910" name="Text Box 25"/>
          <p:cNvSpPr txBox="1">
            <a:spLocks noChangeArrowheads="1"/>
          </p:cNvSpPr>
          <p:nvPr/>
        </p:nvSpPr>
        <p:spPr bwMode="auto">
          <a:xfrm>
            <a:off x="914400" y="1412875"/>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x </a:t>
            </a:r>
            <a:r>
              <a:rPr lang="en-US" b="1" dirty="0">
                <a:solidFill>
                  <a:srgbClr val="DA740E"/>
                </a:solidFill>
                <a:latin typeface="Courier New" pitchFamily="1" charset="0"/>
              </a:rPr>
              <a:t>in</a:t>
            </a:r>
            <a:r>
              <a:rPr lang="en-US" b="1" dirty="0">
                <a:latin typeface="Courier New" pitchFamily="1" charset="0"/>
              </a:rPr>
              <a:t> L   </a:t>
            </a:r>
            <a:r>
              <a:rPr lang="en-US" b="1" dirty="0" smtClean="0">
                <a:latin typeface="Courier New" pitchFamily="1" charset="0"/>
              </a:rPr>
              <a:t>        </a:t>
            </a:r>
            <a:r>
              <a:rPr lang="en-US" b="1" dirty="0">
                <a:latin typeface="Courier New" pitchFamily="1" charset="0"/>
              </a:rPr>
              <a:t>]</a:t>
            </a:r>
          </a:p>
          <a:p>
            <a:pPr>
              <a:lnSpc>
                <a:spcPct val="60000"/>
              </a:lnSpc>
              <a:spcBef>
                <a:spcPct val="50000"/>
              </a:spcBef>
            </a:pPr>
            <a:r>
              <a:rPr lang="en-US" b="1" dirty="0">
                <a:latin typeface="Courier New" pitchFamily="1" charset="0"/>
              </a:rPr>
              <a:t>return sum(LC)</a:t>
            </a:r>
          </a:p>
        </p:txBody>
      </p:sp>
      <p:cxnSp>
        <p:nvCxnSpPr>
          <p:cNvPr id="5" name="Straight Connector 4"/>
          <p:cNvCxnSpPr/>
          <p:nvPr/>
        </p:nvCxnSpPr>
        <p:spPr bwMode="auto">
          <a:xfrm>
            <a:off x="2839456" y="1175646"/>
            <a:ext cx="1949116" cy="0"/>
          </a:xfrm>
          <a:prstGeom prst="line">
            <a:avLst/>
          </a:prstGeom>
          <a:noFill/>
          <a:ln w="76200" cap="flat" cmpd="sng" algn="ctr">
            <a:solidFill>
              <a:srgbClr val="E5F1FF"/>
            </a:solidFill>
            <a:prstDash val="solid"/>
            <a:round/>
            <a:headEnd type="none" w="med" len="med"/>
            <a:tailEnd type="none" w="med" len="med"/>
          </a:ln>
          <a:effectLst/>
        </p:spPr>
      </p:cxnSp>
      <p:cxnSp>
        <p:nvCxnSpPr>
          <p:cNvPr id="42" name="Straight Connector 41"/>
          <p:cNvCxnSpPr/>
          <p:nvPr/>
        </p:nvCxnSpPr>
        <p:spPr bwMode="auto">
          <a:xfrm>
            <a:off x="3127458" y="3004443"/>
            <a:ext cx="1949116" cy="0"/>
          </a:xfrm>
          <a:prstGeom prst="line">
            <a:avLst/>
          </a:prstGeom>
          <a:noFill/>
          <a:ln w="76200" cap="flat" cmpd="sng" algn="ctr">
            <a:solidFill>
              <a:srgbClr val="E5F1FF"/>
            </a:solidFill>
            <a:prstDash val="solid"/>
            <a:round/>
            <a:headEnd type="none" w="med" len="med"/>
            <a:tailEnd type="none" w="med" len="med"/>
          </a:ln>
          <a:effectLst/>
        </p:spPr>
      </p:cxnSp>
      <p:cxnSp>
        <p:nvCxnSpPr>
          <p:cNvPr id="43" name="Straight Connector 42"/>
          <p:cNvCxnSpPr/>
          <p:nvPr/>
        </p:nvCxnSpPr>
        <p:spPr bwMode="auto">
          <a:xfrm>
            <a:off x="2858255" y="4460641"/>
            <a:ext cx="1949116" cy="0"/>
          </a:xfrm>
          <a:prstGeom prst="line">
            <a:avLst/>
          </a:prstGeom>
          <a:noFill/>
          <a:ln w="76200" cap="flat" cmpd="sng" algn="ctr">
            <a:solidFill>
              <a:srgbClr val="E5F1FF"/>
            </a:solidFill>
            <a:prstDash val="solid"/>
            <a:round/>
            <a:headEnd type="none" w="med" len="med"/>
            <a:tailEnd type="none" w="med" len="med"/>
          </a:ln>
          <a:effectLst/>
        </p:spPr>
      </p:cxnSp>
      <p:sp>
        <p:nvSpPr>
          <p:cNvPr id="44" name="Text Box 20"/>
          <p:cNvSpPr txBox="1">
            <a:spLocks noChangeArrowheads="1"/>
          </p:cNvSpPr>
          <p:nvPr>
            <p:custDataLst>
              <p:tags r:id="rId16"/>
            </p:custDataLst>
          </p:nvPr>
        </p:nvSpPr>
        <p:spPr bwMode="auto">
          <a:xfrm>
            <a:off x="152400" y="5658101"/>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primesUpTo</a:t>
            </a:r>
            <a:r>
              <a:rPr lang="en-US" b="1" dirty="0" smtClean="0">
                <a:latin typeface="Courier New" pitchFamily="1" charset="0"/>
              </a:rPr>
              <a:t>(P): </a:t>
            </a:r>
            <a:endParaRPr lang="en-US" b="1" dirty="0">
              <a:latin typeface="Courier New" pitchFamily="1" charset="0"/>
            </a:endParaRPr>
          </a:p>
        </p:txBody>
      </p:sp>
      <p:sp>
        <p:nvSpPr>
          <p:cNvPr id="45" name="Rounded Rectangle 44"/>
          <p:cNvSpPr/>
          <p:nvPr/>
        </p:nvSpPr>
        <p:spPr bwMode="auto">
          <a:xfrm>
            <a:off x="4648200" y="5265988"/>
            <a:ext cx="3518819" cy="668338"/>
          </a:xfrm>
          <a:prstGeom prst="roundRect">
            <a:avLst/>
          </a:prstGeom>
          <a:solidFill>
            <a:srgbClr val="FAEFD2"/>
          </a:solidFill>
          <a:ln w="19050" cap="flat" cmpd="sng" algn="ctr">
            <a:solidFill>
              <a:srgbClr val="DA74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6" name="Text Box 21"/>
          <p:cNvSpPr txBox="1">
            <a:spLocks noChangeArrowheads="1"/>
          </p:cNvSpPr>
          <p:nvPr>
            <p:custDataLst>
              <p:tags r:id="rId17"/>
            </p:custDataLst>
          </p:nvPr>
        </p:nvSpPr>
        <p:spPr bwMode="auto">
          <a:xfrm>
            <a:off x="4649787" y="5257800"/>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input</a:t>
            </a:r>
            <a:r>
              <a:rPr lang="en-US" sz="1400" dirty="0" smtClean="0">
                <a:latin typeface="Calibri" pitchFamily="34" charset="0"/>
              </a:rPr>
              <a:t>: </a:t>
            </a:r>
            <a:r>
              <a:rPr lang="en-US" sz="1400" dirty="0" smtClean="0">
                <a:latin typeface="Cambria" pitchFamily="18" charset="0"/>
              </a:rPr>
              <a:t> </a:t>
            </a:r>
            <a:r>
              <a:rPr lang="en-US" sz="1400" b="1" dirty="0">
                <a:latin typeface="Cambria" pitchFamily="18" charset="0"/>
              </a:rPr>
              <a:t>P</a:t>
            </a:r>
            <a:r>
              <a:rPr lang="en-US" sz="1400" dirty="0" smtClean="0">
                <a:latin typeface="Cambria" pitchFamily="18" charset="0"/>
              </a:rPr>
              <a:t>, </a:t>
            </a:r>
            <a:r>
              <a:rPr lang="en-US" sz="1400" dirty="0">
                <a:latin typeface="Cambria" pitchFamily="18" charset="0"/>
              </a:rPr>
              <a:t>an </a:t>
            </a:r>
            <a:r>
              <a:rPr lang="en-US" sz="1400" dirty="0" err="1">
                <a:latin typeface="Cambria" pitchFamily="18" charset="0"/>
              </a:rPr>
              <a:t>int</a:t>
            </a:r>
            <a:r>
              <a:rPr lang="en-US" sz="1400" dirty="0">
                <a:latin typeface="Cambria" pitchFamily="18" charset="0"/>
              </a:rPr>
              <a:t> &gt;= 2</a:t>
            </a:r>
            <a:endParaRPr lang="en-US" sz="1400" b="1" dirty="0">
              <a:latin typeface="Cambria" pitchFamily="18" charset="0"/>
            </a:endParaRPr>
          </a:p>
        </p:txBody>
      </p:sp>
      <p:sp>
        <p:nvSpPr>
          <p:cNvPr id="47" name="Text Box 22"/>
          <p:cNvSpPr txBox="1">
            <a:spLocks noChangeArrowheads="1"/>
          </p:cNvSpPr>
          <p:nvPr>
            <p:custDataLst>
              <p:tags r:id="rId18"/>
            </p:custDataLst>
          </p:nvPr>
        </p:nvSpPr>
        <p:spPr bwMode="auto">
          <a:xfrm>
            <a:off x="4649787" y="5440363"/>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list of prime #s up to + incl. </a:t>
            </a:r>
            <a:r>
              <a:rPr lang="en-US" sz="1400" b="1" dirty="0">
                <a:latin typeface="Cambria" pitchFamily="18" charset="0"/>
              </a:rPr>
              <a:t>P</a:t>
            </a:r>
          </a:p>
        </p:txBody>
      </p:sp>
      <p:sp>
        <p:nvSpPr>
          <p:cNvPr id="48" name="Text Box 23"/>
          <p:cNvSpPr txBox="1">
            <a:spLocks noChangeArrowheads="1"/>
          </p:cNvSpPr>
          <p:nvPr>
            <p:custDataLst>
              <p:tags r:id="rId19"/>
            </p:custDataLst>
          </p:nvPr>
        </p:nvSpPr>
        <p:spPr bwMode="auto">
          <a:xfrm>
            <a:off x="4649787" y="5633370"/>
            <a:ext cx="33512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0D1EFE"/>
                </a:solidFill>
                <a:latin typeface="Calibri" pitchFamily="34" charset="0"/>
              </a:rPr>
              <a:t>example</a:t>
            </a:r>
            <a:r>
              <a:rPr lang="en-US" sz="1400" dirty="0" smtClean="0">
                <a:solidFill>
                  <a:srgbClr val="0D1EFE"/>
                </a:solidFill>
                <a:latin typeface="Calibri" pitchFamily="34" charset="0"/>
              </a:rPr>
              <a:t>:</a:t>
            </a:r>
            <a:r>
              <a:rPr lang="en-US" sz="1400" dirty="0" smtClean="0">
                <a:solidFill>
                  <a:srgbClr val="0D1EFE"/>
                </a:solidFill>
                <a:latin typeface="Cambria" pitchFamily="18" charset="0"/>
              </a:rPr>
              <a:t>    </a:t>
            </a:r>
            <a:r>
              <a:rPr lang="en-US" sz="1200" b="1" dirty="0" err="1" smtClean="0">
                <a:solidFill>
                  <a:srgbClr val="0D1EFE"/>
                </a:solidFill>
                <a:latin typeface="Cambria" pitchFamily="18" charset="0"/>
              </a:rPr>
              <a:t>primesUpTo</a:t>
            </a:r>
            <a:r>
              <a:rPr lang="en-US" sz="1200" b="1" dirty="0" smtClean="0">
                <a:solidFill>
                  <a:srgbClr val="0D1EFE"/>
                </a:solidFill>
                <a:latin typeface="Cambria" pitchFamily="18" charset="0"/>
              </a:rPr>
              <a:t>(12</a:t>
            </a:r>
            <a:r>
              <a:rPr lang="en-US" sz="1200" b="1" dirty="0">
                <a:solidFill>
                  <a:srgbClr val="0D1EFE"/>
                </a:solidFill>
                <a:latin typeface="Cambria" pitchFamily="18" charset="0"/>
              </a:rPr>
              <a:t>) == </a:t>
            </a:r>
            <a:r>
              <a:rPr lang="en-US" sz="1200" b="1" dirty="0" smtClean="0">
                <a:solidFill>
                  <a:srgbClr val="0D1EFE"/>
                </a:solidFill>
                <a:latin typeface="Cambria" pitchFamily="18" charset="0"/>
              </a:rPr>
              <a:t>[2,3,5,7,11] </a:t>
            </a:r>
            <a:endParaRPr lang="en-US" sz="1000" dirty="0">
              <a:solidFill>
                <a:srgbClr val="0D1EFE"/>
              </a:solidFill>
              <a:latin typeface="Cambria" pitchFamily="18" charset="0"/>
            </a:endParaRPr>
          </a:p>
        </p:txBody>
      </p:sp>
      <p:cxnSp>
        <p:nvCxnSpPr>
          <p:cNvPr id="50" name="Straight Connector 49"/>
          <p:cNvCxnSpPr/>
          <p:nvPr/>
        </p:nvCxnSpPr>
        <p:spPr bwMode="auto">
          <a:xfrm>
            <a:off x="3599030" y="5934908"/>
            <a:ext cx="1949116" cy="0"/>
          </a:xfrm>
          <a:prstGeom prst="line">
            <a:avLst/>
          </a:prstGeom>
          <a:noFill/>
          <a:ln w="19050" cap="flat" cmpd="sng" algn="ctr">
            <a:solidFill>
              <a:srgbClr val="DA740E"/>
            </a:solidFill>
            <a:prstDash val="solid"/>
            <a:round/>
            <a:headEnd type="none" w="med" len="med"/>
            <a:tailEnd type="none" w="med" len="med"/>
          </a:ln>
          <a:effectLst/>
        </p:spPr>
      </p:cxnSp>
      <p:sp>
        <p:nvSpPr>
          <p:cNvPr id="10" name="Rectangle 9"/>
          <p:cNvSpPr/>
          <p:nvPr/>
        </p:nvSpPr>
        <p:spPr>
          <a:xfrm>
            <a:off x="8373952" y="5609305"/>
            <a:ext cx="686535" cy="307777"/>
          </a:xfrm>
          <a:prstGeom prst="rect">
            <a:avLst/>
          </a:prstGeom>
          <a:solidFill>
            <a:schemeClr val="bg1"/>
          </a:solidFill>
        </p:spPr>
        <p:txBody>
          <a:bodyPr wrap="none">
            <a:spAutoFit/>
          </a:bodyPr>
          <a:lstStyle/>
          <a:p>
            <a:r>
              <a:rPr lang="en-US" sz="1400" b="1" dirty="0" smtClean="0">
                <a:solidFill>
                  <a:srgbClr val="DA740E"/>
                </a:solidFill>
                <a:latin typeface="Cambria" pitchFamily="18" charset="0"/>
                <a:cs typeface="Courier New" pitchFamily="1" charset="0"/>
              </a:rPr>
              <a:t>Extra!</a:t>
            </a:r>
            <a:endParaRPr lang="en-US" dirty="0">
              <a:solidFill>
                <a:srgbClr val="DA740E"/>
              </a:solidFill>
            </a:endParaRPr>
          </a:p>
        </p:txBody>
      </p:sp>
      <p:sp>
        <p:nvSpPr>
          <p:cNvPr id="38" name="Text Box 25"/>
          <p:cNvSpPr txBox="1">
            <a:spLocks noChangeArrowheads="1"/>
          </p:cNvSpPr>
          <p:nvPr/>
        </p:nvSpPr>
        <p:spPr bwMode="auto">
          <a:xfrm>
            <a:off x="914400" y="3228228"/>
            <a:ext cx="7772400"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a:t>
            </a:r>
          </a:p>
        </p:txBody>
      </p:sp>
      <p:sp>
        <p:nvSpPr>
          <p:cNvPr id="39" name="Text Box 25"/>
          <p:cNvSpPr txBox="1">
            <a:spLocks noChangeArrowheads="1"/>
          </p:cNvSpPr>
          <p:nvPr/>
        </p:nvSpPr>
        <p:spPr bwMode="auto">
          <a:xfrm>
            <a:off x="914400" y="4746812"/>
            <a:ext cx="7772400"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a:t>
            </a:r>
          </a:p>
        </p:txBody>
      </p:sp>
      <p:sp>
        <p:nvSpPr>
          <p:cNvPr id="35" name="Rectangle 34"/>
          <p:cNvSpPr/>
          <p:nvPr/>
        </p:nvSpPr>
        <p:spPr>
          <a:xfrm>
            <a:off x="914400" y="3518995"/>
            <a:ext cx="2114681" cy="258532"/>
          </a:xfrm>
          <a:prstGeom prst="rect">
            <a:avLst/>
          </a:prstGeom>
        </p:spPr>
        <p:txBody>
          <a:bodyPr wrap="none">
            <a:spAutoFit/>
          </a:bodyPr>
          <a:lstStyle/>
          <a:p>
            <a:pPr lvl="0">
              <a:lnSpc>
                <a:spcPct val="60000"/>
              </a:lnSpc>
              <a:spcBef>
                <a:spcPct val="50000"/>
              </a:spcBef>
            </a:pPr>
            <a:r>
              <a:rPr lang="en-US" sz="1800" b="1" dirty="0">
                <a:solidFill>
                  <a:schemeClr val="bg1">
                    <a:lumMod val="65000"/>
                  </a:schemeClr>
                </a:solidFill>
                <a:latin typeface="Courier New" pitchFamily="1" charset="0"/>
              </a:rPr>
              <a:t>return sum(LC)</a:t>
            </a:r>
          </a:p>
        </p:txBody>
      </p:sp>
      <p:sp>
        <p:nvSpPr>
          <p:cNvPr id="37" name="Rectangle 36"/>
          <p:cNvSpPr/>
          <p:nvPr/>
        </p:nvSpPr>
        <p:spPr>
          <a:xfrm>
            <a:off x="914400" y="5068819"/>
            <a:ext cx="2114681" cy="258532"/>
          </a:xfrm>
          <a:prstGeom prst="rect">
            <a:avLst/>
          </a:prstGeom>
        </p:spPr>
        <p:txBody>
          <a:bodyPr wrap="none">
            <a:spAutoFit/>
          </a:bodyPr>
          <a:lstStyle/>
          <a:p>
            <a:pPr lvl="0">
              <a:lnSpc>
                <a:spcPct val="60000"/>
              </a:lnSpc>
              <a:spcBef>
                <a:spcPct val="50000"/>
              </a:spcBef>
            </a:pPr>
            <a:r>
              <a:rPr lang="en-US" sz="1800" b="1" dirty="0">
                <a:solidFill>
                  <a:schemeClr val="bg1">
                    <a:lumMod val="65000"/>
                  </a:schemeClr>
                </a:solidFill>
                <a:latin typeface="Courier New" pitchFamily="1" charset="0"/>
              </a:rPr>
              <a:t>return sum(LC)</a:t>
            </a:r>
          </a:p>
        </p:txBody>
      </p:sp>
      <p:sp>
        <p:nvSpPr>
          <p:cNvPr id="40" name="Rectangle 39"/>
          <p:cNvSpPr/>
          <p:nvPr/>
        </p:nvSpPr>
        <p:spPr>
          <a:xfrm>
            <a:off x="914400" y="6491559"/>
            <a:ext cx="1425390" cy="286232"/>
          </a:xfrm>
          <a:prstGeom prst="rect">
            <a:avLst/>
          </a:prstGeom>
        </p:spPr>
        <p:txBody>
          <a:bodyPr wrap="none">
            <a:spAutoFit/>
          </a:bodyPr>
          <a:lstStyle/>
          <a:p>
            <a:pPr lvl="0">
              <a:lnSpc>
                <a:spcPct val="60000"/>
              </a:lnSpc>
              <a:spcBef>
                <a:spcPct val="50000"/>
              </a:spcBef>
            </a:pPr>
            <a:r>
              <a:rPr lang="en-US" sz="1800" b="1" dirty="0">
                <a:solidFill>
                  <a:schemeClr val="bg1">
                    <a:lumMod val="65000"/>
                  </a:schemeClr>
                </a:solidFill>
                <a:latin typeface="Courier New" pitchFamily="1" charset="0"/>
              </a:rPr>
              <a:t>return </a:t>
            </a:r>
            <a:r>
              <a:rPr lang="en-US" sz="1800" b="1" dirty="0" smtClean="0">
                <a:solidFill>
                  <a:schemeClr val="bg1">
                    <a:lumMod val="65000"/>
                  </a:schemeClr>
                </a:solidFill>
                <a:latin typeface="Courier New" pitchFamily="1" charset="0"/>
              </a:rPr>
              <a:t>LC</a:t>
            </a:r>
            <a:endParaRPr lang="en-US" sz="1800" b="1" dirty="0">
              <a:solidFill>
                <a:schemeClr val="bg1">
                  <a:lumMod val="65000"/>
                </a:schemeClr>
              </a:solidFill>
              <a:latin typeface="Courier New" pitchFamily="1" charset="0"/>
            </a:endParaRPr>
          </a:p>
        </p:txBody>
      </p:sp>
      <p:sp>
        <p:nvSpPr>
          <p:cNvPr id="41" name="Text Box 2"/>
          <p:cNvSpPr txBox="1">
            <a:spLocks noChangeArrowheads="1"/>
          </p:cNvSpPr>
          <p:nvPr>
            <p:custDataLst>
              <p:tags r:id="rId20"/>
            </p:custDataLst>
          </p:nvPr>
        </p:nvSpPr>
        <p:spPr bwMode="auto">
          <a:xfrm rot="20804696">
            <a:off x="2490118" y="794629"/>
            <a:ext cx="6116056" cy="3416320"/>
          </a:xfrm>
          <a:prstGeom prst="rect">
            <a:avLst/>
          </a:prstGeom>
          <a:solidFill>
            <a:srgbClr val="E5F1FF"/>
          </a:solidFill>
          <a:ln>
            <a:solidFill>
              <a:srgbClr val="0D1EFE"/>
            </a:solid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800" i="1" dirty="0" smtClean="0">
                <a:latin typeface="Cambria" pitchFamily="18" charset="0"/>
              </a:rPr>
              <a:t>First, </a:t>
            </a:r>
            <a:r>
              <a:rPr lang="en-US" sz="10800" b="1" dirty="0" smtClean="0">
                <a:latin typeface="Courier New" panose="02070309020205020404" pitchFamily="49" charset="0"/>
                <a:cs typeface="Courier New" panose="02070309020205020404" pitchFamily="49" charset="0"/>
              </a:rPr>
              <a:t>demos() </a:t>
            </a:r>
            <a:endParaRPr lang="en-US" sz="10800" b="1" dirty="0">
              <a:latin typeface="Courier New" panose="02070309020205020404" pitchFamily="49" charset="0"/>
              <a:cs typeface="Courier New" panose="02070309020205020404" pitchFamily="49"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p:cNvSpPr/>
          <p:nvPr/>
        </p:nvSpPr>
        <p:spPr bwMode="auto">
          <a:xfrm>
            <a:off x="152400" y="5623428"/>
            <a:ext cx="8915400" cy="115837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 name="Rounded Rectangle 6"/>
          <p:cNvSpPr/>
          <p:nvPr/>
        </p:nvSpPr>
        <p:spPr bwMode="auto">
          <a:xfrm>
            <a:off x="4645780" y="2233864"/>
            <a:ext cx="4028991" cy="800305"/>
          </a:xfrm>
          <a:prstGeom prst="roundRect">
            <a:avLst/>
          </a:prstGeom>
          <a:solidFill>
            <a:srgbClr val="E5F1FF"/>
          </a:solidFill>
          <a:ln w="19050" cap="flat" cmpd="sng" algn="ctr">
            <a:solidFill>
              <a:srgbClr val="E5F1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6" name="Rounded Rectangle 35"/>
          <p:cNvSpPr/>
          <p:nvPr/>
        </p:nvSpPr>
        <p:spPr bwMode="auto">
          <a:xfrm>
            <a:off x="4642605" y="3826040"/>
            <a:ext cx="3358395" cy="668338"/>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Rounded Rectangle 2"/>
          <p:cNvSpPr/>
          <p:nvPr/>
        </p:nvSpPr>
        <p:spPr bwMode="auto">
          <a:xfrm>
            <a:off x="4669844" y="545432"/>
            <a:ext cx="3068636" cy="668338"/>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890" name="Text Box 2"/>
          <p:cNvSpPr txBox="1">
            <a:spLocks noChangeArrowheads="1"/>
          </p:cNvSpPr>
          <p:nvPr>
            <p:custDataLst>
              <p:tags r:id="rId1"/>
            </p:custDataLst>
          </p:nvPr>
        </p:nvSpPr>
        <p:spPr bwMode="auto">
          <a:xfrm>
            <a:off x="7086600" y="106362"/>
            <a:ext cx="1828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4200" b="1" i="1" dirty="0" smtClean="0">
                <a:latin typeface="Cambria" pitchFamily="18" charset="0"/>
              </a:rPr>
              <a:t>Go!</a:t>
            </a:r>
            <a:endParaRPr lang="en-US" sz="4200" b="1" dirty="0">
              <a:latin typeface="Cambria" pitchFamily="18" charset="0"/>
            </a:endParaRPr>
          </a:p>
        </p:txBody>
      </p:sp>
      <p:sp>
        <p:nvSpPr>
          <p:cNvPr id="37891" name="Text Box 3"/>
          <p:cNvSpPr txBox="1">
            <a:spLocks noChangeArrowheads="1"/>
          </p:cNvSpPr>
          <p:nvPr>
            <p:custDataLst>
              <p:tags r:id="rId2"/>
            </p:custDataLst>
          </p:nvPr>
        </p:nvSpPr>
        <p:spPr bwMode="auto">
          <a:xfrm>
            <a:off x="109538" y="103981"/>
            <a:ext cx="6821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dirty="0">
                <a:latin typeface="Cambria" pitchFamily="18" charset="0"/>
              </a:rPr>
              <a:t>Write each of these functions </a:t>
            </a:r>
            <a:r>
              <a:rPr lang="en-US" sz="1800" i="1" dirty="0" smtClean="0">
                <a:solidFill>
                  <a:srgbClr val="0D1EFE"/>
                </a:solidFill>
                <a:latin typeface="Cambria" pitchFamily="18" charset="0"/>
              </a:rPr>
              <a:t>using </a:t>
            </a:r>
            <a:r>
              <a:rPr lang="en-US" sz="1800" i="1" dirty="0">
                <a:solidFill>
                  <a:srgbClr val="0D1EFE"/>
                </a:solidFill>
                <a:latin typeface="Cambria" pitchFamily="18" charset="0"/>
              </a:rPr>
              <a:t>list comprehensions…</a:t>
            </a:r>
          </a:p>
        </p:txBody>
      </p:sp>
      <p:sp>
        <p:nvSpPr>
          <p:cNvPr id="37893" name="Text Box 5"/>
          <p:cNvSpPr txBox="1">
            <a:spLocks noChangeArrowheads="1"/>
          </p:cNvSpPr>
          <p:nvPr>
            <p:custDataLst>
              <p:tags r:id="rId3"/>
            </p:custDataLst>
          </p:nvPr>
        </p:nvSpPr>
        <p:spPr bwMode="auto">
          <a:xfrm>
            <a:off x="153988" y="920750"/>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nodds</a:t>
            </a:r>
            <a:r>
              <a:rPr lang="en-US" b="1" dirty="0" smtClean="0">
                <a:latin typeface="Courier New" pitchFamily="1" charset="0"/>
              </a:rPr>
              <a:t>(L</a:t>
            </a:r>
            <a:r>
              <a:rPr lang="en-US" b="1" dirty="0">
                <a:latin typeface="Courier New" pitchFamily="1" charset="0"/>
              </a:rPr>
              <a:t>): </a:t>
            </a:r>
          </a:p>
        </p:txBody>
      </p:sp>
      <p:sp>
        <p:nvSpPr>
          <p:cNvPr id="37895" name="Text Box 7"/>
          <p:cNvSpPr txBox="1">
            <a:spLocks noChangeArrowheads="1"/>
          </p:cNvSpPr>
          <p:nvPr>
            <p:custDataLst>
              <p:tags r:id="rId4"/>
            </p:custDataLst>
          </p:nvPr>
        </p:nvSpPr>
        <p:spPr bwMode="auto">
          <a:xfrm>
            <a:off x="152400" y="2720763"/>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lotto(Y,W): </a:t>
            </a:r>
          </a:p>
        </p:txBody>
      </p:sp>
      <p:sp>
        <p:nvSpPr>
          <p:cNvPr id="37896" name="Text Box 8"/>
          <p:cNvSpPr txBox="1">
            <a:spLocks noChangeArrowheads="1"/>
          </p:cNvSpPr>
          <p:nvPr>
            <p:custDataLst>
              <p:tags r:id="rId5"/>
            </p:custDataLst>
          </p:nvPr>
        </p:nvSpPr>
        <p:spPr bwMode="auto">
          <a:xfrm>
            <a:off x="4668256" y="545432"/>
            <a:ext cx="3578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smtClean="0">
                <a:latin typeface="Calibri" pitchFamily="34" charset="0"/>
              </a:rPr>
              <a:t>input:</a:t>
            </a:r>
            <a:r>
              <a:rPr lang="en-US" sz="1400" dirty="0" smtClean="0">
                <a:latin typeface="Cambria" pitchFamily="18" charset="0"/>
              </a:rPr>
              <a:t>   </a:t>
            </a:r>
            <a:r>
              <a:rPr lang="en-US" sz="1400" b="1" dirty="0" smtClean="0">
                <a:latin typeface="Cambria" pitchFamily="18" charset="0"/>
              </a:rPr>
              <a:t>L</a:t>
            </a:r>
            <a:r>
              <a:rPr lang="en-US" sz="1400" dirty="0">
                <a:latin typeface="Cambria" pitchFamily="18" charset="0"/>
              </a:rPr>
              <a:t>, any list o</a:t>
            </a:r>
            <a:r>
              <a:rPr lang="en-US" sz="1400" dirty="0" smtClean="0">
                <a:latin typeface="Cambria" pitchFamily="18" charset="0"/>
              </a:rPr>
              <a:t>f #s</a:t>
            </a:r>
            <a:endParaRPr lang="en-US" sz="1400" dirty="0">
              <a:latin typeface="Cambria" pitchFamily="18" charset="0"/>
            </a:endParaRPr>
          </a:p>
        </p:txBody>
      </p:sp>
      <p:sp>
        <p:nvSpPr>
          <p:cNvPr id="37897" name="Text Box 9"/>
          <p:cNvSpPr txBox="1">
            <a:spLocks noChangeArrowheads="1"/>
          </p:cNvSpPr>
          <p:nvPr>
            <p:custDataLst>
              <p:tags r:id="rId6"/>
            </p:custDataLst>
          </p:nvPr>
        </p:nvSpPr>
        <p:spPr bwMode="auto">
          <a:xfrm>
            <a:off x="4668256" y="727995"/>
            <a:ext cx="3429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a:t>
            </a:r>
            <a:r>
              <a:rPr lang="en-US" sz="1400" dirty="0">
                <a:latin typeface="Cambria" pitchFamily="18" charset="0"/>
              </a:rPr>
              <a:t># of  </a:t>
            </a:r>
            <a:r>
              <a:rPr lang="en-US" sz="1400" dirty="0" smtClean="0">
                <a:latin typeface="Cambria" pitchFamily="18" charset="0"/>
              </a:rPr>
              <a:t>odd #s in </a:t>
            </a:r>
            <a:r>
              <a:rPr lang="en-US" sz="1400" b="1" dirty="0" smtClean="0">
                <a:latin typeface="Cambria" pitchFamily="18" charset="0"/>
              </a:rPr>
              <a:t>L</a:t>
            </a:r>
            <a:r>
              <a:rPr lang="en-US" sz="1400" dirty="0" smtClean="0">
                <a:latin typeface="Cambria" pitchFamily="18" charset="0"/>
              </a:rPr>
              <a:t> </a:t>
            </a:r>
            <a:endParaRPr lang="en-US" sz="1400" dirty="0">
              <a:latin typeface="Cambria" pitchFamily="18" charset="0"/>
            </a:endParaRPr>
          </a:p>
        </p:txBody>
      </p:sp>
      <p:sp>
        <p:nvSpPr>
          <p:cNvPr id="37898" name="Text Box 10"/>
          <p:cNvSpPr txBox="1">
            <a:spLocks noChangeArrowheads="1"/>
          </p:cNvSpPr>
          <p:nvPr>
            <p:custDataLst>
              <p:tags r:id="rId7"/>
            </p:custDataLst>
          </p:nvPr>
        </p:nvSpPr>
        <p:spPr bwMode="auto">
          <a:xfrm>
            <a:off x="4668256" y="908970"/>
            <a:ext cx="307022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0D1EFE"/>
                </a:solidFill>
                <a:latin typeface="Calibri" pitchFamily="34" charset="0"/>
              </a:rPr>
              <a:t>example</a:t>
            </a:r>
            <a:r>
              <a:rPr lang="en-US" sz="1400" dirty="0">
                <a:solidFill>
                  <a:srgbClr val="0D1EFE"/>
                </a:solidFill>
                <a:latin typeface="Calibri" pitchFamily="34" charset="0"/>
              </a:rPr>
              <a:t>:</a:t>
            </a:r>
            <a:r>
              <a:rPr lang="en-US" sz="1400" dirty="0">
                <a:solidFill>
                  <a:srgbClr val="0D1EFE"/>
                </a:solidFill>
                <a:latin typeface="Cambria" pitchFamily="18" charset="0"/>
              </a:rPr>
              <a:t> </a:t>
            </a:r>
            <a:r>
              <a:rPr lang="en-US" sz="1400" dirty="0" smtClean="0">
                <a:solidFill>
                  <a:srgbClr val="0D1EFE"/>
                </a:solidFill>
                <a:latin typeface="Cambria" pitchFamily="18" charset="0"/>
              </a:rPr>
              <a:t>  </a:t>
            </a:r>
            <a:r>
              <a:rPr lang="en-US" sz="1400" b="1" dirty="0" err="1" smtClean="0">
                <a:solidFill>
                  <a:srgbClr val="0D1EFE"/>
                </a:solidFill>
                <a:latin typeface="Cambria" pitchFamily="18" charset="0"/>
              </a:rPr>
              <a:t>nodds</a:t>
            </a:r>
            <a:r>
              <a:rPr lang="en-US" sz="1400" b="1" dirty="0" smtClean="0">
                <a:solidFill>
                  <a:srgbClr val="0D1EFE"/>
                </a:solidFill>
                <a:latin typeface="Cambria" pitchFamily="18" charset="0"/>
              </a:rPr>
              <a:t>( [3,4,5,7,42] ) == </a:t>
            </a:r>
            <a:r>
              <a:rPr lang="en-US" sz="1400" b="1" dirty="0">
                <a:solidFill>
                  <a:srgbClr val="0D1EFE"/>
                </a:solidFill>
                <a:latin typeface="Cambria" pitchFamily="18" charset="0"/>
              </a:rPr>
              <a:t>3</a:t>
            </a:r>
          </a:p>
        </p:txBody>
      </p:sp>
      <p:sp>
        <p:nvSpPr>
          <p:cNvPr id="37899" name="Text Box 11"/>
          <p:cNvSpPr txBox="1">
            <a:spLocks noChangeArrowheads="1"/>
          </p:cNvSpPr>
          <p:nvPr>
            <p:custDataLst>
              <p:tags r:id="rId8"/>
            </p:custDataLst>
          </p:nvPr>
        </p:nvSpPr>
        <p:spPr bwMode="auto">
          <a:xfrm>
            <a:off x="4630573" y="2377102"/>
            <a:ext cx="40923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smtClean="0">
                <a:latin typeface="Calibri" pitchFamily="34" charset="0"/>
              </a:rPr>
              <a:t>inputs:</a:t>
            </a:r>
            <a:r>
              <a:rPr lang="en-US" sz="1400" dirty="0" smtClean="0">
                <a:latin typeface="Cambria" pitchFamily="18" charset="0"/>
              </a:rPr>
              <a:t>  </a:t>
            </a:r>
            <a:r>
              <a:rPr lang="en-US" sz="1400" b="1" dirty="0" smtClean="0">
                <a:latin typeface="Cambria" pitchFamily="18" charset="0"/>
              </a:rPr>
              <a:t>Y</a:t>
            </a:r>
            <a:r>
              <a:rPr lang="en-US" sz="1400" dirty="0" smtClean="0">
                <a:latin typeface="Cambria" pitchFamily="18" charset="0"/>
              </a:rPr>
              <a:t> </a:t>
            </a:r>
            <a:r>
              <a:rPr lang="en-US" sz="1400" dirty="0">
                <a:latin typeface="Cambria" pitchFamily="18" charset="0"/>
              </a:rPr>
              <a:t>and </a:t>
            </a:r>
            <a:r>
              <a:rPr lang="en-US" sz="1400" b="1" dirty="0">
                <a:latin typeface="Cambria" pitchFamily="18" charset="0"/>
              </a:rPr>
              <a:t>W</a:t>
            </a:r>
            <a:r>
              <a:rPr lang="en-US" sz="1400" dirty="0">
                <a:latin typeface="Cambria" pitchFamily="18" charset="0"/>
              </a:rPr>
              <a:t>, two lists of "lottery" numbers </a:t>
            </a:r>
            <a:r>
              <a:rPr lang="en-US" sz="1050" dirty="0">
                <a:latin typeface="Cambria" pitchFamily="18" charset="0"/>
              </a:rPr>
              <a:t>(</a:t>
            </a:r>
            <a:r>
              <a:rPr lang="en-US" sz="1050" dirty="0" err="1">
                <a:latin typeface="Cambria" pitchFamily="18" charset="0"/>
              </a:rPr>
              <a:t>ints</a:t>
            </a:r>
            <a:r>
              <a:rPr lang="en-US" sz="1050" dirty="0">
                <a:latin typeface="Cambria" pitchFamily="18" charset="0"/>
              </a:rPr>
              <a:t>)</a:t>
            </a:r>
            <a:endParaRPr lang="en-US" sz="1050" b="1" dirty="0">
              <a:latin typeface="Cambria" pitchFamily="18" charset="0"/>
            </a:endParaRPr>
          </a:p>
        </p:txBody>
      </p:sp>
      <p:sp>
        <p:nvSpPr>
          <p:cNvPr id="37900" name="Text Box 12"/>
          <p:cNvSpPr txBox="1">
            <a:spLocks noChangeArrowheads="1"/>
          </p:cNvSpPr>
          <p:nvPr>
            <p:custDataLst>
              <p:tags r:id="rId9"/>
            </p:custDataLst>
          </p:nvPr>
        </p:nvSpPr>
        <p:spPr bwMode="auto">
          <a:xfrm>
            <a:off x="4630573" y="2559664"/>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a:t>
            </a:r>
            <a:r>
              <a:rPr lang="en-US" sz="1400" dirty="0">
                <a:latin typeface="Cambria" pitchFamily="18" charset="0"/>
              </a:rPr>
              <a:t># of matches between </a:t>
            </a:r>
            <a:r>
              <a:rPr lang="en-US" sz="1400" b="1" dirty="0">
                <a:latin typeface="Cambria" pitchFamily="18" charset="0"/>
              </a:rPr>
              <a:t>Y</a:t>
            </a:r>
            <a:r>
              <a:rPr lang="en-US" sz="1400" dirty="0">
                <a:latin typeface="Cambria" pitchFamily="18" charset="0"/>
              </a:rPr>
              <a:t> &amp; </a:t>
            </a:r>
            <a:r>
              <a:rPr lang="en-US" sz="1400" b="1" dirty="0">
                <a:latin typeface="Cambria" pitchFamily="18" charset="0"/>
              </a:rPr>
              <a:t>W</a:t>
            </a:r>
            <a:r>
              <a:rPr lang="en-US" sz="1400" dirty="0">
                <a:latin typeface="Cambria" pitchFamily="18" charset="0"/>
              </a:rPr>
              <a:t> </a:t>
            </a:r>
          </a:p>
        </p:txBody>
      </p:sp>
      <p:sp>
        <p:nvSpPr>
          <p:cNvPr id="37901" name="Text Box 13"/>
          <p:cNvSpPr txBox="1">
            <a:spLocks noChangeArrowheads="1"/>
          </p:cNvSpPr>
          <p:nvPr>
            <p:custDataLst>
              <p:tags r:id="rId10"/>
            </p:custDataLst>
          </p:nvPr>
        </p:nvSpPr>
        <p:spPr bwMode="auto">
          <a:xfrm>
            <a:off x="4630573" y="2740639"/>
            <a:ext cx="4094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0D1EFE"/>
                </a:solidFill>
                <a:latin typeface="Calibri" pitchFamily="34" charset="0"/>
              </a:rPr>
              <a:t>example</a:t>
            </a:r>
            <a:r>
              <a:rPr lang="en-US" sz="1400" dirty="0">
                <a:solidFill>
                  <a:srgbClr val="0D1EFE"/>
                </a:solidFill>
                <a:latin typeface="Calibri" pitchFamily="34" charset="0"/>
              </a:rPr>
              <a:t>:</a:t>
            </a:r>
            <a:r>
              <a:rPr lang="en-US" sz="1400" dirty="0">
                <a:solidFill>
                  <a:srgbClr val="0D1EFE"/>
                </a:solidFill>
                <a:latin typeface="Cambria" pitchFamily="18" charset="0"/>
              </a:rPr>
              <a:t> </a:t>
            </a:r>
            <a:r>
              <a:rPr lang="en-US" sz="1400" dirty="0" smtClean="0">
                <a:solidFill>
                  <a:srgbClr val="0D1EFE"/>
                </a:solidFill>
                <a:latin typeface="Cambria" pitchFamily="18" charset="0"/>
              </a:rPr>
              <a:t>  </a:t>
            </a:r>
            <a:r>
              <a:rPr lang="en-US" sz="1400" b="1" dirty="0" smtClean="0">
                <a:solidFill>
                  <a:srgbClr val="0D1EFE"/>
                </a:solidFill>
                <a:latin typeface="Cambria" pitchFamily="18" charset="0"/>
              </a:rPr>
              <a:t>lotto( [</a:t>
            </a:r>
            <a:r>
              <a:rPr lang="en-US" sz="1400" b="1" dirty="0">
                <a:solidFill>
                  <a:srgbClr val="0D1EFE"/>
                </a:solidFill>
                <a:latin typeface="Cambria" pitchFamily="18" charset="0"/>
              </a:rPr>
              <a:t>5,7,42,47</a:t>
            </a:r>
            <a:r>
              <a:rPr lang="en-US" sz="1400" b="1" dirty="0" smtClean="0">
                <a:solidFill>
                  <a:srgbClr val="0D1EFE"/>
                </a:solidFill>
                <a:latin typeface="Cambria" pitchFamily="18" charset="0"/>
              </a:rPr>
              <a:t>] , [</a:t>
            </a:r>
            <a:r>
              <a:rPr lang="en-US" sz="1400" b="1" dirty="0">
                <a:solidFill>
                  <a:srgbClr val="0D1EFE"/>
                </a:solidFill>
                <a:latin typeface="Cambria" pitchFamily="18" charset="0"/>
              </a:rPr>
              <a:t>3,5,7,44,47</a:t>
            </a:r>
            <a:r>
              <a:rPr lang="en-US" sz="1400" b="1" dirty="0" smtClean="0">
                <a:solidFill>
                  <a:srgbClr val="0D1EFE"/>
                </a:solidFill>
                <a:latin typeface="Cambria" pitchFamily="18" charset="0"/>
              </a:rPr>
              <a:t>] ) </a:t>
            </a:r>
            <a:r>
              <a:rPr lang="en-US" sz="1400" b="1" dirty="0">
                <a:solidFill>
                  <a:srgbClr val="0D1EFE"/>
                </a:solidFill>
                <a:latin typeface="Cambria" pitchFamily="18" charset="0"/>
              </a:rPr>
              <a:t>== 3</a:t>
            </a:r>
          </a:p>
        </p:txBody>
      </p:sp>
      <p:sp>
        <p:nvSpPr>
          <p:cNvPr id="37902" name="Text Box 14"/>
          <p:cNvSpPr txBox="1">
            <a:spLocks noChangeArrowheads="1"/>
          </p:cNvSpPr>
          <p:nvPr>
            <p:custDataLst>
              <p:tags r:id="rId11"/>
            </p:custDataLst>
          </p:nvPr>
        </p:nvSpPr>
        <p:spPr bwMode="auto">
          <a:xfrm>
            <a:off x="5933909" y="2221832"/>
            <a:ext cx="12954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dirty="0">
                <a:latin typeface="Cambria" pitchFamily="18" charset="0"/>
              </a:rPr>
              <a:t>Y</a:t>
            </a:r>
            <a:r>
              <a:rPr lang="en-US" sz="1000" dirty="0">
                <a:latin typeface="Cambria" pitchFamily="18" charset="0"/>
              </a:rPr>
              <a:t> are your </a:t>
            </a:r>
            <a:r>
              <a:rPr lang="en-US" sz="1000" dirty="0" smtClean="0">
                <a:latin typeface="Cambria" pitchFamily="18" charset="0"/>
              </a:rPr>
              <a:t>#s</a:t>
            </a:r>
            <a:endParaRPr lang="en-US" sz="1000" dirty="0">
              <a:latin typeface="Cambria" pitchFamily="18" charset="0"/>
            </a:endParaRPr>
          </a:p>
        </p:txBody>
      </p:sp>
      <p:sp>
        <p:nvSpPr>
          <p:cNvPr id="37903" name="Text Box 15"/>
          <p:cNvSpPr txBox="1">
            <a:spLocks noChangeArrowheads="1"/>
          </p:cNvSpPr>
          <p:nvPr>
            <p:custDataLst>
              <p:tags r:id="rId12"/>
            </p:custDataLst>
          </p:nvPr>
        </p:nvSpPr>
        <p:spPr bwMode="auto">
          <a:xfrm>
            <a:off x="6961815" y="2221832"/>
            <a:ext cx="14811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dirty="0">
                <a:latin typeface="Cambria" pitchFamily="18" charset="0"/>
              </a:rPr>
              <a:t>W</a:t>
            </a:r>
            <a:r>
              <a:rPr lang="en-US" sz="1000" dirty="0">
                <a:latin typeface="Cambria" pitchFamily="18" charset="0"/>
              </a:rPr>
              <a:t> are the winning </a:t>
            </a:r>
            <a:r>
              <a:rPr lang="en-US" sz="1000" dirty="0" smtClean="0">
                <a:latin typeface="Cambria" pitchFamily="18" charset="0"/>
              </a:rPr>
              <a:t>#s</a:t>
            </a:r>
            <a:endParaRPr lang="en-US" sz="1000" dirty="0">
              <a:latin typeface="Cambria" pitchFamily="18" charset="0"/>
            </a:endParaRPr>
          </a:p>
        </p:txBody>
      </p:sp>
      <p:sp>
        <p:nvSpPr>
          <p:cNvPr id="37905" name="Text Box 20"/>
          <p:cNvSpPr txBox="1">
            <a:spLocks noChangeArrowheads="1"/>
          </p:cNvSpPr>
          <p:nvPr>
            <p:custDataLst>
              <p:tags r:id="rId13"/>
            </p:custDataLst>
          </p:nvPr>
        </p:nvSpPr>
        <p:spPr bwMode="auto">
          <a:xfrm>
            <a:off x="152400" y="4202277"/>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ndivs</a:t>
            </a:r>
            <a:r>
              <a:rPr lang="en-US" b="1" dirty="0" smtClean="0">
                <a:latin typeface="Courier New" pitchFamily="1" charset="0"/>
              </a:rPr>
              <a:t>(N</a:t>
            </a:r>
            <a:r>
              <a:rPr lang="en-US" b="1" dirty="0">
                <a:latin typeface="Courier New" pitchFamily="1" charset="0"/>
              </a:rPr>
              <a:t>): </a:t>
            </a:r>
          </a:p>
        </p:txBody>
      </p:sp>
      <p:sp>
        <p:nvSpPr>
          <p:cNvPr id="37906" name="Text Box 21"/>
          <p:cNvSpPr txBox="1">
            <a:spLocks noChangeArrowheads="1"/>
          </p:cNvSpPr>
          <p:nvPr>
            <p:custDataLst>
              <p:tags r:id="rId14"/>
            </p:custDataLst>
          </p:nvPr>
        </p:nvSpPr>
        <p:spPr bwMode="auto">
          <a:xfrm>
            <a:off x="4644192" y="3841916"/>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input:</a:t>
            </a:r>
            <a:r>
              <a:rPr lang="en-US" sz="1400" dirty="0">
                <a:latin typeface="Cambria" pitchFamily="18" charset="0"/>
              </a:rPr>
              <a:t> </a:t>
            </a:r>
            <a:r>
              <a:rPr lang="en-US" sz="1400" dirty="0" smtClean="0">
                <a:latin typeface="Cambria" pitchFamily="18" charset="0"/>
              </a:rPr>
              <a:t> </a:t>
            </a:r>
            <a:r>
              <a:rPr lang="en-US" sz="1400" b="1" dirty="0" smtClean="0">
                <a:latin typeface="Cambria" pitchFamily="18" charset="0"/>
              </a:rPr>
              <a:t>N</a:t>
            </a:r>
            <a:r>
              <a:rPr lang="en-US" sz="1400" dirty="0">
                <a:latin typeface="Cambria" pitchFamily="18" charset="0"/>
              </a:rPr>
              <a:t>, an </a:t>
            </a:r>
            <a:r>
              <a:rPr lang="en-US" sz="1400" dirty="0" err="1">
                <a:latin typeface="Cambria" pitchFamily="18" charset="0"/>
              </a:rPr>
              <a:t>int</a:t>
            </a:r>
            <a:r>
              <a:rPr lang="en-US" sz="1400" dirty="0">
                <a:latin typeface="Cambria" pitchFamily="18" charset="0"/>
              </a:rPr>
              <a:t> &gt;= 2</a:t>
            </a:r>
            <a:endParaRPr lang="en-US" sz="1400" b="1" dirty="0">
              <a:latin typeface="Cambria" pitchFamily="18" charset="0"/>
            </a:endParaRPr>
          </a:p>
        </p:txBody>
      </p:sp>
      <p:sp>
        <p:nvSpPr>
          <p:cNvPr id="37907" name="Text Box 22"/>
          <p:cNvSpPr txBox="1">
            <a:spLocks noChangeArrowheads="1"/>
          </p:cNvSpPr>
          <p:nvPr>
            <p:custDataLst>
              <p:tags r:id="rId15"/>
            </p:custDataLst>
          </p:nvPr>
        </p:nvSpPr>
        <p:spPr bwMode="auto">
          <a:xfrm>
            <a:off x="4644192" y="4024479"/>
            <a:ext cx="3094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 of </a:t>
            </a:r>
            <a:r>
              <a:rPr lang="en-US" sz="1400" dirty="0">
                <a:latin typeface="Cambria" pitchFamily="18" charset="0"/>
              </a:rPr>
              <a:t>positive divisors of </a:t>
            </a:r>
            <a:r>
              <a:rPr lang="en-US" sz="1400" b="1" dirty="0">
                <a:latin typeface="Cambria" pitchFamily="18" charset="0"/>
              </a:rPr>
              <a:t>N</a:t>
            </a:r>
          </a:p>
        </p:txBody>
      </p:sp>
      <p:sp>
        <p:nvSpPr>
          <p:cNvPr id="37908" name="Text Box 23"/>
          <p:cNvSpPr txBox="1">
            <a:spLocks noChangeArrowheads="1"/>
          </p:cNvSpPr>
          <p:nvPr>
            <p:custDataLst>
              <p:tags r:id="rId16"/>
            </p:custDataLst>
          </p:nvPr>
        </p:nvSpPr>
        <p:spPr bwMode="auto">
          <a:xfrm>
            <a:off x="4644191" y="4205454"/>
            <a:ext cx="35228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0D1EFE"/>
                </a:solidFill>
                <a:latin typeface="Calibri" pitchFamily="34" charset="0"/>
              </a:rPr>
              <a:t>example</a:t>
            </a:r>
            <a:r>
              <a:rPr lang="en-US" sz="1400" dirty="0" smtClean="0">
                <a:solidFill>
                  <a:srgbClr val="0D1EFE"/>
                </a:solidFill>
                <a:latin typeface="Calibri" pitchFamily="34" charset="0"/>
              </a:rPr>
              <a:t>:</a:t>
            </a:r>
            <a:r>
              <a:rPr lang="en-US" sz="1400" dirty="0" smtClean="0">
                <a:solidFill>
                  <a:srgbClr val="0D1EFE"/>
                </a:solidFill>
                <a:latin typeface="Cambria" pitchFamily="18" charset="0"/>
              </a:rPr>
              <a:t>    </a:t>
            </a:r>
            <a:r>
              <a:rPr lang="en-US" sz="1400" b="1" dirty="0" err="1">
                <a:solidFill>
                  <a:srgbClr val="0D1EFE"/>
                </a:solidFill>
                <a:latin typeface="Cambria" pitchFamily="18" charset="0"/>
              </a:rPr>
              <a:t>numdivs</a:t>
            </a:r>
            <a:r>
              <a:rPr lang="en-US" sz="1400" b="1" dirty="0">
                <a:solidFill>
                  <a:srgbClr val="0D1EFE"/>
                </a:solidFill>
                <a:latin typeface="Cambria" pitchFamily="18" charset="0"/>
              </a:rPr>
              <a:t>(12) == 6   </a:t>
            </a:r>
            <a:r>
              <a:rPr lang="en-US" sz="1000" dirty="0">
                <a:latin typeface="Cambria" pitchFamily="18" charset="0"/>
              </a:rPr>
              <a:t>(1,2,3,4,6,12)</a:t>
            </a:r>
          </a:p>
        </p:txBody>
      </p:sp>
      <p:sp>
        <p:nvSpPr>
          <p:cNvPr id="37910" name="Text Box 25"/>
          <p:cNvSpPr txBox="1">
            <a:spLocks noChangeArrowheads="1"/>
          </p:cNvSpPr>
          <p:nvPr/>
        </p:nvSpPr>
        <p:spPr bwMode="auto">
          <a:xfrm>
            <a:off x="914400" y="1412875"/>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x </a:t>
            </a:r>
            <a:r>
              <a:rPr lang="en-US" b="1" dirty="0">
                <a:solidFill>
                  <a:srgbClr val="DA740E"/>
                </a:solidFill>
                <a:latin typeface="Courier New" pitchFamily="1" charset="0"/>
              </a:rPr>
              <a:t>in</a:t>
            </a:r>
            <a:r>
              <a:rPr lang="en-US" b="1" dirty="0">
                <a:latin typeface="Courier New" pitchFamily="1" charset="0"/>
              </a:rPr>
              <a:t> L   </a:t>
            </a:r>
            <a:r>
              <a:rPr lang="en-US" b="1" dirty="0" smtClean="0">
                <a:latin typeface="Courier New" pitchFamily="1" charset="0"/>
              </a:rPr>
              <a:t>        </a:t>
            </a:r>
            <a:r>
              <a:rPr lang="en-US" b="1" dirty="0">
                <a:latin typeface="Courier New" pitchFamily="1" charset="0"/>
              </a:rPr>
              <a:t>]</a:t>
            </a:r>
          </a:p>
          <a:p>
            <a:pPr>
              <a:lnSpc>
                <a:spcPct val="60000"/>
              </a:lnSpc>
              <a:spcBef>
                <a:spcPct val="50000"/>
              </a:spcBef>
            </a:pPr>
            <a:r>
              <a:rPr lang="en-US" b="1" dirty="0">
                <a:latin typeface="Courier New" pitchFamily="1" charset="0"/>
              </a:rPr>
              <a:t>return sum(LC)</a:t>
            </a:r>
          </a:p>
        </p:txBody>
      </p:sp>
      <p:cxnSp>
        <p:nvCxnSpPr>
          <p:cNvPr id="5" name="Straight Connector 4"/>
          <p:cNvCxnSpPr/>
          <p:nvPr/>
        </p:nvCxnSpPr>
        <p:spPr bwMode="auto">
          <a:xfrm>
            <a:off x="2839456" y="1175646"/>
            <a:ext cx="1949116" cy="0"/>
          </a:xfrm>
          <a:prstGeom prst="line">
            <a:avLst/>
          </a:prstGeom>
          <a:noFill/>
          <a:ln w="76200" cap="flat" cmpd="sng" algn="ctr">
            <a:solidFill>
              <a:srgbClr val="E5F1FF"/>
            </a:solidFill>
            <a:prstDash val="solid"/>
            <a:round/>
            <a:headEnd type="none" w="med" len="med"/>
            <a:tailEnd type="none" w="med" len="med"/>
          </a:ln>
          <a:effectLst/>
        </p:spPr>
      </p:cxnSp>
      <p:cxnSp>
        <p:nvCxnSpPr>
          <p:cNvPr id="42" name="Straight Connector 41"/>
          <p:cNvCxnSpPr/>
          <p:nvPr/>
        </p:nvCxnSpPr>
        <p:spPr bwMode="auto">
          <a:xfrm>
            <a:off x="3127458" y="3004443"/>
            <a:ext cx="1949116" cy="0"/>
          </a:xfrm>
          <a:prstGeom prst="line">
            <a:avLst/>
          </a:prstGeom>
          <a:noFill/>
          <a:ln w="76200" cap="flat" cmpd="sng" algn="ctr">
            <a:solidFill>
              <a:srgbClr val="E5F1FF"/>
            </a:solidFill>
            <a:prstDash val="solid"/>
            <a:round/>
            <a:headEnd type="none" w="med" len="med"/>
            <a:tailEnd type="none" w="med" len="med"/>
          </a:ln>
          <a:effectLst/>
        </p:spPr>
      </p:cxnSp>
      <p:cxnSp>
        <p:nvCxnSpPr>
          <p:cNvPr id="43" name="Straight Connector 42"/>
          <p:cNvCxnSpPr/>
          <p:nvPr/>
        </p:nvCxnSpPr>
        <p:spPr bwMode="auto">
          <a:xfrm>
            <a:off x="2858255" y="4460641"/>
            <a:ext cx="1949116" cy="0"/>
          </a:xfrm>
          <a:prstGeom prst="line">
            <a:avLst/>
          </a:prstGeom>
          <a:noFill/>
          <a:ln w="76200" cap="flat" cmpd="sng" algn="ctr">
            <a:solidFill>
              <a:srgbClr val="E5F1FF"/>
            </a:solidFill>
            <a:prstDash val="solid"/>
            <a:round/>
            <a:headEnd type="none" w="med" len="med"/>
            <a:tailEnd type="none" w="med" len="med"/>
          </a:ln>
          <a:effectLst/>
        </p:spPr>
      </p:cxnSp>
      <p:sp>
        <p:nvSpPr>
          <p:cNvPr id="44" name="Text Box 20"/>
          <p:cNvSpPr txBox="1">
            <a:spLocks noChangeArrowheads="1"/>
          </p:cNvSpPr>
          <p:nvPr>
            <p:custDataLst>
              <p:tags r:id="rId17"/>
            </p:custDataLst>
          </p:nvPr>
        </p:nvSpPr>
        <p:spPr bwMode="auto">
          <a:xfrm>
            <a:off x="152400" y="5658101"/>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primesUpTo</a:t>
            </a:r>
            <a:r>
              <a:rPr lang="en-US" b="1" dirty="0" smtClean="0">
                <a:latin typeface="Courier New" pitchFamily="1" charset="0"/>
              </a:rPr>
              <a:t>(P): </a:t>
            </a:r>
            <a:endParaRPr lang="en-US" b="1" dirty="0">
              <a:latin typeface="Courier New" pitchFamily="1" charset="0"/>
            </a:endParaRPr>
          </a:p>
        </p:txBody>
      </p:sp>
      <p:sp>
        <p:nvSpPr>
          <p:cNvPr id="45" name="Rounded Rectangle 44"/>
          <p:cNvSpPr/>
          <p:nvPr/>
        </p:nvSpPr>
        <p:spPr bwMode="auto">
          <a:xfrm>
            <a:off x="4648200" y="5265988"/>
            <a:ext cx="3518819" cy="668338"/>
          </a:xfrm>
          <a:prstGeom prst="roundRect">
            <a:avLst/>
          </a:prstGeom>
          <a:solidFill>
            <a:srgbClr val="FAEFD2"/>
          </a:solidFill>
          <a:ln w="19050" cap="flat" cmpd="sng" algn="ctr">
            <a:solidFill>
              <a:srgbClr val="DA74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6" name="Text Box 21"/>
          <p:cNvSpPr txBox="1">
            <a:spLocks noChangeArrowheads="1"/>
          </p:cNvSpPr>
          <p:nvPr>
            <p:custDataLst>
              <p:tags r:id="rId18"/>
            </p:custDataLst>
          </p:nvPr>
        </p:nvSpPr>
        <p:spPr bwMode="auto">
          <a:xfrm>
            <a:off x="4649787" y="5257800"/>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input</a:t>
            </a:r>
            <a:r>
              <a:rPr lang="en-US" sz="1400" dirty="0" smtClean="0">
                <a:latin typeface="Calibri" pitchFamily="34" charset="0"/>
              </a:rPr>
              <a:t>: </a:t>
            </a:r>
            <a:r>
              <a:rPr lang="en-US" sz="1400" dirty="0" smtClean="0">
                <a:latin typeface="Cambria" pitchFamily="18" charset="0"/>
              </a:rPr>
              <a:t> </a:t>
            </a:r>
            <a:r>
              <a:rPr lang="en-US" sz="1400" b="1" dirty="0">
                <a:latin typeface="Cambria" pitchFamily="18" charset="0"/>
              </a:rPr>
              <a:t>P</a:t>
            </a:r>
            <a:r>
              <a:rPr lang="en-US" sz="1400" dirty="0" smtClean="0">
                <a:latin typeface="Cambria" pitchFamily="18" charset="0"/>
              </a:rPr>
              <a:t>, </a:t>
            </a:r>
            <a:r>
              <a:rPr lang="en-US" sz="1400" dirty="0">
                <a:latin typeface="Cambria" pitchFamily="18" charset="0"/>
              </a:rPr>
              <a:t>an </a:t>
            </a:r>
            <a:r>
              <a:rPr lang="en-US" sz="1400" dirty="0" err="1">
                <a:latin typeface="Cambria" pitchFamily="18" charset="0"/>
              </a:rPr>
              <a:t>int</a:t>
            </a:r>
            <a:r>
              <a:rPr lang="en-US" sz="1400" dirty="0">
                <a:latin typeface="Cambria" pitchFamily="18" charset="0"/>
              </a:rPr>
              <a:t> &gt;= 2</a:t>
            </a:r>
            <a:endParaRPr lang="en-US" sz="1400" b="1" dirty="0">
              <a:latin typeface="Cambria" pitchFamily="18" charset="0"/>
            </a:endParaRPr>
          </a:p>
        </p:txBody>
      </p:sp>
      <p:sp>
        <p:nvSpPr>
          <p:cNvPr id="47" name="Text Box 22"/>
          <p:cNvSpPr txBox="1">
            <a:spLocks noChangeArrowheads="1"/>
          </p:cNvSpPr>
          <p:nvPr>
            <p:custDataLst>
              <p:tags r:id="rId19"/>
            </p:custDataLst>
          </p:nvPr>
        </p:nvSpPr>
        <p:spPr bwMode="auto">
          <a:xfrm>
            <a:off x="4649787" y="5440363"/>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list of prime #s up to + incl. </a:t>
            </a:r>
            <a:r>
              <a:rPr lang="en-US" sz="1400" b="1" dirty="0">
                <a:latin typeface="Cambria" pitchFamily="18" charset="0"/>
              </a:rPr>
              <a:t>P</a:t>
            </a:r>
          </a:p>
        </p:txBody>
      </p:sp>
      <p:sp>
        <p:nvSpPr>
          <p:cNvPr id="48" name="Text Box 23"/>
          <p:cNvSpPr txBox="1">
            <a:spLocks noChangeArrowheads="1"/>
          </p:cNvSpPr>
          <p:nvPr>
            <p:custDataLst>
              <p:tags r:id="rId20"/>
            </p:custDataLst>
          </p:nvPr>
        </p:nvSpPr>
        <p:spPr bwMode="auto">
          <a:xfrm>
            <a:off x="4649787" y="5633370"/>
            <a:ext cx="33512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0D1EFE"/>
                </a:solidFill>
                <a:latin typeface="Calibri" pitchFamily="34" charset="0"/>
              </a:rPr>
              <a:t>example</a:t>
            </a:r>
            <a:r>
              <a:rPr lang="en-US" sz="1400" dirty="0" smtClean="0">
                <a:solidFill>
                  <a:srgbClr val="0D1EFE"/>
                </a:solidFill>
                <a:latin typeface="Calibri" pitchFamily="34" charset="0"/>
              </a:rPr>
              <a:t>:</a:t>
            </a:r>
            <a:r>
              <a:rPr lang="en-US" sz="1400" dirty="0" smtClean="0">
                <a:solidFill>
                  <a:srgbClr val="0D1EFE"/>
                </a:solidFill>
                <a:latin typeface="Cambria" pitchFamily="18" charset="0"/>
              </a:rPr>
              <a:t>    </a:t>
            </a:r>
            <a:r>
              <a:rPr lang="en-US" sz="1200" b="1" dirty="0" err="1" smtClean="0">
                <a:solidFill>
                  <a:srgbClr val="0D1EFE"/>
                </a:solidFill>
                <a:latin typeface="Cambria" pitchFamily="18" charset="0"/>
              </a:rPr>
              <a:t>primesUpTo</a:t>
            </a:r>
            <a:r>
              <a:rPr lang="en-US" sz="1200" b="1" dirty="0" smtClean="0">
                <a:solidFill>
                  <a:srgbClr val="0D1EFE"/>
                </a:solidFill>
                <a:latin typeface="Cambria" pitchFamily="18" charset="0"/>
              </a:rPr>
              <a:t>(12</a:t>
            </a:r>
            <a:r>
              <a:rPr lang="en-US" sz="1200" b="1" dirty="0">
                <a:solidFill>
                  <a:srgbClr val="0D1EFE"/>
                </a:solidFill>
                <a:latin typeface="Cambria" pitchFamily="18" charset="0"/>
              </a:rPr>
              <a:t>) == </a:t>
            </a:r>
            <a:r>
              <a:rPr lang="en-US" sz="1200" b="1" dirty="0" smtClean="0">
                <a:solidFill>
                  <a:srgbClr val="0D1EFE"/>
                </a:solidFill>
                <a:latin typeface="Cambria" pitchFamily="18" charset="0"/>
              </a:rPr>
              <a:t>[2,3,5,7,11] </a:t>
            </a:r>
            <a:endParaRPr lang="en-US" sz="1000" dirty="0">
              <a:solidFill>
                <a:srgbClr val="0D1EFE"/>
              </a:solidFill>
              <a:latin typeface="Cambria" pitchFamily="18" charset="0"/>
            </a:endParaRPr>
          </a:p>
        </p:txBody>
      </p:sp>
      <p:cxnSp>
        <p:nvCxnSpPr>
          <p:cNvPr id="50" name="Straight Connector 49"/>
          <p:cNvCxnSpPr/>
          <p:nvPr/>
        </p:nvCxnSpPr>
        <p:spPr bwMode="auto">
          <a:xfrm>
            <a:off x="3599030" y="5934908"/>
            <a:ext cx="1949116" cy="0"/>
          </a:xfrm>
          <a:prstGeom prst="line">
            <a:avLst/>
          </a:prstGeom>
          <a:noFill/>
          <a:ln w="19050" cap="flat" cmpd="sng" algn="ctr">
            <a:solidFill>
              <a:srgbClr val="DA740E"/>
            </a:solidFill>
            <a:prstDash val="solid"/>
            <a:round/>
            <a:headEnd type="none" w="med" len="med"/>
            <a:tailEnd type="none" w="med" len="med"/>
          </a:ln>
          <a:effectLst/>
        </p:spPr>
      </p:cxnSp>
      <p:sp>
        <p:nvSpPr>
          <p:cNvPr id="10" name="Rectangle 9"/>
          <p:cNvSpPr/>
          <p:nvPr/>
        </p:nvSpPr>
        <p:spPr>
          <a:xfrm>
            <a:off x="8373952" y="5609305"/>
            <a:ext cx="686535" cy="307777"/>
          </a:xfrm>
          <a:prstGeom prst="rect">
            <a:avLst/>
          </a:prstGeom>
          <a:solidFill>
            <a:schemeClr val="bg1"/>
          </a:solidFill>
        </p:spPr>
        <p:txBody>
          <a:bodyPr wrap="none">
            <a:spAutoFit/>
          </a:bodyPr>
          <a:lstStyle/>
          <a:p>
            <a:r>
              <a:rPr lang="en-US" sz="1400" b="1" dirty="0" smtClean="0">
                <a:solidFill>
                  <a:srgbClr val="DA740E"/>
                </a:solidFill>
                <a:latin typeface="Cambria" pitchFamily="18" charset="0"/>
                <a:cs typeface="Courier New" pitchFamily="1" charset="0"/>
              </a:rPr>
              <a:t>Extra!</a:t>
            </a:r>
            <a:endParaRPr lang="en-US" dirty="0">
              <a:solidFill>
                <a:srgbClr val="DA740E"/>
              </a:solidFill>
            </a:endParaRPr>
          </a:p>
        </p:txBody>
      </p:sp>
      <p:sp>
        <p:nvSpPr>
          <p:cNvPr id="38" name="Text Box 25"/>
          <p:cNvSpPr txBox="1">
            <a:spLocks noChangeArrowheads="1"/>
          </p:cNvSpPr>
          <p:nvPr/>
        </p:nvSpPr>
        <p:spPr bwMode="auto">
          <a:xfrm>
            <a:off x="914400" y="3228228"/>
            <a:ext cx="7772400"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a:t>
            </a:r>
          </a:p>
        </p:txBody>
      </p:sp>
      <p:sp>
        <p:nvSpPr>
          <p:cNvPr id="39" name="Text Box 25"/>
          <p:cNvSpPr txBox="1">
            <a:spLocks noChangeArrowheads="1"/>
          </p:cNvSpPr>
          <p:nvPr/>
        </p:nvSpPr>
        <p:spPr bwMode="auto">
          <a:xfrm>
            <a:off x="914400" y="4746812"/>
            <a:ext cx="7772400"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a:t>
            </a:r>
          </a:p>
        </p:txBody>
      </p:sp>
      <p:sp>
        <p:nvSpPr>
          <p:cNvPr id="35" name="Rectangle 34"/>
          <p:cNvSpPr/>
          <p:nvPr/>
        </p:nvSpPr>
        <p:spPr>
          <a:xfrm>
            <a:off x="914400" y="3518995"/>
            <a:ext cx="2114681" cy="258532"/>
          </a:xfrm>
          <a:prstGeom prst="rect">
            <a:avLst/>
          </a:prstGeom>
        </p:spPr>
        <p:txBody>
          <a:bodyPr wrap="none">
            <a:spAutoFit/>
          </a:bodyPr>
          <a:lstStyle/>
          <a:p>
            <a:pPr lvl="0">
              <a:lnSpc>
                <a:spcPct val="60000"/>
              </a:lnSpc>
              <a:spcBef>
                <a:spcPct val="50000"/>
              </a:spcBef>
            </a:pPr>
            <a:r>
              <a:rPr lang="en-US" sz="1800" b="1" dirty="0">
                <a:solidFill>
                  <a:schemeClr val="bg1">
                    <a:lumMod val="65000"/>
                  </a:schemeClr>
                </a:solidFill>
                <a:latin typeface="Courier New" pitchFamily="1" charset="0"/>
              </a:rPr>
              <a:t>return sum(LC)</a:t>
            </a:r>
          </a:p>
        </p:txBody>
      </p:sp>
      <p:sp>
        <p:nvSpPr>
          <p:cNvPr id="37" name="Rectangle 36"/>
          <p:cNvSpPr/>
          <p:nvPr/>
        </p:nvSpPr>
        <p:spPr>
          <a:xfrm>
            <a:off x="914400" y="5068819"/>
            <a:ext cx="2114681" cy="258532"/>
          </a:xfrm>
          <a:prstGeom prst="rect">
            <a:avLst/>
          </a:prstGeom>
        </p:spPr>
        <p:txBody>
          <a:bodyPr wrap="none">
            <a:spAutoFit/>
          </a:bodyPr>
          <a:lstStyle/>
          <a:p>
            <a:pPr lvl="0">
              <a:lnSpc>
                <a:spcPct val="60000"/>
              </a:lnSpc>
              <a:spcBef>
                <a:spcPct val="50000"/>
              </a:spcBef>
            </a:pPr>
            <a:r>
              <a:rPr lang="en-US" sz="1800" b="1" dirty="0">
                <a:solidFill>
                  <a:schemeClr val="bg1">
                    <a:lumMod val="65000"/>
                  </a:schemeClr>
                </a:solidFill>
                <a:latin typeface="Courier New" pitchFamily="1" charset="0"/>
              </a:rPr>
              <a:t>return sum(LC)</a:t>
            </a:r>
          </a:p>
        </p:txBody>
      </p:sp>
      <p:sp>
        <p:nvSpPr>
          <p:cNvPr id="40" name="Rectangle 39"/>
          <p:cNvSpPr/>
          <p:nvPr/>
        </p:nvSpPr>
        <p:spPr>
          <a:xfrm>
            <a:off x="914400" y="6491559"/>
            <a:ext cx="1425390" cy="286232"/>
          </a:xfrm>
          <a:prstGeom prst="rect">
            <a:avLst/>
          </a:prstGeom>
        </p:spPr>
        <p:txBody>
          <a:bodyPr wrap="none">
            <a:spAutoFit/>
          </a:bodyPr>
          <a:lstStyle/>
          <a:p>
            <a:pPr lvl="0">
              <a:lnSpc>
                <a:spcPct val="60000"/>
              </a:lnSpc>
              <a:spcBef>
                <a:spcPct val="50000"/>
              </a:spcBef>
            </a:pPr>
            <a:r>
              <a:rPr lang="en-US" sz="1800" b="1" dirty="0">
                <a:solidFill>
                  <a:schemeClr val="bg1">
                    <a:lumMod val="65000"/>
                  </a:schemeClr>
                </a:solidFill>
                <a:latin typeface="Courier New" pitchFamily="1" charset="0"/>
              </a:rPr>
              <a:t>return </a:t>
            </a:r>
            <a:r>
              <a:rPr lang="en-US" sz="1800" b="1" dirty="0" smtClean="0">
                <a:solidFill>
                  <a:schemeClr val="bg1">
                    <a:lumMod val="65000"/>
                  </a:schemeClr>
                </a:solidFill>
                <a:latin typeface="Courier New" pitchFamily="1" charset="0"/>
              </a:rPr>
              <a:t>LC</a:t>
            </a:r>
            <a:endParaRPr lang="en-US" sz="1800" b="1" dirty="0">
              <a:solidFill>
                <a:schemeClr val="bg1">
                  <a:lumMod val="65000"/>
                </a:schemeClr>
              </a:solidFill>
              <a:latin typeface="Courier New" pitchFamily="1" charset="0"/>
            </a:endParaRPr>
          </a:p>
        </p:txBody>
      </p:sp>
      <mc:AlternateContent xmlns:mc="http://schemas.openxmlformats.org/markup-compatibility/2006">
        <mc:Choice xmlns:p14="http://schemas.microsoft.com/office/powerpoint/2010/main" Requires="p14">
          <p:contentPart p14:bwMode="auto" r:id="rId22">
            <p14:nvContentPartPr>
              <p14:cNvPr id="2" name="Ink 1"/>
              <p14:cNvContentPartPr/>
              <p14:nvPr/>
            </p14:nvContentPartPr>
            <p14:xfrm>
              <a:off x="2379960" y="841320"/>
              <a:ext cx="6184080" cy="1458360"/>
            </p14:xfrm>
          </p:contentPart>
        </mc:Choice>
        <mc:Fallback>
          <p:pic>
            <p:nvPicPr>
              <p:cNvPr id="2" name="Ink 1"/>
              <p:cNvPicPr/>
              <p:nvPr/>
            </p:nvPicPr>
            <p:blipFill>
              <a:blip r:embed="rId23"/>
              <a:stretch>
                <a:fillRect/>
              </a:stretch>
            </p:blipFill>
            <p:spPr>
              <a:xfrm>
                <a:off x="2367000" y="827640"/>
                <a:ext cx="6209640" cy="1483560"/>
              </a:xfrm>
              <a:prstGeom prst="rect">
                <a:avLst/>
              </a:prstGeom>
            </p:spPr>
          </p:pic>
        </mc:Fallback>
      </mc:AlternateContent>
    </p:spTree>
    <p:extLst>
      <p:ext uri="{BB962C8B-B14F-4D97-AF65-F5344CB8AC3E}">
        <p14:creationId xmlns:p14="http://schemas.microsoft.com/office/powerpoint/2010/main" val="274810481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p:cNvSpPr/>
          <p:nvPr/>
        </p:nvSpPr>
        <p:spPr bwMode="auto">
          <a:xfrm>
            <a:off x="152400" y="5623428"/>
            <a:ext cx="8915400" cy="115837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890" name="Text Box 2"/>
          <p:cNvSpPr txBox="1">
            <a:spLocks noChangeArrowheads="1"/>
          </p:cNvSpPr>
          <p:nvPr>
            <p:custDataLst>
              <p:tags r:id="rId1"/>
            </p:custDataLst>
          </p:nvPr>
        </p:nvSpPr>
        <p:spPr bwMode="auto">
          <a:xfrm>
            <a:off x="7010400" y="106362"/>
            <a:ext cx="1828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4200" i="1" dirty="0" smtClean="0">
                <a:latin typeface="Cambria" pitchFamily="18" charset="0"/>
              </a:rPr>
              <a:t>Go!</a:t>
            </a:r>
            <a:endParaRPr lang="en-US" sz="4200" dirty="0">
              <a:latin typeface="Cambria" pitchFamily="18" charset="0"/>
            </a:endParaRPr>
          </a:p>
        </p:txBody>
      </p:sp>
      <p:sp>
        <p:nvSpPr>
          <p:cNvPr id="37891" name="Text Box 3"/>
          <p:cNvSpPr txBox="1">
            <a:spLocks noChangeArrowheads="1"/>
          </p:cNvSpPr>
          <p:nvPr>
            <p:custDataLst>
              <p:tags r:id="rId2"/>
            </p:custDataLst>
          </p:nvPr>
        </p:nvSpPr>
        <p:spPr bwMode="auto">
          <a:xfrm>
            <a:off x="109538" y="103981"/>
            <a:ext cx="6821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dirty="0">
                <a:latin typeface="Cambria" pitchFamily="18" charset="0"/>
              </a:rPr>
              <a:t>Write each of these functions </a:t>
            </a:r>
            <a:r>
              <a:rPr lang="en-US" sz="1800" i="1" dirty="0" smtClean="0">
                <a:solidFill>
                  <a:srgbClr val="0D1EFE"/>
                </a:solidFill>
                <a:latin typeface="Cambria" pitchFamily="18" charset="0"/>
              </a:rPr>
              <a:t>using </a:t>
            </a:r>
            <a:r>
              <a:rPr lang="en-US" sz="1800" i="1" dirty="0">
                <a:solidFill>
                  <a:srgbClr val="0D1EFE"/>
                </a:solidFill>
                <a:latin typeface="Cambria" pitchFamily="18" charset="0"/>
              </a:rPr>
              <a:t>list comprehensions…</a:t>
            </a:r>
          </a:p>
        </p:txBody>
      </p:sp>
      <p:sp>
        <p:nvSpPr>
          <p:cNvPr id="37893" name="Text Box 5"/>
          <p:cNvSpPr txBox="1">
            <a:spLocks noChangeArrowheads="1"/>
          </p:cNvSpPr>
          <p:nvPr>
            <p:custDataLst>
              <p:tags r:id="rId3"/>
            </p:custDataLst>
          </p:nvPr>
        </p:nvSpPr>
        <p:spPr bwMode="auto">
          <a:xfrm>
            <a:off x="153988" y="920750"/>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nodds</a:t>
            </a:r>
            <a:r>
              <a:rPr lang="en-US" b="1" dirty="0" smtClean="0">
                <a:latin typeface="Courier New" pitchFamily="1" charset="0"/>
              </a:rPr>
              <a:t>(L</a:t>
            </a:r>
            <a:r>
              <a:rPr lang="en-US" b="1" dirty="0">
                <a:latin typeface="Courier New" pitchFamily="1" charset="0"/>
              </a:rPr>
              <a:t>): </a:t>
            </a:r>
          </a:p>
        </p:txBody>
      </p:sp>
      <p:sp>
        <p:nvSpPr>
          <p:cNvPr id="37895" name="Text Box 7"/>
          <p:cNvSpPr txBox="1">
            <a:spLocks noChangeArrowheads="1"/>
          </p:cNvSpPr>
          <p:nvPr>
            <p:custDataLst>
              <p:tags r:id="rId4"/>
            </p:custDataLst>
          </p:nvPr>
        </p:nvSpPr>
        <p:spPr bwMode="auto">
          <a:xfrm>
            <a:off x="152400" y="2590800"/>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lotto(Y,W): </a:t>
            </a:r>
          </a:p>
        </p:txBody>
      </p:sp>
      <p:sp>
        <p:nvSpPr>
          <p:cNvPr id="37905" name="Text Box 20"/>
          <p:cNvSpPr txBox="1">
            <a:spLocks noChangeArrowheads="1"/>
          </p:cNvSpPr>
          <p:nvPr>
            <p:custDataLst>
              <p:tags r:id="rId5"/>
            </p:custDataLst>
          </p:nvPr>
        </p:nvSpPr>
        <p:spPr bwMode="auto">
          <a:xfrm>
            <a:off x="152400" y="4114800"/>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ndivs</a:t>
            </a:r>
            <a:r>
              <a:rPr lang="en-US" b="1" dirty="0" smtClean="0">
                <a:latin typeface="Courier New" pitchFamily="1" charset="0"/>
              </a:rPr>
              <a:t>(N</a:t>
            </a:r>
            <a:r>
              <a:rPr lang="en-US" b="1" dirty="0">
                <a:latin typeface="Courier New" pitchFamily="1" charset="0"/>
              </a:rPr>
              <a:t>): </a:t>
            </a:r>
          </a:p>
        </p:txBody>
      </p:sp>
      <p:sp>
        <p:nvSpPr>
          <p:cNvPr id="37910" name="Text Box 25"/>
          <p:cNvSpPr txBox="1">
            <a:spLocks noChangeArrowheads="1"/>
          </p:cNvSpPr>
          <p:nvPr/>
        </p:nvSpPr>
        <p:spPr bwMode="auto">
          <a:xfrm>
            <a:off x="914400" y="1412875"/>
            <a:ext cx="7772400"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 </a:t>
            </a:r>
            <a:r>
              <a:rPr lang="en-US" b="1" dirty="0" smtClean="0">
                <a:solidFill>
                  <a:srgbClr val="0D1EFE"/>
                </a:solidFill>
                <a:latin typeface="Courier New" pitchFamily="1" charset="0"/>
              </a:rPr>
              <a:t>1</a:t>
            </a:r>
            <a:r>
              <a:rPr lang="en-US" b="1" dirty="0" smtClean="0">
                <a:latin typeface="Courier New" pitchFamily="1" charset="0"/>
              </a:rPr>
              <a:t>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x </a:t>
            </a:r>
            <a:r>
              <a:rPr lang="en-US" b="1" dirty="0">
                <a:solidFill>
                  <a:srgbClr val="DA740E"/>
                </a:solidFill>
                <a:latin typeface="Courier New" pitchFamily="1" charset="0"/>
              </a:rPr>
              <a:t>in</a:t>
            </a:r>
            <a:r>
              <a:rPr lang="en-US" b="1" dirty="0">
                <a:latin typeface="Courier New" pitchFamily="1" charset="0"/>
              </a:rPr>
              <a:t> </a:t>
            </a:r>
            <a:r>
              <a:rPr lang="en-US" b="1" dirty="0" smtClean="0">
                <a:latin typeface="Courier New" pitchFamily="1" charset="0"/>
              </a:rPr>
              <a:t>L </a:t>
            </a:r>
            <a:r>
              <a:rPr lang="en-US" b="1" dirty="0" smtClean="0">
                <a:solidFill>
                  <a:srgbClr val="0D1EFE"/>
                </a:solidFill>
                <a:latin typeface="Courier New" pitchFamily="1" charset="0"/>
              </a:rPr>
              <a:t>if x%2 == 1 </a:t>
            </a:r>
            <a:r>
              <a:rPr lang="en-US" b="1" dirty="0">
                <a:latin typeface="Courier New" pitchFamily="1" charset="0"/>
              </a:rPr>
              <a:t>]</a:t>
            </a:r>
          </a:p>
          <a:p>
            <a:pPr>
              <a:lnSpc>
                <a:spcPct val="60000"/>
              </a:lnSpc>
              <a:spcBef>
                <a:spcPct val="50000"/>
              </a:spcBef>
            </a:pPr>
            <a:r>
              <a:rPr lang="en-US" b="1" dirty="0">
                <a:solidFill>
                  <a:schemeClr val="bg1">
                    <a:lumMod val="50000"/>
                  </a:schemeClr>
                </a:solidFill>
                <a:latin typeface="Courier New" pitchFamily="1" charset="0"/>
              </a:rPr>
              <a:t>return sum(LC)</a:t>
            </a:r>
          </a:p>
        </p:txBody>
      </p:sp>
      <p:sp>
        <p:nvSpPr>
          <p:cNvPr id="44" name="Text Box 20"/>
          <p:cNvSpPr txBox="1">
            <a:spLocks noChangeArrowheads="1"/>
          </p:cNvSpPr>
          <p:nvPr>
            <p:custDataLst>
              <p:tags r:id="rId6"/>
            </p:custDataLst>
          </p:nvPr>
        </p:nvSpPr>
        <p:spPr bwMode="auto">
          <a:xfrm>
            <a:off x="152400" y="5658101"/>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primesUpTo</a:t>
            </a:r>
            <a:r>
              <a:rPr lang="en-US" b="1" dirty="0" smtClean="0">
                <a:latin typeface="Courier New" pitchFamily="1" charset="0"/>
              </a:rPr>
              <a:t>(P): </a:t>
            </a:r>
            <a:endParaRPr lang="en-US" b="1" dirty="0">
              <a:latin typeface="Courier New" pitchFamily="1" charset="0"/>
            </a:endParaRPr>
          </a:p>
        </p:txBody>
      </p:sp>
      <p:sp>
        <p:nvSpPr>
          <p:cNvPr id="10" name="Rectangle 9"/>
          <p:cNvSpPr/>
          <p:nvPr/>
        </p:nvSpPr>
        <p:spPr>
          <a:xfrm>
            <a:off x="8373952" y="5609305"/>
            <a:ext cx="686535" cy="307777"/>
          </a:xfrm>
          <a:prstGeom prst="rect">
            <a:avLst/>
          </a:prstGeom>
          <a:solidFill>
            <a:schemeClr val="bg1"/>
          </a:solidFill>
        </p:spPr>
        <p:txBody>
          <a:bodyPr wrap="none">
            <a:spAutoFit/>
          </a:bodyPr>
          <a:lstStyle/>
          <a:p>
            <a:r>
              <a:rPr lang="en-US" sz="1400" b="1" dirty="0" smtClean="0">
                <a:solidFill>
                  <a:srgbClr val="DA740E"/>
                </a:solidFill>
                <a:latin typeface="Cambria" pitchFamily="18" charset="0"/>
                <a:cs typeface="Courier New" pitchFamily="1" charset="0"/>
              </a:rPr>
              <a:t>Extra!</a:t>
            </a:r>
            <a:endParaRPr lang="en-US" dirty="0">
              <a:solidFill>
                <a:srgbClr val="DA740E"/>
              </a:solidFill>
            </a:endParaRPr>
          </a:p>
        </p:txBody>
      </p:sp>
      <p:sp>
        <p:nvSpPr>
          <p:cNvPr id="38" name="Text Box 25"/>
          <p:cNvSpPr txBox="1">
            <a:spLocks noChangeArrowheads="1"/>
          </p:cNvSpPr>
          <p:nvPr/>
        </p:nvSpPr>
        <p:spPr bwMode="auto">
          <a:xfrm>
            <a:off x="914400" y="3098265"/>
            <a:ext cx="63246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 </a:t>
            </a:r>
            <a:r>
              <a:rPr lang="en-US" b="1" dirty="0">
                <a:solidFill>
                  <a:srgbClr val="0D1EFE"/>
                </a:solidFill>
                <a:latin typeface="Courier New" pitchFamily="1" charset="0"/>
              </a:rPr>
              <a:t> </a:t>
            </a:r>
            <a:r>
              <a:rPr lang="en-US" b="1" dirty="0">
                <a:latin typeface="Courier New" pitchFamily="1" charset="0"/>
              </a:rPr>
              <a:t> </a:t>
            </a:r>
            <a:r>
              <a:rPr lang="en-US" b="1" dirty="0" smtClean="0">
                <a:latin typeface="Courier New" pitchFamily="1" charset="0"/>
              </a:rPr>
              <a:t>           </a:t>
            </a:r>
            <a:r>
              <a:rPr lang="en-US" b="1" dirty="0" smtClean="0">
                <a:solidFill>
                  <a:srgbClr val="0D1EFE"/>
                </a:solidFill>
                <a:latin typeface="Courier New" pitchFamily="1" charset="0"/>
              </a:rPr>
              <a:t>            </a:t>
            </a:r>
            <a:r>
              <a:rPr lang="en-US" b="1" dirty="0" smtClean="0">
                <a:latin typeface="Courier New" pitchFamily="1" charset="0"/>
              </a:rPr>
              <a:t>]</a:t>
            </a:r>
            <a:endParaRPr lang="en-US" b="1" dirty="0" smtClean="0">
              <a:solidFill>
                <a:srgbClr val="0D1EFE"/>
              </a:solidFill>
              <a:latin typeface="Courier New" pitchFamily="1" charset="0"/>
            </a:endParaRPr>
          </a:p>
        </p:txBody>
      </p:sp>
      <p:sp>
        <p:nvSpPr>
          <p:cNvPr id="39" name="Text Box 25"/>
          <p:cNvSpPr txBox="1">
            <a:spLocks noChangeArrowheads="1"/>
          </p:cNvSpPr>
          <p:nvPr/>
        </p:nvSpPr>
        <p:spPr bwMode="auto">
          <a:xfrm>
            <a:off x="914400" y="4632915"/>
            <a:ext cx="77724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 </a:t>
            </a:r>
            <a:r>
              <a:rPr lang="en-US" b="1" dirty="0" smtClean="0">
                <a:solidFill>
                  <a:srgbClr val="0D1EFE"/>
                </a:solidFill>
                <a:latin typeface="Courier New" pitchFamily="1" charset="0"/>
              </a:rPr>
              <a:t>1</a:t>
            </a:r>
            <a:r>
              <a:rPr lang="en-US" b="1" dirty="0" smtClean="0">
                <a:latin typeface="Courier New" pitchFamily="1" charset="0"/>
              </a:rPr>
              <a:t> </a:t>
            </a:r>
            <a:r>
              <a:rPr lang="en-US" sz="1800" b="1" dirty="0">
                <a:solidFill>
                  <a:srgbClr val="DA740E"/>
                </a:solidFill>
                <a:latin typeface="Courier New" pitchFamily="1" charset="0"/>
              </a:rPr>
              <a:t>for</a:t>
            </a:r>
            <a:r>
              <a:rPr lang="en-US" sz="1800" b="1" dirty="0">
                <a:latin typeface="Courier New" pitchFamily="1" charset="0"/>
              </a:rPr>
              <a:t> </a:t>
            </a:r>
            <a:r>
              <a:rPr lang="en-US" sz="1800" b="1" dirty="0" smtClean="0">
                <a:latin typeface="Courier New" pitchFamily="1" charset="0"/>
              </a:rPr>
              <a:t>x </a:t>
            </a:r>
            <a:r>
              <a:rPr lang="en-US" sz="1800" b="1" dirty="0">
                <a:solidFill>
                  <a:srgbClr val="DA740E"/>
                </a:solidFill>
                <a:latin typeface="Courier New" pitchFamily="1" charset="0"/>
              </a:rPr>
              <a:t>in</a:t>
            </a:r>
            <a:r>
              <a:rPr lang="en-US" sz="1800" b="1" dirty="0">
                <a:latin typeface="Courier New" pitchFamily="1" charset="0"/>
              </a:rPr>
              <a:t> </a:t>
            </a:r>
            <a:r>
              <a:rPr lang="en-US" sz="1800" b="1" dirty="0" smtClean="0">
                <a:latin typeface="Courier New" pitchFamily="1" charset="0"/>
              </a:rPr>
              <a:t> range(1,N+1) </a:t>
            </a:r>
            <a:r>
              <a:rPr lang="en-US" sz="1800" b="1" dirty="0" smtClean="0">
                <a:solidFill>
                  <a:srgbClr val="0D1EFE"/>
                </a:solidFill>
                <a:latin typeface="Courier New" pitchFamily="1" charset="0"/>
              </a:rPr>
              <a:t>if </a:t>
            </a:r>
            <a:r>
              <a:rPr lang="en-US" sz="1800" b="1" dirty="0" err="1" smtClean="0">
                <a:solidFill>
                  <a:srgbClr val="0D1EFE"/>
                </a:solidFill>
                <a:latin typeface="Courier New" pitchFamily="1" charset="0"/>
              </a:rPr>
              <a:t>N%x</a:t>
            </a:r>
            <a:r>
              <a:rPr lang="en-US" sz="1800" b="1" dirty="0" smtClean="0">
                <a:solidFill>
                  <a:srgbClr val="0D1EFE"/>
                </a:solidFill>
                <a:latin typeface="Courier New" pitchFamily="1" charset="0"/>
              </a:rPr>
              <a:t>==0 </a:t>
            </a:r>
            <a:r>
              <a:rPr lang="en-US" b="1" dirty="0">
                <a:solidFill>
                  <a:srgbClr val="000000"/>
                </a:solidFill>
                <a:latin typeface="Courier New" pitchFamily="1" charset="0"/>
              </a:rPr>
              <a:t>]</a:t>
            </a:r>
            <a:r>
              <a:rPr lang="en-US" sz="1800" b="1" dirty="0" smtClean="0">
                <a:latin typeface="Courier New" pitchFamily="1" charset="0"/>
              </a:rPr>
              <a:t>  </a:t>
            </a:r>
          </a:p>
        </p:txBody>
      </p:sp>
      <p:sp>
        <p:nvSpPr>
          <p:cNvPr id="2" name="TextBox 1"/>
          <p:cNvSpPr txBox="1"/>
          <p:nvPr/>
        </p:nvSpPr>
        <p:spPr>
          <a:xfrm>
            <a:off x="6628357" y="1784494"/>
            <a:ext cx="2433639" cy="323165"/>
          </a:xfrm>
          <a:prstGeom prst="rect">
            <a:avLst/>
          </a:prstGeom>
          <a:noFill/>
        </p:spPr>
        <p:txBody>
          <a:bodyPr wrap="square" rtlCol="0">
            <a:spAutoFit/>
          </a:bodyPr>
          <a:lstStyle/>
          <a:p>
            <a:pPr algn="r"/>
            <a:r>
              <a:rPr lang="en-US" sz="1500" b="1" dirty="0" smtClean="0">
                <a:solidFill>
                  <a:srgbClr val="0D1EFE"/>
                </a:solidFill>
                <a:latin typeface="Calibri" panose="020F0502020204030204" pitchFamily="34" charset="0"/>
              </a:rPr>
              <a:t>[ x%2 </a:t>
            </a:r>
            <a:r>
              <a:rPr lang="en-US" sz="1500" b="1" dirty="0" smtClean="0">
                <a:latin typeface="Calibri" panose="020F0502020204030204" pitchFamily="34" charset="0"/>
              </a:rPr>
              <a:t>for x in L</a:t>
            </a:r>
            <a:r>
              <a:rPr lang="en-US" sz="1500" b="1" dirty="0" smtClean="0">
                <a:solidFill>
                  <a:srgbClr val="0D1EFE"/>
                </a:solidFill>
                <a:latin typeface="Calibri" panose="020F0502020204030204" pitchFamily="34" charset="0"/>
              </a:rPr>
              <a:t> ]</a:t>
            </a:r>
            <a:endParaRPr lang="en-US" sz="1500" b="1" dirty="0">
              <a:solidFill>
                <a:srgbClr val="0D1EFE"/>
              </a:solidFill>
              <a:latin typeface="Calibri" panose="020F0502020204030204" pitchFamily="34" charset="0"/>
            </a:endParaRPr>
          </a:p>
        </p:txBody>
      </p:sp>
      <p:sp>
        <p:nvSpPr>
          <p:cNvPr id="37" name="TextBox 36"/>
          <p:cNvSpPr txBox="1"/>
          <p:nvPr/>
        </p:nvSpPr>
        <p:spPr>
          <a:xfrm>
            <a:off x="6628357" y="3375237"/>
            <a:ext cx="2433639" cy="323165"/>
          </a:xfrm>
          <a:prstGeom prst="rect">
            <a:avLst/>
          </a:prstGeom>
          <a:noFill/>
        </p:spPr>
        <p:txBody>
          <a:bodyPr wrap="square" rtlCol="0">
            <a:spAutoFit/>
          </a:bodyPr>
          <a:lstStyle/>
          <a:p>
            <a:pPr algn="r"/>
            <a:r>
              <a:rPr lang="en-US" sz="1500" b="1" dirty="0" smtClean="0">
                <a:solidFill>
                  <a:srgbClr val="0D1EFE"/>
                </a:solidFill>
                <a:latin typeface="Calibri" panose="020F0502020204030204" pitchFamily="34" charset="0"/>
              </a:rPr>
              <a:t>[ </a:t>
            </a:r>
            <a:r>
              <a:rPr lang="en-US" sz="1500" b="1" dirty="0">
                <a:solidFill>
                  <a:srgbClr val="0D1EFE"/>
                </a:solidFill>
                <a:latin typeface="Calibri" panose="020F0502020204030204" pitchFamily="34" charset="0"/>
              </a:rPr>
              <a:t> </a:t>
            </a:r>
            <a:r>
              <a:rPr lang="en-US" sz="1500" b="1" dirty="0" smtClean="0">
                <a:solidFill>
                  <a:srgbClr val="0D1EFE"/>
                </a:solidFill>
                <a:latin typeface="Calibri" panose="020F0502020204030204" pitchFamily="34" charset="0"/>
              </a:rPr>
              <a:t>         </a:t>
            </a:r>
            <a:r>
              <a:rPr lang="en-US" sz="1500" b="1" dirty="0">
                <a:latin typeface="Calibri" panose="020F0502020204030204" pitchFamily="34" charset="0"/>
              </a:rPr>
              <a:t> </a:t>
            </a:r>
            <a:r>
              <a:rPr lang="en-US" sz="1500" b="1" dirty="0" smtClean="0">
                <a:latin typeface="Calibri" panose="020F0502020204030204" pitchFamily="34" charset="0"/>
              </a:rPr>
              <a:t>               </a:t>
            </a:r>
            <a:r>
              <a:rPr lang="en-US" sz="1500" b="1" dirty="0" smtClean="0">
                <a:solidFill>
                  <a:srgbClr val="0D1EFE"/>
                </a:solidFill>
                <a:latin typeface="Calibri" panose="020F0502020204030204" pitchFamily="34" charset="0"/>
              </a:rPr>
              <a:t> ]</a:t>
            </a:r>
            <a:endParaRPr lang="en-US" sz="1500" b="1" dirty="0">
              <a:solidFill>
                <a:srgbClr val="0D1EFE"/>
              </a:solidFill>
              <a:latin typeface="Calibri" panose="020F0502020204030204" pitchFamily="34" charset="0"/>
            </a:endParaRPr>
          </a:p>
        </p:txBody>
      </p:sp>
      <p:sp>
        <p:nvSpPr>
          <p:cNvPr id="6" name="Rectangle 5"/>
          <p:cNvSpPr/>
          <p:nvPr/>
        </p:nvSpPr>
        <p:spPr>
          <a:xfrm>
            <a:off x="914400" y="3415963"/>
            <a:ext cx="2114681" cy="286232"/>
          </a:xfrm>
          <a:prstGeom prst="rect">
            <a:avLst/>
          </a:prstGeom>
        </p:spPr>
        <p:txBody>
          <a:bodyPr wrap="none">
            <a:spAutoFit/>
          </a:bodyPr>
          <a:lstStyle/>
          <a:p>
            <a:pPr lvl="0">
              <a:lnSpc>
                <a:spcPct val="60000"/>
              </a:lnSpc>
              <a:spcBef>
                <a:spcPct val="50000"/>
              </a:spcBef>
            </a:pPr>
            <a:r>
              <a:rPr lang="en-US" sz="1800" b="1" dirty="0">
                <a:solidFill>
                  <a:schemeClr val="bg1">
                    <a:lumMod val="50000"/>
                  </a:schemeClr>
                </a:solidFill>
                <a:latin typeface="Courier New" pitchFamily="1" charset="0"/>
              </a:rPr>
              <a:t>return sum(LC)</a:t>
            </a:r>
          </a:p>
        </p:txBody>
      </p:sp>
      <p:sp>
        <p:nvSpPr>
          <p:cNvPr id="40" name="Rectangle 39"/>
          <p:cNvSpPr/>
          <p:nvPr/>
        </p:nvSpPr>
        <p:spPr>
          <a:xfrm>
            <a:off x="914400" y="4965787"/>
            <a:ext cx="2114681" cy="286232"/>
          </a:xfrm>
          <a:prstGeom prst="rect">
            <a:avLst/>
          </a:prstGeom>
        </p:spPr>
        <p:txBody>
          <a:bodyPr wrap="none">
            <a:spAutoFit/>
          </a:bodyPr>
          <a:lstStyle/>
          <a:p>
            <a:pPr lvl="0">
              <a:lnSpc>
                <a:spcPct val="60000"/>
              </a:lnSpc>
              <a:spcBef>
                <a:spcPct val="50000"/>
              </a:spcBef>
            </a:pPr>
            <a:r>
              <a:rPr lang="en-US" sz="1800" b="1" dirty="0">
                <a:solidFill>
                  <a:schemeClr val="bg1">
                    <a:lumMod val="50000"/>
                  </a:schemeClr>
                </a:solidFill>
                <a:latin typeface="Courier New" pitchFamily="1" charset="0"/>
              </a:rPr>
              <a:t>return sum(LC)</a:t>
            </a:r>
          </a:p>
        </p:txBody>
      </p:sp>
      <p:sp>
        <p:nvSpPr>
          <p:cNvPr id="51" name="TextBox 50"/>
          <p:cNvSpPr txBox="1"/>
          <p:nvPr/>
        </p:nvSpPr>
        <p:spPr>
          <a:xfrm>
            <a:off x="5106910" y="5062971"/>
            <a:ext cx="3955086" cy="323165"/>
          </a:xfrm>
          <a:prstGeom prst="rect">
            <a:avLst/>
          </a:prstGeom>
          <a:noFill/>
        </p:spPr>
        <p:txBody>
          <a:bodyPr wrap="square" rtlCol="0">
            <a:spAutoFit/>
          </a:bodyPr>
          <a:lstStyle/>
          <a:p>
            <a:pPr algn="r"/>
            <a:r>
              <a:rPr lang="en-US" sz="1500" b="1" dirty="0" smtClean="0">
                <a:solidFill>
                  <a:srgbClr val="0D1EFE"/>
                </a:solidFill>
                <a:latin typeface="Calibri" panose="020F0502020204030204" pitchFamily="34" charset="0"/>
              </a:rPr>
              <a:t>[ </a:t>
            </a:r>
            <a:r>
              <a:rPr lang="en-US" sz="1500" b="1" dirty="0" err="1" smtClean="0">
                <a:solidFill>
                  <a:srgbClr val="0D1EFE"/>
                </a:solidFill>
                <a:latin typeface="Calibri" panose="020F0502020204030204" pitchFamily="34" charset="0"/>
              </a:rPr>
              <a:t>N%x</a:t>
            </a:r>
            <a:r>
              <a:rPr lang="en-US" sz="1500" b="1" dirty="0" smtClean="0">
                <a:solidFill>
                  <a:srgbClr val="0D1EFE"/>
                </a:solidFill>
                <a:latin typeface="Calibri" panose="020F0502020204030204" pitchFamily="34" charset="0"/>
              </a:rPr>
              <a:t>==0 </a:t>
            </a:r>
            <a:r>
              <a:rPr lang="en-US" sz="1500" b="1" dirty="0" smtClean="0">
                <a:latin typeface="Calibri" panose="020F0502020204030204" pitchFamily="34" charset="0"/>
              </a:rPr>
              <a:t>for x in range(1,N+1)</a:t>
            </a:r>
            <a:r>
              <a:rPr lang="en-US" sz="1500" b="1" dirty="0" smtClean="0">
                <a:solidFill>
                  <a:srgbClr val="0D1EFE"/>
                </a:solidFill>
                <a:latin typeface="Calibri" panose="020F0502020204030204" pitchFamily="34" charset="0"/>
              </a:rPr>
              <a:t> ]</a:t>
            </a:r>
            <a:endParaRPr lang="en-US" sz="1500" b="1" dirty="0">
              <a:solidFill>
                <a:srgbClr val="0D1EFE"/>
              </a:solidFill>
              <a:latin typeface="Calibri" panose="020F0502020204030204" pitchFamily="34" charset="0"/>
            </a:endParaRPr>
          </a:p>
        </p:txBody>
      </p:sp>
      <p:sp>
        <p:nvSpPr>
          <p:cNvPr id="52" name="Rectangle 51"/>
          <p:cNvSpPr/>
          <p:nvPr/>
        </p:nvSpPr>
        <p:spPr>
          <a:xfrm>
            <a:off x="914400" y="6491559"/>
            <a:ext cx="1425390" cy="286232"/>
          </a:xfrm>
          <a:prstGeom prst="rect">
            <a:avLst/>
          </a:prstGeom>
        </p:spPr>
        <p:txBody>
          <a:bodyPr wrap="none">
            <a:spAutoFit/>
          </a:bodyPr>
          <a:lstStyle/>
          <a:p>
            <a:pPr lvl="0">
              <a:lnSpc>
                <a:spcPct val="60000"/>
              </a:lnSpc>
              <a:spcBef>
                <a:spcPct val="50000"/>
              </a:spcBef>
            </a:pPr>
            <a:r>
              <a:rPr lang="en-US" sz="1800" b="1" dirty="0">
                <a:solidFill>
                  <a:schemeClr val="bg1">
                    <a:lumMod val="50000"/>
                  </a:schemeClr>
                </a:solidFill>
                <a:latin typeface="Courier New" pitchFamily="1" charset="0"/>
              </a:rPr>
              <a:t>return </a:t>
            </a:r>
            <a:r>
              <a:rPr lang="en-US" sz="1800" b="1" dirty="0" smtClean="0">
                <a:solidFill>
                  <a:schemeClr val="bg1">
                    <a:lumMod val="50000"/>
                  </a:schemeClr>
                </a:solidFill>
                <a:latin typeface="Courier New" pitchFamily="1" charset="0"/>
              </a:rPr>
              <a:t>LC</a:t>
            </a:r>
            <a:endParaRPr lang="en-US" sz="1800" b="1" dirty="0">
              <a:solidFill>
                <a:schemeClr val="bg1">
                  <a:lumMod val="50000"/>
                </a:schemeClr>
              </a:solidFill>
              <a:latin typeface="Courier New" pitchFamily="1" charset="0"/>
            </a:endParaRPr>
          </a:p>
        </p:txBody>
      </p:sp>
      <p:sp>
        <p:nvSpPr>
          <p:cNvPr id="53" name="Text Box 25"/>
          <p:cNvSpPr txBox="1">
            <a:spLocks noChangeArrowheads="1"/>
          </p:cNvSpPr>
          <p:nvPr/>
        </p:nvSpPr>
        <p:spPr bwMode="auto">
          <a:xfrm>
            <a:off x="914399" y="6163068"/>
            <a:ext cx="814608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 </a:t>
            </a:r>
            <a:r>
              <a:rPr lang="en-US" sz="2100" b="1" dirty="0" smtClean="0">
                <a:solidFill>
                  <a:srgbClr val="000000"/>
                </a:solidFill>
                <a:latin typeface="Courier New" pitchFamily="1" charset="0"/>
              </a:rPr>
              <a:t>x</a:t>
            </a:r>
            <a:r>
              <a:rPr lang="en-US" sz="2100" b="1" dirty="0" smtClean="0">
                <a:latin typeface="Courier New" pitchFamily="1" charset="0"/>
              </a:rPr>
              <a:t> </a:t>
            </a:r>
            <a:r>
              <a:rPr lang="en-US" sz="2100" b="1" dirty="0">
                <a:solidFill>
                  <a:srgbClr val="DA740E"/>
                </a:solidFill>
                <a:latin typeface="Courier New" pitchFamily="1" charset="0"/>
              </a:rPr>
              <a:t>for</a:t>
            </a:r>
            <a:r>
              <a:rPr lang="en-US" sz="2100" b="1" dirty="0">
                <a:latin typeface="Courier New" pitchFamily="1" charset="0"/>
              </a:rPr>
              <a:t> </a:t>
            </a:r>
            <a:r>
              <a:rPr lang="en-US" sz="2100" b="1" dirty="0" smtClean="0">
                <a:latin typeface="Courier New" pitchFamily="1" charset="0"/>
              </a:rPr>
              <a:t>x </a:t>
            </a:r>
            <a:r>
              <a:rPr lang="en-US" sz="2100" b="1" dirty="0">
                <a:solidFill>
                  <a:srgbClr val="DA740E"/>
                </a:solidFill>
                <a:latin typeface="Courier New" pitchFamily="1" charset="0"/>
              </a:rPr>
              <a:t>in</a:t>
            </a:r>
            <a:r>
              <a:rPr lang="en-US" sz="2100" b="1" dirty="0">
                <a:latin typeface="Courier New" pitchFamily="1" charset="0"/>
              </a:rPr>
              <a:t> </a:t>
            </a:r>
            <a:r>
              <a:rPr lang="en-US" sz="2100" b="1" dirty="0" smtClean="0">
                <a:latin typeface="Courier New" pitchFamily="1" charset="0"/>
              </a:rPr>
              <a:t> range(2,P+1) </a:t>
            </a:r>
            <a:r>
              <a:rPr lang="en-US" sz="2100" b="1" dirty="0" smtClean="0">
                <a:solidFill>
                  <a:srgbClr val="0D1EFE"/>
                </a:solidFill>
                <a:latin typeface="Courier New" pitchFamily="1" charset="0"/>
              </a:rPr>
              <a:t>if </a:t>
            </a:r>
            <a:r>
              <a:rPr lang="en-US" sz="2100" b="1" dirty="0" err="1" smtClean="0">
                <a:solidFill>
                  <a:srgbClr val="0D1EFE"/>
                </a:solidFill>
                <a:latin typeface="Courier New" pitchFamily="1" charset="0"/>
              </a:rPr>
              <a:t>ndivs</a:t>
            </a:r>
            <a:r>
              <a:rPr lang="en-US" sz="2100" b="1" dirty="0" smtClean="0">
                <a:solidFill>
                  <a:srgbClr val="0D1EFE"/>
                </a:solidFill>
                <a:latin typeface="Courier New" pitchFamily="1" charset="0"/>
              </a:rPr>
              <a:t>(x)==2 </a:t>
            </a:r>
            <a:r>
              <a:rPr lang="en-US" b="1" dirty="0" smtClean="0">
                <a:solidFill>
                  <a:srgbClr val="000000"/>
                </a:solidFill>
                <a:latin typeface="Courier New" pitchFamily="1" charset="0"/>
              </a:rPr>
              <a:t>]</a:t>
            </a:r>
            <a:r>
              <a:rPr lang="en-US" sz="2100" b="1" dirty="0" smtClean="0">
                <a:latin typeface="Courier New" pitchFamily="1" charset="0"/>
              </a:rPr>
              <a:t>  </a:t>
            </a:r>
          </a:p>
        </p:txBody>
      </p:sp>
      <p:sp>
        <p:nvSpPr>
          <p:cNvPr id="11" name="Rectangle 10"/>
          <p:cNvSpPr/>
          <p:nvPr/>
        </p:nvSpPr>
        <p:spPr>
          <a:xfrm>
            <a:off x="8300249" y="1565795"/>
            <a:ext cx="761747" cy="323165"/>
          </a:xfrm>
          <a:prstGeom prst="rect">
            <a:avLst/>
          </a:prstGeom>
          <a:noFill/>
        </p:spPr>
        <p:txBody>
          <a:bodyPr wrap="none">
            <a:spAutoFit/>
          </a:bodyPr>
          <a:lstStyle/>
          <a:p>
            <a:pPr algn="r"/>
            <a:r>
              <a:rPr lang="en-US" sz="1000" i="1" dirty="0">
                <a:solidFill>
                  <a:srgbClr val="000000"/>
                </a:solidFill>
                <a:latin typeface="Cambria" panose="02040503050406030204" pitchFamily="18" charset="0"/>
              </a:rPr>
              <a:t>too</a:t>
            </a:r>
            <a:r>
              <a:rPr lang="en-US" sz="1000" dirty="0">
                <a:solidFill>
                  <a:srgbClr val="000000"/>
                </a:solidFill>
                <a:latin typeface="Cambria" panose="02040503050406030204" pitchFamily="18" charset="0"/>
              </a:rPr>
              <a:t> terse?</a:t>
            </a:r>
            <a:r>
              <a:rPr lang="en-US" sz="1500" dirty="0">
                <a:solidFill>
                  <a:srgbClr val="000000"/>
                </a:solidFill>
                <a:latin typeface="Cambria" panose="02040503050406030204" pitchFamily="18" charset="0"/>
              </a:rPr>
              <a:t> </a:t>
            </a:r>
            <a:endParaRPr lang="en-US" dirty="0"/>
          </a:p>
        </p:txBody>
      </p:sp>
      <p:sp>
        <p:nvSpPr>
          <p:cNvPr id="54" name="Rectangle 53"/>
          <p:cNvSpPr/>
          <p:nvPr/>
        </p:nvSpPr>
        <p:spPr>
          <a:xfrm>
            <a:off x="8300249" y="3120192"/>
            <a:ext cx="761747" cy="323165"/>
          </a:xfrm>
          <a:prstGeom prst="rect">
            <a:avLst/>
          </a:prstGeom>
          <a:noFill/>
        </p:spPr>
        <p:txBody>
          <a:bodyPr wrap="none">
            <a:spAutoFit/>
          </a:bodyPr>
          <a:lstStyle/>
          <a:p>
            <a:pPr algn="r"/>
            <a:r>
              <a:rPr lang="en-US" sz="1000" i="1" dirty="0">
                <a:solidFill>
                  <a:srgbClr val="000000"/>
                </a:solidFill>
                <a:latin typeface="Cambria" panose="02040503050406030204" pitchFamily="18" charset="0"/>
              </a:rPr>
              <a:t>too</a:t>
            </a:r>
            <a:r>
              <a:rPr lang="en-US" sz="1000" dirty="0">
                <a:solidFill>
                  <a:srgbClr val="000000"/>
                </a:solidFill>
                <a:latin typeface="Cambria" panose="02040503050406030204" pitchFamily="18" charset="0"/>
              </a:rPr>
              <a:t> terse?</a:t>
            </a:r>
            <a:r>
              <a:rPr lang="en-US" sz="1500" dirty="0">
                <a:solidFill>
                  <a:srgbClr val="000000"/>
                </a:solidFill>
                <a:latin typeface="Cambria" panose="02040503050406030204" pitchFamily="18" charset="0"/>
              </a:rPr>
              <a:t> </a:t>
            </a:r>
            <a:endParaRPr lang="en-US" dirty="0"/>
          </a:p>
        </p:txBody>
      </p:sp>
      <p:sp>
        <p:nvSpPr>
          <p:cNvPr id="55" name="Rectangle 54"/>
          <p:cNvSpPr/>
          <p:nvPr/>
        </p:nvSpPr>
        <p:spPr>
          <a:xfrm>
            <a:off x="8300249" y="4796592"/>
            <a:ext cx="761747" cy="323165"/>
          </a:xfrm>
          <a:prstGeom prst="rect">
            <a:avLst/>
          </a:prstGeom>
          <a:noFill/>
        </p:spPr>
        <p:txBody>
          <a:bodyPr wrap="none">
            <a:spAutoFit/>
          </a:bodyPr>
          <a:lstStyle/>
          <a:p>
            <a:pPr algn="r"/>
            <a:r>
              <a:rPr lang="en-US" sz="1000" i="1" dirty="0">
                <a:solidFill>
                  <a:srgbClr val="000000"/>
                </a:solidFill>
                <a:latin typeface="Cambria" panose="02040503050406030204" pitchFamily="18" charset="0"/>
              </a:rPr>
              <a:t>too</a:t>
            </a:r>
            <a:r>
              <a:rPr lang="en-US" sz="1000" dirty="0">
                <a:solidFill>
                  <a:srgbClr val="000000"/>
                </a:solidFill>
                <a:latin typeface="Cambria" panose="02040503050406030204" pitchFamily="18" charset="0"/>
              </a:rPr>
              <a:t> terse?</a:t>
            </a:r>
            <a:r>
              <a:rPr lang="en-US" sz="1500" dirty="0">
                <a:solidFill>
                  <a:srgbClr val="000000"/>
                </a:solidFill>
                <a:latin typeface="Cambria" panose="02040503050406030204" pitchFamily="18" charset="0"/>
              </a:rPr>
              <a:t> </a:t>
            </a:r>
            <a:endParaRPr lang="en-US" dirty="0"/>
          </a:p>
        </p:txBody>
      </p:sp>
      <p:sp>
        <p:nvSpPr>
          <p:cNvPr id="3" name="Rectangle 2"/>
          <p:cNvSpPr/>
          <p:nvPr/>
        </p:nvSpPr>
        <p:spPr bwMode="auto">
          <a:xfrm>
            <a:off x="6705600" y="1828800"/>
            <a:ext cx="2362200" cy="305328"/>
          </a:xfrm>
          <a:prstGeom prst="rect">
            <a:avLst/>
          </a:prstGeom>
          <a:solidFill>
            <a:schemeClr val="bg1">
              <a:alpha val="7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 name="Rectangle 23"/>
          <p:cNvSpPr/>
          <p:nvPr/>
        </p:nvSpPr>
        <p:spPr bwMode="auto">
          <a:xfrm>
            <a:off x="6692900" y="3428472"/>
            <a:ext cx="2362200" cy="305328"/>
          </a:xfrm>
          <a:prstGeom prst="rect">
            <a:avLst/>
          </a:prstGeom>
          <a:solidFill>
            <a:schemeClr val="bg1">
              <a:alpha val="7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5" name="Rectangle 24"/>
          <p:cNvSpPr/>
          <p:nvPr/>
        </p:nvSpPr>
        <p:spPr bwMode="auto">
          <a:xfrm>
            <a:off x="6318922" y="5091142"/>
            <a:ext cx="2736178" cy="305328"/>
          </a:xfrm>
          <a:prstGeom prst="rect">
            <a:avLst/>
          </a:prstGeom>
          <a:solidFill>
            <a:schemeClr val="bg1">
              <a:alpha val="7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6" name="TextBox 25"/>
          <p:cNvSpPr txBox="1"/>
          <p:nvPr/>
        </p:nvSpPr>
        <p:spPr>
          <a:xfrm>
            <a:off x="3750970" y="4712565"/>
            <a:ext cx="325730" cy="230832"/>
          </a:xfrm>
          <a:prstGeom prst="rect">
            <a:avLst/>
          </a:prstGeom>
          <a:noFill/>
        </p:spPr>
        <p:txBody>
          <a:bodyPr wrap="none" rtlCol="0">
            <a:spAutoFit/>
          </a:bodyPr>
          <a:lstStyle/>
          <a:p>
            <a:r>
              <a:rPr lang="en-US" sz="900" dirty="0" smtClean="0"/>
              <a:t>list</a:t>
            </a:r>
            <a:endParaRPr lang="en-US" sz="900" dirty="0"/>
          </a:p>
        </p:txBody>
      </p:sp>
      <p:sp>
        <p:nvSpPr>
          <p:cNvPr id="27" name="TextBox 26"/>
          <p:cNvSpPr txBox="1"/>
          <p:nvPr/>
        </p:nvSpPr>
        <p:spPr>
          <a:xfrm>
            <a:off x="3939235" y="6237934"/>
            <a:ext cx="325730" cy="230832"/>
          </a:xfrm>
          <a:prstGeom prst="rect">
            <a:avLst/>
          </a:prstGeom>
          <a:noFill/>
        </p:spPr>
        <p:txBody>
          <a:bodyPr wrap="none" rtlCol="0">
            <a:spAutoFit/>
          </a:bodyPr>
          <a:lstStyle/>
          <a:p>
            <a:r>
              <a:rPr lang="en-US" sz="900" dirty="0" smtClean="0"/>
              <a:t>list</a:t>
            </a:r>
            <a:endParaRPr lang="en-US" sz="900" dirty="0"/>
          </a:p>
        </p:txBody>
      </p:sp>
      <mc:AlternateContent xmlns:mc="http://schemas.openxmlformats.org/markup-compatibility/2006">
        <mc:Choice xmlns:p14="http://schemas.microsoft.com/office/powerpoint/2010/main" Requires="p14">
          <p:contentPart p14:bwMode="auto" r:id="rId8">
            <p14:nvContentPartPr>
              <p14:cNvPr id="4" name="Ink 3"/>
              <p14:cNvContentPartPr/>
              <p14:nvPr/>
            </p14:nvContentPartPr>
            <p14:xfrm>
              <a:off x="2056680" y="2230920"/>
              <a:ext cx="4781880" cy="1754280"/>
            </p14:xfrm>
          </p:contentPart>
        </mc:Choice>
        <mc:Fallback>
          <p:pic>
            <p:nvPicPr>
              <p:cNvPr id="4" name="Ink 3"/>
              <p:cNvPicPr/>
              <p:nvPr/>
            </p:nvPicPr>
            <p:blipFill>
              <a:blip r:embed="rId9"/>
              <a:stretch>
                <a:fillRect/>
              </a:stretch>
            </p:blipFill>
            <p:spPr>
              <a:xfrm>
                <a:off x="2043360" y="2217600"/>
                <a:ext cx="4808880" cy="1776240"/>
              </a:xfrm>
              <a:prstGeom prst="rect">
                <a:avLst/>
              </a:prstGeom>
            </p:spPr>
          </p:pic>
        </mc:Fallback>
      </mc:AlternateContent>
    </p:spTree>
    <p:extLst>
      <p:ext uri="{BB962C8B-B14F-4D97-AF65-F5344CB8AC3E}">
        <p14:creationId xmlns:p14="http://schemas.microsoft.com/office/powerpoint/2010/main" val="113763181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p:cNvSpPr/>
          <p:nvPr/>
        </p:nvSpPr>
        <p:spPr bwMode="auto">
          <a:xfrm>
            <a:off x="152400" y="5623428"/>
            <a:ext cx="8915400" cy="115837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890" name="Text Box 2"/>
          <p:cNvSpPr txBox="1">
            <a:spLocks noChangeArrowheads="1"/>
          </p:cNvSpPr>
          <p:nvPr>
            <p:custDataLst>
              <p:tags r:id="rId1"/>
            </p:custDataLst>
          </p:nvPr>
        </p:nvSpPr>
        <p:spPr bwMode="auto">
          <a:xfrm>
            <a:off x="7010400" y="106362"/>
            <a:ext cx="1828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4200" i="1" dirty="0" smtClean="0">
                <a:latin typeface="Cambria" pitchFamily="18" charset="0"/>
              </a:rPr>
              <a:t>Go!</a:t>
            </a:r>
            <a:endParaRPr lang="en-US" sz="4200" dirty="0">
              <a:latin typeface="Cambria" pitchFamily="18" charset="0"/>
            </a:endParaRPr>
          </a:p>
        </p:txBody>
      </p:sp>
      <p:sp>
        <p:nvSpPr>
          <p:cNvPr id="37891" name="Text Box 3"/>
          <p:cNvSpPr txBox="1">
            <a:spLocks noChangeArrowheads="1"/>
          </p:cNvSpPr>
          <p:nvPr>
            <p:custDataLst>
              <p:tags r:id="rId2"/>
            </p:custDataLst>
          </p:nvPr>
        </p:nvSpPr>
        <p:spPr bwMode="auto">
          <a:xfrm>
            <a:off x="109538" y="103981"/>
            <a:ext cx="6821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dirty="0">
                <a:latin typeface="Cambria" pitchFamily="18" charset="0"/>
              </a:rPr>
              <a:t>Write each of these functions </a:t>
            </a:r>
            <a:r>
              <a:rPr lang="en-US" sz="1800" i="1" dirty="0" smtClean="0">
                <a:solidFill>
                  <a:srgbClr val="0D1EFE"/>
                </a:solidFill>
                <a:latin typeface="Cambria" pitchFamily="18" charset="0"/>
              </a:rPr>
              <a:t>using </a:t>
            </a:r>
            <a:r>
              <a:rPr lang="en-US" sz="1800" i="1" dirty="0">
                <a:solidFill>
                  <a:srgbClr val="0D1EFE"/>
                </a:solidFill>
                <a:latin typeface="Cambria" pitchFamily="18" charset="0"/>
              </a:rPr>
              <a:t>list comprehensions…</a:t>
            </a:r>
          </a:p>
        </p:txBody>
      </p:sp>
      <p:sp>
        <p:nvSpPr>
          <p:cNvPr id="37893" name="Text Box 5"/>
          <p:cNvSpPr txBox="1">
            <a:spLocks noChangeArrowheads="1"/>
          </p:cNvSpPr>
          <p:nvPr>
            <p:custDataLst>
              <p:tags r:id="rId3"/>
            </p:custDataLst>
          </p:nvPr>
        </p:nvSpPr>
        <p:spPr bwMode="auto">
          <a:xfrm>
            <a:off x="153988" y="920750"/>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nodds</a:t>
            </a:r>
            <a:r>
              <a:rPr lang="en-US" b="1" dirty="0" smtClean="0">
                <a:latin typeface="Courier New" pitchFamily="1" charset="0"/>
              </a:rPr>
              <a:t>(L</a:t>
            </a:r>
            <a:r>
              <a:rPr lang="en-US" b="1" dirty="0">
                <a:latin typeface="Courier New" pitchFamily="1" charset="0"/>
              </a:rPr>
              <a:t>): </a:t>
            </a:r>
          </a:p>
        </p:txBody>
      </p:sp>
      <p:sp>
        <p:nvSpPr>
          <p:cNvPr id="37895" name="Text Box 7"/>
          <p:cNvSpPr txBox="1">
            <a:spLocks noChangeArrowheads="1"/>
          </p:cNvSpPr>
          <p:nvPr>
            <p:custDataLst>
              <p:tags r:id="rId4"/>
            </p:custDataLst>
          </p:nvPr>
        </p:nvSpPr>
        <p:spPr bwMode="auto">
          <a:xfrm>
            <a:off x="152400" y="2590800"/>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lotto(Y,W): </a:t>
            </a:r>
          </a:p>
        </p:txBody>
      </p:sp>
      <p:sp>
        <p:nvSpPr>
          <p:cNvPr id="37905" name="Text Box 20"/>
          <p:cNvSpPr txBox="1">
            <a:spLocks noChangeArrowheads="1"/>
          </p:cNvSpPr>
          <p:nvPr>
            <p:custDataLst>
              <p:tags r:id="rId5"/>
            </p:custDataLst>
          </p:nvPr>
        </p:nvSpPr>
        <p:spPr bwMode="auto">
          <a:xfrm>
            <a:off x="152400" y="4114800"/>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ndivs</a:t>
            </a:r>
            <a:r>
              <a:rPr lang="en-US" b="1" dirty="0" smtClean="0">
                <a:latin typeface="Courier New" pitchFamily="1" charset="0"/>
              </a:rPr>
              <a:t>(N</a:t>
            </a:r>
            <a:r>
              <a:rPr lang="en-US" b="1" dirty="0">
                <a:latin typeface="Courier New" pitchFamily="1" charset="0"/>
              </a:rPr>
              <a:t>): </a:t>
            </a:r>
          </a:p>
        </p:txBody>
      </p:sp>
      <p:sp>
        <p:nvSpPr>
          <p:cNvPr id="37910" name="Text Box 25"/>
          <p:cNvSpPr txBox="1">
            <a:spLocks noChangeArrowheads="1"/>
          </p:cNvSpPr>
          <p:nvPr/>
        </p:nvSpPr>
        <p:spPr bwMode="auto">
          <a:xfrm>
            <a:off x="914400" y="1412875"/>
            <a:ext cx="7772400"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 </a:t>
            </a:r>
            <a:r>
              <a:rPr lang="en-US" b="1" dirty="0" smtClean="0">
                <a:solidFill>
                  <a:srgbClr val="0D1EFE"/>
                </a:solidFill>
                <a:latin typeface="Courier New" pitchFamily="1" charset="0"/>
              </a:rPr>
              <a:t>1</a:t>
            </a:r>
            <a:r>
              <a:rPr lang="en-US" b="1" dirty="0" smtClean="0">
                <a:latin typeface="Courier New" pitchFamily="1" charset="0"/>
              </a:rPr>
              <a:t>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x </a:t>
            </a:r>
            <a:r>
              <a:rPr lang="en-US" b="1" dirty="0">
                <a:solidFill>
                  <a:srgbClr val="DA740E"/>
                </a:solidFill>
                <a:latin typeface="Courier New" pitchFamily="1" charset="0"/>
              </a:rPr>
              <a:t>in</a:t>
            </a:r>
            <a:r>
              <a:rPr lang="en-US" b="1" dirty="0">
                <a:latin typeface="Courier New" pitchFamily="1" charset="0"/>
              </a:rPr>
              <a:t> </a:t>
            </a:r>
            <a:r>
              <a:rPr lang="en-US" b="1" dirty="0" smtClean="0">
                <a:latin typeface="Courier New" pitchFamily="1" charset="0"/>
              </a:rPr>
              <a:t>L </a:t>
            </a:r>
            <a:r>
              <a:rPr lang="en-US" b="1" dirty="0" smtClean="0">
                <a:solidFill>
                  <a:srgbClr val="0D1EFE"/>
                </a:solidFill>
                <a:latin typeface="Courier New" pitchFamily="1" charset="0"/>
              </a:rPr>
              <a:t>if x%2 == 1 </a:t>
            </a:r>
            <a:r>
              <a:rPr lang="en-US" b="1" dirty="0">
                <a:latin typeface="Courier New" pitchFamily="1" charset="0"/>
              </a:rPr>
              <a:t>]</a:t>
            </a:r>
          </a:p>
          <a:p>
            <a:pPr>
              <a:lnSpc>
                <a:spcPct val="60000"/>
              </a:lnSpc>
              <a:spcBef>
                <a:spcPct val="50000"/>
              </a:spcBef>
            </a:pPr>
            <a:r>
              <a:rPr lang="en-US" b="1" dirty="0">
                <a:solidFill>
                  <a:schemeClr val="bg1">
                    <a:lumMod val="50000"/>
                  </a:schemeClr>
                </a:solidFill>
                <a:latin typeface="Courier New" pitchFamily="1" charset="0"/>
              </a:rPr>
              <a:t>return sum(LC)</a:t>
            </a:r>
          </a:p>
        </p:txBody>
      </p:sp>
      <p:sp>
        <p:nvSpPr>
          <p:cNvPr id="44" name="Text Box 20"/>
          <p:cNvSpPr txBox="1">
            <a:spLocks noChangeArrowheads="1"/>
          </p:cNvSpPr>
          <p:nvPr>
            <p:custDataLst>
              <p:tags r:id="rId6"/>
            </p:custDataLst>
          </p:nvPr>
        </p:nvSpPr>
        <p:spPr bwMode="auto">
          <a:xfrm>
            <a:off x="152400" y="5658101"/>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primesUpTo</a:t>
            </a:r>
            <a:r>
              <a:rPr lang="en-US" b="1" dirty="0" smtClean="0">
                <a:latin typeface="Courier New" pitchFamily="1" charset="0"/>
              </a:rPr>
              <a:t>(P): </a:t>
            </a:r>
            <a:endParaRPr lang="en-US" b="1" dirty="0">
              <a:latin typeface="Courier New" pitchFamily="1" charset="0"/>
            </a:endParaRPr>
          </a:p>
        </p:txBody>
      </p:sp>
      <p:sp>
        <p:nvSpPr>
          <p:cNvPr id="10" name="Rectangle 9"/>
          <p:cNvSpPr/>
          <p:nvPr/>
        </p:nvSpPr>
        <p:spPr>
          <a:xfrm>
            <a:off x="8373952" y="5609305"/>
            <a:ext cx="686535" cy="307777"/>
          </a:xfrm>
          <a:prstGeom prst="rect">
            <a:avLst/>
          </a:prstGeom>
          <a:solidFill>
            <a:schemeClr val="bg1"/>
          </a:solidFill>
        </p:spPr>
        <p:txBody>
          <a:bodyPr wrap="none">
            <a:spAutoFit/>
          </a:bodyPr>
          <a:lstStyle/>
          <a:p>
            <a:r>
              <a:rPr lang="en-US" sz="1400" b="1" dirty="0" smtClean="0">
                <a:solidFill>
                  <a:srgbClr val="DA740E"/>
                </a:solidFill>
                <a:latin typeface="Cambria" pitchFamily="18" charset="0"/>
                <a:cs typeface="Courier New" pitchFamily="1" charset="0"/>
              </a:rPr>
              <a:t>Extra!</a:t>
            </a:r>
            <a:endParaRPr lang="en-US" dirty="0">
              <a:solidFill>
                <a:srgbClr val="DA740E"/>
              </a:solidFill>
            </a:endParaRPr>
          </a:p>
        </p:txBody>
      </p:sp>
      <p:sp>
        <p:nvSpPr>
          <p:cNvPr id="39" name="Text Box 25"/>
          <p:cNvSpPr txBox="1">
            <a:spLocks noChangeArrowheads="1"/>
          </p:cNvSpPr>
          <p:nvPr/>
        </p:nvSpPr>
        <p:spPr bwMode="auto">
          <a:xfrm>
            <a:off x="914400" y="4632915"/>
            <a:ext cx="77724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 </a:t>
            </a:r>
            <a:r>
              <a:rPr lang="en-US" b="1" dirty="0" smtClean="0">
                <a:solidFill>
                  <a:srgbClr val="0D1EFE"/>
                </a:solidFill>
                <a:latin typeface="Courier New" pitchFamily="1" charset="0"/>
              </a:rPr>
              <a:t>1</a:t>
            </a:r>
            <a:r>
              <a:rPr lang="en-US" b="1" dirty="0" smtClean="0">
                <a:latin typeface="Courier New" pitchFamily="1" charset="0"/>
              </a:rPr>
              <a:t> </a:t>
            </a:r>
            <a:r>
              <a:rPr lang="en-US" sz="1800" b="1" dirty="0">
                <a:solidFill>
                  <a:srgbClr val="DA740E"/>
                </a:solidFill>
                <a:latin typeface="Courier New" pitchFamily="1" charset="0"/>
              </a:rPr>
              <a:t>for</a:t>
            </a:r>
            <a:r>
              <a:rPr lang="en-US" sz="1800" b="1" dirty="0">
                <a:latin typeface="Courier New" pitchFamily="1" charset="0"/>
              </a:rPr>
              <a:t> </a:t>
            </a:r>
            <a:r>
              <a:rPr lang="en-US" sz="1800" b="1" dirty="0" smtClean="0">
                <a:latin typeface="Courier New" pitchFamily="1" charset="0"/>
              </a:rPr>
              <a:t>x </a:t>
            </a:r>
            <a:r>
              <a:rPr lang="en-US" sz="1800" b="1" dirty="0">
                <a:solidFill>
                  <a:srgbClr val="DA740E"/>
                </a:solidFill>
                <a:latin typeface="Courier New" pitchFamily="1" charset="0"/>
              </a:rPr>
              <a:t>in</a:t>
            </a:r>
            <a:r>
              <a:rPr lang="en-US" sz="1800" b="1" dirty="0">
                <a:latin typeface="Courier New" pitchFamily="1" charset="0"/>
              </a:rPr>
              <a:t> </a:t>
            </a:r>
            <a:r>
              <a:rPr lang="en-US" sz="1800" b="1" dirty="0" smtClean="0">
                <a:latin typeface="Courier New" pitchFamily="1" charset="0"/>
              </a:rPr>
              <a:t> range(1,N+1) </a:t>
            </a:r>
            <a:r>
              <a:rPr lang="en-US" sz="1800" b="1" dirty="0" smtClean="0">
                <a:solidFill>
                  <a:srgbClr val="0D1EFE"/>
                </a:solidFill>
                <a:latin typeface="Courier New" pitchFamily="1" charset="0"/>
              </a:rPr>
              <a:t>if </a:t>
            </a:r>
            <a:r>
              <a:rPr lang="en-US" sz="1800" b="1" dirty="0" err="1" smtClean="0">
                <a:solidFill>
                  <a:srgbClr val="0D1EFE"/>
                </a:solidFill>
                <a:latin typeface="Courier New" pitchFamily="1" charset="0"/>
              </a:rPr>
              <a:t>N%x</a:t>
            </a:r>
            <a:r>
              <a:rPr lang="en-US" sz="1800" b="1" dirty="0" smtClean="0">
                <a:solidFill>
                  <a:srgbClr val="0D1EFE"/>
                </a:solidFill>
                <a:latin typeface="Courier New" pitchFamily="1" charset="0"/>
              </a:rPr>
              <a:t>==0 </a:t>
            </a:r>
            <a:r>
              <a:rPr lang="en-US" b="1" dirty="0">
                <a:solidFill>
                  <a:srgbClr val="000000"/>
                </a:solidFill>
                <a:latin typeface="Courier New" pitchFamily="1" charset="0"/>
              </a:rPr>
              <a:t>]</a:t>
            </a:r>
            <a:r>
              <a:rPr lang="en-US" sz="1800" b="1" dirty="0" smtClean="0">
                <a:latin typeface="Courier New" pitchFamily="1" charset="0"/>
              </a:rPr>
              <a:t>  </a:t>
            </a:r>
          </a:p>
        </p:txBody>
      </p:sp>
      <p:sp>
        <p:nvSpPr>
          <p:cNvPr id="2" name="TextBox 1"/>
          <p:cNvSpPr txBox="1"/>
          <p:nvPr/>
        </p:nvSpPr>
        <p:spPr>
          <a:xfrm>
            <a:off x="6628357" y="1784494"/>
            <a:ext cx="2433639" cy="323165"/>
          </a:xfrm>
          <a:prstGeom prst="rect">
            <a:avLst/>
          </a:prstGeom>
          <a:noFill/>
        </p:spPr>
        <p:txBody>
          <a:bodyPr wrap="square" rtlCol="0">
            <a:spAutoFit/>
          </a:bodyPr>
          <a:lstStyle/>
          <a:p>
            <a:pPr algn="r"/>
            <a:r>
              <a:rPr lang="en-US" sz="1500" b="1" dirty="0" smtClean="0">
                <a:solidFill>
                  <a:srgbClr val="0D1EFE"/>
                </a:solidFill>
                <a:latin typeface="Calibri" panose="020F0502020204030204" pitchFamily="34" charset="0"/>
              </a:rPr>
              <a:t>[ x%2 </a:t>
            </a:r>
            <a:r>
              <a:rPr lang="en-US" sz="1500" b="1" dirty="0" smtClean="0">
                <a:latin typeface="Calibri" panose="020F0502020204030204" pitchFamily="34" charset="0"/>
              </a:rPr>
              <a:t>for x in L</a:t>
            </a:r>
            <a:r>
              <a:rPr lang="en-US" sz="1500" b="1" dirty="0" smtClean="0">
                <a:solidFill>
                  <a:srgbClr val="0D1EFE"/>
                </a:solidFill>
                <a:latin typeface="Calibri" panose="020F0502020204030204" pitchFamily="34" charset="0"/>
              </a:rPr>
              <a:t> ]</a:t>
            </a:r>
            <a:endParaRPr lang="en-US" sz="1500" b="1" dirty="0">
              <a:solidFill>
                <a:srgbClr val="0D1EFE"/>
              </a:solidFill>
              <a:latin typeface="Calibri" panose="020F0502020204030204" pitchFamily="34" charset="0"/>
            </a:endParaRPr>
          </a:p>
        </p:txBody>
      </p:sp>
      <p:sp>
        <p:nvSpPr>
          <p:cNvPr id="6" name="Rectangle 5"/>
          <p:cNvSpPr/>
          <p:nvPr/>
        </p:nvSpPr>
        <p:spPr>
          <a:xfrm>
            <a:off x="914400" y="3415963"/>
            <a:ext cx="2114681" cy="286232"/>
          </a:xfrm>
          <a:prstGeom prst="rect">
            <a:avLst/>
          </a:prstGeom>
        </p:spPr>
        <p:txBody>
          <a:bodyPr wrap="none">
            <a:spAutoFit/>
          </a:bodyPr>
          <a:lstStyle/>
          <a:p>
            <a:pPr lvl="0">
              <a:lnSpc>
                <a:spcPct val="60000"/>
              </a:lnSpc>
              <a:spcBef>
                <a:spcPct val="50000"/>
              </a:spcBef>
            </a:pPr>
            <a:r>
              <a:rPr lang="en-US" sz="1800" b="1" dirty="0">
                <a:solidFill>
                  <a:schemeClr val="bg1">
                    <a:lumMod val="50000"/>
                  </a:schemeClr>
                </a:solidFill>
                <a:latin typeface="Courier New" pitchFamily="1" charset="0"/>
              </a:rPr>
              <a:t>return sum(LC)</a:t>
            </a:r>
          </a:p>
        </p:txBody>
      </p:sp>
      <p:sp>
        <p:nvSpPr>
          <p:cNvPr id="40" name="Rectangle 39"/>
          <p:cNvSpPr/>
          <p:nvPr/>
        </p:nvSpPr>
        <p:spPr>
          <a:xfrm>
            <a:off x="914400" y="4965787"/>
            <a:ext cx="2114681" cy="286232"/>
          </a:xfrm>
          <a:prstGeom prst="rect">
            <a:avLst/>
          </a:prstGeom>
        </p:spPr>
        <p:txBody>
          <a:bodyPr wrap="none">
            <a:spAutoFit/>
          </a:bodyPr>
          <a:lstStyle/>
          <a:p>
            <a:pPr lvl="0">
              <a:lnSpc>
                <a:spcPct val="60000"/>
              </a:lnSpc>
              <a:spcBef>
                <a:spcPct val="50000"/>
              </a:spcBef>
            </a:pPr>
            <a:r>
              <a:rPr lang="en-US" sz="1800" b="1" dirty="0">
                <a:solidFill>
                  <a:schemeClr val="bg1">
                    <a:lumMod val="50000"/>
                  </a:schemeClr>
                </a:solidFill>
                <a:latin typeface="Courier New" pitchFamily="1" charset="0"/>
              </a:rPr>
              <a:t>return sum(LC)</a:t>
            </a:r>
          </a:p>
        </p:txBody>
      </p:sp>
      <p:sp>
        <p:nvSpPr>
          <p:cNvPr id="51" name="TextBox 50"/>
          <p:cNvSpPr txBox="1"/>
          <p:nvPr/>
        </p:nvSpPr>
        <p:spPr>
          <a:xfrm>
            <a:off x="5106910" y="5062971"/>
            <a:ext cx="3955086" cy="323165"/>
          </a:xfrm>
          <a:prstGeom prst="rect">
            <a:avLst/>
          </a:prstGeom>
          <a:noFill/>
        </p:spPr>
        <p:txBody>
          <a:bodyPr wrap="square" rtlCol="0">
            <a:spAutoFit/>
          </a:bodyPr>
          <a:lstStyle/>
          <a:p>
            <a:pPr algn="r"/>
            <a:r>
              <a:rPr lang="en-US" sz="1500" b="1" dirty="0" smtClean="0">
                <a:solidFill>
                  <a:srgbClr val="0D1EFE"/>
                </a:solidFill>
                <a:latin typeface="Calibri" panose="020F0502020204030204" pitchFamily="34" charset="0"/>
              </a:rPr>
              <a:t>[ </a:t>
            </a:r>
            <a:r>
              <a:rPr lang="en-US" sz="1500" b="1" dirty="0" err="1" smtClean="0">
                <a:solidFill>
                  <a:srgbClr val="0D1EFE"/>
                </a:solidFill>
                <a:latin typeface="Calibri" panose="020F0502020204030204" pitchFamily="34" charset="0"/>
              </a:rPr>
              <a:t>N%x</a:t>
            </a:r>
            <a:r>
              <a:rPr lang="en-US" sz="1500" b="1" dirty="0" smtClean="0">
                <a:solidFill>
                  <a:srgbClr val="0D1EFE"/>
                </a:solidFill>
                <a:latin typeface="Calibri" panose="020F0502020204030204" pitchFamily="34" charset="0"/>
              </a:rPr>
              <a:t>==0 </a:t>
            </a:r>
            <a:r>
              <a:rPr lang="en-US" sz="1500" b="1" dirty="0" smtClean="0">
                <a:latin typeface="Calibri" panose="020F0502020204030204" pitchFamily="34" charset="0"/>
              </a:rPr>
              <a:t>for x in range(1,N+1)</a:t>
            </a:r>
            <a:r>
              <a:rPr lang="en-US" sz="1500" b="1" dirty="0" smtClean="0">
                <a:solidFill>
                  <a:srgbClr val="0D1EFE"/>
                </a:solidFill>
                <a:latin typeface="Calibri" panose="020F0502020204030204" pitchFamily="34" charset="0"/>
              </a:rPr>
              <a:t> ]</a:t>
            </a:r>
            <a:endParaRPr lang="en-US" sz="1500" b="1" dirty="0">
              <a:solidFill>
                <a:srgbClr val="0D1EFE"/>
              </a:solidFill>
              <a:latin typeface="Calibri" panose="020F0502020204030204" pitchFamily="34" charset="0"/>
            </a:endParaRPr>
          </a:p>
        </p:txBody>
      </p:sp>
      <p:sp>
        <p:nvSpPr>
          <p:cNvPr id="52" name="Rectangle 51"/>
          <p:cNvSpPr/>
          <p:nvPr/>
        </p:nvSpPr>
        <p:spPr>
          <a:xfrm>
            <a:off x="914400" y="6491559"/>
            <a:ext cx="1425390" cy="286232"/>
          </a:xfrm>
          <a:prstGeom prst="rect">
            <a:avLst/>
          </a:prstGeom>
        </p:spPr>
        <p:txBody>
          <a:bodyPr wrap="none">
            <a:spAutoFit/>
          </a:bodyPr>
          <a:lstStyle/>
          <a:p>
            <a:pPr lvl="0">
              <a:lnSpc>
                <a:spcPct val="60000"/>
              </a:lnSpc>
              <a:spcBef>
                <a:spcPct val="50000"/>
              </a:spcBef>
            </a:pPr>
            <a:r>
              <a:rPr lang="en-US" sz="1800" b="1" dirty="0">
                <a:solidFill>
                  <a:schemeClr val="bg1">
                    <a:lumMod val="50000"/>
                  </a:schemeClr>
                </a:solidFill>
                <a:latin typeface="Courier New" pitchFamily="1" charset="0"/>
              </a:rPr>
              <a:t>return </a:t>
            </a:r>
            <a:r>
              <a:rPr lang="en-US" sz="1800" b="1" dirty="0" smtClean="0">
                <a:solidFill>
                  <a:schemeClr val="bg1">
                    <a:lumMod val="50000"/>
                  </a:schemeClr>
                </a:solidFill>
                <a:latin typeface="Courier New" pitchFamily="1" charset="0"/>
              </a:rPr>
              <a:t>LC</a:t>
            </a:r>
            <a:endParaRPr lang="en-US" sz="1800" b="1" dirty="0">
              <a:solidFill>
                <a:schemeClr val="bg1">
                  <a:lumMod val="50000"/>
                </a:schemeClr>
              </a:solidFill>
              <a:latin typeface="Courier New" pitchFamily="1" charset="0"/>
            </a:endParaRPr>
          </a:p>
        </p:txBody>
      </p:sp>
      <p:sp>
        <p:nvSpPr>
          <p:cNvPr id="53" name="Text Box 25"/>
          <p:cNvSpPr txBox="1">
            <a:spLocks noChangeArrowheads="1"/>
          </p:cNvSpPr>
          <p:nvPr/>
        </p:nvSpPr>
        <p:spPr bwMode="auto">
          <a:xfrm>
            <a:off x="914399" y="6163068"/>
            <a:ext cx="814608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 </a:t>
            </a:r>
            <a:r>
              <a:rPr lang="en-US" sz="2100" b="1" dirty="0" smtClean="0">
                <a:solidFill>
                  <a:srgbClr val="000000"/>
                </a:solidFill>
                <a:latin typeface="Courier New" pitchFamily="1" charset="0"/>
              </a:rPr>
              <a:t>x</a:t>
            </a:r>
            <a:r>
              <a:rPr lang="en-US" sz="2100" b="1" dirty="0" smtClean="0">
                <a:latin typeface="Courier New" pitchFamily="1" charset="0"/>
              </a:rPr>
              <a:t> </a:t>
            </a:r>
            <a:r>
              <a:rPr lang="en-US" sz="2100" b="1" dirty="0">
                <a:solidFill>
                  <a:srgbClr val="DA740E"/>
                </a:solidFill>
                <a:latin typeface="Courier New" pitchFamily="1" charset="0"/>
              </a:rPr>
              <a:t>for</a:t>
            </a:r>
            <a:r>
              <a:rPr lang="en-US" sz="2100" b="1" dirty="0">
                <a:latin typeface="Courier New" pitchFamily="1" charset="0"/>
              </a:rPr>
              <a:t> </a:t>
            </a:r>
            <a:r>
              <a:rPr lang="en-US" sz="2100" b="1" dirty="0" smtClean="0">
                <a:latin typeface="Courier New" pitchFamily="1" charset="0"/>
              </a:rPr>
              <a:t>x </a:t>
            </a:r>
            <a:r>
              <a:rPr lang="en-US" sz="2100" b="1" dirty="0">
                <a:solidFill>
                  <a:srgbClr val="DA740E"/>
                </a:solidFill>
                <a:latin typeface="Courier New" pitchFamily="1" charset="0"/>
              </a:rPr>
              <a:t>in</a:t>
            </a:r>
            <a:r>
              <a:rPr lang="en-US" sz="2100" b="1" dirty="0">
                <a:latin typeface="Courier New" pitchFamily="1" charset="0"/>
              </a:rPr>
              <a:t> </a:t>
            </a:r>
            <a:r>
              <a:rPr lang="en-US" sz="2100" b="1" dirty="0" smtClean="0">
                <a:latin typeface="Courier New" pitchFamily="1" charset="0"/>
              </a:rPr>
              <a:t> range(2,P+1) </a:t>
            </a:r>
            <a:r>
              <a:rPr lang="en-US" sz="2100" b="1" dirty="0" smtClean="0">
                <a:solidFill>
                  <a:srgbClr val="0D1EFE"/>
                </a:solidFill>
                <a:latin typeface="Courier New" pitchFamily="1" charset="0"/>
              </a:rPr>
              <a:t>if </a:t>
            </a:r>
            <a:r>
              <a:rPr lang="en-US" sz="2100" b="1" dirty="0" err="1" smtClean="0">
                <a:solidFill>
                  <a:srgbClr val="0D1EFE"/>
                </a:solidFill>
                <a:latin typeface="Courier New" pitchFamily="1" charset="0"/>
              </a:rPr>
              <a:t>ndivs</a:t>
            </a:r>
            <a:r>
              <a:rPr lang="en-US" sz="2100" b="1" dirty="0" smtClean="0">
                <a:solidFill>
                  <a:srgbClr val="0D1EFE"/>
                </a:solidFill>
                <a:latin typeface="Courier New" pitchFamily="1" charset="0"/>
              </a:rPr>
              <a:t>(x)==2 </a:t>
            </a:r>
            <a:r>
              <a:rPr lang="en-US" b="1" dirty="0" smtClean="0">
                <a:solidFill>
                  <a:srgbClr val="000000"/>
                </a:solidFill>
                <a:latin typeface="Courier New" pitchFamily="1" charset="0"/>
              </a:rPr>
              <a:t>]</a:t>
            </a:r>
            <a:r>
              <a:rPr lang="en-US" sz="2100" b="1" dirty="0" smtClean="0">
                <a:latin typeface="Courier New" pitchFamily="1" charset="0"/>
              </a:rPr>
              <a:t>  </a:t>
            </a:r>
          </a:p>
        </p:txBody>
      </p:sp>
      <p:sp>
        <p:nvSpPr>
          <p:cNvPr id="11" name="Rectangle 10"/>
          <p:cNvSpPr/>
          <p:nvPr/>
        </p:nvSpPr>
        <p:spPr>
          <a:xfrm>
            <a:off x="8300249" y="1565795"/>
            <a:ext cx="761747" cy="323165"/>
          </a:xfrm>
          <a:prstGeom prst="rect">
            <a:avLst/>
          </a:prstGeom>
          <a:noFill/>
        </p:spPr>
        <p:txBody>
          <a:bodyPr wrap="none">
            <a:spAutoFit/>
          </a:bodyPr>
          <a:lstStyle/>
          <a:p>
            <a:pPr algn="r"/>
            <a:r>
              <a:rPr lang="en-US" sz="1000" i="1" dirty="0">
                <a:solidFill>
                  <a:srgbClr val="000000"/>
                </a:solidFill>
                <a:latin typeface="Cambria" panose="02040503050406030204" pitchFamily="18" charset="0"/>
              </a:rPr>
              <a:t>too</a:t>
            </a:r>
            <a:r>
              <a:rPr lang="en-US" sz="1000" dirty="0">
                <a:solidFill>
                  <a:srgbClr val="000000"/>
                </a:solidFill>
                <a:latin typeface="Cambria" panose="02040503050406030204" pitchFamily="18" charset="0"/>
              </a:rPr>
              <a:t> terse?</a:t>
            </a:r>
            <a:r>
              <a:rPr lang="en-US" sz="1500" dirty="0">
                <a:solidFill>
                  <a:srgbClr val="000000"/>
                </a:solidFill>
                <a:latin typeface="Cambria" panose="02040503050406030204" pitchFamily="18" charset="0"/>
              </a:rPr>
              <a:t> </a:t>
            </a:r>
            <a:endParaRPr lang="en-US" dirty="0"/>
          </a:p>
        </p:txBody>
      </p:sp>
      <p:sp>
        <p:nvSpPr>
          <p:cNvPr id="54" name="Rectangle 53"/>
          <p:cNvSpPr/>
          <p:nvPr/>
        </p:nvSpPr>
        <p:spPr>
          <a:xfrm>
            <a:off x="8300249" y="3120192"/>
            <a:ext cx="761747" cy="323165"/>
          </a:xfrm>
          <a:prstGeom prst="rect">
            <a:avLst/>
          </a:prstGeom>
          <a:noFill/>
        </p:spPr>
        <p:txBody>
          <a:bodyPr wrap="none">
            <a:spAutoFit/>
          </a:bodyPr>
          <a:lstStyle/>
          <a:p>
            <a:pPr algn="r"/>
            <a:r>
              <a:rPr lang="en-US" sz="1000" i="1" dirty="0">
                <a:solidFill>
                  <a:srgbClr val="000000"/>
                </a:solidFill>
                <a:latin typeface="Cambria" panose="02040503050406030204" pitchFamily="18" charset="0"/>
              </a:rPr>
              <a:t>too</a:t>
            </a:r>
            <a:r>
              <a:rPr lang="en-US" sz="1000" dirty="0">
                <a:solidFill>
                  <a:srgbClr val="000000"/>
                </a:solidFill>
                <a:latin typeface="Cambria" panose="02040503050406030204" pitchFamily="18" charset="0"/>
              </a:rPr>
              <a:t> terse?</a:t>
            </a:r>
            <a:r>
              <a:rPr lang="en-US" sz="1500" dirty="0">
                <a:solidFill>
                  <a:srgbClr val="000000"/>
                </a:solidFill>
                <a:latin typeface="Cambria" panose="02040503050406030204" pitchFamily="18" charset="0"/>
              </a:rPr>
              <a:t> </a:t>
            </a:r>
            <a:endParaRPr lang="en-US" dirty="0"/>
          </a:p>
        </p:txBody>
      </p:sp>
      <p:sp>
        <p:nvSpPr>
          <p:cNvPr id="55" name="Rectangle 54"/>
          <p:cNvSpPr/>
          <p:nvPr/>
        </p:nvSpPr>
        <p:spPr>
          <a:xfrm>
            <a:off x="8300249" y="4796592"/>
            <a:ext cx="761747" cy="323165"/>
          </a:xfrm>
          <a:prstGeom prst="rect">
            <a:avLst/>
          </a:prstGeom>
          <a:noFill/>
        </p:spPr>
        <p:txBody>
          <a:bodyPr wrap="none">
            <a:spAutoFit/>
          </a:bodyPr>
          <a:lstStyle/>
          <a:p>
            <a:pPr algn="r"/>
            <a:r>
              <a:rPr lang="en-US" sz="1000" i="1" dirty="0">
                <a:solidFill>
                  <a:srgbClr val="000000"/>
                </a:solidFill>
                <a:latin typeface="Cambria" panose="02040503050406030204" pitchFamily="18" charset="0"/>
              </a:rPr>
              <a:t>too</a:t>
            </a:r>
            <a:r>
              <a:rPr lang="en-US" sz="1000" dirty="0">
                <a:solidFill>
                  <a:srgbClr val="000000"/>
                </a:solidFill>
                <a:latin typeface="Cambria" panose="02040503050406030204" pitchFamily="18" charset="0"/>
              </a:rPr>
              <a:t> terse?</a:t>
            </a:r>
            <a:r>
              <a:rPr lang="en-US" sz="1500" dirty="0">
                <a:solidFill>
                  <a:srgbClr val="000000"/>
                </a:solidFill>
                <a:latin typeface="Cambria" panose="02040503050406030204" pitchFamily="18" charset="0"/>
              </a:rPr>
              <a:t> </a:t>
            </a:r>
            <a:endParaRPr lang="en-US" dirty="0"/>
          </a:p>
        </p:txBody>
      </p:sp>
      <p:sp>
        <p:nvSpPr>
          <p:cNvPr id="3" name="Rectangle 2"/>
          <p:cNvSpPr/>
          <p:nvPr/>
        </p:nvSpPr>
        <p:spPr bwMode="auto">
          <a:xfrm>
            <a:off x="6705600" y="1828800"/>
            <a:ext cx="2362200" cy="305328"/>
          </a:xfrm>
          <a:prstGeom prst="rect">
            <a:avLst/>
          </a:prstGeom>
          <a:solidFill>
            <a:schemeClr val="bg1">
              <a:alpha val="7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5" name="Rectangle 24"/>
          <p:cNvSpPr/>
          <p:nvPr/>
        </p:nvSpPr>
        <p:spPr bwMode="auto">
          <a:xfrm>
            <a:off x="6318922" y="5091142"/>
            <a:ext cx="2736178" cy="305328"/>
          </a:xfrm>
          <a:prstGeom prst="rect">
            <a:avLst/>
          </a:prstGeom>
          <a:solidFill>
            <a:schemeClr val="bg1">
              <a:alpha val="7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6" name="TextBox 25"/>
          <p:cNvSpPr txBox="1"/>
          <p:nvPr/>
        </p:nvSpPr>
        <p:spPr>
          <a:xfrm>
            <a:off x="3750970" y="4712565"/>
            <a:ext cx="325730" cy="230832"/>
          </a:xfrm>
          <a:prstGeom prst="rect">
            <a:avLst/>
          </a:prstGeom>
          <a:noFill/>
        </p:spPr>
        <p:txBody>
          <a:bodyPr wrap="none" rtlCol="0">
            <a:spAutoFit/>
          </a:bodyPr>
          <a:lstStyle/>
          <a:p>
            <a:r>
              <a:rPr lang="en-US" sz="900" dirty="0" smtClean="0"/>
              <a:t>list</a:t>
            </a:r>
            <a:endParaRPr lang="en-US" sz="900" dirty="0"/>
          </a:p>
        </p:txBody>
      </p:sp>
      <p:sp>
        <p:nvSpPr>
          <p:cNvPr id="27" name="TextBox 26"/>
          <p:cNvSpPr txBox="1"/>
          <p:nvPr/>
        </p:nvSpPr>
        <p:spPr>
          <a:xfrm>
            <a:off x="3939235" y="6237934"/>
            <a:ext cx="325730" cy="230832"/>
          </a:xfrm>
          <a:prstGeom prst="rect">
            <a:avLst/>
          </a:prstGeom>
          <a:noFill/>
        </p:spPr>
        <p:txBody>
          <a:bodyPr wrap="none" rtlCol="0">
            <a:spAutoFit/>
          </a:bodyPr>
          <a:lstStyle/>
          <a:p>
            <a:r>
              <a:rPr lang="en-US" sz="900" dirty="0" smtClean="0"/>
              <a:t>list</a:t>
            </a:r>
            <a:endParaRPr lang="en-US" sz="900" dirty="0"/>
          </a:p>
        </p:txBody>
      </p:sp>
      <p:sp>
        <p:nvSpPr>
          <p:cNvPr id="28" name="Text Box 25"/>
          <p:cNvSpPr txBox="1">
            <a:spLocks noChangeArrowheads="1"/>
          </p:cNvSpPr>
          <p:nvPr/>
        </p:nvSpPr>
        <p:spPr bwMode="auto">
          <a:xfrm>
            <a:off x="914400" y="3098265"/>
            <a:ext cx="601662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 </a:t>
            </a:r>
            <a:r>
              <a:rPr lang="en-US" b="1" dirty="0" smtClean="0">
                <a:solidFill>
                  <a:srgbClr val="0D1EFE"/>
                </a:solidFill>
                <a:latin typeface="Courier New" pitchFamily="1" charset="0"/>
              </a:rPr>
              <a:t>1</a:t>
            </a:r>
            <a:r>
              <a:rPr lang="en-US" b="1" dirty="0" smtClean="0">
                <a:latin typeface="Courier New" pitchFamily="1" charset="0"/>
              </a:rPr>
              <a:t>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y </a:t>
            </a:r>
            <a:r>
              <a:rPr lang="en-US" b="1" dirty="0">
                <a:solidFill>
                  <a:srgbClr val="DA740E"/>
                </a:solidFill>
                <a:latin typeface="Courier New" pitchFamily="1" charset="0"/>
              </a:rPr>
              <a:t>in</a:t>
            </a:r>
            <a:r>
              <a:rPr lang="en-US" b="1" dirty="0">
                <a:latin typeface="Courier New" pitchFamily="1" charset="0"/>
              </a:rPr>
              <a:t> </a:t>
            </a:r>
            <a:r>
              <a:rPr lang="en-US" b="1" dirty="0" smtClean="0">
                <a:latin typeface="Courier New" pitchFamily="1" charset="0"/>
              </a:rPr>
              <a:t>Y </a:t>
            </a:r>
            <a:r>
              <a:rPr lang="en-US" b="1" dirty="0" smtClean="0">
                <a:solidFill>
                  <a:srgbClr val="0D1EFE"/>
                </a:solidFill>
                <a:latin typeface="Courier New" pitchFamily="1" charset="0"/>
              </a:rPr>
              <a:t>if y in W </a:t>
            </a:r>
            <a:r>
              <a:rPr lang="en-US" b="1" dirty="0" smtClean="0">
                <a:latin typeface="Courier New" pitchFamily="1" charset="0"/>
              </a:rPr>
              <a:t>]</a:t>
            </a:r>
            <a:endParaRPr lang="en-US" b="1" dirty="0" smtClean="0">
              <a:solidFill>
                <a:srgbClr val="0D1EFE"/>
              </a:solidFill>
              <a:latin typeface="Courier New" pitchFamily="1" charset="0"/>
            </a:endParaRPr>
          </a:p>
        </p:txBody>
      </p:sp>
      <p:sp>
        <p:nvSpPr>
          <p:cNvPr id="29" name="TextBox 28"/>
          <p:cNvSpPr txBox="1"/>
          <p:nvPr/>
        </p:nvSpPr>
        <p:spPr>
          <a:xfrm>
            <a:off x="6629400" y="3378200"/>
            <a:ext cx="2433639" cy="323165"/>
          </a:xfrm>
          <a:prstGeom prst="rect">
            <a:avLst/>
          </a:prstGeom>
          <a:noFill/>
        </p:spPr>
        <p:txBody>
          <a:bodyPr wrap="square" rtlCol="0">
            <a:spAutoFit/>
          </a:bodyPr>
          <a:lstStyle/>
          <a:p>
            <a:pPr algn="r"/>
            <a:r>
              <a:rPr lang="en-US" sz="1500" b="1" dirty="0" smtClean="0">
                <a:solidFill>
                  <a:srgbClr val="0D1EFE"/>
                </a:solidFill>
                <a:latin typeface="Calibri" panose="020F0502020204030204" pitchFamily="34" charset="0"/>
              </a:rPr>
              <a:t>[ y in W </a:t>
            </a:r>
            <a:r>
              <a:rPr lang="en-US" sz="1500" b="1" dirty="0" smtClean="0">
                <a:latin typeface="Calibri" panose="020F0502020204030204" pitchFamily="34" charset="0"/>
              </a:rPr>
              <a:t>for y in Y</a:t>
            </a:r>
            <a:r>
              <a:rPr lang="en-US" sz="1500" b="1" dirty="0" smtClean="0">
                <a:solidFill>
                  <a:srgbClr val="0D1EFE"/>
                </a:solidFill>
                <a:latin typeface="Calibri" panose="020F0502020204030204" pitchFamily="34" charset="0"/>
              </a:rPr>
              <a:t> ]</a:t>
            </a:r>
            <a:endParaRPr lang="en-US" sz="1500" b="1" dirty="0">
              <a:solidFill>
                <a:srgbClr val="0D1EFE"/>
              </a:solidFill>
              <a:latin typeface="Calibri" panose="020F0502020204030204" pitchFamily="34" charset="0"/>
            </a:endParaRPr>
          </a:p>
        </p:txBody>
      </p:sp>
      <mc:AlternateContent xmlns:mc="http://schemas.openxmlformats.org/markup-compatibility/2006">
        <mc:Choice xmlns:p14="http://schemas.microsoft.com/office/powerpoint/2010/main" Requires="p14">
          <p:contentPart p14:bwMode="auto" r:id="rId8">
            <p14:nvContentPartPr>
              <p14:cNvPr id="4" name="Ink 3"/>
              <p14:cNvContentPartPr/>
              <p14:nvPr/>
            </p14:nvContentPartPr>
            <p14:xfrm>
              <a:off x="4680360" y="2485080"/>
              <a:ext cx="3147120" cy="1118160"/>
            </p14:xfrm>
          </p:contentPart>
        </mc:Choice>
        <mc:Fallback>
          <p:pic>
            <p:nvPicPr>
              <p:cNvPr id="4" name="Ink 3"/>
              <p:cNvPicPr/>
              <p:nvPr/>
            </p:nvPicPr>
            <p:blipFill>
              <a:blip r:embed="rId9"/>
              <a:stretch>
                <a:fillRect/>
              </a:stretch>
            </p:blipFill>
            <p:spPr>
              <a:xfrm>
                <a:off x="4667760" y="2478600"/>
                <a:ext cx="3176280" cy="1130400"/>
              </a:xfrm>
              <a:prstGeom prst="rect">
                <a:avLst/>
              </a:prstGeom>
            </p:spPr>
          </p:pic>
        </mc:Fallback>
      </mc:AlternateContent>
    </p:spTree>
    <p:extLst>
      <p:ext uri="{BB962C8B-B14F-4D97-AF65-F5344CB8AC3E}">
        <p14:creationId xmlns:p14="http://schemas.microsoft.com/office/powerpoint/2010/main" val="8850152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122" name="Straight Arrow Connector 2"/>
          <p:cNvCxnSpPr>
            <a:cxnSpLocks noChangeShapeType="1"/>
          </p:cNvCxnSpPr>
          <p:nvPr/>
        </p:nvCxnSpPr>
        <p:spPr bwMode="auto">
          <a:xfrm rot="5400000" flipH="1" flipV="1">
            <a:off x="-1435099"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3123" name="Straight Arrow Connector 3"/>
          <p:cNvCxnSpPr>
            <a:cxnSpLocks noChangeShapeType="1"/>
          </p:cNvCxnSpPr>
          <p:nvPr/>
        </p:nvCxnSpPr>
        <p:spPr bwMode="auto">
          <a:xfrm>
            <a:off x="6985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133124" name="TextBox 13"/>
          <p:cNvSpPr txBox="1">
            <a:spLocks noChangeArrowheads="1"/>
          </p:cNvSpPr>
          <p:nvPr/>
        </p:nvSpPr>
        <p:spPr bwMode="auto">
          <a:xfrm>
            <a:off x="35052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dirty="0">
                <a:solidFill>
                  <a:srgbClr val="0A8E12"/>
                </a:solidFill>
                <a:latin typeface="Calibri" pitchFamily="-106" charset="0"/>
              </a:rPr>
              <a:t>y = 2x</a:t>
            </a:r>
          </a:p>
        </p:txBody>
      </p:sp>
      <p:sp>
        <p:nvSpPr>
          <p:cNvPr id="133126" name="TextBox 15"/>
          <p:cNvSpPr txBox="1">
            <a:spLocks noChangeArrowheads="1"/>
          </p:cNvSpPr>
          <p:nvPr/>
        </p:nvSpPr>
        <p:spPr bwMode="auto">
          <a:xfrm>
            <a:off x="3048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133127" name="TextBox 16"/>
          <p:cNvSpPr txBox="1">
            <a:spLocks noChangeArrowheads="1"/>
          </p:cNvSpPr>
          <p:nvPr/>
        </p:nvSpPr>
        <p:spPr bwMode="auto">
          <a:xfrm>
            <a:off x="3667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133128" name="TextBox 17"/>
          <p:cNvSpPr txBox="1">
            <a:spLocks noChangeArrowheads="1"/>
          </p:cNvSpPr>
          <p:nvPr/>
        </p:nvSpPr>
        <p:spPr bwMode="auto">
          <a:xfrm>
            <a:off x="14605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133129" name="TextBox 18"/>
          <p:cNvSpPr txBox="1">
            <a:spLocks noChangeArrowheads="1"/>
          </p:cNvSpPr>
          <p:nvPr/>
        </p:nvSpPr>
        <p:spPr bwMode="auto">
          <a:xfrm>
            <a:off x="16129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133130" name="Straight Connector 7"/>
          <p:cNvCxnSpPr>
            <a:cxnSpLocks noChangeShapeType="1"/>
          </p:cNvCxnSpPr>
          <p:nvPr/>
        </p:nvCxnSpPr>
        <p:spPr bwMode="auto">
          <a:xfrm rot="5400000" flipH="1" flipV="1">
            <a:off x="508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133131" name="Rectangle 8"/>
          <p:cNvSpPr>
            <a:spLocks noChangeArrowheads="1"/>
          </p:cNvSpPr>
          <p:nvPr/>
        </p:nvSpPr>
        <p:spPr bwMode="auto">
          <a:xfrm>
            <a:off x="1765300" y="4724400"/>
            <a:ext cx="609600" cy="1143000"/>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2" name="Rectangle 11"/>
          <p:cNvSpPr>
            <a:spLocks noChangeArrowheads="1"/>
          </p:cNvSpPr>
          <p:nvPr/>
        </p:nvSpPr>
        <p:spPr bwMode="auto">
          <a:xfrm>
            <a:off x="2374900" y="3535363"/>
            <a:ext cx="609600" cy="2332037"/>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3" name="Rectangle 12"/>
          <p:cNvSpPr>
            <a:spLocks noChangeArrowheads="1"/>
          </p:cNvSpPr>
          <p:nvPr/>
        </p:nvSpPr>
        <p:spPr bwMode="auto">
          <a:xfrm>
            <a:off x="2984500" y="2295525"/>
            <a:ext cx="609600" cy="3565525"/>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7" name="TextBox 22"/>
          <p:cNvSpPr txBox="1">
            <a:spLocks noChangeArrowheads="1"/>
          </p:cNvSpPr>
          <p:nvPr/>
        </p:nvSpPr>
        <p:spPr bwMode="auto">
          <a:xfrm>
            <a:off x="10033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dirty="0">
                <a:solidFill>
                  <a:srgbClr val="0D1EFE"/>
                </a:solidFill>
                <a:latin typeface="Calibri" pitchFamily="-106" charset="0"/>
              </a:rPr>
              <a:t>Areas of </a:t>
            </a:r>
            <a:r>
              <a:rPr lang="en-US" sz="1800" b="1" u="sng" dirty="0">
                <a:solidFill>
                  <a:srgbClr val="0D1EFE"/>
                </a:solidFill>
                <a:latin typeface="Calibri" pitchFamily="-106" charset="0"/>
              </a:rPr>
              <a:t>4</a:t>
            </a:r>
            <a:r>
              <a:rPr lang="en-US" sz="1800" b="1" dirty="0">
                <a:solidFill>
                  <a:srgbClr val="0D1EFE"/>
                </a:solidFill>
                <a:latin typeface="Calibri" pitchFamily="-106" charset="0"/>
              </a:rPr>
              <a:t> rectangles</a:t>
            </a:r>
          </a:p>
        </p:txBody>
      </p:sp>
      <p:cxnSp>
        <p:nvCxnSpPr>
          <p:cNvPr id="19" name="Straight Arrow Connector 2"/>
          <p:cNvCxnSpPr>
            <a:cxnSpLocks noChangeShapeType="1"/>
          </p:cNvCxnSpPr>
          <p:nvPr/>
        </p:nvCxnSpPr>
        <p:spPr bwMode="auto">
          <a:xfrm rot="5400000" flipH="1" flipV="1">
            <a:off x="3048001"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 name="Straight Arrow Connector 3"/>
          <p:cNvCxnSpPr>
            <a:cxnSpLocks noChangeShapeType="1"/>
          </p:cNvCxnSpPr>
          <p:nvPr/>
        </p:nvCxnSpPr>
        <p:spPr bwMode="auto">
          <a:xfrm>
            <a:off x="51816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TextBox 13"/>
          <p:cNvSpPr txBox="1">
            <a:spLocks noChangeArrowheads="1"/>
          </p:cNvSpPr>
          <p:nvPr/>
        </p:nvSpPr>
        <p:spPr bwMode="auto">
          <a:xfrm>
            <a:off x="80010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a:solidFill>
                  <a:srgbClr val="0A8E12"/>
                </a:solidFill>
                <a:latin typeface="Calibri" pitchFamily="-106" charset="0"/>
              </a:rPr>
              <a:t>y = 2x</a:t>
            </a:r>
          </a:p>
        </p:txBody>
      </p:sp>
      <p:sp>
        <p:nvSpPr>
          <p:cNvPr id="23" name="TextBox 15"/>
          <p:cNvSpPr txBox="1">
            <a:spLocks noChangeArrowheads="1"/>
          </p:cNvSpPr>
          <p:nvPr/>
        </p:nvSpPr>
        <p:spPr bwMode="auto">
          <a:xfrm>
            <a:off x="47879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24" name="TextBox 16"/>
          <p:cNvSpPr txBox="1">
            <a:spLocks noChangeArrowheads="1"/>
          </p:cNvSpPr>
          <p:nvPr/>
        </p:nvSpPr>
        <p:spPr bwMode="auto">
          <a:xfrm>
            <a:off x="48498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dirty="0">
                <a:latin typeface="Calibri" pitchFamily="-106" charset="0"/>
              </a:rPr>
              <a:t>(2.5,5)</a:t>
            </a:r>
          </a:p>
        </p:txBody>
      </p:sp>
      <p:sp>
        <p:nvSpPr>
          <p:cNvPr id="25" name="TextBox 17"/>
          <p:cNvSpPr txBox="1">
            <a:spLocks noChangeArrowheads="1"/>
          </p:cNvSpPr>
          <p:nvPr/>
        </p:nvSpPr>
        <p:spPr bwMode="auto">
          <a:xfrm>
            <a:off x="59436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26" name="TextBox 18"/>
          <p:cNvSpPr txBox="1">
            <a:spLocks noChangeArrowheads="1"/>
          </p:cNvSpPr>
          <p:nvPr/>
        </p:nvSpPr>
        <p:spPr bwMode="auto">
          <a:xfrm>
            <a:off x="60960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27" name="Straight Connector 7"/>
          <p:cNvCxnSpPr>
            <a:cxnSpLocks noChangeShapeType="1"/>
          </p:cNvCxnSpPr>
          <p:nvPr/>
        </p:nvCxnSpPr>
        <p:spPr bwMode="auto">
          <a:xfrm rot="5400000" flipH="1" flipV="1">
            <a:off x="45339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28" name="Rectangle 8"/>
          <p:cNvSpPr>
            <a:spLocks noChangeArrowheads="1"/>
          </p:cNvSpPr>
          <p:nvPr/>
        </p:nvSpPr>
        <p:spPr bwMode="auto">
          <a:xfrm>
            <a:off x="6240929" y="4724400"/>
            <a:ext cx="304800" cy="114300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29" name="Rectangle 11"/>
          <p:cNvSpPr>
            <a:spLocks noChangeArrowheads="1"/>
          </p:cNvSpPr>
          <p:nvPr/>
        </p:nvSpPr>
        <p:spPr bwMode="auto">
          <a:xfrm>
            <a:off x="6826622" y="3523129"/>
            <a:ext cx="309282" cy="2344271"/>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0" name="Rectangle 12"/>
          <p:cNvSpPr>
            <a:spLocks noChangeArrowheads="1"/>
          </p:cNvSpPr>
          <p:nvPr/>
        </p:nvSpPr>
        <p:spPr bwMode="auto">
          <a:xfrm>
            <a:off x="7461621" y="2305797"/>
            <a:ext cx="304800" cy="3561603"/>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4" name="TextBox 22"/>
          <p:cNvSpPr txBox="1">
            <a:spLocks noChangeArrowheads="1"/>
          </p:cNvSpPr>
          <p:nvPr/>
        </p:nvSpPr>
        <p:spPr bwMode="auto">
          <a:xfrm>
            <a:off x="54864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dirty="0">
                <a:solidFill>
                  <a:srgbClr val="0D1EFE"/>
                </a:solidFill>
                <a:latin typeface="Calibri" pitchFamily="-106" charset="0"/>
              </a:rPr>
              <a:t>Areas of </a:t>
            </a:r>
            <a:r>
              <a:rPr lang="en-US" sz="1800" b="1" dirty="0" smtClean="0">
                <a:solidFill>
                  <a:srgbClr val="0D1EFE"/>
                </a:solidFill>
                <a:latin typeface="Calibri" pitchFamily="-106" charset="0"/>
              </a:rPr>
              <a:t>8 </a:t>
            </a:r>
            <a:r>
              <a:rPr lang="en-US" sz="1800" b="1" dirty="0">
                <a:solidFill>
                  <a:srgbClr val="0D1EFE"/>
                </a:solidFill>
                <a:latin typeface="Calibri" pitchFamily="-106" charset="0"/>
              </a:rPr>
              <a:t>rectangles</a:t>
            </a:r>
          </a:p>
        </p:txBody>
      </p:sp>
      <p:sp>
        <p:nvSpPr>
          <p:cNvPr id="35" name="Rectangle 8"/>
          <p:cNvSpPr>
            <a:spLocks noChangeArrowheads="1"/>
          </p:cNvSpPr>
          <p:nvPr/>
        </p:nvSpPr>
        <p:spPr bwMode="auto">
          <a:xfrm>
            <a:off x="6551705" y="4124372"/>
            <a:ext cx="268941" cy="1743028"/>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6" name="Rectangle 11"/>
          <p:cNvSpPr>
            <a:spLocks noChangeArrowheads="1"/>
          </p:cNvSpPr>
          <p:nvPr/>
        </p:nvSpPr>
        <p:spPr bwMode="auto">
          <a:xfrm>
            <a:off x="7141880" y="2935941"/>
            <a:ext cx="313765" cy="293145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7" name="Rectangle 8"/>
          <p:cNvSpPr>
            <a:spLocks noChangeArrowheads="1"/>
          </p:cNvSpPr>
          <p:nvPr/>
        </p:nvSpPr>
        <p:spPr bwMode="auto">
          <a:xfrm>
            <a:off x="5943600" y="5239871"/>
            <a:ext cx="291353" cy="62752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8" name="Rectangle 12"/>
          <p:cNvSpPr>
            <a:spLocks noChangeArrowheads="1"/>
          </p:cNvSpPr>
          <p:nvPr/>
        </p:nvSpPr>
        <p:spPr bwMode="auto">
          <a:xfrm>
            <a:off x="7772400" y="1682750"/>
            <a:ext cx="336176" cy="418465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1" name="Text Box 5"/>
          <p:cNvSpPr txBox="1">
            <a:spLocks noChangeArrowheads="1"/>
          </p:cNvSpPr>
          <p:nvPr>
            <p:custDataLst>
              <p:tags r:id="rId1"/>
            </p:custDataLst>
          </p:nvPr>
        </p:nvSpPr>
        <p:spPr bwMode="auto">
          <a:xfrm>
            <a:off x="366712" y="64168"/>
            <a:ext cx="85486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b="1" dirty="0" smtClean="0">
                <a:latin typeface="Cambria" panose="02040503050406030204" pitchFamily="18" charset="0"/>
              </a:rPr>
              <a:t>hw2pr3</a:t>
            </a:r>
            <a:r>
              <a:rPr lang="en-US" sz="4000" dirty="0" smtClean="0">
                <a:latin typeface="Cambria" panose="02040503050406030204" pitchFamily="18" charset="0"/>
              </a:rPr>
              <a:t>:   </a:t>
            </a:r>
            <a:r>
              <a:rPr lang="en-US" sz="4000" i="1" dirty="0" smtClean="0">
                <a:latin typeface="Cambria" panose="02040503050406030204" pitchFamily="18" charset="0"/>
              </a:rPr>
              <a:t>areas from rectangles</a:t>
            </a:r>
            <a:endParaRPr lang="en-US" sz="4000" i="1" dirty="0">
              <a:latin typeface="Cambria" panose="02040503050406030204" pitchFamily="18" charset="0"/>
            </a:endParaRP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686880" y="537840"/>
              <a:ext cx="3580920" cy="5664600"/>
            </p14:xfrm>
          </p:contentPart>
        </mc:Choice>
        <mc:Fallback>
          <p:pic>
            <p:nvPicPr>
              <p:cNvPr id="2" name="Ink 1"/>
              <p:cNvPicPr/>
              <p:nvPr/>
            </p:nvPicPr>
            <p:blipFill>
              <a:blip r:embed="rId4"/>
              <a:stretch>
                <a:fillRect/>
              </a:stretch>
            </p:blipFill>
            <p:spPr>
              <a:xfrm>
                <a:off x="674280" y="534600"/>
                <a:ext cx="3596760" cy="5680440"/>
              </a:xfrm>
              <a:prstGeom prst="rect">
                <a:avLst/>
              </a:prstGeom>
            </p:spPr>
          </p:pic>
        </mc:Fallback>
      </mc:AlternateContent>
    </p:spTree>
    <p:extLst>
      <p:ext uri="{BB962C8B-B14F-4D97-AF65-F5344CB8AC3E}">
        <p14:creationId xmlns:p14="http://schemas.microsoft.com/office/powerpoint/2010/main" val="244995444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122" name="Straight Arrow Connector 2"/>
          <p:cNvCxnSpPr>
            <a:cxnSpLocks noChangeShapeType="1"/>
          </p:cNvCxnSpPr>
          <p:nvPr/>
        </p:nvCxnSpPr>
        <p:spPr bwMode="auto">
          <a:xfrm rot="5400000" flipH="1" flipV="1">
            <a:off x="-1435099"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3123" name="Straight Arrow Connector 3"/>
          <p:cNvCxnSpPr>
            <a:cxnSpLocks noChangeShapeType="1"/>
          </p:cNvCxnSpPr>
          <p:nvPr/>
        </p:nvCxnSpPr>
        <p:spPr bwMode="auto">
          <a:xfrm>
            <a:off x="6985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133124" name="TextBox 13"/>
          <p:cNvSpPr txBox="1">
            <a:spLocks noChangeArrowheads="1"/>
          </p:cNvSpPr>
          <p:nvPr/>
        </p:nvSpPr>
        <p:spPr bwMode="auto">
          <a:xfrm>
            <a:off x="35052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dirty="0">
                <a:solidFill>
                  <a:srgbClr val="0A8E12"/>
                </a:solidFill>
                <a:latin typeface="Calibri" pitchFamily="-106" charset="0"/>
              </a:rPr>
              <a:t>y = 2x</a:t>
            </a:r>
          </a:p>
        </p:txBody>
      </p:sp>
      <p:sp>
        <p:nvSpPr>
          <p:cNvPr id="133126" name="TextBox 15"/>
          <p:cNvSpPr txBox="1">
            <a:spLocks noChangeArrowheads="1"/>
          </p:cNvSpPr>
          <p:nvPr/>
        </p:nvSpPr>
        <p:spPr bwMode="auto">
          <a:xfrm>
            <a:off x="3048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133127" name="TextBox 16"/>
          <p:cNvSpPr txBox="1">
            <a:spLocks noChangeArrowheads="1"/>
          </p:cNvSpPr>
          <p:nvPr/>
        </p:nvSpPr>
        <p:spPr bwMode="auto">
          <a:xfrm>
            <a:off x="3667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133128" name="TextBox 17"/>
          <p:cNvSpPr txBox="1">
            <a:spLocks noChangeArrowheads="1"/>
          </p:cNvSpPr>
          <p:nvPr/>
        </p:nvSpPr>
        <p:spPr bwMode="auto">
          <a:xfrm>
            <a:off x="14605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133129" name="TextBox 18"/>
          <p:cNvSpPr txBox="1">
            <a:spLocks noChangeArrowheads="1"/>
          </p:cNvSpPr>
          <p:nvPr/>
        </p:nvSpPr>
        <p:spPr bwMode="auto">
          <a:xfrm>
            <a:off x="16129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133130" name="Straight Connector 7"/>
          <p:cNvCxnSpPr>
            <a:cxnSpLocks noChangeShapeType="1"/>
          </p:cNvCxnSpPr>
          <p:nvPr/>
        </p:nvCxnSpPr>
        <p:spPr bwMode="auto">
          <a:xfrm rot="5400000" flipH="1" flipV="1">
            <a:off x="508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133131" name="Rectangle 8"/>
          <p:cNvSpPr>
            <a:spLocks noChangeArrowheads="1"/>
          </p:cNvSpPr>
          <p:nvPr/>
        </p:nvSpPr>
        <p:spPr bwMode="auto">
          <a:xfrm>
            <a:off x="1765300" y="4724400"/>
            <a:ext cx="609600" cy="1143000"/>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2" name="Rectangle 11"/>
          <p:cNvSpPr>
            <a:spLocks noChangeArrowheads="1"/>
          </p:cNvSpPr>
          <p:nvPr/>
        </p:nvSpPr>
        <p:spPr bwMode="auto">
          <a:xfrm>
            <a:off x="2374900" y="3535363"/>
            <a:ext cx="609600" cy="2332037"/>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3" name="Rectangle 12"/>
          <p:cNvSpPr>
            <a:spLocks noChangeArrowheads="1"/>
          </p:cNvSpPr>
          <p:nvPr/>
        </p:nvSpPr>
        <p:spPr bwMode="auto">
          <a:xfrm>
            <a:off x="2984500" y="2295525"/>
            <a:ext cx="609600" cy="3565525"/>
          </a:xfrm>
          <a:prstGeom prst="rect">
            <a:avLst/>
          </a:prstGeom>
          <a:solidFill>
            <a:srgbClr val="0D1EFE"/>
          </a:solidFill>
          <a:ln w="19050">
            <a:solidFill>
              <a:schemeClr val="tx1"/>
            </a:solidFill>
            <a:round/>
            <a:headEnd/>
            <a:tailEnd/>
          </a:ln>
        </p:spPr>
        <p:txBody>
          <a:bodyPr>
            <a:spAutoFit/>
          </a:bodyPr>
          <a:lstStyle/>
          <a:p>
            <a:endParaRPr lang="en-US"/>
          </a:p>
        </p:txBody>
      </p:sp>
      <p:cxnSp>
        <p:nvCxnSpPr>
          <p:cNvPr id="19" name="Straight Arrow Connector 2"/>
          <p:cNvCxnSpPr>
            <a:cxnSpLocks noChangeShapeType="1"/>
          </p:cNvCxnSpPr>
          <p:nvPr/>
        </p:nvCxnSpPr>
        <p:spPr bwMode="auto">
          <a:xfrm rot="5400000" flipH="1" flipV="1">
            <a:off x="3048001"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 name="Straight Arrow Connector 3"/>
          <p:cNvCxnSpPr>
            <a:cxnSpLocks noChangeShapeType="1"/>
          </p:cNvCxnSpPr>
          <p:nvPr/>
        </p:nvCxnSpPr>
        <p:spPr bwMode="auto">
          <a:xfrm>
            <a:off x="51816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TextBox 13"/>
          <p:cNvSpPr txBox="1">
            <a:spLocks noChangeArrowheads="1"/>
          </p:cNvSpPr>
          <p:nvPr/>
        </p:nvSpPr>
        <p:spPr bwMode="auto">
          <a:xfrm>
            <a:off x="80010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a:solidFill>
                  <a:srgbClr val="0A8E12"/>
                </a:solidFill>
                <a:latin typeface="Calibri" pitchFamily="-106" charset="0"/>
              </a:rPr>
              <a:t>y = 2x</a:t>
            </a:r>
          </a:p>
        </p:txBody>
      </p:sp>
      <p:sp>
        <p:nvSpPr>
          <p:cNvPr id="23" name="TextBox 15"/>
          <p:cNvSpPr txBox="1">
            <a:spLocks noChangeArrowheads="1"/>
          </p:cNvSpPr>
          <p:nvPr/>
        </p:nvSpPr>
        <p:spPr bwMode="auto">
          <a:xfrm>
            <a:off x="47879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24" name="TextBox 16"/>
          <p:cNvSpPr txBox="1">
            <a:spLocks noChangeArrowheads="1"/>
          </p:cNvSpPr>
          <p:nvPr/>
        </p:nvSpPr>
        <p:spPr bwMode="auto">
          <a:xfrm>
            <a:off x="48498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25" name="TextBox 17"/>
          <p:cNvSpPr txBox="1">
            <a:spLocks noChangeArrowheads="1"/>
          </p:cNvSpPr>
          <p:nvPr/>
        </p:nvSpPr>
        <p:spPr bwMode="auto">
          <a:xfrm>
            <a:off x="59436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26" name="TextBox 18"/>
          <p:cNvSpPr txBox="1">
            <a:spLocks noChangeArrowheads="1"/>
          </p:cNvSpPr>
          <p:nvPr/>
        </p:nvSpPr>
        <p:spPr bwMode="auto">
          <a:xfrm>
            <a:off x="60960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27" name="Straight Connector 7"/>
          <p:cNvCxnSpPr>
            <a:cxnSpLocks noChangeShapeType="1"/>
          </p:cNvCxnSpPr>
          <p:nvPr/>
        </p:nvCxnSpPr>
        <p:spPr bwMode="auto">
          <a:xfrm rot="5400000" flipH="1" flipV="1">
            <a:off x="45339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28" name="Rectangle 8"/>
          <p:cNvSpPr>
            <a:spLocks noChangeArrowheads="1"/>
          </p:cNvSpPr>
          <p:nvPr/>
        </p:nvSpPr>
        <p:spPr bwMode="auto">
          <a:xfrm>
            <a:off x="6240929" y="4724400"/>
            <a:ext cx="304800" cy="114300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29" name="Rectangle 11"/>
          <p:cNvSpPr>
            <a:spLocks noChangeArrowheads="1"/>
          </p:cNvSpPr>
          <p:nvPr/>
        </p:nvSpPr>
        <p:spPr bwMode="auto">
          <a:xfrm>
            <a:off x="6826622" y="3523129"/>
            <a:ext cx="309282" cy="2344271"/>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0" name="Rectangle 12"/>
          <p:cNvSpPr>
            <a:spLocks noChangeArrowheads="1"/>
          </p:cNvSpPr>
          <p:nvPr/>
        </p:nvSpPr>
        <p:spPr bwMode="auto">
          <a:xfrm>
            <a:off x="7461621" y="2305797"/>
            <a:ext cx="304800" cy="3561603"/>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5" name="Rectangle 8"/>
          <p:cNvSpPr>
            <a:spLocks noChangeArrowheads="1"/>
          </p:cNvSpPr>
          <p:nvPr/>
        </p:nvSpPr>
        <p:spPr bwMode="auto">
          <a:xfrm>
            <a:off x="6551705" y="4124372"/>
            <a:ext cx="268941" cy="1743028"/>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6" name="Rectangle 11"/>
          <p:cNvSpPr>
            <a:spLocks noChangeArrowheads="1"/>
          </p:cNvSpPr>
          <p:nvPr/>
        </p:nvSpPr>
        <p:spPr bwMode="auto">
          <a:xfrm>
            <a:off x="7141880" y="2935941"/>
            <a:ext cx="313765" cy="293145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7" name="Rectangle 8"/>
          <p:cNvSpPr>
            <a:spLocks noChangeArrowheads="1"/>
          </p:cNvSpPr>
          <p:nvPr/>
        </p:nvSpPr>
        <p:spPr bwMode="auto">
          <a:xfrm>
            <a:off x="5943600" y="5239871"/>
            <a:ext cx="291353" cy="62752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8" name="Rectangle 12"/>
          <p:cNvSpPr>
            <a:spLocks noChangeArrowheads="1"/>
          </p:cNvSpPr>
          <p:nvPr/>
        </p:nvSpPr>
        <p:spPr bwMode="auto">
          <a:xfrm>
            <a:off x="7772400" y="1682750"/>
            <a:ext cx="336176" cy="418465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2" name="TextBox 22"/>
          <p:cNvSpPr txBox="1">
            <a:spLocks noChangeArrowheads="1"/>
          </p:cNvSpPr>
          <p:nvPr/>
        </p:nvSpPr>
        <p:spPr bwMode="auto">
          <a:xfrm>
            <a:off x="2806700" y="6475412"/>
            <a:ext cx="378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dirty="0" smtClean="0">
                <a:solidFill>
                  <a:srgbClr val="0D1EFE"/>
                </a:solidFill>
                <a:latin typeface="Calibri" pitchFamily="-106" charset="0"/>
              </a:rPr>
              <a:t>Area </a:t>
            </a:r>
            <a:r>
              <a:rPr lang="en-US" sz="1800" b="1" dirty="0">
                <a:solidFill>
                  <a:srgbClr val="0D1EFE"/>
                </a:solidFill>
                <a:latin typeface="Calibri" pitchFamily="-106" charset="0"/>
              </a:rPr>
              <a:t>of </a:t>
            </a:r>
            <a:r>
              <a:rPr lang="en-US" sz="1800" b="1" dirty="0" smtClean="0">
                <a:solidFill>
                  <a:srgbClr val="0D1EFE"/>
                </a:solidFill>
                <a:latin typeface="Calibri" pitchFamily="-106" charset="0"/>
              </a:rPr>
              <a:t>N rectangles </a:t>
            </a:r>
            <a:r>
              <a:rPr lang="en-US" sz="1800" b="1" i="1" u="sng" dirty="0" smtClean="0">
                <a:solidFill>
                  <a:srgbClr val="0D1EFE"/>
                </a:solidFill>
                <a:latin typeface="Calibri" pitchFamily="-106" charset="0"/>
              </a:rPr>
              <a:t>in the limit</a:t>
            </a:r>
            <a:endParaRPr lang="en-US" sz="1800" b="1" dirty="0">
              <a:solidFill>
                <a:srgbClr val="0D1EFE"/>
              </a:solidFill>
              <a:latin typeface="Calibri" pitchFamily="-106" charset="0"/>
            </a:endParaRPr>
          </a:p>
        </p:txBody>
      </p:sp>
      <p:sp>
        <p:nvSpPr>
          <p:cNvPr id="31" name="Text Box 5"/>
          <p:cNvSpPr txBox="1">
            <a:spLocks noChangeArrowheads="1"/>
          </p:cNvSpPr>
          <p:nvPr>
            <p:custDataLst>
              <p:tags r:id="rId1"/>
            </p:custDataLst>
          </p:nvPr>
        </p:nvSpPr>
        <p:spPr bwMode="auto">
          <a:xfrm>
            <a:off x="366712" y="64168"/>
            <a:ext cx="85486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b="1" dirty="0" smtClean="0">
                <a:latin typeface="Cambria" panose="02040503050406030204" pitchFamily="18" charset="0"/>
              </a:rPr>
              <a:t>hw2pr3</a:t>
            </a:r>
            <a:r>
              <a:rPr lang="en-US" sz="4000" dirty="0" smtClean="0">
                <a:latin typeface="Cambria" panose="02040503050406030204" pitchFamily="18" charset="0"/>
              </a:rPr>
              <a:t>:   </a:t>
            </a:r>
            <a:r>
              <a:rPr lang="en-US" sz="4000" i="1" dirty="0" smtClean="0">
                <a:latin typeface="Cambria" panose="02040503050406030204" pitchFamily="18" charset="0"/>
              </a:rPr>
              <a:t>areas from rectangles</a:t>
            </a:r>
            <a:endParaRPr lang="en-US" sz="4000" i="1" dirty="0">
              <a:latin typeface="Cambria" panose="02040503050406030204" pitchFamily="18" charset="0"/>
            </a:endParaRPr>
          </a:p>
        </p:txBody>
      </p:sp>
      <p:grpSp>
        <p:nvGrpSpPr>
          <p:cNvPr id="90" name="Group 89"/>
          <p:cNvGrpSpPr/>
          <p:nvPr/>
        </p:nvGrpSpPr>
        <p:grpSpPr>
          <a:xfrm>
            <a:off x="2273299" y="828410"/>
            <a:ext cx="5016500" cy="5648590"/>
            <a:chOff x="4127500" y="457200"/>
            <a:chExt cx="5702300" cy="6096000"/>
          </a:xfrm>
        </p:grpSpPr>
        <p:sp>
          <p:nvSpPr>
            <p:cNvPr id="91" name="TextBox 15"/>
            <p:cNvSpPr txBox="1">
              <a:spLocks noChangeArrowheads="1"/>
            </p:cNvSpPr>
            <p:nvPr/>
          </p:nvSpPr>
          <p:spPr bwMode="auto">
            <a:xfrm>
              <a:off x="47879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92" name="TextBox 16"/>
            <p:cNvSpPr txBox="1">
              <a:spLocks noChangeArrowheads="1"/>
            </p:cNvSpPr>
            <p:nvPr/>
          </p:nvSpPr>
          <p:spPr bwMode="auto">
            <a:xfrm>
              <a:off x="48498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93" name="Rounded Rectangle 92"/>
            <p:cNvSpPr/>
            <p:nvPr/>
          </p:nvSpPr>
          <p:spPr bwMode="auto">
            <a:xfrm>
              <a:off x="4127500" y="457200"/>
              <a:ext cx="5702300" cy="6096000"/>
            </a:xfrm>
            <a:prstGeom prst="roundRect">
              <a:avLst/>
            </a:prstGeom>
            <a:solidFill>
              <a:schemeClr val="bg1"/>
            </a:solidFill>
            <a:ln w="19050" cap="flat" cmpd="sng" algn="ctr">
              <a:solidFill>
                <a:srgbClr val="0D1EF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cxnSp>
          <p:nvCxnSpPr>
            <p:cNvPr id="94" name="Straight Arrow Connector 2"/>
            <p:cNvCxnSpPr>
              <a:cxnSpLocks noChangeShapeType="1"/>
            </p:cNvCxnSpPr>
            <p:nvPr/>
          </p:nvCxnSpPr>
          <p:spPr bwMode="auto">
            <a:xfrm rot="5400000" flipH="1" flipV="1">
              <a:off x="3048001"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5" name="Straight Arrow Connector 3"/>
            <p:cNvCxnSpPr>
              <a:cxnSpLocks noChangeShapeType="1"/>
            </p:cNvCxnSpPr>
            <p:nvPr/>
          </p:nvCxnSpPr>
          <p:spPr bwMode="auto">
            <a:xfrm>
              <a:off x="51816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96" name="TextBox 13"/>
            <p:cNvSpPr txBox="1">
              <a:spLocks noChangeArrowheads="1"/>
            </p:cNvSpPr>
            <p:nvPr/>
          </p:nvSpPr>
          <p:spPr bwMode="auto">
            <a:xfrm>
              <a:off x="8153400" y="7620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dirty="0">
                  <a:solidFill>
                    <a:srgbClr val="0A8E12"/>
                  </a:solidFill>
                  <a:latin typeface="Calibri" pitchFamily="-106" charset="0"/>
                </a:rPr>
                <a:t>y = 2x</a:t>
              </a:r>
            </a:p>
          </p:txBody>
        </p:sp>
        <p:sp>
          <p:nvSpPr>
            <p:cNvPr id="97" name="TextBox 17"/>
            <p:cNvSpPr txBox="1">
              <a:spLocks noChangeArrowheads="1"/>
            </p:cNvSpPr>
            <p:nvPr/>
          </p:nvSpPr>
          <p:spPr bwMode="auto">
            <a:xfrm>
              <a:off x="5441196" y="3124200"/>
              <a:ext cx="1447778" cy="4982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dirty="0">
                  <a:latin typeface="Calibri" pitchFamily="-106" charset="0"/>
                </a:rPr>
                <a:t>(5,10</a:t>
              </a:r>
              <a:r>
                <a:rPr lang="en-US" b="1" dirty="0" smtClean="0">
                  <a:latin typeface="Calibri" pitchFamily="-106" charset="0"/>
                </a:rPr>
                <a:t>) </a:t>
              </a:r>
              <a:endParaRPr lang="en-US" b="1" dirty="0">
                <a:latin typeface="Calibri" pitchFamily="-106" charset="0"/>
              </a:endParaRPr>
            </a:p>
          </p:txBody>
        </p:sp>
        <p:sp>
          <p:nvSpPr>
            <p:cNvPr id="98" name="TextBox 18"/>
            <p:cNvSpPr txBox="1">
              <a:spLocks noChangeArrowheads="1"/>
            </p:cNvSpPr>
            <p:nvPr/>
          </p:nvSpPr>
          <p:spPr bwMode="auto">
            <a:xfrm>
              <a:off x="60960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dirty="0">
                  <a:latin typeface="Calibri" pitchFamily="-106" charset="0"/>
                </a:rPr>
                <a:t>(7.5,15)</a:t>
              </a:r>
            </a:p>
          </p:txBody>
        </p:sp>
        <p:sp>
          <p:nvSpPr>
            <p:cNvPr id="99" name="Rectangle 8"/>
            <p:cNvSpPr>
              <a:spLocks noChangeArrowheads="1"/>
            </p:cNvSpPr>
            <p:nvPr/>
          </p:nvSpPr>
          <p:spPr bwMode="auto">
            <a:xfrm>
              <a:off x="6240929" y="4724400"/>
              <a:ext cx="304800" cy="114300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100" name="Rectangle 11"/>
            <p:cNvSpPr>
              <a:spLocks noChangeArrowheads="1"/>
            </p:cNvSpPr>
            <p:nvPr/>
          </p:nvSpPr>
          <p:spPr bwMode="auto">
            <a:xfrm>
              <a:off x="6826622" y="3523129"/>
              <a:ext cx="309282" cy="2344271"/>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101" name="Rectangle 12"/>
            <p:cNvSpPr>
              <a:spLocks noChangeArrowheads="1"/>
            </p:cNvSpPr>
            <p:nvPr/>
          </p:nvSpPr>
          <p:spPr bwMode="auto">
            <a:xfrm>
              <a:off x="7461621" y="2305797"/>
              <a:ext cx="304800" cy="3561603"/>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102" name="Rectangle 8"/>
            <p:cNvSpPr>
              <a:spLocks noChangeArrowheads="1"/>
            </p:cNvSpPr>
            <p:nvPr/>
          </p:nvSpPr>
          <p:spPr bwMode="auto">
            <a:xfrm>
              <a:off x="6551705" y="4124372"/>
              <a:ext cx="268941" cy="1743028"/>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103" name="Rectangle 11"/>
            <p:cNvSpPr>
              <a:spLocks noChangeArrowheads="1"/>
            </p:cNvSpPr>
            <p:nvPr/>
          </p:nvSpPr>
          <p:spPr bwMode="auto">
            <a:xfrm>
              <a:off x="7141880" y="2935941"/>
              <a:ext cx="313765" cy="293145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104" name="Rectangle 8"/>
            <p:cNvSpPr>
              <a:spLocks noChangeArrowheads="1"/>
            </p:cNvSpPr>
            <p:nvPr/>
          </p:nvSpPr>
          <p:spPr bwMode="auto">
            <a:xfrm>
              <a:off x="5943600" y="5239871"/>
              <a:ext cx="291353" cy="62752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105" name="Rectangle 12"/>
            <p:cNvSpPr>
              <a:spLocks noChangeArrowheads="1"/>
            </p:cNvSpPr>
            <p:nvPr/>
          </p:nvSpPr>
          <p:spPr bwMode="auto">
            <a:xfrm>
              <a:off x="7772400" y="1682750"/>
              <a:ext cx="336176" cy="418465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106" name="TextBox 18"/>
            <p:cNvSpPr txBox="1">
              <a:spLocks noChangeArrowheads="1"/>
            </p:cNvSpPr>
            <p:nvPr/>
          </p:nvSpPr>
          <p:spPr bwMode="auto">
            <a:xfrm>
              <a:off x="6583829" y="810947"/>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dirty="0" smtClean="0">
                  <a:latin typeface="Calibri" pitchFamily="-106" charset="0"/>
                </a:rPr>
                <a:t>(10,20)</a:t>
              </a:r>
              <a:endParaRPr lang="en-US" b="1" dirty="0">
                <a:latin typeface="Calibri" pitchFamily="-106" charset="0"/>
              </a:endParaRPr>
            </a:p>
          </p:txBody>
        </p:sp>
        <p:sp>
          <p:nvSpPr>
            <p:cNvPr id="107" name="TextBox 15"/>
            <p:cNvSpPr txBox="1">
              <a:spLocks noChangeArrowheads="1"/>
            </p:cNvSpPr>
            <p:nvPr/>
          </p:nvSpPr>
          <p:spPr bwMode="auto">
            <a:xfrm>
              <a:off x="4775200" y="5422900"/>
              <a:ext cx="914400" cy="461963"/>
            </a:xfrm>
            <a:prstGeom prst="rect">
              <a:avLst/>
            </a:prstGeom>
            <a:no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dirty="0">
                  <a:latin typeface="Calibri" pitchFamily="-106" charset="0"/>
                </a:rPr>
                <a:t>(0,0)</a:t>
              </a:r>
            </a:p>
          </p:txBody>
        </p:sp>
        <p:sp>
          <p:nvSpPr>
            <p:cNvPr id="108" name="TextBox 16"/>
            <p:cNvSpPr txBox="1">
              <a:spLocks noChangeArrowheads="1"/>
            </p:cNvSpPr>
            <p:nvPr/>
          </p:nvSpPr>
          <p:spPr bwMode="auto">
            <a:xfrm>
              <a:off x="4787900" y="44910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dirty="0">
                  <a:latin typeface="Calibri" pitchFamily="-106" charset="0"/>
                </a:rPr>
                <a:t>(2.5,5)</a:t>
              </a:r>
            </a:p>
          </p:txBody>
        </p:sp>
        <p:sp>
          <p:nvSpPr>
            <p:cNvPr id="109" name="Right Triangle 108"/>
            <p:cNvSpPr/>
            <p:nvPr/>
          </p:nvSpPr>
          <p:spPr bwMode="auto">
            <a:xfrm flipH="1">
              <a:off x="5674942" y="1117600"/>
              <a:ext cx="2422515" cy="4738688"/>
            </a:xfrm>
            <a:prstGeom prst="rtTriangle">
              <a:avLst/>
            </a:prstGeom>
            <a:solidFill>
              <a:srgbClr val="0D1EFE">
                <a:alpha val="90000"/>
              </a:srgb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cxnSp>
          <p:nvCxnSpPr>
            <p:cNvPr id="110" name="Straight Connector 7"/>
            <p:cNvCxnSpPr>
              <a:cxnSpLocks noChangeShapeType="1"/>
            </p:cNvCxnSpPr>
            <p:nvPr/>
          </p:nvCxnSpPr>
          <p:spPr bwMode="auto">
            <a:xfrm rot="5400000" flipH="1" flipV="1">
              <a:off x="45339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93860567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5"/>
          <p:cNvSpPr txBox="1">
            <a:spLocks noChangeArrowheads="1"/>
          </p:cNvSpPr>
          <p:nvPr>
            <p:custDataLst>
              <p:tags r:id="rId1"/>
            </p:custDataLst>
          </p:nvPr>
        </p:nvSpPr>
        <p:spPr bwMode="auto">
          <a:xfrm>
            <a:off x="236538" y="158750"/>
            <a:ext cx="60880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smtClean="0">
                <a:latin typeface="Cambria" panose="02040503050406030204" pitchFamily="18" charset="0"/>
              </a:rPr>
              <a:t>hw2pr3</a:t>
            </a:r>
            <a:r>
              <a:rPr lang="en-US" sz="3200" dirty="0" smtClean="0">
                <a:latin typeface="Cambria" panose="02040503050406030204" pitchFamily="18" charset="0"/>
              </a:rPr>
              <a:t>:   Maya </a:t>
            </a:r>
            <a:r>
              <a:rPr lang="en-US" sz="3200" dirty="0">
                <a:latin typeface="Cambria" panose="02040503050406030204" pitchFamily="18" charset="0"/>
              </a:rPr>
              <a:t>Lin, </a:t>
            </a:r>
            <a:r>
              <a:rPr lang="en-US" sz="3200" i="1" dirty="0">
                <a:latin typeface="Cambria" panose="02040503050406030204" pitchFamily="18" charset="0"/>
              </a:rPr>
              <a:t>Architect…</a:t>
            </a:r>
            <a:endParaRPr lang="en-US" sz="3200" dirty="0">
              <a:latin typeface="Cambria" panose="02040503050406030204" pitchFamily="18" charset="0"/>
            </a:endParaRPr>
          </a:p>
        </p:txBody>
      </p:sp>
      <p:pic>
        <p:nvPicPr>
          <p:cNvPr id="44035" name="Picture 6"/>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t="6667" b="12778"/>
          <a:stretch>
            <a:fillRect/>
          </a:stretch>
        </p:blipFill>
        <p:spPr bwMode="auto">
          <a:xfrm>
            <a:off x="457200" y="1219200"/>
            <a:ext cx="831691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7543800" y="122655"/>
            <a:ext cx="1479550" cy="210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06754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228600" y="914400"/>
            <a:ext cx="70866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3"/>
          <p:cNvSpPr txBox="1">
            <a:spLocks noChangeArrowheads="1"/>
          </p:cNvSpPr>
          <p:nvPr>
            <p:custDataLst>
              <p:tags r:id="rId2"/>
            </p:custDataLst>
          </p:nvPr>
        </p:nvSpPr>
        <p:spPr bwMode="auto">
          <a:xfrm>
            <a:off x="1600200" y="6299200"/>
            <a:ext cx="438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dirty="0">
                <a:latin typeface="Cambria" pitchFamily="18" charset="0"/>
              </a:rPr>
              <a:t>"two-by-four landscape"</a:t>
            </a:r>
          </a:p>
        </p:txBody>
      </p:sp>
      <p:pic>
        <p:nvPicPr>
          <p:cNvPr id="6" name="Picture 4"/>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7543800" y="122655"/>
            <a:ext cx="1479550" cy="210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custDataLst>
              <p:tags r:id="rId4"/>
            </p:custDataLst>
          </p:nvPr>
        </p:nvSpPr>
        <p:spPr bwMode="auto">
          <a:xfrm>
            <a:off x="236538" y="158750"/>
            <a:ext cx="73072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dirty="0">
                <a:latin typeface="Cambria" panose="02040503050406030204" pitchFamily="18" charset="0"/>
              </a:rPr>
              <a:t>Maya Lin, </a:t>
            </a:r>
            <a:r>
              <a:rPr lang="en-US" sz="3200" i="1" dirty="0">
                <a:latin typeface="Cambria" panose="02040503050406030204" pitchFamily="18" charset="0"/>
              </a:rPr>
              <a:t>Artist and Computer Scientist…</a:t>
            </a:r>
            <a:endParaRPr lang="en-US" sz="3200" dirty="0">
              <a:latin typeface="Cambria" panose="02040503050406030204" pitchFamily="18" charset="0"/>
            </a:endParaRPr>
          </a:p>
        </p:txBody>
      </p:sp>
    </p:spTree>
    <p:extLst>
      <p:ext uri="{BB962C8B-B14F-4D97-AF65-F5344CB8AC3E}">
        <p14:creationId xmlns:p14="http://schemas.microsoft.com/office/powerpoint/2010/main" val="41351518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3"/>
          <p:cNvSpPr txBox="1">
            <a:spLocks noChangeArrowheads="1"/>
          </p:cNvSpPr>
          <p:nvPr>
            <p:custDataLst>
              <p:tags r:id="rId1"/>
            </p:custDataLst>
          </p:nvPr>
        </p:nvSpPr>
        <p:spPr bwMode="auto">
          <a:xfrm>
            <a:off x="228600" y="6299200"/>
            <a:ext cx="7048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dirty="0">
                <a:latin typeface="Cambria" pitchFamily="18" charset="0"/>
              </a:rPr>
              <a:t> One building block, </a:t>
            </a:r>
            <a:r>
              <a:rPr lang="en-US" sz="1800" dirty="0" smtClean="0">
                <a:latin typeface="Cambria" pitchFamily="18" charset="0"/>
              </a:rPr>
              <a:t> deliberately applied,  </a:t>
            </a:r>
            <a:r>
              <a:rPr lang="en-US" sz="1800" i="1" dirty="0">
                <a:solidFill>
                  <a:srgbClr val="0D1EFE"/>
                </a:solidFill>
                <a:latin typeface="Cambria" pitchFamily="18" charset="0"/>
              </a:rPr>
              <a:t>over 50,000 times</a:t>
            </a:r>
            <a:r>
              <a:rPr lang="en-US" sz="1800" dirty="0">
                <a:latin typeface="Cambria" pitchFamily="18" charset="0"/>
              </a:rPr>
              <a:t>…</a:t>
            </a:r>
          </a:p>
        </p:txBody>
      </p:sp>
      <p:sp>
        <p:nvSpPr>
          <p:cNvPr id="46084" name="Text Box 5"/>
          <p:cNvSpPr txBox="1">
            <a:spLocks noChangeArrowheads="1"/>
          </p:cNvSpPr>
          <p:nvPr>
            <p:custDataLst>
              <p:tags r:id="rId2"/>
            </p:custDataLst>
          </p:nvPr>
        </p:nvSpPr>
        <p:spPr bwMode="auto">
          <a:xfrm>
            <a:off x="236538" y="158750"/>
            <a:ext cx="73072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dirty="0">
                <a:latin typeface="Cambria" panose="02040503050406030204" pitchFamily="18" charset="0"/>
              </a:rPr>
              <a:t>Maya Lin, </a:t>
            </a:r>
            <a:r>
              <a:rPr lang="en-US" sz="3200" i="1" dirty="0">
                <a:latin typeface="Cambria" panose="02040503050406030204" pitchFamily="18" charset="0"/>
              </a:rPr>
              <a:t>Artist and Computer Scientist…</a:t>
            </a:r>
            <a:endParaRPr lang="en-US" sz="3200" dirty="0">
              <a:latin typeface="Cambria" panose="02040503050406030204" pitchFamily="18" charset="0"/>
            </a:endParaRPr>
          </a:p>
        </p:txBody>
      </p:sp>
      <p:pic>
        <p:nvPicPr>
          <p:cNvPr id="46085" name="Picture 7"/>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304800" y="914400"/>
            <a:ext cx="70866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7543800" y="122655"/>
            <a:ext cx="1479550" cy="210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134764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2"/>
          <p:cNvCxnSpPr>
            <a:cxnSpLocks noChangeShapeType="1"/>
          </p:cNvCxnSpPr>
          <p:nvPr/>
        </p:nvCxnSpPr>
        <p:spPr bwMode="auto">
          <a:xfrm rot="5400000" flipH="1" flipV="1">
            <a:off x="3048001"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 name="Straight Arrow Connector 3"/>
          <p:cNvCxnSpPr>
            <a:cxnSpLocks noChangeShapeType="1"/>
          </p:cNvCxnSpPr>
          <p:nvPr/>
        </p:nvCxnSpPr>
        <p:spPr bwMode="auto">
          <a:xfrm>
            <a:off x="51816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TextBox 13"/>
          <p:cNvSpPr txBox="1">
            <a:spLocks noChangeArrowheads="1"/>
          </p:cNvSpPr>
          <p:nvPr/>
        </p:nvSpPr>
        <p:spPr bwMode="auto">
          <a:xfrm>
            <a:off x="80010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a:solidFill>
                  <a:srgbClr val="0A8E12"/>
                </a:solidFill>
                <a:latin typeface="Calibri" pitchFamily="-106" charset="0"/>
              </a:rPr>
              <a:t>y = 2x</a:t>
            </a:r>
          </a:p>
        </p:txBody>
      </p:sp>
      <p:sp>
        <p:nvSpPr>
          <p:cNvPr id="23" name="TextBox 15"/>
          <p:cNvSpPr txBox="1">
            <a:spLocks noChangeArrowheads="1"/>
          </p:cNvSpPr>
          <p:nvPr/>
        </p:nvSpPr>
        <p:spPr bwMode="auto">
          <a:xfrm>
            <a:off x="47879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24" name="TextBox 16"/>
          <p:cNvSpPr txBox="1">
            <a:spLocks noChangeArrowheads="1"/>
          </p:cNvSpPr>
          <p:nvPr/>
        </p:nvSpPr>
        <p:spPr bwMode="auto">
          <a:xfrm>
            <a:off x="48498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25" name="TextBox 17"/>
          <p:cNvSpPr txBox="1">
            <a:spLocks noChangeArrowheads="1"/>
          </p:cNvSpPr>
          <p:nvPr/>
        </p:nvSpPr>
        <p:spPr bwMode="auto">
          <a:xfrm>
            <a:off x="59436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26" name="TextBox 18"/>
          <p:cNvSpPr txBox="1">
            <a:spLocks noChangeArrowheads="1"/>
          </p:cNvSpPr>
          <p:nvPr/>
        </p:nvSpPr>
        <p:spPr bwMode="auto">
          <a:xfrm>
            <a:off x="60960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27" name="Straight Connector 7"/>
          <p:cNvCxnSpPr>
            <a:cxnSpLocks noChangeShapeType="1"/>
          </p:cNvCxnSpPr>
          <p:nvPr/>
        </p:nvCxnSpPr>
        <p:spPr bwMode="auto">
          <a:xfrm rot="5400000" flipH="1" flipV="1">
            <a:off x="45339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28" name="Rectangle 8"/>
          <p:cNvSpPr>
            <a:spLocks noChangeArrowheads="1"/>
          </p:cNvSpPr>
          <p:nvPr/>
        </p:nvSpPr>
        <p:spPr bwMode="auto">
          <a:xfrm>
            <a:off x="6240929" y="4724400"/>
            <a:ext cx="304800" cy="114300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29" name="Rectangle 11"/>
          <p:cNvSpPr>
            <a:spLocks noChangeArrowheads="1"/>
          </p:cNvSpPr>
          <p:nvPr/>
        </p:nvSpPr>
        <p:spPr bwMode="auto">
          <a:xfrm>
            <a:off x="6826622" y="3523129"/>
            <a:ext cx="309282" cy="2344271"/>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0" name="Rectangle 12"/>
          <p:cNvSpPr>
            <a:spLocks noChangeArrowheads="1"/>
          </p:cNvSpPr>
          <p:nvPr/>
        </p:nvSpPr>
        <p:spPr bwMode="auto">
          <a:xfrm>
            <a:off x="7461621" y="2305797"/>
            <a:ext cx="304800" cy="3561603"/>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4" name="TextBox 22"/>
          <p:cNvSpPr txBox="1">
            <a:spLocks noChangeArrowheads="1"/>
          </p:cNvSpPr>
          <p:nvPr/>
        </p:nvSpPr>
        <p:spPr bwMode="auto">
          <a:xfrm>
            <a:off x="54864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dirty="0">
                <a:solidFill>
                  <a:srgbClr val="0D1EFE"/>
                </a:solidFill>
                <a:latin typeface="Calibri" pitchFamily="-106" charset="0"/>
              </a:rPr>
              <a:t>Areas of </a:t>
            </a:r>
            <a:r>
              <a:rPr lang="en-US" sz="1800" b="1" dirty="0" smtClean="0">
                <a:solidFill>
                  <a:srgbClr val="0D1EFE"/>
                </a:solidFill>
                <a:latin typeface="Calibri" pitchFamily="-106" charset="0"/>
              </a:rPr>
              <a:t>8 </a:t>
            </a:r>
            <a:r>
              <a:rPr lang="en-US" sz="1800" b="1" dirty="0">
                <a:solidFill>
                  <a:srgbClr val="0D1EFE"/>
                </a:solidFill>
                <a:latin typeface="Calibri" pitchFamily="-106" charset="0"/>
              </a:rPr>
              <a:t>rectangles</a:t>
            </a:r>
          </a:p>
        </p:txBody>
      </p:sp>
      <p:sp>
        <p:nvSpPr>
          <p:cNvPr id="35" name="Rectangle 8"/>
          <p:cNvSpPr>
            <a:spLocks noChangeArrowheads="1"/>
          </p:cNvSpPr>
          <p:nvPr/>
        </p:nvSpPr>
        <p:spPr bwMode="auto">
          <a:xfrm>
            <a:off x="6551705" y="4124372"/>
            <a:ext cx="268941" cy="1743028"/>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6" name="Rectangle 11"/>
          <p:cNvSpPr>
            <a:spLocks noChangeArrowheads="1"/>
          </p:cNvSpPr>
          <p:nvPr/>
        </p:nvSpPr>
        <p:spPr bwMode="auto">
          <a:xfrm>
            <a:off x="7141880" y="2935941"/>
            <a:ext cx="313765" cy="293145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7" name="Rectangle 8"/>
          <p:cNvSpPr>
            <a:spLocks noChangeArrowheads="1"/>
          </p:cNvSpPr>
          <p:nvPr/>
        </p:nvSpPr>
        <p:spPr bwMode="auto">
          <a:xfrm>
            <a:off x="5943600" y="5239871"/>
            <a:ext cx="291353" cy="62752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8" name="Rectangle 12"/>
          <p:cNvSpPr>
            <a:spLocks noChangeArrowheads="1"/>
          </p:cNvSpPr>
          <p:nvPr/>
        </p:nvSpPr>
        <p:spPr bwMode="auto">
          <a:xfrm>
            <a:off x="7772400" y="1682750"/>
            <a:ext cx="336176" cy="418465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1" name="Text Box 5"/>
          <p:cNvSpPr txBox="1">
            <a:spLocks noChangeArrowheads="1"/>
          </p:cNvSpPr>
          <p:nvPr>
            <p:custDataLst>
              <p:tags r:id="rId1"/>
            </p:custDataLst>
          </p:nvPr>
        </p:nvSpPr>
        <p:spPr bwMode="auto">
          <a:xfrm>
            <a:off x="76200" y="158750"/>
            <a:ext cx="8839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dirty="0" smtClean="0">
                <a:latin typeface="Cambria" panose="02040503050406030204" pitchFamily="18" charset="0"/>
              </a:rPr>
              <a:t>Building blocks == CS!</a:t>
            </a:r>
            <a:endParaRPr lang="en-US" sz="4000" dirty="0">
              <a:latin typeface="Cambria" panose="02040503050406030204" pitchFamily="18" charset="0"/>
            </a:endParaRPr>
          </a:p>
        </p:txBody>
      </p:sp>
      <p:sp>
        <p:nvSpPr>
          <p:cNvPr id="32" name="Text Box 39"/>
          <p:cNvSpPr txBox="1">
            <a:spLocks noChangeArrowheads="1"/>
          </p:cNvSpPr>
          <p:nvPr>
            <p:custDataLst>
              <p:tags r:id="rId2"/>
            </p:custDataLst>
          </p:nvPr>
        </p:nvSpPr>
        <p:spPr bwMode="auto">
          <a:xfrm>
            <a:off x="428625" y="1910417"/>
            <a:ext cx="55546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800" b="1" dirty="0" err="1" smtClean="0">
                <a:solidFill>
                  <a:srgbClr val="C00000"/>
                </a:solidFill>
                <a:latin typeface="Courier New" pitchFamily="1" charset="0"/>
              </a:rPr>
              <a:t>scaledfracs</a:t>
            </a:r>
            <a:r>
              <a:rPr lang="en-US" sz="2800" b="1" dirty="0" smtClean="0">
                <a:latin typeface="Courier New" pitchFamily="1" charset="0"/>
              </a:rPr>
              <a:t>(</a:t>
            </a:r>
            <a:r>
              <a:rPr lang="en-US" sz="2800" b="1" dirty="0" err="1" smtClean="0">
                <a:solidFill>
                  <a:schemeClr val="bg2"/>
                </a:solidFill>
                <a:latin typeface="Courier New" pitchFamily="1" charset="0"/>
              </a:rPr>
              <a:t>low,hi,N</a:t>
            </a:r>
            <a:r>
              <a:rPr lang="en-US" sz="2800" b="1" dirty="0">
                <a:latin typeface="Courier New" pitchFamily="1" charset="0"/>
              </a:rPr>
              <a:t>)</a:t>
            </a:r>
          </a:p>
        </p:txBody>
      </p:sp>
      <p:sp>
        <p:nvSpPr>
          <p:cNvPr id="33" name="Text Box 40"/>
          <p:cNvSpPr txBox="1">
            <a:spLocks noChangeArrowheads="1"/>
          </p:cNvSpPr>
          <p:nvPr>
            <p:custDataLst>
              <p:tags r:id="rId3"/>
            </p:custDataLst>
          </p:nvPr>
        </p:nvSpPr>
        <p:spPr bwMode="auto">
          <a:xfrm>
            <a:off x="428625" y="2702580"/>
            <a:ext cx="56673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800" b="1" dirty="0" err="1" smtClean="0">
                <a:solidFill>
                  <a:srgbClr val="C00000"/>
                </a:solidFill>
                <a:latin typeface="Courier New" pitchFamily="1" charset="0"/>
              </a:rPr>
              <a:t>f_of_fracs</a:t>
            </a:r>
            <a:r>
              <a:rPr lang="en-US" sz="2800" b="1" dirty="0" smtClean="0">
                <a:latin typeface="Courier New" pitchFamily="1" charset="0"/>
              </a:rPr>
              <a:t>(</a:t>
            </a:r>
            <a:r>
              <a:rPr lang="en-US" sz="2800" b="1" dirty="0" err="1" smtClean="0">
                <a:latin typeface="Courier New" pitchFamily="1" charset="0"/>
              </a:rPr>
              <a:t>f,</a:t>
            </a:r>
            <a:r>
              <a:rPr lang="en-US" sz="2800" b="1" dirty="0" err="1" smtClean="0">
                <a:solidFill>
                  <a:schemeClr val="bg2"/>
                </a:solidFill>
                <a:latin typeface="Courier New" pitchFamily="1" charset="0"/>
              </a:rPr>
              <a:t>low,hi,N</a:t>
            </a:r>
            <a:r>
              <a:rPr lang="en-US" sz="2800" b="1" dirty="0">
                <a:latin typeface="Courier New" pitchFamily="1" charset="0"/>
              </a:rPr>
              <a:t>)</a:t>
            </a:r>
          </a:p>
        </p:txBody>
      </p:sp>
      <p:sp>
        <p:nvSpPr>
          <p:cNvPr id="39" name="Text Box 42"/>
          <p:cNvSpPr txBox="1">
            <a:spLocks noChangeArrowheads="1"/>
          </p:cNvSpPr>
          <p:nvPr>
            <p:custDataLst>
              <p:tags r:id="rId4"/>
            </p:custDataLst>
          </p:nvPr>
        </p:nvSpPr>
        <p:spPr bwMode="auto">
          <a:xfrm>
            <a:off x="428625" y="3515380"/>
            <a:ext cx="55546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800" b="1" dirty="0" smtClean="0">
                <a:solidFill>
                  <a:srgbClr val="C00000"/>
                </a:solidFill>
                <a:latin typeface="Courier New" pitchFamily="1" charset="0"/>
              </a:rPr>
              <a:t>integrate</a:t>
            </a:r>
            <a:r>
              <a:rPr lang="en-US" sz="2800" b="1" dirty="0" smtClean="0">
                <a:latin typeface="Courier New" pitchFamily="1" charset="0"/>
              </a:rPr>
              <a:t>(</a:t>
            </a:r>
            <a:r>
              <a:rPr lang="en-US" sz="2800" b="1" dirty="0" err="1" smtClean="0">
                <a:latin typeface="Courier New" pitchFamily="1" charset="0"/>
              </a:rPr>
              <a:t>f,</a:t>
            </a:r>
            <a:r>
              <a:rPr lang="en-US" sz="2800" b="1" dirty="0" err="1" smtClean="0">
                <a:solidFill>
                  <a:schemeClr val="bg2"/>
                </a:solidFill>
                <a:latin typeface="Courier New" pitchFamily="1" charset="0"/>
              </a:rPr>
              <a:t>low,hi,N</a:t>
            </a:r>
            <a:r>
              <a:rPr lang="en-US" sz="2800" b="1" dirty="0">
                <a:latin typeface="Courier New" pitchFamily="1" charset="0"/>
              </a:rPr>
              <a:t>)</a:t>
            </a:r>
          </a:p>
        </p:txBody>
      </p:sp>
      <p:sp>
        <p:nvSpPr>
          <p:cNvPr id="40" name="Rectangle 55"/>
          <p:cNvSpPr>
            <a:spLocks noChangeArrowheads="1"/>
          </p:cNvSpPr>
          <p:nvPr/>
        </p:nvSpPr>
        <p:spPr bwMode="auto">
          <a:xfrm>
            <a:off x="1375033" y="5553635"/>
            <a:ext cx="28680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r>
              <a:rPr lang="en-US" i="1" dirty="0">
                <a:solidFill>
                  <a:srgbClr val="C00000"/>
                </a:solidFill>
                <a:latin typeface="Georgia" pitchFamily="1" charset="0"/>
              </a:rPr>
              <a:t>Where are the LCs?</a:t>
            </a:r>
          </a:p>
        </p:txBody>
      </p:sp>
      <p:sp>
        <p:nvSpPr>
          <p:cNvPr id="41" name="Rectangle 56"/>
          <p:cNvSpPr>
            <a:spLocks noChangeArrowheads="1"/>
          </p:cNvSpPr>
          <p:nvPr/>
        </p:nvSpPr>
        <p:spPr bwMode="auto">
          <a:xfrm>
            <a:off x="1550193" y="4533924"/>
            <a:ext cx="2517775" cy="461962"/>
          </a:xfrm>
          <a:prstGeom prst="rect">
            <a:avLst/>
          </a:prstGeom>
          <a:solidFill>
            <a:srgbClr val="FAEFD2"/>
          </a:solidFill>
          <a:ln>
            <a:noFill/>
          </a:ln>
          <a:extLst/>
        </p:spPr>
        <p:txBody>
          <a:bodyPr wrap="none">
            <a:spAutoFit/>
          </a:bodyPr>
          <a:lstStyle/>
          <a:p>
            <a:pPr algn="ctr">
              <a:spcBef>
                <a:spcPct val="50000"/>
              </a:spcBef>
            </a:pPr>
            <a:r>
              <a:rPr lang="en-US" dirty="0">
                <a:latin typeface="Georgia" pitchFamily="1" charset="0"/>
              </a:rPr>
              <a:t>only a few lines...</a:t>
            </a:r>
          </a:p>
        </p:txBody>
      </p:sp>
    </p:spTree>
    <p:extLst>
      <p:ext uri="{BB962C8B-B14F-4D97-AF65-F5344CB8AC3E}">
        <p14:creationId xmlns:p14="http://schemas.microsoft.com/office/powerpoint/2010/main" val="8206095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3180" y="190047"/>
            <a:ext cx="5477640" cy="6477905"/>
          </a:xfrm>
          <a:prstGeom prst="rect">
            <a:avLst/>
          </a:prstGeom>
        </p:spPr>
      </p:pic>
      <p:sp>
        <p:nvSpPr>
          <p:cNvPr id="21508" name="Text Box 4"/>
          <p:cNvSpPr txBox="1">
            <a:spLocks noChangeArrowheads="1"/>
          </p:cNvSpPr>
          <p:nvPr>
            <p:custDataLst>
              <p:tags r:id="rId1"/>
            </p:custDataLst>
          </p:nvPr>
        </p:nvSpPr>
        <p:spPr bwMode="auto">
          <a:xfrm>
            <a:off x="838200" y="152400"/>
            <a:ext cx="7620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Bourton-on-the-water</a:t>
            </a:r>
          </a:p>
        </p:txBody>
      </p:sp>
      <p:pic>
        <p:nvPicPr>
          <p:cNvPr id="3" name="Picture 2"/>
          <p:cNvPicPr>
            <a:picLocks noChangeAspect="1"/>
          </p:cNvPicPr>
          <p:nvPr/>
        </p:nvPicPr>
        <p:blipFill>
          <a:blip r:embed="rId5"/>
          <a:stretch>
            <a:fillRect/>
          </a:stretch>
        </p:blipFill>
        <p:spPr>
          <a:xfrm>
            <a:off x="76200" y="1295400"/>
            <a:ext cx="8991600" cy="2235749"/>
          </a:xfrm>
          <a:prstGeom prst="rect">
            <a:avLst/>
          </a:prstGeom>
        </p:spPr>
      </p:pic>
    </p:spTree>
    <p:extLst>
      <p:ext uri="{BB962C8B-B14F-4D97-AF65-F5344CB8AC3E}">
        <p14:creationId xmlns:p14="http://schemas.microsoft.com/office/powerpoint/2010/main" val="105213248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2"/>
          <p:cNvCxnSpPr>
            <a:cxnSpLocks noChangeShapeType="1"/>
          </p:cNvCxnSpPr>
          <p:nvPr/>
        </p:nvCxnSpPr>
        <p:spPr bwMode="auto">
          <a:xfrm rot="5400000" flipH="1" flipV="1">
            <a:off x="3048001"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 name="Straight Arrow Connector 3"/>
          <p:cNvCxnSpPr>
            <a:cxnSpLocks noChangeShapeType="1"/>
          </p:cNvCxnSpPr>
          <p:nvPr/>
        </p:nvCxnSpPr>
        <p:spPr bwMode="auto">
          <a:xfrm>
            <a:off x="51816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TextBox 13"/>
          <p:cNvSpPr txBox="1">
            <a:spLocks noChangeArrowheads="1"/>
          </p:cNvSpPr>
          <p:nvPr/>
        </p:nvSpPr>
        <p:spPr bwMode="auto">
          <a:xfrm>
            <a:off x="80010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a:solidFill>
                  <a:srgbClr val="0A8E12"/>
                </a:solidFill>
                <a:latin typeface="Calibri" pitchFamily="-106" charset="0"/>
              </a:rPr>
              <a:t>y = 2x</a:t>
            </a:r>
          </a:p>
        </p:txBody>
      </p:sp>
      <p:sp>
        <p:nvSpPr>
          <p:cNvPr id="23" name="TextBox 15"/>
          <p:cNvSpPr txBox="1">
            <a:spLocks noChangeArrowheads="1"/>
          </p:cNvSpPr>
          <p:nvPr/>
        </p:nvSpPr>
        <p:spPr bwMode="auto">
          <a:xfrm>
            <a:off x="47879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24" name="TextBox 16"/>
          <p:cNvSpPr txBox="1">
            <a:spLocks noChangeArrowheads="1"/>
          </p:cNvSpPr>
          <p:nvPr/>
        </p:nvSpPr>
        <p:spPr bwMode="auto">
          <a:xfrm>
            <a:off x="48498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25" name="TextBox 17"/>
          <p:cNvSpPr txBox="1">
            <a:spLocks noChangeArrowheads="1"/>
          </p:cNvSpPr>
          <p:nvPr/>
        </p:nvSpPr>
        <p:spPr bwMode="auto">
          <a:xfrm>
            <a:off x="59436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26" name="TextBox 18"/>
          <p:cNvSpPr txBox="1">
            <a:spLocks noChangeArrowheads="1"/>
          </p:cNvSpPr>
          <p:nvPr/>
        </p:nvSpPr>
        <p:spPr bwMode="auto">
          <a:xfrm>
            <a:off x="60960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27" name="Straight Connector 7"/>
          <p:cNvCxnSpPr>
            <a:cxnSpLocks noChangeShapeType="1"/>
          </p:cNvCxnSpPr>
          <p:nvPr/>
        </p:nvCxnSpPr>
        <p:spPr bwMode="auto">
          <a:xfrm rot="5400000" flipH="1" flipV="1">
            <a:off x="45339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28" name="Rectangle 8"/>
          <p:cNvSpPr>
            <a:spLocks noChangeArrowheads="1"/>
          </p:cNvSpPr>
          <p:nvPr/>
        </p:nvSpPr>
        <p:spPr bwMode="auto">
          <a:xfrm>
            <a:off x="6240929" y="4724400"/>
            <a:ext cx="304800" cy="114300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29" name="Rectangle 11"/>
          <p:cNvSpPr>
            <a:spLocks noChangeArrowheads="1"/>
          </p:cNvSpPr>
          <p:nvPr/>
        </p:nvSpPr>
        <p:spPr bwMode="auto">
          <a:xfrm>
            <a:off x="6826622" y="3523129"/>
            <a:ext cx="309282" cy="2344271"/>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0" name="Rectangle 12"/>
          <p:cNvSpPr>
            <a:spLocks noChangeArrowheads="1"/>
          </p:cNvSpPr>
          <p:nvPr/>
        </p:nvSpPr>
        <p:spPr bwMode="auto">
          <a:xfrm>
            <a:off x="7461621" y="2305797"/>
            <a:ext cx="304800" cy="3561603"/>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4" name="TextBox 22"/>
          <p:cNvSpPr txBox="1">
            <a:spLocks noChangeArrowheads="1"/>
          </p:cNvSpPr>
          <p:nvPr/>
        </p:nvSpPr>
        <p:spPr bwMode="auto">
          <a:xfrm>
            <a:off x="54864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dirty="0">
                <a:solidFill>
                  <a:srgbClr val="0D1EFE"/>
                </a:solidFill>
                <a:latin typeface="Calibri" pitchFamily="-106" charset="0"/>
              </a:rPr>
              <a:t>Areas of </a:t>
            </a:r>
            <a:r>
              <a:rPr lang="en-US" sz="1800" b="1" dirty="0" smtClean="0">
                <a:solidFill>
                  <a:srgbClr val="0D1EFE"/>
                </a:solidFill>
                <a:latin typeface="Calibri" pitchFamily="-106" charset="0"/>
              </a:rPr>
              <a:t>8 </a:t>
            </a:r>
            <a:r>
              <a:rPr lang="en-US" sz="1800" b="1" dirty="0">
                <a:solidFill>
                  <a:srgbClr val="0D1EFE"/>
                </a:solidFill>
                <a:latin typeface="Calibri" pitchFamily="-106" charset="0"/>
              </a:rPr>
              <a:t>rectangles</a:t>
            </a:r>
          </a:p>
        </p:txBody>
      </p:sp>
      <p:sp>
        <p:nvSpPr>
          <p:cNvPr id="35" name="Rectangle 8"/>
          <p:cNvSpPr>
            <a:spLocks noChangeArrowheads="1"/>
          </p:cNvSpPr>
          <p:nvPr/>
        </p:nvSpPr>
        <p:spPr bwMode="auto">
          <a:xfrm>
            <a:off x="6551705" y="4124372"/>
            <a:ext cx="268941" cy="1743028"/>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6" name="Rectangle 11"/>
          <p:cNvSpPr>
            <a:spLocks noChangeArrowheads="1"/>
          </p:cNvSpPr>
          <p:nvPr/>
        </p:nvSpPr>
        <p:spPr bwMode="auto">
          <a:xfrm>
            <a:off x="7141880" y="2935941"/>
            <a:ext cx="313765" cy="293145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7" name="Rectangle 8"/>
          <p:cNvSpPr>
            <a:spLocks noChangeArrowheads="1"/>
          </p:cNvSpPr>
          <p:nvPr/>
        </p:nvSpPr>
        <p:spPr bwMode="auto">
          <a:xfrm>
            <a:off x="5943600" y="5239871"/>
            <a:ext cx="291353" cy="62752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8" name="Rectangle 12"/>
          <p:cNvSpPr>
            <a:spLocks noChangeArrowheads="1"/>
          </p:cNvSpPr>
          <p:nvPr/>
        </p:nvSpPr>
        <p:spPr bwMode="auto">
          <a:xfrm>
            <a:off x="7772400" y="1682750"/>
            <a:ext cx="336176" cy="418465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1" name="Text Box 5"/>
          <p:cNvSpPr txBox="1">
            <a:spLocks noChangeArrowheads="1"/>
          </p:cNvSpPr>
          <p:nvPr>
            <p:custDataLst>
              <p:tags r:id="rId1"/>
            </p:custDataLst>
          </p:nvPr>
        </p:nvSpPr>
        <p:spPr bwMode="auto">
          <a:xfrm>
            <a:off x="76200" y="158750"/>
            <a:ext cx="8839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dirty="0" smtClean="0">
                <a:latin typeface="Cambria" panose="02040503050406030204" pitchFamily="18" charset="0"/>
              </a:rPr>
              <a:t>Building blocks == CS!</a:t>
            </a:r>
            <a:endParaRPr lang="en-US" sz="4000" dirty="0">
              <a:latin typeface="Cambria" panose="02040503050406030204" pitchFamily="18" charset="0"/>
            </a:endParaRPr>
          </a:p>
        </p:txBody>
      </p:sp>
      <p:sp>
        <p:nvSpPr>
          <p:cNvPr id="32" name="Text Box 39"/>
          <p:cNvSpPr txBox="1">
            <a:spLocks noChangeArrowheads="1"/>
          </p:cNvSpPr>
          <p:nvPr>
            <p:custDataLst>
              <p:tags r:id="rId2"/>
            </p:custDataLst>
          </p:nvPr>
        </p:nvSpPr>
        <p:spPr bwMode="auto">
          <a:xfrm>
            <a:off x="428625" y="1910417"/>
            <a:ext cx="55546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800" b="1" dirty="0" err="1" smtClean="0">
                <a:solidFill>
                  <a:srgbClr val="C00000"/>
                </a:solidFill>
                <a:latin typeface="Courier New" pitchFamily="1" charset="0"/>
              </a:rPr>
              <a:t>scaledfracs</a:t>
            </a:r>
            <a:r>
              <a:rPr lang="en-US" sz="2800" b="1" dirty="0" smtClean="0">
                <a:latin typeface="Courier New" pitchFamily="1" charset="0"/>
              </a:rPr>
              <a:t>(</a:t>
            </a:r>
            <a:r>
              <a:rPr lang="en-US" sz="2800" b="1" dirty="0" err="1" smtClean="0">
                <a:solidFill>
                  <a:schemeClr val="bg2"/>
                </a:solidFill>
                <a:latin typeface="Courier New" pitchFamily="1" charset="0"/>
              </a:rPr>
              <a:t>low,hi,N</a:t>
            </a:r>
            <a:r>
              <a:rPr lang="en-US" sz="2800" b="1" dirty="0">
                <a:latin typeface="Courier New" pitchFamily="1" charset="0"/>
              </a:rPr>
              <a:t>)</a:t>
            </a:r>
          </a:p>
        </p:txBody>
      </p:sp>
      <p:sp>
        <p:nvSpPr>
          <p:cNvPr id="33" name="Text Box 40"/>
          <p:cNvSpPr txBox="1">
            <a:spLocks noChangeArrowheads="1"/>
          </p:cNvSpPr>
          <p:nvPr>
            <p:custDataLst>
              <p:tags r:id="rId3"/>
            </p:custDataLst>
          </p:nvPr>
        </p:nvSpPr>
        <p:spPr bwMode="auto">
          <a:xfrm>
            <a:off x="428625" y="2702580"/>
            <a:ext cx="56673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800" b="1" dirty="0" err="1" smtClean="0">
                <a:solidFill>
                  <a:srgbClr val="C00000"/>
                </a:solidFill>
                <a:latin typeface="Courier New" pitchFamily="1" charset="0"/>
              </a:rPr>
              <a:t>f_of_fracs</a:t>
            </a:r>
            <a:r>
              <a:rPr lang="en-US" sz="2800" b="1" dirty="0" smtClean="0">
                <a:latin typeface="Courier New" pitchFamily="1" charset="0"/>
              </a:rPr>
              <a:t>(</a:t>
            </a:r>
            <a:r>
              <a:rPr lang="en-US" sz="2800" b="1" dirty="0" err="1" smtClean="0">
                <a:latin typeface="Courier New" pitchFamily="1" charset="0"/>
              </a:rPr>
              <a:t>f,</a:t>
            </a:r>
            <a:r>
              <a:rPr lang="en-US" sz="2800" b="1" dirty="0" err="1" smtClean="0">
                <a:solidFill>
                  <a:schemeClr val="bg2"/>
                </a:solidFill>
                <a:latin typeface="Courier New" pitchFamily="1" charset="0"/>
              </a:rPr>
              <a:t>low,hi,N</a:t>
            </a:r>
            <a:r>
              <a:rPr lang="en-US" sz="2800" b="1" dirty="0">
                <a:latin typeface="Courier New" pitchFamily="1" charset="0"/>
              </a:rPr>
              <a:t>)</a:t>
            </a:r>
          </a:p>
        </p:txBody>
      </p:sp>
      <p:sp>
        <p:nvSpPr>
          <p:cNvPr id="39" name="Text Box 42"/>
          <p:cNvSpPr txBox="1">
            <a:spLocks noChangeArrowheads="1"/>
          </p:cNvSpPr>
          <p:nvPr>
            <p:custDataLst>
              <p:tags r:id="rId4"/>
            </p:custDataLst>
          </p:nvPr>
        </p:nvSpPr>
        <p:spPr bwMode="auto">
          <a:xfrm>
            <a:off x="428625" y="3515380"/>
            <a:ext cx="55546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800" b="1" dirty="0" smtClean="0">
                <a:solidFill>
                  <a:srgbClr val="C00000"/>
                </a:solidFill>
                <a:latin typeface="Courier New" pitchFamily="1" charset="0"/>
              </a:rPr>
              <a:t>integrate</a:t>
            </a:r>
            <a:r>
              <a:rPr lang="en-US" sz="2800" b="1" dirty="0" smtClean="0">
                <a:latin typeface="Courier New" pitchFamily="1" charset="0"/>
              </a:rPr>
              <a:t>(</a:t>
            </a:r>
            <a:r>
              <a:rPr lang="en-US" sz="2800" b="1" dirty="0" err="1" smtClean="0">
                <a:latin typeface="Courier New" pitchFamily="1" charset="0"/>
              </a:rPr>
              <a:t>f,</a:t>
            </a:r>
            <a:r>
              <a:rPr lang="en-US" sz="2800" b="1" dirty="0" err="1" smtClean="0">
                <a:solidFill>
                  <a:schemeClr val="bg2"/>
                </a:solidFill>
                <a:latin typeface="Courier New" pitchFamily="1" charset="0"/>
              </a:rPr>
              <a:t>low,hi,N</a:t>
            </a:r>
            <a:r>
              <a:rPr lang="en-US" sz="2800" b="1" dirty="0">
                <a:latin typeface="Courier New" pitchFamily="1" charset="0"/>
              </a:rPr>
              <a:t>)</a:t>
            </a:r>
          </a:p>
        </p:txBody>
      </p:sp>
      <p:sp>
        <p:nvSpPr>
          <p:cNvPr id="40" name="Rectangle 55"/>
          <p:cNvSpPr>
            <a:spLocks noChangeArrowheads="1"/>
          </p:cNvSpPr>
          <p:nvPr/>
        </p:nvSpPr>
        <p:spPr bwMode="auto">
          <a:xfrm>
            <a:off x="1375033" y="5553635"/>
            <a:ext cx="28680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r>
              <a:rPr lang="en-US" i="1" dirty="0">
                <a:solidFill>
                  <a:srgbClr val="C00000"/>
                </a:solidFill>
                <a:latin typeface="Georgia" pitchFamily="1" charset="0"/>
              </a:rPr>
              <a:t>Where are the LCs?</a:t>
            </a:r>
          </a:p>
        </p:txBody>
      </p:sp>
      <p:sp>
        <p:nvSpPr>
          <p:cNvPr id="41" name="Rectangle 56"/>
          <p:cNvSpPr>
            <a:spLocks noChangeArrowheads="1"/>
          </p:cNvSpPr>
          <p:nvPr/>
        </p:nvSpPr>
        <p:spPr bwMode="auto">
          <a:xfrm>
            <a:off x="1550193" y="4533924"/>
            <a:ext cx="2517775" cy="461962"/>
          </a:xfrm>
          <a:prstGeom prst="rect">
            <a:avLst/>
          </a:prstGeom>
          <a:solidFill>
            <a:srgbClr val="FAEFD2"/>
          </a:solidFill>
          <a:ln>
            <a:noFill/>
          </a:ln>
          <a:extLst/>
        </p:spPr>
        <p:txBody>
          <a:bodyPr wrap="none">
            <a:spAutoFit/>
          </a:bodyPr>
          <a:lstStyle/>
          <a:p>
            <a:pPr algn="ctr">
              <a:spcBef>
                <a:spcPct val="50000"/>
              </a:spcBef>
            </a:pPr>
            <a:r>
              <a:rPr lang="en-US" dirty="0">
                <a:latin typeface="Georgia" pitchFamily="1" charset="0"/>
              </a:rPr>
              <a:t>only a few lines...</a:t>
            </a:r>
          </a:p>
        </p:txBody>
      </p:sp>
      <p:sp>
        <p:nvSpPr>
          <p:cNvPr id="2" name="TextBox 1"/>
          <p:cNvSpPr txBox="1"/>
          <p:nvPr/>
        </p:nvSpPr>
        <p:spPr>
          <a:xfrm rot="20958897">
            <a:off x="1706289" y="1061880"/>
            <a:ext cx="6678310" cy="3046988"/>
          </a:xfrm>
          <a:prstGeom prst="rect">
            <a:avLst/>
          </a:prstGeom>
          <a:solidFill>
            <a:schemeClr val="bg1"/>
          </a:solidFill>
          <a:ln>
            <a:solidFill>
              <a:srgbClr val="DA740E"/>
            </a:solidFill>
          </a:ln>
        </p:spPr>
        <p:txBody>
          <a:bodyPr wrap="square" rtlCol="0">
            <a:spAutoFit/>
          </a:bodyPr>
          <a:lstStyle/>
          <a:p>
            <a:pPr algn="ctr"/>
            <a:r>
              <a:rPr lang="en-US" sz="9600" dirty="0" smtClean="0">
                <a:solidFill>
                  <a:srgbClr val="0D1EFE"/>
                </a:solidFill>
                <a:latin typeface="Calibri" panose="020F0502020204030204" pitchFamily="34" charset="0"/>
              </a:rPr>
              <a:t>Good luck with hw#2…</a:t>
            </a:r>
            <a:endParaRPr lang="en-US" sz="9600" dirty="0">
              <a:solidFill>
                <a:srgbClr val="0D1EFE"/>
              </a:solidFill>
              <a:latin typeface="Calibri" panose="020F0502020204030204" pitchFamily="34" charset="0"/>
            </a:endParaRPr>
          </a:p>
        </p:txBody>
      </p:sp>
      <p:sp>
        <p:nvSpPr>
          <p:cNvPr id="42" name="TextBox 41"/>
          <p:cNvSpPr txBox="1"/>
          <p:nvPr/>
        </p:nvSpPr>
        <p:spPr>
          <a:xfrm rot="20958897">
            <a:off x="319006" y="4166353"/>
            <a:ext cx="7931452" cy="1384995"/>
          </a:xfrm>
          <a:prstGeom prst="rect">
            <a:avLst/>
          </a:prstGeom>
          <a:solidFill>
            <a:srgbClr val="FAEFD2"/>
          </a:solidFill>
          <a:ln>
            <a:solidFill>
              <a:srgbClr val="DA740E"/>
            </a:solidFill>
          </a:ln>
        </p:spPr>
        <p:txBody>
          <a:bodyPr wrap="square" rtlCol="0">
            <a:spAutoFit/>
          </a:bodyPr>
          <a:lstStyle/>
          <a:p>
            <a:pPr algn="ctr"/>
            <a:r>
              <a:rPr lang="en-US" sz="4200" dirty="0" smtClean="0">
                <a:solidFill>
                  <a:srgbClr val="0D1EFE"/>
                </a:solidFill>
                <a:latin typeface="Cambria" panose="02040503050406030204" pitchFamily="18" charset="0"/>
              </a:rPr>
              <a:t>... may this and all your weekends be </a:t>
            </a:r>
            <a:r>
              <a:rPr lang="en-US" sz="4200" i="1" dirty="0" smtClean="0">
                <a:solidFill>
                  <a:srgbClr val="0D1EFE"/>
                </a:solidFill>
                <a:latin typeface="Cambria" panose="02040503050406030204" pitchFamily="18" charset="0"/>
              </a:rPr>
              <a:t>syntactically smooth</a:t>
            </a:r>
            <a:r>
              <a:rPr lang="en-US" sz="4200" dirty="0" smtClean="0">
                <a:solidFill>
                  <a:srgbClr val="0D1EFE"/>
                </a:solidFill>
                <a:latin typeface="Cambria" panose="02040503050406030204" pitchFamily="18" charset="0"/>
              </a:rPr>
              <a:t>!</a:t>
            </a:r>
            <a:endParaRPr lang="en-US" sz="4200" dirty="0">
              <a:solidFill>
                <a:srgbClr val="0D1EFE"/>
              </a:solidFill>
              <a:latin typeface="Cambria" panose="02040503050406030204" pitchFamily="18" charset="0"/>
            </a:endParaRPr>
          </a:p>
        </p:txBody>
      </p:sp>
    </p:spTree>
    <p:extLst>
      <p:ext uri="{BB962C8B-B14F-4D97-AF65-F5344CB8AC3E}">
        <p14:creationId xmlns:p14="http://schemas.microsoft.com/office/powerpoint/2010/main" val="36685384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1995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2"/>
          <p:cNvSpPr txBox="1">
            <a:spLocks noChangeArrowheads="1"/>
          </p:cNvSpPr>
          <p:nvPr>
            <p:custDataLst>
              <p:tags r:id="rId1"/>
            </p:custDataLst>
          </p:nvPr>
        </p:nvSpPr>
        <p:spPr bwMode="auto">
          <a:xfrm>
            <a:off x="364244" y="304800"/>
            <a:ext cx="4131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i="1" dirty="0" smtClean="0">
                <a:solidFill>
                  <a:srgbClr val="000000"/>
                </a:solidFill>
                <a:latin typeface="Cambria" pitchFamily="18" charset="0"/>
              </a:rPr>
              <a:t>sword button?</a:t>
            </a:r>
            <a:endParaRPr lang="en-US" sz="4200" i="1" dirty="0">
              <a:solidFill>
                <a:srgbClr val="000000"/>
              </a:solidFill>
              <a:latin typeface="Cambria" pitchFamily="18" charset="0"/>
            </a:endParaRPr>
          </a:p>
        </p:txBody>
      </p:sp>
    </p:spTree>
    <p:extLst>
      <p:ext uri="{BB962C8B-B14F-4D97-AF65-F5344CB8AC3E}">
        <p14:creationId xmlns:p14="http://schemas.microsoft.com/office/powerpoint/2010/main" val="41386892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2444" y="304800"/>
            <a:ext cx="4724400" cy="6299200"/>
          </a:xfrm>
          <a:prstGeom prst="rect">
            <a:avLst/>
          </a:prstGeom>
        </p:spPr>
      </p:pic>
      <p:sp>
        <p:nvSpPr>
          <p:cNvPr id="16396" name="TextBox 1"/>
          <p:cNvSpPr txBox="1">
            <a:spLocks noChangeArrowheads="1"/>
          </p:cNvSpPr>
          <p:nvPr/>
        </p:nvSpPr>
        <p:spPr bwMode="auto">
          <a:xfrm>
            <a:off x="990600" y="152400"/>
            <a:ext cx="3962400" cy="1077218"/>
          </a:xfrm>
          <a:prstGeom prst="rect">
            <a:avLst/>
          </a:prstGeom>
          <a:solidFill>
            <a:srgbClr val="CCECFF"/>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3200" dirty="0" smtClean="0">
                <a:latin typeface="Cambria" pitchFamily="18" charset="0"/>
              </a:rPr>
              <a:t>Tutoring hours ~ </a:t>
            </a:r>
            <a:r>
              <a:rPr lang="en-US" sz="3200" b="1" i="1" dirty="0" smtClean="0">
                <a:latin typeface="Cambria" pitchFamily="18" charset="0"/>
              </a:rPr>
              <a:t>Scootering</a:t>
            </a:r>
            <a:r>
              <a:rPr lang="en-US" sz="3200" dirty="0" smtClean="0">
                <a:latin typeface="Cambria" pitchFamily="18" charset="0"/>
              </a:rPr>
              <a:t> hours</a:t>
            </a:r>
            <a:endParaRPr lang="en-US" sz="3200" dirty="0">
              <a:latin typeface="Cambria" pitchFamily="18" charset="0"/>
            </a:endParaRPr>
          </a:p>
        </p:txBody>
      </p:sp>
      <p:cxnSp>
        <p:nvCxnSpPr>
          <p:cNvPr id="7" name="Straight Connector 6"/>
          <p:cNvCxnSpPr/>
          <p:nvPr/>
        </p:nvCxnSpPr>
        <p:spPr bwMode="auto">
          <a:xfrm flipV="1">
            <a:off x="1382889" y="428977"/>
            <a:ext cx="1676400" cy="152400"/>
          </a:xfrm>
          <a:prstGeom prst="line">
            <a:avLst/>
          </a:prstGeom>
          <a:noFill/>
          <a:ln w="19050" cap="flat" cmpd="sng" algn="ctr">
            <a:solidFill>
              <a:schemeClr val="tx1"/>
            </a:solidFill>
            <a:prstDash val="solid"/>
            <a:round/>
            <a:headEnd type="none" w="med" len="med"/>
            <a:tailEnd type="triangle" w="med" len="med"/>
          </a:ln>
          <a:effectLst/>
        </p:spPr>
      </p:cxnSp>
      <p:sp>
        <p:nvSpPr>
          <p:cNvPr id="9" name="TextBox 1"/>
          <p:cNvSpPr txBox="1">
            <a:spLocks noChangeArrowheads="1"/>
          </p:cNvSpPr>
          <p:nvPr/>
        </p:nvSpPr>
        <p:spPr bwMode="auto">
          <a:xfrm>
            <a:off x="3886200" y="6120825"/>
            <a:ext cx="5136444" cy="584775"/>
          </a:xfrm>
          <a:prstGeom prst="rect">
            <a:avLst/>
          </a:prstGeom>
          <a:solidFill>
            <a:srgbClr val="CCECFF"/>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3200" dirty="0" smtClean="0">
                <a:latin typeface="Cambria" pitchFamily="18" charset="0"/>
              </a:rPr>
              <a:t>Sat. 1-3pm @ Scripps S.U.</a:t>
            </a:r>
            <a:endParaRPr lang="en-US" sz="3200" dirty="0">
              <a:latin typeface="Cambria" pitchFamily="18" charset="0"/>
            </a:endParaRPr>
          </a:p>
        </p:txBody>
      </p:sp>
      <p:sp>
        <p:nvSpPr>
          <p:cNvPr id="6" name="TextBox 1"/>
          <p:cNvSpPr txBox="1">
            <a:spLocks noChangeArrowheads="1"/>
          </p:cNvSpPr>
          <p:nvPr/>
        </p:nvSpPr>
        <p:spPr bwMode="auto">
          <a:xfrm>
            <a:off x="381000" y="4846249"/>
            <a:ext cx="2819400" cy="1569660"/>
          </a:xfrm>
          <a:prstGeom prst="rect">
            <a:avLst/>
          </a:prstGeom>
          <a:solidFill>
            <a:srgbClr val="FFCC99"/>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3200" dirty="0" smtClean="0">
                <a:latin typeface="Cambria" pitchFamily="18" charset="0"/>
              </a:rPr>
              <a:t>Monday evenings @ CMC…</a:t>
            </a:r>
            <a:endParaRPr lang="en-US" sz="3200" dirty="0">
              <a:latin typeface="Cambria" pitchFamily="18" charset="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550" t="4526"/>
          <a:stretch/>
        </p:blipFill>
        <p:spPr bwMode="auto">
          <a:xfrm>
            <a:off x="505666" y="1676400"/>
            <a:ext cx="2542334" cy="3192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71649" y="4562310"/>
            <a:ext cx="2557495" cy="307777"/>
          </a:xfrm>
          <a:prstGeom prst="rect">
            <a:avLst/>
          </a:prstGeom>
        </p:spPr>
        <p:txBody>
          <a:bodyPr wrap="none">
            <a:spAutoFit/>
          </a:bodyPr>
          <a:lstStyle/>
          <a:p>
            <a:r>
              <a:rPr lang="en-US" sz="1400" b="1" dirty="0" err="1" smtClean="0">
                <a:solidFill>
                  <a:schemeClr val="bg1">
                    <a:lumMod val="95000"/>
                  </a:schemeClr>
                </a:solidFill>
                <a:latin typeface="Cambria" pitchFamily="18" charset="0"/>
              </a:rPr>
              <a:t>Jasen</a:t>
            </a:r>
            <a:r>
              <a:rPr lang="en-US" sz="1400" b="1" dirty="0" smtClean="0">
                <a:solidFill>
                  <a:schemeClr val="bg1">
                    <a:lumMod val="95000"/>
                  </a:schemeClr>
                </a:solidFill>
                <a:latin typeface="Cambria" pitchFamily="18" charset="0"/>
              </a:rPr>
              <a:t> Choi @ Fawcett Lounge</a:t>
            </a:r>
            <a:endParaRPr lang="en-US" sz="1400" b="1" dirty="0">
              <a:solidFill>
                <a:schemeClr val="bg1">
                  <a:lumMod val="95000"/>
                </a:schemeClr>
              </a:solidFill>
            </a:endParaRPr>
          </a:p>
        </p:txBody>
      </p:sp>
    </p:spTree>
    <p:extLst>
      <p:ext uri="{BB962C8B-B14F-4D97-AF65-F5344CB8AC3E}">
        <p14:creationId xmlns:p14="http://schemas.microsoft.com/office/powerpoint/2010/main" val="136534599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1"/>
            <a:ext cx="9156700" cy="6867525"/>
          </a:xfrm>
          <a:prstGeom prst="rect">
            <a:avLst/>
          </a:prstGeom>
        </p:spPr>
      </p:pic>
      <p:sp>
        <p:nvSpPr>
          <p:cNvPr id="18435" name="Text Box 2"/>
          <p:cNvSpPr txBox="1">
            <a:spLocks noChangeArrowheads="1"/>
          </p:cNvSpPr>
          <p:nvPr>
            <p:custDataLst>
              <p:tags r:id="rId1"/>
            </p:custDataLst>
          </p:nvPr>
        </p:nvSpPr>
        <p:spPr bwMode="auto">
          <a:xfrm>
            <a:off x="344488" y="175736"/>
            <a:ext cx="4075112" cy="738664"/>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rPr>
              <a:t>@ Laser Island...</a:t>
            </a:r>
            <a:endParaRPr lang="en-US" sz="4200" dirty="0">
              <a:latin typeface="Cambria" pitchFamily="18" charset="0"/>
            </a:endParaRPr>
          </a:p>
        </p:txBody>
      </p:sp>
    </p:spTree>
    <p:extLst>
      <p:ext uri="{BB962C8B-B14F-4D97-AF65-F5344CB8AC3E}">
        <p14:creationId xmlns:p14="http://schemas.microsoft.com/office/powerpoint/2010/main" val="176680629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0"/>
            <a:ext cx="9169400" cy="6877050"/>
          </a:xfrm>
          <a:prstGeom prst="rect">
            <a:avLst/>
          </a:prstGeom>
        </p:spPr>
      </p:pic>
      <p:sp>
        <p:nvSpPr>
          <p:cNvPr id="5" name="Text Box 2"/>
          <p:cNvSpPr txBox="1">
            <a:spLocks noChangeArrowheads="1"/>
          </p:cNvSpPr>
          <p:nvPr>
            <p:custDataLst>
              <p:tags r:id="rId1"/>
            </p:custDataLst>
          </p:nvPr>
        </p:nvSpPr>
        <p:spPr bwMode="auto">
          <a:xfrm>
            <a:off x="344488" y="258763"/>
            <a:ext cx="2703512" cy="738664"/>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rPr>
              <a:t>the team...</a:t>
            </a:r>
            <a:endParaRPr lang="en-US" sz="4200" dirty="0">
              <a:latin typeface="Cambria" pitchFamily="18" charset="0"/>
            </a:endParaRPr>
          </a:p>
        </p:txBody>
      </p:sp>
    </p:spTree>
    <p:extLst>
      <p:ext uri="{BB962C8B-B14F-4D97-AF65-F5344CB8AC3E}">
        <p14:creationId xmlns:p14="http://schemas.microsoft.com/office/powerpoint/2010/main" val="368336571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0"/>
            <a:ext cx="9169400" cy="6877050"/>
          </a:xfrm>
          <a:prstGeom prst="rect">
            <a:avLst/>
          </a:prstGeom>
        </p:spPr>
      </p:pic>
      <p:sp>
        <p:nvSpPr>
          <p:cNvPr id="5" name="Text Box 2"/>
          <p:cNvSpPr txBox="1">
            <a:spLocks noChangeArrowheads="1"/>
          </p:cNvSpPr>
          <p:nvPr>
            <p:custDataLst>
              <p:tags r:id="rId1"/>
            </p:custDataLst>
          </p:nvPr>
        </p:nvSpPr>
        <p:spPr bwMode="auto">
          <a:xfrm>
            <a:off x="344488" y="258763"/>
            <a:ext cx="6132512" cy="738664"/>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dirty="0" smtClean="0">
                <a:latin typeface="Cambria" pitchFamily="18" charset="0"/>
              </a:rPr>
              <a:t>the mascots!</a:t>
            </a:r>
            <a:endParaRPr lang="en-US" sz="4200" dirty="0">
              <a:latin typeface="Cambria" pitchFamily="18" charset="0"/>
            </a:endParaRPr>
          </a:p>
        </p:txBody>
      </p:sp>
      <p:pic>
        <p:nvPicPr>
          <p:cNvPr id="6" name="Picture 5" descr="IMG_1851.JPG"/>
          <p:cNvPicPr>
            <a:picLocks noChangeAspect="1"/>
          </p:cNvPicPr>
          <p:nvPr/>
        </p:nvPicPr>
        <p:blipFill rotWithShape="1">
          <a:blip r:embed="rId4" cstate="print">
            <a:extLst>
              <a:ext uri="{28A0092B-C50C-407E-A947-70E740481C1C}">
                <a14:useLocalDpi xmlns:a14="http://schemas.microsoft.com/office/drawing/2010/main" val="0"/>
              </a:ext>
            </a:extLst>
          </a:blip>
          <a:srcRect l="31472" t="7032" r="29319" b="4365"/>
          <a:stretch/>
        </p:blipFill>
        <p:spPr>
          <a:xfrm rot="5400000">
            <a:off x="988314" y="383286"/>
            <a:ext cx="2186794" cy="3706222"/>
          </a:xfrm>
          <a:prstGeom prst="rect">
            <a:avLst/>
          </a:prstGeom>
          <a:ln w="19050" cmpd="sng">
            <a:solidFill>
              <a:srgbClr val="FFFFFF"/>
            </a:solidFill>
          </a:ln>
        </p:spPr>
      </p:pic>
      <p:pic>
        <p:nvPicPr>
          <p:cNvPr id="7" name="Picture 6" descr="IMG_1860.JPG"/>
          <p:cNvPicPr>
            <a:picLocks noChangeAspect="1"/>
          </p:cNvPicPr>
          <p:nvPr/>
        </p:nvPicPr>
        <p:blipFill rotWithShape="1">
          <a:blip r:embed="rId5">
            <a:extLst>
              <a:ext uri="{28A0092B-C50C-407E-A947-70E740481C1C}">
                <a14:useLocalDpi xmlns:a14="http://schemas.microsoft.com/office/drawing/2010/main" val="0"/>
              </a:ext>
            </a:extLst>
          </a:blip>
          <a:srcRect l="42901" t="35863" r="20176" b="34837"/>
          <a:stretch/>
        </p:blipFill>
        <p:spPr>
          <a:xfrm>
            <a:off x="5060385" y="704768"/>
            <a:ext cx="3649205" cy="2171828"/>
          </a:xfrm>
          <a:prstGeom prst="rect">
            <a:avLst/>
          </a:prstGeom>
          <a:ln w="19050" cmpd="sng">
            <a:solidFill>
              <a:srgbClr val="FFFFFF"/>
            </a:solidFill>
          </a:ln>
        </p:spPr>
      </p:pic>
    </p:spTree>
    <p:extLst>
      <p:ext uri="{BB962C8B-B14F-4D97-AF65-F5344CB8AC3E}">
        <p14:creationId xmlns:p14="http://schemas.microsoft.com/office/powerpoint/2010/main" val="58132544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1"/>
            <a:ext cx="9156700" cy="6867525"/>
          </a:xfrm>
          <a:prstGeom prst="rect">
            <a:avLst/>
          </a:prstGeom>
        </p:spPr>
      </p:pic>
      <p:sp>
        <p:nvSpPr>
          <p:cNvPr id="18435" name="Text Box 2"/>
          <p:cNvSpPr txBox="1">
            <a:spLocks noChangeArrowheads="1"/>
          </p:cNvSpPr>
          <p:nvPr>
            <p:custDataLst>
              <p:tags r:id="rId1"/>
            </p:custDataLst>
          </p:nvPr>
        </p:nvSpPr>
        <p:spPr bwMode="auto">
          <a:xfrm>
            <a:off x="344488" y="175736"/>
            <a:ext cx="4075112" cy="738664"/>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rPr>
              <a:t>@ Laser Island...</a:t>
            </a:r>
            <a:endParaRPr lang="en-US" sz="4200" dirty="0">
              <a:latin typeface="Cambria" pitchFamily="18" charset="0"/>
            </a:endParaRPr>
          </a:p>
        </p:txBody>
      </p:sp>
    </p:spTree>
    <p:extLst>
      <p:ext uri="{BB962C8B-B14F-4D97-AF65-F5344CB8AC3E}">
        <p14:creationId xmlns:p14="http://schemas.microsoft.com/office/powerpoint/2010/main" val="18757125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0"/>
            <a:ext cx="9169400" cy="6877050"/>
          </a:xfrm>
          <a:prstGeom prst="rect">
            <a:avLst/>
          </a:prstGeom>
        </p:spPr>
      </p:pic>
      <p:sp>
        <p:nvSpPr>
          <p:cNvPr id="5" name="Text Box 2"/>
          <p:cNvSpPr txBox="1">
            <a:spLocks noChangeArrowheads="1"/>
          </p:cNvSpPr>
          <p:nvPr>
            <p:custDataLst>
              <p:tags r:id="rId1"/>
            </p:custDataLst>
          </p:nvPr>
        </p:nvSpPr>
        <p:spPr bwMode="auto">
          <a:xfrm>
            <a:off x="344488" y="258763"/>
            <a:ext cx="2703512" cy="738664"/>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rPr>
              <a:t>the team...</a:t>
            </a:r>
            <a:endParaRPr lang="en-US" sz="4200" dirty="0">
              <a:latin typeface="Cambria" pitchFamily="18" charset="0"/>
            </a:endParaRPr>
          </a:p>
        </p:txBody>
      </p:sp>
    </p:spTree>
    <p:extLst>
      <p:ext uri="{BB962C8B-B14F-4D97-AF65-F5344CB8AC3E}">
        <p14:creationId xmlns:p14="http://schemas.microsoft.com/office/powerpoint/2010/main" val="200650552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0"/>
            <a:ext cx="9169400" cy="6877050"/>
          </a:xfrm>
          <a:prstGeom prst="rect">
            <a:avLst/>
          </a:prstGeom>
        </p:spPr>
      </p:pic>
      <p:sp>
        <p:nvSpPr>
          <p:cNvPr id="5" name="Text Box 2"/>
          <p:cNvSpPr txBox="1">
            <a:spLocks noChangeArrowheads="1"/>
          </p:cNvSpPr>
          <p:nvPr>
            <p:custDataLst>
              <p:tags r:id="rId1"/>
            </p:custDataLst>
          </p:nvPr>
        </p:nvSpPr>
        <p:spPr bwMode="auto">
          <a:xfrm>
            <a:off x="344488" y="258763"/>
            <a:ext cx="6132512" cy="738664"/>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dirty="0" smtClean="0">
                <a:latin typeface="Cambria" pitchFamily="18" charset="0"/>
              </a:rPr>
              <a:t>the mascots!</a:t>
            </a:r>
            <a:endParaRPr lang="en-US" sz="4200" dirty="0">
              <a:latin typeface="Cambria" pitchFamily="18" charset="0"/>
            </a:endParaRPr>
          </a:p>
        </p:txBody>
      </p:sp>
      <p:pic>
        <p:nvPicPr>
          <p:cNvPr id="6" name="Picture 5" descr="IMG_1851.JPG"/>
          <p:cNvPicPr>
            <a:picLocks noChangeAspect="1"/>
          </p:cNvPicPr>
          <p:nvPr/>
        </p:nvPicPr>
        <p:blipFill rotWithShape="1">
          <a:blip r:embed="rId4" cstate="print">
            <a:extLst>
              <a:ext uri="{28A0092B-C50C-407E-A947-70E740481C1C}">
                <a14:useLocalDpi xmlns:a14="http://schemas.microsoft.com/office/drawing/2010/main" val="0"/>
              </a:ext>
            </a:extLst>
          </a:blip>
          <a:srcRect l="31472" t="7032" r="29319" b="4365"/>
          <a:stretch/>
        </p:blipFill>
        <p:spPr>
          <a:xfrm rot="5400000">
            <a:off x="988314" y="383286"/>
            <a:ext cx="2186794" cy="3706222"/>
          </a:xfrm>
          <a:prstGeom prst="rect">
            <a:avLst/>
          </a:prstGeom>
          <a:ln w="19050" cmpd="sng">
            <a:solidFill>
              <a:srgbClr val="FFFFFF"/>
            </a:solidFill>
          </a:ln>
        </p:spPr>
      </p:pic>
      <p:pic>
        <p:nvPicPr>
          <p:cNvPr id="7" name="Picture 6" descr="IMG_1860.JPG"/>
          <p:cNvPicPr>
            <a:picLocks noChangeAspect="1"/>
          </p:cNvPicPr>
          <p:nvPr/>
        </p:nvPicPr>
        <p:blipFill rotWithShape="1">
          <a:blip r:embed="rId5">
            <a:extLst>
              <a:ext uri="{28A0092B-C50C-407E-A947-70E740481C1C}">
                <a14:useLocalDpi xmlns:a14="http://schemas.microsoft.com/office/drawing/2010/main" val="0"/>
              </a:ext>
            </a:extLst>
          </a:blip>
          <a:srcRect l="42901" t="35863" r="20176" b="34837"/>
          <a:stretch/>
        </p:blipFill>
        <p:spPr>
          <a:xfrm>
            <a:off x="5060385" y="704768"/>
            <a:ext cx="3649205" cy="2171828"/>
          </a:xfrm>
          <a:prstGeom prst="rect">
            <a:avLst/>
          </a:prstGeom>
          <a:ln w="19050" cmpd="sng">
            <a:solidFill>
              <a:srgbClr val="FFFFFF"/>
            </a:solidFill>
          </a:ln>
        </p:spPr>
      </p:pic>
    </p:spTree>
    <p:extLst>
      <p:ext uri="{BB962C8B-B14F-4D97-AF65-F5344CB8AC3E}">
        <p14:creationId xmlns:p14="http://schemas.microsoft.com/office/powerpoint/2010/main" val="30591495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3180" y="190047"/>
            <a:ext cx="5477640" cy="6477905"/>
          </a:xfrm>
          <a:prstGeom prst="rect">
            <a:avLst/>
          </a:prstGeom>
        </p:spPr>
      </p:pic>
      <p:sp>
        <p:nvSpPr>
          <p:cNvPr id="21508" name="Text Box 4"/>
          <p:cNvSpPr txBox="1">
            <a:spLocks noChangeArrowheads="1"/>
          </p:cNvSpPr>
          <p:nvPr>
            <p:custDataLst>
              <p:tags r:id="rId1"/>
            </p:custDataLst>
          </p:nvPr>
        </p:nvSpPr>
        <p:spPr bwMode="auto">
          <a:xfrm>
            <a:off x="838200" y="152400"/>
            <a:ext cx="7620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Bourton-on-the-water</a:t>
            </a:r>
          </a:p>
        </p:txBody>
      </p:sp>
    </p:spTree>
    <p:extLst>
      <p:ext uri="{BB962C8B-B14F-4D97-AF65-F5344CB8AC3E}">
        <p14:creationId xmlns:p14="http://schemas.microsoft.com/office/powerpoint/2010/main" val="75961788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18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
        <p:nvSpPr>
          <p:cNvPr id="18435" name="Text Box 2"/>
          <p:cNvSpPr txBox="1">
            <a:spLocks noChangeArrowheads="1"/>
          </p:cNvSpPr>
          <p:nvPr>
            <p:custDataLst>
              <p:tags r:id="rId1"/>
            </p:custDataLst>
          </p:nvPr>
        </p:nvSpPr>
        <p:spPr bwMode="auto">
          <a:xfrm>
            <a:off x="344488" y="175736"/>
            <a:ext cx="4075112" cy="738664"/>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smtClean="0">
                <a:latin typeface="Cambria" pitchFamily="18" charset="0"/>
              </a:rPr>
              <a:t>@ </a:t>
            </a:r>
            <a:r>
              <a:rPr lang="en-US" sz="4200" dirty="0" smtClean="0">
                <a:latin typeface="Cambria" pitchFamily="18" charset="0"/>
              </a:rPr>
              <a:t>Laser Island...</a:t>
            </a:r>
            <a:endParaRPr lang="en-US" sz="4200" dirty="0">
              <a:latin typeface="Cambria" pitchFamily="18" charset="0"/>
            </a:endParaRPr>
          </a:p>
        </p:txBody>
      </p:sp>
    </p:spTree>
    <p:extLst>
      <p:ext uri="{BB962C8B-B14F-4D97-AF65-F5344CB8AC3E}">
        <p14:creationId xmlns:p14="http://schemas.microsoft.com/office/powerpoint/2010/main" val="88129610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8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
        <p:nvSpPr>
          <p:cNvPr id="5" name="Text Box 2"/>
          <p:cNvSpPr txBox="1">
            <a:spLocks noChangeArrowheads="1"/>
          </p:cNvSpPr>
          <p:nvPr>
            <p:custDataLst>
              <p:tags r:id="rId1"/>
            </p:custDataLst>
          </p:nvPr>
        </p:nvSpPr>
        <p:spPr bwMode="auto">
          <a:xfrm>
            <a:off x="344488" y="258763"/>
            <a:ext cx="6132512" cy="738664"/>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dirty="0">
                <a:latin typeface="Cambria" pitchFamily="18" charset="0"/>
              </a:rPr>
              <a:t> </a:t>
            </a:r>
            <a:r>
              <a:rPr lang="en-US" sz="4200" dirty="0" smtClean="0">
                <a:latin typeface="Cambria" pitchFamily="18" charset="0"/>
              </a:rPr>
              <a:t>the universe whispers...</a:t>
            </a:r>
            <a:endParaRPr lang="en-US" sz="4200" dirty="0">
              <a:latin typeface="Cambria" pitchFamily="18" charset="0"/>
            </a:endParaRPr>
          </a:p>
        </p:txBody>
      </p:sp>
    </p:spTree>
    <p:extLst>
      <p:ext uri="{BB962C8B-B14F-4D97-AF65-F5344CB8AC3E}">
        <p14:creationId xmlns:p14="http://schemas.microsoft.com/office/powerpoint/2010/main" val="172639533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8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
        <p:nvSpPr>
          <p:cNvPr id="5" name="Text Box 2"/>
          <p:cNvSpPr txBox="1">
            <a:spLocks noChangeArrowheads="1"/>
          </p:cNvSpPr>
          <p:nvPr>
            <p:custDataLst>
              <p:tags r:id="rId1"/>
            </p:custDataLst>
          </p:nvPr>
        </p:nvSpPr>
        <p:spPr bwMode="auto">
          <a:xfrm>
            <a:off x="344488" y="258763"/>
            <a:ext cx="6132512" cy="738664"/>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dirty="0">
                <a:latin typeface="Cambria" pitchFamily="18" charset="0"/>
              </a:rPr>
              <a:t> </a:t>
            </a:r>
            <a:r>
              <a:rPr lang="en-US" sz="4200" dirty="0" smtClean="0">
                <a:latin typeface="Cambria" pitchFamily="18" charset="0"/>
              </a:rPr>
              <a:t>the universe whispers...</a:t>
            </a:r>
            <a:endParaRPr lang="en-US" sz="4200" dirty="0">
              <a:latin typeface="Cambria" pitchFamily="18" charset="0"/>
            </a:endParaRPr>
          </a:p>
        </p:txBody>
      </p:sp>
      <p:pic>
        <p:nvPicPr>
          <p:cNvPr id="6" name="Picture 5" descr="IMG_1851.JPG"/>
          <p:cNvPicPr>
            <a:picLocks noChangeAspect="1"/>
          </p:cNvPicPr>
          <p:nvPr/>
        </p:nvPicPr>
        <p:blipFill rotWithShape="1">
          <a:blip r:embed="rId4" cstate="print">
            <a:extLst>
              <a:ext uri="{28A0092B-C50C-407E-A947-70E740481C1C}">
                <a14:useLocalDpi xmlns:a14="http://schemas.microsoft.com/office/drawing/2010/main" val="0"/>
              </a:ext>
            </a:extLst>
          </a:blip>
          <a:srcRect l="31472" t="7032" r="29319" b="4365"/>
          <a:stretch/>
        </p:blipFill>
        <p:spPr>
          <a:xfrm rot="5400000">
            <a:off x="1092092" y="2974086"/>
            <a:ext cx="2186794" cy="3706222"/>
          </a:xfrm>
          <a:prstGeom prst="rect">
            <a:avLst/>
          </a:prstGeom>
          <a:ln w="19050" cmpd="sng">
            <a:solidFill>
              <a:srgbClr val="FFFFFF"/>
            </a:solidFill>
          </a:ln>
        </p:spPr>
      </p:pic>
      <p:pic>
        <p:nvPicPr>
          <p:cNvPr id="7" name="Picture 6" descr="IMG_1860.JPG"/>
          <p:cNvPicPr>
            <a:picLocks noChangeAspect="1"/>
          </p:cNvPicPr>
          <p:nvPr/>
        </p:nvPicPr>
        <p:blipFill rotWithShape="1">
          <a:blip r:embed="rId5">
            <a:extLst>
              <a:ext uri="{28A0092B-C50C-407E-A947-70E740481C1C}">
                <a14:useLocalDpi xmlns:a14="http://schemas.microsoft.com/office/drawing/2010/main" val="0"/>
              </a:ext>
            </a:extLst>
          </a:blip>
          <a:srcRect l="42901" t="35863" r="20176" b="34837"/>
          <a:stretch/>
        </p:blipFill>
        <p:spPr>
          <a:xfrm>
            <a:off x="4191000" y="3238372"/>
            <a:ext cx="3649205" cy="2171828"/>
          </a:xfrm>
          <a:prstGeom prst="rect">
            <a:avLst/>
          </a:prstGeom>
          <a:ln w="19050" cmpd="sng">
            <a:solidFill>
              <a:srgbClr val="FFFFFF"/>
            </a:solidFill>
          </a:ln>
        </p:spPr>
      </p:pic>
    </p:spTree>
    <p:extLst>
      <p:ext uri="{BB962C8B-B14F-4D97-AF65-F5344CB8AC3E}">
        <p14:creationId xmlns:p14="http://schemas.microsoft.com/office/powerpoint/2010/main" val="292110911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2"/>
          <p:cNvSpPr txBox="1">
            <a:spLocks noChangeArrowheads="1"/>
          </p:cNvSpPr>
          <p:nvPr>
            <p:custDataLst>
              <p:tags r:id="rId1"/>
            </p:custDataLst>
          </p:nvPr>
        </p:nvSpPr>
        <p:spPr bwMode="auto">
          <a:xfrm>
            <a:off x="364244" y="304800"/>
            <a:ext cx="4131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i="1" dirty="0" smtClean="0">
                <a:solidFill>
                  <a:srgbClr val="000000"/>
                </a:solidFill>
                <a:latin typeface="Cambria" pitchFamily="18" charset="0"/>
              </a:rPr>
              <a:t>sword button?</a:t>
            </a:r>
            <a:endParaRPr lang="en-US" sz="4200" i="1" dirty="0">
              <a:solidFill>
                <a:srgbClr val="000000"/>
              </a:solidFill>
              <a:latin typeface="Cambria"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66800"/>
            <a:ext cx="7944789" cy="1524000"/>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2667000"/>
            <a:ext cx="6781800" cy="3814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Down Arrow 10"/>
          <p:cNvSpPr/>
          <p:nvPr/>
        </p:nvSpPr>
        <p:spPr bwMode="auto">
          <a:xfrm rot="5400000">
            <a:off x="7277100" y="5143500"/>
            <a:ext cx="381000" cy="457200"/>
          </a:xfrm>
          <a:prstGeom prst="downArrow">
            <a:avLst/>
          </a:prstGeom>
          <a:solidFill>
            <a:srgbClr val="FFC00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ndParaRPr>
          </a:p>
        </p:txBody>
      </p:sp>
    </p:spTree>
    <p:extLst>
      <p:ext uri="{BB962C8B-B14F-4D97-AF65-F5344CB8AC3E}">
        <p14:creationId xmlns:p14="http://schemas.microsoft.com/office/powerpoint/2010/main" val="314411576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5122156" y="351366"/>
            <a:ext cx="1476022" cy="645531"/>
          </a:xfrm>
          <a:prstGeom prst="roundRect">
            <a:avLst/>
          </a:prstGeom>
          <a:solidFill>
            <a:schemeClr val="bg1">
              <a:lumMod val="85000"/>
            </a:schemeClr>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ndParaRPr>
          </a:p>
        </p:txBody>
      </p:sp>
      <p:sp>
        <p:nvSpPr>
          <p:cNvPr id="18435" name="Text Box 2"/>
          <p:cNvSpPr txBox="1">
            <a:spLocks noChangeArrowheads="1"/>
          </p:cNvSpPr>
          <p:nvPr>
            <p:custDataLst>
              <p:tags r:id="rId1"/>
            </p:custDataLst>
          </p:nvPr>
        </p:nvSpPr>
        <p:spPr bwMode="auto">
          <a:xfrm>
            <a:off x="4953000" y="304800"/>
            <a:ext cx="3750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smtClean="0">
                <a:solidFill>
                  <a:srgbClr val="000000"/>
                </a:solidFill>
                <a:latin typeface="Courier New" panose="02070309020205020404" pitchFamily="49" charset="0"/>
                <a:cs typeface="Courier New" panose="02070309020205020404" pitchFamily="49" charset="0"/>
              </a:rPr>
              <a:t>code</a:t>
            </a:r>
            <a:r>
              <a:rPr lang="en-US" sz="4200" dirty="0" smtClean="0">
                <a:solidFill>
                  <a:srgbClr val="000000"/>
                </a:solidFill>
                <a:latin typeface="Cambria" pitchFamily="18" charset="0"/>
              </a:rPr>
              <a:t>  button!</a:t>
            </a:r>
            <a:endParaRPr lang="en-US" sz="4200" dirty="0">
              <a:solidFill>
                <a:srgbClr val="000000"/>
              </a:solidFill>
              <a:latin typeface="Cambria" pitchFamily="18" charset="0"/>
            </a:endParaRPr>
          </a:p>
        </p:txBody>
      </p:sp>
      <p:sp>
        <p:nvSpPr>
          <p:cNvPr id="12" name="Text Box 2"/>
          <p:cNvSpPr txBox="1">
            <a:spLocks noChangeArrowheads="1"/>
          </p:cNvSpPr>
          <p:nvPr>
            <p:custDataLst>
              <p:tags r:id="rId2"/>
            </p:custDataLst>
          </p:nvPr>
        </p:nvSpPr>
        <p:spPr bwMode="auto">
          <a:xfrm>
            <a:off x="364244" y="304800"/>
            <a:ext cx="4131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i="1" dirty="0" smtClean="0">
                <a:solidFill>
                  <a:srgbClr val="FFFFFF">
                    <a:lumMod val="50000"/>
                  </a:srgbClr>
                </a:solidFill>
                <a:latin typeface="Cambria" pitchFamily="18" charset="0"/>
              </a:rPr>
              <a:t>sword button?</a:t>
            </a:r>
            <a:endParaRPr lang="en-US" sz="4200" i="1" dirty="0">
              <a:solidFill>
                <a:srgbClr val="FFFFFF">
                  <a:lumMod val="50000"/>
                </a:srgbClr>
              </a:solidFill>
              <a:latin typeface="Cambria"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5963" y="3934928"/>
            <a:ext cx="4491837" cy="2664464"/>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r="27945"/>
          <a:stretch/>
        </p:blipFill>
        <p:spPr>
          <a:xfrm>
            <a:off x="304800" y="4191000"/>
            <a:ext cx="3856144" cy="2322408"/>
          </a:xfrm>
          <a:prstGeom prst="rect">
            <a:avLst/>
          </a:prstGeom>
        </p:spPr>
      </p:pic>
      <p:sp>
        <p:nvSpPr>
          <p:cNvPr id="5" name="Down Arrow 4"/>
          <p:cNvSpPr/>
          <p:nvPr/>
        </p:nvSpPr>
        <p:spPr bwMode="auto">
          <a:xfrm rot="10800000">
            <a:off x="8043284" y="4464101"/>
            <a:ext cx="381000" cy="457200"/>
          </a:xfrm>
          <a:prstGeom prst="downArrow">
            <a:avLst/>
          </a:prstGeom>
          <a:solidFill>
            <a:srgbClr val="FFC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ndParaRPr>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t="18572" r="43825"/>
          <a:stretch/>
        </p:blipFill>
        <p:spPr>
          <a:xfrm>
            <a:off x="4885081" y="1331495"/>
            <a:ext cx="3886394" cy="2133600"/>
          </a:xfrm>
          <a:prstGeom prst="rect">
            <a:avLst/>
          </a:prstGeom>
        </p:spPr>
      </p:pic>
      <p:sp>
        <p:nvSpPr>
          <p:cNvPr id="7" name="TextBox 6"/>
          <p:cNvSpPr txBox="1"/>
          <p:nvPr/>
        </p:nvSpPr>
        <p:spPr>
          <a:xfrm>
            <a:off x="757585" y="1331495"/>
            <a:ext cx="3738215" cy="1200329"/>
          </a:xfrm>
          <a:prstGeom prst="rect">
            <a:avLst/>
          </a:prstGeom>
          <a:solidFill>
            <a:srgbClr val="E5F1FF"/>
          </a:solidFill>
        </p:spPr>
        <p:txBody>
          <a:bodyPr wrap="square" rtlCol="0">
            <a:spAutoFit/>
          </a:bodyPr>
          <a:lstStyle/>
          <a:p>
            <a:pPr algn="ctr"/>
            <a:r>
              <a:rPr lang="en-US" dirty="0" smtClean="0">
                <a:solidFill>
                  <a:srgbClr val="000000"/>
                </a:solidFill>
                <a:latin typeface="Cambria" panose="02040503050406030204" pitchFamily="18" charset="0"/>
              </a:rPr>
              <a:t>creating a private post to Piazza because something is not working… ?</a:t>
            </a:r>
            <a:endParaRPr lang="en-US" dirty="0">
              <a:solidFill>
                <a:srgbClr val="000000"/>
              </a:solidFill>
              <a:latin typeface="Cambria" panose="02040503050406030204" pitchFamily="18" charset="0"/>
            </a:endParaRPr>
          </a:p>
        </p:txBody>
      </p:sp>
      <p:sp>
        <p:nvSpPr>
          <p:cNvPr id="8" name="Rounded Rectangle 7"/>
          <p:cNvSpPr/>
          <p:nvPr/>
        </p:nvSpPr>
        <p:spPr bwMode="auto">
          <a:xfrm>
            <a:off x="4724400" y="1219200"/>
            <a:ext cx="4047075" cy="2362200"/>
          </a:xfrm>
          <a:prstGeom prst="roundRect">
            <a:avLst/>
          </a:prstGeom>
          <a:noFill/>
          <a:ln w="19050" cap="flat" cmpd="sng" algn="ctr">
            <a:solidFill>
              <a:srgbClr val="0D1EF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ndParaRPr>
          </a:p>
        </p:txBody>
      </p:sp>
      <p:sp>
        <p:nvSpPr>
          <p:cNvPr id="11" name="TextBox 10"/>
          <p:cNvSpPr txBox="1"/>
          <p:nvPr/>
        </p:nvSpPr>
        <p:spPr>
          <a:xfrm>
            <a:off x="7623963" y="4973504"/>
            <a:ext cx="1405737" cy="584775"/>
          </a:xfrm>
          <a:prstGeom prst="rect">
            <a:avLst/>
          </a:prstGeom>
          <a:solidFill>
            <a:srgbClr val="FFC000"/>
          </a:solidFill>
        </p:spPr>
        <p:txBody>
          <a:bodyPr wrap="square" rtlCol="0">
            <a:spAutoFit/>
          </a:bodyPr>
          <a:lstStyle/>
          <a:p>
            <a:pPr algn="ctr"/>
            <a:r>
              <a:rPr lang="en-US" sz="1600" dirty="0" smtClean="0">
                <a:solidFill>
                  <a:srgbClr val="000000"/>
                </a:solidFill>
                <a:latin typeface="Cambria" panose="02040503050406030204" pitchFamily="18" charset="0"/>
              </a:rPr>
              <a:t>code button – </a:t>
            </a:r>
            <a:r>
              <a:rPr lang="en-US" sz="1600" b="1" i="1" dirty="0" smtClean="0">
                <a:solidFill>
                  <a:srgbClr val="000000"/>
                </a:solidFill>
                <a:latin typeface="Cambria" panose="02040503050406030204" pitchFamily="18" charset="0"/>
              </a:rPr>
              <a:t>then paste</a:t>
            </a:r>
            <a:endParaRPr lang="en-US" sz="1600" b="1" i="1" dirty="0">
              <a:solidFill>
                <a:srgbClr val="000000"/>
              </a:solidFill>
              <a:latin typeface="Cambria" panose="02040503050406030204" pitchFamily="18" charset="0"/>
            </a:endParaRPr>
          </a:p>
        </p:txBody>
      </p:sp>
      <p:sp>
        <p:nvSpPr>
          <p:cNvPr id="13" name="Rounded Rectangle 12"/>
          <p:cNvSpPr/>
          <p:nvPr/>
        </p:nvSpPr>
        <p:spPr bwMode="auto">
          <a:xfrm>
            <a:off x="76200" y="4038600"/>
            <a:ext cx="4381931" cy="2514601"/>
          </a:xfrm>
          <a:prstGeom prst="roundRect">
            <a:avLst/>
          </a:prstGeom>
          <a:noFill/>
          <a:ln w="19050" cap="flat" cmpd="sng" algn="ctr">
            <a:solidFill>
              <a:srgbClr val="CA77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ndParaRPr>
          </a:p>
        </p:txBody>
      </p:sp>
      <p:sp>
        <p:nvSpPr>
          <p:cNvPr id="9" name="Down Arrow 8"/>
          <p:cNvSpPr/>
          <p:nvPr/>
        </p:nvSpPr>
        <p:spPr bwMode="auto">
          <a:xfrm>
            <a:off x="5334000" y="3465095"/>
            <a:ext cx="526167" cy="725905"/>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ndParaRPr>
          </a:p>
        </p:txBody>
      </p:sp>
      <p:sp>
        <p:nvSpPr>
          <p:cNvPr id="15" name="Down Arrow 14"/>
          <p:cNvSpPr/>
          <p:nvPr/>
        </p:nvSpPr>
        <p:spPr bwMode="auto">
          <a:xfrm rot="5400000">
            <a:off x="4403165" y="5165164"/>
            <a:ext cx="526167" cy="725905"/>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ndParaRPr>
          </a:p>
        </p:txBody>
      </p:sp>
      <p:sp>
        <p:nvSpPr>
          <p:cNvPr id="16" name="TextBox 15"/>
          <p:cNvSpPr txBox="1"/>
          <p:nvPr/>
        </p:nvSpPr>
        <p:spPr>
          <a:xfrm>
            <a:off x="304800" y="3462267"/>
            <a:ext cx="2819400" cy="461665"/>
          </a:xfrm>
          <a:prstGeom prst="rect">
            <a:avLst/>
          </a:prstGeom>
          <a:solidFill>
            <a:srgbClr val="FFCC99"/>
          </a:solidFill>
        </p:spPr>
        <p:txBody>
          <a:bodyPr wrap="square" rtlCol="0">
            <a:spAutoFit/>
          </a:bodyPr>
          <a:lstStyle/>
          <a:p>
            <a:pPr algn="ctr"/>
            <a:r>
              <a:rPr lang="en-US" dirty="0" smtClean="0">
                <a:solidFill>
                  <a:srgbClr val="000000"/>
                </a:solidFill>
                <a:latin typeface="Cambria" panose="02040503050406030204" pitchFamily="18" charset="0"/>
              </a:rPr>
              <a:t>bugs, </a:t>
            </a:r>
            <a:r>
              <a:rPr lang="en-US" i="1" dirty="0" smtClean="0">
                <a:solidFill>
                  <a:srgbClr val="000000"/>
                </a:solidFill>
                <a:latin typeface="Cambria" panose="02040503050406030204" pitchFamily="18" charset="0"/>
              </a:rPr>
              <a:t>vanquished</a:t>
            </a:r>
            <a:r>
              <a:rPr lang="en-US" dirty="0" smtClean="0">
                <a:solidFill>
                  <a:srgbClr val="000000"/>
                </a:solidFill>
                <a:latin typeface="Cambria" panose="02040503050406030204" pitchFamily="18" charset="0"/>
              </a:rPr>
              <a:t>!</a:t>
            </a:r>
            <a:endParaRPr lang="en-US" dirty="0">
              <a:solidFill>
                <a:srgbClr val="000000"/>
              </a:solidFill>
              <a:latin typeface="Cambria" panose="02040503050406030204" pitchFamily="18" charset="0"/>
            </a:endParaRPr>
          </a:p>
        </p:txBody>
      </p:sp>
    </p:spTree>
    <p:extLst>
      <p:ext uri="{BB962C8B-B14F-4D97-AF65-F5344CB8AC3E}">
        <p14:creationId xmlns:p14="http://schemas.microsoft.com/office/powerpoint/2010/main" val="420670980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6"/>
          <p:cNvSpPr txBox="1">
            <a:spLocks noChangeArrowheads="1"/>
          </p:cNvSpPr>
          <p:nvPr>
            <p:custDataLst>
              <p:tags r:id="rId1"/>
            </p:custDataLst>
          </p:nvPr>
        </p:nvSpPr>
        <p:spPr bwMode="auto">
          <a:xfrm>
            <a:off x="304800" y="1908175"/>
            <a:ext cx="79629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smtClean="0">
                <a:solidFill>
                  <a:srgbClr val="0D1EFE"/>
                </a:solidFill>
                <a:latin typeface="Courier New" pitchFamily="1" charset="0"/>
              </a:rPr>
              <a:t>range</a:t>
            </a:r>
            <a:r>
              <a:rPr lang="en-US" b="1" dirty="0" smtClean="0">
                <a:latin typeface="Courier New" pitchFamily="1" charset="0"/>
              </a:rPr>
              <a:t>(</a:t>
            </a:r>
            <a:r>
              <a:rPr lang="en-US" b="1" dirty="0" err="1" smtClean="0">
                <a:latin typeface="Courier New" pitchFamily="1" charset="0"/>
              </a:rPr>
              <a:t>low,hi</a:t>
            </a:r>
            <a:r>
              <a:rPr lang="en-US" b="1" dirty="0" smtClean="0">
                <a:latin typeface="Courier New" pitchFamily="1" charset="0"/>
              </a:rPr>
              <a:t> ):</a:t>
            </a:r>
            <a:endParaRPr lang="en-US" b="1" dirty="0">
              <a:latin typeface="Courier New" pitchFamily="1" charset="0"/>
            </a:endParaRPr>
          </a:p>
          <a:p>
            <a:pPr>
              <a:spcBef>
                <a:spcPct val="50000"/>
              </a:spcBef>
            </a:pPr>
            <a:r>
              <a:rPr lang="en-US" b="1" dirty="0">
                <a:solidFill>
                  <a:srgbClr val="B410CE"/>
                </a:solidFill>
                <a:latin typeface="Courier New" pitchFamily="1" charset="0"/>
              </a:rPr>
              <a:t>    </a:t>
            </a:r>
            <a:r>
              <a:rPr lang="en-US" b="1" dirty="0">
                <a:solidFill>
                  <a:srgbClr val="0A8E12"/>
                </a:solidFill>
                <a:latin typeface="Courier New" pitchFamily="1" charset="0"/>
              </a:rPr>
              <a:t>""" input:  </a:t>
            </a:r>
            <a:r>
              <a:rPr lang="en-US" b="1" dirty="0" err="1" smtClean="0">
                <a:solidFill>
                  <a:srgbClr val="0A8E12"/>
                </a:solidFill>
                <a:latin typeface="Courier New" pitchFamily="1" charset="0"/>
              </a:rPr>
              <a:t>ints</a:t>
            </a:r>
            <a:r>
              <a:rPr lang="en-US" b="1" dirty="0" smtClean="0">
                <a:solidFill>
                  <a:srgbClr val="0A8E12"/>
                </a:solidFill>
                <a:latin typeface="Courier New" pitchFamily="1" charset="0"/>
              </a:rPr>
              <a:t> </a:t>
            </a:r>
            <a:r>
              <a:rPr lang="en-US" b="1" dirty="0">
                <a:solidFill>
                  <a:srgbClr val="0A8E12"/>
                </a:solidFill>
                <a:latin typeface="Courier New" pitchFamily="1" charset="0"/>
              </a:rPr>
              <a:t>low and hi</a:t>
            </a:r>
          </a:p>
          <a:p>
            <a:pPr>
              <a:spcBef>
                <a:spcPct val="50000"/>
              </a:spcBef>
            </a:pPr>
            <a:r>
              <a:rPr lang="en-US" b="1" dirty="0">
                <a:solidFill>
                  <a:srgbClr val="0A8E12"/>
                </a:solidFill>
                <a:latin typeface="Courier New" pitchFamily="1" charset="0"/>
              </a:rPr>
              <a:t>        output: </a:t>
            </a:r>
            <a:r>
              <a:rPr lang="en-US" b="1" dirty="0" err="1">
                <a:solidFill>
                  <a:srgbClr val="0A8E12"/>
                </a:solidFill>
                <a:latin typeface="Courier New" pitchFamily="1" charset="0"/>
              </a:rPr>
              <a:t>int</a:t>
            </a:r>
            <a:r>
              <a:rPr lang="en-US" b="1" dirty="0">
                <a:solidFill>
                  <a:srgbClr val="0A8E12"/>
                </a:solidFill>
                <a:latin typeface="Courier New" pitchFamily="1" charset="0"/>
              </a:rPr>
              <a:t> list from low </a:t>
            </a:r>
            <a:r>
              <a:rPr lang="en-US" b="1" dirty="0" smtClean="0">
                <a:solidFill>
                  <a:srgbClr val="0A8E12"/>
                </a:solidFill>
                <a:latin typeface="Courier New" pitchFamily="1" charset="0"/>
              </a:rPr>
              <a:t>to </a:t>
            </a:r>
            <a:r>
              <a:rPr lang="en-US" b="1" dirty="0">
                <a:solidFill>
                  <a:srgbClr val="0A8E12"/>
                </a:solidFill>
                <a:latin typeface="Courier New" pitchFamily="1" charset="0"/>
              </a:rPr>
              <a:t>hi</a:t>
            </a:r>
          </a:p>
          <a:p>
            <a:pPr>
              <a:spcBef>
                <a:spcPct val="50000"/>
              </a:spcBef>
            </a:pPr>
            <a:r>
              <a:rPr lang="en-US" b="1" dirty="0">
                <a:solidFill>
                  <a:srgbClr val="0A8E12"/>
                </a:solidFill>
                <a:latin typeface="Courier New" pitchFamily="1" charset="0"/>
              </a:rPr>
              <a:t>    """</a:t>
            </a:r>
            <a:endParaRPr lang="en-US" b="1" dirty="0">
              <a:latin typeface="Courier New" pitchFamily="1" charset="0"/>
            </a:endParaRPr>
          </a:p>
          <a:p>
            <a:pPr>
              <a:spcBef>
                <a:spcPct val="50000"/>
              </a:spcBef>
            </a:pPr>
            <a:r>
              <a:rPr lang="en-US" b="1" dirty="0">
                <a:latin typeface="Courier New" pitchFamily="1" charset="0"/>
              </a:rPr>
              <a:t>    </a:t>
            </a:r>
            <a:r>
              <a:rPr lang="en-US" b="1" dirty="0">
                <a:solidFill>
                  <a:srgbClr val="DA740E"/>
                </a:solidFill>
                <a:latin typeface="Courier New" pitchFamily="1" charset="0"/>
              </a:rPr>
              <a:t>if</a:t>
            </a:r>
            <a:r>
              <a:rPr lang="en-US" b="1" dirty="0">
                <a:solidFill>
                  <a:schemeClr val="hlink"/>
                </a:solidFill>
                <a:latin typeface="Courier New" pitchFamily="1" charset="0"/>
              </a:rPr>
              <a:t> </a:t>
            </a:r>
            <a:r>
              <a:rPr lang="en-US" b="1" dirty="0">
                <a:latin typeface="Courier New" pitchFamily="1" charset="0"/>
              </a:rPr>
              <a:t>low &gt;= hi:</a:t>
            </a:r>
          </a:p>
          <a:p>
            <a:pPr>
              <a:spcBef>
                <a:spcPct val="50000"/>
              </a:spcBef>
            </a:pPr>
            <a:r>
              <a:rPr lang="en-US" b="1" dirty="0">
                <a:latin typeface="Courier New" pitchFamily="1" charset="0"/>
              </a:rPr>
              <a:t>        </a:t>
            </a:r>
            <a:r>
              <a:rPr lang="en-US" b="1" dirty="0">
                <a:solidFill>
                  <a:srgbClr val="7030A0"/>
                </a:solidFill>
                <a:latin typeface="Courier New" pitchFamily="1" charset="0"/>
              </a:rPr>
              <a:t>return </a:t>
            </a:r>
            <a:r>
              <a:rPr lang="en-US" b="1" dirty="0">
                <a:latin typeface="Courier New" pitchFamily="1" charset="0"/>
              </a:rPr>
              <a:t>[]</a:t>
            </a:r>
          </a:p>
          <a:p>
            <a:pPr>
              <a:spcBef>
                <a:spcPct val="50000"/>
              </a:spcBef>
            </a:pPr>
            <a:r>
              <a:rPr lang="en-US" b="1" dirty="0">
                <a:latin typeface="Courier New" pitchFamily="1" charset="0"/>
              </a:rPr>
              <a:t>    </a:t>
            </a:r>
            <a:r>
              <a:rPr lang="en-US" b="1" dirty="0">
                <a:solidFill>
                  <a:srgbClr val="DA740E"/>
                </a:solidFill>
                <a:latin typeface="Courier New" pitchFamily="1" charset="0"/>
              </a:rPr>
              <a:t>else</a:t>
            </a:r>
            <a:r>
              <a:rPr lang="en-US" b="1" dirty="0">
                <a:latin typeface="Courier New" pitchFamily="1" charset="0"/>
              </a:rPr>
              <a:t>:</a:t>
            </a:r>
          </a:p>
          <a:p>
            <a:pPr>
              <a:spcBef>
                <a:spcPct val="50000"/>
              </a:spcBef>
            </a:pPr>
            <a:r>
              <a:rPr lang="en-US" b="1" dirty="0">
                <a:latin typeface="Courier New" pitchFamily="1" charset="0"/>
              </a:rPr>
              <a:t>        </a:t>
            </a:r>
            <a:r>
              <a:rPr lang="en-US" b="1" dirty="0">
                <a:solidFill>
                  <a:srgbClr val="7030A0"/>
                </a:solidFill>
                <a:latin typeface="Courier New" pitchFamily="1" charset="0"/>
              </a:rPr>
              <a:t>return</a:t>
            </a:r>
          </a:p>
        </p:txBody>
      </p:sp>
      <p:pic>
        <p:nvPicPr>
          <p:cNvPr id="20484" name="Picture 7"/>
          <p:cNvPicPr>
            <a:picLocks noChangeAspect="1" noChangeArrowheads="1"/>
          </p:cNvPicPr>
          <p:nvPr>
            <p:custDataLst>
              <p:tags r:id="rId2"/>
            </p:custDataLst>
          </p:nvPr>
        </p:nvPicPr>
        <p:blipFill>
          <a:blip r:embed="rId21">
            <a:extLst>
              <a:ext uri="{28A0092B-C50C-407E-A947-70E740481C1C}">
                <a14:useLocalDpi xmlns:a14="http://schemas.microsoft.com/office/drawing/2010/main" val="0"/>
              </a:ext>
            </a:extLst>
          </a:blip>
          <a:srcRect/>
          <a:stretch>
            <a:fillRect/>
          </a:stretch>
        </p:blipFill>
        <p:spPr bwMode="auto">
          <a:xfrm>
            <a:off x="7656513" y="152400"/>
            <a:ext cx="12223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0485" name="Text Box 8"/>
          <p:cNvSpPr txBox="1">
            <a:spLocks noChangeArrowheads="1"/>
          </p:cNvSpPr>
          <p:nvPr>
            <p:custDataLst>
              <p:tags r:id="rId3"/>
            </p:custDataLst>
          </p:nvPr>
        </p:nvSpPr>
        <p:spPr bwMode="auto">
          <a:xfrm>
            <a:off x="7543800" y="1600200"/>
            <a:ext cx="1447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00" dirty="0">
                <a:solidFill>
                  <a:srgbClr val="067B0E"/>
                </a:solidFill>
                <a:latin typeface="Cambria" pitchFamily="18" charset="0"/>
              </a:rPr>
              <a:t>what's </a:t>
            </a:r>
            <a:r>
              <a:rPr lang="en-US" sz="1000" dirty="0" err="1">
                <a:solidFill>
                  <a:srgbClr val="067B0E"/>
                </a:solidFill>
                <a:latin typeface="Cambria" pitchFamily="18" charset="0"/>
              </a:rPr>
              <a:t>cookin</a:t>
            </a:r>
            <a:r>
              <a:rPr lang="en-US" sz="1000" dirty="0">
                <a:solidFill>
                  <a:srgbClr val="067B0E"/>
                </a:solidFill>
                <a:latin typeface="Cambria" pitchFamily="18" charset="0"/>
              </a:rPr>
              <a:t>' here?</a:t>
            </a:r>
          </a:p>
        </p:txBody>
      </p:sp>
      <p:sp>
        <p:nvSpPr>
          <p:cNvPr id="20486" name="Text Box 9"/>
          <p:cNvSpPr txBox="1">
            <a:spLocks noChangeArrowheads="1"/>
          </p:cNvSpPr>
          <p:nvPr>
            <p:custDataLst>
              <p:tags r:id="rId4"/>
            </p:custDataLst>
          </p:nvPr>
        </p:nvSpPr>
        <p:spPr bwMode="auto">
          <a:xfrm>
            <a:off x="7710654" y="3090029"/>
            <a:ext cx="1296988" cy="307975"/>
          </a:xfrm>
          <a:prstGeom prst="rect">
            <a:avLst/>
          </a:prstGeom>
          <a:solidFill>
            <a:srgbClr val="CCFFCC"/>
          </a:solidFill>
          <a:ln w="19050">
            <a:noFill/>
            <a:miter lim="800000"/>
            <a:headEnd/>
            <a:tailEnd/>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dirty="0">
                <a:solidFill>
                  <a:srgbClr val="0A8E12"/>
                </a:solidFill>
                <a:latin typeface="Cambria" pitchFamily="18" charset="0"/>
              </a:rPr>
              <a:t>excluding  </a:t>
            </a:r>
            <a:r>
              <a:rPr lang="en-US" sz="1400" b="1" dirty="0">
                <a:solidFill>
                  <a:srgbClr val="0A8E12"/>
                </a:solidFill>
                <a:latin typeface="Cambria" pitchFamily="18" charset="0"/>
              </a:rPr>
              <a:t>hi</a:t>
            </a:r>
            <a:endParaRPr lang="en-US" sz="1400" dirty="0">
              <a:solidFill>
                <a:srgbClr val="0A8E12"/>
              </a:solidFill>
              <a:latin typeface="Cambria" pitchFamily="18" charset="0"/>
            </a:endParaRPr>
          </a:p>
        </p:txBody>
      </p:sp>
      <p:grpSp>
        <p:nvGrpSpPr>
          <p:cNvPr id="20487" name="Group 42"/>
          <p:cNvGrpSpPr>
            <a:grpSpLocks/>
          </p:cNvGrpSpPr>
          <p:nvPr>
            <p:custDataLst>
              <p:tags r:id="rId5"/>
            </p:custDataLst>
          </p:nvPr>
        </p:nvGrpSpPr>
        <p:grpSpPr bwMode="auto">
          <a:xfrm>
            <a:off x="8534400" y="1905000"/>
            <a:ext cx="381000" cy="457200"/>
            <a:chOff x="2928" y="1051"/>
            <a:chExt cx="840" cy="957"/>
          </a:xfrm>
        </p:grpSpPr>
        <p:sp>
          <p:nvSpPr>
            <p:cNvPr id="20489" name="Freeform 43"/>
            <p:cNvSpPr>
              <a:spLocks/>
            </p:cNvSpPr>
            <p:nvPr>
              <p:custDataLst>
                <p:tags r:id="rId7"/>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490" name="Oval 44"/>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0491" name="Oval 45"/>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2" name="Oval 46"/>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3" name="Oval 47"/>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4" name="Oval 48"/>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5" name="Oval 49"/>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6" name="Oval 50"/>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7" name="AutoShape 51"/>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0498" name="Freeform 52"/>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499" name="Freeform 53"/>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500" name="Freeform 54"/>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501" name="Freeform 55"/>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cxnSp>
        <p:nvCxnSpPr>
          <p:cNvPr id="4" name="Straight Arrow Connector 3"/>
          <p:cNvCxnSpPr/>
          <p:nvPr/>
        </p:nvCxnSpPr>
        <p:spPr bwMode="auto">
          <a:xfrm flipH="1">
            <a:off x="3429000" y="1721277"/>
            <a:ext cx="342900" cy="186898"/>
          </a:xfrm>
          <a:prstGeom prst="straightConnector1">
            <a:avLst/>
          </a:prstGeom>
          <a:noFill/>
          <a:ln w="19050" cap="flat" cmpd="sng" algn="ctr">
            <a:solidFill>
              <a:srgbClr val="C00000"/>
            </a:solidFill>
            <a:prstDash val="solid"/>
            <a:round/>
            <a:headEnd type="none" w="med" len="med"/>
            <a:tailEnd type="arrow"/>
          </a:ln>
          <a:effectLst/>
        </p:spPr>
      </p:cxnSp>
      <p:sp>
        <p:nvSpPr>
          <p:cNvPr id="25" name="Text Box 2"/>
          <p:cNvSpPr txBox="1">
            <a:spLocks noChangeArrowheads="1"/>
          </p:cNvSpPr>
          <p:nvPr>
            <p:custDataLst>
              <p:tags r:id="rId6"/>
            </p:custDataLst>
          </p:nvPr>
        </p:nvSpPr>
        <p:spPr bwMode="auto">
          <a:xfrm>
            <a:off x="762000" y="2587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solidFill>
                  <a:schemeClr val="bg1">
                    <a:lumMod val="50000"/>
                  </a:schemeClr>
                </a:solidFill>
                <a:latin typeface="Cambria" pitchFamily="18" charset="0"/>
              </a:rPr>
              <a:t>sum</a:t>
            </a:r>
            <a:r>
              <a:rPr lang="en-US" sz="4200" b="1" dirty="0">
                <a:latin typeface="Cambria" pitchFamily="18" charset="0"/>
              </a:rPr>
              <a:t>      </a:t>
            </a:r>
            <a:r>
              <a:rPr lang="en-US" sz="4200" b="1" dirty="0" smtClean="0">
                <a:latin typeface="Cambria" pitchFamily="18" charset="0"/>
              </a:rPr>
              <a:t>       </a:t>
            </a:r>
            <a:r>
              <a:rPr lang="en-US" sz="4200" b="1" dirty="0">
                <a:latin typeface="Cambria" pitchFamily="18" charset="0"/>
              </a:rPr>
              <a:t>range</a:t>
            </a:r>
            <a:endParaRPr lang="en-US" sz="4200" dirty="0">
              <a:latin typeface="Cambria" pitchFamily="18" charset="0"/>
            </a:endParaRPr>
          </a:p>
        </p:txBody>
      </p:sp>
      <p:sp>
        <p:nvSpPr>
          <p:cNvPr id="6" name="Rectangle 5"/>
          <p:cNvSpPr/>
          <p:nvPr/>
        </p:nvSpPr>
        <p:spPr>
          <a:xfrm>
            <a:off x="3783698" y="1353861"/>
            <a:ext cx="736164" cy="369332"/>
          </a:xfrm>
          <a:prstGeom prst="rect">
            <a:avLst/>
          </a:prstGeom>
          <a:solidFill>
            <a:srgbClr val="FFE5F4"/>
          </a:solidFill>
          <a:ln>
            <a:solidFill>
              <a:srgbClr val="C00000"/>
            </a:solidFill>
          </a:ln>
        </p:spPr>
        <p:txBody>
          <a:bodyPr wrap="none">
            <a:spAutoFit/>
          </a:bodyPr>
          <a:lstStyle/>
          <a:p>
            <a:r>
              <a:rPr lang="en-US" sz="1800" b="1" dirty="0" smtClean="0">
                <a:solidFill>
                  <a:srgbClr val="C00000"/>
                </a:solidFill>
                <a:latin typeface="Cambria" pitchFamily="18" charset="0"/>
              </a:rPr>
              <a:t>step?</a:t>
            </a:r>
            <a:endParaRPr lang="en-US" sz="1800" dirty="0">
              <a:solidFill>
                <a:srgbClr val="C00000"/>
              </a:solidFill>
            </a:endParaRPr>
          </a:p>
        </p:txBody>
      </p:sp>
      <mc:AlternateContent xmlns:mc="http://schemas.openxmlformats.org/markup-compatibility/2006" xmlns:p14="http://schemas.microsoft.com/office/powerpoint/2010/main">
        <mc:Choice Requires="p14">
          <p:contentPart p14:bwMode="auto" r:id="rId22">
            <p14:nvContentPartPr>
              <p14:cNvPr id="2" name="Ink 1"/>
              <p14:cNvContentPartPr/>
              <p14:nvPr/>
            </p14:nvContentPartPr>
            <p14:xfrm>
              <a:off x="2295720" y="895320"/>
              <a:ext cx="6648840" cy="5286600"/>
            </p14:xfrm>
          </p:contentPart>
        </mc:Choice>
        <mc:Fallback xmlns="">
          <p:pic>
            <p:nvPicPr>
              <p:cNvPr id="2" name="Ink 1"/>
              <p:cNvPicPr/>
              <p:nvPr/>
            </p:nvPicPr>
            <p:blipFill>
              <a:blip r:embed="rId23"/>
              <a:stretch>
                <a:fillRect/>
              </a:stretch>
            </p:blipFill>
            <p:spPr>
              <a:xfrm>
                <a:off x="2286360" y="885960"/>
                <a:ext cx="6667560" cy="5305320"/>
              </a:xfrm>
              <a:prstGeom prst="rect">
                <a:avLst/>
              </a:prstGeom>
            </p:spPr>
          </p:pic>
        </mc:Fallback>
      </mc:AlternateContent>
    </p:spTree>
    <p:extLst>
      <p:ext uri="{BB962C8B-B14F-4D97-AF65-F5344CB8AC3E}">
        <p14:creationId xmlns:p14="http://schemas.microsoft.com/office/powerpoint/2010/main" val="401602807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bwMode="auto">
          <a:xfrm>
            <a:off x="296776" y="2386280"/>
            <a:ext cx="1295400" cy="671673"/>
          </a:xfrm>
          <a:prstGeom prst="roundRect">
            <a:avLst/>
          </a:prstGeom>
          <a:solidFill>
            <a:srgbClr val="FFE5F4"/>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 name="Text Box 6"/>
          <p:cNvSpPr txBox="1">
            <a:spLocks noChangeArrowheads="1"/>
          </p:cNvSpPr>
          <p:nvPr>
            <p:custDataLst>
              <p:tags r:id="rId1"/>
            </p:custDataLst>
          </p:nvPr>
        </p:nvSpPr>
        <p:spPr bwMode="auto">
          <a:xfrm>
            <a:off x="393032" y="1724561"/>
            <a:ext cx="548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50000"/>
                  </a:schemeClr>
                </a:solidFill>
                <a:latin typeface="Courier New" pitchFamily="1" charset="0"/>
              </a:rPr>
              <a:t>&gt;&gt;&gt;</a:t>
            </a:r>
            <a:r>
              <a:rPr lang="en-US" sz="3200" b="1" dirty="0">
                <a:latin typeface="Courier New" pitchFamily="1" charset="0"/>
              </a:rPr>
              <a:t> sum(range(1,101</a:t>
            </a:r>
            <a:r>
              <a:rPr lang="en-US" sz="3200" b="1" dirty="0" smtClean="0">
                <a:latin typeface="Courier New" pitchFamily="1" charset="0"/>
              </a:rPr>
              <a:t>))</a:t>
            </a:r>
          </a:p>
          <a:p>
            <a:pPr>
              <a:spcBef>
                <a:spcPct val="50000"/>
              </a:spcBef>
            </a:pPr>
            <a:r>
              <a:rPr lang="en-US" sz="3200" b="1" dirty="0" smtClean="0">
                <a:solidFill>
                  <a:srgbClr val="C00000"/>
                </a:solidFill>
                <a:latin typeface="Courier New" pitchFamily="1" charset="0"/>
              </a:rPr>
              <a:t> ?</a:t>
            </a:r>
            <a:endParaRPr lang="en-US" sz="3200" b="1" dirty="0">
              <a:solidFill>
                <a:srgbClr val="C00000"/>
              </a:solidFill>
              <a:latin typeface="Courier New" pitchFamily="1" charset="0"/>
            </a:endParaRPr>
          </a:p>
        </p:txBody>
      </p:sp>
      <p:sp>
        <p:nvSpPr>
          <p:cNvPr id="22530" name="Text Box 2"/>
          <p:cNvSpPr txBox="1">
            <a:spLocks noChangeArrowheads="1"/>
          </p:cNvSpPr>
          <p:nvPr>
            <p:custDataLst>
              <p:tags r:id="rId2"/>
            </p:custDataLst>
          </p:nvPr>
        </p:nvSpPr>
        <p:spPr bwMode="auto">
          <a:xfrm>
            <a:off x="381000" y="258763"/>
            <a:ext cx="6248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latin typeface="Courier New" pitchFamily="1" charset="0"/>
              </a:rPr>
              <a:t>sum </a:t>
            </a:r>
            <a:r>
              <a:rPr lang="en-US" sz="4200" i="1" dirty="0">
                <a:latin typeface="Cambria" panose="02040503050406030204" pitchFamily="18" charset="0"/>
              </a:rPr>
              <a:t>and</a:t>
            </a:r>
            <a:r>
              <a:rPr lang="en-US" sz="4200" b="1" dirty="0">
                <a:latin typeface="Courier New" pitchFamily="1" charset="0"/>
              </a:rPr>
              <a:t> range</a:t>
            </a:r>
            <a:endParaRPr lang="en-US" sz="4200" dirty="0"/>
          </a:p>
        </p:txBody>
      </p:sp>
      <p:pic>
        <p:nvPicPr>
          <p:cNvPr id="22532" name="Picture 13" descr="195px-Carl_Friedrich_Gauss">
            <a:hlinkClick r:id=""/>
          </p:cNvPr>
          <p:cNvPicPr>
            <a:picLocks noChangeAspect="1" noChangeArrowheads="1"/>
          </p:cNvPicPr>
          <p:nvPr>
            <p:custDataLst>
              <p:tags r:id="rId3"/>
            </p:custDataLst>
          </p:nvPr>
        </p:nvPicPr>
        <p:blipFill>
          <a:blip r:embed="rId20">
            <a:extLst>
              <a:ext uri="{28A0092B-C50C-407E-A947-70E740481C1C}">
                <a14:useLocalDpi xmlns:a14="http://schemas.microsoft.com/office/drawing/2010/main" val="0"/>
              </a:ext>
            </a:extLst>
          </a:blip>
          <a:srcRect/>
          <a:stretch>
            <a:fillRect/>
          </a:stretch>
        </p:blipFill>
        <p:spPr bwMode="auto">
          <a:xfrm>
            <a:off x="6934200" y="152400"/>
            <a:ext cx="18573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3" name="Group 14"/>
          <p:cNvGrpSpPr>
            <a:grpSpLocks/>
          </p:cNvGrpSpPr>
          <p:nvPr>
            <p:custDataLst>
              <p:tags r:id="rId4"/>
            </p:custDataLst>
          </p:nvPr>
        </p:nvGrpSpPr>
        <p:grpSpPr bwMode="auto">
          <a:xfrm>
            <a:off x="8431542" y="2833756"/>
            <a:ext cx="457200" cy="533400"/>
            <a:chOff x="2928" y="1051"/>
            <a:chExt cx="840" cy="957"/>
          </a:xfrm>
        </p:grpSpPr>
        <p:sp>
          <p:nvSpPr>
            <p:cNvPr id="22539" name="Freeform 15"/>
            <p:cNvSpPr>
              <a:spLocks/>
            </p:cNvSpPr>
            <p:nvPr>
              <p:custDataLst>
                <p:tags r:id="rId6"/>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2540" name="Oval 16"/>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2541" name="Oval 17"/>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2" name="Oval 18"/>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3" name="Oval 19"/>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4" name="Oval 20"/>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5" name="Oval 21"/>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6" name="Oval 22"/>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7" name="AutoShape 23"/>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2548" name="Freeform 24"/>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2549" name="Freeform 25"/>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2550" name="Freeform 26"/>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2551" name="Freeform 27"/>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2534" name="Text Box 28"/>
          <p:cNvSpPr txBox="1">
            <a:spLocks noChangeArrowheads="1"/>
          </p:cNvSpPr>
          <p:nvPr>
            <p:custDataLst>
              <p:tags r:id="rId5"/>
            </p:custDataLst>
          </p:nvPr>
        </p:nvSpPr>
        <p:spPr bwMode="auto">
          <a:xfrm>
            <a:off x="6907543" y="2592456"/>
            <a:ext cx="1828800"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dirty="0" smtClean="0">
                <a:solidFill>
                  <a:srgbClr val="0A8E12"/>
                </a:solidFill>
                <a:latin typeface="Cambria" pitchFamily="18" charset="0"/>
              </a:rPr>
              <a:t>I'd bet you have a 50/50 chance on this one…</a:t>
            </a:r>
          </a:p>
          <a:p>
            <a:pPr>
              <a:spcBef>
                <a:spcPct val="50000"/>
              </a:spcBef>
            </a:pPr>
            <a:r>
              <a:rPr lang="en-US" sz="700" dirty="0" smtClean="0">
                <a:solidFill>
                  <a:srgbClr val="0A8E12"/>
                </a:solidFill>
                <a:latin typeface="Cambria" pitchFamily="18" charset="0"/>
              </a:rPr>
              <a:t>- Ben. L '14</a:t>
            </a:r>
            <a:endParaRPr lang="en-US" sz="700" dirty="0">
              <a:solidFill>
                <a:srgbClr val="0A8E12"/>
              </a:solidFill>
              <a:latin typeface="Cambria" pitchFamily="18" charset="0"/>
            </a:endParaRPr>
          </a:p>
        </p:txBody>
      </p:sp>
      <p:sp>
        <p:nvSpPr>
          <p:cNvPr id="22538" name="Rectangle 61"/>
          <p:cNvSpPr>
            <a:spLocks noChangeArrowheads="1"/>
          </p:cNvSpPr>
          <p:nvPr/>
        </p:nvSpPr>
        <p:spPr bwMode="auto">
          <a:xfrm>
            <a:off x="6958264" y="188516"/>
            <a:ext cx="563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spcBef>
                <a:spcPct val="50000"/>
              </a:spcBef>
            </a:pPr>
            <a:r>
              <a:rPr lang="en-US" sz="1200" b="1" dirty="0">
                <a:solidFill>
                  <a:schemeClr val="bg1"/>
                </a:solidFill>
                <a:latin typeface="Comic Sans MS" pitchFamily="1" charset="0"/>
              </a:rPr>
              <a:t>1784</a:t>
            </a:r>
          </a:p>
        </p:txBody>
      </p:sp>
      <mc:AlternateContent xmlns:mc="http://schemas.openxmlformats.org/markup-compatibility/2006" xmlns:p14="http://schemas.microsoft.com/office/powerpoint/2010/main">
        <mc:Choice Requires="p14">
          <p:contentPart p14:bwMode="auto" r:id="rId21">
            <p14:nvContentPartPr>
              <p14:cNvPr id="2" name="Ink 1"/>
              <p14:cNvContentPartPr/>
              <p14:nvPr/>
            </p14:nvContentPartPr>
            <p14:xfrm>
              <a:off x="723960" y="3276720"/>
              <a:ext cx="7744320" cy="3152880"/>
            </p14:xfrm>
          </p:contentPart>
        </mc:Choice>
        <mc:Fallback xmlns="">
          <p:pic>
            <p:nvPicPr>
              <p:cNvPr id="2" name="Ink 1"/>
              <p:cNvPicPr/>
              <p:nvPr/>
            </p:nvPicPr>
            <p:blipFill>
              <a:blip r:embed="rId22"/>
              <a:stretch>
                <a:fillRect/>
              </a:stretch>
            </p:blipFill>
            <p:spPr>
              <a:xfrm>
                <a:off x="714600" y="3267360"/>
                <a:ext cx="7763040" cy="3171600"/>
              </a:xfrm>
              <a:prstGeom prst="rect">
                <a:avLst/>
              </a:prstGeom>
            </p:spPr>
          </p:pic>
        </mc:Fallback>
      </mc:AlternateContent>
    </p:spTree>
    <p:extLst>
      <p:ext uri="{BB962C8B-B14F-4D97-AF65-F5344CB8AC3E}">
        <p14:creationId xmlns:p14="http://schemas.microsoft.com/office/powerpoint/2010/main" val="10964597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bwMode="auto">
          <a:xfrm>
            <a:off x="381000" y="2142792"/>
            <a:ext cx="5105400" cy="596153"/>
          </a:xfrm>
          <a:prstGeom prst="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 name="Rectangle 3"/>
          <p:cNvSpPr/>
          <p:nvPr/>
        </p:nvSpPr>
        <p:spPr bwMode="auto">
          <a:xfrm>
            <a:off x="381000" y="4128247"/>
            <a:ext cx="5105400" cy="596153"/>
          </a:xfrm>
          <a:prstGeom prst="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 name="Rounded Rectangle 1"/>
          <p:cNvSpPr/>
          <p:nvPr/>
        </p:nvSpPr>
        <p:spPr bwMode="auto">
          <a:xfrm>
            <a:off x="1174377" y="1277471"/>
            <a:ext cx="7588623" cy="784648"/>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6626" name="Text Box 2"/>
          <p:cNvSpPr txBox="1">
            <a:spLocks noChangeArrowheads="1"/>
          </p:cNvSpPr>
          <p:nvPr>
            <p:custDataLst>
              <p:tags r:id="rId1"/>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a:latin typeface="Cambria" pitchFamily="18" charset="0"/>
              </a:rPr>
              <a:t>List Comprehensions</a:t>
            </a:r>
          </a:p>
        </p:txBody>
      </p:sp>
      <p:sp>
        <p:nvSpPr>
          <p:cNvPr id="26628" name="Text Box 10"/>
          <p:cNvSpPr txBox="1">
            <a:spLocks noChangeArrowheads="1"/>
          </p:cNvSpPr>
          <p:nvPr>
            <p:custDataLst>
              <p:tags r:id="rId2"/>
            </p:custDataLst>
          </p:nvPr>
        </p:nvSpPr>
        <p:spPr bwMode="auto">
          <a:xfrm>
            <a:off x="381000" y="1444209"/>
            <a:ext cx="853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 </a:t>
            </a:r>
            <a:r>
              <a:rPr lang="en-US" b="1" dirty="0" smtClean="0">
                <a:latin typeface="Courier New" pitchFamily="1" charset="0"/>
              </a:rPr>
              <a:t>10*x </a:t>
            </a:r>
            <a:r>
              <a:rPr lang="en-US" b="1" dirty="0">
                <a:solidFill>
                  <a:srgbClr val="DA740E"/>
                </a:solidFill>
                <a:latin typeface="Courier New" pitchFamily="1" charset="0"/>
              </a:rPr>
              <a:t>for</a:t>
            </a:r>
            <a:r>
              <a:rPr lang="en-US" b="1" dirty="0">
                <a:latin typeface="Courier New" pitchFamily="1" charset="0"/>
              </a:rPr>
              <a:t> x </a:t>
            </a:r>
            <a:r>
              <a:rPr lang="en-US" b="1" dirty="0">
                <a:solidFill>
                  <a:srgbClr val="CA770E"/>
                </a:solidFill>
                <a:latin typeface="Courier New" pitchFamily="1" charset="0"/>
              </a:rPr>
              <a:t>in</a:t>
            </a:r>
            <a:r>
              <a:rPr lang="en-US" b="1" dirty="0">
                <a:latin typeface="Courier New" pitchFamily="1" charset="0"/>
              </a:rPr>
              <a:t> [0,1,2,3,4,5] </a:t>
            </a:r>
            <a:r>
              <a:rPr lang="en-US" b="1" dirty="0" smtClean="0">
                <a:solidFill>
                  <a:srgbClr val="DA740E"/>
                </a:solidFill>
                <a:latin typeface="Courier New" pitchFamily="1" charset="0"/>
              </a:rPr>
              <a:t>if</a:t>
            </a:r>
            <a:r>
              <a:rPr lang="en-US" b="1" dirty="0" smtClean="0">
                <a:latin typeface="Courier New" pitchFamily="1" charset="0"/>
              </a:rPr>
              <a:t> x%2==0]</a:t>
            </a:r>
            <a:endParaRPr lang="en-US" b="1" dirty="0">
              <a:latin typeface="Courier New" pitchFamily="1" charset="0"/>
            </a:endParaRPr>
          </a:p>
        </p:txBody>
      </p:sp>
      <p:sp>
        <p:nvSpPr>
          <p:cNvPr id="23" name="Text Box 18"/>
          <p:cNvSpPr txBox="1">
            <a:spLocks noChangeArrowheads="1"/>
          </p:cNvSpPr>
          <p:nvPr/>
        </p:nvSpPr>
        <p:spPr bwMode="auto">
          <a:xfrm>
            <a:off x="4191000" y="2288469"/>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latin typeface="Calibri" panose="020F0502020204030204" pitchFamily="34" charset="0"/>
              </a:rPr>
              <a:t>result</a:t>
            </a:r>
            <a:endParaRPr lang="en-US" sz="1400" b="1" dirty="0">
              <a:latin typeface="Calibri" panose="020F0502020204030204" pitchFamily="34" charset="0"/>
            </a:endParaRPr>
          </a:p>
        </p:txBody>
      </p:sp>
      <p:sp>
        <p:nvSpPr>
          <p:cNvPr id="24" name="Rounded Rectangle 23"/>
          <p:cNvSpPr/>
          <p:nvPr/>
        </p:nvSpPr>
        <p:spPr bwMode="auto">
          <a:xfrm>
            <a:off x="1174377" y="3240742"/>
            <a:ext cx="5925669" cy="797876"/>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 name="Text Box 10"/>
          <p:cNvSpPr txBox="1">
            <a:spLocks noChangeArrowheads="1"/>
          </p:cNvSpPr>
          <p:nvPr>
            <p:custDataLst>
              <p:tags r:id="rId3"/>
            </p:custDataLst>
          </p:nvPr>
        </p:nvSpPr>
        <p:spPr bwMode="auto">
          <a:xfrm>
            <a:off x="381000" y="3420707"/>
            <a:ext cx="6781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 </a:t>
            </a:r>
            <a:r>
              <a:rPr lang="en-US" b="1" dirty="0" smtClean="0">
                <a:latin typeface="Courier New" pitchFamily="1" charset="0"/>
              </a:rPr>
              <a:t>y*21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y </a:t>
            </a:r>
            <a:r>
              <a:rPr lang="en-US" b="1" dirty="0">
                <a:solidFill>
                  <a:srgbClr val="CA770E"/>
                </a:solidFill>
                <a:latin typeface="Courier New" pitchFamily="1" charset="0"/>
              </a:rPr>
              <a:t>in</a:t>
            </a:r>
            <a:r>
              <a:rPr lang="en-US" b="1" dirty="0">
                <a:latin typeface="Courier New" pitchFamily="1" charset="0"/>
              </a:rPr>
              <a:t> </a:t>
            </a:r>
            <a:r>
              <a:rPr lang="en-US" b="1" dirty="0" smtClean="0">
                <a:latin typeface="Courier New" pitchFamily="1" charset="0"/>
              </a:rPr>
              <a:t>range(0,3) ]</a:t>
            </a:r>
            <a:endParaRPr lang="en-US" b="1" dirty="0">
              <a:latin typeface="Courier New" pitchFamily="1" charset="0"/>
            </a:endParaRPr>
          </a:p>
        </p:txBody>
      </p:sp>
      <p:sp>
        <p:nvSpPr>
          <p:cNvPr id="28" name="Text Box 18"/>
          <p:cNvSpPr txBox="1">
            <a:spLocks noChangeArrowheads="1"/>
          </p:cNvSpPr>
          <p:nvPr/>
        </p:nvSpPr>
        <p:spPr bwMode="auto">
          <a:xfrm>
            <a:off x="6553200" y="3491651"/>
            <a:ext cx="381000" cy="307777"/>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solidFill>
                  <a:srgbClr val="0D1EFE"/>
                </a:solidFill>
                <a:latin typeface="Calibri" panose="020F0502020204030204" pitchFamily="34" charset="0"/>
              </a:rPr>
              <a:t>LC</a:t>
            </a:r>
            <a:endParaRPr lang="en-US" sz="1400" b="1" dirty="0">
              <a:solidFill>
                <a:srgbClr val="0D1EFE"/>
              </a:solidFill>
              <a:latin typeface="Calibri" panose="020F0502020204030204" pitchFamily="34" charset="0"/>
            </a:endParaRPr>
          </a:p>
        </p:txBody>
      </p:sp>
      <p:sp>
        <p:nvSpPr>
          <p:cNvPr id="31" name="Text Box 18"/>
          <p:cNvSpPr txBox="1">
            <a:spLocks noChangeArrowheads="1"/>
          </p:cNvSpPr>
          <p:nvPr/>
        </p:nvSpPr>
        <p:spPr bwMode="auto">
          <a:xfrm>
            <a:off x="4191000" y="4264967"/>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a:latin typeface="Calibri" panose="020F0502020204030204" pitchFamily="34" charset="0"/>
              </a:rPr>
              <a:t>result</a:t>
            </a:r>
          </a:p>
        </p:txBody>
      </p:sp>
      <p:sp>
        <p:nvSpPr>
          <p:cNvPr id="33" name="Rounded Rectangle 32"/>
          <p:cNvSpPr/>
          <p:nvPr/>
        </p:nvSpPr>
        <p:spPr bwMode="auto">
          <a:xfrm>
            <a:off x="1174377" y="5042647"/>
            <a:ext cx="6638364" cy="797859"/>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4" name="Text Box 10"/>
          <p:cNvSpPr txBox="1">
            <a:spLocks noChangeArrowheads="1"/>
          </p:cNvSpPr>
          <p:nvPr>
            <p:custDataLst>
              <p:tags r:id="rId4"/>
            </p:custDataLst>
          </p:nvPr>
        </p:nvSpPr>
        <p:spPr bwMode="auto">
          <a:xfrm>
            <a:off x="381000" y="5222596"/>
            <a:ext cx="853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 </a:t>
            </a:r>
            <a:r>
              <a:rPr lang="en-US" b="1" dirty="0" smtClean="0">
                <a:latin typeface="Courier New" pitchFamily="1" charset="0"/>
              </a:rPr>
              <a:t>s[1]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s </a:t>
            </a:r>
            <a:r>
              <a:rPr lang="en-US" b="1" dirty="0">
                <a:solidFill>
                  <a:srgbClr val="CA770E"/>
                </a:solidFill>
                <a:latin typeface="Courier New" pitchFamily="1" charset="0"/>
              </a:rPr>
              <a:t>in</a:t>
            </a:r>
            <a:r>
              <a:rPr lang="en-US" b="1" dirty="0">
                <a:latin typeface="Courier New" pitchFamily="1" charset="0"/>
              </a:rPr>
              <a:t> </a:t>
            </a:r>
            <a:r>
              <a:rPr lang="en-US" b="1" dirty="0" smtClean="0">
                <a:latin typeface="Courier New" pitchFamily="1" charset="0"/>
              </a:rPr>
              <a:t>[</a:t>
            </a:r>
            <a:r>
              <a:rPr lang="en-US" b="1" dirty="0" smtClean="0">
                <a:solidFill>
                  <a:srgbClr val="0A8E12"/>
                </a:solidFill>
                <a:latin typeface="Courier New" pitchFamily="1" charset="0"/>
              </a:rPr>
              <a:t>"hi"</a:t>
            </a:r>
            <a:r>
              <a:rPr lang="en-US" b="1" dirty="0" smtClean="0">
                <a:latin typeface="Courier New" pitchFamily="1" charset="0"/>
              </a:rPr>
              <a:t>, </a:t>
            </a:r>
            <a:r>
              <a:rPr lang="en-US" b="1" dirty="0" smtClean="0">
                <a:solidFill>
                  <a:srgbClr val="0A8E12"/>
                </a:solidFill>
                <a:latin typeface="Courier New" pitchFamily="1" charset="0"/>
              </a:rPr>
              <a:t>"5Cs!"</a:t>
            </a:r>
            <a:r>
              <a:rPr lang="en-US" b="1" dirty="0" smtClean="0">
                <a:latin typeface="Courier New" pitchFamily="1" charset="0"/>
              </a:rPr>
              <a:t>] ]</a:t>
            </a:r>
            <a:endParaRPr lang="en-US" b="1" dirty="0">
              <a:latin typeface="Courier New" pitchFamily="1" charset="0"/>
            </a:endParaRPr>
          </a:p>
        </p:txBody>
      </p:sp>
      <p:sp>
        <p:nvSpPr>
          <p:cNvPr id="36" name="Rectangle 35"/>
          <p:cNvSpPr/>
          <p:nvPr/>
        </p:nvSpPr>
        <p:spPr bwMode="auto">
          <a:xfrm>
            <a:off x="381000" y="5957047"/>
            <a:ext cx="5105400" cy="596153"/>
          </a:xfrm>
          <a:prstGeom prst="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 name="Text Box 18"/>
          <p:cNvSpPr txBox="1">
            <a:spLocks noChangeArrowheads="1"/>
          </p:cNvSpPr>
          <p:nvPr/>
        </p:nvSpPr>
        <p:spPr bwMode="auto">
          <a:xfrm>
            <a:off x="4191000" y="6093767"/>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a:latin typeface="Calibri" panose="020F0502020204030204" pitchFamily="34" charset="0"/>
              </a:rPr>
              <a:t>result</a:t>
            </a:r>
          </a:p>
        </p:txBody>
      </p:sp>
      <p:sp>
        <p:nvSpPr>
          <p:cNvPr id="38" name="Text Box 18"/>
          <p:cNvSpPr txBox="1">
            <a:spLocks noChangeArrowheads="1"/>
          </p:cNvSpPr>
          <p:nvPr/>
        </p:nvSpPr>
        <p:spPr bwMode="auto">
          <a:xfrm>
            <a:off x="7472082" y="5287687"/>
            <a:ext cx="381000" cy="307777"/>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solidFill>
                  <a:srgbClr val="0D1EFE"/>
                </a:solidFill>
                <a:latin typeface="Calibri" panose="020F0502020204030204" pitchFamily="34" charset="0"/>
              </a:rPr>
              <a:t>LC</a:t>
            </a:r>
            <a:endParaRPr lang="en-US" sz="1400" b="1" dirty="0">
              <a:solidFill>
                <a:srgbClr val="0D1EFE"/>
              </a:solidFill>
              <a:latin typeface="Calibri" panose="020F0502020204030204" pitchFamily="34" charset="0"/>
            </a:endParaRPr>
          </a:p>
        </p:txBody>
      </p:sp>
      <p:sp>
        <p:nvSpPr>
          <p:cNvPr id="39" name="Text Box 18"/>
          <p:cNvSpPr txBox="1">
            <a:spLocks noChangeArrowheads="1"/>
          </p:cNvSpPr>
          <p:nvPr/>
        </p:nvSpPr>
        <p:spPr bwMode="auto">
          <a:xfrm>
            <a:off x="8534400" y="1217605"/>
            <a:ext cx="381000" cy="307777"/>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solidFill>
                  <a:srgbClr val="0D1EFE"/>
                </a:solidFill>
                <a:latin typeface="Calibri" panose="020F0502020204030204" pitchFamily="34" charset="0"/>
              </a:rPr>
              <a:t>LC</a:t>
            </a:r>
            <a:endParaRPr lang="en-US" sz="1400" b="1" dirty="0">
              <a:solidFill>
                <a:srgbClr val="0D1EFE"/>
              </a:solidFill>
              <a:latin typeface="Calibri" panose="020F0502020204030204" pitchFamily="34" charset="0"/>
            </a:endParaRPr>
          </a:p>
        </p:txBody>
      </p:sp>
      <p:grpSp>
        <p:nvGrpSpPr>
          <p:cNvPr id="40" name="Group 20"/>
          <p:cNvGrpSpPr>
            <a:grpSpLocks/>
          </p:cNvGrpSpPr>
          <p:nvPr>
            <p:custDataLst>
              <p:tags r:id="rId5"/>
            </p:custDataLst>
          </p:nvPr>
        </p:nvGrpSpPr>
        <p:grpSpPr bwMode="auto">
          <a:xfrm>
            <a:off x="8243888" y="6062663"/>
            <a:ext cx="533400" cy="609600"/>
            <a:chOff x="2928" y="1051"/>
            <a:chExt cx="840" cy="957"/>
          </a:xfrm>
        </p:grpSpPr>
        <p:sp>
          <p:nvSpPr>
            <p:cNvPr id="41" name="Freeform 21"/>
            <p:cNvSpPr>
              <a:spLocks/>
            </p:cNvSpPr>
            <p:nvPr>
              <p:custDataLst>
                <p:tags r:id="rId6"/>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2" name="Oval 22"/>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3" name="Oval 23"/>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 name="Oval 24"/>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5" name="Oval 25"/>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6" name="Oval 26"/>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 name="Oval 27"/>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 name="Oval 28"/>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 name="AutoShape 29"/>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0" name="Freeform 30"/>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1" name="Freeform 31"/>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2" name="Freeform 32"/>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3" name="Freeform 33"/>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4" name="Text Box 10"/>
          <p:cNvSpPr txBox="1">
            <a:spLocks noChangeArrowheads="1"/>
          </p:cNvSpPr>
          <p:nvPr/>
        </p:nvSpPr>
        <p:spPr bwMode="auto">
          <a:xfrm>
            <a:off x="6766666" y="5964781"/>
            <a:ext cx="1633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dirty="0" smtClean="0">
                <a:solidFill>
                  <a:srgbClr val="0A8E12"/>
                </a:solidFill>
                <a:latin typeface="Cambria" pitchFamily="18" charset="0"/>
              </a:rPr>
              <a:t>OK – got it.  But what about that </a:t>
            </a:r>
            <a:r>
              <a:rPr lang="en-US" sz="1200" i="1" dirty="0" smtClean="0">
                <a:solidFill>
                  <a:srgbClr val="0A8E12"/>
                </a:solidFill>
                <a:latin typeface="Cambria" pitchFamily="18" charset="0"/>
              </a:rPr>
              <a:t>name</a:t>
            </a:r>
            <a:r>
              <a:rPr lang="en-US" sz="1200" dirty="0" smtClean="0">
                <a:solidFill>
                  <a:srgbClr val="0A8E12"/>
                </a:solidFill>
                <a:latin typeface="Cambria" pitchFamily="18" charset="0"/>
              </a:rPr>
              <a:t>?</a:t>
            </a:r>
            <a:endParaRPr lang="en-US" sz="1200" dirty="0">
              <a:solidFill>
                <a:srgbClr val="0A8E12"/>
              </a:solidFill>
              <a:latin typeface="Cambria" pitchFamily="18" charset="0"/>
            </a:endParaRPr>
          </a:p>
        </p:txBody>
      </p:sp>
      <mc:AlternateContent xmlns:mc="http://schemas.openxmlformats.org/markup-compatibility/2006" xmlns:p14="http://schemas.microsoft.com/office/powerpoint/2010/main">
        <mc:Choice Requires="p14">
          <p:contentPart p14:bwMode="auto" r:id="rId20">
            <p14:nvContentPartPr>
              <p14:cNvPr id="3" name="Ink 2"/>
              <p14:cNvContentPartPr/>
              <p14:nvPr/>
            </p14:nvContentPartPr>
            <p14:xfrm>
              <a:off x="571680" y="380880"/>
              <a:ext cx="8125200" cy="6220440"/>
            </p14:xfrm>
          </p:contentPart>
        </mc:Choice>
        <mc:Fallback xmlns="">
          <p:pic>
            <p:nvPicPr>
              <p:cNvPr id="3" name="Ink 2"/>
              <p:cNvPicPr/>
              <p:nvPr/>
            </p:nvPicPr>
            <p:blipFill>
              <a:blip r:embed="rId21"/>
              <a:stretch>
                <a:fillRect/>
              </a:stretch>
            </p:blipFill>
            <p:spPr>
              <a:xfrm>
                <a:off x="562320" y="371520"/>
                <a:ext cx="8143920" cy="6239160"/>
              </a:xfrm>
              <a:prstGeom prst="rect">
                <a:avLst/>
              </a:prstGeom>
            </p:spPr>
          </p:pic>
        </mc:Fallback>
      </mc:AlternateContent>
    </p:spTree>
    <p:extLst>
      <p:ext uri="{BB962C8B-B14F-4D97-AF65-F5344CB8AC3E}">
        <p14:creationId xmlns:p14="http://schemas.microsoft.com/office/powerpoint/2010/main" val="9829520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270754" y="1595785"/>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726" name="Text Box 11"/>
          <p:cNvSpPr txBox="1">
            <a:spLocks noChangeArrowheads="1"/>
          </p:cNvSpPr>
          <p:nvPr>
            <p:custDataLst>
              <p:tags r:id="rId1"/>
            </p:custDataLst>
          </p:nvPr>
        </p:nvSpPr>
        <p:spPr bwMode="auto">
          <a:xfrm>
            <a:off x="325438" y="1050760"/>
            <a:ext cx="762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n**2 </a:t>
            </a:r>
            <a:r>
              <a:rPr lang="en-US" b="1" dirty="0">
                <a:solidFill>
                  <a:srgbClr val="DA740E"/>
                </a:solidFill>
                <a:latin typeface="Courier New" pitchFamily="1" charset="0"/>
              </a:rPr>
              <a:t>for</a:t>
            </a:r>
            <a:r>
              <a:rPr lang="en-US" b="1" dirty="0">
                <a:latin typeface="Courier New" pitchFamily="1" charset="0"/>
              </a:rPr>
              <a:t> n </a:t>
            </a:r>
            <a:r>
              <a:rPr lang="en-US" b="1" dirty="0">
                <a:solidFill>
                  <a:srgbClr val="CA770E"/>
                </a:solidFill>
                <a:latin typeface="Courier New" pitchFamily="1" charset="0"/>
              </a:rPr>
              <a:t>in</a:t>
            </a:r>
            <a:r>
              <a:rPr lang="en-US" b="1" dirty="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(0,5) </a:t>
            </a:r>
            <a:r>
              <a:rPr lang="en-US" sz="3200" b="1" dirty="0">
                <a:latin typeface="Courier New" pitchFamily="1" charset="0"/>
              </a:rPr>
              <a:t>]</a:t>
            </a:r>
          </a:p>
        </p:txBody>
      </p:sp>
      <p:sp>
        <p:nvSpPr>
          <p:cNvPr id="30722" name="Text Box 2"/>
          <p:cNvSpPr txBox="1">
            <a:spLocks noChangeArrowheads="1"/>
          </p:cNvSpPr>
          <p:nvPr>
            <p:custDataLst>
              <p:tags r:id="rId2"/>
            </p:custDataLst>
          </p:nvPr>
        </p:nvSpPr>
        <p:spPr bwMode="auto">
          <a:xfrm>
            <a:off x="146050" y="147638"/>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latin typeface="Times New Roman" pitchFamily="1" charset="0"/>
              </a:rPr>
              <a:t>Quiz!  </a:t>
            </a:r>
            <a:endParaRPr lang="en-US">
              <a:latin typeface="Times New Roman" pitchFamily="1" charset="0"/>
            </a:endParaRPr>
          </a:p>
        </p:txBody>
      </p:sp>
      <p:sp>
        <p:nvSpPr>
          <p:cNvPr id="30723" name="Text Box 11"/>
          <p:cNvSpPr txBox="1">
            <a:spLocks noChangeArrowheads="1"/>
          </p:cNvSpPr>
          <p:nvPr>
            <p:custDataLst>
              <p:tags r:id="rId3"/>
            </p:custDataLst>
          </p:nvPr>
        </p:nvSpPr>
        <p:spPr bwMode="auto">
          <a:xfrm>
            <a:off x="325438" y="5591175"/>
            <a:ext cx="7564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a*(a-1) </a:t>
            </a:r>
            <a:r>
              <a:rPr lang="en-US" b="1">
                <a:solidFill>
                  <a:srgbClr val="DA740E"/>
                </a:solidFill>
                <a:latin typeface="Courier New" pitchFamily="1" charset="0"/>
              </a:rPr>
              <a:t>for</a:t>
            </a:r>
            <a:r>
              <a:rPr lang="en-US" b="1">
                <a:latin typeface="Courier New" pitchFamily="1" charset="0"/>
              </a:rPr>
              <a:t> a </a:t>
            </a:r>
            <a:r>
              <a:rPr lang="en-US" b="1">
                <a:solidFill>
                  <a:srgbClr val="CA770E"/>
                </a:solidFill>
                <a:latin typeface="Courier New" pitchFamily="1" charset="0"/>
              </a:rPr>
              <a:t>in</a:t>
            </a:r>
            <a:r>
              <a:rPr lang="en-US" b="1">
                <a:latin typeface="Courier New" pitchFamily="1" charset="0"/>
              </a:rPr>
              <a:t> </a:t>
            </a:r>
            <a:r>
              <a:rPr lang="en-US" b="1">
                <a:solidFill>
                  <a:srgbClr val="9A04B8"/>
                </a:solidFill>
                <a:latin typeface="Courier New" pitchFamily="1" charset="0"/>
              </a:rPr>
              <a:t>range</a:t>
            </a:r>
            <a:r>
              <a:rPr lang="en-US" b="1">
                <a:latin typeface="Courier New" pitchFamily="1" charset="0"/>
              </a:rPr>
              <a:t>(8) </a:t>
            </a:r>
            <a:r>
              <a:rPr lang="en-US" b="1">
                <a:solidFill>
                  <a:srgbClr val="CA770E"/>
                </a:solidFill>
                <a:latin typeface="Courier New" pitchFamily="1" charset="0"/>
              </a:rPr>
              <a:t>if</a:t>
            </a:r>
            <a:r>
              <a:rPr lang="en-US" b="1">
                <a:latin typeface="Courier New" pitchFamily="1" charset="0"/>
              </a:rPr>
              <a:t> a%2==1 </a:t>
            </a:r>
            <a:r>
              <a:rPr lang="en-US" sz="3200" b="1">
                <a:latin typeface="Courier New" pitchFamily="1" charset="0"/>
              </a:rPr>
              <a:t>]</a:t>
            </a:r>
          </a:p>
        </p:txBody>
      </p:sp>
      <p:sp>
        <p:nvSpPr>
          <p:cNvPr id="30724" name="Text Box 11"/>
          <p:cNvSpPr txBox="1">
            <a:spLocks noChangeArrowheads="1"/>
          </p:cNvSpPr>
          <p:nvPr>
            <p:custDataLst>
              <p:tags r:id="rId4"/>
            </p:custDataLst>
          </p:nvPr>
        </p:nvSpPr>
        <p:spPr bwMode="auto">
          <a:xfrm>
            <a:off x="325438" y="4467225"/>
            <a:ext cx="7848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-7*b </a:t>
            </a:r>
            <a:r>
              <a:rPr lang="en-US" b="1">
                <a:solidFill>
                  <a:srgbClr val="DA740E"/>
                </a:solidFill>
                <a:latin typeface="Courier New" pitchFamily="1" charset="0"/>
              </a:rPr>
              <a:t>for</a:t>
            </a:r>
            <a:r>
              <a:rPr lang="en-US" b="1">
                <a:latin typeface="Courier New" pitchFamily="1" charset="0"/>
              </a:rPr>
              <a:t> b </a:t>
            </a:r>
            <a:r>
              <a:rPr lang="en-US" b="1">
                <a:solidFill>
                  <a:srgbClr val="CA770E"/>
                </a:solidFill>
                <a:latin typeface="Courier New" pitchFamily="1" charset="0"/>
              </a:rPr>
              <a:t>in</a:t>
            </a:r>
            <a:r>
              <a:rPr lang="en-US" b="1">
                <a:latin typeface="Courier New" pitchFamily="1" charset="0"/>
              </a:rPr>
              <a:t> </a:t>
            </a:r>
            <a:r>
              <a:rPr lang="en-US" b="1">
                <a:solidFill>
                  <a:srgbClr val="9A04B8"/>
                </a:solidFill>
                <a:latin typeface="Courier New" pitchFamily="1" charset="0"/>
              </a:rPr>
              <a:t>range</a:t>
            </a:r>
            <a:r>
              <a:rPr lang="en-US" b="1">
                <a:latin typeface="Courier New" pitchFamily="1" charset="0"/>
              </a:rPr>
              <a:t>(-6,6) </a:t>
            </a:r>
            <a:r>
              <a:rPr lang="en-US" b="1">
                <a:solidFill>
                  <a:srgbClr val="CA770E"/>
                </a:solidFill>
                <a:latin typeface="Courier New" pitchFamily="1" charset="0"/>
              </a:rPr>
              <a:t>if</a:t>
            </a:r>
            <a:r>
              <a:rPr lang="en-US" b="1">
                <a:latin typeface="Courier New" pitchFamily="1" charset="0"/>
              </a:rPr>
              <a:t> </a:t>
            </a:r>
            <a:r>
              <a:rPr lang="en-US" b="1">
                <a:solidFill>
                  <a:srgbClr val="9A04B8"/>
                </a:solidFill>
                <a:latin typeface="Courier New" pitchFamily="1" charset="0"/>
              </a:rPr>
              <a:t>abs</a:t>
            </a:r>
            <a:r>
              <a:rPr lang="en-US" b="1">
                <a:latin typeface="Courier New" pitchFamily="1" charset="0"/>
              </a:rPr>
              <a:t>(b)&gt;4 </a:t>
            </a:r>
            <a:r>
              <a:rPr lang="en-US" sz="3200" b="1">
                <a:latin typeface="Courier New" pitchFamily="1" charset="0"/>
              </a:rPr>
              <a:t>]</a:t>
            </a:r>
          </a:p>
        </p:txBody>
      </p:sp>
      <p:sp>
        <p:nvSpPr>
          <p:cNvPr id="30725" name="Text Box 11"/>
          <p:cNvSpPr txBox="1">
            <a:spLocks noChangeArrowheads="1"/>
          </p:cNvSpPr>
          <p:nvPr>
            <p:custDataLst>
              <p:tags r:id="rId5"/>
            </p:custDataLst>
          </p:nvPr>
        </p:nvSpPr>
        <p:spPr bwMode="auto">
          <a:xfrm>
            <a:off x="325438" y="3343275"/>
            <a:ext cx="739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s[1::2] </a:t>
            </a:r>
            <a:r>
              <a:rPr lang="en-US" b="1">
                <a:solidFill>
                  <a:srgbClr val="DA740E"/>
                </a:solidFill>
                <a:latin typeface="Courier New" pitchFamily="1" charset="0"/>
              </a:rPr>
              <a:t>for</a:t>
            </a:r>
            <a:r>
              <a:rPr lang="en-US" b="1">
                <a:latin typeface="Courier New" pitchFamily="1" charset="0"/>
              </a:rPr>
              <a:t> s </a:t>
            </a:r>
            <a:r>
              <a:rPr lang="en-US" b="1">
                <a:solidFill>
                  <a:srgbClr val="CA770E"/>
                </a:solidFill>
                <a:latin typeface="Courier New" pitchFamily="1" charset="0"/>
              </a:rPr>
              <a:t>in</a:t>
            </a:r>
            <a:r>
              <a:rPr lang="en-US" b="1">
                <a:latin typeface="Courier New" pitchFamily="1" charset="0"/>
              </a:rPr>
              <a:t> [</a:t>
            </a:r>
            <a:r>
              <a:rPr lang="en-US" b="1">
                <a:solidFill>
                  <a:srgbClr val="0A8E12"/>
                </a:solidFill>
                <a:latin typeface="Courier New" pitchFamily="1" charset="0"/>
              </a:rPr>
              <a:t>'aces'</a:t>
            </a:r>
            <a:r>
              <a:rPr lang="en-US" b="1">
                <a:latin typeface="Courier New" pitchFamily="1" charset="0"/>
              </a:rPr>
              <a:t>,</a:t>
            </a:r>
            <a:r>
              <a:rPr lang="en-US" b="1">
                <a:solidFill>
                  <a:srgbClr val="0A8E12"/>
                </a:solidFill>
                <a:latin typeface="Courier New" pitchFamily="1" charset="0"/>
              </a:rPr>
              <a:t>'451!'</a:t>
            </a:r>
            <a:r>
              <a:rPr lang="en-US" b="1">
                <a:latin typeface="Courier New" pitchFamily="1" charset="0"/>
              </a:rPr>
              <a:t>] </a:t>
            </a:r>
            <a:r>
              <a:rPr lang="en-US" sz="3200" b="1">
                <a:latin typeface="Courier New" pitchFamily="1" charset="0"/>
              </a:rPr>
              <a:t>]</a:t>
            </a:r>
          </a:p>
        </p:txBody>
      </p:sp>
      <p:sp>
        <p:nvSpPr>
          <p:cNvPr id="30727" name="Text Box 11"/>
          <p:cNvSpPr txBox="1">
            <a:spLocks noChangeArrowheads="1"/>
          </p:cNvSpPr>
          <p:nvPr>
            <p:custDataLst>
              <p:tags r:id="rId6"/>
            </p:custDataLst>
          </p:nvPr>
        </p:nvSpPr>
        <p:spPr bwMode="auto">
          <a:xfrm>
            <a:off x="325438" y="2147888"/>
            <a:ext cx="426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sz="2100" b="1" dirty="0">
                <a:latin typeface="Courier New" pitchFamily="1" charset="0"/>
              </a:rPr>
              <a:t> 42 </a:t>
            </a:r>
            <a:r>
              <a:rPr lang="en-US" sz="2100" b="1" dirty="0">
                <a:solidFill>
                  <a:srgbClr val="DA740E"/>
                </a:solidFill>
                <a:latin typeface="Courier New" pitchFamily="1" charset="0"/>
              </a:rPr>
              <a:t>for</a:t>
            </a:r>
            <a:r>
              <a:rPr lang="en-US" sz="2100" b="1" dirty="0">
                <a:latin typeface="Courier New" pitchFamily="1" charset="0"/>
              </a:rPr>
              <a:t> z </a:t>
            </a:r>
            <a:r>
              <a:rPr lang="en-US" sz="2100" b="1" dirty="0">
                <a:solidFill>
                  <a:srgbClr val="CA770E"/>
                </a:solidFill>
                <a:latin typeface="Courier New" pitchFamily="1" charset="0"/>
              </a:rPr>
              <a:t>in</a:t>
            </a:r>
            <a:r>
              <a:rPr lang="en-US" sz="2100" b="1" dirty="0">
                <a:latin typeface="Courier New" pitchFamily="1" charset="0"/>
              </a:rPr>
              <a:t> [0,1,2] </a:t>
            </a:r>
            <a:r>
              <a:rPr lang="en-US" sz="3200" b="1" dirty="0">
                <a:latin typeface="Courier New" pitchFamily="1" charset="0"/>
              </a:rPr>
              <a:t>]</a:t>
            </a:r>
          </a:p>
        </p:txBody>
      </p:sp>
      <p:sp>
        <p:nvSpPr>
          <p:cNvPr id="30728" name="Rectangle 18"/>
          <p:cNvSpPr>
            <a:spLocks noChangeArrowheads="1"/>
          </p:cNvSpPr>
          <p:nvPr/>
        </p:nvSpPr>
        <p:spPr bwMode="auto">
          <a:xfrm>
            <a:off x="1663700" y="252413"/>
            <a:ext cx="358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A </a:t>
            </a:r>
            <a:r>
              <a:rPr lang="en-US" sz="1800" b="1">
                <a:latin typeface="Courier New" pitchFamily="1" charset="0"/>
                <a:cs typeface="Courier New" pitchFamily="1" charset="0"/>
              </a:rPr>
              <a:t>range</a:t>
            </a:r>
            <a:r>
              <a:rPr lang="en-US" sz="1800">
                <a:latin typeface="Cambria" pitchFamily="18" charset="0"/>
              </a:rPr>
              <a:t> of list comprehensions...</a:t>
            </a:r>
          </a:p>
        </p:txBody>
      </p:sp>
      <p:sp>
        <p:nvSpPr>
          <p:cNvPr id="30729" name="Rectangle 19"/>
          <p:cNvSpPr>
            <a:spLocks noChangeArrowheads="1"/>
          </p:cNvSpPr>
          <p:nvPr/>
        </p:nvSpPr>
        <p:spPr bwMode="auto">
          <a:xfrm>
            <a:off x="1663700" y="492125"/>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Write Python's result for each L.C.:</a:t>
            </a:r>
          </a:p>
        </p:txBody>
      </p:sp>
      <p:cxnSp>
        <p:nvCxnSpPr>
          <p:cNvPr id="30730" name="Straight Connector 21"/>
          <p:cNvCxnSpPr>
            <a:cxnSpLocks noChangeShapeType="1"/>
          </p:cNvCxnSpPr>
          <p:nvPr/>
        </p:nvCxnSpPr>
        <p:spPr bwMode="auto">
          <a:xfrm>
            <a:off x="460713" y="2123910"/>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1" name="Straight Connector 22"/>
          <p:cNvCxnSpPr>
            <a:cxnSpLocks noChangeShapeType="1"/>
          </p:cNvCxnSpPr>
          <p:nvPr/>
        </p:nvCxnSpPr>
        <p:spPr bwMode="auto">
          <a:xfrm>
            <a:off x="460713" y="3262148"/>
            <a:ext cx="82581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2" name="Straight Connector 23"/>
          <p:cNvCxnSpPr>
            <a:cxnSpLocks noChangeShapeType="1"/>
          </p:cNvCxnSpPr>
          <p:nvPr/>
        </p:nvCxnSpPr>
        <p:spPr bwMode="auto">
          <a:xfrm>
            <a:off x="460713" y="4400385"/>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3" name="Straight Connector 24"/>
          <p:cNvCxnSpPr>
            <a:cxnSpLocks noChangeShapeType="1"/>
          </p:cNvCxnSpPr>
          <p:nvPr/>
        </p:nvCxnSpPr>
        <p:spPr bwMode="auto">
          <a:xfrm>
            <a:off x="460713" y="5538623"/>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4" name="Text Box 11"/>
          <p:cNvSpPr txBox="1">
            <a:spLocks noChangeArrowheads="1"/>
          </p:cNvSpPr>
          <p:nvPr>
            <p:custDataLst>
              <p:tags r:id="rId7"/>
            </p:custDataLst>
          </p:nvPr>
        </p:nvSpPr>
        <p:spPr bwMode="auto">
          <a:xfrm>
            <a:off x="4745038" y="2147888"/>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sz="2100" b="1">
                <a:latin typeface="Courier New" pitchFamily="1" charset="0"/>
              </a:rPr>
              <a:t> z </a:t>
            </a:r>
            <a:r>
              <a:rPr lang="en-US" sz="2100" b="1">
                <a:solidFill>
                  <a:srgbClr val="DA740E"/>
                </a:solidFill>
                <a:latin typeface="Courier New" pitchFamily="1" charset="0"/>
              </a:rPr>
              <a:t>for</a:t>
            </a:r>
            <a:r>
              <a:rPr lang="en-US" sz="2100" b="1">
                <a:latin typeface="Courier New" pitchFamily="1" charset="0"/>
              </a:rPr>
              <a:t> z </a:t>
            </a:r>
            <a:r>
              <a:rPr lang="en-US" sz="2100" b="1">
                <a:solidFill>
                  <a:srgbClr val="CA770E"/>
                </a:solidFill>
                <a:latin typeface="Courier New" pitchFamily="1" charset="0"/>
              </a:rPr>
              <a:t>in</a:t>
            </a:r>
            <a:r>
              <a:rPr lang="en-US" sz="2100" b="1">
                <a:latin typeface="Courier New" pitchFamily="1" charset="0"/>
              </a:rPr>
              <a:t> [0,1,2] </a:t>
            </a:r>
            <a:r>
              <a:rPr lang="en-US" sz="3200" b="1">
                <a:latin typeface="Courier New" pitchFamily="1" charset="0"/>
              </a:rPr>
              <a:t>]</a:t>
            </a:r>
          </a:p>
        </p:txBody>
      </p:sp>
      <p:cxnSp>
        <p:nvCxnSpPr>
          <p:cNvPr id="30735" name="Straight Connector 42"/>
          <p:cNvCxnSpPr>
            <a:cxnSpLocks noChangeShapeType="1"/>
          </p:cNvCxnSpPr>
          <p:nvPr/>
        </p:nvCxnSpPr>
        <p:spPr bwMode="auto">
          <a:xfrm rot="5400000">
            <a:off x="4020343" y="2694617"/>
            <a:ext cx="1103313"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8" name="Rectangle 17"/>
          <p:cNvSpPr>
            <a:spLocks noChangeArrowheads="1"/>
          </p:cNvSpPr>
          <p:nvPr/>
        </p:nvSpPr>
        <p:spPr bwMode="auto">
          <a:xfrm rot="1133873">
            <a:off x="6149975" y="619125"/>
            <a:ext cx="2701925" cy="554038"/>
          </a:xfrm>
          <a:prstGeom prst="rect">
            <a:avLst/>
          </a:prstGeom>
          <a:solidFill>
            <a:srgbClr val="E5F1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0D1EFE"/>
                </a:solidFill>
                <a:latin typeface="Cambria" pitchFamily="18" charset="0"/>
              </a:rPr>
              <a:t>Join with a neighbor and try this on the back page first</a:t>
            </a:r>
          </a:p>
        </p:txBody>
      </p:sp>
      <p:sp>
        <p:nvSpPr>
          <p:cNvPr id="35" name="Rounded Rectangle 34"/>
          <p:cNvSpPr/>
          <p:nvPr/>
        </p:nvSpPr>
        <p:spPr bwMode="auto">
          <a:xfrm>
            <a:off x="749968" y="2678575"/>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 name="Rounded Rectangle 36"/>
          <p:cNvSpPr/>
          <p:nvPr/>
        </p:nvSpPr>
        <p:spPr bwMode="auto">
          <a:xfrm>
            <a:off x="5105400" y="2667000"/>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9" name="Rounded Rectangle 38"/>
          <p:cNvSpPr/>
          <p:nvPr/>
        </p:nvSpPr>
        <p:spPr bwMode="auto">
          <a:xfrm>
            <a:off x="1350960" y="3845639"/>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3" name="Rounded Rectangle 42"/>
          <p:cNvSpPr/>
          <p:nvPr/>
        </p:nvSpPr>
        <p:spPr bwMode="auto">
          <a:xfrm>
            <a:off x="1350960" y="4972455"/>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4" name="Rounded Rectangle 43"/>
          <p:cNvSpPr/>
          <p:nvPr/>
        </p:nvSpPr>
        <p:spPr bwMode="auto">
          <a:xfrm>
            <a:off x="1350960" y="6172200"/>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grpSp>
        <p:nvGrpSpPr>
          <p:cNvPr id="46" name="Group 20"/>
          <p:cNvGrpSpPr>
            <a:grpSpLocks/>
          </p:cNvGrpSpPr>
          <p:nvPr>
            <p:custDataLst>
              <p:tags r:id="rId8"/>
            </p:custDataLst>
          </p:nvPr>
        </p:nvGrpSpPr>
        <p:grpSpPr bwMode="auto">
          <a:xfrm>
            <a:off x="8646949" y="6328611"/>
            <a:ext cx="344651" cy="376989"/>
            <a:chOff x="2928" y="1051"/>
            <a:chExt cx="840" cy="957"/>
          </a:xfrm>
        </p:grpSpPr>
        <p:sp>
          <p:nvSpPr>
            <p:cNvPr id="47" name="Freeform 21"/>
            <p:cNvSpPr>
              <a:spLocks/>
            </p:cNvSpPr>
            <p:nvPr>
              <p:custDataLst>
                <p:tags r:id="rId9"/>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8" name="Oval 22"/>
            <p:cNvSpPr>
              <a:spLocks noChangeArrowheads="1"/>
            </p:cNvSpPr>
            <p:nvPr>
              <p:custDataLst>
                <p:tags r:id="rId1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9" name="Oval 23"/>
            <p:cNvSpPr>
              <a:spLocks noChangeArrowheads="1"/>
            </p:cNvSpPr>
            <p:nvPr>
              <p:custDataLst>
                <p:tags r:id="rId1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 name="Oval 24"/>
            <p:cNvSpPr>
              <a:spLocks noChangeArrowheads="1"/>
            </p:cNvSpPr>
            <p:nvPr>
              <p:custDataLst>
                <p:tags r:id="rId1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 name="Oval 25"/>
            <p:cNvSpPr>
              <a:spLocks noChangeArrowheads="1"/>
            </p:cNvSpPr>
            <p:nvPr>
              <p:custDataLst>
                <p:tags r:id="rId1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 name="Oval 26"/>
            <p:cNvSpPr>
              <a:spLocks noChangeArrowheads="1"/>
            </p:cNvSpPr>
            <p:nvPr>
              <p:custDataLst>
                <p:tags r:id="rId1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3" name="Oval 27"/>
            <p:cNvSpPr>
              <a:spLocks noChangeArrowheads="1"/>
            </p:cNvSpPr>
            <p:nvPr>
              <p:custDataLst>
                <p:tags r:id="rId1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 name="Oval 28"/>
            <p:cNvSpPr>
              <a:spLocks noChangeArrowheads="1"/>
            </p:cNvSpPr>
            <p:nvPr>
              <p:custDataLst>
                <p:tags r:id="rId1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5" name="AutoShape 29"/>
            <p:cNvSpPr>
              <a:spLocks noChangeArrowheads="1"/>
            </p:cNvSpPr>
            <p:nvPr>
              <p:custDataLst>
                <p:tags r:id="rId1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6" name="Freeform 30"/>
            <p:cNvSpPr>
              <a:spLocks/>
            </p:cNvSpPr>
            <p:nvPr>
              <p:custDataLst>
                <p:tags r:id="rId1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7" name="Freeform 31"/>
            <p:cNvSpPr>
              <a:spLocks/>
            </p:cNvSpPr>
            <p:nvPr>
              <p:custDataLst>
                <p:tags r:id="rId1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8" name="Freeform 32"/>
            <p:cNvSpPr>
              <a:spLocks/>
            </p:cNvSpPr>
            <p:nvPr>
              <p:custDataLst>
                <p:tags r:id="rId2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9" name="Freeform 33"/>
            <p:cNvSpPr>
              <a:spLocks/>
            </p:cNvSpPr>
            <p:nvPr>
              <p:custDataLst>
                <p:tags r:id="rId2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0" name="Text Box 10"/>
          <p:cNvSpPr txBox="1">
            <a:spLocks noChangeArrowheads="1"/>
          </p:cNvSpPr>
          <p:nvPr/>
        </p:nvSpPr>
        <p:spPr bwMode="auto">
          <a:xfrm>
            <a:off x="7748337" y="6096000"/>
            <a:ext cx="10668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900" b="1" dirty="0">
                <a:solidFill>
                  <a:srgbClr val="0A8E12"/>
                </a:solidFill>
                <a:latin typeface="Cambria" pitchFamily="18" charset="0"/>
              </a:rPr>
              <a:t>I </a:t>
            </a:r>
            <a:r>
              <a:rPr lang="en-US" sz="900" b="1" dirty="0" smtClean="0">
                <a:solidFill>
                  <a:srgbClr val="0A8E12"/>
                </a:solidFill>
                <a:latin typeface="Cambria" pitchFamily="18" charset="0"/>
              </a:rPr>
              <a:t>wonder </a:t>
            </a:r>
            <a:r>
              <a:rPr lang="en-US" sz="900" b="1" dirty="0" smtClean="0">
                <a:solidFill>
                  <a:srgbClr val="DA740E"/>
                </a:solidFill>
                <a:latin typeface="Courier New" pitchFamily="49" charset="0"/>
                <a:cs typeface="Courier New" pitchFamily="49" charset="0"/>
              </a:rPr>
              <a:t>if</a:t>
            </a:r>
            <a:r>
              <a:rPr lang="en-US" sz="900" b="1" dirty="0" smtClean="0">
                <a:latin typeface="Cambria" pitchFamily="18" charset="0"/>
              </a:rPr>
              <a:t> </a:t>
            </a:r>
            <a:r>
              <a:rPr lang="en-US" sz="900" b="1" dirty="0" smtClean="0">
                <a:latin typeface="Cambria" pitchFamily="18" charset="0"/>
                <a:cs typeface="Courier New" pitchFamily="1" charset="0"/>
              </a:rPr>
              <a:t> </a:t>
            </a:r>
            <a:r>
              <a:rPr lang="en-US" sz="900" b="1" dirty="0">
                <a:solidFill>
                  <a:srgbClr val="0A8E12"/>
                </a:solidFill>
                <a:latin typeface="Cambria" pitchFamily="18" charset="0"/>
              </a:rPr>
              <a:t>these will be </a:t>
            </a:r>
            <a:r>
              <a:rPr lang="en-US" sz="900" b="1" dirty="0" smtClean="0">
                <a:solidFill>
                  <a:srgbClr val="0A8E12"/>
                </a:solidFill>
                <a:latin typeface="Cambria" pitchFamily="18" charset="0"/>
              </a:rPr>
              <a:t>useful ?!</a:t>
            </a:r>
            <a:endParaRPr lang="en-US" sz="900" b="1" dirty="0">
              <a:solidFill>
                <a:srgbClr val="0A8E12"/>
              </a:solidFill>
              <a:latin typeface="Cambria" pitchFamily="18" charset="0"/>
            </a:endParaRPr>
          </a:p>
        </p:txBody>
      </p:sp>
      <mc:AlternateContent xmlns:mc="http://schemas.openxmlformats.org/markup-compatibility/2006" xmlns:p14="http://schemas.microsoft.com/office/powerpoint/2010/main">
        <mc:Choice Requires="p14">
          <p:contentPart p14:bwMode="auto" r:id="rId23">
            <p14:nvContentPartPr>
              <p14:cNvPr id="2" name="Ink 1"/>
              <p14:cNvContentPartPr/>
              <p14:nvPr/>
            </p14:nvContentPartPr>
            <p14:xfrm>
              <a:off x="1933560" y="3886200"/>
              <a:ext cx="4972680" cy="1724400"/>
            </p14:xfrm>
          </p:contentPart>
        </mc:Choice>
        <mc:Fallback xmlns="">
          <p:pic>
            <p:nvPicPr>
              <p:cNvPr id="2" name="Ink 1"/>
              <p:cNvPicPr/>
              <p:nvPr/>
            </p:nvPicPr>
            <p:blipFill>
              <a:blip r:embed="rId24"/>
              <a:stretch>
                <a:fillRect/>
              </a:stretch>
            </p:blipFill>
            <p:spPr>
              <a:xfrm>
                <a:off x="1924200" y="3876840"/>
                <a:ext cx="4991400" cy="1743120"/>
              </a:xfrm>
              <a:prstGeom prst="rect">
                <a:avLst/>
              </a:prstGeom>
            </p:spPr>
          </p:pic>
        </mc:Fallback>
      </mc:AlternateContent>
    </p:spTree>
    <p:extLst>
      <p:ext uri="{BB962C8B-B14F-4D97-AF65-F5344CB8AC3E}">
        <p14:creationId xmlns:p14="http://schemas.microsoft.com/office/powerpoint/2010/main" val="94163584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90500" y="1295400"/>
            <a:ext cx="8524875" cy="2286000"/>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 name="Rounded Rectangle 5"/>
          <p:cNvSpPr/>
          <p:nvPr/>
        </p:nvSpPr>
        <p:spPr bwMode="auto">
          <a:xfrm>
            <a:off x="2286000" y="1447800"/>
            <a:ext cx="1447800" cy="721896"/>
          </a:xfrm>
          <a:prstGeom prst="round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2770" name="Text Box 2"/>
          <p:cNvSpPr txBox="1">
            <a:spLocks noChangeArrowheads="1"/>
          </p:cNvSpPr>
          <p:nvPr>
            <p:custDataLst>
              <p:tags r:id="rId1"/>
            </p:custDataLst>
          </p:nvPr>
        </p:nvSpPr>
        <p:spPr bwMode="auto">
          <a:xfrm>
            <a:off x="762000" y="182563"/>
            <a:ext cx="7543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i="1" dirty="0" smtClean="0">
                <a:latin typeface="Cambria" pitchFamily="18" charset="0"/>
              </a:rPr>
              <a:t>Designing</a:t>
            </a:r>
            <a:r>
              <a:rPr lang="en-US" sz="4200" dirty="0" smtClean="0">
                <a:latin typeface="Cambria" pitchFamily="18" charset="0"/>
              </a:rPr>
              <a:t> with LCs</a:t>
            </a:r>
            <a:endParaRPr lang="en-US" sz="4200" dirty="0">
              <a:latin typeface="Cambria" pitchFamily="18" charset="0"/>
            </a:endParaRPr>
          </a:p>
        </p:txBody>
      </p:sp>
      <p:sp>
        <p:nvSpPr>
          <p:cNvPr id="32771" name="Text Box 11"/>
          <p:cNvSpPr txBox="1">
            <a:spLocks noChangeArrowheads="1"/>
          </p:cNvSpPr>
          <p:nvPr>
            <p:custDataLst>
              <p:tags r:id="rId2"/>
            </p:custDataLst>
          </p:nvPr>
        </p:nvSpPr>
        <p:spPr bwMode="auto">
          <a:xfrm>
            <a:off x="1171575" y="1844675"/>
            <a:ext cx="70104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b="1" dirty="0">
                <a:latin typeface="Courier New" pitchFamily="1" charset="0"/>
              </a:rPr>
              <a:t>&gt;&gt;&gt;</a:t>
            </a:r>
            <a:r>
              <a:rPr lang="en-US" b="1" dirty="0">
                <a:solidFill>
                  <a:srgbClr val="0D1EFE"/>
                </a:solidFill>
                <a:latin typeface="Courier New" pitchFamily="1" charset="0"/>
              </a:rPr>
              <a:t> </a:t>
            </a:r>
            <a:r>
              <a:rPr lang="en-US" b="1" dirty="0">
                <a:latin typeface="Courier New" pitchFamily="1" charset="0"/>
              </a:rPr>
              <a:t>[ _______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x </a:t>
            </a:r>
            <a:r>
              <a:rPr lang="en-US" b="1" dirty="0">
                <a:latin typeface="Courier New" pitchFamily="1" charset="0"/>
              </a:rPr>
              <a:t>in </a:t>
            </a:r>
            <a:r>
              <a:rPr lang="en-US" b="1" dirty="0" smtClean="0">
                <a:latin typeface="Courier New" pitchFamily="1" charset="0"/>
              </a:rPr>
              <a:t>range(4) </a:t>
            </a:r>
            <a:r>
              <a:rPr lang="en-US" b="1" dirty="0">
                <a:latin typeface="Courier New" pitchFamily="1" charset="0"/>
              </a:rPr>
              <a:t>]</a:t>
            </a:r>
          </a:p>
          <a:p>
            <a:pPr>
              <a:lnSpc>
                <a:spcPct val="50000"/>
              </a:lnSpc>
              <a:spcBef>
                <a:spcPct val="50000"/>
              </a:spcBef>
            </a:pPr>
            <a:endParaRPr lang="en-US" b="1" dirty="0">
              <a:solidFill>
                <a:srgbClr val="0D1EFE"/>
              </a:solidFill>
              <a:latin typeface="Courier New" pitchFamily="1" charset="0"/>
            </a:endParaRPr>
          </a:p>
          <a:p>
            <a:pPr>
              <a:lnSpc>
                <a:spcPct val="50000"/>
              </a:lnSpc>
              <a:spcBef>
                <a:spcPct val="50000"/>
              </a:spcBef>
            </a:pPr>
            <a:endParaRPr lang="en-US" b="1" dirty="0">
              <a:solidFill>
                <a:srgbClr val="0D1EFE"/>
              </a:solidFill>
              <a:latin typeface="Courier New" pitchFamily="1" charset="0"/>
            </a:endParaRPr>
          </a:p>
          <a:p>
            <a:pPr>
              <a:lnSpc>
                <a:spcPct val="50000"/>
              </a:lnSpc>
              <a:spcBef>
                <a:spcPct val="50000"/>
              </a:spcBef>
            </a:pPr>
            <a:r>
              <a:rPr lang="en-US" b="1" dirty="0" smtClean="0">
                <a:latin typeface="Courier New" pitchFamily="1" charset="0"/>
              </a:rPr>
              <a:t>[0, 14, 28, 42]</a:t>
            </a:r>
            <a:endParaRPr lang="en-US" b="1" dirty="0">
              <a:latin typeface="Courier New" pitchFamily="1" charset="0"/>
            </a:endParaRPr>
          </a:p>
        </p:txBody>
      </p:sp>
      <p:sp>
        <p:nvSpPr>
          <p:cNvPr id="32772" name="Text Box 12"/>
          <p:cNvSpPr txBox="1">
            <a:spLocks noChangeArrowheads="1"/>
          </p:cNvSpPr>
          <p:nvPr>
            <p:custDataLst>
              <p:tags r:id="rId3"/>
            </p:custDataLst>
          </p:nvPr>
        </p:nvSpPr>
        <p:spPr bwMode="auto">
          <a:xfrm>
            <a:off x="1171574" y="4527550"/>
            <a:ext cx="78200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latin typeface="Courier New" pitchFamily="1" charset="0"/>
              </a:rPr>
              <a:t>&gt;&gt;&gt; [ </a:t>
            </a:r>
            <a:r>
              <a:rPr lang="en-US" b="1" dirty="0" smtClean="0">
                <a:latin typeface="Courier New" pitchFamily="1" charset="0"/>
              </a:rPr>
              <a:t>_____________ </a:t>
            </a:r>
            <a:r>
              <a:rPr lang="en-US" b="1" dirty="0">
                <a:solidFill>
                  <a:srgbClr val="DA740E"/>
                </a:solidFill>
                <a:latin typeface="Courier New" pitchFamily="1" charset="0"/>
              </a:rPr>
              <a:t>for</a:t>
            </a:r>
            <a:r>
              <a:rPr lang="en-US" b="1" dirty="0">
                <a:latin typeface="Courier New" pitchFamily="1" charset="0"/>
              </a:rPr>
              <a:t> c in </a:t>
            </a:r>
            <a:r>
              <a:rPr lang="en-US" b="1" dirty="0" smtClean="0">
                <a:solidFill>
                  <a:srgbClr val="0A8E12"/>
                </a:solidFill>
                <a:latin typeface="Courier New" pitchFamily="1" charset="0"/>
              </a:rPr>
              <a:t>'</a:t>
            </a:r>
            <a:r>
              <a:rPr lang="en-US" b="1" dirty="0" err="1" smtClean="0">
                <a:solidFill>
                  <a:srgbClr val="0A8E12"/>
                </a:solidFill>
                <a:latin typeface="Courier New" pitchFamily="1" charset="0"/>
              </a:rPr>
              <a:t>igetthis</a:t>
            </a:r>
            <a:r>
              <a:rPr lang="en-US" b="1" dirty="0" smtClean="0">
                <a:solidFill>
                  <a:srgbClr val="0A8E12"/>
                </a:solidFill>
                <a:latin typeface="Courier New" pitchFamily="1" charset="0"/>
              </a:rPr>
              <a:t>'</a:t>
            </a:r>
            <a:r>
              <a:rPr lang="en-US" b="1" dirty="0" smtClean="0">
                <a:latin typeface="Courier New" pitchFamily="1" charset="0"/>
              </a:rPr>
              <a:t> </a:t>
            </a:r>
            <a:r>
              <a:rPr lang="en-US" b="1" dirty="0">
                <a:latin typeface="Courier New" pitchFamily="1" charset="0"/>
              </a:rPr>
              <a:t>]</a:t>
            </a:r>
          </a:p>
          <a:p>
            <a:pPr>
              <a:spcBef>
                <a:spcPct val="50000"/>
              </a:spcBef>
            </a:pPr>
            <a:endParaRPr lang="en-US" b="1" dirty="0">
              <a:latin typeface="Courier New" pitchFamily="1" charset="0"/>
            </a:endParaRPr>
          </a:p>
          <a:p>
            <a:r>
              <a:rPr lang="en-US" sz="1800" b="1" dirty="0" smtClean="0">
                <a:latin typeface="Courier New" pitchFamily="1" charset="0"/>
              </a:rPr>
              <a:t>[</a:t>
            </a:r>
            <a:r>
              <a:rPr lang="en-US" sz="1800" b="1" dirty="0">
                <a:latin typeface="Courier New" pitchFamily="1" charset="0"/>
              </a:rPr>
              <a:t>True, False, False, False, </a:t>
            </a:r>
            <a:r>
              <a:rPr lang="en-US" sz="1800" b="1" dirty="0" smtClean="0">
                <a:latin typeface="Courier New" pitchFamily="1" charset="0"/>
              </a:rPr>
              <a:t>False, False, True</a:t>
            </a:r>
            <a:r>
              <a:rPr lang="en-US" sz="1800" b="1" dirty="0">
                <a:latin typeface="Courier New" pitchFamily="1" charset="0"/>
              </a:rPr>
              <a:t>, False]</a:t>
            </a:r>
          </a:p>
          <a:p>
            <a:r>
              <a:rPr lang="en-US" sz="1800" b="1" dirty="0">
                <a:solidFill>
                  <a:srgbClr val="C00000"/>
                </a:solidFill>
                <a:latin typeface="Courier New" pitchFamily="1" charset="0"/>
              </a:rPr>
              <a:t>[  1,    0,     0,     0,     </a:t>
            </a:r>
            <a:r>
              <a:rPr lang="en-US" sz="1800" b="1" dirty="0" smtClean="0">
                <a:solidFill>
                  <a:srgbClr val="C00000"/>
                </a:solidFill>
                <a:latin typeface="Courier New" pitchFamily="1" charset="0"/>
              </a:rPr>
              <a:t>0,     0,     1</a:t>
            </a:r>
            <a:r>
              <a:rPr lang="en-US" sz="1800" b="1" dirty="0">
                <a:solidFill>
                  <a:srgbClr val="C00000"/>
                </a:solidFill>
                <a:latin typeface="Courier New" pitchFamily="1" charset="0"/>
              </a:rPr>
              <a:t>,    0  ]</a:t>
            </a:r>
          </a:p>
        </p:txBody>
      </p:sp>
      <p:sp>
        <p:nvSpPr>
          <p:cNvPr id="32773" name="Text Box 13"/>
          <p:cNvSpPr txBox="1">
            <a:spLocks noChangeArrowheads="1"/>
          </p:cNvSpPr>
          <p:nvPr/>
        </p:nvSpPr>
        <p:spPr bwMode="auto">
          <a:xfrm>
            <a:off x="28575" y="5448487"/>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32774" name="Text Box 14"/>
          <p:cNvSpPr txBox="1">
            <a:spLocks noChangeArrowheads="1"/>
          </p:cNvSpPr>
          <p:nvPr/>
        </p:nvSpPr>
        <p:spPr bwMode="auto">
          <a:xfrm>
            <a:off x="28575" y="288925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32775" name="Text Box 16"/>
          <p:cNvSpPr txBox="1">
            <a:spLocks noChangeArrowheads="1"/>
          </p:cNvSpPr>
          <p:nvPr/>
        </p:nvSpPr>
        <p:spPr bwMode="auto">
          <a:xfrm>
            <a:off x="38100" y="45878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sp>
        <p:nvSpPr>
          <p:cNvPr id="32776" name="Text Box 17"/>
          <p:cNvSpPr txBox="1">
            <a:spLocks noChangeArrowheads="1"/>
          </p:cNvSpPr>
          <p:nvPr/>
        </p:nvSpPr>
        <p:spPr bwMode="auto">
          <a:xfrm>
            <a:off x="38100" y="17811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sp>
        <p:nvSpPr>
          <p:cNvPr id="32778" name="Text Box 13"/>
          <p:cNvSpPr txBox="1">
            <a:spLocks noChangeArrowheads="1"/>
          </p:cNvSpPr>
          <p:nvPr/>
        </p:nvSpPr>
        <p:spPr bwMode="auto">
          <a:xfrm>
            <a:off x="4427681" y="6248400"/>
            <a:ext cx="42787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dirty="0" smtClean="0">
                <a:solidFill>
                  <a:srgbClr val="C00000"/>
                </a:solidFill>
                <a:latin typeface="Arial" charset="0"/>
              </a:rPr>
              <a:t>And what if we wanted these values in red…?</a:t>
            </a:r>
            <a:endParaRPr lang="en-US" sz="1400" dirty="0">
              <a:solidFill>
                <a:srgbClr val="C00000"/>
              </a:solidFill>
              <a:latin typeface="Arial" charset="0"/>
            </a:endParaRPr>
          </a:p>
        </p:txBody>
      </p:sp>
      <p:sp>
        <p:nvSpPr>
          <p:cNvPr id="2" name="Rectangle 1"/>
          <p:cNvSpPr/>
          <p:nvPr/>
        </p:nvSpPr>
        <p:spPr>
          <a:xfrm>
            <a:off x="5297764" y="2169696"/>
            <a:ext cx="1701107" cy="265457"/>
          </a:xfrm>
          <a:prstGeom prst="rect">
            <a:avLst/>
          </a:prstGeom>
        </p:spPr>
        <p:txBody>
          <a:bodyPr wrap="none">
            <a:spAutoFit/>
          </a:bodyPr>
          <a:lstStyle/>
          <a:p>
            <a:pPr algn="ctr">
              <a:lnSpc>
                <a:spcPct val="50000"/>
              </a:lnSpc>
              <a:spcBef>
                <a:spcPct val="50000"/>
              </a:spcBef>
            </a:pPr>
            <a:r>
              <a:rPr lang="en-US" sz="1800" b="1" dirty="0" smtClean="0">
                <a:solidFill>
                  <a:schemeClr val="bg1">
                    <a:lumMod val="50000"/>
                  </a:schemeClr>
                </a:solidFill>
                <a:latin typeface="Courier New" pitchFamily="1" charset="0"/>
              </a:rPr>
              <a:t> [0,1,2,3] </a:t>
            </a:r>
            <a:endParaRPr lang="en-US" sz="1800" b="1" dirty="0">
              <a:solidFill>
                <a:schemeClr val="bg1">
                  <a:lumMod val="50000"/>
                </a:schemeClr>
              </a:solidFill>
              <a:latin typeface="Courier New" pitchFamily="1" charset="0"/>
            </a:endParaRPr>
          </a:p>
        </p:txBody>
      </p:sp>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2152800" y="1038240"/>
              <a:ext cx="6239160" cy="4420080"/>
            </p14:xfrm>
          </p:contentPart>
        </mc:Choice>
        <mc:Fallback xmlns="">
          <p:pic>
            <p:nvPicPr>
              <p:cNvPr id="4" name="Ink 3"/>
              <p:cNvPicPr/>
              <p:nvPr/>
            </p:nvPicPr>
            <p:blipFill>
              <a:blip r:embed="rId6"/>
              <a:stretch>
                <a:fillRect/>
              </a:stretch>
            </p:blipFill>
            <p:spPr>
              <a:xfrm>
                <a:off x="2143440" y="1028880"/>
                <a:ext cx="6257880" cy="4438800"/>
              </a:xfrm>
              <a:prstGeom prst="rect">
                <a:avLst/>
              </a:prstGeom>
            </p:spPr>
          </p:pic>
        </mc:Fallback>
      </mc:AlternateContent>
    </p:spTree>
    <p:extLst>
      <p:ext uri="{BB962C8B-B14F-4D97-AF65-F5344CB8AC3E}">
        <p14:creationId xmlns:p14="http://schemas.microsoft.com/office/powerpoint/2010/main" val="13903084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3180" y="190047"/>
            <a:ext cx="5477640" cy="6477905"/>
          </a:xfrm>
          <a:prstGeom prst="rect">
            <a:avLst/>
          </a:prstGeom>
        </p:spPr>
      </p:pic>
      <p:sp>
        <p:nvSpPr>
          <p:cNvPr id="21508" name="Text Box 4"/>
          <p:cNvSpPr txBox="1">
            <a:spLocks noChangeArrowheads="1"/>
          </p:cNvSpPr>
          <p:nvPr>
            <p:custDataLst>
              <p:tags r:id="rId1"/>
            </p:custDataLst>
          </p:nvPr>
        </p:nvSpPr>
        <p:spPr bwMode="auto">
          <a:xfrm>
            <a:off x="838200" y="152400"/>
            <a:ext cx="7620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Bourton-on-the-water</a:t>
            </a:r>
          </a:p>
        </p:txBody>
      </p:sp>
      <p:pic>
        <p:nvPicPr>
          <p:cNvPr id="3076" name="Picture 4" descr="http://www.hartwells.supanet.com/images/Hartwells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066800"/>
            <a:ext cx="3708398" cy="2781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 y="3593068"/>
            <a:ext cx="3200400" cy="369332"/>
          </a:xfrm>
          <a:prstGeom prst="rect">
            <a:avLst/>
          </a:prstGeom>
          <a:solidFill>
            <a:schemeClr val="bg1">
              <a:lumMod val="95000"/>
            </a:schemeClr>
          </a:solidFill>
        </p:spPr>
        <p:txBody>
          <a:bodyPr wrap="square" rtlCol="0">
            <a:spAutoFit/>
          </a:bodyPr>
          <a:lstStyle/>
          <a:p>
            <a:pPr algn="ctr"/>
            <a:r>
              <a:rPr lang="en-US" sz="1800" dirty="0" smtClean="0">
                <a:latin typeface="Calibri" panose="020F0502020204030204" pitchFamily="34" charset="0"/>
              </a:rPr>
              <a:t>town of 2000 people</a:t>
            </a:r>
            <a:endParaRPr lang="en-US" sz="1800" dirty="0">
              <a:latin typeface="Calibri" panose="020F0502020204030204" pitchFamily="34" charset="0"/>
            </a:endParaRPr>
          </a:p>
        </p:txBody>
      </p:sp>
    </p:spTree>
    <p:extLst>
      <p:ext uri="{BB962C8B-B14F-4D97-AF65-F5344CB8AC3E}">
        <p14:creationId xmlns:p14="http://schemas.microsoft.com/office/powerpoint/2010/main" val="330982784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6"/>
          <p:cNvSpPr txBox="1">
            <a:spLocks noChangeArrowheads="1"/>
          </p:cNvSpPr>
          <p:nvPr>
            <p:custDataLst>
              <p:tags r:id="rId1"/>
            </p:custDataLst>
          </p:nvPr>
        </p:nvSpPr>
        <p:spPr bwMode="auto">
          <a:xfrm>
            <a:off x="1385888" y="2293203"/>
            <a:ext cx="65500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a:latin typeface="Courier New" pitchFamily="1" charset="0"/>
              </a:rPr>
              <a:t>[1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DA740E"/>
                </a:solidFill>
                <a:latin typeface="Courier New" pitchFamily="1" charset="0"/>
              </a:rPr>
              <a:t>in</a:t>
            </a:r>
            <a:r>
              <a:rPr lang="en-US" sz="3200" b="1" dirty="0">
                <a:latin typeface="Courier New" pitchFamily="1" charset="0"/>
              </a:rPr>
              <a:t> L]</a:t>
            </a:r>
          </a:p>
          <a:p>
            <a:pPr>
              <a:lnSpc>
                <a:spcPct val="50000"/>
              </a:lnSpc>
              <a:spcBef>
                <a:spcPct val="50000"/>
              </a:spcBef>
            </a:pPr>
            <a:r>
              <a:rPr lang="en-US" sz="3200" b="1" dirty="0" smtClean="0">
                <a:solidFill>
                  <a:srgbClr val="DA740E"/>
                </a:solidFill>
                <a:latin typeface="Courier New" pitchFamily="1" charset="0"/>
              </a:rPr>
              <a:t>return</a:t>
            </a:r>
            <a:r>
              <a:rPr lang="en-US" sz="3200" b="1" dirty="0" smtClean="0">
                <a:latin typeface="Courier New" pitchFamily="1" charset="0"/>
              </a:rPr>
              <a:t> </a:t>
            </a:r>
            <a:r>
              <a:rPr lang="en-US" sz="3200" b="1" dirty="0">
                <a:latin typeface="Courier New" pitchFamily="1" charset="0"/>
              </a:rPr>
              <a:t>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34819" name="Text Box 7"/>
          <p:cNvSpPr txBox="1">
            <a:spLocks noChangeArrowheads="1"/>
          </p:cNvSpPr>
          <p:nvPr>
            <p:custDataLst>
              <p:tags r:id="rId2"/>
            </p:custDataLst>
          </p:nvPr>
        </p:nvSpPr>
        <p:spPr bwMode="auto">
          <a:xfrm>
            <a:off x="1371600" y="1724878"/>
            <a:ext cx="49530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err="1" smtClean="0">
                <a:latin typeface="Courier New" pitchFamily="1" charset="0"/>
              </a:rPr>
              <a:t>len</a:t>
            </a:r>
            <a:r>
              <a:rPr lang="en-US" sz="3600" b="1" dirty="0" smtClean="0">
                <a:latin typeface="Courier New" pitchFamily="1" charset="0"/>
              </a:rPr>
              <a:t>(L</a:t>
            </a:r>
            <a:r>
              <a:rPr lang="en-US" sz="3600" b="1" dirty="0">
                <a:latin typeface="Courier New" pitchFamily="1" charset="0"/>
              </a:rPr>
              <a:t>):</a:t>
            </a:r>
            <a:endParaRPr lang="en-US" sz="3600" b="1" dirty="0">
              <a:solidFill>
                <a:srgbClr val="0D1EFE"/>
              </a:solidFill>
              <a:latin typeface="Courier New" pitchFamily="1" charset="0"/>
            </a:endParaRPr>
          </a:p>
        </p:txBody>
      </p:sp>
      <p:sp>
        <p:nvSpPr>
          <p:cNvPr id="34820" name="Rectangle 29"/>
          <p:cNvSpPr>
            <a:spLocks noChangeArrowheads="1"/>
          </p:cNvSpPr>
          <p:nvPr/>
        </p:nvSpPr>
        <p:spPr bwMode="auto">
          <a:xfrm>
            <a:off x="250825" y="1621690"/>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err="1">
                <a:solidFill>
                  <a:srgbClr val="DA740E"/>
                </a:solidFill>
                <a:latin typeface="Courier New" pitchFamily="1" charset="0"/>
              </a:rPr>
              <a:t>def</a:t>
            </a:r>
            <a:endParaRPr lang="en-US" sz="3600" dirty="0"/>
          </a:p>
        </p:txBody>
      </p:sp>
      <p:cxnSp>
        <p:nvCxnSpPr>
          <p:cNvPr id="34823" name="Straight Arrow Connector 2"/>
          <p:cNvCxnSpPr>
            <a:cxnSpLocks noChangeShapeType="1"/>
          </p:cNvCxnSpPr>
          <p:nvPr/>
        </p:nvCxnSpPr>
        <p:spPr bwMode="auto">
          <a:xfrm flipH="1">
            <a:off x="2819400" y="1343971"/>
            <a:ext cx="495300" cy="354013"/>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4824" name="Rectangle 3"/>
          <p:cNvSpPr>
            <a:spLocks noChangeArrowheads="1"/>
          </p:cNvSpPr>
          <p:nvPr/>
        </p:nvSpPr>
        <p:spPr bwMode="auto">
          <a:xfrm>
            <a:off x="3277160" y="1070547"/>
            <a:ext cx="11496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0A8E12"/>
                </a:solidFill>
                <a:latin typeface="Courier New" pitchFamily="1" charset="0"/>
              </a:rPr>
              <a:t>[7,8,9]</a:t>
            </a:r>
            <a:endParaRPr lang="en-US" sz="1800" dirty="0">
              <a:solidFill>
                <a:srgbClr val="0A8E12"/>
              </a:solidFill>
            </a:endParaRPr>
          </a:p>
        </p:txBody>
      </p:sp>
      <p:sp>
        <p:nvSpPr>
          <p:cNvPr id="34" name="Text Box 35"/>
          <p:cNvSpPr txBox="1">
            <a:spLocks noChangeArrowheads="1"/>
          </p:cNvSpPr>
          <p:nvPr/>
        </p:nvSpPr>
        <p:spPr bwMode="auto">
          <a:xfrm>
            <a:off x="7086600" y="420687"/>
            <a:ext cx="17093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dirty="0" smtClean="0">
                <a:solidFill>
                  <a:srgbClr val="0A8E12"/>
                </a:solidFill>
                <a:latin typeface="Cambria" pitchFamily="18" charset="0"/>
              </a:rPr>
              <a:t>But </a:t>
            </a:r>
            <a:r>
              <a:rPr lang="en-US" sz="1400" b="1" i="1" dirty="0">
                <a:solidFill>
                  <a:srgbClr val="0A8E12"/>
                </a:solidFill>
                <a:latin typeface="Cambria" pitchFamily="18" charset="0"/>
              </a:rPr>
              <a:t>one-liners</a:t>
            </a:r>
            <a:r>
              <a:rPr lang="en-US" sz="1400" dirty="0">
                <a:solidFill>
                  <a:srgbClr val="0A8E12"/>
                </a:solidFill>
                <a:latin typeface="Cambria" pitchFamily="18" charset="0"/>
              </a:rPr>
              <a:t> are my specialty…</a:t>
            </a:r>
          </a:p>
        </p:txBody>
      </p:sp>
      <p:grpSp>
        <p:nvGrpSpPr>
          <p:cNvPr id="35" name="Group 21"/>
          <p:cNvGrpSpPr>
            <a:grpSpLocks/>
          </p:cNvGrpSpPr>
          <p:nvPr>
            <p:custDataLst>
              <p:tags r:id="rId3"/>
            </p:custDataLst>
          </p:nvPr>
        </p:nvGrpSpPr>
        <p:grpSpPr bwMode="auto">
          <a:xfrm>
            <a:off x="7789110" y="959628"/>
            <a:ext cx="625929" cy="739195"/>
            <a:chOff x="2928" y="1051"/>
            <a:chExt cx="840" cy="957"/>
          </a:xfrm>
        </p:grpSpPr>
        <p:sp>
          <p:nvSpPr>
            <p:cNvPr id="36" name="Freeform 22"/>
            <p:cNvSpPr>
              <a:spLocks/>
            </p:cNvSpPr>
            <p:nvPr>
              <p:custDataLst>
                <p:tags r:id="rId9"/>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7" name="Oval 23"/>
            <p:cNvSpPr>
              <a:spLocks noChangeArrowheads="1"/>
            </p:cNvSpPr>
            <p:nvPr>
              <p:custDataLst>
                <p:tags r:id="rId1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8" name="Oval 24"/>
            <p:cNvSpPr>
              <a:spLocks noChangeArrowheads="1"/>
            </p:cNvSpPr>
            <p:nvPr>
              <p:custDataLst>
                <p:tags r:id="rId1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 name="Oval 25"/>
            <p:cNvSpPr>
              <a:spLocks noChangeArrowheads="1"/>
            </p:cNvSpPr>
            <p:nvPr>
              <p:custDataLst>
                <p:tags r:id="rId1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 name="Oval 26"/>
            <p:cNvSpPr>
              <a:spLocks noChangeArrowheads="1"/>
            </p:cNvSpPr>
            <p:nvPr>
              <p:custDataLst>
                <p:tags r:id="rId1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 name="Oval 27"/>
            <p:cNvSpPr>
              <a:spLocks noChangeArrowheads="1"/>
            </p:cNvSpPr>
            <p:nvPr>
              <p:custDataLst>
                <p:tags r:id="rId1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Oval 28"/>
            <p:cNvSpPr>
              <a:spLocks noChangeArrowheads="1"/>
            </p:cNvSpPr>
            <p:nvPr>
              <p:custDataLst>
                <p:tags r:id="rId1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Oval 29"/>
            <p:cNvSpPr>
              <a:spLocks noChangeArrowheads="1"/>
            </p:cNvSpPr>
            <p:nvPr>
              <p:custDataLst>
                <p:tags r:id="rId1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 name="AutoShape 30"/>
            <p:cNvSpPr>
              <a:spLocks noChangeArrowheads="1"/>
            </p:cNvSpPr>
            <p:nvPr>
              <p:custDataLst>
                <p:tags r:id="rId1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5" name="Freeform 31"/>
            <p:cNvSpPr>
              <a:spLocks/>
            </p:cNvSpPr>
            <p:nvPr>
              <p:custDataLst>
                <p:tags r:id="rId1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6" name="Freeform 32"/>
            <p:cNvSpPr>
              <a:spLocks/>
            </p:cNvSpPr>
            <p:nvPr>
              <p:custDataLst>
                <p:tags r:id="rId1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7" name="Freeform 33"/>
            <p:cNvSpPr>
              <a:spLocks/>
            </p:cNvSpPr>
            <p:nvPr>
              <p:custDataLst>
                <p:tags r:id="rId2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8" name="Freeform 34"/>
            <p:cNvSpPr>
              <a:spLocks/>
            </p:cNvSpPr>
            <p:nvPr>
              <p:custDataLst>
                <p:tags r:id="rId2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9" name="Text Box 35"/>
          <p:cNvSpPr txBox="1">
            <a:spLocks noChangeArrowheads="1"/>
          </p:cNvSpPr>
          <p:nvPr/>
        </p:nvSpPr>
        <p:spPr bwMode="auto">
          <a:xfrm>
            <a:off x="7566461" y="152400"/>
            <a:ext cx="946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500" b="1" i="1" dirty="0">
                <a:solidFill>
                  <a:srgbClr val="0A8E12"/>
                </a:solidFill>
                <a:latin typeface="Cambria" pitchFamily="18" charset="0"/>
              </a:rPr>
              <a:t>Sweet!</a:t>
            </a:r>
          </a:p>
        </p:txBody>
      </p:sp>
      <p:sp>
        <p:nvSpPr>
          <p:cNvPr id="50" name="Text Box 2"/>
          <p:cNvSpPr txBox="1">
            <a:spLocks noChangeArrowheads="1"/>
          </p:cNvSpPr>
          <p:nvPr>
            <p:custDataLst>
              <p:tags r:id="rId4"/>
            </p:custDataLst>
          </p:nvPr>
        </p:nvSpPr>
        <p:spPr bwMode="auto">
          <a:xfrm>
            <a:off x="258668" y="106362"/>
            <a:ext cx="6019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dirty="0" smtClean="0">
                <a:latin typeface="Cambria" pitchFamily="18" charset="0"/>
              </a:rPr>
              <a:t>Using</a:t>
            </a:r>
            <a:r>
              <a:rPr lang="en-US" sz="4200" dirty="0" smtClean="0">
                <a:latin typeface="Cambria" pitchFamily="18" charset="0"/>
              </a:rPr>
              <a:t> LCs</a:t>
            </a:r>
            <a:endParaRPr lang="en-US" sz="4200" dirty="0">
              <a:latin typeface="Cambria" pitchFamily="18" charset="0"/>
            </a:endParaRPr>
          </a:p>
        </p:txBody>
      </p:sp>
      <p:sp>
        <p:nvSpPr>
          <p:cNvPr id="24" name="Text Box 6"/>
          <p:cNvSpPr txBox="1">
            <a:spLocks noChangeArrowheads="1"/>
          </p:cNvSpPr>
          <p:nvPr>
            <p:custDataLst>
              <p:tags r:id="rId5"/>
            </p:custDataLst>
          </p:nvPr>
        </p:nvSpPr>
        <p:spPr bwMode="auto">
          <a:xfrm>
            <a:off x="1377110" y="5417403"/>
            <a:ext cx="76144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smtClean="0">
                <a:latin typeface="Courier New" pitchFamily="1" charset="0"/>
              </a:rPr>
              <a:t>[</a:t>
            </a:r>
            <a:r>
              <a:rPr lang="en-US" sz="3200" b="1" dirty="0" err="1" smtClean="0">
                <a:solidFill>
                  <a:srgbClr val="0D1EFE"/>
                </a:solidFill>
                <a:latin typeface="Courier New" pitchFamily="1" charset="0"/>
              </a:rPr>
              <a:t>letScore</a:t>
            </a:r>
            <a:r>
              <a:rPr lang="en-US" sz="3200" b="1" dirty="0" smtClean="0">
                <a:solidFill>
                  <a:srgbClr val="0D1EFE"/>
                </a:solidFill>
                <a:latin typeface="Courier New" pitchFamily="1" charset="0"/>
              </a:rPr>
              <a:t>(c)</a:t>
            </a:r>
            <a:r>
              <a:rPr lang="en-US" sz="3200" b="1" dirty="0" smtClean="0">
                <a:latin typeface="Courier New" pitchFamily="1" charset="0"/>
              </a:rPr>
              <a:t> </a:t>
            </a:r>
            <a:r>
              <a:rPr lang="en-US" sz="3200" b="1" dirty="0">
                <a:solidFill>
                  <a:srgbClr val="DA740E"/>
                </a:solidFill>
                <a:latin typeface="Courier New" pitchFamily="1" charset="0"/>
              </a:rPr>
              <a:t>for</a:t>
            </a:r>
            <a:r>
              <a:rPr lang="en-US" sz="3200" b="1" dirty="0">
                <a:latin typeface="Courier New" pitchFamily="1" charset="0"/>
              </a:rPr>
              <a:t> </a:t>
            </a:r>
            <a:r>
              <a:rPr lang="en-US" sz="3200" b="1" dirty="0" smtClean="0">
                <a:latin typeface="Courier New" pitchFamily="1" charset="0"/>
              </a:rPr>
              <a:t>c </a:t>
            </a:r>
            <a:r>
              <a:rPr lang="en-US" sz="3200" b="1" dirty="0">
                <a:solidFill>
                  <a:srgbClr val="DA740E"/>
                </a:solidFill>
                <a:latin typeface="Courier New" pitchFamily="1" charset="0"/>
              </a:rPr>
              <a:t>in</a:t>
            </a:r>
            <a:r>
              <a:rPr lang="en-US" sz="3200" b="1" dirty="0">
                <a:latin typeface="Courier New" pitchFamily="1" charset="0"/>
              </a:rPr>
              <a:t> </a:t>
            </a:r>
            <a:r>
              <a:rPr lang="en-US" sz="3200" b="1" dirty="0" smtClean="0">
                <a:latin typeface="Courier New" pitchFamily="1" charset="0"/>
              </a:rPr>
              <a:t>S]</a:t>
            </a:r>
            <a:endParaRPr lang="en-US" sz="3200" b="1" dirty="0">
              <a:latin typeface="Courier New" pitchFamily="1" charset="0"/>
            </a:endParaRPr>
          </a:p>
          <a:p>
            <a:pPr>
              <a:lnSpc>
                <a:spcPct val="50000"/>
              </a:lnSpc>
              <a:spcBef>
                <a:spcPct val="50000"/>
              </a:spcBef>
            </a:pPr>
            <a:r>
              <a:rPr lang="en-US" sz="3200" b="1" dirty="0" smtClean="0">
                <a:solidFill>
                  <a:srgbClr val="DA740E"/>
                </a:solidFill>
                <a:latin typeface="Courier New" pitchFamily="1" charset="0"/>
              </a:rPr>
              <a:t>return</a:t>
            </a:r>
            <a:r>
              <a:rPr lang="en-US" sz="3200" b="1" dirty="0" smtClean="0">
                <a:latin typeface="Courier New" pitchFamily="1" charset="0"/>
              </a:rPr>
              <a:t> </a:t>
            </a:r>
            <a:r>
              <a:rPr lang="en-US" sz="3200" b="1" dirty="0">
                <a:latin typeface="Courier New" pitchFamily="1" charset="0"/>
              </a:rPr>
              <a:t>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25" name="Text Box 7"/>
          <p:cNvSpPr txBox="1">
            <a:spLocks noChangeArrowheads="1"/>
          </p:cNvSpPr>
          <p:nvPr>
            <p:custDataLst>
              <p:tags r:id="rId6"/>
            </p:custDataLst>
          </p:nvPr>
        </p:nvSpPr>
        <p:spPr bwMode="auto">
          <a:xfrm>
            <a:off x="1362822" y="4849078"/>
            <a:ext cx="49530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err="1" smtClean="0">
                <a:latin typeface="Courier New" pitchFamily="1" charset="0"/>
              </a:rPr>
              <a:t>scrabbleScore</a:t>
            </a:r>
            <a:r>
              <a:rPr lang="en-US" sz="3600" b="1" dirty="0" smtClean="0">
                <a:latin typeface="Courier New" pitchFamily="1" charset="0"/>
              </a:rPr>
              <a:t>(S):</a:t>
            </a:r>
            <a:endParaRPr lang="en-US" sz="3600" b="1" dirty="0">
              <a:solidFill>
                <a:srgbClr val="0D1EFE"/>
              </a:solidFill>
              <a:latin typeface="Courier New" pitchFamily="1" charset="0"/>
            </a:endParaRPr>
          </a:p>
        </p:txBody>
      </p:sp>
      <p:sp>
        <p:nvSpPr>
          <p:cNvPr id="26" name="Rectangle 29"/>
          <p:cNvSpPr>
            <a:spLocks noChangeArrowheads="1"/>
          </p:cNvSpPr>
          <p:nvPr/>
        </p:nvSpPr>
        <p:spPr bwMode="auto">
          <a:xfrm>
            <a:off x="242047" y="4745890"/>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err="1">
                <a:solidFill>
                  <a:srgbClr val="DA740E"/>
                </a:solidFill>
                <a:latin typeface="Courier New" pitchFamily="1" charset="0"/>
              </a:rPr>
              <a:t>def</a:t>
            </a:r>
            <a:endParaRPr lang="en-US" sz="3600" dirty="0"/>
          </a:p>
        </p:txBody>
      </p:sp>
      <p:sp>
        <p:nvSpPr>
          <p:cNvPr id="27" name="Rectangle 3"/>
          <p:cNvSpPr>
            <a:spLocks noChangeArrowheads="1"/>
          </p:cNvSpPr>
          <p:nvPr/>
        </p:nvSpPr>
        <p:spPr bwMode="auto">
          <a:xfrm>
            <a:off x="3469341" y="4269510"/>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0A8E12"/>
                </a:solidFill>
                <a:latin typeface="Courier New" pitchFamily="1" charset="0"/>
              </a:rPr>
              <a:t>'twelve'</a:t>
            </a:r>
            <a:endParaRPr lang="en-US" sz="1800" dirty="0">
              <a:solidFill>
                <a:srgbClr val="0A8E12"/>
              </a:solidFill>
            </a:endParaRPr>
          </a:p>
        </p:txBody>
      </p:sp>
      <p:cxnSp>
        <p:nvCxnSpPr>
          <p:cNvPr id="28" name="Straight Arrow Connector 2"/>
          <p:cNvCxnSpPr>
            <a:cxnSpLocks noChangeShapeType="1"/>
          </p:cNvCxnSpPr>
          <p:nvPr/>
        </p:nvCxnSpPr>
        <p:spPr bwMode="auto">
          <a:xfrm>
            <a:off x="4660900" y="4545106"/>
            <a:ext cx="749300" cy="303972"/>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55" name="Rounded Rectangle 54"/>
          <p:cNvSpPr/>
          <p:nvPr/>
        </p:nvSpPr>
        <p:spPr bwMode="auto">
          <a:xfrm>
            <a:off x="6136341" y="3751492"/>
            <a:ext cx="2922493" cy="1035424"/>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bg1">
                  <a:lumMod val="65000"/>
                </a:schemeClr>
              </a:solidFill>
              <a:effectLst/>
              <a:latin typeface="Times" pitchFamily="1" charset="0"/>
              <a:ea typeface="ＭＳ Ｐゴシック" pitchFamily="1" charset="-128"/>
            </a:endParaRPr>
          </a:p>
        </p:txBody>
      </p:sp>
      <p:sp>
        <p:nvSpPr>
          <p:cNvPr id="56" name="Text Box 6"/>
          <p:cNvSpPr txBox="1">
            <a:spLocks noChangeArrowheads="1"/>
          </p:cNvSpPr>
          <p:nvPr>
            <p:custDataLst>
              <p:tags r:id="rId7"/>
            </p:custDataLst>
          </p:nvPr>
        </p:nvSpPr>
        <p:spPr bwMode="auto">
          <a:xfrm>
            <a:off x="6874371" y="4193540"/>
            <a:ext cx="217998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1800" b="1" dirty="0" smtClean="0">
                <a:solidFill>
                  <a:schemeClr val="bg1">
                    <a:lumMod val="65000"/>
                  </a:schemeClr>
                </a:solidFill>
                <a:latin typeface="Courier New" pitchFamily="1" charset="0"/>
              </a:rPr>
              <a:t>lots of ifs…</a:t>
            </a:r>
            <a:endParaRPr lang="en-US" sz="1800" b="1" dirty="0">
              <a:solidFill>
                <a:schemeClr val="bg1">
                  <a:lumMod val="65000"/>
                </a:schemeClr>
              </a:solidFill>
              <a:latin typeface="Courier New" pitchFamily="1" charset="0"/>
            </a:endParaRPr>
          </a:p>
          <a:p>
            <a:pPr>
              <a:lnSpc>
                <a:spcPct val="50000"/>
              </a:lnSpc>
              <a:spcBef>
                <a:spcPct val="50000"/>
              </a:spcBef>
            </a:pPr>
            <a:r>
              <a:rPr lang="en-US" sz="1800" b="1" dirty="0">
                <a:solidFill>
                  <a:schemeClr val="bg1">
                    <a:lumMod val="65000"/>
                  </a:schemeClr>
                </a:solidFill>
                <a:latin typeface="Courier New" pitchFamily="1" charset="0"/>
              </a:rPr>
              <a:t>return </a:t>
            </a:r>
            <a:r>
              <a:rPr lang="en-US" sz="1800" b="1" dirty="0" smtClean="0">
                <a:solidFill>
                  <a:schemeClr val="bg1">
                    <a:lumMod val="65000"/>
                  </a:schemeClr>
                </a:solidFill>
                <a:latin typeface="Courier New" pitchFamily="1" charset="0"/>
              </a:rPr>
              <a:t>score</a:t>
            </a:r>
            <a:endParaRPr lang="en-US" sz="1800" b="1" dirty="0">
              <a:solidFill>
                <a:schemeClr val="bg1">
                  <a:lumMod val="65000"/>
                </a:schemeClr>
              </a:solidFill>
              <a:latin typeface="Courier New" pitchFamily="1" charset="0"/>
            </a:endParaRPr>
          </a:p>
        </p:txBody>
      </p:sp>
      <p:sp>
        <p:nvSpPr>
          <p:cNvPr id="57" name="Text Box 7"/>
          <p:cNvSpPr txBox="1">
            <a:spLocks noChangeArrowheads="1"/>
          </p:cNvSpPr>
          <p:nvPr>
            <p:custDataLst>
              <p:tags r:id="rId8"/>
            </p:custDataLst>
          </p:nvPr>
        </p:nvSpPr>
        <p:spPr bwMode="auto">
          <a:xfrm>
            <a:off x="6865614" y="3800892"/>
            <a:ext cx="25069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2000" b="1" dirty="0" err="1" smtClean="0">
                <a:solidFill>
                  <a:srgbClr val="0D1EFE"/>
                </a:solidFill>
                <a:latin typeface="Courier New" pitchFamily="1" charset="0"/>
              </a:rPr>
              <a:t>letScore</a:t>
            </a:r>
            <a:r>
              <a:rPr lang="en-US" sz="2000" b="1" dirty="0" smtClean="0">
                <a:solidFill>
                  <a:srgbClr val="0D1EFE"/>
                </a:solidFill>
                <a:latin typeface="Courier New" pitchFamily="1" charset="0"/>
              </a:rPr>
              <a:t>(c)</a:t>
            </a:r>
            <a:r>
              <a:rPr lang="en-US" sz="2000" b="1" dirty="0" smtClean="0">
                <a:solidFill>
                  <a:schemeClr val="bg1">
                    <a:lumMod val="65000"/>
                  </a:schemeClr>
                </a:solidFill>
                <a:latin typeface="Courier New" pitchFamily="1" charset="0"/>
              </a:rPr>
              <a:t>:</a:t>
            </a:r>
            <a:endParaRPr lang="en-US" sz="2000" b="1" dirty="0">
              <a:solidFill>
                <a:schemeClr val="bg1">
                  <a:lumMod val="65000"/>
                </a:schemeClr>
              </a:solidFill>
              <a:latin typeface="Courier New" pitchFamily="1" charset="0"/>
            </a:endParaRPr>
          </a:p>
        </p:txBody>
      </p:sp>
      <p:sp>
        <p:nvSpPr>
          <p:cNvPr id="58" name="Rectangle 29"/>
          <p:cNvSpPr>
            <a:spLocks noChangeArrowheads="1"/>
          </p:cNvSpPr>
          <p:nvPr/>
        </p:nvSpPr>
        <p:spPr bwMode="auto">
          <a:xfrm>
            <a:off x="6228040" y="3733800"/>
            <a:ext cx="6463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err="1">
                <a:solidFill>
                  <a:schemeClr val="bg1">
                    <a:lumMod val="65000"/>
                  </a:schemeClr>
                </a:solidFill>
                <a:latin typeface="Courier New" pitchFamily="1" charset="0"/>
              </a:rPr>
              <a:t>def</a:t>
            </a:r>
            <a:endParaRPr lang="en-US" sz="2000" dirty="0">
              <a:solidFill>
                <a:schemeClr val="bg1">
                  <a:lumMod val="65000"/>
                </a:schemeClr>
              </a:solidFill>
            </a:endParaRPr>
          </a:p>
        </p:txBody>
      </p:sp>
      <mc:AlternateContent xmlns:mc="http://schemas.openxmlformats.org/markup-compatibility/2006" xmlns:p14="http://schemas.microsoft.com/office/powerpoint/2010/main">
        <mc:Choice Requires="p14">
          <p:contentPart p14:bwMode="auto" r:id="rId23">
            <p14:nvContentPartPr>
              <p14:cNvPr id="2" name="Ink 1"/>
              <p14:cNvContentPartPr/>
              <p14:nvPr/>
            </p14:nvContentPartPr>
            <p14:xfrm>
              <a:off x="4114800" y="923760"/>
              <a:ext cx="4620240" cy="5582160"/>
            </p14:xfrm>
          </p:contentPart>
        </mc:Choice>
        <mc:Fallback xmlns="">
          <p:pic>
            <p:nvPicPr>
              <p:cNvPr id="2" name="Ink 1"/>
              <p:cNvPicPr/>
              <p:nvPr/>
            </p:nvPicPr>
            <p:blipFill>
              <a:blip r:embed="rId24"/>
              <a:stretch>
                <a:fillRect/>
              </a:stretch>
            </p:blipFill>
            <p:spPr>
              <a:xfrm>
                <a:off x="4105440" y="914400"/>
                <a:ext cx="4638960" cy="5600880"/>
              </a:xfrm>
              <a:prstGeom prst="rect">
                <a:avLst/>
              </a:prstGeom>
            </p:spPr>
          </p:pic>
        </mc:Fallback>
      </mc:AlternateContent>
    </p:spTree>
    <p:extLst>
      <p:ext uri="{BB962C8B-B14F-4D97-AF65-F5344CB8AC3E}">
        <p14:creationId xmlns:p14="http://schemas.microsoft.com/office/powerpoint/2010/main" val="78136704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433136" y="5490408"/>
            <a:ext cx="8305800" cy="1143000"/>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6866" name="Text Box 24"/>
          <p:cNvSpPr txBox="1">
            <a:spLocks noChangeArrowheads="1"/>
          </p:cNvSpPr>
          <p:nvPr>
            <p:custDataLst>
              <p:tags r:id="rId1"/>
            </p:custDataLst>
          </p:nvPr>
        </p:nvSpPr>
        <p:spPr bwMode="auto">
          <a:xfrm>
            <a:off x="1528008" y="5584331"/>
            <a:ext cx="4343400"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b="1" dirty="0" smtClean="0">
                <a:latin typeface="Courier New" pitchFamily="1" charset="0"/>
              </a:rPr>
              <a:t>count(</a:t>
            </a:r>
            <a:r>
              <a:rPr lang="en-US" b="1" dirty="0" err="1" smtClean="0">
                <a:latin typeface="Courier New" pitchFamily="1" charset="0"/>
              </a:rPr>
              <a:t>e,L</a:t>
            </a:r>
            <a:r>
              <a:rPr lang="en-US" b="1" dirty="0" smtClean="0">
                <a:latin typeface="Courier New" pitchFamily="1" charset="0"/>
              </a:rPr>
              <a:t>):</a:t>
            </a:r>
            <a:endParaRPr lang="en-US" b="1" dirty="0">
              <a:solidFill>
                <a:srgbClr val="0D1EFE"/>
              </a:solidFill>
              <a:latin typeface="Courier New" pitchFamily="1" charset="0"/>
            </a:endParaRPr>
          </a:p>
        </p:txBody>
      </p:sp>
      <p:sp>
        <p:nvSpPr>
          <p:cNvPr id="36868" name="Text Box 34"/>
          <p:cNvSpPr txBox="1">
            <a:spLocks noChangeArrowheads="1"/>
          </p:cNvSpPr>
          <p:nvPr>
            <p:custDataLst>
              <p:tags r:id="rId2"/>
            </p:custDataLst>
          </p:nvPr>
        </p:nvSpPr>
        <p:spPr bwMode="auto">
          <a:xfrm>
            <a:off x="1528008" y="5995372"/>
            <a:ext cx="68900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2000" b="1" dirty="0">
                <a:solidFill>
                  <a:srgbClr val="FA131E"/>
                </a:solidFill>
                <a:latin typeface="Courier New" pitchFamily="1" charset="0"/>
              </a:rPr>
              <a:t>LC =</a:t>
            </a:r>
            <a:r>
              <a:rPr lang="en-US" sz="2000" b="1" dirty="0">
                <a:solidFill>
                  <a:srgbClr val="DA740E"/>
                </a:solidFill>
                <a:latin typeface="Courier New" pitchFamily="1" charset="0"/>
              </a:rPr>
              <a:t> </a:t>
            </a:r>
            <a:r>
              <a:rPr lang="en-US" sz="2000" b="1" dirty="0" smtClean="0">
                <a:latin typeface="Courier New" pitchFamily="1" charset="0"/>
              </a:rPr>
              <a:t>[ 1 </a:t>
            </a:r>
            <a:r>
              <a:rPr lang="en-US" sz="2000" b="1" dirty="0">
                <a:solidFill>
                  <a:srgbClr val="DA740E"/>
                </a:solidFill>
                <a:latin typeface="Courier New" pitchFamily="1" charset="0"/>
              </a:rPr>
              <a:t>for</a:t>
            </a:r>
            <a:r>
              <a:rPr lang="en-US" sz="2000" b="1" dirty="0">
                <a:latin typeface="Courier New" pitchFamily="1" charset="0"/>
              </a:rPr>
              <a:t> x </a:t>
            </a:r>
            <a:r>
              <a:rPr lang="en-US" sz="2000" b="1" dirty="0">
                <a:solidFill>
                  <a:srgbClr val="DA740E"/>
                </a:solidFill>
                <a:latin typeface="Courier New" pitchFamily="1" charset="0"/>
              </a:rPr>
              <a:t>in</a:t>
            </a:r>
            <a:r>
              <a:rPr lang="en-US" sz="2000" b="1" dirty="0">
                <a:latin typeface="Courier New" pitchFamily="1" charset="0"/>
              </a:rPr>
              <a:t> </a:t>
            </a:r>
            <a:r>
              <a:rPr lang="en-US" sz="2000" b="1" dirty="0" smtClean="0">
                <a:latin typeface="Courier New" pitchFamily="1" charset="0"/>
              </a:rPr>
              <a:t>L </a:t>
            </a:r>
            <a:r>
              <a:rPr lang="en-US" sz="2000" b="1" dirty="0" smtClean="0">
                <a:solidFill>
                  <a:srgbClr val="DA740E"/>
                </a:solidFill>
                <a:latin typeface="Courier New" pitchFamily="1" charset="0"/>
              </a:rPr>
              <a:t>if</a:t>
            </a:r>
            <a:r>
              <a:rPr lang="en-US" sz="2000" b="1" dirty="0" smtClean="0">
                <a:latin typeface="Courier New" pitchFamily="1" charset="0"/>
              </a:rPr>
              <a:t>                 ] </a:t>
            </a:r>
            <a:endParaRPr lang="en-US" sz="2000" b="1" dirty="0">
              <a:solidFill>
                <a:srgbClr val="DA740E"/>
              </a:solidFill>
              <a:latin typeface="Courier New" pitchFamily="1" charset="0"/>
            </a:endParaRPr>
          </a:p>
          <a:p>
            <a:pPr>
              <a:lnSpc>
                <a:spcPct val="50000"/>
              </a:lnSpc>
              <a:spcBef>
                <a:spcPct val="50000"/>
              </a:spcBef>
            </a:pPr>
            <a:r>
              <a:rPr lang="en-US" sz="2000" b="1" dirty="0">
                <a:solidFill>
                  <a:srgbClr val="DA740E"/>
                </a:solidFill>
                <a:latin typeface="Courier New" pitchFamily="1" charset="0"/>
              </a:rPr>
              <a:t>return</a:t>
            </a:r>
            <a:r>
              <a:rPr lang="en-US" sz="2000" b="1" dirty="0">
                <a:latin typeface="Courier New" pitchFamily="1" charset="0"/>
              </a:rPr>
              <a:t> sum( </a:t>
            </a:r>
            <a:r>
              <a:rPr lang="en-US" sz="2000" b="1" dirty="0">
                <a:solidFill>
                  <a:srgbClr val="FA131E"/>
                </a:solidFill>
                <a:latin typeface="Courier New" pitchFamily="1" charset="0"/>
              </a:rPr>
              <a:t>LC</a:t>
            </a:r>
            <a:r>
              <a:rPr lang="en-US" sz="2000" b="1" dirty="0">
                <a:latin typeface="Courier New" pitchFamily="1" charset="0"/>
              </a:rPr>
              <a:t> )</a:t>
            </a:r>
          </a:p>
        </p:txBody>
      </p:sp>
      <p:sp>
        <p:nvSpPr>
          <p:cNvPr id="36869" name="Rectangle 30"/>
          <p:cNvSpPr>
            <a:spLocks noChangeArrowheads="1"/>
          </p:cNvSpPr>
          <p:nvPr/>
        </p:nvSpPr>
        <p:spPr bwMode="auto">
          <a:xfrm>
            <a:off x="830410" y="5526504"/>
            <a:ext cx="7377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err="1">
                <a:solidFill>
                  <a:srgbClr val="DA740E"/>
                </a:solidFill>
                <a:latin typeface="Courier New" pitchFamily="1" charset="0"/>
              </a:rPr>
              <a:t>def</a:t>
            </a:r>
            <a:endParaRPr lang="en-US" dirty="0"/>
          </a:p>
        </p:txBody>
      </p:sp>
      <p:sp>
        <p:nvSpPr>
          <p:cNvPr id="36871" name="Text Box 38"/>
          <p:cNvSpPr txBox="1">
            <a:spLocks noChangeArrowheads="1"/>
          </p:cNvSpPr>
          <p:nvPr>
            <p:custDataLst>
              <p:tags r:id="rId3"/>
            </p:custDataLst>
          </p:nvPr>
        </p:nvSpPr>
        <p:spPr bwMode="auto">
          <a:xfrm>
            <a:off x="1371600" y="693738"/>
            <a:ext cx="37338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sajak(s):</a:t>
            </a:r>
            <a:endParaRPr lang="en-US" sz="3600" b="1">
              <a:solidFill>
                <a:srgbClr val="0D1EFE"/>
              </a:solidFill>
              <a:latin typeface="Courier New" pitchFamily="1" charset="0"/>
            </a:endParaRPr>
          </a:p>
        </p:txBody>
      </p:sp>
      <p:sp>
        <p:nvSpPr>
          <p:cNvPr id="36872" name="Rectangle 39"/>
          <p:cNvSpPr>
            <a:spLocks noChangeArrowheads="1"/>
          </p:cNvSpPr>
          <p:nvPr/>
        </p:nvSpPr>
        <p:spPr bwMode="auto">
          <a:xfrm>
            <a:off x="1447800" y="1347788"/>
            <a:ext cx="7467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1" hangingPunct="1">
              <a:lnSpc>
                <a:spcPct val="50000"/>
              </a:lnSpc>
              <a:spcBef>
                <a:spcPct val="50000"/>
              </a:spcBef>
            </a:pPr>
            <a:r>
              <a:rPr lang="en-US" sz="3200" b="1">
                <a:solidFill>
                  <a:srgbClr val="FA131E"/>
                </a:solidFill>
                <a:latin typeface="Courier New" pitchFamily="1" charset="0"/>
              </a:rPr>
              <a:t>LC =</a:t>
            </a:r>
            <a:r>
              <a:rPr lang="en-US" sz="3200" b="1">
                <a:latin typeface="Courier New" pitchFamily="1" charset="0"/>
              </a:rPr>
              <a:t> [            </a:t>
            </a:r>
            <a:r>
              <a:rPr lang="en-US" sz="3200" b="1">
                <a:solidFill>
                  <a:srgbClr val="DA740E"/>
                </a:solidFill>
                <a:latin typeface="Courier New" pitchFamily="1" charset="0"/>
              </a:rPr>
              <a:t>for</a:t>
            </a:r>
            <a:r>
              <a:rPr lang="en-US" sz="3200" b="1">
                <a:latin typeface="Courier New" pitchFamily="1" charset="0"/>
              </a:rPr>
              <a:t> c </a:t>
            </a:r>
            <a:r>
              <a:rPr lang="en-US" sz="3200" b="1">
                <a:solidFill>
                  <a:srgbClr val="DA740E"/>
                </a:solidFill>
                <a:latin typeface="Courier New" pitchFamily="1" charset="0"/>
              </a:rPr>
              <a:t>in</a:t>
            </a:r>
            <a:r>
              <a:rPr lang="en-US" sz="3200" b="1">
                <a:latin typeface="Courier New" pitchFamily="1" charset="0"/>
              </a:rPr>
              <a:t> s]</a:t>
            </a:r>
          </a:p>
          <a:p>
            <a:pPr eaLnBrk="1" hangingPunct="1">
              <a:lnSpc>
                <a:spcPct val="50000"/>
              </a:lnSpc>
              <a:spcBef>
                <a:spcPct val="50000"/>
              </a:spcBef>
            </a:pPr>
            <a:r>
              <a:rPr lang="en-US" sz="3200" b="1">
                <a:solidFill>
                  <a:srgbClr val="DA740E"/>
                </a:solidFill>
                <a:latin typeface="Courier New" pitchFamily="1" charset="0"/>
              </a:rPr>
              <a:t>return</a:t>
            </a:r>
            <a:r>
              <a:rPr lang="en-US" sz="3200" b="1">
                <a:latin typeface="Courier New" pitchFamily="1" charset="0"/>
              </a:rPr>
              <a:t> sum( </a:t>
            </a:r>
            <a:r>
              <a:rPr lang="en-US" sz="3200" b="1">
                <a:solidFill>
                  <a:srgbClr val="FA131E"/>
                </a:solidFill>
                <a:latin typeface="Courier New" pitchFamily="1" charset="0"/>
              </a:rPr>
              <a:t>LC</a:t>
            </a:r>
            <a:r>
              <a:rPr lang="en-US" sz="3200" b="1">
                <a:latin typeface="Courier New" pitchFamily="1" charset="0"/>
              </a:rPr>
              <a:t> )</a:t>
            </a:r>
          </a:p>
        </p:txBody>
      </p:sp>
      <p:sp>
        <p:nvSpPr>
          <p:cNvPr id="36873" name="Text Box 40"/>
          <p:cNvSpPr txBox="1">
            <a:spLocks noChangeArrowheads="1"/>
          </p:cNvSpPr>
          <p:nvPr>
            <p:custDataLst>
              <p:tags r:id="rId4"/>
            </p:custDataLst>
          </p:nvPr>
        </p:nvSpPr>
        <p:spPr bwMode="auto">
          <a:xfrm>
            <a:off x="1425662" y="423863"/>
            <a:ext cx="144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dirty="0">
                <a:solidFill>
                  <a:srgbClr val="2FA93F"/>
                </a:solidFill>
                <a:latin typeface="Calibri" pitchFamily="-106" charset="0"/>
              </a:rPr>
              <a:t># of vowels</a:t>
            </a:r>
          </a:p>
        </p:txBody>
      </p:sp>
      <p:sp>
        <p:nvSpPr>
          <p:cNvPr id="36874" name="Text Box 41"/>
          <p:cNvSpPr txBox="1">
            <a:spLocks noChangeArrowheads="1"/>
          </p:cNvSpPr>
          <p:nvPr>
            <p:custDataLst>
              <p:tags r:id="rId5"/>
            </p:custDataLst>
          </p:nvPr>
        </p:nvSpPr>
        <p:spPr bwMode="auto">
          <a:xfrm>
            <a:off x="6705600" y="152400"/>
            <a:ext cx="2286000" cy="554037"/>
          </a:xfrm>
          <a:prstGeom prst="rect">
            <a:avLst/>
          </a:prstGeom>
          <a:solidFill>
            <a:schemeClr val="bg1">
              <a:lumMod val="85000"/>
            </a:schemeClr>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500" b="1" dirty="0">
                <a:latin typeface="Cambria" pitchFamily="18" charset="0"/>
              </a:rPr>
              <a:t>Remember</a:t>
            </a:r>
            <a:r>
              <a:rPr lang="en-US" sz="1500" b="1" dirty="0">
                <a:latin typeface="Comic Sans MS" pitchFamily="1" charset="0"/>
              </a:rPr>
              <a:t> </a:t>
            </a:r>
            <a:r>
              <a:rPr lang="en-US" sz="1500" b="1" dirty="0">
                <a:latin typeface="Courier New" pitchFamily="1" charset="0"/>
              </a:rPr>
              <a:t>True == 1 </a:t>
            </a:r>
            <a:r>
              <a:rPr lang="en-US" sz="1500" b="1" dirty="0">
                <a:latin typeface="Cambria" pitchFamily="18" charset="0"/>
              </a:rPr>
              <a:t>and</a:t>
            </a:r>
            <a:r>
              <a:rPr lang="en-US" sz="1500" b="1" dirty="0">
                <a:latin typeface="Courier New" pitchFamily="1" charset="0"/>
              </a:rPr>
              <a:t> False == 0</a:t>
            </a:r>
          </a:p>
        </p:txBody>
      </p:sp>
      <p:sp>
        <p:nvSpPr>
          <p:cNvPr id="36875" name="Rectangle 31"/>
          <p:cNvSpPr>
            <a:spLocks noChangeArrowheads="1"/>
          </p:cNvSpPr>
          <p:nvPr/>
        </p:nvSpPr>
        <p:spPr bwMode="auto">
          <a:xfrm>
            <a:off x="241300" y="598488"/>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36876" name="Straight Arrow Connector 23"/>
          <p:cNvCxnSpPr>
            <a:cxnSpLocks noChangeShapeType="1"/>
          </p:cNvCxnSpPr>
          <p:nvPr/>
        </p:nvCxnSpPr>
        <p:spPr bwMode="auto">
          <a:xfrm flipH="1">
            <a:off x="3295650" y="396875"/>
            <a:ext cx="495300" cy="354013"/>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6877" name="Rectangle 24"/>
          <p:cNvSpPr>
            <a:spLocks noChangeArrowheads="1"/>
          </p:cNvSpPr>
          <p:nvPr/>
        </p:nvSpPr>
        <p:spPr bwMode="auto">
          <a:xfrm>
            <a:off x="3686175" y="152400"/>
            <a:ext cx="1425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0A8E12"/>
                </a:solidFill>
                <a:latin typeface="Courier New" pitchFamily="1" charset="0"/>
              </a:rPr>
              <a:t>'sequoia'</a:t>
            </a:r>
            <a:endParaRPr lang="en-US" sz="1800">
              <a:solidFill>
                <a:srgbClr val="0A8E12"/>
              </a:solidFill>
            </a:endParaRPr>
          </a:p>
        </p:txBody>
      </p:sp>
      <p:cxnSp>
        <p:nvCxnSpPr>
          <p:cNvPr id="20" name="Straight Arrow Connector 25"/>
          <p:cNvCxnSpPr>
            <a:cxnSpLocks noChangeShapeType="1"/>
          </p:cNvCxnSpPr>
          <p:nvPr/>
        </p:nvCxnSpPr>
        <p:spPr bwMode="auto">
          <a:xfrm flipH="1">
            <a:off x="3371851" y="3168167"/>
            <a:ext cx="314324" cy="307975"/>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25" name="Text Box 24"/>
          <p:cNvSpPr txBox="1">
            <a:spLocks noChangeArrowheads="1"/>
          </p:cNvSpPr>
          <p:nvPr>
            <p:custDataLst>
              <p:tags r:id="rId6"/>
            </p:custDataLst>
          </p:nvPr>
        </p:nvSpPr>
        <p:spPr bwMode="auto">
          <a:xfrm>
            <a:off x="1370932" y="3418740"/>
            <a:ext cx="43434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smtClean="0">
                <a:latin typeface="Courier New" pitchFamily="1" charset="0"/>
              </a:rPr>
              <a:t>count(</a:t>
            </a:r>
            <a:r>
              <a:rPr lang="en-US" sz="3600" b="1" dirty="0" err="1" smtClean="0">
                <a:latin typeface="Courier New" pitchFamily="1" charset="0"/>
              </a:rPr>
              <a:t>e,L</a:t>
            </a:r>
            <a:r>
              <a:rPr lang="en-US" sz="3600" b="1" dirty="0" smtClean="0">
                <a:latin typeface="Courier New" pitchFamily="1" charset="0"/>
              </a:rPr>
              <a:t>):</a:t>
            </a:r>
            <a:endParaRPr lang="en-US" sz="3600" b="1" dirty="0">
              <a:solidFill>
                <a:srgbClr val="0D1EFE"/>
              </a:solidFill>
              <a:latin typeface="Courier New" pitchFamily="1" charset="0"/>
            </a:endParaRPr>
          </a:p>
        </p:txBody>
      </p:sp>
      <p:sp>
        <p:nvSpPr>
          <p:cNvPr id="26" name="Text Box 28"/>
          <p:cNvSpPr txBox="1">
            <a:spLocks noChangeArrowheads="1"/>
          </p:cNvSpPr>
          <p:nvPr>
            <p:custDataLst>
              <p:tags r:id="rId7"/>
            </p:custDataLst>
          </p:nvPr>
        </p:nvSpPr>
        <p:spPr bwMode="auto">
          <a:xfrm>
            <a:off x="1394996" y="3134578"/>
            <a:ext cx="2514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dirty="0">
                <a:solidFill>
                  <a:srgbClr val="2FA93F"/>
                </a:solidFill>
                <a:latin typeface="Calibri" pitchFamily="-106" charset="0"/>
              </a:rPr>
              <a:t># </a:t>
            </a:r>
            <a:r>
              <a:rPr lang="en-US" sz="1800" b="1" dirty="0" smtClean="0">
                <a:solidFill>
                  <a:srgbClr val="2FA93F"/>
                </a:solidFill>
                <a:latin typeface="Calibri" pitchFamily="-106" charset="0"/>
              </a:rPr>
              <a:t>of times e is in L</a:t>
            </a:r>
            <a:endParaRPr lang="en-US" sz="1800" b="1" dirty="0">
              <a:solidFill>
                <a:srgbClr val="2FA93F"/>
              </a:solidFill>
              <a:latin typeface="Calibri" pitchFamily="-106" charset="0"/>
            </a:endParaRPr>
          </a:p>
        </p:txBody>
      </p:sp>
      <p:sp>
        <p:nvSpPr>
          <p:cNvPr id="27" name="Text Box 34"/>
          <p:cNvSpPr txBox="1">
            <a:spLocks noChangeArrowheads="1"/>
          </p:cNvSpPr>
          <p:nvPr>
            <p:custDataLst>
              <p:tags r:id="rId8"/>
            </p:custDataLst>
          </p:nvPr>
        </p:nvSpPr>
        <p:spPr bwMode="auto">
          <a:xfrm>
            <a:off x="1370932" y="4045803"/>
            <a:ext cx="7772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smtClean="0">
                <a:latin typeface="Courier New" pitchFamily="1" charset="0"/>
              </a:rPr>
              <a:t>[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DA740E"/>
                </a:solidFill>
                <a:latin typeface="Courier New" pitchFamily="1" charset="0"/>
              </a:rPr>
              <a:t>in</a:t>
            </a:r>
            <a:r>
              <a:rPr lang="en-US" sz="3200" b="1" dirty="0">
                <a:latin typeface="Courier New" pitchFamily="1" charset="0"/>
              </a:rPr>
              <a:t> </a:t>
            </a:r>
            <a:r>
              <a:rPr lang="en-US" sz="3200" b="1" dirty="0" smtClean="0">
                <a:latin typeface="Courier New" pitchFamily="1" charset="0"/>
              </a:rPr>
              <a:t>L ] </a:t>
            </a:r>
            <a:endParaRPr lang="en-US" sz="3200" b="1" dirty="0">
              <a:solidFill>
                <a:srgbClr val="DA740E"/>
              </a:solidFill>
              <a:latin typeface="Courier New" pitchFamily="1" charset="0"/>
            </a:endParaRPr>
          </a:p>
          <a:p>
            <a:pPr>
              <a:lnSpc>
                <a:spcPct val="50000"/>
              </a:lnSpc>
              <a:spcBef>
                <a:spcPct val="50000"/>
              </a:spcBef>
            </a:pPr>
            <a:r>
              <a:rPr lang="en-US" sz="3200" b="1" dirty="0">
                <a:solidFill>
                  <a:srgbClr val="DA740E"/>
                </a:solidFill>
                <a:latin typeface="Courier New" pitchFamily="1" charset="0"/>
              </a:rPr>
              <a:t>return</a:t>
            </a:r>
            <a:r>
              <a:rPr lang="en-US" sz="3200" b="1" dirty="0">
                <a:latin typeface="Courier New" pitchFamily="1" charset="0"/>
              </a:rPr>
              <a:t> 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28" name="Rectangle 30"/>
          <p:cNvSpPr>
            <a:spLocks noChangeArrowheads="1"/>
          </p:cNvSpPr>
          <p:nvPr/>
        </p:nvSpPr>
        <p:spPr bwMode="auto">
          <a:xfrm>
            <a:off x="240632" y="3328253"/>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29" name="Straight Arrow Connector 25"/>
          <p:cNvCxnSpPr>
            <a:cxnSpLocks noChangeShapeType="1"/>
          </p:cNvCxnSpPr>
          <p:nvPr/>
        </p:nvCxnSpPr>
        <p:spPr bwMode="auto">
          <a:xfrm flipH="1">
            <a:off x="3780757" y="3134578"/>
            <a:ext cx="617537" cy="307975"/>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0" name="Rectangle 26"/>
          <p:cNvSpPr>
            <a:spLocks noChangeArrowheads="1"/>
          </p:cNvSpPr>
          <p:nvPr/>
        </p:nvSpPr>
        <p:spPr bwMode="auto">
          <a:xfrm>
            <a:off x="4219410" y="2842478"/>
            <a:ext cx="2114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a:solidFill>
                  <a:srgbClr val="0A8E12"/>
                </a:solidFill>
                <a:latin typeface="Courier New" pitchFamily="1" charset="0"/>
              </a:rPr>
              <a:t> [</a:t>
            </a:r>
            <a:r>
              <a:rPr lang="en-US" sz="1800" b="1" dirty="0" smtClean="0">
                <a:solidFill>
                  <a:srgbClr val="0A8E12"/>
                </a:solidFill>
                <a:latin typeface="Courier New" pitchFamily="1" charset="0"/>
              </a:rPr>
              <a:t>3,42,5,7,42</a:t>
            </a:r>
            <a:r>
              <a:rPr lang="en-US" sz="1800" b="1" dirty="0">
                <a:solidFill>
                  <a:srgbClr val="0A8E12"/>
                </a:solidFill>
                <a:latin typeface="Courier New" pitchFamily="1" charset="0"/>
              </a:rPr>
              <a:t>]</a:t>
            </a:r>
            <a:endParaRPr lang="en-US" sz="1800" dirty="0">
              <a:solidFill>
                <a:srgbClr val="0A8E12"/>
              </a:solidFill>
            </a:endParaRPr>
          </a:p>
        </p:txBody>
      </p:sp>
      <p:sp>
        <p:nvSpPr>
          <p:cNvPr id="31" name="Rectangle 30"/>
          <p:cNvSpPr/>
          <p:nvPr/>
        </p:nvSpPr>
        <p:spPr>
          <a:xfrm>
            <a:off x="3631277" y="2866429"/>
            <a:ext cx="460382" cy="369332"/>
          </a:xfrm>
          <a:prstGeom prst="rect">
            <a:avLst/>
          </a:prstGeom>
        </p:spPr>
        <p:txBody>
          <a:bodyPr wrap="none">
            <a:spAutoFit/>
          </a:bodyPr>
          <a:lstStyle/>
          <a:p>
            <a:r>
              <a:rPr lang="en-US" sz="1800" b="1" dirty="0">
                <a:solidFill>
                  <a:srgbClr val="0A8E12"/>
                </a:solidFill>
                <a:latin typeface="Courier New" pitchFamily="1" charset="0"/>
              </a:rPr>
              <a:t>42</a:t>
            </a:r>
            <a:endParaRPr lang="en-US" dirty="0"/>
          </a:p>
        </p:txBody>
      </p:sp>
      <p:sp>
        <p:nvSpPr>
          <p:cNvPr id="33" name="Text Box 28"/>
          <p:cNvSpPr txBox="1">
            <a:spLocks noChangeArrowheads="1"/>
          </p:cNvSpPr>
          <p:nvPr>
            <p:custDataLst>
              <p:tags r:id="rId9"/>
            </p:custDataLst>
          </p:nvPr>
        </p:nvSpPr>
        <p:spPr bwMode="auto">
          <a:xfrm>
            <a:off x="6172201" y="5329806"/>
            <a:ext cx="2245888" cy="338554"/>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b="1" dirty="0" smtClean="0">
                <a:solidFill>
                  <a:srgbClr val="2FA93F"/>
                </a:solidFill>
                <a:latin typeface="Calibri" pitchFamily="-106" charset="0"/>
              </a:rPr>
              <a:t>using </a:t>
            </a:r>
            <a:r>
              <a:rPr lang="en-US" sz="1600" b="1" dirty="0" smtClean="0">
                <a:solidFill>
                  <a:srgbClr val="DA740E"/>
                </a:solidFill>
                <a:latin typeface="Courier New" pitchFamily="49" charset="0"/>
                <a:cs typeface="Courier New" pitchFamily="49" charset="0"/>
              </a:rPr>
              <a:t>if</a:t>
            </a:r>
            <a:r>
              <a:rPr lang="en-US" sz="1600" b="1" dirty="0" smtClean="0">
                <a:solidFill>
                  <a:srgbClr val="2FA93F"/>
                </a:solidFill>
                <a:latin typeface="Calibri" pitchFamily="-106" charset="0"/>
              </a:rPr>
              <a:t> instead…</a:t>
            </a:r>
            <a:endParaRPr lang="en-US" sz="1600" b="1" dirty="0">
              <a:solidFill>
                <a:srgbClr val="2FA93F"/>
              </a:solidFill>
              <a:latin typeface="Calibri" pitchFamily="-106" charset="0"/>
            </a:endParaRPr>
          </a:p>
        </p:txBody>
      </p:sp>
      <mc:AlternateContent xmlns:mc="http://schemas.openxmlformats.org/markup-compatibility/2006" xmlns:p14="http://schemas.microsoft.com/office/powerpoint/2010/main">
        <mc:Choice Requires="p14">
          <p:contentPart p14:bwMode="auto" r:id="rId11">
            <p14:nvContentPartPr>
              <p14:cNvPr id="2" name="Ink 1"/>
              <p14:cNvContentPartPr/>
              <p14:nvPr/>
            </p14:nvContentPartPr>
            <p14:xfrm>
              <a:off x="1552680" y="409680"/>
              <a:ext cx="6115320" cy="5791320"/>
            </p14:xfrm>
          </p:contentPart>
        </mc:Choice>
        <mc:Fallback xmlns="">
          <p:pic>
            <p:nvPicPr>
              <p:cNvPr id="2" name="Ink 1"/>
              <p:cNvPicPr/>
              <p:nvPr/>
            </p:nvPicPr>
            <p:blipFill>
              <a:blip r:embed="rId12"/>
              <a:stretch>
                <a:fillRect/>
              </a:stretch>
            </p:blipFill>
            <p:spPr>
              <a:xfrm>
                <a:off x="1543320" y="400320"/>
                <a:ext cx="6134040" cy="5810040"/>
              </a:xfrm>
              <a:prstGeom prst="rect">
                <a:avLst/>
              </a:prstGeom>
            </p:spPr>
          </p:pic>
        </mc:Fallback>
      </mc:AlternateContent>
    </p:spTree>
    <p:extLst>
      <p:ext uri="{BB962C8B-B14F-4D97-AF65-F5344CB8AC3E}">
        <p14:creationId xmlns:p14="http://schemas.microsoft.com/office/powerpoint/2010/main" val="209621798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p:cNvSpPr/>
          <p:nvPr/>
        </p:nvSpPr>
        <p:spPr bwMode="auto">
          <a:xfrm>
            <a:off x="152400" y="5623428"/>
            <a:ext cx="8915400" cy="115837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 name="Rounded Rectangle 6"/>
          <p:cNvSpPr/>
          <p:nvPr/>
        </p:nvSpPr>
        <p:spPr bwMode="auto">
          <a:xfrm>
            <a:off x="4645780" y="2233864"/>
            <a:ext cx="4028991" cy="800305"/>
          </a:xfrm>
          <a:prstGeom prst="roundRect">
            <a:avLst/>
          </a:prstGeom>
          <a:solidFill>
            <a:srgbClr val="E5F1FF"/>
          </a:solidFill>
          <a:ln w="19050" cap="flat" cmpd="sng" algn="ctr">
            <a:solidFill>
              <a:srgbClr val="E5F1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6" name="Rounded Rectangle 35"/>
          <p:cNvSpPr/>
          <p:nvPr/>
        </p:nvSpPr>
        <p:spPr bwMode="auto">
          <a:xfrm>
            <a:off x="4642605" y="3826040"/>
            <a:ext cx="3358395" cy="668338"/>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Rounded Rectangle 2"/>
          <p:cNvSpPr/>
          <p:nvPr/>
        </p:nvSpPr>
        <p:spPr bwMode="auto">
          <a:xfrm>
            <a:off x="4669844" y="545432"/>
            <a:ext cx="3068636" cy="668338"/>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890" name="Text Box 2"/>
          <p:cNvSpPr txBox="1">
            <a:spLocks noChangeArrowheads="1"/>
          </p:cNvSpPr>
          <p:nvPr>
            <p:custDataLst>
              <p:tags r:id="rId1"/>
            </p:custDataLst>
          </p:nvPr>
        </p:nvSpPr>
        <p:spPr bwMode="auto">
          <a:xfrm>
            <a:off x="7010400" y="106362"/>
            <a:ext cx="1828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4200" i="1" dirty="0" smtClean="0">
                <a:latin typeface="Cambria" pitchFamily="18" charset="0"/>
              </a:rPr>
              <a:t>Go!</a:t>
            </a:r>
            <a:endParaRPr lang="en-US" sz="4200" dirty="0">
              <a:latin typeface="Cambria" pitchFamily="18" charset="0"/>
            </a:endParaRPr>
          </a:p>
        </p:txBody>
      </p:sp>
      <p:sp>
        <p:nvSpPr>
          <p:cNvPr id="37891" name="Text Box 3"/>
          <p:cNvSpPr txBox="1">
            <a:spLocks noChangeArrowheads="1"/>
          </p:cNvSpPr>
          <p:nvPr>
            <p:custDataLst>
              <p:tags r:id="rId2"/>
            </p:custDataLst>
          </p:nvPr>
        </p:nvSpPr>
        <p:spPr bwMode="auto">
          <a:xfrm>
            <a:off x="109538" y="103981"/>
            <a:ext cx="6821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dirty="0">
                <a:latin typeface="Cambria" pitchFamily="18" charset="0"/>
              </a:rPr>
              <a:t>Write each of these functions </a:t>
            </a:r>
            <a:r>
              <a:rPr lang="en-US" sz="1800" i="1" dirty="0" smtClean="0">
                <a:solidFill>
                  <a:srgbClr val="0D1EFE"/>
                </a:solidFill>
                <a:latin typeface="Cambria" pitchFamily="18" charset="0"/>
              </a:rPr>
              <a:t>using </a:t>
            </a:r>
            <a:r>
              <a:rPr lang="en-US" sz="1800" i="1" dirty="0">
                <a:solidFill>
                  <a:srgbClr val="0D1EFE"/>
                </a:solidFill>
                <a:latin typeface="Cambria" pitchFamily="18" charset="0"/>
              </a:rPr>
              <a:t>list comprehensions…</a:t>
            </a:r>
          </a:p>
        </p:txBody>
      </p:sp>
      <p:sp>
        <p:nvSpPr>
          <p:cNvPr id="37893" name="Text Box 5"/>
          <p:cNvSpPr txBox="1">
            <a:spLocks noChangeArrowheads="1"/>
          </p:cNvSpPr>
          <p:nvPr>
            <p:custDataLst>
              <p:tags r:id="rId3"/>
            </p:custDataLst>
          </p:nvPr>
        </p:nvSpPr>
        <p:spPr bwMode="auto">
          <a:xfrm>
            <a:off x="153988" y="920750"/>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nodds</a:t>
            </a:r>
            <a:r>
              <a:rPr lang="en-US" b="1" dirty="0" smtClean="0">
                <a:latin typeface="Courier New" pitchFamily="1" charset="0"/>
              </a:rPr>
              <a:t>(L</a:t>
            </a:r>
            <a:r>
              <a:rPr lang="en-US" b="1" dirty="0">
                <a:latin typeface="Courier New" pitchFamily="1" charset="0"/>
              </a:rPr>
              <a:t>): </a:t>
            </a:r>
          </a:p>
        </p:txBody>
      </p:sp>
      <p:sp>
        <p:nvSpPr>
          <p:cNvPr id="37895" name="Text Box 7"/>
          <p:cNvSpPr txBox="1">
            <a:spLocks noChangeArrowheads="1"/>
          </p:cNvSpPr>
          <p:nvPr>
            <p:custDataLst>
              <p:tags r:id="rId4"/>
            </p:custDataLst>
          </p:nvPr>
        </p:nvSpPr>
        <p:spPr bwMode="auto">
          <a:xfrm>
            <a:off x="152400" y="2720763"/>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lotto(Y,W): </a:t>
            </a:r>
          </a:p>
        </p:txBody>
      </p:sp>
      <p:sp>
        <p:nvSpPr>
          <p:cNvPr id="37896" name="Text Box 8"/>
          <p:cNvSpPr txBox="1">
            <a:spLocks noChangeArrowheads="1"/>
          </p:cNvSpPr>
          <p:nvPr>
            <p:custDataLst>
              <p:tags r:id="rId5"/>
            </p:custDataLst>
          </p:nvPr>
        </p:nvSpPr>
        <p:spPr bwMode="auto">
          <a:xfrm>
            <a:off x="4668256" y="545432"/>
            <a:ext cx="3578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smtClean="0">
                <a:latin typeface="Calibri" pitchFamily="34" charset="0"/>
              </a:rPr>
              <a:t>input:</a:t>
            </a:r>
            <a:r>
              <a:rPr lang="en-US" sz="1400" dirty="0" smtClean="0">
                <a:latin typeface="Cambria" pitchFamily="18" charset="0"/>
              </a:rPr>
              <a:t>   </a:t>
            </a:r>
            <a:r>
              <a:rPr lang="en-US" sz="1400" b="1" dirty="0" smtClean="0">
                <a:latin typeface="Cambria" pitchFamily="18" charset="0"/>
              </a:rPr>
              <a:t>L</a:t>
            </a:r>
            <a:r>
              <a:rPr lang="en-US" sz="1400" dirty="0">
                <a:latin typeface="Cambria" pitchFamily="18" charset="0"/>
              </a:rPr>
              <a:t>, any list o</a:t>
            </a:r>
            <a:r>
              <a:rPr lang="en-US" sz="1400" dirty="0" smtClean="0">
                <a:latin typeface="Cambria" pitchFamily="18" charset="0"/>
              </a:rPr>
              <a:t>f #s</a:t>
            </a:r>
            <a:endParaRPr lang="en-US" sz="1400" dirty="0">
              <a:latin typeface="Cambria" pitchFamily="18" charset="0"/>
            </a:endParaRPr>
          </a:p>
        </p:txBody>
      </p:sp>
      <p:sp>
        <p:nvSpPr>
          <p:cNvPr id="37897" name="Text Box 9"/>
          <p:cNvSpPr txBox="1">
            <a:spLocks noChangeArrowheads="1"/>
          </p:cNvSpPr>
          <p:nvPr>
            <p:custDataLst>
              <p:tags r:id="rId6"/>
            </p:custDataLst>
          </p:nvPr>
        </p:nvSpPr>
        <p:spPr bwMode="auto">
          <a:xfrm>
            <a:off x="4668256" y="727995"/>
            <a:ext cx="3429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a:t>
            </a:r>
            <a:r>
              <a:rPr lang="en-US" sz="1400" dirty="0">
                <a:latin typeface="Cambria" pitchFamily="18" charset="0"/>
              </a:rPr>
              <a:t># of  </a:t>
            </a:r>
            <a:r>
              <a:rPr lang="en-US" sz="1400" dirty="0" smtClean="0">
                <a:latin typeface="Cambria" pitchFamily="18" charset="0"/>
              </a:rPr>
              <a:t>odd #s in </a:t>
            </a:r>
            <a:r>
              <a:rPr lang="en-US" sz="1400" b="1" dirty="0" smtClean="0">
                <a:latin typeface="Cambria" pitchFamily="18" charset="0"/>
              </a:rPr>
              <a:t>L</a:t>
            </a:r>
            <a:r>
              <a:rPr lang="en-US" sz="1400" dirty="0" smtClean="0">
                <a:latin typeface="Cambria" pitchFamily="18" charset="0"/>
              </a:rPr>
              <a:t> </a:t>
            </a:r>
            <a:endParaRPr lang="en-US" sz="1400" dirty="0">
              <a:latin typeface="Cambria" pitchFamily="18" charset="0"/>
            </a:endParaRPr>
          </a:p>
        </p:txBody>
      </p:sp>
      <p:sp>
        <p:nvSpPr>
          <p:cNvPr id="37898" name="Text Box 10"/>
          <p:cNvSpPr txBox="1">
            <a:spLocks noChangeArrowheads="1"/>
          </p:cNvSpPr>
          <p:nvPr>
            <p:custDataLst>
              <p:tags r:id="rId7"/>
            </p:custDataLst>
          </p:nvPr>
        </p:nvSpPr>
        <p:spPr bwMode="auto">
          <a:xfrm>
            <a:off x="4668256" y="908970"/>
            <a:ext cx="307022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DA740E"/>
                </a:solidFill>
                <a:latin typeface="Calibri" pitchFamily="34" charset="0"/>
              </a:rPr>
              <a:t>example</a:t>
            </a:r>
            <a:r>
              <a:rPr lang="en-US" sz="1400" dirty="0">
                <a:solidFill>
                  <a:srgbClr val="DA740E"/>
                </a:solidFill>
                <a:latin typeface="Calibri" pitchFamily="34" charset="0"/>
              </a:rPr>
              <a:t>:</a:t>
            </a:r>
            <a:r>
              <a:rPr lang="en-US" sz="1400" dirty="0">
                <a:solidFill>
                  <a:srgbClr val="DA740E"/>
                </a:solidFill>
                <a:latin typeface="Cambria" pitchFamily="18" charset="0"/>
              </a:rPr>
              <a:t> </a:t>
            </a:r>
            <a:r>
              <a:rPr lang="en-US" sz="1400" dirty="0" smtClean="0">
                <a:solidFill>
                  <a:srgbClr val="DA740E"/>
                </a:solidFill>
                <a:latin typeface="Cambria" pitchFamily="18" charset="0"/>
              </a:rPr>
              <a:t>  </a:t>
            </a:r>
            <a:r>
              <a:rPr lang="en-US" sz="1400" b="1" dirty="0" err="1" smtClean="0">
                <a:solidFill>
                  <a:srgbClr val="DA740E"/>
                </a:solidFill>
                <a:latin typeface="Cambria" pitchFamily="18" charset="0"/>
              </a:rPr>
              <a:t>nodds</a:t>
            </a:r>
            <a:r>
              <a:rPr lang="en-US" sz="1400" b="1" dirty="0" smtClean="0">
                <a:solidFill>
                  <a:srgbClr val="DA740E"/>
                </a:solidFill>
                <a:latin typeface="Cambria" pitchFamily="18" charset="0"/>
              </a:rPr>
              <a:t>( [3,4,5,7,42] ) == </a:t>
            </a:r>
            <a:r>
              <a:rPr lang="en-US" sz="1400" b="1" dirty="0">
                <a:solidFill>
                  <a:srgbClr val="DA740E"/>
                </a:solidFill>
                <a:latin typeface="Cambria" pitchFamily="18" charset="0"/>
              </a:rPr>
              <a:t>3</a:t>
            </a:r>
          </a:p>
        </p:txBody>
      </p:sp>
      <p:sp>
        <p:nvSpPr>
          <p:cNvPr id="37899" name="Text Box 11"/>
          <p:cNvSpPr txBox="1">
            <a:spLocks noChangeArrowheads="1"/>
          </p:cNvSpPr>
          <p:nvPr>
            <p:custDataLst>
              <p:tags r:id="rId8"/>
            </p:custDataLst>
          </p:nvPr>
        </p:nvSpPr>
        <p:spPr bwMode="auto">
          <a:xfrm>
            <a:off x="4630573" y="2377102"/>
            <a:ext cx="40923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smtClean="0">
                <a:latin typeface="Calibri" pitchFamily="34" charset="0"/>
              </a:rPr>
              <a:t>inputs:</a:t>
            </a:r>
            <a:r>
              <a:rPr lang="en-US" sz="1400" dirty="0" smtClean="0">
                <a:latin typeface="Cambria" pitchFamily="18" charset="0"/>
              </a:rPr>
              <a:t>  </a:t>
            </a:r>
            <a:r>
              <a:rPr lang="en-US" sz="1400" b="1" dirty="0" smtClean="0">
                <a:latin typeface="Cambria" pitchFamily="18" charset="0"/>
              </a:rPr>
              <a:t>Y</a:t>
            </a:r>
            <a:r>
              <a:rPr lang="en-US" sz="1400" dirty="0" smtClean="0">
                <a:latin typeface="Cambria" pitchFamily="18" charset="0"/>
              </a:rPr>
              <a:t> </a:t>
            </a:r>
            <a:r>
              <a:rPr lang="en-US" sz="1400" dirty="0">
                <a:latin typeface="Cambria" pitchFamily="18" charset="0"/>
              </a:rPr>
              <a:t>and </a:t>
            </a:r>
            <a:r>
              <a:rPr lang="en-US" sz="1400" b="1" dirty="0">
                <a:latin typeface="Cambria" pitchFamily="18" charset="0"/>
              </a:rPr>
              <a:t>W</a:t>
            </a:r>
            <a:r>
              <a:rPr lang="en-US" sz="1400" dirty="0">
                <a:latin typeface="Cambria" pitchFamily="18" charset="0"/>
              </a:rPr>
              <a:t>, two lists of "lottery" numbers </a:t>
            </a:r>
            <a:r>
              <a:rPr lang="en-US" sz="1050" dirty="0">
                <a:latin typeface="Cambria" pitchFamily="18" charset="0"/>
              </a:rPr>
              <a:t>(</a:t>
            </a:r>
            <a:r>
              <a:rPr lang="en-US" sz="1050" dirty="0" err="1">
                <a:latin typeface="Cambria" pitchFamily="18" charset="0"/>
              </a:rPr>
              <a:t>ints</a:t>
            </a:r>
            <a:r>
              <a:rPr lang="en-US" sz="1050" dirty="0">
                <a:latin typeface="Cambria" pitchFamily="18" charset="0"/>
              </a:rPr>
              <a:t>)</a:t>
            </a:r>
            <a:endParaRPr lang="en-US" sz="1050" b="1" dirty="0">
              <a:latin typeface="Cambria" pitchFamily="18" charset="0"/>
            </a:endParaRPr>
          </a:p>
        </p:txBody>
      </p:sp>
      <p:sp>
        <p:nvSpPr>
          <p:cNvPr id="37900" name="Text Box 12"/>
          <p:cNvSpPr txBox="1">
            <a:spLocks noChangeArrowheads="1"/>
          </p:cNvSpPr>
          <p:nvPr>
            <p:custDataLst>
              <p:tags r:id="rId9"/>
            </p:custDataLst>
          </p:nvPr>
        </p:nvSpPr>
        <p:spPr bwMode="auto">
          <a:xfrm>
            <a:off x="4630573" y="2559664"/>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a:t>
            </a:r>
            <a:r>
              <a:rPr lang="en-US" sz="1400" dirty="0">
                <a:latin typeface="Cambria" pitchFamily="18" charset="0"/>
              </a:rPr>
              <a:t># of matches between </a:t>
            </a:r>
            <a:r>
              <a:rPr lang="en-US" sz="1400" b="1" dirty="0">
                <a:latin typeface="Cambria" pitchFamily="18" charset="0"/>
              </a:rPr>
              <a:t>Y</a:t>
            </a:r>
            <a:r>
              <a:rPr lang="en-US" sz="1400" dirty="0">
                <a:latin typeface="Cambria" pitchFamily="18" charset="0"/>
              </a:rPr>
              <a:t> &amp; </a:t>
            </a:r>
            <a:r>
              <a:rPr lang="en-US" sz="1400" b="1" dirty="0">
                <a:latin typeface="Cambria" pitchFamily="18" charset="0"/>
              </a:rPr>
              <a:t>W</a:t>
            </a:r>
            <a:r>
              <a:rPr lang="en-US" sz="1400" dirty="0">
                <a:latin typeface="Cambria" pitchFamily="18" charset="0"/>
              </a:rPr>
              <a:t> </a:t>
            </a:r>
          </a:p>
        </p:txBody>
      </p:sp>
      <p:sp>
        <p:nvSpPr>
          <p:cNvPr id="37901" name="Text Box 13"/>
          <p:cNvSpPr txBox="1">
            <a:spLocks noChangeArrowheads="1"/>
          </p:cNvSpPr>
          <p:nvPr>
            <p:custDataLst>
              <p:tags r:id="rId10"/>
            </p:custDataLst>
          </p:nvPr>
        </p:nvSpPr>
        <p:spPr bwMode="auto">
          <a:xfrm>
            <a:off x="4630573" y="2740639"/>
            <a:ext cx="4094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DA740E"/>
                </a:solidFill>
                <a:latin typeface="Calibri" pitchFamily="34" charset="0"/>
              </a:rPr>
              <a:t>example</a:t>
            </a:r>
            <a:r>
              <a:rPr lang="en-US" sz="1400" dirty="0">
                <a:solidFill>
                  <a:srgbClr val="DA740E"/>
                </a:solidFill>
                <a:latin typeface="Calibri" pitchFamily="34" charset="0"/>
              </a:rPr>
              <a:t>:</a:t>
            </a:r>
            <a:r>
              <a:rPr lang="en-US" sz="1400" dirty="0">
                <a:solidFill>
                  <a:srgbClr val="DA740E"/>
                </a:solidFill>
                <a:latin typeface="Cambria" pitchFamily="18" charset="0"/>
              </a:rPr>
              <a:t> </a:t>
            </a:r>
            <a:r>
              <a:rPr lang="en-US" sz="1400" dirty="0" smtClean="0">
                <a:solidFill>
                  <a:srgbClr val="DA740E"/>
                </a:solidFill>
                <a:latin typeface="Cambria" pitchFamily="18" charset="0"/>
              </a:rPr>
              <a:t>  </a:t>
            </a:r>
            <a:r>
              <a:rPr lang="en-US" sz="1400" b="1" dirty="0" smtClean="0">
                <a:solidFill>
                  <a:srgbClr val="DA740E"/>
                </a:solidFill>
                <a:latin typeface="Cambria" pitchFamily="18" charset="0"/>
              </a:rPr>
              <a:t>lotto( [</a:t>
            </a:r>
            <a:r>
              <a:rPr lang="en-US" sz="1400" b="1" dirty="0">
                <a:solidFill>
                  <a:srgbClr val="DA740E"/>
                </a:solidFill>
                <a:latin typeface="Cambria" pitchFamily="18" charset="0"/>
              </a:rPr>
              <a:t>5,7,42,47</a:t>
            </a:r>
            <a:r>
              <a:rPr lang="en-US" sz="1400" b="1" dirty="0" smtClean="0">
                <a:solidFill>
                  <a:srgbClr val="DA740E"/>
                </a:solidFill>
                <a:latin typeface="Cambria" pitchFamily="18" charset="0"/>
              </a:rPr>
              <a:t>] , [</a:t>
            </a:r>
            <a:r>
              <a:rPr lang="en-US" sz="1400" b="1" dirty="0">
                <a:solidFill>
                  <a:srgbClr val="DA740E"/>
                </a:solidFill>
                <a:latin typeface="Cambria" pitchFamily="18" charset="0"/>
              </a:rPr>
              <a:t>3,5,7,44,47</a:t>
            </a:r>
            <a:r>
              <a:rPr lang="en-US" sz="1400" b="1" dirty="0" smtClean="0">
                <a:solidFill>
                  <a:srgbClr val="DA740E"/>
                </a:solidFill>
                <a:latin typeface="Cambria" pitchFamily="18" charset="0"/>
              </a:rPr>
              <a:t>] ) </a:t>
            </a:r>
            <a:r>
              <a:rPr lang="en-US" sz="1400" b="1" dirty="0">
                <a:solidFill>
                  <a:srgbClr val="DA740E"/>
                </a:solidFill>
                <a:latin typeface="Cambria" pitchFamily="18" charset="0"/>
              </a:rPr>
              <a:t>== 3</a:t>
            </a:r>
          </a:p>
        </p:txBody>
      </p:sp>
      <p:sp>
        <p:nvSpPr>
          <p:cNvPr id="37902" name="Text Box 14"/>
          <p:cNvSpPr txBox="1">
            <a:spLocks noChangeArrowheads="1"/>
          </p:cNvSpPr>
          <p:nvPr>
            <p:custDataLst>
              <p:tags r:id="rId11"/>
            </p:custDataLst>
          </p:nvPr>
        </p:nvSpPr>
        <p:spPr bwMode="auto">
          <a:xfrm>
            <a:off x="5933909" y="2221832"/>
            <a:ext cx="12954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dirty="0">
                <a:latin typeface="Cambria" pitchFamily="18" charset="0"/>
              </a:rPr>
              <a:t>Y</a:t>
            </a:r>
            <a:r>
              <a:rPr lang="en-US" sz="1000" dirty="0">
                <a:latin typeface="Cambria" pitchFamily="18" charset="0"/>
              </a:rPr>
              <a:t> are your </a:t>
            </a:r>
            <a:r>
              <a:rPr lang="en-US" sz="1000" dirty="0" smtClean="0">
                <a:latin typeface="Cambria" pitchFamily="18" charset="0"/>
              </a:rPr>
              <a:t>#s</a:t>
            </a:r>
            <a:endParaRPr lang="en-US" sz="1000" dirty="0">
              <a:latin typeface="Cambria" pitchFamily="18" charset="0"/>
            </a:endParaRPr>
          </a:p>
        </p:txBody>
      </p:sp>
      <p:sp>
        <p:nvSpPr>
          <p:cNvPr id="37903" name="Text Box 15"/>
          <p:cNvSpPr txBox="1">
            <a:spLocks noChangeArrowheads="1"/>
          </p:cNvSpPr>
          <p:nvPr>
            <p:custDataLst>
              <p:tags r:id="rId12"/>
            </p:custDataLst>
          </p:nvPr>
        </p:nvSpPr>
        <p:spPr bwMode="auto">
          <a:xfrm>
            <a:off x="6961815" y="2221832"/>
            <a:ext cx="14811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dirty="0">
                <a:latin typeface="Cambria" pitchFamily="18" charset="0"/>
              </a:rPr>
              <a:t>W</a:t>
            </a:r>
            <a:r>
              <a:rPr lang="en-US" sz="1000" dirty="0">
                <a:latin typeface="Cambria" pitchFamily="18" charset="0"/>
              </a:rPr>
              <a:t> are the winning </a:t>
            </a:r>
            <a:r>
              <a:rPr lang="en-US" sz="1000" dirty="0" smtClean="0">
                <a:latin typeface="Cambria" pitchFamily="18" charset="0"/>
              </a:rPr>
              <a:t>#s</a:t>
            </a:r>
            <a:endParaRPr lang="en-US" sz="1000" dirty="0">
              <a:latin typeface="Cambria" pitchFamily="18" charset="0"/>
            </a:endParaRPr>
          </a:p>
        </p:txBody>
      </p:sp>
      <p:sp>
        <p:nvSpPr>
          <p:cNvPr id="37905" name="Text Box 20"/>
          <p:cNvSpPr txBox="1">
            <a:spLocks noChangeArrowheads="1"/>
          </p:cNvSpPr>
          <p:nvPr>
            <p:custDataLst>
              <p:tags r:id="rId13"/>
            </p:custDataLst>
          </p:nvPr>
        </p:nvSpPr>
        <p:spPr bwMode="auto">
          <a:xfrm>
            <a:off x="152400" y="4202277"/>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ndivs</a:t>
            </a:r>
            <a:r>
              <a:rPr lang="en-US" b="1" dirty="0" smtClean="0">
                <a:latin typeface="Courier New" pitchFamily="1" charset="0"/>
              </a:rPr>
              <a:t>(N</a:t>
            </a:r>
            <a:r>
              <a:rPr lang="en-US" b="1" dirty="0">
                <a:latin typeface="Courier New" pitchFamily="1" charset="0"/>
              </a:rPr>
              <a:t>): </a:t>
            </a:r>
          </a:p>
        </p:txBody>
      </p:sp>
      <p:sp>
        <p:nvSpPr>
          <p:cNvPr id="37906" name="Text Box 21"/>
          <p:cNvSpPr txBox="1">
            <a:spLocks noChangeArrowheads="1"/>
          </p:cNvSpPr>
          <p:nvPr>
            <p:custDataLst>
              <p:tags r:id="rId14"/>
            </p:custDataLst>
          </p:nvPr>
        </p:nvSpPr>
        <p:spPr bwMode="auto">
          <a:xfrm>
            <a:off x="4644192" y="3841916"/>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input:</a:t>
            </a:r>
            <a:r>
              <a:rPr lang="en-US" sz="1400" dirty="0">
                <a:latin typeface="Cambria" pitchFamily="18" charset="0"/>
              </a:rPr>
              <a:t> </a:t>
            </a:r>
            <a:r>
              <a:rPr lang="en-US" sz="1400" dirty="0" smtClean="0">
                <a:latin typeface="Cambria" pitchFamily="18" charset="0"/>
              </a:rPr>
              <a:t> </a:t>
            </a:r>
            <a:r>
              <a:rPr lang="en-US" sz="1400" b="1" dirty="0" smtClean="0">
                <a:latin typeface="Cambria" pitchFamily="18" charset="0"/>
              </a:rPr>
              <a:t>N</a:t>
            </a:r>
            <a:r>
              <a:rPr lang="en-US" sz="1400" dirty="0">
                <a:latin typeface="Cambria" pitchFamily="18" charset="0"/>
              </a:rPr>
              <a:t>, an </a:t>
            </a:r>
            <a:r>
              <a:rPr lang="en-US" sz="1400" dirty="0" err="1">
                <a:latin typeface="Cambria" pitchFamily="18" charset="0"/>
              </a:rPr>
              <a:t>int</a:t>
            </a:r>
            <a:r>
              <a:rPr lang="en-US" sz="1400" dirty="0">
                <a:latin typeface="Cambria" pitchFamily="18" charset="0"/>
              </a:rPr>
              <a:t> &gt;= 2</a:t>
            </a:r>
            <a:endParaRPr lang="en-US" sz="1400" b="1" dirty="0">
              <a:latin typeface="Cambria" pitchFamily="18" charset="0"/>
            </a:endParaRPr>
          </a:p>
        </p:txBody>
      </p:sp>
      <p:sp>
        <p:nvSpPr>
          <p:cNvPr id="37907" name="Text Box 22"/>
          <p:cNvSpPr txBox="1">
            <a:spLocks noChangeArrowheads="1"/>
          </p:cNvSpPr>
          <p:nvPr>
            <p:custDataLst>
              <p:tags r:id="rId15"/>
            </p:custDataLst>
          </p:nvPr>
        </p:nvSpPr>
        <p:spPr bwMode="auto">
          <a:xfrm>
            <a:off x="4644192" y="4024479"/>
            <a:ext cx="3094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 of </a:t>
            </a:r>
            <a:r>
              <a:rPr lang="en-US" sz="1400" dirty="0">
                <a:latin typeface="Cambria" pitchFamily="18" charset="0"/>
              </a:rPr>
              <a:t>positive divisors of </a:t>
            </a:r>
            <a:r>
              <a:rPr lang="en-US" sz="1400" b="1" dirty="0">
                <a:latin typeface="Cambria" pitchFamily="18" charset="0"/>
              </a:rPr>
              <a:t>N</a:t>
            </a:r>
          </a:p>
        </p:txBody>
      </p:sp>
      <p:sp>
        <p:nvSpPr>
          <p:cNvPr id="37908" name="Text Box 23"/>
          <p:cNvSpPr txBox="1">
            <a:spLocks noChangeArrowheads="1"/>
          </p:cNvSpPr>
          <p:nvPr>
            <p:custDataLst>
              <p:tags r:id="rId16"/>
            </p:custDataLst>
          </p:nvPr>
        </p:nvSpPr>
        <p:spPr bwMode="auto">
          <a:xfrm>
            <a:off x="4644191" y="4205454"/>
            <a:ext cx="35228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DA740E"/>
                </a:solidFill>
                <a:latin typeface="Calibri" pitchFamily="34" charset="0"/>
              </a:rPr>
              <a:t>example</a:t>
            </a:r>
            <a:r>
              <a:rPr lang="en-US" sz="1400" dirty="0" smtClean="0">
                <a:solidFill>
                  <a:srgbClr val="DA740E"/>
                </a:solidFill>
                <a:latin typeface="Calibri" pitchFamily="34" charset="0"/>
              </a:rPr>
              <a:t>:</a:t>
            </a:r>
            <a:r>
              <a:rPr lang="en-US" sz="1400" dirty="0" smtClean="0">
                <a:solidFill>
                  <a:srgbClr val="DA740E"/>
                </a:solidFill>
                <a:latin typeface="Cambria" pitchFamily="18" charset="0"/>
              </a:rPr>
              <a:t>    </a:t>
            </a:r>
            <a:r>
              <a:rPr lang="en-US" sz="1400" b="1" dirty="0" err="1">
                <a:solidFill>
                  <a:srgbClr val="DA740E"/>
                </a:solidFill>
                <a:latin typeface="Cambria" pitchFamily="18" charset="0"/>
              </a:rPr>
              <a:t>numdivs</a:t>
            </a:r>
            <a:r>
              <a:rPr lang="en-US" sz="1400" b="1" dirty="0">
                <a:solidFill>
                  <a:srgbClr val="DA740E"/>
                </a:solidFill>
                <a:latin typeface="Cambria" pitchFamily="18" charset="0"/>
              </a:rPr>
              <a:t>(12) == 6   </a:t>
            </a:r>
            <a:r>
              <a:rPr lang="en-US" sz="1000" dirty="0">
                <a:latin typeface="Cambria" pitchFamily="18" charset="0"/>
              </a:rPr>
              <a:t>(1,2,3,4,6,12)</a:t>
            </a:r>
          </a:p>
        </p:txBody>
      </p:sp>
      <p:sp>
        <p:nvSpPr>
          <p:cNvPr id="37910" name="Text Box 25"/>
          <p:cNvSpPr txBox="1">
            <a:spLocks noChangeArrowheads="1"/>
          </p:cNvSpPr>
          <p:nvPr/>
        </p:nvSpPr>
        <p:spPr bwMode="auto">
          <a:xfrm>
            <a:off x="914400" y="1412875"/>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x </a:t>
            </a:r>
            <a:r>
              <a:rPr lang="en-US" b="1" dirty="0">
                <a:solidFill>
                  <a:srgbClr val="DA740E"/>
                </a:solidFill>
                <a:latin typeface="Courier New" pitchFamily="1" charset="0"/>
              </a:rPr>
              <a:t>in</a:t>
            </a:r>
            <a:r>
              <a:rPr lang="en-US" b="1" dirty="0">
                <a:latin typeface="Courier New" pitchFamily="1" charset="0"/>
              </a:rPr>
              <a:t> L   </a:t>
            </a:r>
            <a:r>
              <a:rPr lang="en-US" b="1" dirty="0" smtClean="0">
                <a:latin typeface="Courier New" pitchFamily="1" charset="0"/>
              </a:rPr>
              <a:t>        </a:t>
            </a:r>
            <a:r>
              <a:rPr lang="en-US" b="1" dirty="0">
                <a:latin typeface="Courier New" pitchFamily="1" charset="0"/>
              </a:rPr>
              <a:t>]</a:t>
            </a:r>
          </a:p>
          <a:p>
            <a:pPr>
              <a:lnSpc>
                <a:spcPct val="60000"/>
              </a:lnSpc>
              <a:spcBef>
                <a:spcPct val="50000"/>
              </a:spcBef>
            </a:pPr>
            <a:r>
              <a:rPr lang="en-US" b="1" dirty="0">
                <a:latin typeface="Courier New" pitchFamily="1" charset="0"/>
              </a:rPr>
              <a:t>return sum(LC)</a:t>
            </a:r>
          </a:p>
        </p:txBody>
      </p:sp>
      <p:cxnSp>
        <p:nvCxnSpPr>
          <p:cNvPr id="5" name="Straight Connector 4"/>
          <p:cNvCxnSpPr/>
          <p:nvPr/>
        </p:nvCxnSpPr>
        <p:spPr bwMode="auto">
          <a:xfrm>
            <a:off x="2839456" y="1175646"/>
            <a:ext cx="1949116" cy="0"/>
          </a:xfrm>
          <a:prstGeom prst="line">
            <a:avLst/>
          </a:prstGeom>
          <a:noFill/>
          <a:ln w="76200" cap="flat" cmpd="sng" algn="ctr">
            <a:solidFill>
              <a:srgbClr val="E5F1FF"/>
            </a:solidFill>
            <a:prstDash val="solid"/>
            <a:round/>
            <a:headEnd type="none" w="med" len="med"/>
            <a:tailEnd type="none" w="med" len="med"/>
          </a:ln>
          <a:effectLst/>
        </p:spPr>
      </p:cxnSp>
      <p:cxnSp>
        <p:nvCxnSpPr>
          <p:cNvPr id="42" name="Straight Connector 41"/>
          <p:cNvCxnSpPr/>
          <p:nvPr/>
        </p:nvCxnSpPr>
        <p:spPr bwMode="auto">
          <a:xfrm>
            <a:off x="3127458" y="3004443"/>
            <a:ext cx="1949116" cy="0"/>
          </a:xfrm>
          <a:prstGeom prst="line">
            <a:avLst/>
          </a:prstGeom>
          <a:noFill/>
          <a:ln w="76200" cap="flat" cmpd="sng" algn="ctr">
            <a:solidFill>
              <a:srgbClr val="E5F1FF"/>
            </a:solidFill>
            <a:prstDash val="solid"/>
            <a:round/>
            <a:headEnd type="none" w="med" len="med"/>
            <a:tailEnd type="none" w="med" len="med"/>
          </a:ln>
          <a:effectLst/>
        </p:spPr>
      </p:cxnSp>
      <p:cxnSp>
        <p:nvCxnSpPr>
          <p:cNvPr id="43" name="Straight Connector 42"/>
          <p:cNvCxnSpPr/>
          <p:nvPr/>
        </p:nvCxnSpPr>
        <p:spPr bwMode="auto">
          <a:xfrm>
            <a:off x="2858255" y="4460641"/>
            <a:ext cx="1949116" cy="0"/>
          </a:xfrm>
          <a:prstGeom prst="line">
            <a:avLst/>
          </a:prstGeom>
          <a:noFill/>
          <a:ln w="76200" cap="flat" cmpd="sng" algn="ctr">
            <a:solidFill>
              <a:srgbClr val="E5F1FF"/>
            </a:solidFill>
            <a:prstDash val="solid"/>
            <a:round/>
            <a:headEnd type="none" w="med" len="med"/>
            <a:tailEnd type="none" w="med" len="med"/>
          </a:ln>
          <a:effectLst/>
        </p:spPr>
      </p:cxnSp>
      <p:sp>
        <p:nvSpPr>
          <p:cNvPr id="44" name="Text Box 20"/>
          <p:cNvSpPr txBox="1">
            <a:spLocks noChangeArrowheads="1"/>
          </p:cNvSpPr>
          <p:nvPr>
            <p:custDataLst>
              <p:tags r:id="rId17"/>
            </p:custDataLst>
          </p:nvPr>
        </p:nvSpPr>
        <p:spPr bwMode="auto">
          <a:xfrm>
            <a:off x="152400" y="5658101"/>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primesUpTo</a:t>
            </a:r>
            <a:r>
              <a:rPr lang="en-US" b="1" dirty="0" smtClean="0">
                <a:latin typeface="Courier New" pitchFamily="1" charset="0"/>
              </a:rPr>
              <a:t>(P): </a:t>
            </a:r>
            <a:endParaRPr lang="en-US" b="1" dirty="0">
              <a:latin typeface="Courier New" pitchFamily="1" charset="0"/>
            </a:endParaRPr>
          </a:p>
        </p:txBody>
      </p:sp>
      <p:sp>
        <p:nvSpPr>
          <p:cNvPr id="45" name="Rounded Rectangle 44"/>
          <p:cNvSpPr/>
          <p:nvPr/>
        </p:nvSpPr>
        <p:spPr bwMode="auto">
          <a:xfrm>
            <a:off x="4648200" y="5265988"/>
            <a:ext cx="3518819" cy="668338"/>
          </a:xfrm>
          <a:prstGeom prst="roundRect">
            <a:avLst/>
          </a:prstGeom>
          <a:solidFill>
            <a:srgbClr val="FAEFD2"/>
          </a:solidFill>
          <a:ln w="19050" cap="flat" cmpd="sng" algn="ctr">
            <a:solidFill>
              <a:srgbClr val="DA74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6" name="Text Box 21"/>
          <p:cNvSpPr txBox="1">
            <a:spLocks noChangeArrowheads="1"/>
          </p:cNvSpPr>
          <p:nvPr>
            <p:custDataLst>
              <p:tags r:id="rId18"/>
            </p:custDataLst>
          </p:nvPr>
        </p:nvSpPr>
        <p:spPr bwMode="auto">
          <a:xfrm>
            <a:off x="4649787" y="5257800"/>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input</a:t>
            </a:r>
            <a:r>
              <a:rPr lang="en-US" sz="1400" dirty="0" smtClean="0">
                <a:latin typeface="Calibri" pitchFamily="34" charset="0"/>
              </a:rPr>
              <a:t>: </a:t>
            </a:r>
            <a:r>
              <a:rPr lang="en-US" sz="1400" dirty="0" smtClean="0">
                <a:latin typeface="Cambria" pitchFamily="18" charset="0"/>
              </a:rPr>
              <a:t> </a:t>
            </a:r>
            <a:r>
              <a:rPr lang="en-US" sz="1400" b="1" dirty="0">
                <a:latin typeface="Cambria" pitchFamily="18" charset="0"/>
              </a:rPr>
              <a:t>P</a:t>
            </a:r>
            <a:r>
              <a:rPr lang="en-US" sz="1400" dirty="0" smtClean="0">
                <a:latin typeface="Cambria" pitchFamily="18" charset="0"/>
              </a:rPr>
              <a:t>, </a:t>
            </a:r>
            <a:r>
              <a:rPr lang="en-US" sz="1400" dirty="0">
                <a:latin typeface="Cambria" pitchFamily="18" charset="0"/>
              </a:rPr>
              <a:t>an </a:t>
            </a:r>
            <a:r>
              <a:rPr lang="en-US" sz="1400" dirty="0" err="1">
                <a:latin typeface="Cambria" pitchFamily="18" charset="0"/>
              </a:rPr>
              <a:t>int</a:t>
            </a:r>
            <a:r>
              <a:rPr lang="en-US" sz="1400" dirty="0">
                <a:latin typeface="Cambria" pitchFamily="18" charset="0"/>
              </a:rPr>
              <a:t> &gt;= 2</a:t>
            </a:r>
            <a:endParaRPr lang="en-US" sz="1400" b="1" dirty="0">
              <a:latin typeface="Cambria" pitchFamily="18" charset="0"/>
            </a:endParaRPr>
          </a:p>
        </p:txBody>
      </p:sp>
      <p:sp>
        <p:nvSpPr>
          <p:cNvPr id="47" name="Text Box 22"/>
          <p:cNvSpPr txBox="1">
            <a:spLocks noChangeArrowheads="1"/>
          </p:cNvSpPr>
          <p:nvPr>
            <p:custDataLst>
              <p:tags r:id="rId19"/>
            </p:custDataLst>
          </p:nvPr>
        </p:nvSpPr>
        <p:spPr bwMode="auto">
          <a:xfrm>
            <a:off x="4649787" y="5440363"/>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list of prime #s up to + incl. </a:t>
            </a:r>
            <a:r>
              <a:rPr lang="en-US" sz="1400" b="1" dirty="0">
                <a:latin typeface="Cambria" pitchFamily="18" charset="0"/>
              </a:rPr>
              <a:t>P</a:t>
            </a:r>
          </a:p>
        </p:txBody>
      </p:sp>
      <p:sp>
        <p:nvSpPr>
          <p:cNvPr id="48" name="Text Box 23"/>
          <p:cNvSpPr txBox="1">
            <a:spLocks noChangeArrowheads="1"/>
          </p:cNvSpPr>
          <p:nvPr>
            <p:custDataLst>
              <p:tags r:id="rId20"/>
            </p:custDataLst>
          </p:nvPr>
        </p:nvSpPr>
        <p:spPr bwMode="auto">
          <a:xfrm>
            <a:off x="4649787" y="5633370"/>
            <a:ext cx="33512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0D1EFE"/>
                </a:solidFill>
                <a:latin typeface="Calibri" pitchFamily="34" charset="0"/>
              </a:rPr>
              <a:t>example</a:t>
            </a:r>
            <a:r>
              <a:rPr lang="en-US" sz="1400" dirty="0" smtClean="0">
                <a:solidFill>
                  <a:srgbClr val="0D1EFE"/>
                </a:solidFill>
                <a:latin typeface="Calibri" pitchFamily="34" charset="0"/>
              </a:rPr>
              <a:t>:</a:t>
            </a:r>
            <a:r>
              <a:rPr lang="en-US" sz="1400" dirty="0" smtClean="0">
                <a:solidFill>
                  <a:srgbClr val="0D1EFE"/>
                </a:solidFill>
                <a:latin typeface="Cambria" pitchFamily="18" charset="0"/>
              </a:rPr>
              <a:t>    </a:t>
            </a:r>
            <a:r>
              <a:rPr lang="en-US" sz="1200" b="1" dirty="0" err="1" smtClean="0">
                <a:solidFill>
                  <a:srgbClr val="0D1EFE"/>
                </a:solidFill>
                <a:latin typeface="Cambria" pitchFamily="18" charset="0"/>
              </a:rPr>
              <a:t>primesUpTo</a:t>
            </a:r>
            <a:r>
              <a:rPr lang="en-US" sz="1200" b="1" dirty="0" smtClean="0">
                <a:solidFill>
                  <a:srgbClr val="0D1EFE"/>
                </a:solidFill>
                <a:latin typeface="Cambria" pitchFamily="18" charset="0"/>
              </a:rPr>
              <a:t>(12</a:t>
            </a:r>
            <a:r>
              <a:rPr lang="en-US" sz="1200" b="1" dirty="0">
                <a:solidFill>
                  <a:srgbClr val="0D1EFE"/>
                </a:solidFill>
                <a:latin typeface="Cambria" pitchFamily="18" charset="0"/>
              </a:rPr>
              <a:t>) == </a:t>
            </a:r>
            <a:r>
              <a:rPr lang="en-US" sz="1200" b="1" dirty="0" smtClean="0">
                <a:solidFill>
                  <a:srgbClr val="0D1EFE"/>
                </a:solidFill>
                <a:latin typeface="Cambria" pitchFamily="18" charset="0"/>
              </a:rPr>
              <a:t>[2,3,5,7,11] </a:t>
            </a:r>
            <a:endParaRPr lang="en-US" sz="1000" dirty="0">
              <a:solidFill>
                <a:srgbClr val="0D1EFE"/>
              </a:solidFill>
              <a:latin typeface="Cambria" pitchFamily="18" charset="0"/>
            </a:endParaRPr>
          </a:p>
        </p:txBody>
      </p:sp>
      <p:cxnSp>
        <p:nvCxnSpPr>
          <p:cNvPr id="50" name="Straight Connector 49"/>
          <p:cNvCxnSpPr/>
          <p:nvPr/>
        </p:nvCxnSpPr>
        <p:spPr bwMode="auto">
          <a:xfrm>
            <a:off x="3599030" y="5934908"/>
            <a:ext cx="1949116" cy="0"/>
          </a:xfrm>
          <a:prstGeom prst="line">
            <a:avLst/>
          </a:prstGeom>
          <a:noFill/>
          <a:ln w="19050" cap="flat" cmpd="sng" algn="ctr">
            <a:solidFill>
              <a:srgbClr val="DA740E"/>
            </a:solidFill>
            <a:prstDash val="solid"/>
            <a:round/>
            <a:headEnd type="none" w="med" len="med"/>
            <a:tailEnd type="none" w="med" len="med"/>
          </a:ln>
          <a:effectLst/>
        </p:spPr>
      </p:cxnSp>
      <p:sp>
        <p:nvSpPr>
          <p:cNvPr id="10" name="Rectangle 9"/>
          <p:cNvSpPr/>
          <p:nvPr/>
        </p:nvSpPr>
        <p:spPr>
          <a:xfrm>
            <a:off x="8373952" y="5609305"/>
            <a:ext cx="686535" cy="307777"/>
          </a:xfrm>
          <a:prstGeom prst="rect">
            <a:avLst/>
          </a:prstGeom>
          <a:solidFill>
            <a:schemeClr val="bg1"/>
          </a:solidFill>
        </p:spPr>
        <p:txBody>
          <a:bodyPr wrap="none">
            <a:spAutoFit/>
          </a:bodyPr>
          <a:lstStyle/>
          <a:p>
            <a:r>
              <a:rPr lang="en-US" sz="1400" b="1" dirty="0" smtClean="0">
                <a:solidFill>
                  <a:srgbClr val="DA740E"/>
                </a:solidFill>
                <a:latin typeface="Cambria" pitchFamily="18" charset="0"/>
                <a:cs typeface="Courier New" pitchFamily="1" charset="0"/>
              </a:rPr>
              <a:t>Extra!</a:t>
            </a:r>
            <a:endParaRPr lang="en-US" dirty="0">
              <a:solidFill>
                <a:srgbClr val="DA740E"/>
              </a:solidFill>
            </a:endParaRPr>
          </a:p>
        </p:txBody>
      </p:sp>
      <p:sp>
        <p:nvSpPr>
          <p:cNvPr id="38" name="Text Box 25"/>
          <p:cNvSpPr txBox="1">
            <a:spLocks noChangeArrowheads="1"/>
          </p:cNvSpPr>
          <p:nvPr/>
        </p:nvSpPr>
        <p:spPr bwMode="auto">
          <a:xfrm>
            <a:off x="914400" y="3228228"/>
            <a:ext cx="7772400"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a:t>
            </a:r>
          </a:p>
        </p:txBody>
      </p:sp>
      <p:sp>
        <p:nvSpPr>
          <p:cNvPr id="39" name="Text Box 25"/>
          <p:cNvSpPr txBox="1">
            <a:spLocks noChangeArrowheads="1"/>
          </p:cNvSpPr>
          <p:nvPr/>
        </p:nvSpPr>
        <p:spPr bwMode="auto">
          <a:xfrm>
            <a:off x="914400" y="4746812"/>
            <a:ext cx="7772400"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a:t>
            </a:r>
          </a:p>
        </p:txBody>
      </p:sp>
      <mc:AlternateContent xmlns:mc="http://schemas.openxmlformats.org/markup-compatibility/2006" xmlns:p14="http://schemas.microsoft.com/office/powerpoint/2010/main">
        <mc:Choice Requires="p14">
          <p:contentPart p14:bwMode="auto" r:id="rId22">
            <p14:nvContentPartPr>
              <p14:cNvPr id="2" name="Ink 1"/>
              <p14:cNvContentPartPr/>
              <p14:nvPr/>
            </p14:nvContentPartPr>
            <p14:xfrm>
              <a:off x="943200" y="581040"/>
              <a:ext cx="6820200" cy="3324600"/>
            </p14:xfrm>
          </p:contentPart>
        </mc:Choice>
        <mc:Fallback xmlns="">
          <p:pic>
            <p:nvPicPr>
              <p:cNvPr id="2" name="Ink 1"/>
              <p:cNvPicPr/>
              <p:nvPr/>
            </p:nvPicPr>
            <p:blipFill>
              <a:blip r:embed="rId23"/>
              <a:stretch>
                <a:fillRect/>
              </a:stretch>
            </p:blipFill>
            <p:spPr>
              <a:xfrm>
                <a:off x="933840" y="571680"/>
                <a:ext cx="6838920" cy="3343320"/>
              </a:xfrm>
              <a:prstGeom prst="rect">
                <a:avLst/>
              </a:prstGeom>
            </p:spPr>
          </p:pic>
        </mc:Fallback>
      </mc:AlternateContent>
    </p:spTree>
    <p:extLst>
      <p:ext uri="{BB962C8B-B14F-4D97-AF65-F5344CB8AC3E}">
        <p14:creationId xmlns:p14="http://schemas.microsoft.com/office/powerpoint/2010/main" val="160116857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bwMode="auto">
          <a:xfrm>
            <a:off x="76199" y="4924549"/>
            <a:ext cx="8995611" cy="1857251"/>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 name="Rounded Rectangle 29"/>
          <p:cNvSpPr/>
          <p:nvPr/>
        </p:nvSpPr>
        <p:spPr bwMode="auto">
          <a:xfrm>
            <a:off x="4283240" y="128065"/>
            <a:ext cx="4699504" cy="1026967"/>
          </a:xfrm>
          <a:prstGeom prst="roundRect">
            <a:avLst/>
          </a:prstGeom>
          <a:solidFill>
            <a:srgbClr val="E5F1FF"/>
          </a:solidFill>
          <a:ln w="19050" cap="flat" cmpd="sng" algn="ctr">
            <a:solidFill>
              <a:srgbClr val="E5F1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 name="Text Box 5"/>
          <p:cNvSpPr txBox="1">
            <a:spLocks noChangeArrowheads="1"/>
          </p:cNvSpPr>
          <p:nvPr>
            <p:custDataLst>
              <p:tags r:id="rId1"/>
            </p:custDataLst>
          </p:nvPr>
        </p:nvSpPr>
        <p:spPr bwMode="auto">
          <a:xfrm>
            <a:off x="76200" y="1758950"/>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ndivs</a:t>
            </a:r>
            <a:r>
              <a:rPr lang="en-US" b="1" dirty="0" smtClean="0">
                <a:latin typeface="Courier New" pitchFamily="1" charset="0"/>
              </a:rPr>
              <a:t>(N): </a:t>
            </a:r>
            <a:endParaRPr lang="en-US" b="1" dirty="0">
              <a:latin typeface="Courier New" pitchFamily="1" charset="0"/>
            </a:endParaRPr>
          </a:p>
        </p:txBody>
      </p:sp>
      <p:sp>
        <p:nvSpPr>
          <p:cNvPr id="20" name="Text Box 25"/>
          <p:cNvSpPr txBox="1">
            <a:spLocks noChangeArrowheads="1"/>
          </p:cNvSpPr>
          <p:nvPr/>
        </p:nvSpPr>
        <p:spPr bwMode="auto">
          <a:xfrm>
            <a:off x="836612" y="2759738"/>
            <a:ext cx="8077200"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            </a:t>
            </a:r>
            <a:r>
              <a:rPr lang="en-US" b="1" dirty="0" smtClean="0">
                <a:latin typeface="Courier New" pitchFamily="1" charset="0"/>
              </a:rPr>
              <a:t>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n</a:t>
            </a:r>
            <a:r>
              <a:rPr lang="en-US" b="1" dirty="0" smtClean="0">
                <a:latin typeface="Courier New" pitchFamily="1" charset="0"/>
              </a:rPr>
              <a:t> </a:t>
            </a:r>
            <a:r>
              <a:rPr lang="en-US" b="1" dirty="0">
                <a:solidFill>
                  <a:srgbClr val="DA740E"/>
                </a:solidFill>
                <a:latin typeface="Courier New" pitchFamily="1" charset="0"/>
              </a:rPr>
              <a:t>in</a:t>
            </a:r>
            <a:r>
              <a:rPr lang="en-US" b="1" dirty="0">
                <a:latin typeface="Courier New" pitchFamily="1" charset="0"/>
              </a:rPr>
              <a:t> </a:t>
            </a:r>
            <a:r>
              <a:rPr lang="en-US" b="1" dirty="0" smtClean="0">
                <a:latin typeface="Courier New" pitchFamily="1" charset="0"/>
              </a:rPr>
              <a:t>range(1,N+1)]</a:t>
            </a:r>
            <a:endParaRPr lang="en-US" b="1" dirty="0">
              <a:latin typeface="Courier New" pitchFamily="1" charset="0"/>
            </a:endParaRPr>
          </a:p>
          <a:p>
            <a:pPr>
              <a:lnSpc>
                <a:spcPct val="60000"/>
              </a:lnSpc>
              <a:spcBef>
                <a:spcPct val="50000"/>
              </a:spcBef>
            </a:pPr>
            <a:endParaRPr lang="en-US" b="1" dirty="0" smtClean="0">
              <a:latin typeface="Courier New" pitchFamily="1" charset="0"/>
            </a:endParaRPr>
          </a:p>
          <a:p>
            <a:pPr>
              <a:lnSpc>
                <a:spcPct val="60000"/>
              </a:lnSpc>
              <a:spcBef>
                <a:spcPct val="50000"/>
              </a:spcBef>
            </a:pPr>
            <a:r>
              <a:rPr lang="en-US" b="1" dirty="0" smtClean="0">
                <a:latin typeface="Courier New" pitchFamily="1" charset="0"/>
              </a:rPr>
              <a:t>return </a:t>
            </a:r>
            <a:r>
              <a:rPr lang="en-US" b="1" dirty="0">
                <a:latin typeface="Courier New" pitchFamily="1" charset="0"/>
              </a:rPr>
              <a:t>sum(LC)</a:t>
            </a:r>
          </a:p>
        </p:txBody>
      </p:sp>
      <p:sp>
        <p:nvSpPr>
          <p:cNvPr id="17" name="Text Box 21"/>
          <p:cNvSpPr txBox="1">
            <a:spLocks noChangeArrowheads="1"/>
          </p:cNvSpPr>
          <p:nvPr>
            <p:custDataLst>
              <p:tags r:id="rId2"/>
            </p:custDataLst>
          </p:nvPr>
        </p:nvSpPr>
        <p:spPr bwMode="auto">
          <a:xfrm>
            <a:off x="4307305" y="140368"/>
            <a:ext cx="2481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dirty="0">
                <a:latin typeface="Cambria" pitchFamily="18" charset="0"/>
              </a:rPr>
              <a:t>input: </a:t>
            </a:r>
            <a:r>
              <a:rPr lang="en-US" sz="2000" dirty="0" smtClean="0">
                <a:latin typeface="Cambria" pitchFamily="18" charset="0"/>
              </a:rPr>
              <a:t>  </a:t>
            </a:r>
            <a:r>
              <a:rPr lang="en-US" sz="2000" b="1" dirty="0" smtClean="0">
                <a:latin typeface="Cambria" pitchFamily="18" charset="0"/>
              </a:rPr>
              <a:t>N</a:t>
            </a:r>
            <a:r>
              <a:rPr lang="en-US" sz="2000" dirty="0">
                <a:latin typeface="Cambria" pitchFamily="18" charset="0"/>
              </a:rPr>
              <a:t>, an </a:t>
            </a:r>
            <a:r>
              <a:rPr lang="en-US" sz="2000" dirty="0" err="1">
                <a:latin typeface="Cambria" pitchFamily="18" charset="0"/>
              </a:rPr>
              <a:t>int</a:t>
            </a:r>
            <a:r>
              <a:rPr lang="en-US" sz="2000" dirty="0">
                <a:latin typeface="Cambria" pitchFamily="18" charset="0"/>
              </a:rPr>
              <a:t> &gt;= 2</a:t>
            </a:r>
            <a:endParaRPr lang="en-US" sz="2000" b="1" dirty="0">
              <a:latin typeface="Cambria" pitchFamily="18" charset="0"/>
            </a:endParaRPr>
          </a:p>
        </p:txBody>
      </p:sp>
      <p:sp>
        <p:nvSpPr>
          <p:cNvPr id="18" name="Text Box 22"/>
          <p:cNvSpPr txBox="1">
            <a:spLocks noChangeArrowheads="1"/>
          </p:cNvSpPr>
          <p:nvPr>
            <p:custDataLst>
              <p:tags r:id="rId3"/>
            </p:custDataLst>
          </p:nvPr>
        </p:nvSpPr>
        <p:spPr bwMode="auto">
          <a:xfrm>
            <a:off x="4307304" y="435613"/>
            <a:ext cx="46065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dirty="0">
                <a:latin typeface="Cambria" pitchFamily="18" charset="0"/>
              </a:rPr>
              <a:t>output: </a:t>
            </a:r>
            <a:r>
              <a:rPr lang="en-US" sz="2000" dirty="0" smtClean="0">
                <a:latin typeface="Cambria" pitchFamily="18" charset="0"/>
              </a:rPr>
              <a:t>  the # of </a:t>
            </a:r>
            <a:r>
              <a:rPr lang="en-US" sz="2000" dirty="0">
                <a:latin typeface="Cambria" pitchFamily="18" charset="0"/>
              </a:rPr>
              <a:t>positive divisors of </a:t>
            </a:r>
            <a:r>
              <a:rPr lang="en-US" sz="2000" b="1" dirty="0">
                <a:latin typeface="Cambria" pitchFamily="18" charset="0"/>
              </a:rPr>
              <a:t>N</a:t>
            </a:r>
          </a:p>
        </p:txBody>
      </p:sp>
      <p:sp>
        <p:nvSpPr>
          <p:cNvPr id="29" name="Text Box 23"/>
          <p:cNvSpPr txBox="1">
            <a:spLocks noChangeArrowheads="1"/>
          </p:cNvSpPr>
          <p:nvPr>
            <p:custDataLst>
              <p:tags r:id="rId4"/>
            </p:custDataLst>
          </p:nvPr>
        </p:nvSpPr>
        <p:spPr bwMode="auto">
          <a:xfrm>
            <a:off x="4307304" y="730858"/>
            <a:ext cx="46482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b="1" dirty="0">
                <a:solidFill>
                  <a:srgbClr val="0A8E12"/>
                </a:solidFill>
                <a:latin typeface="Cambria" pitchFamily="18" charset="0"/>
              </a:rPr>
              <a:t>example</a:t>
            </a:r>
            <a:r>
              <a:rPr lang="en-US" sz="2000" dirty="0" smtClean="0">
                <a:solidFill>
                  <a:srgbClr val="0A8E12"/>
                </a:solidFill>
                <a:latin typeface="Cambria" pitchFamily="18" charset="0"/>
              </a:rPr>
              <a:t>:    </a:t>
            </a:r>
            <a:r>
              <a:rPr lang="en-US" sz="2000" b="1" dirty="0" err="1">
                <a:solidFill>
                  <a:srgbClr val="0A8E12"/>
                </a:solidFill>
                <a:latin typeface="Cambria" pitchFamily="18" charset="0"/>
              </a:rPr>
              <a:t>numdivs</a:t>
            </a:r>
            <a:r>
              <a:rPr lang="en-US" sz="2000" b="1" dirty="0">
                <a:solidFill>
                  <a:srgbClr val="0A8E12"/>
                </a:solidFill>
                <a:latin typeface="Cambria" pitchFamily="18" charset="0"/>
              </a:rPr>
              <a:t>(12) == 6   </a:t>
            </a:r>
            <a:r>
              <a:rPr lang="en-US" sz="1200" dirty="0">
                <a:latin typeface="Cambria" pitchFamily="18" charset="0"/>
              </a:rPr>
              <a:t>(1,2,3,4,6,12)</a:t>
            </a:r>
          </a:p>
        </p:txBody>
      </p:sp>
      <p:sp>
        <p:nvSpPr>
          <p:cNvPr id="31" name="Rounded Rectangle 30"/>
          <p:cNvSpPr/>
          <p:nvPr/>
        </p:nvSpPr>
        <p:spPr bwMode="auto">
          <a:xfrm>
            <a:off x="2081464" y="2526632"/>
            <a:ext cx="2590800" cy="682539"/>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2" name="Rectangle 42"/>
          <p:cNvSpPr>
            <a:spLocks noChangeArrowheads="1"/>
          </p:cNvSpPr>
          <p:nvPr/>
        </p:nvSpPr>
        <p:spPr bwMode="auto">
          <a:xfrm>
            <a:off x="76200" y="4948237"/>
            <a:ext cx="5148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b="1" dirty="0" err="1">
                <a:solidFill>
                  <a:srgbClr val="CA770E"/>
                </a:solidFill>
                <a:latin typeface="Courier New" pitchFamily="1" charset="0"/>
              </a:rPr>
              <a:t>def</a:t>
            </a:r>
            <a:r>
              <a:rPr lang="en-US" b="1" dirty="0">
                <a:latin typeface="Courier New" pitchFamily="1" charset="0"/>
              </a:rPr>
              <a:t> </a:t>
            </a:r>
            <a:r>
              <a:rPr lang="en-US" b="1" dirty="0" err="1">
                <a:latin typeface="Courier New" pitchFamily="1" charset="0"/>
              </a:rPr>
              <a:t>primesUpto</a:t>
            </a:r>
            <a:r>
              <a:rPr lang="en-US" b="1" dirty="0">
                <a:latin typeface="Courier New" pitchFamily="1" charset="0"/>
              </a:rPr>
              <a:t>( P ):</a:t>
            </a:r>
            <a:endParaRPr lang="en-US" dirty="0"/>
          </a:p>
        </p:txBody>
      </p:sp>
      <p:sp>
        <p:nvSpPr>
          <p:cNvPr id="34" name="Rectangle 33"/>
          <p:cNvSpPr/>
          <p:nvPr/>
        </p:nvSpPr>
        <p:spPr>
          <a:xfrm>
            <a:off x="5410200" y="4794348"/>
            <a:ext cx="3157992" cy="307777"/>
          </a:xfrm>
          <a:prstGeom prst="rect">
            <a:avLst/>
          </a:prstGeom>
          <a:solidFill>
            <a:schemeClr val="bg1"/>
          </a:solidFill>
        </p:spPr>
        <p:txBody>
          <a:bodyPr wrap="square">
            <a:spAutoFit/>
          </a:bodyPr>
          <a:lstStyle/>
          <a:p>
            <a:pPr algn="ctr"/>
            <a:r>
              <a:rPr lang="en-US" sz="1400" b="1" dirty="0" smtClean="0">
                <a:solidFill>
                  <a:srgbClr val="DA740E"/>
                </a:solidFill>
                <a:latin typeface="Cambria" pitchFamily="18" charset="0"/>
                <a:cs typeface="Courier New" pitchFamily="1" charset="0"/>
              </a:rPr>
              <a:t>Extra! </a:t>
            </a:r>
            <a:r>
              <a:rPr lang="en-US" sz="1400" dirty="0" smtClean="0">
                <a:latin typeface="Cambria" pitchFamily="18" charset="0"/>
                <a:cs typeface="Courier New" pitchFamily="1" charset="0"/>
              </a:rPr>
              <a:t>A list of all primes up to </a:t>
            </a:r>
            <a:r>
              <a:rPr lang="en-US" sz="1400" b="1" dirty="0" smtClean="0">
                <a:latin typeface="Cambria" pitchFamily="18" charset="0"/>
                <a:cs typeface="Courier New" pitchFamily="1" charset="0"/>
              </a:rPr>
              <a:t>P</a:t>
            </a:r>
            <a:r>
              <a:rPr lang="en-US" sz="1400" dirty="0" smtClean="0">
                <a:latin typeface="Cambria" pitchFamily="18" charset="0"/>
                <a:cs typeface="Courier New" pitchFamily="1" charset="0"/>
              </a:rPr>
              <a:t>…</a:t>
            </a:r>
            <a:endParaRPr lang="en-US" dirty="0"/>
          </a:p>
        </p:txBody>
      </p:sp>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1169640" y="2678760"/>
              <a:ext cx="7831800" cy="3527640"/>
            </p14:xfrm>
          </p:contentPart>
        </mc:Choice>
        <mc:Fallback xmlns="">
          <p:pic>
            <p:nvPicPr>
              <p:cNvPr id="2" name="Ink 1"/>
              <p:cNvPicPr/>
              <p:nvPr/>
            </p:nvPicPr>
            <p:blipFill>
              <a:blip r:embed="rId7"/>
              <a:stretch>
                <a:fillRect/>
              </a:stretch>
            </p:blipFill>
            <p:spPr>
              <a:xfrm>
                <a:off x="1160280" y="2669400"/>
                <a:ext cx="7850520" cy="3546360"/>
              </a:xfrm>
              <a:prstGeom prst="rect">
                <a:avLst/>
              </a:prstGeom>
            </p:spPr>
          </p:pic>
        </mc:Fallback>
      </mc:AlternateContent>
    </p:spTree>
    <p:extLst>
      <p:ext uri="{BB962C8B-B14F-4D97-AF65-F5344CB8AC3E}">
        <p14:creationId xmlns:p14="http://schemas.microsoft.com/office/powerpoint/2010/main" val="421491938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122" name="Straight Arrow Connector 2"/>
          <p:cNvCxnSpPr>
            <a:cxnSpLocks noChangeShapeType="1"/>
          </p:cNvCxnSpPr>
          <p:nvPr/>
        </p:nvCxnSpPr>
        <p:spPr bwMode="auto">
          <a:xfrm rot="5400000" flipH="1" flipV="1">
            <a:off x="-1435099"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3123" name="Straight Arrow Connector 3"/>
          <p:cNvCxnSpPr>
            <a:cxnSpLocks noChangeShapeType="1"/>
          </p:cNvCxnSpPr>
          <p:nvPr/>
        </p:nvCxnSpPr>
        <p:spPr bwMode="auto">
          <a:xfrm>
            <a:off x="6985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133124" name="TextBox 13"/>
          <p:cNvSpPr txBox="1">
            <a:spLocks noChangeArrowheads="1"/>
          </p:cNvSpPr>
          <p:nvPr/>
        </p:nvSpPr>
        <p:spPr bwMode="auto">
          <a:xfrm>
            <a:off x="35052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dirty="0">
                <a:solidFill>
                  <a:srgbClr val="0A8E12"/>
                </a:solidFill>
                <a:latin typeface="Calibri" pitchFamily="-106" charset="0"/>
              </a:rPr>
              <a:t>y = 2x</a:t>
            </a:r>
          </a:p>
        </p:txBody>
      </p:sp>
      <p:sp>
        <p:nvSpPr>
          <p:cNvPr id="133126" name="TextBox 15"/>
          <p:cNvSpPr txBox="1">
            <a:spLocks noChangeArrowheads="1"/>
          </p:cNvSpPr>
          <p:nvPr/>
        </p:nvSpPr>
        <p:spPr bwMode="auto">
          <a:xfrm>
            <a:off x="3048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133127" name="TextBox 16"/>
          <p:cNvSpPr txBox="1">
            <a:spLocks noChangeArrowheads="1"/>
          </p:cNvSpPr>
          <p:nvPr/>
        </p:nvSpPr>
        <p:spPr bwMode="auto">
          <a:xfrm>
            <a:off x="3667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133128" name="TextBox 17"/>
          <p:cNvSpPr txBox="1">
            <a:spLocks noChangeArrowheads="1"/>
          </p:cNvSpPr>
          <p:nvPr/>
        </p:nvSpPr>
        <p:spPr bwMode="auto">
          <a:xfrm>
            <a:off x="14605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133129" name="TextBox 18"/>
          <p:cNvSpPr txBox="1">
            <a:spLocks noChangeArrowheads="1"/>
          </p:cNvSpPr>
          <p:nvPr/>
        </p:nvSpPr>
        <p:spPr bwMode="auto">
          <a:xfrm>
            <a:off x="16129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133130" name="Straight Connector 7"/>
          <p:cNvCxnSpPr>
            <a:cxnSpLocks noChangeShapeType="1"/>
          </p:cNvCxnSpPr>
          <p:nvPr/>
        </p:nvCxnSpPr>
        <p:spPr bwMode="auto">
          <a:xfrm rot="5400000" flipH="1" flipV="1">
            <a:off x="508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133131" name="Rectangle 8"/>
          <p:cNvSpPr>
            <a:spLocks noChangeArrowheads="1"/>
          </p:cNvSpPr>
          <p:nvPr/>
        </p:nvSpPr>
        <p:spPr bwMode="auto">
          <a:xfrm>
            <a:off x="1765300" y="4724400"/>
            <a:ext cx="609600" cy="1143000"/>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2" name="Rectangle 11"/>
          <p:cNvSpPr>
            <a:spLocks noChangeArrowheads="1"/>
          </p:cNvSpPr>
          <p:nvPr/>
        </p:nvSpPr>
        <p:spPr bwMode="auto">
          <a:xfrm>
            <a:off x="2374900" y="3535363"/>
            <a:ext cx="609600" cy="2332037"/>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3" name="Rectangle 12"/>
          <p:cNvSpPr>
            <a:spLocks noChangeArrowheads="1"/>
          </p:cNvSpPr>
          <p:nvPr/>
        </p:nvSpPr>
        <p:spPr bwMode="auto">
          <a:xfrm>
            <a:off x="2984500" y="2295525"/>
            <a:ext cx="609600" cy="3565525"/>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7" name="TextBox 22"/>
          <p:cNvSpPr txBox="1">
            <a:spLocks noChangeArrowheads="1"/>
          </p:cNvSpPr>
          <p:nvPr/>
        </p:nvSpPr>
        <p:spPr bwMode="auto">
          <a:xfrm>
            <a:off x="10033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a:solidFill>
                  <a:srgbClr val="0D1EFE"/>
                </a:solidFill>
                <a:latin typeface="Calibri" pitchFamily="-106" charset="0"/>
              </a:rPr>
              <a:t>Areas of 4 rectangles</a:t>
            </a:r>
          </a:p>
        </p:txBody>
      </p:sp>
      <p:cxnSp>
        <p:nvCxnSpPr>
          <p:cNvPr id="19" name="Straight Arrow Connector 2"/>
          <p:cNvCxnSpPr>
            <a:cxnSpLocks noChangeShapeType="1"/>
          </p:cNvCxnSpPr>
          <p:nvPr/>
        </p:nvCxnSpPr>
        <p:spPr bwMode="auto">
          <a:xfrm rot="5400000" flipH="1" flipV="1">
            <a:off x="3048001"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 name="Straight Arrow Connector 3"/>
          <p:cNvCxnSpPr>
            <a:cxnSpLocks noChangeShapeType="1"/>
          </p:cNvCxnSpPr>
          <p:nvPr/>
        </p:nvCxnSpPr>
        <p:spPr bwMode="auto">
          <a:xfrm>
            <a:off x="51816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TextBox 13"/>
          <p:cNvSpPr txBox="1">
            <a:spLocks noChangeArrowheads="1"/>
          </p:cNvSpPr>
          <p:nvPr/>
        </p:nvSpPr>
        <p:spPr bwMode="auto">
          <a:xfrm>
            <a:off x="80010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a:solidFill>
                  <a:srgbClr val="0A8E12"/>
                </a:solidFill>
                <a:latin typeface="Calibri" pitchFamily="-106" charset="0"/>
              </a:rPr>
              <a:t>y = 2x</a:t>
            </a:r>
          </a:p>
        </p:txBody>
      </p:sp>
      <p:sp>
        <p:nvSpPr>
          <p:cNvPr id="23" name="TextBox 15"/>
          <p:cNvSpPr txBox="1">
            <a:spLocks noChangeArrowheads="1"/>
          </p:cNvSpPr>
          <p:nvPr/>
        </p:nvSpPr>
        <p:spPr bwMode="auto">
          <a:xfrm>
            <a:off x="47879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24" name="TextBox 16"/>
          <p:cNvSpPr txBox="1">
            <a:spLocks noChangeArrowheads="1"/>
          </p:cNvSpPr>
          <p:nvPr/>
        </p:nvSpPr>
        <p:spPr bwMode="auto">
          <a:xfrm>
            <a:off x="48498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25" name="TextBox 17"/>
          <p:cNvSpPr txBox="1">
            <a:spLocks noChangeArrowheads="1"/>
          </p:cNvSpPr>
          <p:nvPr/>
        </p:nvSpPr>
        <p:spPr bwMode="auto">
          <a:xfrm>
            <a:off x="59436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26" name="TextBox 18"/>
          <p:cNvSpPr txBox="1">
            <a:spLocks noChangeArrowheads="1"/>
          </p:cNvSpPr>
          <p:nvPr/>
        </p:nvSpPr>
        <p:spPr bwMode="auto">
          <a:xfrm>
            <a:off x="60960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27" name="Straight Connector 7"/>
          <p:cNvCxnSpPr>
            <a:cxnSpLocks noChangeShapeType="1"/>
          </p:cNvCxnSpPr>
          <p:nvPr/>
        </p:nvCxnSpPr>
        <p:spPr bwMode="auto">
          <a:xfrm rot="5400000" flipH="1" flipV="1">
            <a:off x="45339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28" name="Rectangle 8"/>
          <p:cNvSpPr>
            <a:spLocks noChangeArrowheads="1"/>
          </p:cNvSpPr>
          <p:nvPr/>
        </p:nvSpPr>
        <p:spPr bwMode="auto">
          <a:xfrm>
            <a:off x="6240929" y="4724400"/>
            <a:ext cx="304800" cy="114300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29" name="Rectangle 11"/>
          <p:cNvSpPr>
            <a:spLocks noChangeArrowheads="1"/>
          </p:cNvSpPr>
          <p:nvPr/>
        </p:nvSpPr>
        <p:spPr bwMode="auto">
          <a:xfrm>
            <a:off x="6826622" y="3523129"/>
            <a:ext cx="309282" cy="2344271"/>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0" name="Rectangle 12"/>
          <p:cNvSpPr>
            <a:spLocks noChangeArrowheads="1"/>
          </p:cNvSpPr>
          <p:nvPr/>
        </p:nvSpPr>
        <p:spPr bwMode="auto">
          <a:xfrm>
            <a:off x="7461621" y="2305797"/>
            <a:ext cx="304800" cy="3561603"/>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4" name="TextBox 22"/>
          <p:cNvSpPr txBox="1">
            <a:spLocks noChangeArrowheads="1"/>
          </p:cNvSpPr>
          <p:nvPr/>
        </p:nvSpPr>
        <p:spPr bwMode="auto">
          <a:xfrm>
            <a:off x="54864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dirty="0">
                <a:solidFill>
                  <a:srgbClr val="0D1EFE"/>
                </a:solidFill>
                <a:latin typeface="Calibri" pitchFamily="-106" charset="0"/>
              </a:rPr>
              <a:t>Areas of </a:t>
            </a:r>
            <a:r>
              <a:rPr lang="en-US" sz="1800" b="1" dirty="0" smtClean="0">
                <a:solidFill>
                  <a:srgbClr val="0D1EFE"/>
                </a:solidFill>
                <a:latin typeface="Calibri" pitchFamily="-106" charset="0"/>
              </a:rPr>
              <a:t>8 </a:t>
            </a:r>
            <a:r>
              <a:rPr lang="en-US" sz="1800" b="1" dirty="0">
                <a:solidFill>
                  <a:srgbClr val="0D1EFE"/>
                </a:solidFill>
                <a:latin typeface="Calibri" pitchFamily="-106" charset="0"/>
              </a:rPr>
              <a:t>rectangles</a:t>
            </a:r>
          </a:p>
        </p:txBody>
      </p:sp>
      <p:sp>
        <p:nvSpPr>
          <p:cNvPr id="35" name="Rectangle 8"/>
          <p:cNvSpPr>
            <a:spLocks noChangeArrowheads="1"/>
          </p:cNvSpPr>
          <p:nvPr/>
        </p:nvSpPr>
        <p:spPr bwMode="auto">
          <a:xfrm>
            <a:off x="6551705" y="4124372"/>
            <a:ext cx="268941" cy="1743028"/>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6" name="Rectangle 11"/>
          <p:cNvSpPr>
            <a:spLocks noChangeArrowheads="1"/>
          </p:cNvSpPr>
          <p:nvPr/>
        </p:nvSpPr>
        <p:spPr bwMode="auto">
          <a:xfrm>
            <a:off x="7141880" y="2935941"/>
            <a:ext cx="313765" cy="293145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7" name="Rectangle 8"/>
          <p:cNvSpPr>
            <a:spLocks noChangeArrowheads="1"/>
          </p:cNvSpPr>
          <p:nvPr/>
        </p:nvSpPr>
        <p:spPr bwMode="auto">
          <a:xfrm>
            <a:off x="5943600" y="5239871"/>
            <a:ext cx="291353" cy="62752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8" name="Rectangle 12"/>
          <p:cNvSpPr>
            <a:spLocks noChangeArrowheads="1"/>
          </p:cNvSpPr>
          <p:nvPr/>
        </p:nvSpPr>
        <p:spPr bwMode="auto">
          <a:xfrm>
            <a:off x="7772400" y="1682750"/>
            <a:ext cx="336176" cy="418465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1" name="Text Box 39"/>
          <p:cNvSpPr txBox="1">
            <a:spLocks noChangeArrowheads="1"/>
          </p:cNvSpPr>
          <p:nvPr>
            <p:custDataLst>
              <p:tags r:id="rId1"/>
            </p:custDataLst>
          </p:nvPr>
        </p:nvSpPr>
        <p:spPr bwMode="auto">
          <a:xfrm>
            <a:off x="838199" y="3276600"/>
            <a:ext cx="5554663" cy="584775"/>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err="1" smtClean="0">
                <a:solidFill>
                  <a:srgbClr val="C00000"/>
                </a:solidFill>
                <a:latin typeface="Courier New" pitchFamily="1" charset="0"/>
              </a:rPr>
              <a:t>scaledfracs</a:t>
            </a:r>
            <a:r>
              <a:rPr lang="en-US" sz="3200" b="1" dirty="0" smtClean="0">
                <a:latin typeface="Courier New" pitchFamily="1" charset="0"/>
              </a:rPr>
              <a:t>(</a:t>
            </a:r>
            <a:r>
              <a:rPr lang="en-US" sz="3200" b="1" dirty="0" err="1" smtClean="0">
                <a:solidFill>
                  <a:schemeClr val="bg2"/>
                </a:solidFill>
                <a:latin typeface="Courier New" pitchFamily="1" charset="0"/>
              </a:rPr>
              <a:t>low,hi,N</a:t>
            </a:r>
            <a:r>
              <a:rPr lang="en-US" sz="3200" b="1" dirty="0">
                <a:latin typeface="Courier New" pitchFamily="1" charset="0"/>
              </a:rPr>
              <a:t>)</a:t>
            </a:r>
          </a:p>
        </p:txBody>
      </p:sp>
      <p:sp>
        <p:nvSpPr>
          <p:cNvPr id="32" name="Text Box 40"/>
          <p:cNvSpPr txBox="1">
            <a:spLocks noChangeArrowheads="1"/>
          </p:cNvSpPr>
          <p:nvPr>
            <p:custDataLst>
              <p:tags r:id="rId2"/>
            </p:custDataLst>
          </p:nvPr>
        </p:nvSpPr>
        <p:spPr bwMode="auto">
          <a:xfrm>
            <a:off x="838199" y="4068763"/>
            <a:ext cx="5667375" cy="584775"/>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err="1" smtClean="0">
                <a:solidFill>
                  <a:srgbClr val="C00000"/>
                </a:solidFill>
                <a:latin typeface="Courier New" pitchFamily="1" charset="0"/>
              </a:rPr>
              <a:t>f_of_fracs</a:t>
            </a:r>
            <a:r>
              <a:rPr lang="en-US" sz="3200" b="1" dirty="0" smtClean="0">
                <a:latin typeface="Courier New" pitchFamily="1" charset="0"/>
              </a:rPr>
              <a:t>(</a:t>
            </a:r>
            <a:r>
              <a:rPr lang="en-US" sz="3200" b="1" dirty="0" err="1" smtClean="0">
                <a:latin typeface="Courier New" pitchFamily="1" charset="0"/>
              </a:rPr>
              <a:t>f,</a:t>
            </a:r>
            <a:r>
              <a:rPr lang="en-US" sz="3200" b="1" dirty="0" err="1" smtClean="0">
                <a:solidFill>
                  <a:schemeClr val="bg2"/>
                </a:solidFill>
                <a:latin typeface="Courier New" pitchFamily="1" charset="0"/>
              </a:rPr>
              <a:t>low,hi,N</a:t>
            </a:r>
            <a:r>
              <a:rPr lang="en-US" sz="3200" b="1" dirty="0">
                <a:latin typeface="Courier New" pitchFamily="1" charset="0"/>
              </a:rPr>
              <a:t>)</a:t>
            </a:r>
          </a:p>
        </p:txBody>
      </p:sp>
      <p:sp>
        <p:nvSpPr>
          <p:cNvPr id="33" name="Text Box 42"/>
          <p:cNvSpPr txBox="1">
            <a:spLocks noChangeArrowheads="1"/>
          </p:cNvSpPr>
          <p:nvPr>
            <p:custDataLst>
              <p:tags r:id="rId3"/>
            </p:custDataLst>
          </p:nvPr>
        </p:nvSpPr>
        <p:spPr bwMode="auto">
          <a:xfrm>
            <a:off x="838199" y="4881563"/>
            <a:ext cx="5554663" cy="584775"/>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smtClean="0">
                <a:solidFill>
                  <a:srgbClr val="C00000"/>
                </a:solidFill>
                <a:latin typeface="Courier New" pitchFamily="1" charset="0"/>
              </a:rPr>
              <a:t>integrate</a:t>
            </a:r>
            <a:r>
              <a:rPr lang="en-US" sz="3200" b="1" dirty="0" smtClean="0">
                <a:latin typeface="Courier New" pitchFamily="1" charset="0"/>
              </a:rPr>
              <a:t>(</a:t>
            </a:r>
            <a:r>
              <a:rPr lang="en-US" sz="3200" b="1" dirty="0" err="1" smtClean="0">
                <a:latin typeface="Courier New" pitchFamily="1" charset="0"/>
              </a:rPr>
              <a:t>f,</a:t>
            </a:r>
            <a:r>
              <a:rPr lang="en-US" sz="3200" b="1" dirty="0" err="1" smtClean="0">
                <a:solidFill>
                  <a:schemeClr val="bg2"/>
                </a:solidFill>
                <a:latin typeface="Courier New" pitchFamily="1" charset="0"/>
              </a:rPr>
              <a:t>low,hi,N</a:t>
            </a:r>
            <a:r>
              <a:rPr lang="en-US" sz="3200" b="1" dirty="0">
                <a:latin typeface="Courier New" pitchFamily="1" charset="0"/>
              </a:rPr>
              <a:t>)</a:t>
            </a:r>
          </a:p>
        </p:txBody>
      </p:sp>
      <p:sp>
        <p:nvSpPr>
          <p:cNvPr id="39" name="Rectangle 44"/>
          <p:cNvSpPr>
            <a:spLocks noChangeArrowheads="1"/>
          </p:cNvSpPr>
          <p:nvPr/>
        </p:nvSpPr>
        <p:spPr bwMode="auto">
          <a:xfrm>
            <a:off x="6192483" y="3324728"/>
            <a:ext cx="2449710" cy="461665"/>
          </a:xfrm>
          <a:prstGeom prst="rect">
            <a:avLst/>
          </a:prstGeom>
          <a:solidFill>
            <a:schemeClr val="bg1"/>
          </a:solidFill>
          <a:ln>
            <a:noFill/>
          </a:ln>
          <a:extLst/>
        </p:spPr>
        <p:txBody>
          <a:bodyPr wrap="none">
            <a:spAutoFit/>
          </a:bodyPr>
          <a:lstStyle/>
          <a:p>
            <a:pPr algn="ctr"/>
            <a:r>
              <a:rPr lang="en-US" dirty="0">
                <a:latin typeface="Georgia" pitchFamily="1" charset="0"/>
              </a:rPr>
              <a:t>step along </a:t>
            </a:r>
            <a:r>
              <a:rPr lang="en-US" dirty="0" smtClean="0">
                <a:latin typeface="Georgia" pitchFamily="1" charset="0"/>
              </a:rPr>
              <a:t>x-axis</a:t>
            </a:r>
            <a:endParaRPr lang="en-US" dirty="0"/>
          </a:p>
        </p:txBody>
      </p:sp>
      <p:sp>
        <p:nvSpPr>
          <p:cNvPr id="40" name="Rectangle 45"/>
          <p:cNvSpPr>
            <a:spLocks noChangeArrowheads="1"/>
          </p:cNvSpPr>
          <p:nvPr/>
        </p:nvSpPr>
        <p:spPr bwMode="auto">
          <a:xfrm>
            <a:off x="6399757" y="4127084"/>
            <a:ext cx="2234907" cy="461665"/>
          </a:xfrm>
          <a:prstGeom prst="rect">
            <a:avLst/>
          </a:prstGeom>
          <a:solidFill>
            <a:schemeClr val="bg1"/>
          </a:solidFill>
          <a:ln>
            <a:noFill/>
          </a:ln>
          <a:extLst/>
        </p:spPr>
        <p:txBody>
          <a:bodyPr wrap="none">
            <a:spAutoFit/>
          </a:bodyPr>
          <a:lstStyle/>
          <a:p>
            <a:pPr algn="ctr"/>
            <a:r>
              <a:rPr lang="en-US" dirty="0">
                <a:latin typeface="Georgia" pitchFamily="1" charset="0"/>
              </a:rPr>
              <a:t>apply </a:t>
            </a:r>
            <a:r>
              <a:rPr lang="en-US" b="1" dirty="0">
                <a:latin typeface="Courier New" pitchFamily="1" charset="0"/>
                <a:cs typeface="Courier New" pitchFamily="1" charset="0"/>
              </a:rPr>
              <a:t>f</a:t>
            </a:r>
            <a:r>
              <a:rPr lang="en-US" dirty="0">
                <a:latin typeface="Georgia" pitchFamily="1" charset="0"/>
              </a:rPr>
              <a:t> to </a:t>
            </a:r>
            <a:r>
              <a:rPr lang="en-US" dirty="0" smtClean="0">
                <a:latin typeface="Georgia" pitchFamily="1" charset="0"/>
              </a:rPr>
              <a:t>each</a:t>
            </a:r>
            <a:endParaRPr lang="en-US" dirty="0"/>
          </a:p>
        </p:txBody>
      </p:sp>
      <p:sp>
        <p:nvSpPr>
          <p:cNvPr id="41" name="Rectangle 46"/>
          <p:cNvSpPr>
            <a:spLocks noChangeArrowheads="1"/>
          </p:cNvSpPr>
          <p:nvPr/>
        </p:nvSpPr>
        <p:spPr bwMode="auto">
          <a:xfrm>
            <a:off x="6266530" y="4950745"/>
            <a:ext cx="1493838" cy="457200"/>
          </a:xfrm>
          <a:prstGeom prst="rect">
            <a:avLst/>
          </a:prstGeom>
          <a:solidFill>
            <a:schemeClr val="bg1"/>
          </a:solidFill>
          <a:ln>
            <a:noFill/>
          </a:ln>
          <a:extLst/>
        </p:spPr>
        <p:txBody>
          <a:bodyPr wrap="none">
            <a:spAutoFit/>
          </a:bodyPr>
          <a:lstStyle/>
          <a:p>
            <a:pPr algn="ctr"/>
            <a:r>
              <a:rPr lang="en-US" dirty="0">
                <a:latin typeface="Georgia" pitchFamily="1" charset="0"/>
              </a:rPr>
              <a:t>integrate!</a:t>
            </a:r>
            <a:endParaRPr lang="en-US" dirty="0"/>
          </a:p>
        </p:txBody>
      </p:sp>
      <p:sp>
        <p:nvSpPr>
          <p:cNvPr id="42" name="Rectangle 55"/>
          <p:cNvSpPr>
            <a:spLocks noChangeArrowheads="1"/>
          </p:cNvSpPr>
          <p:nvPr/>
        </p:nvSpPr>
        <p:spPr bwMode="auto">
          <a:xfrm>
            <a:off x="4930240" y="5938838"/>
            <a:ext cx="2868094" cy="461665"/>
          </a:xfrm>
          <a:prstGeom prst="rect">
            <a:avLst/>
          </a:prstGeom>
          <a:solidFill>
            <a:schemeClr val="bg1"/>
          </a:solidFill>
          <a:ln>
            <a:noFill/>
          </a:ln>
          <a:extLst/>
        </p:spPr>
        <p:txBody>
          <a:bodyPr wrap="none">
            <a:spAutoFit/>
          </a:bodyPr>
          <a:lstStyle/>
          <a:p>
            <a:pPr algn="ctr">
              <a:spcBef>
                <a:spcPct val="50000"/>
              </a:spcBef>
            </a:pPr>
            <a:r>
              <a:rPr lang="en-US" i="1" dirty="0">
                <a:solidFill>
                  <a:srgbClr val="C00000"/>
                </a:solidFill>
                <a:latin typeface="Georgia" pitchFamily="1" charset="0"/>
              </a:rPr>
              <a:t>Where are the LCs?</a:t>
            </a:r>
          </a:p>
        </p:txBody>
      </p:sp>
      <p:sp>
        <p:nvSpPr>
          <p:cNvPr id="43" name="Rectangle 56"/>
          <p:cNvSpPr>
            <a:spLocks noChangeArrowheads="1"/>
          </p:cNvSpPr>
          <p:nvPr/>
        </p:nvSpPr>
        <p:spPr bwMode="auto">
          <a:xfrm>
            <a:off x="1371600" y="5938838"/>
            <a:ext cx="2517775" cy="461962"/>
          </a:xfrm>
          <a:prstGeom prst="rect">
            <a:avLst/>
          </a:prstGeom>
          <a:solidFill>
            <a:schemeClr val="bg1"/>
          </a:solidFill>
          <a:ln>
            <a:noFill/>
          </a:ln>
          <a:extLst/>
        </p:spPr>
        <p:txBody>
          <a:bodyPr wrap="none">
            <a:spAutoFit/>
          </a:bodyPr>
          <a:lstStyle/>
          <a:p>
            <a:pPr algn="ctr">
              <a:spcBef>
                <a:spcPct val="50000"/>
              </a:spcBef>
            </a:pPr>
            <a:r>
              <a:rPr lang="en-US">
                <a:latin typeface="Georgia" pitchFamily="1" charset="0"/>
              </a:rPr>
              <a:t>only a few lines...</a:t>
            </a:r>
          </a:p>
        </p:txBody>
      </p:sp>
      <p:sp>
        <p:nvSpPr>
          <p:cNvPr id="2" name="Rounded Rectangle 1"/>
          <p:cNvSpPr/>
          <p:nvPr/>
        </p:nvSpPr>
        <p:spPr bwMode="auto">
          <a:xfrm>
            <a:off x="366713" y="2935941"/>
            <a:ext cx="8624887" cy="3606147"/>
          </a:xfrm>
          <a:prstGeom prst="roundRect">
            <a:avLst/>
          </a:prstGeom>
          <a:solidFill>
            <a:srgbClr val="FAEFD2"/>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4" name="Text Box 39"/>
          <p:cNvSpPr txBox="1">
            <a:spLocks noChangeArrowheads="1"/>
          </p:cNvSpPr>
          <p:nvPr>
            <p:custDataLst>
              <p:tags r:id="rId4"/>
            </p:custDataLst>
          </p:nvPr>
        </p:nvSpPr>
        <p:spPr bwMode="auto">
          <a:xfrm>
            <a:off x="748553" y="3200400"/>
            <a:ext cx="55546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err="1" smtClean="0">
                <a:solidFill>
                  <a:srgbClr val="C00000"/>
                </a:solidFill>
                <a:latin typeface="Courier New" pitchFamily="1" charset="0"/>
              </a:rPr>
              <a:t>scaledfracs</a:t>
            </a:r>
            <a:r>
              <a:rPr lang="en-US" sz="3200" b="1" dirty="0" smtClean="0">
                <a:latin typeface="Courier New" pitchFamily="1" charset="0"/>
              </a:rPr>
              <a:t>(</a:t>
            </a:r>
            <a:r>
              <a:rPr lang="en-US" sz="3200" b="1" dirty="0" err="1" smtClean="0">
                <a:solidFill>
                  <a:schemeClr val="bg2"/>
                </a:solidFill>
                <a:latin typeface="Courier New" pitchFamily="1" charset="0"/>
              </a:rPr>
              <a:t>low,hi,N</a:t>
            </a:r>
            <a:r>
              <a:rPr lang="en-US" sz="3200" b="1" dirty="0">
                <a:latin typeface="Courier New" pitchFamily="1" charset="0"/>
              </a:rPr>
              <a:t>)</a:t>
            </a:r>
          </a:p>
        </p:txBody>
      </p:sp>
      <p:sp>
        <p:nvSpPr>
          <p:cNvPr id="45" name="Text Box 40"/>
          <p:cNvSpPr txBox="1">
            <a:spLocks noChangeArrowheads="1"/>
          </p:cNvSpPr>
          <p:nvPr>
            <p:custDataLst>
              <p:tags r:id="rId5"/>
            </p:custDataLst>
          </p:nvPr>
        </p:nvSpPr>
        <p:spPr bwMode="auto">
          <a:xfrm>
            <a:off x="748553" y="3992563"/>
            <a:ext cx="56673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err="1" smtClean="0">
                <a:solidFill>
                  <a:srgbClr val="C00000"/>
                </a:solidFill>
                <a:latin typeface="Courier New" pitchFamily="1" charset="0"/>
              </a:rPr>
              <a:t>f_of_fracs</a:t>
            </a:r>
            <a:r>
              <a:rPr lang="en-US" sz="3200" b="1" dirty="0" smtClean="0">
                <a:latin typeface="Courier New" pitchFamily="1" charset="0"/>
              </a:rPr>
              <a:t>(</a:t>
            </a:r>
            <a:r>
              <a:rPr lang="en-US" sz="3200" b="1" dirty="0" err="1" smtClean="0">
                <a:latin typeface="Courier New" pitchFamily="1" charset="0"/>
              </a:rPr>
              <a:t>f,</a:t>
            </a:r>
            <a:r>
              <a:rPr lang="en-US" sz="3200" b="1" dirty="0" err="1" smtClean="0">
                <a:solidFill>
                  <a:schemeClr val="bg2"/>
                </a:solidFill>
                <a:latin typeface="Courier New" pitchFamily="1" charset="0"/>
              </a:rPr>
              <a:t>low,hi,N</a:t>
            </a:r>
            <a:r>
              <a:rPr lang="en-US" sz="3200" b="1" dirty="0">
                <a:latin typeface="Courier New" pitchFamily="1" charset="0"/>
              </a:rPr>
              <a:t>)</a:t>
            </a:r>
          </a:p>
        </p:txBody>
      </p:sp>
      <p:sp>
        <p:nvSpPr>
          <p:cNvPr id="46" name="Text Box 42"/>
          <p:cNvSpPr txBox="1">
            <a:spLocks noChangeArrowheads="1"/>
          </p:cNvSpPr>
          <p:nvPr>
            <p:custDataLst>
              <p:tags r:id="rId6"/>
            </p:custDataLst>
          </p:nvPr>
        </p:nvSpPr>
        <p:spPr bwMode="auto">
          <a:xfrm>
            <a:off x="748553" y="4805363"/>
            <a:ext cx="55546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smtClean="0">
                <a:solidFill>
                  <a:srgbClr val="C00000"/>
                </a:solidFill>
                <a:latin typeface="Courier New" pitchFamily="1" charset="0"/>
              </a:rPr>
              <a:t>integrate</a:t>
            </a:r>
            <a:r>
              <a:rPr lang="en-US" sz="3200" b="1" dirty="0" smtClean="0">
                <a:latin typeface="Courier New" pitchFamily="1" charset="0"/>
              </a:rPr>
              <a:t>(</a:t>
            </a:r>
            <a:r>
              <a:rPr lang="en-US" sz="3200" b="1" dirty="0" err="1" smtClean="0">
                <a:latin typeface="Courier New" pitchFamily="1" charset="0"/>
              </a:rPr>
              <a:t>f,</a:t>
            </a:r>
            <a:r>
              <a:rPr lang="en-US" sz="3200" b="1" dirty="0" err="1" smtClean="0">
                <a:solidFill>
                  <a:schemeClr val="bg2"/>
                </a:solidFill>
                <a:latin typeface="Courier New" pitchFamily="1" charset="0"/>
              </a:rPr>
              <a:t>low,hi,N</a:t>
            </a:r>
            <a:r>
              <a:rPr lang="en-US" sz="3200" b="1" dirty="0">
                <a:latin typeface="Courier New" pitchFamily="1" charset="0"/>
              </a:rPr>
              <a:t>)</a:t>
            </a:r>
          </a:p>
        </p:txBody>
      </p:sp>
      <p:sp>
        <p:nvSpPr>
          <p:cNvPr id="47" name="Rectangle 44"/>
          <p:cNvSpPr>
            <a:spLocks noChangeArrowheads="1"/>
          </p:cNvSpPr>
          <p:nvPr/>
        </p:nvSpPr>
        <p:spPr bwMode="auto">
          <a:xfrm>
            <a:off x="6102837" y="3248528"/>
            <a:ext cx="24497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latin typeface="Georgia" pitchFamily="1" charset="0"/>
              </a:rPr>
              <a:t>step along </a:t>
            </a:r>
            <a:r>
              <a:rPr lang="en-US" dirty="0" smtClean="0">
                <a:latin typeface="Georgia" pitchFamily="1" charset="0"/>
              </a:rPr>
              <a:t>x-axis</a:t>
            </a:r>
            <a:endParaRPr lang="en-US" dirty="0"/>
          </a:p>
        </p:txBody>
      </p:sp>
      <p:sp>
        <p:nvSpPr>
          <p:cNvPr id="48" name="Rectangle 45"/>
          <p:cNvSpPr>
            <a:spLocks noChangeArrowheads="1"/>
          </p:cNvSpPr>
          <p:nvPr/>
        </p:nvSpPr>
        <p:spPr bwMode="auto">
          <a:xfrm>
            <a:off x="6310111" y="4050884"/>
            <a:ext cx="22349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latin typeface="Georgia" pitchFamily="1" charset="0"/>
              </a:rPr>
              <a:t>apply </a:t>
            </a:r>
            <a:r>
              <a:rPr lang="en-US" b="1" dirty="0">
                <a:latin typeface="Courier New" pitchFamily="1" charset="0"/>
                <a:cs typeface="Courier New" pitchFamily="1" charset="0"/>
              </a:rPr>
              <a:t>f</a:t>
            </a:r>
            <a:r>
              <a:rPr lang="en-US" dirty="0">
                <a:latin typeface="Georgia" pitchFamily="1" charset="0"/>
              </a:rPr>
              <a:t> to </a:t>
            </a:r>
            <a:r>
              <a:rPr lang="en-US" dirty="0" smtClean="0">
                <a:latin typeface="Georgia" pitchFamily="1" charset="0"/>
              </a:rPr>
              <a:t>each</a:t>
            </a:r>
            <a:endParaRPr lang="en-US" dirty="0"/>
          </a:p>
        </p:txBody>
      </p:sp>
      <p:sp>
        <p:nvSpPr>
          <p:cNvPr id="49" name="Rectangle 46"/>
          <p:cNvSpPr>
            <a:spLocks noChangeArrowheads="1"/>
          </p:cNvSpPr>
          <p:nvPr/>
        </p:nvSpPr>
        <p:spPr bwMode="auto">
          <a:xfrm>
            <a:off x="6176884" y="4874545"/>
            <a:ext cx="1493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latin typeface="Georgia" pitchFamily="1" charset="0"/>
              </a:rPr>
              <a:t>integrate!</a:t>
            </a:r>
            <a:endParaRPr lang="en-US" dirty="0"/>
          </a:p>
        </p:txBody>
      </p:sp>
      <p:sp>
        <p:nvSpPr>
          <p:cNvPr id="50" name="Rectangle 55"/>
          <p:cNvSpPr>
            <a:spLocks noChangeArrowheads="1"/>
          </p:cNvSpPr>
          <p:nvPr/>
        </p:nvSpPr>
        <p:spPr bwMode="auto">
          <a:xfrm>
            <a:off x="4840594" y="5862638"/>
            <a:ext cx="28680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r>
              <a:rPr lang="en-US" i="1" dirty="0">
                <a:solidFill>
                  <a:srgbClr val="C00000"/>
                </a:solidFill>
                <a:latin typeface="Georgia" pitchFamily="1" charset="0"/>
              </a:rPr>
              <a:t>Where are the LCs?</a:t>
            </a:r>
          </a:p>
        </p:txBody>
      </p:sp>
      <p:sp>
        <p:nvSpPr>
          <p:cNvPr id="51" name="Rectangle 56"/>
          <p:cNvSpPr>
            <a:spLocks noChangeArrowheads="1"/>
          </p:cNvSpPr>
          <p:nvPr/>
        </p:nvSpPr>
        <p:spPr bwMode="auto">
          <a:xfrm>
            <a:off x="1281954" y="5862638"/>
            <a:ext cx="2517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r>
              <a:rPr lang="en-US" dirty="0">
                <a:latin typeface="Georgia" pitchFamily="1" charset="0"/>
              </a:rPr>
              <a:t>only a few lines...</a:t>
            </a:r>
          </a:p>
        </p:txBody>
      </p:sp>
    </p:spTree>
    <p:extLst>
      <p:ext uri="{BB962C8B-B14F-4D97-AF65-F5344CB8AC3E}">
        <p14:creationId xmlns:p14="http://schemas.microsoft.com/office/powerpoint/2010/main" val="5074806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31"/>
          <p:cNvGrpSpPr>
            <a:grpSpLocks/>
          </p:cNvGrpSpPr>
          <p:nvPr>
            <p:custDataLst>
              <p:tags r:id="rId1"/>
            </p:custDataLst>
          </p:nvPr>
        </p:nvGrpSpPr>
        <p:grpSpPr bwMode="auto">
          <a:xfrm>
            <a:off x="957263" y="358775"/>
            <a:ext cx="7086600" cy="2133600"/>
            <a:chOff x="624" y="1446"/>
            <a:chExt cx="4464" cy="1344"/>
          </a:xfrm>
        </p:grpSpPr>
        <p:pic>
          <p:nvPicPr>
            <p:cNvPr id="42053" name="Picture 32"/>
            <p:cNvPicPr>
              <a:picLocks noChangeAspect="1" noChangeArrowheads="1"/>
            </p:cNvPicPr>
            <p:nvPr>
              <p:custDataLst>
                <p:tags r:id="rId67"/>
              </p:custDataLst>
            </p:nvPr>
          </p:nvPicPr>
          <p:blipFill>
            <a:blip r:embed="rId71">
              <a:extLst>
                <a:ext uri="{28A0092B-C50C-407E-A947-70E740481C1C}">
                  <a14:useLocalDpi xmlns:a14="http://schemas.microsoft.com/office/drawing/2010/main" val="0"/>
                </a:ext>
              </a:extLst>
            </a:blip>
            <a:srcRect l="10573" t="15932" r="10573" b="15932"/>
            <a:stretch>
              <a:fillRect/>
            </a:stretch>
          </p:blipFill>
          <p:spPr bwMode="auto">
            <a:xfrm>
              <a:off x="720" y="1584"/>
              <a:ext cx="4296"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54" name="Line 33"/>
            <p:cNvSpPr>
              <a:spLocks noChangeShapeType="1"/>
            </p:cNvSpPr>
            <p:nvPr>
              <p:custDataLst>
                <p:tags r:id="rId68"/>
              </p:custDataLst>
            </p:nvPr>
          </p:nvSpPr>
          <p:spPr bwMode="auto">
            <a:xfrm rot="5400000" flipV="1">
              <a:off x="2856" y="402"/>
              <a:ext cx="0" cy="446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055" name="Line 34"/>
            <p:cNvSpPr>
              <a:spLocks noChangeShapeType="1"/>
            </p:cNvSpPr>
            <p:nvPr>
              <p:custDataLst>
                <p:tags r:id="rId69"/>
              </p:custDataLst>
            </p:nvPr>
          </p:nvSpPr>
          <p:spPr bwMode="auto">
            <a:xfrm flipV="1">
              <a:off x="945" y="1446"/>
              <a:ext cx="0" cy="13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1987" name="Line 35"/>
          <p:cNvSpPr>
            <a:spLocks noChangeShapeType="1"/>
          </p:cNvSpPr>
          <p:nvPr>
            <p:custDataLst>
              <p:tags r:id="rId2"/>
            </p:custDataLst>
          </p:nvPr>
        </p:nvSpPr>
        <p:spPr bwMode="auto">
          <a:xfrm>
            <a:off x="1338263" y="65405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88" name="Line 36"/>
          <p:cNvSpPr>
            <a:spLocks noChangeShapeType="1"/>
          </p:cNvSpPr>
          <p:nvPr>
            <p:custDataLst>
              <p:tags r:id="rId3"/>
            </p:custDataLst>
          </p:nvPr>
        </p:nvSpPr>
        <p:spPr bwMode="auto">
          <a:xfrm>
            <a:off x="1338263" y="1401763"/>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89" name="Line 37"/>
          <p:cNvSpPr>
            <a:spLocks noChangeShapeType="1"/>
          </p:cNvSpPr>
          <p:nvPr>
            <p:custDataLst>
              <p:tags r:id="rId4"/>
            </p:custDataLst>
          </p:nvPr>
        </p:nvSpPr>
        <p:spPr bwMode="auto">
          <a:xfrm rot="-5400000">
            <a:off x="1985963" y="2230438"/>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0" name="Line 38"/>
          <p:cNvSpPr>
            <a:spLocks noChangeShapeType="1"/>
          </p:cNvSpPr>
          <p:nvPr>
            <p:custDataLst>
              <p:tags r:id="rId5"/>
            </p:custDataLst>
          </p:nvPr>
        </p:nvSpPr>
        <p:spPr bwMode="auto">
          <a:xfrm rot="-5400000">
            <a:off x="7465218" y="2209007"/>
            <a:ext cx="271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1" name="Line 39"/>
          <p:cNvSpPr>
            <a:spLocks noChangeShapeType="1"/>
          </p:cNvSpPr>
          <p:nvPr>
            <p:custDataLst>
              <p:tags r:id="rId6"/>
            </p:custDataLst>
          </p:nvPr>
        </p:nvSpPr>
        <p:spPr bwMode="auto">
          <a:xfrm rot="-5400000">
            <a:off x="265430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2" name="Line 40"/>
          <p:cNvSpPr>
            <a:spLocks noChangeShapeType="1"/>
          </p:cNvSpPr>
          <p:nvPr>
            <p:custDataLst>
              <p:tags r:id="rId7"/>
            </p:custDataLst>
          </p:nvPr>
        </p:nvSpPr>
        <p:spPr bwMode="auto">
          <a:xfrm rot="-5400000">
            <a:off x="326548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3" name="Line 41"/>
          <p:cNvSpPr>
            <a:spLocks noChangeShapeType="1"/>
          </p:cNvSpPr>
          <p:nvPr>
            <p:custDataLst>
              <p:tags r:id="rId8"/>
            </p:custDataLst>
          </p:nvPr>
        </p:nvSpPr>
        <p:spPr bwMode="auto">
          <a:xfrm rot="-5400000">
            <a:off x="387667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4" name="Line 42"/>
          <p:cNvSpPr>
            <a:spLocks noChangeShapeType="1"/>
          </p:cNvSpPr>
          <p:nvPr>
            <p:custDataLst>
              <p:tags r:id="rId9"/>
            </p:custDataLst>
          </p:nvPr>
        </p:nvSpPr>
        <p:spPr bwMode="auto">
          <a:xfrm rot="-5400000">
            <a:off x="448786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5" name="Line 43"/>
          <p:cNvSpPr>
            <a:spLocks noChangeShapeType="1"/>
          </p:cNvSpPr>
          <p:nvPr>
            <p:custDataLst>
              <p:tags r:id="rId10"/>
            </p:custDataLst>
          </p:nvPr>
        </p:nvSpPr>
        <p:spPr bwMode="auto">
          <a:xfrm rot="-5400000">
            <a:off x="509905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6" name="Line 44"/>
          <p:cNvSpPr>
            <a:spLocks noChangeShapeType="1"/>
          </p:cNvSpPr>
          <p:nvPr>
            <p:custDataLst>
              <p:tags r:id="rId11"/>
            </p:custDataLst>
          </p:nvPr>
        </p:nvSpPr>
        <p:spPr bwMode="auto">
          <a:xfrm rot="-5400000">
            <a:off x="571023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7" name="Line 45"/>
          <p:cNvSpPr>
            <a:spLocks noChangeShapeType="1"/>
          </p:cNvSpPr>
          <p:nvPr>
            <p:custDataLst>
              <p:tags r:id="rId12"/>
            </p:custDataLst>
          </p:nvPr>
        </p:nvSpPr>
        <p:spPr bwMode="auto">
          <a:xfrm rot="-5400000">
            <a:off x="632142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8" name="Line 46"/>
          <p:cNvSpPr>
            <a:spLocks noChangeShapeType="1"/>
          </p:cNvSpPr>
          <p:nvPr>
            <p:custDataLst>
              <p:tags r:id="rId13"/>
            </p:custDataLst>
          </p:nvPr>
        </p:nvSpPr>
        <p:spPr bwMode="auto">
          <a:xfrm rot="-5400000">
            <a:off x="693261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9" name="Text Box 47"/>
          <p:cNvSpPr txBox="1">
            <a:spLocks noChangeArrowheads="1"/>
          </p:cNvSpPr>
          <p:nvPr>
            <p:custDataLst>
              <p:tags r:id="rId14"/>
            </p:custDataLst>
          </p:nvPr>
        </p:nvSpPr>
        <p:spPr bwMode="auto">
          <a:xfrm>
            <a:off x="18716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42000" name="Text Box 48"/>
          <p:cNvSpPr txBox="1">
            <a:spLocks noChangeArrowheads="1"/>
          </p:cNvSpPr>
          <p:nvPr>
            <p:custDataLst>
              <p:tags r:id="rId15"/>
            </p:custDataLst>
          </p:nvPr>
        </p:nvSpPr>
        <p:spPr bwMode="auto">
          <a:xfrm>
            <a:off x="739140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10</a:t>
            </a:r>
          </a:p>
        </p:txBody>
      </p:sp>
      <p:sp>
        <p:nvSpPr>
          <p:cNvPr id="42001" name="Text Box 49"/>
          <p:cNvSpPr txBox="1">
            <a:spLocks noChangeArrowheads="1"/>
          </p:cNvSpPr>
          <p:nvPr>
            <p:custDataLst>
              <p:tags r:id="rId16"/>
            </p:custDataLst>
          </p:nvPr>
        </p:nvSpPr>
        <p:spPr bwMode="auto">
          <a:xfrm>
            <a:off x="24844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2</a:t>
            </a:r>
          </a:p>
        </p:txBody>
      </p:sp>
      <p:sp>
        <p:nvSpPr>
          <p:cNvPr id="42002" name="Text Box 50"/>
          <p:cNvSpPr txBox="1">
            <a:spLocks noChangeArrowheads="1"/>
          </p:cNvSpPr>
          <p:nvPr>
            <p:custDataLst>
              <p:tags r:id="rId17"/>
            </p:custDataLst>
          </p:nvPr>
        </p:nvSpPr>
        <p:spPr bwMode="auto">
          <a:xfrm>
            <a:off x="309721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3</a:t>
            </a:r>
          </a:p>
        </p:txBody>
      </p:sp>
      <p:sp>
        <p:nvSpPr>
          <p:cNvPr id="42003" name="Text Box 51"/>
          <p:cNvSpPr txBox="1">
            <a:spLocks noChangeArrowheads="1"/>
          </p:cNvSpPr>
          <p:nvPr>
            <p:custDataLst>
              <p:tags r:id="rId18"/>
            </p:custDataLst>
          </p:nvPr>
        </p:nvSpPr>
        <p:spPr bwMode="auto">
          <a:xfrm>
            <a:off x="371157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4</a:t>
            </a:r>
          </a:p>
        </p:txBody>
      </p:sp>
      <p:sp>
        <p:nvSpPr>
          <p:cNvPr id="42004" name="Text Box 52"/>
          <p:cNvSpPr txBox="1">
            <a:spLocks noChangeArrowheads="1"/>
          </p:cNvSpPr>
          <p:nvPr>
            <p:custDataLst>
              <p:tags r:id="rId19"/>
            </p:custDataLst>
          </p:nvPr>
        </p:nvSpPr>
        <p:spPr bwMode="auto">
          <a:xfrm>
            <a:off x="432435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5</a:t>
            </a:r>
          </a:p>
        </p:txBody>
      </p:sp>
      <p:sp>
        <p:nvSpPr>
          <p:cNvPr id="42005" name="Text Box 53"/>
          <p:cNvSpPr txBox="1">
            <a:spLocks noChangeArrowheads="1"/>
          </p:cNvSpPr>
          <p:nvPr>
            <p:custDataLst>
              <p:tags r:id="rId20"/>
            </p:custDataLst>
          </p:nvPr>
        </p:nvSpPr>
        <p:spPr bwMode="auto">
          <a:xfrm>
            <a:off x="493712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6</a:t>
            </a:r>
          </a:p>
        </p:txBody>
      </p:sp>
      <p:sp>
        <p:nvSpPr>
          <p:cNvPr id="42006" name="Text Box 54"/>
          <p:cNvSpPr txBox="1">
            <a:spLocks noChangeArrowheads="1"/>
          </p:cNvSpPr>
          <p:nvPr>
            <p:custDataLst>
              <p:tags r:id="rId21"/>
            </p:custDataLst>
          </p:nvPr>
        </p:nvSpPr>
        <p:spPr bwMode="auto">
          <a:xfrm>
            <a:off x="555148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7</a:t>
            </a:r>
          </a:p>
        </p:txBody>
      </p:sp>
      <p:sp>
        <p:nvSpPr>
          <p:cNvPr id="42007" name="Text Box 55"/>
          <p:cNvSpPr txBox="1">
            <a:spLocks noChangeArrowheads="1"/>
          </p:cNvSpPr>
          <p:nvPr>
            <p:custDataLst>
              <p:tags r:id="rId22"/>
            </p:custDataLst>
          </p:nvPr>
        </p:nvSpPr>
        <p:spPr bwMode="auto">
          <a:xfrm>
            <a:off x="61642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8</a:t>
            </a:r>
          </a:p>
        </p:txBody>
      </p:sp>
      <p:sp>
        <p:nvSpPr>
          <p:cNvPr id="42008" name="Text Box 56"/>
          <p:cNvSpPr txBox="1">
            <a:spLocks noChangeArrowheads="1"/>
          </p:cNvSpPr>
          <p:nvPr>
            <p:custDataLst>
              <p:tags r:id="rId23"/>
            </p:custDataLst>
          </p:nvPr>
        </p:nvSpPr>
        <p:spPr bwMode="auto">
          <a:xfrm>
            <a:off x="67770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9</a:t>
            </a:r>
          </a:p>
        </p:txBody>
      </p:sp>
      <p:sp>
        <p:nvSpPr>
          <p:cNvPr id="42009" name="Text Box 57"/>
          <p:cNvSpPr txBox="1">
            <a:spLocks noChangeArrowheads="1"/>
          </p:cNvSpPr>
          <p:nvPr>
            <p:custDataLst>
              <p:tags r:id="rId24"/>
            </p:custDataLst>
          </p:nvPr>
        </p:nvSpPr>
        <p:spPr bwMode="auto">
          <a:xfrm>
            <a:off x="838200" y="501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42010" name="Text Box 58"/>
          <p:cNvSpPr txBox="1">
            <a:spLocks noChangeArrowheads="1"/>
          </p:cNvSpPr>
          <p:nvPr>
            <p:custDataLst>
              <p:tags r:id="rId25"/>
            </p:custDataLst>
          </p:nvPr>
        </p:nvSpPr>
        <p:spPr bwMode="auto">
          <a:xfrm>
            <a:off x="762000" y="12319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0.5</a:t>
            </a:r>
          </a:p>
        </p:txBody>
      </p:sp>
      <p:sp>
        <p:nvSpPr>
          <p:cNvPr id="42011" name="Text Box 59"/>
          <p:cNvSpPr txBox="1">
            <a:spLocks noChangeArrowheads="1"/>
          </p:cNvSpPr>
          <p:nvPr>
            <p:custDataLst>
              <p:tags r:id="rId26"/>
            </p:custDataLst>
          </p:nvPr>
        </p:nvSpPr>
        <p:spPr bwMode="auto">
          <a:xfrm>
            <a:off x="1019175" y="2265363"/>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a:t>
            </a:r>
          </a:p>
        </p:txBody>
      </p:sp>
      <p:sp>
        <p:nvSpPr>
          <p:cNvPr id="42012" name="Line 61"/>
          <p:cNvSpPr>
            <a:spLocks noChangeShapeType="1"/>
          </p:cNvSpPr>
          <p:nvPr>
            <p:custDataLst>
              <p:tags r:id="rId27"/>
            </p:custDataLst>
          </p:nvPr>
        </p:nvSpPr>
        <p:spPr bwMode="auto">
          <a:xfrm rot="-5400000">
            <a:off x="1335881" y="1466057"/>
            <a:ext cx="1528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13" name="Text Box 62"/>
          <p:cNvSpPr txBox="1">
            <a:spLocks noChangeArrowheads="1"/>
          </p:cNvSpPr>
          <p:nvPr>
            <p:custDataLst>
              <p:tags r:id="rId28"/>
            </p:custDataLst>
          </p:nvPr>
        </p:nvSpPr>
        <p:spPr bwMode="auto">
          <a:xfrm>
            <a:off x="1066800" y="5805487"/>
            <a:ext cx="2133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800" b="1" dirty="0">
                <a:solidFill>
                  <a:schemeClr val="bg2"/>
                </a:solidFill>
                <a:latin typeface="Courier New" pitchFamily="1" charset="0"/>
              </a:rPr>
              <a:t>low = 1.0</a:t>
            </a:r>
          </a:p>
        </p:txBody>
      </p:sp>
      <p:sp>
        <p:nvSpPr>
          <p:cNvPr id="42014" name="Text Box 63"/>
          <p:cNvSpPr txBox="1">
            <a:spLocks noChangeArrowheads="1"/>
          </p:cNvSpPr>
          <p:nvPr>
            <p:custDataLst>
              <p:tags r:id="rId29"/>
            </p:custDataLst>
          </p:nvPr>
        </p:nvSpPr>
        <p:spPr bwMode="auto">
          <a:xfrm>
            <a:off x="6553200" y="5805487"/>
            <a:ext cx="2133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800" b="1">
                <a:solidFill>
                  <a:schemeClr val="bg2"/>
                </a:solidFill>
                <a:latin typeface="Courier New" pitchFamily="1" charset="0"/>
              </a:rPr>
              <a:t>hi = 10.0</a:t>
            </a:r>
          </a:p>
        </p:txBody>
      </p:sp>
      <p:grpSp>
        <p:nvGrpSpPr>
          <p:cNvPr id="42015" name="Group 64"/>
          <p:cNvGrpSpPr>
            <a:grpSpLocks/>
          </p:cNvGrpSpPr>
          <p:nvPr>
            <p:custDataLst>
              <p:tags r:id="rId30"/>
            </p:custDataLst>
          </p:nvPr>
        </p:nvGrpSpPr>
        <p:grpSpPr bwMode="auto">
          <a:xfrm>
            <a:off x="5181600" y="1066800"/>
            <a:ext cx="1905000" cy="581025"/>
            <a:chOff x="3792" y="393"/>
            <a:chExt cx="1200" cy="366"/>
          </a:xfrm>
        </p:grpSpPr>
        <p:sp>
          <p:nvSpPr>
            <p:cNvPr id="42049" name="Text Box 65"/>
            <p:cNvSpPr txBox="1">
              <a:spLocks noChangeArrowheads="1"/>
            </p:cNvSpPr>
            <p:nvPr>
              <p:custDataLst>
                <p:tags r:id="rId63"/>
              </p:custDataLst>
            </p:nvPr>
          </p:nvSpPr>
          <p:spPr bwMode="auto">
            <a:xfrm>
              <a:off x="3792" y="432"/>
              <a:ext cx="8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i="1">
                  <a:solidFill>
                    <a:srgbClr val="0A8E12"/>
                  </a:solidFill>
                </a:rPr>
                <a:t>y = </a:t>
              </a:r>
            </a:p>
          </p:txBody>
        </p:sp>
        <p:sp>
          <p:nvSpPr>
            <p:cNvPr id="42050" name="Text Box 66"/>
            <p:cNvSpPr txBox="1">
              <a:spLocks noChangeArrowheads="1"/>
            </p:cNvSpPr>
            <p:nvPr>
              <p:custDataLst>
                <p:tags r:id="rId64"/>
              </p:custDataLst>
            </p:nvPr>
          </p:nvSpPr>
          <p:spPr bwMode="auto">
            <a:xfrm>
              <a:off x="4176" y="393"/>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i="1">
                  <a:solidFill>
                    <a:srgbClr val="0A8E12"/>
                  </a:solidFill>
                </a:rPr>
                <a:t>1 </a:t>
              </a:r>
            </a:p>
          </p:txBody>
        </p:sp>
        <p:sp>
          <p:nvSpPr>
            <p:cNvPr id="42051" name="Text Box 67"/>
            <p:cNvSpPr txBox="1">
              <a:spLocks noChangeArrowheads="1"/>
            </p:cNvSpPr>
            <p:nvPr>
              <p:custDataLst>
                <p:tags r:id="rId65"/>
              </p:custDataLst>
            </p:nvPr>
          </p:nvSpPr>
          <p:spPr bwMode="auto">
            <a:xfrm>
              <a:off x="4176" y="528"/>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i="1">
                  <a:solidFill>
                    <a:srgbClr val="0A8E12"/>
                  </a:solidFill>
                </a:rPr>
                <a:t>x </a:t>
              </a:r>
            </a:p>
          </p:txBody>
        </p:sp>
        <p:sp>
          <p:nvSpPr>
            <p:cNvPr id="42052" name="Line 68"/>
            <p:cNvSpPr>
              <a:spLocks noChangeShapeType="1"/>
            </p:cNvSpPr>
            <p:nvPr>
              <p:custDataLst>
                <p:tags r:id="rId66"/>
              </p:custDataLst>
            </p:nvPr>
          </p:nvSpPr>
          <p:spPr bwMode="auto">
            <a:xfrm>
              <a:off x="4176" y="586"/>
              <a:ext cx="192" cy="0"/>
            </a:xfrm>
            <a:prstGeom prst="line">
              <a:avLst/>
            </a:prstGeom>
            <a:noFill/>
            <a:ln w="19050">
              <a:solidFill>
                <a:srgbClr val="0A8E1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42016" name="Freeform 69" descr="Diagonal brick"/>
          <p:cNvSpPr>
            <a:spLocks/>
          </p:cNvSpPr>
          <p:nvPr>
            <p:custDataLst>
              <p:tags r:id="rId31"/>
            </p:custDataLst>
          </p:nvPr>
        </p:nvSpPr>
        <p:spPr bwMode="auto">
          <a:xfrm>
            <a:off x="2109788" y="769938"/>
            <a:ext cx="5486400" cy="1447800"/>
          </a:xfrm>
          <a:custGeom>
            <a:avLst/>
            <a:gdLst>
              <a:gd name="T0" fmla="*/ 0 w 3456"/>
              <a:gd name="T1" fmla="*/ 0 h 912"/>
              <a:gd name="T2" fmla="*/ 0 w 3456"/>
              <a:gd name="T3" fmla="*/ 2147483647 h 912"/>
              <a:gd name="T4" fmla="*/ 2147483647 w 3456"/>
              <a:gd name="T5" fmla="*/ 2147483647 h 912"/>
              <a:gd name="T6" fmla="*/ 2147483647 w 3456"/>
              <a:gd name="T7" fmla="*/ 2147483647 h 912"/>
              <a:gd name="T8" fmla="*/ 2147483647 w 3456"/>
              <a:gd name="T9" fmla="*/ 2147483647 h 912"/>
              <a:gd name="T10" fmla="*/ 2147483647 w 3456"/>
              <a:gd name="T11" fmla="*/ 2147483647 h 912"/>
              <a:gd name="T12" fmla="*/ 2147483647 w 3456"/>
              <a:gd name="T13" fmla="*/ 2147483647 h 912"/>
              <a:gd name="T14" fmla="*/ 2147483647 w 3456"/>
              <a:gd name="T15" fmla="*/ 2147483647 h 912"/>
              <a:gd name="T16" fmla="*/ 2147483647 w 3456"/>
              <a:gd name="T17" fmla="*/ 2147483647 h 912"/>
              <a:gd name="T18" fmla="*/ 2147483647 w 3456"/>
              <a:gd name="T19" fmla="*/ 2147483647 h 912"/>
              <a:gd name="T20" fmla="*/ 2147483647 w 3456"/>
              <a:gd name="T21" fmla="*/ 2147483647 h 912"/>
              <a:gd name="T22" fmla="*/ 2147483647 w 3456"/>
              <a:gd name="T23" fmla="*/ 2147483647 h 912"/>
              <a:gd name="T24" fmla="*/ 2147483647 w 3456"/>
              <a:gd name="T25" fmla="*/ 2147483647 h 912"/>
              <a:gd name="T26" fmla="*/ 2147483647 w 3456"/>
              <a:gd name="T27" fmla="*/ 2147483647 h 912"/>
              <a:gd name="T28" fmla="*/ 2147483647 w 3456"/>
              <a:gd name="T29" fmla="*/ 2147483647 h 912"/>
              <a:gd name="T30" fmla="*/ 2147483647 w 3456"/>
              <a:gd name="T31" fmla="*/ 2147483647 h 912"/>
              <a:gd name="T32" fmla="*/ 2147483647 w 3456"/>
              <a:gd name="T33" fmla="*/ 2147483647 h 912"/>
              <a:gd name="T34" fmla="*/ 2147483647 w 3456"/>
              <a:gd name="T35" fmla="*/ 2147483647 h 912"/>
              <a:gd name="T36" fmla="*/ 0 w 3456"/>
              <a:gd name="T37" fmla="*/ 0 h 9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56"/>
              <a:gd name="T58" fmla="*/ 0 h 912"/>
              <a:gd name="T59" fmla="*/ 3456 w 3456"/>
              <a:gd name="T60" fmla="*/ 912 h 9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56" h="912">
                <a:moveTo>
                  <a:pt x="0" y="0"/>
                </a:moveTo>
                <a:lnTo>
                  <a:pt x="0" y="912"/>
                </a:lnTo>
                <a:lnTo>
                  <a:pt x="3456" y="912"/>
                </a:lnTo>
                <a:lnTo>
                  <a:pt x="3456" y="816"/>
                </a:lnTo>
                <a:lnTo>
                  <a:pt x="3179" y="823"/>
                </a:lnTo>
                <a:lnTo>
                  <a:pt x="2893" y="818"/>
                </a:lnTo>
                <a:lnTo>
                  <a:pt x="2616" y="803"/>
                </a:lnTo>
                <a:lnTo>
                  <a:pt x="2274" y="783"/>
                </a:lnTo>
                <a:cubicBezTo>
                  <a:pt x="1925" y="762"/>
                  <a:pt x="2042" y="763"/>
                  <a:pt x="1922" y="763"/>
                </a:cubicBezTo>
                <a:lnTo>
                  <a:pt x="1524" y="733"/>
                </a:lnTo>
                <a:lnTo>
                  <a:pt x="1081" y="672"/>
                </a:lnTo>
                <a:lnTo>
                  <a:pt x="709" y="597"/>
                </a:lnTo>
                <a:lnTo>
                  <a:pt x="523" y="526"/>
                </a:lnTo>
                <a:cubicBezTo>
                  <a:pt x="389" y="465"/>
                  <a:pt x="425" y="499"/>
                  <a:pt x="387" y="461"/>
                </a:cubicBezTo>
                <a:lnTo>
                  <a:pt x="306" y="400"/>
                </a:lnTo>
                <a:cubicBezTo>
                  <a:pt x="219" y="323"/>
                  <a:pt x="258" y="325"/>
                  <a:pt x="216" y="325"/>
                </a:cubicBezTo>
                <a:cubicBezTo>
                  <a:pt x="123" y="232"/>
                  <a:pt x="167" y="234"/>
                  <a:pt x="120" y="234"/>
                </a:cubicBezTo>
                <a:cubicBezTo>
                  <a:pt x="47" y="114"/>
                  <a:pt x="81" y="150"/>
                  <a:pt x="40" y="109"/>
                </a:cubicBezTo>
                <a:lnTo>
                  <a:pt x="0" y="0"/>
                </a:lnTo>
                <a:close/>
              </a:path>
            </a:pathLst>
          </a:custGeom>
          <a:pattFill prst="diagBrick">
            <a:fgClr>
              <a:srgbClr val="0EEE16"/>
            </a:fgClr>
            <a:bgClr>
              <a:srgbClr val="FFFFFF"/>
            </a:bgClr>
          </a:pattFill>
          <a:ln w="19050">
            <a:solidFill>
              <a:srgbClr val="0A8E12"/>
            </a:solidFill>
            <a:round/>
            <a:headEnd/>
            <a:tailEnd/>
          </a:ln>
        </p:spPr>
        <p:txBody>
          <a:bodyPr wrap="none" anchor="ctr">
            <a:spAutoFit/>
          </a:bodyPr>
          <a:lstStyle/>
          <a:p>
            <a:endParaRPr lang="en-US"/>
          </a:p>
        </p:txBody>
      </p:sp>
      <p:sp>
        <p:nvSpPr>
          <p:cNvPr id="42017" name="Text Box 70"/>
          <p:cNvSpPr txBox="1">
            <a:spLocks noChangeArrowheads="1"/>
          </p:cNvSpPr>
          <p:nvPr>
            <p:custDataLst>
              <p:tags r:id="rId32"/>
            </p:custDataLst>
          </p:nvPr>
        </p:nvSpPr>
        <p:spPr bwMode="auto">
          <a:xfrm>
            <a:off x="2320925" y="1770063"/>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solidFill>
                  <a:srgbClr val="067B0E"/>
                </a:solidFill>
                <a:latin typeface="Comic Sans MS" pitchFamily="1" charset="0"/>
              </a:rPr>
              <a:t>area</a:t>
            </a:r>
            <a:endParaRPr lang="en-US" sz="1600">
              <a:solidFill>
                <a:schemeClr val="accent2"/>
              </a:solidFill>
              <a:latin typeface="Comic Sans MS" pitchFamily="1" charset="0"/>
            </a:endParaRPr>
          </a:p>
        </p:txBody>
      </p:sp>
      <p:sp>
        <p:nvSpPr>
          <p:cNvPr id="42019" name="Rectangle 74"/>
          <p:cNvSpPr>
            <a:spLocks noChangeArrowheads="1"/>
          </p:cNvSpPr>
          <p:nvPr>
            <p:custDataLst>
              <p:tags r:id="rId33"/>
            </p:custDataLst>
          </p:nvPr>
        </p:nvSpPr>
        <p:spPr bwMode="auto">
          <a:xfrm>
            <a:off x="3352800" y="381000"/>
            <a:ext cx="494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CA770E"/>
                </a:solidFill>
                <a:latin typeface="Courier New" pitchFamily="1" charset="0"/>
              </a:rPr>
              <a:t>def</a:t>
            </a:r>
            <a:r>
              <a:rPr lang="en-US" b="1">
                <a:solidFill>
                  <a:srgbClr val="0A8E12"/>
                </a:solidFill>
                <a:latin typeface="Courier New" pitchFamily="1" charset="0"/>
              </a:rPr>
              <a:t> </a:t>
            </a:r>
            <a:r>
              <a:rPr lang="en-US" b="1">
                <a:latin typeface="Courier New" pitchFamily="1" charset="0"/>
              </a:rPr>
              <a:t>recip(x):</a:t>
            </a:r>
            <a:r>
              <a:rPr lang="en-US" b="1">
                <a:solidFill>
                  <a:srgbClr val="0A8E12"/>
                </a:solidFill>
                <a:latin typeface="Courier New" pitchFamily="1" charset="0"/>
              </a:rPr>
              <a:t> </a:t>
            </a:r>
            <a:r>
              <a:rPr lang="en-US" b="1">
                <a:solidFill>
                  <a:srgbClr val="CA770E"/>
                </a:solidFill>
                <a:latin typeface="Courier New" pitchFamily="1" charset="0"/>
              </a:rPr>
              <a:t>return</a:t>
            </a:r>
            <a:r>
              <a:rPr lang="en-US" b="1">
                <a:solidFill>
                  <a:srgbClr val="0A8E12"/>
                </a:solidFill>
                <a:latin typeface="Courier New" pitchFamily="1" charset="0"/>
              </a:rPr>
              <a:t> </a:t>
            </a:r>
            <a:r>
              <a:rPr lang="en-US" b="1">
                <a:latin typeface="Courier New" pitchFamily="1" charset="0"/>
              </a:rPr>
              <a:t>1.0/x</a:t>
            </a:r>
          </a:p>
        </p:txBody>
      </p:sp>
      <p:grpSp>
        <p:nvGrpSpPr>
          <p:cNvPr id="42020" name="Group 2"/>
          <p:cNvGrpSpPr>
            <a:grpSpLocks/>
          </p:cNvGrpSpPr>
          <p:nvPr>
            <p:custDataLst>
              <p:tags r:id="rId34"/>
            </p:custDataLst>
          </p:nvPr>
        </p:nvGrpSpPr>
        <p:grpSpPr bwMode="auto">
          <a:xfrm>
            <a:off x="962025" y="3025775"/>
            <a:ext cx="7086600" cy="2133600"/>
            <a:chOff x="624" y="1446"/>
            <a:chExt cx="4464" cy="1344"/>
          </a:xfrm>
        </p:grpSpPr>
        <p:pic>
          <p:nvPicPr>
            <p:cNvPr id="42046" name="Picture 3"/>
            <p:cNvPicPr>
              <a:picLocks noChangeAspect="1" noChangeArrowheads="1"/>
            </p:cNvPicPr>
            <p:nvPr>
              <p:custDataLst>
                <p:tags r:id="rId60"/>
              </p:custDataLst>
            </p:nvPr>
          </p:nvPicPr>
          <p:blipFill>
            <a:blip r:embed="rId71">
              <a:extLst>
                <a:ext uri="{28A0092B-C50C-407E-A947-70E740481C1C}">
                  <a14:useLocalDpi xmlns:a14="http://schemas.microsoft.com/office/drawing/2010/main" val="0"/>
                </a:ext>
              </a:extLst>
            </a:blip>
            <a:srcRect l="10573" t="15932" r="10573" b="15932"/>
            <a:stretch>
              <a:fillRect/>
            </a:stretch>
          </p:blipFill>
          <p:spPr bwMode="auto">
            <a:xfrm>
              <a:off x="720" y="1584"/>
              <a:ext cx="4296"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47" name="Line 4"/>
            <p:cNvSpPr>
              <a:spLocks noChangeShapeType="1"/>
            </p:cNvSpPr>
            <p:nvPr>
              <p:custDataLst>
                <p:tags r:id="rId61"/>
              </p:custDataLst>
            </p:nvPr>
          </p:nvSpPr>
          <p:spPr bwMode="auto">
            <a:xfrm rot="5400000" flipV="1">
              <a:off x="2856" y="402"/>
              <a:ext cx="0" cy="446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048" name="Line 5"/>
            <p:cNvSpPr>
              <a:spLocks noChangeShapeType="1"/>
            </p:cNvSpPr>
            <p:nvPr>
              <p:custDataLst>
                <p:tags r:id="rId62"/>
              </p:custDataLst>
            </p:nvPr>
          </p:nvSpPr>
          <p:spPr bwMode="auto">
            <a:xfrm flipV="1">
              <a:off x="945" y="1446"/>
              <a:ext cx="0" cy="13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2021" name="Line 6"/>
          <p:cNvSpPr>
            <a:spLocks noChangeShapeType="1"/>
          </p:cNvSpPr>
          <p:nvPr>
            <p:custDataLst>
              <p:tags r:id="rId35"/>
            </p:custDataLst>
          </p:nvPr>
        </p:nvSpPr>
        <p:spPr bwMode="auto">
          <a:xfrm>
            <a:off x="1343025" y="332105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2" name="Line 7"/>
          <p:cNvSpPr>
            <a:spLocks noChangeShapeType="1"/>
          </p:cNvSpPr>
          <p:nvPr>
            <p:custDataLst>
              <p:tags r:id="rId36"/>
            </p:custDataLst>
          </p:nvPr>
        </p:nvSpPr>
        <p:spPr bwMode="auto">
          <a:xfrm>
            <a:off x="1343025" y="4068763"/>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3" name="Line 8"/>
          <p:cNvSpPr>
            <a:spLocks noChangeShapeType="1"/>
          </p:cNvSpPr>
          <p:nvPr>
            <p:custDataLst>
              <p:tags r:id="rId37"/>
            </p:custDataLst>
          </p:nvPr>
        </p:nvSpPr>
        <p:spPr bwMode="auto">
          <a:xfrm rot="-5400000">
            <a:off x="1340643" y="4145757"/>
            <a:ext cx="1528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4" name="Line 9"/>
          <p:cNvSpPr>
            <a:spLocks noChangeShapeType="1"/>
          </p:cNvSpPr>
          <p:nvPr>
            <p:custDataLst>
              <p:tags r:id="rId38"/>
            </p:custDataLst>
          </p:nvPr>
        </p:nvSpPr>
        <p:spPr bwMode="auto">
          <a:xfrm rot="-5400000">
            <a:off x="7519988" y="4824413"/>
            <a:ext cx="171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5" name="Line 10"/>
          <p:cNvSpPr>
            <a:spLocks noChangeShapeType="1"/>
          </p:cNvSpPr>
          <p:nvPr>
            <p:custDataLst>
              <p:tags r:id="rId39"/>
            </p:custDataLst>
          </p:nvPr>
        </p:nvSpPr>
        <p:spPr bwMode="auto">
          <a:xfrm rot="-5400000">
            <a:off x="2337594" y="4531519"/>
            <a:ext cx="7572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6" name="Line 11"/>
          <p:cNvSpPr>
            <a:spLocks noChangeShapeType="1"/>
          </p:cNvSpPr>
          <p:nvPr>
            <p:custDataLst>
              <p:tags r:id="rId40"/>
            </p:custDataLst>
          </p:nvPr>
        </p:nvSpPr>
        <p:spPr bwMode="auto">
          <a:xfrm rot="-5400000">
            <a:off x="3070225" y="4652963"/>
            <a:ext cx="5143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7" name="Line 12"/>
          <p:cNvSpPr>
            <a:spLocks noChangeShapeType="1"/>
          </p:cNvSpPr>
          <p:nvPr>
            <p:custDataLst>
              <p:tags r:id="rId41"/>
            </p:custDataLst>
          </p:nvPr>
        </p:nvSpPr>
        <p:spPr bwMode="auto">
          <a:xfrm rot="-5400000">
            <a:off x="3731419" y="4702969"/>
            <a:ext cx="4143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8" name="Line 13"/>
          <p:cNvSpPr>
            <a:spLocks noChangeShapeType="1"/>
          </p:cNvSpPr>
          <p:nvPr>
            <p:custDataLst>
              <p:tags r:id="rId42"/>
            </p:custDataLst>
          </p:nvPr>
        </p:nvSpPr>
        <p:spPr bwMode="auto">
          <a:xfrm rot="-5400000">
            <a:off x="4385468" y="4745832"/>
            <a:ext cx="3286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9" name="Line 14"/>
          <p:cNvSpPr>
            <a:spLocks noChangeShapeType="1"/>
          </p:cNvSpPr>
          <p:nvPr>
            <p:custDataLst>
              <p:tags r:id="rId43"/>
            </p:custDataLst>
          </p:nvPr>
        </p:nvSpPr>
        <p:spPr bwMode="auto">
          <a:xfrm rot="-5400000">
            <a:off x="5018088" y="4767263"/>
            <a:ext cx="2857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30" name="Line 15"/>
          <p:cNvSpPr>
            <a:spLocks noChangeShapeType="1"/>
          </p:cNvSpPr>
          <p:nvPr>
            <p:custDataLst>
              <p:tags r:id="rId44"/>
            </p:custDataLst>
          </p:nvPr>
        </p:nvSpPr>
        <p:spPr bwMode="auto">
          <a:xfrm rot="-5400000">
            <a:off x="5657850" y="4795838"/>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31" name="Line 16"/>
          <p:cNvSpPr>
            <a:spLocks noChangeShapeType="1"/>
          </p:cNvSpPr>
          <p:nvPr>
            <p:custDataLst>
              <p:tags r:id="rId45"/>
            </p:custDataLst>
          </p:nvPr>
        </p:nvSpPr>
        <p:spPr bwMode="auto">
          <a:xfrm rot="-5400000">
            <a:off x="6283325" y="4810126"/>
            <a:ext cx="2000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32" name="Line 17"/>
          <p:cNvSpPr>
            <a:spLocks noChangeShapeType="1"/>
          </p:cNvSpPr>
          <p:nvPr>
            <p:custDataLst>
              <p:tags r:id="rId46"/>
            </p:custDataLst>
          </p:nvPr>
        </p:nvSpPr>
        <p:spPr bwMode="auto">
          <a:xfrm rot="-5400000">
            <a:off x="6901656" y="4817269"/>
            <a:ext cx="1857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33" name="Text Box 28"/>
          <p:cNvSpPr txBox="1">
            <a:spLocks noChangeArrowheads="1"/>
          </p:cNvSpPr>
          <p:nvPr>
            <p:custDataLst>
              <p:tags r:id="rId47"/>
            </p:custDataLst>
          </p:nvPr>
        </p:nvSpPr>
        <p:spPr bwMode="auto">
          <a:xfrm>
            <a:off x="842963" y="3168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42034" name="Text Box 29"/>
          <p:cNvSpPr txBox="1">
            <a:spLocks noChangeArrowheads="1"/>
          </p:cNvSpPr>
          <p:nvPr>
            <p:custDataLst>
              <p:tags r:id="rId48"/>
            </p:custDataLst>
          </p:nvPr>
        </p:nvSpPr>
        <p:spPr bwMode="auto">
          <a:xfrm>
            <a:off x="766763" y="38989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0.5</a:t>
            </a:r>
          </a:p>
        </p:txBody>
      </p:sp>
      <p:sp>
        <p:nvSpPr>
          <p:cNvPr id="42035" name="Text Box 30"/>
          <p:cNvSpPr txBox="1">
            <a:spLocks noChangeArrowheads="1"/>
          </p:cNvSpPr>
          <p:nvPr>
            <p:custDataLst>
              <p:tags r:id="rId49"/>
            </p:custDataLst>
          </p:nvPr>
        </p:nvSpPr>
        <p:spPr bwMode="auto">
          <a:xfrm>
            <a:off x="1023938" y="4932363"/>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a:t>
            </a:r>
          </a:p>
        </p:txBody>
      </p:sp>
      <p:sp>
        <p:nvSpPr>
          <p:cNvPr id="42036" name="Rectangle 76"/>
          <p:cNvSpPr>
            <a:spLocks noChangeArrowheads="1"/>
          </p:cNvSpPr>
          <p:nvPr>
            <p:custDataLst>
              <p:tags r:id="rId50"/>
            </p:custDataLst>
          </p:nvPr>
        </p:nvSpPr>
        <p:spPr bwMode="auto">
          <a:xfrm>
            <a:off x="2108200" y="3386138"/>
            <a:ext cx="608013" cy="1509712"/>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42037" name="Rectangle 77"/>
          <p:cNvSpPr>
            <a:spLocks noChangeArrowheads="1"/>
          </p:cNvSpPr>
          <p:nvPr>
            <p:custDataLst>
              <p:tags r:id="rId51"/>
            </p:custDataLst>
          </p:nvPr>
        </p:nvSpPr>
        <p:spPr bwMode="auto">
          <a:xfrm>
            <a:off x="2724150" y="4122738"/>
            <a:ext cx="608013" cy="774700"/>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2038" name="Rectangle 78"/>
          <p:cNvSpPr>
            <a:spLocks noChangeArrowheads="1"/>
          </p:cNvSpPr>
          <p:nvPr>
            <p:custDataLst>
              <p:tags r:id="rId52"/>
            </p:custDataLst>
          </p:nvPr>
        </p:nvSpPr>
        <p:spPr bwMode="auto">
          <a:xfrm>
            <a:off x="3346450" y="4386263"/>
            <a:ext cx="608013" cy="511175"/>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2039" name="Rectangle 79"/>
          <p:cNvSpPr>
            <a:spLocks noChangeArrowheads="1"/>
          </p:cNvSpPr>
          <p:nvPr>
            <p:custDataLst>
              <p:tags r:id="rId53"/>
            </p:custDataLst>
          </p:nvPr>
        </p:nvSpPr>
        <p:spPr bwMode="auto">
          <a:xfrm>
            <a:off x="3956050" y="4510088"/>
            <a:ext cx="608013" cy="38258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2040" name="Rectangle 80"/>
          <p:cNvSpPr>
            <a:spLocks noChangeArrowheads="1"/>
          </p:cNvSpPr>
          <p:nvPr>
            <p:custDataLst>
              <p:tags r:id="rId54"/>
            </p:custDataLst>
          </p:nvPr>
        </p:nvSpPr>
        <p:spPr bwMode="auto">
          <a:xfrm>
            <a:off x="4572000" y="4583113"/>
            <a:ext cx="608013" cy="311150"/>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2041" name="Rectangle 81"/>
          <p:cNvSpPr>
            <a:spLocks noChangeArrowheads="1"/>
          </p:cNvSpPr>
          <p:nvPr>
            <p:custDataLst>
              <p:tags r:id="rId55"/>
            </p:custDataLst>
          </p:nvPr>
        </p:nvSpPr>
        <p:spPr bwMode="auto">
          <a:xfrm>
            <a:off x="5175250" y="4643438"/>
            <a:ext cx="608013" cy="25558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2042" name="Rectangle 82"/>
          <p:cNvSpPr>
            <a:spLocks noChangeArrowheads="1"/>
          </p:cNvSpPr>
          <p:nvPr>
            <p:custDataLst>
              <p:tags r:id="rId56"/>
            </p:custDataLst>
          </p:nvPr>
        </p:nvSpPr>
        <p:spPr bwMode="auto">
          <a:xfrm>
            <a:off x="5784850" y="4672013"/>
            <a:ext cx="608013" cy="22383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2043" name="Rectangle 83"/>
          <p:cNvSpPr>
            <a:spLocks noChangeArrowheads="1"/>
          </p:cNvSpPr>
          <p:nvPr>
            <p:custDataLst>
              <p:tags r:id="rId57"/>
            </p:custDataLst>
          </p:nvPr>
        </p:nvSpPr>
        <p:spPr bwMode="auto">
          <a:xfrm>
            <a:off x="6386513" y="4703763"/>
            <a:ext cx="608012" cy="19208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2044" name="Rectangle 84"/>
          <p:cNvSpPr>
            <a:spLocks noChangeArrowheads="1"/>
          </p:cNvSpPr>
          <p:nvPr>
            <p:custDataLst>
              <p:tags r:id="rId58"/>
            </p:custDataLst>
          </p:nvPr>
        </p:nvSpPr>
        <p:spPr bwMode="auto">
          <a:xfrm>
            <a:off x="6996113" y="4719638"/>
            <a:ext cx="608012" cy="176212"/>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2045" name="Text Box 43"/>
          <p:cNvSpPr txBox="1">
            <a:spLocks noChangeArrowheads="1"/>
          </p:cNvSpPr>
          <p:nvPr>
            <p:custDataLst>
              <p:tags r:id="rId59"/>
            </p:custDataLst>
          </p:nvPr>
        </p:nvSpPr>
        <p:spPr bwMode="auto">
          <a:xfrm>
            <a:off x="3581400" y="3024188"/>
            <a:ext cx="51816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lnSpc>
                <a:spcPts val="2400"/>
              </a:lnSpc>
              <a:spcBef>
                <a:spcPct val="50000"/>
              </a:spcBef>
            </a:pPr>
            <a:r>
              <a:rPr lang="en-US" sz="3600" dirty="0" smtClean="0">
                <a:latin typeface="Cambria" panose="02040503050406030204" pitchFamily="18" charset="0"/>
              </a:rPr>
              <a:t>hw2pr3   </a:t>
            </a:r>
            <a:endParaRPr lang="en-US" sz="3600" dirty="0">
              <a:latin typeface="Cambria" panose="02040503050406030204" pitchFamily="18" charset="0"/>
            </a:endParaRPr>
          </a:p>
          <a:p>
            <a:pPr algn="ctr">
              <a:lnSpc>
                <a:spcPts val="2400"/>
              </a:lnSpc>
              <a:spcBef>
                <a:spcPct val="50000"/>
              </a:spcBef>
            </a:pPr>
            <a:r>
              <a:rPr lang="en-US" sz="3600" i="1" dirty="0">
                <a:latin typeface="Cambria" panose="02040503050406030204" pitchFamily="18" charset="0"/>
              </a:rPr>
              <a:t>Integrating</a:t>
            </a:r>
            <a:r>
              <a:rPr lang="en-US" sz="3600" dirty="0">
                <a:latin typeface="Cambria" panose="02040503050406030204" pitchFamily="18" charset="0"/>
              </a:rPr>
              <a:t> Python</a:t>
            </a:r>
          </a:p>
        </p:txBody>
      </p:sp>
      <p:sp>
        <p:nvSpPr>
          <p:cNvPr id="2" name="Down Arrow 1"/>
          <p:cNvSpPr/>
          <p:nvPr/>
        </p:nvSpPr>
        <p:spPr bwMode="auto">
          <a:xfrm rot="10800000">
            <a:off x="1912771" y="5106279"/>
            <a:ext cx="375443" cy="614362"/>
          </a:xfrm>
          <a:prstGeom prst="downArrow">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4" name="Down Arrow 73"/>
          <p:cNvSpPr/>
          <p:nvPr/>
        </p:nvSpPr>
        <p:spPr bwMode="auto">
          <a:xfrm rot="10800000">
            <a:off x="7408466" y="5106279"/>
            <a:ext cx="375443" cy="614362"/>
          </a:xfrm>
          <a:prstGeom prst="downArrow">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297251199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5204328" y="952249"/>
            <a:ext cx="1236663" cy="558799"/>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3010" name="Text Box 39"/>
          <p:cNvSpPr txBox="1">
            <a:spLocks noChangeArrowheads="1"/>
          </p:cNvSpPr>
          <p:nvPr>
            <p:custDataLst>
              <p:tags r:id="rId1"/>
            </p:custDataLst>
          </p:nvPr>
        </p:nvSpPr>
        <p:spPr bwMode="auto">
          <a:xfrm>
            <a:off x="838199" y="3276600"/>
            <a:ext cx="55546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err="1" smtClean="0">
                <a:solidFill>
                  <a:srgbClr val="C00000"/>
                </a:solidFill>
                <a:latin typeface="Courier New" pitchFamily="1" charset="0"/>
              </a:rPr>
              <a:t>scaledfracs</a:t>
            </a:r>
            <a:r>
              <a:rPr lang="en-US" sz="3200" b="1" dirty="0" smtClean="0">
                <a:latin typeface="Courier New" pitchFamily="1" charset="0"/>
              </a:rPr>
              <a:t>(</a:t>
            </a:r>
            <a:r>
              <a:rPr lang="en-US" sz="3200" b="1" dirty="0" err="1" smtClean="0">
                <a:solidFill>
                  <a:schemeClr val="bg2"/>
                </a:solidFill>
                <a:latin typeface="Courier New" pitchFamily="1" charset="0"/>
              </a:rPr>
              <a:t>low,hi,N</a:t>
            </a:r>
            <a:r>
              <a:rPr lang="en-US" sz="3200" b="1" dirty="0">
                <a:latin typeface="Courier New" pitchFamily="1" charset="0"/>
              </a:rPr>
              <a:t>)</a:t>
            </a:r>
          </a:p>
        </p:txBody>
      </p:sp>
      <p:sp>
        <p:nvSpPr>
          <p:cNvPr id="43011" name="Text Box 40"/>
          <p:cNvSpPr txBox="1">
            <a:spLocks noChangeArrowheads="1"/>
          </p:cNvSpPr>
          <p:nvPr>
            <p:custDataLst>
              <p:tags r:id="rId2"/>
            </p:custDataLst>
          </p:nvPr>
        </p:nvSpPr>
        <p:spPr bwMode="auto">
          <a:xfrm>
            <a:off x="838199" y="4068763"/>
            <a:ext cx="56673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err="1" smtClean="0">
                <a:solidFill>
                  <a:srgbClr val="C00000"/>
                </a:solidFill>
                <a:latin typeface="Courier New" pitchFamily="1" charset="0"/>
              </a:rPr>
              <a:t>f_of_fracs</a:t>
            </a:r>
            <a:r>
              <a:rPr lang="en-US" sz="3200" b="1" dirty="0" smtClean="0">
                <a:latin typeface="Courier New" pitchFamily="1" charset="0"/>
              </a:rPr>
              <a:t>(</a:t>
            </a:r>
            <a:r>
              <a:rPr lang="en-US" sz="3200" b="1" dirty="0" err="1" smtClean="0">
                <a:latin typeface="Courier New" pitchFamily="1" charset="0"/>
              </a:rPr>
              <a:t>f,</a:t>
            </a:r>
            <a:r>
              <a:rPr lang="en-US" sz="3200" b="1" dirty="0" err="1" smtClean="0">
                <a:solidFill>
                  <a:schemeClr val="bg2"/>
                </a:solidFill>
                <a:latin typeface="Courier New" pitchFamily="1" charset="0"/>
              </a:rPr>
              <a:t>low,hi,N</a:t>
            </a:r>
            <a:r>
              <a:rPr lang="en-US" sz="3200" b="1" dirty="0">
                <a:latin typeface="Courier New" pitchFamily="1" charset="0"/>
              </a:rPr>
              <a:t>)</a:t>
            </a:r>
          </a:p>
        </p:txBody>
      </p:sp>
      <p:sp>
        <p:nvSpPr>
          <p:cNvPr id="43012" name="Text Box 42"/>
          <p:cNvSpPr txBox="1">
            <a:spLocks noChangeArrowheads="1"/>
          </p:cNvSpPr>
          <p:nvPr>
            <p:custDataLst>
              <p:tags r:id="rId3"/>
            </p:custDataLst>
          </p:nvPr>
        </p:nvSpPr>
        <p:spPr bwMode="auto">
          <a:xfrm>
            <a:off x="838199" y="4881563"/>
            <a:ext cx="55546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smtClean="0">
                <a:solidFill>
                  <a:srgbClr val="C00000"/>
                </a:solidFill>
                <a:latin typeface="Courier New" pitchFamily="1" charset="0"/>
              </a:rPr>
              <a:t>integrate</a:t>
            </a:r>
            <a:r>
              <a:rPr lang="en-US" sz="3200" b="1" dirty="0" smtClean="0">
                <a:latin typeface="Courier New" pitchFamily="1" charset="0"/>
              </a:rPr>
              <a:t>(</a:t>
            </a:r>
            <a:r>
              <a:rPr lang="en-US" sz="3200" b="1" dirty="0" err="1" smtClean="0">
                <a:latin typeface="Courier New" pitchFamily="1" charset="0"/>
              </a:rPr>
              <a:t>f,</a:t>
            </a:r>
            <a:r>
              <a:rPr lang="en-US" sz="3200" b="1" dirty="0" err="1" smtClean="0">
                <a:solidFill>
                  <a:schemeClr val="bg2"/>
                </a:solidFill>
                <a:latin typeface="Courier New" pitchFamily="1" charset="0"/>
              </a:rPr>
              <a:t>low,hi,N</a:t>
            </a:r>
            <a:r>
              <a:rPr lang="en-US" sz="3200" b="1" dirty="0">
                <a:latin typeface="Courier New" pitchFamily="1" charset="0"/>
              </a:rPr>
              <a:t>)</a:t>
            </a:r>
          </a:p>
        </p:txBody>
      </p:sp>
      <p:grpSp>
        <p:nvGrpSpPr>
          <p:cNvPr id="43013" name="Group 31"/>
          <p:cNvGrpSpPr>
            <a:grpSpLocks/>
          </p:cNvGrpSpPr>
          <p:nvPr>
            <p:custDataLst>
              <p:tags r:id="rId4"/>
            </p:custDataLst>
          </p:nvPr>
        </p:nvGrpSpPr>
        <p:grpSpPr bwMode="auto">
          <a:xfrm>
            <a:off x="957263" y="358775"/>
            <a:ext cx="7086600" cy="2133600"/>
            <a:chOff x="624" y="1446"/>
            <a:chExt cx="4464" cy="1344"/>
          </a:xfrm>
        </p:grpSpPr>
        <p:pic>
          <p:nvPicPr>
            <p:cNvPr id="43062" name="Picture 32"/>
            <p:cNvPicPr>
              <a:picLocks noChangeAspect="1" noChangeArrowheads="1"/>
            </p:cNvPicPr>
            <p:nvPr>
              <p:custDataLst>
                <p:tags r:id="rId48"/>
              </p:custDataLst>
            </p:nvPr>
          </p:nvPicPr>
          <p:blipFill>
            <a:blip r:embed="rId52">
              <a:extLst>
                <a:ext uri="{28A0092B-C50C-407E-A947-70E740481C1C}">
                  <a14:useLocalDpi xmlns:a14="http://schemas.microsoft.com/office/drawing/2010/main" val="0"/>
                </a:ext>
              </a:extLst>
            </a:blip>
            <a:srcRect l="10573" t="15932" r="10573" b="15932"/>
            <a:stretch>
              <a:fillRect/>
            </a:stretch>
          </p:blipFill>
          <p:spPr bwMode="auto">
            <a:xfrm>
              <a:off x="720" y="1584"/>
              <a:ext cx="4296"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63" name="Line 33"/>
            <p:cNvSpPr>
              <a:spLocks noChangeShapeType="1"/>
            </p:cNvSpPr>
            <p:nvPr>
              <p:custDataLst>
                <p:tags r:id="rId49"/>
              </p:custDataLst>
            </p:nvPr>
          </p:nvSpPr>
          <p:spPr bwMode="auto">
            <a:xfrm rot="5400000" flipV="1">
              <a:off x="2856" y="402"/>
              <a:ext cx="0" cy="446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64" name="Line 34"/>
            <p:cNvSpPr>
              <a:spLocks noChangeShapeType="1"/>
            </p:cNvSpPr>
            <p:nvPr>
              <p:custDataLst>
                <p:tags r:id="rId50"/>
              </p:custDataLst>
            </p:nvPr>
          </p:nvSpPr>
          <p:spPr bwMode="auto">
            <a:xfrm flipV="1">
              <a:off x="945" y="1446"/>
              <a:ext cx="0" cy="13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3014" name="Line 35"/>
          <p:cNvSpPr>
            <a:spLocks noChangeShapeType="1"/>
          </p:cNvSpPr>
          <p:nvPr>
            <p:custDataLst>
              <p:tags r:id="rId5"/>
            </p:custDataLst>
          </p:nvPr>
        </p:nvSpPr>
        <p:spPr bwMode="auto">
          <a:xfrm>
            <a:off x="1338263" y="65405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5" name="Line 36"/>
          <p:cNvSpPr>
            <a:spLocks noChangeShapeType="1"/>
          </p:cNvSpPr>
          <p:nvPr>
            <p:custDataLst>
              <p:tags r:id="rId6"/>
            </p:custDataLst>
          </p:nvPr>
        </p:nvSpPr>
        <p:spPr bwMode="auto">
          <a:xfrm>
            <a:off x="1338263" y="1401763"/>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6" name="Line 37"/>
          <p:cNvSpPr>
            <a:spLocks noChangeShapeType="1"/>
          </p:cNvSpPr>
          <p:nvPr>
            <p:custDataLst>
              <p:tags r:id="rId7"/>
            </p:custDataLst>
          </p:nvPr>
        </p:nvSpPr>
        <p:spPr bwMode="auto">
          <a:xfrm rot="-5400000">
            <a:off x="1985963" y="2230438"/>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7" name="Line 38"/>
          <p:cNvSpPr>
            <a:spLocks noChangeShapeType="1"/>
          </p:cNvSpPr>
          <p:nvPr>
            <p:custDataLst>
              <p:tags r:id="rId8"/>
            </p:custDataLst>
          </p:nvPr>
        </p:nvSpPr>
        <p:spPr bwMode="auto">
          <a:xfrm rot="-5400000">
            <a:off x="7465218" y="2209007"/>
            <a:ext cx="271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8" name="Line 39"/>
          <p:cNvSpPr>
            <a:spLocks noChangeShapeType="1"/>
          </p:cNvSpPr>
          <p:nvPr>
            <p:custDataLst>
              <p:tags r:id="rId9"/>
            </p:custDataLst>
          </p:nvPr>
        </p:nvSpPr>
        <p:spPr bwMode="auto">
          <a:xfrm rot="-5400000">
            <a:off x="265430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9" name="Line 40"/>
          <p:cNvSpPr>
            <a:spLocks noChangeShapeType="1"/>
          </p:cNvSpPr>
          <p:nvPr>
            <p:custDataLst>
              <p:tags r:id="rId10"/>
            </p:custDataLst>
          </p:nvPr>
        </p:nvSpPr>
        <p:spPr bwMode="auto">
          <a:xfrm rot="-5400000">
            <a:off x="326548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0" name="Line 41"/>
          <p:cNvSpPr>
            <a:spLocks noChangeShapeType="1"/>
          </p:cNvSpPr>
          <p:nvPr>
            <p:custDataLst>
              <p:tags r:id="rId11"/>
            </p:custDataLst>
          </p:nvPr>
        </p:nvSpPr>
        <p:spPr bwMode="auto">
          <a:xfrm rot="-5400000">
            <a:off x="387667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1" name="Line 42"/>
          <p:cNvSpPr>
            <a:spLocks noChangeShapeType="1"/>
          </p:cNvSpPr>
          <p:nvPr>
            <p:custDataLst>
              <p:tags r:id="rId12"/>
            </p:custDataLst>
          </p:nvPr>
        </p:nvSpPr>
        <p:spPr bwMode="auto">
          <a:xfrm rot="-5400000">
            <a:off x="448786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2" name="Line 43"/>
          <p:cNvSpPr>
            <a:spLocks noChangeShapeType="1"/>
          </p:cNvSpPr>
          <p:nvPr>
            <p:custDataLst>
              <p:tags r:id="rId13"/>
            </p:custDataLst>
          </p:nvPr>
        </p:nvSpPr>
        <p:spPr bwMode="auto">
          <a:xfrm rot="-5400000">
            <a:off x="509905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3" name="Line 44"/>
          <p:cNvSpPr>
            <a:spLocks noChangeShapeType="1"/>
          </p:cNvSpPr>
          <p:nvPr>
            <p:custDataLst>
              <p:tags r:id="rId14"/>
            </p:custDataLst>
          </p:nvPr>
        </p:nvSpPr>
        <p:spPr bwMode="auto">
          <a:xfrm rot="-5400000">
            <a:off x="571023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4" name="Line 45"/>
          <p:cNvSpPr>
            <a:spLocks noChangeShapeType="1"/>
          </p:cNvSpPr>
          <p:nvPr>
            <p:custDataLst>
              <p:tags r:id="rId15"/>
            </p:custDataLst>
          </p:nvPr>
        </p:nvSpPr>
        <p:spPr bwMode="auto">
          <a:xfrm rot="-5400000">
            <a:off x="632142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5" name="Line 46"/>
          <p:cNvSpPr>
            <a:spLocks noChangeShapeType="1"/>
          </p:cNvSpPr>
          <p:nvPr>
            <p:custDataLst>
              <p:tags r:id="rId16"/>
            </p:custDataLst>
          </p:nvPr>
        </p:nvSpPr>
        <p:spPr bwMode="auto">
          <a:xfrm rot="-5400000">
            <a:off x="693261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6" name="Text Box 47"/>
          <p:cNvSpPr txBox="1">
            <a:spLocks noChangeArrowheads="1"/>
          </p:cNvSpPr>
          <p:nvPr>
            <p:custDataLst>
              <p:tags r:id="rId17"/>
            </p:custDataLst>
          </p:nvPr>
        </p:nvSpPr>
        <p:spPr bwMode="auto">
          <a:xfrm>
            <a:off x="18716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43027" name="Text Box 48"/>
          <p:cNvSpPr txBox="1">
            <a:spLocks noChangeArrowheads="1"/>
          </p:cNvSpPr>
          <p:nvPr>
            <p:custDataLst>
              <p:tags r:id="rId18"/>
            </p:custDataLst>
          </p:nvPr>
        </p:nvSpPr>
        <p:spPr bwMode="auto">
          <a:xfrm>
            <a:off x="739140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10</a:t>
            </a:r>
          </a:p>
        </p:txBody>
      </p:sp>
      <p:sp>
        <p:nvSpPr>
          <p:cNvPr id="43028" name="Text Box 49"/>
          <p:cNvSpPr txBox="1">
            <a:spLocks noChangeArrowheads="1"/>
          </p:cNvSpPr>
          <p:nvPr>
            <p:custDataLst>
              <p:tags r:id="rId19"/>
            </p:custDataLst>
          </p:nvPr>
        </p:nvSpPr>
        <p:spPr bwMode="auto">
          <a:xfrm>
            <a:off x="24844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2</a:t>
            </a:r>
          </a:p>
        </p:txBody>
      </p:sp>
      <p:sp>
        <p:nvSpPr>
          <p:cNvPr id="43029" name="Text Box 50"/>
          <p:cNvSpPr txBox="1">
            <a:spLocks noChangeArrowheads="1"/>
          </p:cNvSpPr>
          <p:nvPr>
            <p:custDataLst>
              <p:tags r:id="rId20"/>
            </p:custDataLst>
          </p:nvPr>
        </p:nvSpPr>
        <p:spPr bwMode="auto">
          <a:xfrm>
            <a:off x="309721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3</a:t>
            </a:r>
          </a:p>
        </p:txBody>
      </p:sp>
      <p:sp>
        <p:nvSpPr>
          <p:cNvPr id="43030" name="Text Box 51"/>
          <p:cNvSpPr txBox="1">
            <a:spLocks noChangeArrowheads="1"/>
          </p:cNvSpPr>
          <p:nvPr>
            <p:custDataLst>
              <p:tags r:id="rId21"/>
            </p:custDataLst>
          </p:nvPr>
        </p:nvSpPr>
        <p:spPr bwMode="auto">
          <a:xfrm>
            <a:off x="371157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4</a:t>
            </a:r>
          </a:p>
        </p:txBody>
      </p:sp>
      <p:sp>
        <p:nvSpPr>
          <p:cNvPr id="43031" name="Text Box 52"/>
          <p:cNvSpPr txBox="1">
            <a:spLocks noChangeArrowheads="1"/>
          </p:cNvSpPr>
          <p:nvPr>
            <p:custDataLst>
              <p:tags r:id="rId22"/>
            </p:custDataLst>
          </p:nvPr>
        </p:nvSpPr>
        <p:spPr bwMode="auto">
          <a:xfrm>
            <a:off x="432435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5</a:t>
            </a:r>
          </a:p>
        </p:txBody>
      </p:sp>
      <p:sp>
        <p:nvSpPr>
          <p:cNvPr id="43032" name="Text Box 53"/>
          <p:cNvSpPr txBox="1">
            <a:spLocks noChangeArrowheads="1"/>
          </p:cNvSpPr>
          <p:nvPr>
            <p:custDataLst>
              <p:tags r:id="rId23"/>
            </p:custDataLst>
          </p:nvPr>
        </p:nvSpPr>
        <p:spPr bwMode="auto">
          <a:xfrm>
            <a:off x="493712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6</a:t>
            </a:r>
          </a:p>
        </p:txBody>
      </p:sp>
      <p:sp>
        <p:nvSpPr>
          <p:cNvPr id="43033" name="Text Box 54"/>
          <p:cNvSpPr txBox="1">
            <a:spLocks noChangeArrowheads="1"/>
          </p:cNvSpPr>
          <p:nvPr>
            <p:custDataLst>
              <p:tags r:id="rId24"/>
            </p:custDataLst>
          </p:nvPr>
        </p:nvSpPr>
        <p:spPr bwMode="auto">
          <a:xfrm>
            <a:off x="555148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7</a:t>
            </a:r>
          </a:p>
        </p:txBody>
      </p:sp>
      <p:sp>
        <p:nvSpPr>
          <p:cNvPr id="43034" name="Text Box 55"/>
          <p:cNvSpPr txBox="1">
            <a:spLocks noChangeArrowheads="1"/>
          </p:cNvSpPr>
          <p:nvPr>
            <p:custDataLst>
              <p:tags r:id="rId25"/>
            </p:custDataLst>
          </p:nvPr>
        </p:nvSpPr>
        <p:spPr bwMode="auto">
          <a:xfrm>
            <a:off x="61642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8</a:t>
            </a:r>
          </a:p>
        </p:txBody>
      </p:sp>
      <p:sp>
        <p:nvSpPr>
          <p:cNvPr id="43035" name="Text Box 56"/>
          <p:cNvSpPr txBox="1">
            <a:spLocks noChangeArrowheads="1"/>
          </p:cNvSpPr>
          <p:nvPr>
            <p:custDataLst>
              <p:tags r:id="rId26"/>
            </p:custDataLst>
          </p:nvPr>
        </p:nvSpPr>
        <p:spPr bwMode="auto">
          <a:xfrm>
            <a:off x="67770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9</a:t>
            </a:r>
          </a:p>
        </p:txBody>
      </p:sp>
      <p:sp>
        <p:nvSpPr>
          <p:cNvPr id="43036" name="Text Box 57"/>
          <p:cNvSpPr txBox="1">
            <a:spLocks noChangeArrowheads="1"/>
          </p:cNvSpPr>
          <p:nvPr>
            <p:custDataLst>
              <p:tags r:id="rId27"/>
            </p:custDataLst>
          </p:nvPr>
        </p:nvSpPr>
        <p:spPr bwMode="auto">
          <a:xfrm>
            <a:off x="838200" y="501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43037" name="Text Box 58"/>
          <p:cNvSpPr txBox="1">
            <a:spLocks noChangeArrowheads="1"/>
          </p:cNvSpPr>
          <p:nvPr>
            <p:custDataLst>
              <p:tags r:id="rId28"/>
            </p:custDataLst>
          </p:nvPr>
        </p:nvSpPr>
        <p:spPr bwMode="auto">
          <a:xfrm>
            <a:off x="762000" y="12319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0.5</a:t>
            </a:r>
          </a:p>
        </p:txBody>
      </p:sp>
      <p:sp>
        <p:nvSpPr>
          <p:cNvPr id="43038" name="Text Box 59"/>
          <p:cNvSpPr txBox="1">
            <a:spLocks noChangeArrowheads="1"/>
          </p:cNvSpPr>
          <p:nvPr>
            <p:custDataLst>
              <p:tags r:id="rId29"/>
            </p:custDataLst>
          </p:nvPr>
        </p:nvSpPr>
        <p:spPr bwMode="auto">
          <a:xfrm>
            <a:off x="1019175" y="2265363"/>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a:t>
            </a:r>
          </a:p>
        </p:txBody>
      </p:sp>
      <p:sp>
        <p:nvSpPr>
          <p:cNvPr id="43039" name="Line 61"/>
          <p:cNvSpPr>
            <a:spLocks noChangeShapeType="1"/>
          </p:cNvSpPr>
          <p:nvPr>
            <p:custDataLst>
              <p:tags r:id="rId30"/>
            </p:custDataLst>
          </p:nvPr>
        </p:nvSpPr>
        <p:spPr bwMode="auto">
          <a:xfrm rot="-5400000">
            <a:off x="1335881" y="1466057"/>
            <a:ext cx="1528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3040" name="Group 64"/>
          <p:cNvGrpSpPr>
            <a:grpSpLocks/>
          </p:cNvGrpSpPr>
          <p:nvPr>
            <p:custDataLst>
              <p:tags r:id="rId31"/>
            </p:custDataLst>
          </p:nvPr>
        </p:nvGrpSpPr>
        <p:grpSpPr bwMode="auto">
          <a:xfrm>
            <a:off x="5334000" y="914400"/>
            <a:ext cx="1905000" cy="581025"/>
            <a:chOff x="3792" y="393"/>
            <a:chExt cx="1200" cy="366"/>
          </a:xfrm>
          <a:noFill/>
        </p:grpSpPr>
        <p:sp>
          <p:nvSpPr>
            <p:cNvPr id="43058" name="Text Box 65"/>
            <p:cNvSpPr txBox="1">
              <a:spLocks noChangeArrowheads="1"/>
            </p:cNvSpPr>
            <p:nvPr>
              <p:custDataLst>
                <p:tags r:id="rId44"/>
              </p:custDataLst>
            </p:nvPr>
          </p:nvSpPr>
          <p:spPr bwMode="auto">
            <a:xfrm>
              <a:off x="3792" y="432"/>
              <a:ext cx="816" cy="288"/>
            </a:xfrm>
            <a:prstGeom prst="rect">
              <a:avLst/>
            </a:prstGeom>
            <a:grp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i="1">
                  <a:solidFill>
                    <a:srgbClr val="0A8E12"/>
                  </a:solidFill>
                </a:rPr>
                <a:t>y = </a:t>
              </a:r>
            </a:p>
          </p:txBody>
        </p:sp>
        <p:sp>
          <p:nvSpPr>
            <p:cNvPr id="43059" name="Text Box 66"/>
            <p:cNvSpPr txBox="1">
              <a:spLocks noChangeArrowheads="1"/>
            </p:cNvSpPr>
            <p:nvPr>
              <p:custDataLst>
                <p:tags r:id="rId45"/>
              </p:custDataLst>
            </p:nvPr>
          </p:nvSpPr>
          <p:spPr bwMode="auto">
            <a:xfrm>
              <a:off x="4176" y="393"/>
              <a:ext cx="816" cy="231"/>
            </a:xfrm>
            <a:prstGeom prst="rect">
              <a:avLst/>
            </a:prstGeom>
            <a:grp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i="1">
                  <a:solidFill>
                    <a:srgbClr val="0A8E12"/>
                  </a:solidFill>
                </a:rPr>
                <a:t>1 </a:t>
              </a:r>
            </a:p>
          </p:txBody>
        </p:sp>
        <p:sp>
          <p:nvSpPr>
            <p:cNvPr id="43060" name="Text Box 67"/>
            <p:cNvSpPr txBox="1">
              <a:spLocks noChangeArrowheads="1"/>
            </p:cNvSpPr>
            <p:nvPr>
              <p:custDataLst>
                <p:tags r:id="rId46"/>
              </p:custDataLst>
            </p:nvPr>
          </p:nvSpPr>
          <p:spPr bwMode="auto">
            <a:xfrm>
              <a:off x="4176" y="528"/>
              <a:ext cx="816" cy="231"/>
            </a:xfrm>
            <a:prstGeom prst="rect">
              <a:avLst/>
            </a:prstGeom>
            <a:grp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i="1">
                  <a:solidFill>
                    <a:srgbClr val="0A8E12"/>
                  </a:solidFill>
                </a:rPr>
                <a:t>x </a:t>
              </a:r>
            </a:p>
          </p:txBody>
        </p:sp>
        <p:sp>
          <p:nvSpPr>
            <p:cNvPr id="43061" name="Line 68"/>
            <p:cNvSpPr>
              <a:spLocks noChangeShapeType="1"/>
            </p:cNvSpPr>
            <p:nvPr>
              <p:custDataLst>
                <p:tags r:id="rId47"/>
              </p:custDataLst>
            </p:nvPr>
          </p:nvSpPr>
          <p:spPr bwMode="auto">
            <a:xfrm>
              <a:off x="4176" y="586"/>
              <a:ext cx="192" cy="0"/>
            </a:xfrm>
            <a:prstGeom prst="line">
              <a:avLst/>
            </a:prstGeom>
            <a:grpFill/>
            <a:ln w="19050">
              <a:solidFill>
                <a:srgbClr val="0A8E12"/>
              </a:solidFill>
              <a:round/>
              <a:headEnd/>
              <a:tailEnd/>
            </a:ln>
            <a:extLst/>
          </p:spPr>
          <p:txBody>
            <a:bodyPr wrap="none" anchor="ctr">
              <a:spAutoFit/>
            </a:bodyPr>
            <a:lstStyle/>
            <a:p>
              <a:endParaRPr lang="en-US"/>
            </a:p>
          </p:txBody>
        </p:sp>
      </p:grpSp>
      <p:sp>
        <p:nvSpPr>
          <p:cNvPr id="43041" name="Freeform 69" descr="Diagonal brick"/>
          <p:cNvSpPr>
            <a:spLocks/>
          </p:cNvSpPr>
          <p:nvPr>
            <p:custDataLst>
              <p:tags r:id="rId32"/>
            </p:custDataLst>
          </p:nvPr>
        </p:nvSpPr>
        <p:spPr bwMode="auto">
          <a:xfrm>
            <a:off x="2109788" y="769938"/>
            <a:ext cx="5486400" cy="1447800"/>
          </a:xfrm>
          <a:custGeom>
            <a:avLst/>
            <a:gdLst>
              <a:gd name="T0" fmla="*/ 0 w 3456"/>
              <a:gd name="T1" fmla="*/ 0 h 912"/>
              <a:gd name="T2" fmla="*/ 0 w 3456"/>
              <a:gd name="T3" fmla="*/ 2147483647 h 912"/>
              <a:gd name="T4" fmla="*/ 2147483647 w 3456"/>
              <a:gd name="T5" fmla="*/ 2147483647 h 912"/>
              <a:gd name="T6" fmla="*/ 2147483647 w 3456"/>
              <a:gd name="T7" fmla="*/ 2147483647 h 912"/>
              <a:gd name="T8" fmla="*/ 2147483647 w 3456"/>
              <a:gd name="T9" fmla="*/ 2147483647 h 912"/>
              <a:gd name="T10" fmla="*/ 2147483647 w 3456"/>
              <a:gd name="T11" fmla="*/ 2147483647 h 912"/>
              <a:gd name="T12" fmla="*/ 2147483647 w 3456"/>
              <a:gd name="T13" fmla="*/ 2147483647 h 912"/>
              <a:gd name="T14" fmla="*/ 2147483647 w 3456"/>
              <a:gd name="T15" fmla="*/ 2147483647 h 912"/>
              <a:gd name="T16" fmla="*/ 2147483647 w 3456"/>
              <a:gd name="T17" fmla="*/ 2147483647 h 912"/>
              <a:gd name="T18" fmla="*/ 2147483647 w 3456"/>
              <a:gd name="T19" fmla="*/ 2147483647 h 912"/>
              <a:gd name="T20" fmla="*/ 2147483647 w 3456"/>
              <a:gd name="T21" fmla="*/ 2147483647 h 912"/>
              <a:gd name="T22" fmla="*/ 2147483647 w 3456"/>
              <a:gd name="T23" fmla="*/ 2147483647 h 912"/>
              <a:gd name="T24" fmla="*/ 2147483647 w 3456"/>
              <a:gd name="T25" fmla="*/ 2147483647 h 912"/>
              <a:gd name="T26" fmla="*/ 2147483647 w 3456"/>
              <a:gd name="T27" fmla="*/ 2147483647 h 912"/>
              <a:gd name="T28" fmla="*/ 2147483647 w 3456"/>
              <a:gd name="T29" fmla="*/ 2147483647 h 912"/>
              <a:gd name="T30" fmla="*/ 2147483647 w 3456"/>
              <a:gd name="T31" fmla="*/ 2147483647 h 912"/>
              <a:gd name="T32" fmla="*/ 2147483647 w 3456"/>
              <a:gd name="T33" fmla="*/ 2147483647 h 912"/>
              <a:gd name="T34" fmla="*/ 2147483647 w 3456"/>
              <a:gd name="T35" fmla="*/ 2147483647 h 912"/>
              <a:gd name="T36" fmla="*/ 0 w 3456"/>
              <a:gd name="T37" fmla="*/ 0 h 9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56"/>
              <a:gd name="T58" fmla="*/ 0 h 912"/>
              <a:gd name="T59" fmla="*/ 3456 w 3456"/>
              <a:gd name="T60" fmla="*/ 912 h 9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56" h="912">
                <a:moveTo>
                  <a:pt x="0" y="0"/>
                </a:moveTo>
                <a:lnTo>
                  <a:pt x="0" y="912"/>
                </a:lnTo>
                <a:lnTo>
                  <a:pt x="3456" y="912"/>
                </a:lnTo>
                <a:lnTo>
                  <a:pt x="3456" y="816"/>
                </a:lnTo>
                <a:lnTo>
                  <a:pt x="3179" y="823"/>
                </a:lnTo>
                <a:lnTo>
                  <a:pt x="2893" y="818"/>
                </a:lnTo>
                <a:lnTo>
                  <a:pt x="2616" y="803"/>
                </a:lnTo>
                <a:lnTo>
                  <a:pt x="2274" y="783"/>
                </a:lnTo>
                <a:cubicBezTo>
                  <a:pt x="1925" y="762"/>
                  <a:pt x="2042" y="763"/>
                  <a:pt x="1922" y="763"/>
                </a:cubicBezTo>
                <a:lnTo>
                  <a:pt x="1524" y="733"/>
                </a:lnTo>
                <a:lnTo>
                  <a:pt x="1081" y="672"/>
                </a:lnTo>
                <a:lnTo>
                  <a:pt x="709" y="597"/>
                </a:lnTo>
                <a:lnTo>
                  <a:pt x="523" y="526"/>
                </a:lnTo>
                <a:cubicBezTo>
                  <a:pt x="389" y="465"/>
                  <a:pt x="425" y="499"/>
                  <a:pt x="387" y="461"/>
                </a:cubicBezTo>
                <a:lnTo>
                  <a:pt x="306" y="400"/>
                </a:lnTo>
                <a:cubicBezTo>
                  <a:pt x="219" y="323"/>
                  <a:pt x="258" y="325"/>
                  <a:pt x="216" y="325"/>
                </a:cubicBezTo>
                <a:cubicBezTo>
                  <a:pt x="123" y="232"/>
                  <a:pt x="167" y="234"/>
                  <a:pt x="120" y="234"/>
                </a:cubicBezTo>
                <a:cubicBezTo>
                  <a:pt x="47" y="114"/>
                  <a:pt x="81" y="150"/>
                  <a:pt x="40" y="109"/>
                </a:cubicBezTo>
                <a:lnTo>
                  <a:pt x="0" y="0"/>
                </a:lnTo>
                <a:close/>
              </a:path>
            </a:pathLst>
          </a:custGeom>
          <a:pattFill prst="diagBrick">
            <a:fgClr>
              <a:srgbClr val="0EEE16"/>
            </a:fgClr>
            <a:bgClr>
              <a:srgbClr val="FFFFFF"/>
            </a:bgClr>
          </a:pattFill>
          <a:ln w="19050">
            <a:solidFill>
              <a:srgbClr val="0A8E12"/>
            </a:solidFill>
            <a:round/>
            <a:headEnd/>
            <a:tailEnd/>
          </a:ln>
        </p:spPr>
        <p:txBody>
          <a:bodyPr wrap="none" anchor="ctr">
            <a:spAutoFit/>
          </a:bodyPr>
          <a:lstStyle/>
          <a:p>
            <a:endParaRPr lang="en-US"/>
          </a:p>
        </p:txBody>
      </p:sp>
      <p:sp>
        <p:nvSpPr>
          <p:cNvPr id="43042" name="Text Box 70"/>
          <p:cNvSpPr txBox="1">
            <a:spLocks noChangeArrowheads="1"/>
          </p:cNvSpPr>
          <p:nvPr>
            <p:custDataLst>
              <p:tags r:id="rId33"/>
            </p:custDataLst>
          </p:nvPr>
        </p:nvSpPr>
        <p:spPr bwMode="auto">
          <a:xfrm>
            <a:off x="2320925" y="1770063"/>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solidFill>
                  <a:srgbClr val="067B0E"/>
                </a:solidFill>
                <a:latin typeface="Comic Sans MS" pitchFamily="1" charset="0"/>
              </a:rPr>
              <a:t>area</a:t>
            </a:r>
            <a:endParaRPr lang="en-US" sz="1600">
              <a:solidFill>
                <a:schemeClr val="accent2"/>
              </a:solidFill>
              <a:latin typeface="Comic Sans MS" pitchFamily="1" charset="0"/>
            </a:endParaRPr>
          </a:p>
        </p:txBody>
      </p:sp>
      <p:sp>
        <p:nvSpPr>
          <p:cNvPr id="43043" name="Rectangle 74"/>
          <p:cNvSpPr>
            <a:spLocks noChangeArrowheads="1"/>
          </p:cNvSpPr>
          <p:nvPr>
            <p:custDataLst>
              <p:tags r:id="rId34"/>
            </p:custDataLst>
          </p:nvPr>
        </p:nvSpPr>
        <p:spPr bwMode="auto">
          <a:xfrm>
            <a:off x="3352800" y="304800"/>
            <a:ext cx="494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CA770E"/>
                </a:solidFill>
                <a:latin typeface="Courier New" pitchFamily="1" charset="0"/>
              </a:rPr>
              <a:t>def</a:t>
            </a:r>
            <a:r>
              <a:rPr lang="en-US" b="1">
                <a:solidFill>
                  <a:srgbClr val="0A8E12"/>
                </a:solidFill>
                <a:latin typeface="Courier New" pitchFamily="1" charset="0"/>
              </a:rPr>
              <a:t> </a:t>
            </a:r>
            <a:r>
              <a:rPr lang="en-US" b="1">
                <a:latin typeface="Courier New" pitchFamily="1" charset="0"/>
              </a:rPr>
              <a:t>recip(x):</a:t>
            </a:r>
            <a:r>
              <a:rPr lang="en-US" b="1">
                <a:solidFill>
                  <a:srgbClr val="0A8E12"/>
                </a:solidFill>
                <a:latin typeface="Courier New" pitchFamily="1" charset="0"/>
              </a:rPr>
              <a:t> </a:t>
            </a:r>
            <a:r>
              <a:rPr lang="en-US" b="1">
                <a:solidFill>
                  <a:srgbClr val="CA770E"/>
                </a:solidFill>
                <a:latin typeface="Courier New" pitchFamily="1" charset="0"/>
              </a:rPr>
              <a:t>return</a:t>
            </a:r>
            <a:r>
              <a:rPr lang="en-US" b="1">
                <a:solidFill>
                  <a:srgbClr val="0A8E12"/>
                </a:solidFill>
                <a:latin typeface="Courier New" pitchFamily="1" charset="0"/>
              </a:rPr>
              <a:t> </a:t>
            </a:r>
            <a:r>
              <a:rPr lang="en-US" b="1">
                <a:latin typeface="Courier New" pitchFamily="1" charset="0"/>
              </a:rPr>
              <a:t>1.0/x</a:t>
            </a:r>
          </a:p>
        </p:txBody>
      </p:sp>
      <p:sp>
        <p:nvSpPr>
          <p:cNvPr id="43044" name="Rectangle 44"/>
          <p:cNvSpPr>
            <a:spLocks noChangeArrowheads="1"/>
          </p:cNvSpPr>
          <p:nvPr/>
        </p:nvSpPr>
        <p:spPr bwMode="auto">
          <a:xfrm>
            <a:off x="6192483" y="3324728"/>
            <a:ext cx="24497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latin typeface="Georgia" pitchFamily="1" charset="0"/>
              </a:rPr>
              <a:t>step along </a:t>
            </a:r>
            <a:r>
              <a:rPr lang="en-US" dirty="0" smtClean="0">
                <a:latin typeface="Georgia" pitchFamily="1" charset="0"/>
              </a:rPr>
              <a:t>x-axis</a:t>
            </a:r>
            <a:endParaRPr lang="en-US" dirty="0"/>
          </a:p>
        </p:txBody>
      </p:sp>
      <p:sp>
        <p:nvSpPr>
          <p:cNvPr id="43045" name="Rectangle 45"/>
          <p:cNvSpPr>
            <a:spLocks noChangeArrowheads="1"/>
          </p:cNvSpPr>
          <p:nvPr/>
        </p:nvSpPr>
        <p:spPr bwMode="auto">
          <a:xfrm>
            <a:off x="6399757" y="4127084"/>
            <a:ext cx="22349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latin typeface="Georgia" pitchFamily="1" charset="0"/>
              </a:rPr>
              <a:t>apply </a:t>
            </a:r>
            <a:r>
              <a:rPr lang="en-US" b="1" dirty="0">
                <a:latin typeface="Courier New" pitchFamily="1" charset="0"/>
                <a:cs typeface="Courier New" pitchFamily="1" charset="0"/>
              </a:rPr>
              <a:t>f</a:t>
            </a:r>
            <a:r>
              <a:rPr lang="en-US" dirty="0">
                <a:latin typeface="Georgia" pitchFamily="1" charset="0"/>
              </a:rPr>
              <a:t> to </a:t>
            </a:r>
            <a:r>
              <a:rPr lang="en-US" dirty="0" smtClean="0">
                <a:latin typeface="Georgia" pitchFamily="1" charset="0"/>
              </a:rPr>
              <a:t>each</a:t>
            </a:r>
            <a:endParaRPr lang="en-US" dirty="0"/>
          </a:p>
        </p:txBody>
      </p:sp>
      <p:sp>
        <p:nvSpPr>
          <p:cNvPr id="43046" name="Rectangle 46"/>
          <p:cNvSpPr>
            <a:spLocks noChangeArrowheads="1"/>
          </p:cNvSpPr>
          <p:nvPr/>
        </p:nvSpPr>
        <p:spPr bwMode="auto">
          <a:xfrm>
            <a:off x="6266530" y="4950745"/>
            <a:ext cx="1493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latin typeface="Georgia" pitchFamily="1" charset="0"/>
              </a:rPr>
              <a:t>integrate!</a:t>
            </a:r>
            <a:endParaRPr lang="en-US" dirty="0"/>
          </a:p>
        </p:txBody>
      </p:sp>
      <p:sp>
        <p:nvSpPr>
          <p:cNvPr id="43047" name="Rectangle 76"/>
          <p:cNvSpPr>
            <a:spLocks noChangeArrowheads="1"/>
          </p:cNvSpPr>
          <p:nvPr>
            <p:custDataLst>
              <p:tags r:id="rId35"/>
            </p:custDataLst>
          </p:nvPr>
        </p:nvSpPr>
        <p:spPr bwMode="auto">
          <a:xfrm>
            <a:off x="2108200" y="715963"/>
            <a:ext cx="608013" cy="1509712"/>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43048" name="Rectangle 77"/>
          <p:cNvSpPr>
            <a:spLocks noChangeArrowheads="1"/>
          </p:cNvSpPr>
          <p:nvPr>
            <p:custDataLst>
              <p:tags r:id="rId36"/>
            </p:custDataLst>
          </p:nvPr>
        </p:nvSpPr>
        <p:spPr bwMode="auto">
          <a:xfrm>
            <a:off x="2724150" y="1452563"/>
            <a:ext cx="608013" cy="774700"/>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3049" name="Rectangle 78"/>
          <p:cNvSpPr>
            <a:spLocks noChangeArrowheads="1"/>
          </p:cNvSpPr>
          <p:nvPr>
            <p:custDataLst>
              <p:tags r:id="rId37"/>
            </p:custDataLst>
          </p:nvPr>
        </p:nvSpPr>
        <p:spPr bwMode="auto">
          <a:xfrm>
            <a:off x="3346450" y="1716088"/>
            <a:ext cx="608013" cy="511175"/>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3050" name="Rectangle 79"/>
          <p:cNvSpPr>
            <a:spLocks noChangeArrowheads="1"/>
          </p:cNvSpPr>
          <p:nvPr>
            <p:custDataLst>
              <p:tags r:id="rId38"/>
            </p:custDataLst>
          </p:nvPr>
        </p:nvSpPr>
        <p:spPr bwMode="auto">
          <a:xfrm>
            <a:off x="3956050" y="1839913"/>
            <a:ext cx="608013" cy="38258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3051" name="Rectangle 80"/>
          <p:cNvSpPr>
            <a:spLocks noChangeArrowheads="1"/>
          </p:cNvSpPr>
          <p:nvPr>
            <p:custDataLst>
              <p:tags r:id="rId39"/>
            </p:custDataLst>
          </p:nvPr>
        </p:nvSpPr>
        <p:spPr bwMode="auto">
          <a:xfrm>
            <a:off x="4572000" y="1912938"/>
            <a:ext cx="608013" cy="311150"/>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3052" name="Rectangle 81"/>
          <p:cNvSpPr>
            <a:spLocks noChangeArrowheads="1"/>
          </p:cNvSpPr>
          <p:nvPr>
            <p:custDataLst>
              <p:tags r:id="rId40"/>
            </p:custDataLst>
          </p:nvPr>
        </p:nvSpPr>
        <p:spPr bwMode="auto">
          <a:xfrm>
            <a:off x="5175250" y="1973263"/>
            <a:ext cx="608013" cy="25558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3053" name="Rectangle 82"/>
          <p:cNvSpPr>
            <a:spLocks noChangeArrowheads="1"/>
          </p:cNvSpPr>
          <p:nvPr>
            <p:custDataLst>
              <p:tags r:id="rId41"/>
            </p:custDataLst>
          </p:nvPr>
        </p:nvSpPr>
        <p:spPr bwMode="auto">
          <a:xfrm>
            <a:off x="5784850" y="2001838"/>
            <a:ext cx="608013" cy="22383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3054" name="Rectangle 83"/>
          <p:cNvSpPr>
            <a:spLocks noChangeArrowheads="1"/>
          </p:cNvSpPr>
          <p:nvPr>
            <p:custDataLst>
              <p:tags r:id="rId42"/>
            </p:custDataLst>
          </p:nvPr>
        </p:nvSpPr>
        <p:spPr bwMode="auto">
          <a:xfrm>
            <a:off x="6386513" y="2033588"/>
            <a:ext cx="608012" cy="19208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3055" name="Rectangle 84"/>
          <p:cNvSpPr>
            <a:spLocks noChangeArrowheads="1"/>
          </p:cNvSpPr>
          <p:nvPr>
            <p:custDataLst>
              <p:tags r:id="rId43"/>
            </p:custDataLst>
          </p:nvPr>
        </p:nvSpPr>
        <p:spPr bwMode="auto">
          <a:xfrm>
            <a:off x="6996113" y="2049463"/>
            <a:ext cx="608012" cy="176212"/>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3056" name="Rectangle 55"/>
          <p:cNvSpPr>
            <a:spLocks noChangeArrowheads="1"/>
          </p:cNvSpPr>
          <p:nvPr/>
        </p:nvSpPr>
        <p:spPr bwMode="auto">
          <a:xfrm>
            <a:off x="4930240" y="5938838"/>
            <a:ext cx="28680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r>
              <a:rPr lang="en-US" i="1" dirty="0">
                <a:solidFill>
                  <a:srgbClr val="C00000"/>
                </a:solidFill>
                <a:latin typeface="Georgia" pitchFamily="1" charset="0"/>
              </a:rPr>
              <a:t>Where are the LCs?</a:t>
            </a:r>
          </a:p>
        </p:txBody>
      </p:sp>
      <p:sp>
        <p:nvSpPr>
          <p:cNvPr id="43057" name="Rectangle 56"/>
          <p:cNvSpPr>
            <a:spLocks noChangeArrowheads="1"/>
          </p:cNvSpPr>
          <p:nvPr/>
        </p:nvSpPr>
        <p:spPr bwMode="auto">
          <a:xfrm>
            <a:off x="1371600" y="5938838"/>
            <a:ext cx="2517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r>
              <a:rPr lang="en-US">
                <a:latin typeface="Georgia" pitchFamily="1" charset="0"/>
              </a:rPr>
              <a:t>only a few lines...</a:t>
            </a:r>
          </a:p>
        </p:txBody>
      </p:sp>
      <p:sp>
        <p:nvSpPr>
          <p:cNvPr id="3" name="Rounded Rectangle 2"/>
          <p:cNvSpPr/>
          <p:nvPr/>
        </p:nvSpPr>
        <p:spPr bwMode="auto">
          <a:xfrm>
            <a:off x="5204328" y="914400"/>
            <a:ext cx="1236663" cy="620712"/>
          </a:xfrm>
          <a:prstGeom prst="roundRect">
            <a:avLst/>
          </a:prstGeom>
          <a:solidFill>
            <a:srgbClr val="CCFFCC">
              <a:alpha val="50000"/>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153557688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122" name="Straight Arrow Connector 2"/>
          <p:cNvCxnSpPr>
            <a:cxnSpLocks noChangeShapeType="1"/>
          </p:cNvCxnSpPr>
          <p:nvPr/>
        </p:nvCxnSpPr>
        <p:spPr bwMode="auto">
          <a:xfrm rot="5400000" flipH="1" flipV="1">
            <a:off x="-1142999"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3123" name="Straight Arrow Connector 3"/>
          <p:cNvCxnSpPr>
            <a:cxnSpLocks noChangeShapeType="1"/>
          </p:cNvCxnSpPr>
          <p:nvPr/>
        </p:nvCxnSpPr>
        <p:spPr bwMode="auto">
          <a:xfrm>
            <a:off x="9906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133124" name="TextBox 13"/>
          <p:cNvSpPr txBox="1">
            <a:spLocks noChangeArrowheads="1"/>
          </p:cNvSpPr>
          <p:nvPr/>
        </p:nvSpPr>
        <p:spPr bwMode="auto">
          <a:xfrm>
            <a:off x="38100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a:solidFill>
                  <a:srgbClr val="0A8E12"/>
                </a:solidFill>
                <a:latin typeface="Calibri" pitchFamily="-106" charset="0"/>
              </a:rPr>
              <a:t>y = 2x</a:t>
            </a:r>
          </a:p>
        </p:txBody>
      </p:sp>
      <p:sp>
        <p:nvSpPr>
          <p:cNvPr id="133125" name="TextBox 14"/>
          <p:cNvSpPr txBox="1">
            <a:spLocks noChangeArrowheads="1"/>
          </p:cNvSpPr>
          <p:nvPr/>
        </p:nvSpPr>
        <p:spPr bwMode="auto">
          <a:xfrm>
            <a:off x="1219200" y="5867400"/>
            <a:ext cx="106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200" b="1">
                <a:solidFill>
                  <a:srgbClr val="0D1EFE"/>
                </a:solidFill>
                <a:latin typeface="Calibri" pitchFamily="-106" charset="0"/>
              </a:rPr>
              <a:t>0x2.5</a:t>
            </a:r>
          </a:p>
        </p:txBody>
      </p:sp>
      <p:sp>
        <p:nvSpPr>
          <p:cNvPr id="133126" name="TextBox 15"/>
          <p:cNvSpPr txBox="1">
            <a:spLocks noChangeArrowheads="1"/>
          </p:cNvSpPr>
          <p:nvPr/>
        </p:nvSpPr>
        <p:spPr bwMode="auto">
          <a:xfrm>
            <a:off x="5969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133127" name="TextBox 16"/>
          <p:cNvSpPr txBox="1">
            <a:spLocks noChangeArrowheads="1"/>
          </p:cNvSpPr>
          <p:nvPr/>
        </p:nvSpPr>
        <p:spPr bwMode="auto">
          <a:xfrm>
            <a:off x="6588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133128" name="TextBox 17"/>
          <p:cNvSpPr txBox="1">
            <a:spLocks noChangeArrowheads="1"/>
          </p:cNvSpPr>
          <p:nvPr/>
        </p:nvSpPr>
        <p:spPr bwMode="auto">
          <a:xfrm>
            <a:off x="17526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133129" name="TextBox 18"/>
          <p:cNvSpPr txBox="1">
            <a:spLocks noChangeArrowheads="1"/>
          </p:cNvSpPr>
          <p:nvPr/>
        </p:nvSpPr>
        <p:spPr bwMode="auto">
          <a:xfrm>
            <a:off x="19050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133130" name="Straight Connector 7"/>
          <p:cNvCxnSpPr>
            <a:cxnSpLocks noChangeShapeType="1"/>
          </p:cNvCxnSpPr>
          <p:nvPr/>
        </p:nvCxnSpPr>
        <p:spPr bwMode="auto">
          <a:xfrm rot="5400000" flipH="1" flipV="1">
            <a:off x="3429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133131" name="Rectangle 8"/>
          <p:cNvSpPr>
            <a:spLocks noChangeArrowheads="1"/>
          </p:cNvSpPr>
          <p:nvPr/>
        </p:nvSpPr>
        <p:spPr bwMode="auto">
          <a:xfrm>
            <a:off x="2057400" y="4724400"/>
            <a:ext cx="609600" cy="1143000"/>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2" name="Rectangle 11"/>
          <p:cNvSpPr>
            <a:spLocks noChangeArrowheads="1"/>
          </p:cNvSpPr>
          <p:nvPr/>
        </p:nvSpPr>
        <p:spPr bwMode="auto">
          <a:xfrm>
            <a:off x="2667000" y="3535363"/>
            <a:ext cx="609600" cy="2332037"/>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3" name="Rectangle 12"/>
          <p:cNvSpPr>
            <a:spLocks noChangeArrowheads="1"/>
          </p:cNvSpPr>
          <p:nvPr/>
        </p:nvSpPr>
        <p:spPr bwMode="auto">
          <a:xfrm>
            <a:off x="3276600" y="2295525"/>
            <a:ext cx="609600" cy="3565525"/>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4" name="TextBox 19"/>
          <p:cNvSpPr txBox="1">
            <a:spLocks noChangeArrowheads="1"/>
          </p:cNvSpPr>
          <p:nvPr/>
        </p:nvSpPr>
        <p:spPr bwMode="auto">
          <a:xfrm>
            <a:off x="1828800" y="5867400"/>
            <a:ext cx="106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200" b="1">
                <a:solidFill>
                  <a:srgbClr val="0D1EFE"/>
                </a:solidFill>
                <a:latin typeface="Calibri" pitchFamily="-106" charset="0"/>
              </a:rPr>
              <a:t>5x2.5</a:t>
            </a:r>
          </a:p>
        </p:txBody>
      </p:sp>
      <p:sp>
        <p:nvSpPr>
          <p:cNvPr id="133135" name="TextBox 20"/>
          <p:cNvSpPr txBox="1">
            <a:spLocks noChangeArrowheads="1"/>
          </p:cNvSpPr>
          <p:nvPr/>
        </p:nvSpPr>
        <p:spPr bwMode="auto">
          <a:xfrm>
            <a:off x="2438400" y="5867400"/>
            <a:ext cx="106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200" b="1">
                <a:solidFill>
                  <a:srgbClr val="0D1EFE"/>
                </a:solidFill>
                <a:latin typeface="Calibri" pitchFamily="-106" charset="0"/>
              </a:rPr>
              <a:t>10x2.5</a:t>
            </a:r>
          </a:p>
        </p:txBody>
      </p:sp>
      <p:sp>
        <p:nvSpPr>
          <p:cNvPr id="133136" name="TextBox 21"/>
          <p:cNvSpPr txBox="1">
            <a:spLocks noChangeArrowheads="1"/>
          </p:cNvSpPr>
          <p:nvPr/>
        </p:nvSpPr>
        <p:spPr bwMode="auto">
          <a:xfrm>
            <a:off x="3048000" y="5867400"/>
            <a:ext cx="106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200" b="1">
                <a:solidFill>
                  <a:srgbClr val="0D1EFE"/>
                </a:solidFill>
                <a:latin typeface="Calibri" pitchFamily="-106" charset="0"/>
              </a:rPr>
              <a:t>15x2.5</a:t>
            </a:r>
          </a:p>
        </p:txBody>
      </p:sp>
      <p:sp>
        <p:nvSpPr>
          <p:cNvPr id="133137" name="TextBox 22"/>
          <p:cNvSpPr txBox="1">
            <a:spLocks noChangeArrowheads="1"/>
          </p:cNvSpPr>
          <p:nvPr/>
        </p:nvSpPr>
        <p:spPr bwMode="auto">
          <a:xfrm>
            <a:off x="12954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a:solidFill>
                  <a:srgbClr val="0D1EFE"/>
                </a:solidFill>
                <a:latin typeface="Calibri" pitchFamily="-106" charset="0"/>
              </a:rPr>
              <a:t>Areas of 4 rectangles</a:t>
            </a:r>
          </a:p>
        </p:txBody>
      </p:sp>
      <p:pic>
        <p:nvPicPr>
          <p:cNvPr id="133138" name="Picture 2"/>
          <p:cNvPicPr>
            <a:picLocks noChangeAspect="1" noChangeArrowheads="1"/>
          </p:cNvPicPr>
          <p:nvPr/>
        </p:nvPicPr>
        <p:blipFill>
          <a:blip r:embed="rId2">
            <a:extLst>
              <a:ext uri="{28A0092B-C50C-407E-A947-70E740481C1C}">
                <a14:useLocalDpi xmlns:a14="http://schemas.microsoft.com/office/drawing/2010/main" val="0"/>
              </a:ext>
            </a:extLst>
          </a:blip>
          <a:srcRect l="19627" t="31111" r="48184" b="8888"/>
          <a:stretch>
            <a:fillRect/>
          </a:stretch>
        </p:blipFill>
        <p:spPr bwMode="auto">
          <a:xfrm>
            <a:off x="5105400" y="1447800"/>
            <a:ext cx="3124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31597701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122" name="Straight Arrow Connector 2"/>
          <p:cNvCxnSpPr>
            <a:cxnSpLocks noChangeShapeType="1"/>
          </p:cNvCxnSpPr>
          <p:nvPr/>
        </p:nvCxnSpPr>
        <p:spPr bwMode="auto">
          <a:xfrm rot="5400000" flipH="1" flipV="1">
            <a:off x="-1435099"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3123" name="Straight Arrow Connector 3"/>
          <p:cNvCxnSpPr>
            <a:cxnSpLocks noChangeShapeType="1"/>
          </p:cNvCxnSpPr>
          <p:nvPr/>
        </p:nvCxnSpPr>
        <p:spPr bwMode="auto">
          <a:xfrm>
            <a:off x="6985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133124" name="TextBox 13"/>
          <p:cNvSpPr txBox="1">
            <a:spLocks noChangeArrowheads="1"/>
          </p:cNvSpPr>
          <p:nvPr/>
        </p:nvSpPr>
        <p:spPr bwMode="auto">
          <a:xfrm>
            <a:off x="35052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dirty="0">
                <a:solidFill>
                  <a:srgbClr val="0A8E12"/>
                </a:solidFill>
                <a:latin typeface="Calibri" pitchFamily="-106" charset="0"/>
              </a:rPr>
              <a:t>y = 2x</a:t>
            </a:r>
          </a:p>
        </p:txBody>
      </p:sp>
      <p:sp>
        <p:nvSpPr>
          <p:cNvPr id="133126" name="TextBox 15"/>
          <p:cNvSpPr txBox="1">
            <a:spLocks noChangeArrowheads="1"/>
          </p:cNvSpPr>
          <p:nvPr/>
        </p:nvSpPr>
        <p:spPr bwMode="auto">
          <a:xfrm>
            <a:off x="3048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133127" name="TextBox 16"/>
          <p:cNvSpPr txBox="1">
            <a:spLocks noChangeArrowheads="1"/>
          </p:cNvSpPr>
          <p:nvPr/>
        </p:nvSpPr>
        <p:spPr bwMode="auto">
          <a:xfrm>
            <a:off x="3667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133128" name="TextBox 17"/>
          <p:cNvSpPr txBox="1">
            <a:spLocks noChangeArrowheads="1"/>
          </p:cNvSpPr>
          <p:nvPr/>
        </p:nvSpPr>
        <p:spPr bwMode="auto">
          <a:xfrm>
            <a:off x="14605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133129" name="TextBox 18"/>
          <p:cNvSpPr txBox="1">
            <a:spLocks noChangeArrowheads="1"/>
          </p:cNvSpPr>
          <p:nvPr/>
        </p:nvSpPr>
        <p:spPr bwMode="auto">
          <a:xfrm>
            <a:off x="16129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133130" name="Straight Connector 7"/>
          <p:cNvCxnSpPr>
            <a:cxnSpLocks noChangeShapeType="1"/>
          </p:cNvCxnSpPr>
          <p:nvPr/>
        </p:nvCxnSpPr>
        <p:spPr bwMode="auto">
          <a:xfrm rot="5400000" flipH="1" flipV="1">
            <a:off x="508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133131" name="Rectangle 8"/>
          <p:cNvSpPr>
            <a:spLocks noChangeArrowheads="1"/>
          </p:cNvSpPr>
          <p:nvPr/>
        </p:nvSpPr>
        <p:spPr bwMode="auto">
          <a:xfrm>
            <a:off x="1765300" y="4724400"/>
            <a:ext cx="609600" cy="1143000"/>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2" name="Rectangle 11"/>
          <p:cNvSpPr>
            <a:spLocks noChangeArrowheads="1"/>
          </p:cNvSpPr>
          <p:nvPr/>
        </p:nvSpPr>
        <p:spPr bwMode="auto">
          <a:xfrm>
            <a:off x="2374900" y="3535363"/>
            <a:ext cx="609600" cy="2332037"/>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3" name="Rectangle 12"/>
          <p:cNvSpPr>
            <a:spLocks noChangeArrowheads="1"/>
          </p:cNvSpPr>
          <p:nvPr/>
        </p:nvSpPr>
        <p:spPr bwMode="auto">
          <a:xfrm>
            <a:off x="2984500" y="2295525"/>
            <a:ext cx="609600" cy="3565525"/>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7" name="TextBox 22"/>
          <p:cNvSpPr txBox="1">
            <a:spLocks noChangeArrowheads="1"/>
          </p:cNvSpPr>
          <p:nvPr/>
        </p:nvSpPr>
        <p:spPr bwMode="auto">
          <a:xfrm>
            <a:off x="10033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a:solidFill>
                  <a:srgbClr val="0D1EFE"/>
                </a:solidFill>
                <a:latin typeface="Calibri" pitchFamily="-106" charset="0"/>
              </a:rPr>
              <a:t>Areas of 4 rectangles</a:t>
            </a:r>
          </a:p>
        </p:txBody>
      </p:sp>
      <p:cxnSp>
        <p:nvCxnSpPr>
          <p:cNvPr id="19" name="Straight Arrow Connector 2"/>
          <p:cNvCxnSpPr>
            <a:cxnSpLocks noChangeShapeType="1"/>
          </p:cNvCxnSpPr>
          <p:nvPr/>
        </p:nvCxnSpPr>
        <p:spPr bwMode="auto">
          <a:xfrm rot="5400000" flipH="1" flipV="1">
            <a:off x="3048001"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 name="Straight Arrow Connector 3"/>
          <p:cNvCxnSpPr>
            <a:cxnSpLocks noChangeShapeType="1"/>
          </p:cNvCxnSpPr>
          <p:nvPr/>
        </p:nvCxnSpPr>
        <p:spPr bwMode="auto">
          <a:xfrm>
            <a:off x="51816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TextBox 13"/>
          <p:cNvSpPr txBox="1">
            <a:spLocks noChangeArrowheads="1"/>
          </p:cNvSpPr>
          <p:nvPr/>
        </p:nvSpPr>
        <p:spPr bwMode="auto">
          <a:xfrm>
            <a:off x="80010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a:solidFill>
                  <a:srgbClr val="0A8E12"/>
                </a:solidFill>
                <a:latin typeface="Calibri" pitchFamily="-106" charset="0"/>
              </a:rPr>
              <a:t>y = 2x</a:t>
            </a:r>
          </a:p>
        </p:txBody>
      </p:sp>
      <p:sp>
        <p:nvSpPr>
          <p:cNvPr id="23" name="TextBox 15"/>
          <p:cNvSpPr txBox="1">
            <a:spLocks noChangeArrowheads="1"/>
          </p:cNvSpPr>
          <p:nvPr/>
        </p:nvSpPr>
        <p:spPr bwMode="auto">
          <a:xfrm>
            <a:off x="47879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24" name="TextBox 16"/>
          <p:cNvSpPr txBox="1">
            <a:spLocks noChangeArrowheads="1"/>
          </p:cNvSpPr>
          <p:nvPr/>
        </p:nvSpPr>
        <p:spPr bwMode="auto">
          <a:xfrm>
            <a:off x="48498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25" name="TextBox 17"/>
          <p:cNvSpPr txBox="1">
            <a:spLocks noChangeArrowheads="1"/>
          </p:cNvSpPr>
          <p:nvPr/>
        </p:nvSpPr>
        <p:spPr bwMode="auto">
          <a:xfrm>
            <a:off x="59436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26" name="TextBox 18"/>
          <p:cNvSpPr txBox="1">
            <a:spLocks noChangeArrowheads="1"/>
          </p:cNvSpPr>
          <p:nvPr/>
        </p:nvSpPr>
        <p:spPr bwMode="auto">
          <a:xfrm>
            <a:off x="60960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27" name="Straight Connector 7"/>
          <p:cNvCxnSpPr>
            <a:cxnSpLocks noChangeShapeType="1"/>
          </p:cNvCxnSpPr>
          <p:nvPr/>
        </p:nvCxnSpPr>
        <p:spPr bwMode="auto">
          <a:xfrm rot="5400000" flipH="1" flipV="1">
            <a:off x="45339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28" name="Rectangle 8"/>
          <p:cNvSpPr>
            <a:spLocks noChangeArrowheads="1"/>
          </p:cNvSpPr>
          <p:nvPr/>
        </p:nvSpPr>
        <p:spPr bwMode="auto">
          <a:xfrm>
            <a:off x="6240929" y="4724400"/>
            <a:ext cx="304800" cy="114300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29" name="Rectangle 11"/>
          <p:cNvSpPr>
            <a:spLocks noChangeArrowheads="1"/>
          </p:cNvSpPr>
          <p:nvPr/>
        </p:nvSpPr>
        <p:spPr bwMode="auto">
          <a:xfrm>
            <a:off x="6826622" y="3523129"/>
            <a:ext cx="309282" cy="2344271"/>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0" name="Rectangle 12"/>
          <p:cNvSpPr>
            <a:spLocks noChangeArrowheads="1"/>
          </p:cNvSpPr>
          <p:nvPr/>
        </p:nvSpPr>
        <p:spPr bwMode="auto">
          <a:xfrm>
            <a:off x="7461621" y="2305797"/>
            <a:ext cx="304800" cy="3561603"/>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4" name="TextBox 22"/>
          <p:cNvSpPr txBox="1">
            <a:spLocks noChangeArrowheads="1"/>
          </p:cNvSpPr>
          <p:nvPr/>
        </p:nvSpPr>
        <p:spPr bwMode="auto">
          <a:xfrm>
            <a:off x="54864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dirty="0">
                <a:solidFill>
                  <a:srgbClr val="0D1EFE"/>
                </a:solidFill>
                <a:latin typeface="Calibri" pitchFamily="-106" charset="0"/>
              </a:rPr>
              <a:t>Areas of </a:t>
            </a:r>
            <a:r>
              <a:rPr lang="en-US" sz="1800" b="1" dirty="0" smtClean="0">
                <a:solidFill>
                  <a:srgbClr val="0D1EFE"/>
                </a:solidFill>
                <a:latin typeface="Calibri" pitchFamily="-106" charset="0"/>
              </a:rPr>
              <a:t>8 </a:t>
            </a:r>
            <a:r>
              <a:rPr lang="en-US" sz="1800" b="1" dirty="0">
                <a:solidFill>
                  <a:srgbClr val="0D1EFE"/>
                </a:solidFill>
                <a:latin typeface="Calibri" pitchFamily="-106" charset="0"/>
              </a:rPr>
              <a:t>rectangles</a:t>
            </a:r>
          </a:p>
        </p:txBody>
      </p:sp>
      <p:sp>
        <p:nvSpPr>
          <p:cNvPr id="35" name="Rectangle 8"/>
          <p:cNvSpPr>
            <a:spLocks noChangeArrowheads="1"/>
          </p:cNvSpPr>
          <p:nvPr/>
        </p:nvSpPr>
        <p:spPr bwMode="auto">
          <a:xfrm>
            <a:off x="6551705" y="4124372"/>
            <a:ext cx="268941" cy="1743028"/>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6" name="Rectangle 11"/>
          <p:cNvSpPr>
            <a:spLocks noChangeArrowheads="1"/>
          </p:cNvSpPr>
          <p:nvPr/>
        </p:nvSpPr>
        <p:spPr bwMode="auto">
          <a:xfrm>
            <a:off x="7141880" y="2935941"/>
            <a:ext cx="313765" cy="293145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7" name="Rectangle 8"/>
          <p:cNvSpPr>
            <a:spLocks noChangeArrowheads="1"/>
          </p:cNvSpPr>
          <p:nvPr/>
        </p:nvSpPr>
        <p:spPr bwMode="auto">
          <a:xfrm>
            <a:off x="5943600" y="5239871"/>
            <a:ext cx="291353" cy="62752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8" name="Rectangle 12"/>
          <p:cNvSpPr>
            <a:spLocks noChangeArrowheads="1"/>
          </p:cNvSpPr>
          <p:nvPr/>
        </p:nvSpPr>
        <p:spPr bwMode="auto">
          <a:xfrm>
            <a:off x="7772400" y="1682750"/>
            <a:ext cx="336176" cy="4184650"/>
          </a:xfrm>
          <a:prstGeom prst="rect">
            <a:avLst/>
          </a:prstGeom>
          <a:solidFill>
            <a:srgbClr val="0D1EFE"/>
          </a:solidFill>
          <a:ln w="19050">
            <a:solidFill>
              <a:schemeClr val="tx1"/>
            </a:solidFill>
            <a:round/>
            <a:headEnd/>
            <a:tailEnd/>
          </a:ln>
        </p:spPr>
        <p:txBody>
          <a:bodyPr wrap="square">
            <a:spAutoFit/>
          </a:bodyPr>
          <a:lstStyle/>
          <a:p>
            <a:endParaRPr lang="en-US"/>
          </a:p>
        </p:txBody>
      </p:sp>
    </p:spTree>
    <p:extLst>
      <p:ext uri="{BB962C8B-B14F-4D97-AF65-F5344CB8AC3E}">
        <p14:creationId xmlns:p14="http://schemas.microsoft.com/office/powerpoint/2010/main" val="41023657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385" y="1066800"/>
            <a:ext cx="8900160" cy="556260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1094872" y="164432"/>
            <a:ext cx="7162800" cy="738664"/>
          </a:xfrm>
          <a:prstGeom prst="rect">
            <a:avLst/>
          </a:prstGeom>
          <a:noFill/>
        </p:spPr>
        <p:txBody>
          <a:bodyPr wrap="square" rtlCol="0">
            <a:spAutoFit/>
          </a:bodyPr>
          <a:lstStyle/>
          <a:p>
            <a:pPr algn="ctr"/>
            <a:r>
              <a:rPr lang="en-US" sz="4200" dirty="0" smtClean="0">
                <a:latin typeface="Cambria" pitchFamily="18" charset="0"/>
              </a:rPr>
              <a:t>Canopy  and   </a:t>
            </a:r>
            <a:r>
              <a:rPr lang="en-US" sz="4200" b="1" dirty="0" err="1" smtClean="0">
                <a:latin typeface="Courier New" pitchFamily="49" charset="0"/>
                <a:cs typeface="Courier New" pitchFamily="49" charset="0"/>
              </a:rPr>
              <a:t>matplotlib</a:t>
            </a:r>
            <a:endParaRPr lang="en-US" sz="4200" b="1" dirty="0">
              <a:latin typeface="Courier New" pitchFamily="49" charset="0"/>
              <a:cs typeface="Courier New" pitchFamily="49" charset="0"/>
            </a:endParaRPr>
          </a:p>
        </p:txBody>
      </p:sp>
    </p:spTree>
    <p:extLst>
      <p:ext uri="{BB962C8B-B14F-4D97-AF65-F5344CB8AC3E}">
        <p14:creationId xmlns:p14="http://schemas.microsoft.com/office/powerpoint/2010/main" val="115256831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29307</TotalTime>
  <Words>12644</Words>
  <Application>Microsoft Office PowerPoint</Application>
  <PresentationFormat>On-screen Show (4:3)</PresentationFormat>
  <Paragraphs>2348</Paragraphs>
  <Slides>220</Slides>
  <Notes>39</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220</vt:i4>
      </vt:variant>
    </vt:vector>
  </HeadingPairs>
  <TitlesOfParts>
    <vt:vector size="241" baseType="lpstr">
      <vt:lpstr>ＭＳ Ｐゴシック</vt:lpstr>
      <vt:lpstr>ＭＳ Ｐゴシック</vt:lpstr>
      <vt:lpstr>Arial</vt:lpstr>
      <vt:lpstr>Baskerville Semibold</vt:lpstr>
      <vt:lpstr>Calibri</vt:lpstr>
      <vt:lpstr>Cambria</vt:lpstr>
      <vt:lpstr>Comic Sans MS</vt:lpstr>
      <vt:lpstr>Consolas</vt:lpstr>
      <vt:lpstr>Courier New</vt:lpstr>
      <vt:lpstr>Georgia</vt:lpstr>
      <vt:lpstr>Harrington</vt:lpstr>
      <vt:lpstr>Helvetica</vt:lpstr>
      <vt:lpstr>Lucida Handwriting</vt:lpstr>
      <vt:lpstr>Roboto light</vt:lpstr>
      <vt:lpstr>Sand</vt:lpstr>
      <vt:lpstr>Times</vt:lpstr>
      <vt:lpstr>Times New Roman</vt:lpstr>
      <vt:lpstr>Verdana</vt:lpstr>
      <vt:lpstr>Blank Presentation</vt:lpstr>
      <vt:lpstr>Office Theme</vt:lpstr>
      <vt:lpstr>1_Blank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Today's forecast…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Zachary Dodds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dodds</dc:creator>
  <cp:lastModifiedBy>User</cp:lastModifiedBy>
  <cp:revision>445</cp:revision>
  <cp:lastPrinted>2019-09-18T17:38:17Z</cp:lastPrinted>
  <dcterms:created xsi:type="dcterms:W3CDTF">2010-09-14T15:18:02Z</dcterms:created>
  <dcterms:modified xsi:type="dcterms:W3CDTF">2019-09-19T16:41:14Z</dcterms:modified>
</cp:coreProperties>
</file>