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ink/ink1.xml" ContentType="application/inkml+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notesSlides/notesSlide1.xml" ContentType="application/vnd.openxmlformats-officedocument.presentationml.notesSlid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notesSlides/notesSlide2.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ink/ink2.xml" ContentType="application/inkml+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ink/ink3.xml" ContentType="application/inkml+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ink/ink4.xml" ContentType="application/inkml+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ink/ink5.xml" ContentType="application/inkml+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ink/ink6.xml" ContentType="application/inkml+xml"/>
  <Override PartName="/ppt/tags/tag888.xml" ContentType="application/vnd.openxmlformats-officedocument.presentationml.tags+xml"/>
  <Override PartName="/ppt/tags/tag889.xml" ContentType="application/vnd.openxmlformats-officedocument.presentationml.tags+xml"/>
  <Override PartName="/ppt/ink/ink7.xml" ContentType="application/inkml+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notesSlides/notesSlide3.xml" ContentType="application/vnd.openxmlformats-officedocument.presentationml.notesSlide+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ink/ink8.xml" ContentType="application/inkml+xml"/>
  <Override PartName="/ppt/ink/ink9.xml" ContentType="application/inkml+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ink/ink10.xml" ContentType="application/inkml+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ink/ink11.xml" ContentType="application/inkml+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ink/ink12.xml" ContentType="application/inkml+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ink/ink13.xml" ContentType="application/inkml+xml"/>
  <Override PartName="/ppt/tags/tag1014.xml" ContentType="application/vnd.openxmlformats-officedocument.presentationml.tags+xml"/>
  <Override PartName="/ppt/tags/tag1015.xml" ContentType="application/vnd.openxmlformats-officedocument.presentationml.tags+xml"/>
  <Override PartName="/ppt/ink/ink14.xml" ContentType="application/inkml+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ink/ink15.xml" ContentType="application/inkml+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ink/ink16.xml" ContentType="application/inkml+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ink/ink17.xml" ContentType="application/inkml+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ink/ink18.xml" ContentType="application/inkml+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ink/ink19.xml" ContentType="application/inkml+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ink/ink20.xml" ContentType="application/inkml+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ink/ink21.xml" ContentType="application/inkml+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ink/ink55.xml" ContentType="application/inkml+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ink/ink80.xml" ContentType="application/inkml+xml"/>
  <Override PartName="/ppt/ink/ink81.xml" ContentType="application/inkml+xml"/>
  <Override PartName="/ppt/ink/ink82.xml" ContentType="application/inkml+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notesSlides/notesSlide4.xml" ContentType="application/vnd.openxmlformats-officedocument.presentationml.notesSlide+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notesSlides/notesSlide5.xml" ContentType="application/vnd.openxmlformats-officedocument.presentationml.notesSlide+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notesSlides/notesSlide6.xml" ContentType="application/vnd.openxmlformats-officedocument.presentationml.notesSlide+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notesSlides/notesSlide7.xml" ContentType="application/vnd.openxmlformats-officedocument.presentationml.notesSlide+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notesSlides/notesSlide8.xml" ContentType="application/vnd.openxmlformats-officedocument.presentationml.notesSlide+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notesSlides/notesSlide9.xml" ContentType="application/vnd.openxmlformats-officedocument.presentationml.notesSlide+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notesSlides/notesSlide10.xml" ContentType="application/vnd.openxmlformats-officedocument.presentationml.notesSlide+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notesSlides/notesSlide11.xml" ContentType="application/vnd.openxmlformats-officedocument.presentationml.notesSlide+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5" r:id="rId2"/>
    <p:sldMasterId id="2147483697" r:id="rId3"/>
  </p:sldMasterIdLst>
  <p:notesMasterIdLst>
    <p:notesMasterId r:id="rId183"/>
  </p:notesMasterIdLst>
  <p:handoutMasterIdLst>
    <p:handoutMasterId r:id="rId184"/>
  </p:handoutMasterIdLst>
  <p:sldIdLst>
    <p:sldId id="671" r:id="rId4"/>
    <p:sldId id="639" r:id="rId5"/>
    <p:sldId id="582" r:id="rId6"/>
    <p:sldId id="599" r:id="rId7"/>
    <p:sldId id="586" r:id="rId8"/>
    <p:sldId id="771" r:id="rId9"/>
    <p:sldId id="655" r:id="rId10"/>
    <p:sldId id="684" r:id="rId11"/>
    <p:sldId id="695" r:id="rId12"/>
    <p:sldId id="589" r:id="rId13"/>
    <p:sldId id="693" r:id="rId14"/>
    <p:sldId id="596" r:id="rId15"/>
    <p:sldId id="669" r:id="rId16"/>
    <p:sldId id="597" r:id="rId17"/>
    <p:sldId id="603" r:id="rId18"/>
    <p:sldId id="612" r:id="rId19"/>
    <p:sldId id="594" r:id="rId20"/>
    <p:sldId id="614" r:id="rId21"/>
    <p:sldId id="613" r:id="rId22"/>
    <p:sldId id="580" r:id="rId23"/>
    <p:sldId id="578" r:id="rId24"/>
    <p:sldId id="740" r:id="rId25"/>
    <p:sldId id="741" r:id="rId26"/>
    <p:sldId id="742" r:id="rId27"/>
    <p:sldId id="500" r:id="rId28"/>
    <p:sldId id="501" r:id="rId29"/>
    <p:sldId id="618" r:id="rId30"/>
    <p:sldId id="634" r:id="rId31"/>
    <p:sldId id="503" r:id="rId32"/>
    <p:sldId id="700" r:id="rId33"/>
    <p:sldId id="619" r:id="rId34"/>
    <p:sldId id="532" r:id="rId35"/>
    <p:sldId id="675" r:id="rId36"/>
    <p:sldId id="676" r:id="rId37"/>
    <p:sldId id="680" r:id="rId38"/>
    <p:sldId id="674" r:id="rId39"/>
    <p:sldId id="748" r:id="rId40"/>
    <p:sldId id="749" r:id="rId41"/>
    <p:sldId id="699" r:id="rId42"/>
    <p:sldId id="527" r:id="rId43"/>
    <p:sldId id="528" r:id="rId44"/>
    <p:sldId id="621" r:id="rId45"/>
    <p:sldId id="625" r:id="rId46"/>
    <p:sldId id="624" r:id="rId47"/>
    <p:sldId id="553" r:id="rId48"/>
    <p:sldId id="623" r:id="rId49"/>
    <p:sldId id="622" r:id="rId50"/>
    <p:sldId id="540" r:id="rId51"/>
    <p:sldId id="637" r:id="rId52"/>
    <p:sldId id="770" r:id="rId53"/>
    <p:sldId id="687" r:id="rId54"/>
    <p:sldId id="745" r:id="rId55"/>
    <p:sldId id="772" r:id="rId56"/>
    <p:sldId id="773" r:id="rId57"/>
    <p:sldId id="774" r:id="rId58"/>
    <p:sldId id="775" r:id="rId59"/>
    <p:sldId id="776" r:id="rId60"/>
    <p:sldId id="777" r:id="rId61"/>
    <p:sldId id="690" r:id="rId62"/>
    <p:sldId id="691" r:id="rId63"/>
    <p:sldId id="743" r:id="rId64"/>
    <p:sldId id="692" r:id="rId65"/>
    <p:sldId id="664" r:id="rId66"/>
    <p:sldId id="694" r:id="rId67"/>
    <p:sldId id="665" r:id="rId68"/>
    <p:sldId id="666" r:id="rId69"/>
    <p:sldId id="667" r:id="rId70"/>
    <p:sldId id="668" r:id="rId71"/>
    <p:sldId id="657" r:id="rId72"/>
    <p:sldId id="677" r:id="rId73"/>
    <p:sldId id="678" r:id="rId74"/>
    <p:sldId id="658" r:id="rId75"/>
    <p:sldId id="659" r:id="rId76"/>
    <p:sldId id="660" r:id="rId77"/>
    <p:sldId id="661" r:id="rId78"/>
    <p:sldId id="662" r:id="rId79"/>
    <p:sldId id="670" r:id="rId80"/>
    <p:sldId id="663" r:id="rId81"/>
    <p:sldId id="652" r:id="rId82"/>
    <p:sldId id="640" r:id="rId83"/>
    <p:sldId id="635" r:id="rId84"/>
    <p:sldId id="636" r:id="rId85"/>
    <p:sldId id="626" r:id="rId86"/>
    <p:sldId id="627" r:id="rId87"/>
    <p:sldId id="638" r:id="rId88"/>
    <p:sldId id="628" r:id="rId89"/>
    <p:sldId id="629" r:id="rId90"/>
    <p:sldId id="601" r:id="rId91"/>
    <p:sldId id="769" r:id="rId92"/>
    <p:sldId id="750" r:id="rId93"/>
    <p:sldId id="751" r:id="rId94"/>
    <p:sldId id="752" r:id="rId95"/>
    <p:sldId id="753" r:id="rId96"/>
    <p:sldId id="754" r:id="rId97"/>
    <p:sldId id="755" r:id="rId98"/>
    <p:sldId id="756" r:id="rId99"/>
    <p:sldId id="757" r:id="rId100"/>
    <p:sldId id="758" r:id="rId101"/>
    <p:sldId id="759" r:id="rId102"/>
    <p:sldId id="760" r:id="rId103"/>
    <p:sldId id="761" r:id="rId104"/>
    <p:sldId id="762" r:id="rId105"/>
    <p:sldId id="763" r:id="rId106"/>
    <p:sldId id="764" r:id="rId107"/>
    <p:sldId id="765" r:id="rId108"/>
    <p:sldId id="766" r:id="rId109"/>
    <p:sldId id="767" r:id="rId110"/>
    <p:sldId id="768" r:id="rId111"/>
    <p:sldId id="530" r:id="rId112"/>
    <p:sldId id="529" r:id="rId113"/>
    <p:sldId id="620" r:id="rId114"/>
    <p:sldId id="609" r:id="rId115"/>
    <p:sldId id="610" r:id="rId116"/>
    <p:sldId id="611" r:id="rId117"/>
    <p:sldId id="600" r:id="rId118"/>
    <p:sldId id="605" r:id="rId119"/>
    <p:sldId id="606" r:id="rId120"/>
    <p:sldId id="607" r:id="rId121"/>
    <p:sldId id="608" r:id="rId122"/>
    <p:sldId id="554" r:id="rId123"/>
    <p:sldId id="547" r:id="rId124"/>
    <p:sldId id="570" r:id="rId125"/>
    <p:sldId id="561" r:id="rId126"/>
    <p:sldId id="562" r:id="rId127"/>
    <p:sldId id="573" r:id="rId128"/>
    <p:sldId id="569" r:id="rId129"/>
    <p:sldId id="574" r:id="rId130"/>
    <p:sldId id="575" r:id="rId131"/>
    <p:sldId id="576" r:id="rId132"/>
    <p:sldId id="566" r:id="rId133"/>
    <p:sldId id="567" r:id="rId134"/>
    <p:sldId id="568" r:id="rId135"/>
    <p:sldId id="564" r:id="rId136"/>
    <p:sldId id="565" r:id="rId137"/>
    <p:sldId id="560" r:id="rId138"/>
    <p:sldId id="549" r:id="rId139"/>
    <p:sldId id="550" r:id="rId140"/>
    <p:sldId id="551" r:id="rId141"/>
    <p:sldId id="552" r:id="rId142"/>
    <p:sldId id="495" r:id="rId143"/>
    <p:sldId id="538" r:id="rId144"/>
    <p:sldId id="539" r:id="rId145"/>
    <p:sldId id="533" r:id="rId146"/>
    <p:sldId id="534" r:id="rId147"/>
    <p:sldId id="502" r:id="rId148"/>
    <p:sldId id="504" r:id="rId149"/>
    <p:sldId id="543" r:id="rId150"/>
    <p:sldId id="505" r:id="rId151"/>
    <p:sldId id="506" r:id="rId152"/>
    <p:sldId id="507" r:id="rId153"/>
    <p:sldId id="508" r:id="rId154"/>
    <p:sldId id="509" r:id="rId155"/>
    <p:sldId id="510" r:id="rId156"/>
    <p:sldId id="481" r:id="rId157"/>
    <p:sldId id="526" r:id="rId158"/>
    <p:sldId id="450" r:id="rId159"/>
    <p:sldId id="555" r:id="rId160"/>
    <p:sldId id="489" r:id="rId161"/>
    <p:sldId id="454" r:id="rId162"/>
    <p:sldId id="452" r:id="rId163"/>
    <p:sldId id="466" r:id="rId164"/>
    <p:sldId id="467" r:id="rId165"/>
    <p:sldId id="496" r:id="rId166"/>
    <p:sldId id="453" r:id="rId167"/>
    <p:sldId id="464" r:id="rId168"/>
    <p:sldId id="463" r:id="rId169"/>
    <p:sldId id="490" r:id="rId170"/>
    <p:sldId id="425" r:id="rId171"/>
    <p:sldId id="479" r:id="rId172"/>
    <p:sldId id="480" r:id="rId173"/>
    <p:sldId id="491" r:id="rId174"/>
    <p:sldId id="485" r:id="rId175"/>
    <p:sldId id="423" r:id="rId176"/>
    <p:sldId id="434" r:id="rId177"/>
    <p:sldId id="493" r:id="rId178"/>
    <p:sldId id="484" r:id="rId179"/>
    <p:sldId id="451" r:id="rId180"/>
    <p:sldId id="571" r:id="rId181"/>
    <p:sldId id="572" r:id="rId182"/>
  </p:sldIdLst>
  <p:sldSz cx="9144000" cy="6858000" type="screen4x3"/>
  <p:notesSz cx="7315200" cy="9601200"/>
  <p:custDataLst>
    <p:tags r:id="rId185"/>
  </p:custDataLst>
  <p:defaultTextStyle>
    <a:defPPr>
      <a:defRPr lang="en-US"/>
    </a:defPPr>
    <a:lvl1pPr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4FF"/>
    <a:srgbClr val="DDF2FF"/>
    <a:srgbClr val="EA8B00"/>
    <a:srgbClr val="FCECD0"/>
    <a:srgbClr val="EEDCF4"/>
    <a:srgbClr val="DDBAE8"/>
    <a:srgbClr val="067B0E"/>
    <a:srgbClr val="ECECEC"/>
    <a:srgbClr val="E0E0E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6" autoAdjust="0"/>
    <p:restoredTop sz="90929"/>
  </p:normalViewPr>
  <p:slideViewPr>
    <p:cSldViewPr>
      <p:cViewPr varScale="1">
        <p:scale>
          <a:sx n="78" d="100"/>
          <a:sy n="78" d="100"/>
        </p:scale>
        <p:origin x="107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3" d="100"/>
        <a:sy n="7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handoutMaster" Target="handoutMasters/handout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s>
</file>

<file path=ppt/_rels/viewProps.xml.rels><?xml version="1.0" encoding="UTF-8" standalone="yes"?>
<Relationships xmlns="http://schemas.openxmlformats.org/package/2006/relationships"><Relationship Id="rId1" Type="http://schemas.openxmlformats.org/officeDocument/2006/relationships/slide" Target="slides/slide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eaLnBrk="0" hangingPunct="0">
              <a:defRPr sz="1300">
                <a:latin typeface="Times" pitchFamily="1" charset="0"/>
                <a:ea typeface="ＭＳ Ｐゴシック" pitchFamily="1" charset="-128"/>
              </a:defRPr>
            </a:lvl1pPr>
          </a:lstStyle>
          <a:p>
            <a:pPr>
              <a:defRPr/>
            </a:pPr>
            <a:fld id="{F6510723-6871-46D4-841B-6EF63CA6B4EC}" type="slidenum">
              <a:rPr lang="en-US"/>
              <a:pPr>
                <a:defRPr/>
              </a:pPr>
              <a:t>‹#›</a:t>
            </a:fld>
            <a:endParaRPr lang="en-US"/>
          </a:p>
        </p:txBody>
      </p:sp>
    </p:spTree>
    <p:extLst>
      <p:ext uri="{BB962C8B-B14F-4D97-AF65-F5344CB8AC3E}">
        <p14:creationId xmlns:p14="http://schemas.microsoft.com/office/powerpoint/2010/main" val="34497911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67.28186"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1T17:41:25.526"/>
    </inkml:context>
    <inkml:brush xml:id="br0">
      <inkml:brushProperty name="width" value="0.05292" units="cm"/>
      <inkml:brushProperty name="height" value="0.05292" units="cm"/>
      <inkml:brushProperty name="color" value="#FF0000"/>
    </inkml:brush>
  </inkml:definitions>
  <inkml:trace contextRef="#ctx0" brushRef="#br0">6633 2576 46 0,'0'0'31'0,"19"3"-16"16,-19-3-4-16,0 0-4 0,11-1-1 15,-6 13-2-15,-6-1-1 16,2 7-1 0,-4 2 0-16,2 7-1 15,-1 2-1-15,-2 0-2 0,2 6-4 16,-7-12-21-16,8 6-5 15,-4-15-1-15,5-3 6 16,0-11 27-16</inkml:trace>
  <inkml:trace contextRef="#ctx0" brushRef="#br0" timeOffset="625.0305">6856 2235 44 0,'23'-16'34'16,"-3"-13"-3"-16,9 12-20 15,-7-5-5-15,8 7-2 16,-8 1-1-16,3 8-1 16,-7 9 0-16,-2 10-1 15,-4 6 0-15,-3 8 0 0,-5 8-1 16,0 4-2-16,-4 2 2 15,-3 0-2-15,1-6 2 16,1-3-2-16,-1-9 2 16,2-6-3-16,0-17 3 15,0 0 1-15,18-4-1 16,-3-17 0-16,2-10 1 16,6-11 2-16,3-9-3 15,6-4 3-15,1-7-2 16,2 8 0-16,-3-1 0 15,-1 12 1-15,-4 11-1 16,0 21-1-16,-4 18 1 16,-3 12 0-16,-3 15-1 0,-3 8 2 15,-3 12-2-15,-1 2-1 16,-3-1 0-16,-2-4-1 16,-2-9 1-16,-2-4-2 15,4-7 0-15,-5-15-11 16,9 2-20-16,-9-18-1 15,21 5 0-15,-6-11 16 16,4-7 19-16</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23T02:13:03.437"/>
    </inkml:context>
    <inkml:brush xml:id="br0">
      <inkml:brushProperty name="width" value="0.05292" units="cm"/>
      <inkml:brushProperty name="height" value="0.05292" units="cm"/>
      <inkml:brushProperty name="color" value="#FF0000"/>
    </inkml:brush>
  </inkml:definitions>
  <inkml:trace contextRef="#ctx0" brushRef="#br0">8285 8483,'0'0,"-25"25,25-25,0 0,0 0,0 0,0 0,0 0,0 0,-25-25,25 25,0-25,0 25,0-24,0-1,0 0,25 0,-25 0,0 25,0-24,25-1,-25 0,0 0,25 0,-25-24,24 49,-24-25,25-25,0 26,-25-1,25-25,0 25,-1 0,1-24,0 24,0 0,0 0,-1 1,1-26,25 25,-25 0,-1 25,1-24,25 24,-25 0,-1 0,1 0,-25 0,50 0,-25 0,-1 24,1-24,0 25,25-25,-25 25,-1 0,1 0,25-1,-25-24,-1 25,26-25,-25 25,24-25,-24 25,0 0,25-25,-26 24,1 1,0-25,25 25,-26-25,1 0,0 25,0-25,0 0,24 0,-24 0,0 25,0-25,24-25,1 25,-25 0,24 0,1 0,0 0,-1-25,1 25,-1 0,1 0,24-25,-24 25,24-25,-49 25,50-24,-26 24,-24-25,25 25,-1-25,-24 25,25-25,-26 0,26 1,-25-1,0 0,-1 0,1-24,-25 24,25 0,-25 0,0 0,25 1,-25-1,0 25,0 0,0 0,0-25,0 25,0 0,0 0,0 0,0 0,0 0,0 25,0-25,0 25,0-1,0 1,0 0,0 25,0-26,0 1,0 0,0 25,0-26,0 1,0 0,0 0,0 0,0-1,25-24,-25 25,0-25,0 0,24 25,-24-25,25 0,-25 0,25-25,0 25,0 0,0 0,-1-25,1 25,0 0,0-24,0 24,-1-25,26 25,-25 0,0-25,24 25,-24 0,25 0,-26-25,26 25,0 0,-1 0,1 0,-1 0,1 0,24-25,-24 25,24 0,1-24,-1 24,26-25,-26 25,25-25,0 0,1 25,24-25,-25 1,0 24,25 0,-25-25,1 0,24 25,-25 0,0-25,0 25,0 0,1 0,-26 0,25 0,-24 25,-1-25,1 25,-1 0,-24-25,24 24,0 26,1-25,-26 0,26 24,-26-24,1 0,24 24,-49-24,25 0,-1 25,-24-25,0 24,0-24,-25 0,25 0,-25 24,0-24,0 0,0 0,0-1,24-24,-24 25,0 0,0-25,0 0,0 0,0 0,0 0,0 0,0 0,0 0,0 0,0 0,0 0,0 0,0 25,0-25,0 25,-24-25,24 0,0 24,-25-24,25 0</inkml:trace>
  <inkml:trace contextRef="#ctx0" brushRef="#br0" timeOffset="6972.3988">7565 10616,'0'0,"0"0,-24 0,24 0,0 0,0 0,24 25,-24-25,0 0,0 25,0-25,0 25,0 24,0-24,25 0,-25 0,25 0,-25-1,25 1,-25 0,25 0,-1-25,26 0,-50 25,50-25,-26 0,1 0,0 0,0-25,0 25,24-25,-24 25,25-25,-1 0,1 1,0-1,-1 0,26 0,-26 0,1 25,-1-24,1 24,0 0,-26 0,1 24,-25 1,0 0,0 0,0-25,0 25,0-1,0 1,0-25,0 0,25 0,0 0,0 0,-1 0,26 0,-25 0,0 0,-1 25,1 0,25 0,-25-25,-1 24,26-24,0 25,-1-25,26 25,-26-25,26-25,-26 25,26-25,-1 25,1-24,-26 24,26-25,-26 0,26 0,-26 0,-24 1,25-1,-26 0,1 0,0 0,-25 1,25 24,-25-25,0 25,0 0,0 0,0 0,0 0,0 0,0 25,0-25,-25 24,25-24,0 25,-25-25,25 0,0 25,0-25,0 25,0-25,0 0,0 0,-25-25,25 25,0 0,0-25,0 0</inkml:trace>
  <inkml:trace contextRef="#ctx0" brushRef="#br0" timeOffset="7983.4566">10840 10790,'0'0,"0"25,-25-25,25 0,0 0,-25 0,25 25,0-25,0 0,-25 24,0-24,25 25,0 0,0 0,0 0,0-1,0 1,0 0,0 0,25 0,0-1,25-24,-26 0,26-24,0 24,-1-25,1-25,24 25,-49 1,25-1,-1 0,-24 25,0-25,25 25,-50 0,24 25,-24-25,25 25,0-25,0 0,0 0,-1 0,26-25,-25 25,24-25,1 25,0 0,-1 0,1 25,-25 0,24 0,1-25,-1 24,1-24,24 25,-24-50,25 25,-26-24,1 24,24 0,-24-25,-25 25,24-25,-24 25,0 0,0 0,-25 0,0 0,24 25,-24-25,0 0,0 0,0 0,25 0,-25-25,0 25,0 0,0-25,25 0</inkml:trace>
  <inkml:trace contextRef="#ctx0" brushRef="#br0" timeOffset="9036.5168">13444 10641,'-25'0,"25"0,0 0,0 25,0-25,0 25,0-25,0 25,0-1,0 1,0 0,0 0,0 0,0-1,25 1,-25 0,0-25,25 25,0-25,0 0,24-25,-24 25,25-25,-1 0,-24 1,25 24,-26-25,26 25,-25 0,0-25,-1 25,1 0,0 0,0 25,0-25,-1-25,1 25,0 0,25-25,-26 25,1-25,25 25,-25 0,-1 25,1-25,0 25,0 0,0 0,0-1,-1-24,26 25,0-25,-26 0,26 0,0-25,-1 25,1-24,-1-1,1 25,0 0,-26-25,26 25,24 0,-24 0,0-25,24 25,-24 0,24-25,1 25,-26 0,1-24,-1 24,1 0,-25 0,0 0,-25 0,0 0,0 0,0 24,0-24,0 0,0-24,24 24</inkml:trace>
  <inkml:trace contextRef="#ctx0" brushRef="#br0" timeOffset="10184.5825">16421 10740,'0'0,"-25"25,0-25,25 25,-25-25,25 25,0-25,0 0,0 0,0 0,0 0,0 0,0 0,0 0,0 0,0 0,0 25,25-1,-25-24,25 25,-25 0,25 0,0 0,24-25,1 0,-25-25,24 25,26-25,-26 0,1 0,-1 1,1-1,-25 25,0 0,-1 0,1 0,0 25,25-1,-26 1,1-25,25 25,-1-50,1 25,0 0,-1-25,1 1,-1-1,1 25,-25-25,0 25,0 0,-1 0,1 0,0 25,0-25,24 0,1 0,24 0,1 0,-1 0,1 0,-1 0,0 0,1 0,-1 0,-24 25,-1-25,-24 0,0 24,0-24,0 25,-25-25,25 0,-25 0,24 0,-24 0,0 0,25 0,-25 0,0 0,0 0,0 0,0 0,0 0,0 0,0 0,0 0,0 0,0-25,0 25,0 0,0 0,0 0,0 0,25 0,-25 0,0 0,0-24,0 24</inkml:trace>
  <inkml:trace contextRef="#ctx0" brushRef="#br0" timeOffset="11324.6477">18207 8384,'0'0,"-25"0,25 0,-25-25,25 25,0 0,0 0,-25 0,25 0,0-25,0 1,0-1,0 0,25-25,-25 1,25-26,0 1,-1-1,1-24,0 0,-25-25,25 25,-25-25,-25 0,25 25,-50-25,1 24,-26 1,1 0,-25 0,-25-1,25 1,-50 25,0-1,-25 1,1 24,-1-24,-24 49,-1-24,-24 49,0-25,-1 25,-24 0,-25 25,25-25,0 24,-24 1,-1 0,25-25,-25 25,0 0,0-25,0 0,25 0,25 0,-25-25,25 0,24-25,26 26,-1-26,25-24,0-1,50 1,0-26,24 1,1-25,24 25,26-25,-1-25,25 25,-25 0,25 25,25-25,-25 25,0-1,0 26,0 0,0 24,25-24,-25 49,0-25,0 25,0 1,-25 24,25 0,0 0,0 0,0 0,0 0,0 0,0 0,0 0,0 0,0 0,0-25,25 0,-1 0</inkml:trace>
  <inkml:trace contextRef="#ctx0" brushRef="#br0" timeOffset="12347.7062">18182 7913,'0'0,"0"0,0 0,0 0,0-25,0 0,0 0,0-24,0-26,0 1,25-25,-25-1,0 1,0-50,0 25,-25-24,0-1,0 0,0 0,-24 0,-26 0,1 1,-25 24,-25-1,-25 26,0 25,-25-1,-24 26,0-1,-1 50,-24-25,-25 50,25-25,-25 25,0 0,-1 0,26-1,-25-24,25 25,24-25,1-25,24 1,1-26,-1 0,50 1,-25-1,50-24,0-25,24 24,1-24,24 25,26-26,-1 26,0-25,25 24,-25 26,50-1,-25 25,0 0,0 1,0 24,0 0,25-25,-25 25,0 0,0 0,0 0,0 0,0-25,25 25,-25-25</inkml:trace>
  <inkml:trace contextRef="#ctx0" brushRef="#br0" timeOffset="13259.7584">18281 7863,'0'0,"0"-25,0 0,0 1,0-26,0 0,0 1,0-26,0 1,25-50,0 25,-25 0,0-25,24-25,-24 0,-24 25,24-25,-25 0,-25 0,1 1,-1 24,-49-1,24 1,-24 25,-25 0,-25 25,25-26,-25 26,1 24,24-24,-25 24,0 1,0-1,0 1,0 24,1-25,-1 25,25 0,-25 1,0-1,25 25,0-25,25 0,0 0,24 1,26-26,24 25,0-49,25 24,0 1,25-1,0 0,-1 1,1 24,0 0,0 0,-25 1,25 24,-25 0,0 0,0 0,24 0</inkml:trace>
  <inkml:trace contextRef="#ctx0" brushRef="#br0" timeOffset="14151.8094">18231 7789,'0'0,"-24"0,24 0,0 0,0 0,24-25,-24 0,0 0,25-24,0 24,0-50,0 26,-25-50,24 24,-24-24,0 0,0 0,0-25,0-1,0 1,0-24,-24 24,24-25,-50 25,25-25,0 25,1-25,-26 0,0 25,1 0,24 0,-25 0,26 0,-26 25,25-25,-24 25,49-1,-25 1,0 25,0-1,25 26,0-1,0 25,0-24,0 49,0-25,0 25,0 0,0 25,0-25,0 25,-25-1,25 1,-24 0,24 0,-25 0</inkml:trace>
  <inkml:trace contextRef="#ctx0" brushRef="#br0" timeOffset="40330.3067">13047 14858,'0'25,"-25"-25,25 0,-24 25,24-25,0 0,-25 0,25 0,0 0,-25-25,0 25,25 0,-25 0,1-25,-1 25,0 0,0-25,-24 25,24 0,-25-25,25 25,1 0,-1 0,0 0,-25 0,26 0,-1 25,0-25,0 25,0 0,-24-25,24 25,0-1,-24 1,24 0,25 0,-50 0,25-1,0 1,1 0,-1 0,0 0,25-1,-25 1,0 0,25 0,0 0,-24-1,-1 1,25 0,0 25,0-50,-25 25,25 24,0-24,0 0,0 24,0-24,0 0,0 25,0-26,25 26,-25-25,0 0,25 24,-25 1,24-25,-24 24,25 1,0-1,0 1,0 0,-1-1,1 1,0-1,0-24,0 0,24 0,-24 0,25 0,-1-25,1 0,-25 0,24 0,1-25,0 0,24 0,-24 25,24-50,-24 1,24 24,-24-25,24 1,-24-1,-1 1,1-1,0 0,-1 1,-24-26,25 1,-26 24,1-24,-25 0,0-26,0 1,-25 0,1 24,-1-24,0 25,-25-1,26 26,-26-1,0 25,1 1,-1 24,25 0,-24 0,24 24,-25 1,25 0,1 0,24-25,0 0,0 0,0 0,0 0,49-25</inkml:trace>
  <inkml:trace contextRef="#ctx0" brushRef="#br0" timeOffset="40688.3272">13519 14759,'24'-25,"1"25,-25-25,50 0,-25-24,24-1,-24 1,49-26,-24 26,24-26,1 1,-1-1,1 26,-26-1,1 0,-1 26,1-1,-25 0,0 25,-25-25,0 25,0 0,0 0,0 0,0 0,-25 0</inkml:trace>
  <inkml:trace contextRef="#ctx0" brushRef="#br0" timeOffset="41063.3487">13395 14387,'0'0,"0"0,0 0,0 25,-25-1,0 1,25 50,-25-26,0 1,25-1,0 1,0-25,25 0,0-1,0 1,24-25,-24 0,25 0,-25 0,-1 0,1 25,0-25,0 0,0 25,-1-25,-24 25,25-1,0 1</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2.7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0 99,'8'25'39,"-1"-4"-2,-7-21-6,0 0-36,-1 10-12,1-10-24,-13-5 1,13 5 1,-16-3 1</inkml:trace>
  <inkml:trace contextRef="#ctx0" brushRef="#br0" timeOffset="136">5 298 71,'0'42'38,"-5"-9"-6,9-2-20,-9-13-39,5-18-7,0 0-4</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4.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0 300 53,'6'30'38,"3"14"-1,1 11 0,0 15-14,-3 2-17,4 5-3,-7-1 0,-2-7-1,-5-14 2,0-13-2,-4-18 1,1-13 0,-1-21 0,1-14 0,0-16-1,5-13 1,2-11-2,5-10 1,5 2-2,4 1 1,3 4-1,5 10-1,3 9-2,-1 10-5,6 18-22,-9 9-11,1 8 1,-4 7-1</inkml:trace>
  <inkml:trace contextRef="#ctx0" brushRef="#br0" timeOffset="287">380 577 77,'32'28'40,"6"-4"0,0-12 1,5-7-27,-7-12-7,-2-7-4,-7-10-1,-6-9 0,-8-5-1,-9 0 0,-9-2 1,-7 8-1,-7 10-1,-5 12 1,-5 18-1,-1 16 1,2 19-1,3 8-1,8 11 1,5 2 0,9-3 0,6-3-1,9-13 0,5-15-3,13-11-4,-1-26-6,16-6-11,-7-25-4,16-3 2,-6-23 7,10-7 8,-8-13 9,-4-12 5,-4 5 9,-18-6 11,3 17 5,-21 2 0,4 22-8,-16 18-7,6 38-5,-13 13-3,4 35-1,3 25-3,0 15 1,1 8-1,0 9-1,1-5 0,3-11-1,1-14 0,-1-19-1,-2-20 1,-5-25-1,-2-16 1,-5-16 2,0-16 1,-2-13 0,1-9 1,1 0 1,6-1-1,9 9 2,7 7-2,6 11 0,5 17 0,4 17-1,0 18-1,1 9 0,-1 13 0,-3 4 0,0 3-1,3 0 0,3-2 2,6-6-1,5-14 1,4-3-1,5-13 1,-1-5 0,0-13 0,-6-10 0,-8-18-2,-10-9 0,-10-5-3,-9-6-1,-2 5-6,-14-4-9,4 13-22,-4 12 2,4 21-1,1 14 2</inkml:trace>
  <inkml:trace contextRef="#ctx0" brushRef="#br0" timeOffset="1007">1403 665 71,'12'26'40,"1"-9"1,-13-17 0,20-4-26,-17-16-8,2-6 0,0-10-4,6-2 0,1-7-1,4 2-2,1 2-1,3 5-1,2 9-2,-3 3-3,9 21-11,-10-2-23,3 12 0,-3-1 0,2 10 0</inkml:trace>
  <inkml:trace contextRef="#ctx0" brushRef="#br0" timeOffset="1277">1738 695 105,'16'-8'41,"5"-9"1,-5-18-11,5 3-24,-2-6-3,-3 1-2,-1 4-1,-3 8-1,4 11-1,2 16 1,7 12 0,5 8-1,6 7 1,9 4 0,5 1 0,1-5 1,1-7 0,-2-13 1,-6-11-1,-9-8 0,-10-16 0,-13-8-1,-9-11-3,-13-11-10,-1 1-28,-3-4-2,5 3 1,6-2-2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3068 583 70,'0'0'39,"-12"12"-1,12-12-8,0 0-19,0 0-3,0 0-1,0 0-3,0 0-1,-11-4-1,-4 8 0,-7 6-2,-8 2 1,-7 6-1,-7 3 0,-3-1 0,-3 5 1,3-4-1,7 0 1,6-4-1,6-2 0,6-2 0,10 0 1,4 7 0,5 7-1,3 14 1,0 17-1,-2 15 1,-4 13-1,-3 15 1,-2 14-1,-5 5 0,1 5 0,-2-5 0,1-6 0,4-8 0,4-9 2,8-11-1,6-12 0,8-15 0,5-8 1,7-14-1,5-8 1,4-10-1,3-8-1,0-5 0,-1-8-1,-3 0-2,-5-9-2,0 5-7,-13-7-26,5-2-4,-6-4 2,0-3-2</inkml:trace>
  <inkml:trace contextRef="#ctx0" brushRef="#br0" timeOffset="511">3030 1727 76,'0'0'39,"13"-4"0,0 5 1,12 1-27,3-8-9,6-3-1,3-7 0,4-4 0,2-9-1,-1-5 0,-9-5-1,-3-5 0,-11 4 0,-10 0-1,-9 7 0,-12 7 0,-12 11 0,-12 16 0,-10 16 0,-7 18 0,-5 16 0,-1 14 0,2 11 0,8 6 1,11 4 0,13-7 0,15-1 1,16-10 0,18-12 0,13-10 0,11-13 0,8-12-1,3-9-1,5-10-1,0-10-4,-7-8-3,1 1-13,-12-12-21,-3-2 0,-8-9-1,-4 0 2</inkml:trace>
  <inkml:trace contextRef="#ctx0" brushRef="#br0" timeOffset="922">3703 1729 96,'30'15'40,"8"3"1,1-8-1,12-3-34,-3-1-4,3-6-3,-5-2-3,-9-8-5,1 9-13,-9-10-18,-3 3 0,-9-4-1,-4 3 2</inkml:trace>
  <inkml:trace contextRef="#ctx0" brushRef="#br0" timeOffset="1131">3830 1953 63,'-2'31'42,"11"-1"-2,8-8 1,14-1-13,5-12-22,6 0-2,3-7-2,-3-3-3,-2-2-2,-7-6-4,1 6-11,-11-8-23,-2 3 1,-5-3-1,2-2 2</inkml:trace>
  <inkml:trace contextRef="#ctx0" brushRef="#br0" timeOffset="1401">4435 1687 68,'17'14'42,"8"0"-2,5-7 0,8-1-12,4-8-24,6-4-2,0-6-2,-2 0-2,-3-3-2,-7-3-4,4 8-19,-12-2-13,-6 6 0,-9 3 0,-13 3 0</inkml:trace>
  <inkml:trace contextRef="#ctx0" brushRef="#br0" timeOffset="1612">4539 1939 86,'4'21'40,"13"-2"-1,6-9 0,15 0-30,0-6-6,1-1-4,3-3-7,-8-5-28,5-4-3,-2-5 0,0-2-1</inkml:trace>
  <inkml:trace contextRef="#ctx0" brushRef="#br0" timeOffset="1838">5217 1628 75,'24'11'41,"7"10"-1,5 3 1,11 14-20,4 1-17,8 4-1,2 5-1,2-2 0,-3-2-1,-1-1-1,-2-6-1,-8-8-2,-7-6-3,-12-11-10,-4-6-24,-9-9-1,-5-7 0,-9-11 0</inkml:trace>
  <inkml:trace contextRef="#ctx0" brushRef="#br0" timeOffset="2073">5848 1538 76,'0'0'40,"0"0"0,0 0 1,-18 16-21,-1 8-15,-7 6-1,-6 10-1,-10 10 0,-1 6-1,-3 2 0,3-1-1,6-1 0,4-5-2,9-8 0,4-10-4,13-7-9,4-14-27,3-12-1,14-13 0,5-12 0</inkml:trace>
  <inkml:trace contextRef="#ctx0" brushRef="#br0" timeOffset="2847">6927 1370 67,'68'-92'40,"0"-11"0,-10-13 0,-1-2-27,-19-7-7,-9 3-1,-19 4-1,-13 17 0,-14 11-1,-7 22-1,-9 13 1,-5 19-2,-6 22 1,-2 26-2,-1 28 0,-1 21 1,2 30-1,1 24 1,3 25-1,-1 24 0,6 12 1,5 17 1,3 4 0,2 10-1,4 1 0,2-5 0,1-5 1,3-12 0,-4-9-1,0-18-1,-1-18 0,-3-25-1,-1-22-3,-4-26-1,2-26-3,-4-28-1,6-24 1,-2-33-2,5-24 2,1-34 1,10-22 4,6-19 3,6-10 1,11 5 4,1 2 0,12 18 1,2 13 0,10 26 0,2 24-2,3 26 0,-1 20-2,-2 15 0,-2 20-1,-3 12-1,-5 13 0,-5 10-1,-2 4 0,0 0 1,2-3 0,1-8-1,1-14 2,0-12-1,2-10 1,-2-19 1,-6-9-2,-6-10 2,-7-14 0,-5-9-1,-5-9 0,-1 0 0,-3 3 0,1 9 0,0 8 0,3 7-1,2 19 0,2 15 0,11 29-1,3 6 2,7 7-2,2 1 1,7-1 0,5 1-1,2-12 2,0-10-1,-4-14 1,-3-12-1,-6-11 0,-5-11 1,-5-10-1,-3-5 1,-1-6 0,1 3-1,0 0 0,3 6-1,5 4 0,3 7-2,5 13-2,-2-4-10,8 10-26,2-4-2,6 6 2,2-7-2</inkml:trace>
  <inkml:trace contextRef="#ctx0" brushRef="#br0" timeOffset="30798">405 1431 62,'-13'19'39,"-3"-17"-1,-3 2 1,-11-12-20,-8 11-14,-5-2-1,-4 3-2,-4 4 0,4 3-1,8 8-1,10 4 1,15 12-1,20 5 0,17 2 0,16 5 0,16 3-1,10 0 2,2-6 0,-3-4 0,-11-5 1,-18-7-1,-21-1 0,-23-7 1,-22-5-1,-20-1-1,-10-5 0,-7-5-2,2-6-1,5-7-1,15-5-3,12-10-5,23 1-10,12-12-10,26 2-3,12-8-3,20 3 2</inkml:trace>
  <inkml:trace contextRef="#ctx0" brushRef="#br0" timeOffset="31118">597 1585 47,'58'-15'36,"-19"6"2,-10 17-4,-20 2-7,-1 17-14,-13 3-6,2 6-3,2 1-1,7 4 0,7-10-1,9-6 1,6-9 0,8-9-1,2-7 0,3-9 0,-4-9 0,-6-11-2,-9-5 0,-8-7-2,-10-5-1,-9 0-2,-1 0-4,-12 2-8,11 15-14,-6 7-8,13 22-2,0 0 3</inkml:trace>
  <inkml:trace contextRef="#ctx0" brushRef="#br0" timeOffset="31392">1154 1862 66,'19'30'39,"-5"-14"0,1-6-1,-15-10-22,18-21-5,-13-2-2,4-5-3,-4-9-1,2 3-1,-2-2-2,0 5-1,0 5 0,-1 10-2,-4 16 1,11-2-1,-2 14-1,3 2 1,3 0 0,5-1 1,6-4-1,1-7 2,3-11-1,1-4 1,-2-8 0,-1 1-1,-3 0 1,-5 1-2,-6 9 1,0 8 0,-4 11 0,-2 10-1,4 8 1,0 7 0,5 2 0,0 3-1,6-3-1,1-6-1,5-5-4,-5-16-12,5-5-22,-1-16 0,3-4 0,-3-16 1</inkml:trace>
  <inkml:trace contextRef="#ctx0" brushRef="#br0" timeOffset="31846">2418 172 67,'26'-64'39,"-7"14"-1,-12 12 0,-5 18-30,-15 23-3,-9 28 1,-12 28-2,-8 35-1,-7 34 0,-2 34 0,-2 25 0,9 20 0,6 13 1,15 5-2,9 0 1,11-11 0,12-15-2,10-18 1,7-18 0,1-14-1,1-27 0,-1-16-1,1-23 0,0-21-1,-3-19 0,-4-17-2,-2-13-1,-6-20-6,7-4-30,-10-19-1,1-5 1,-3-10-2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9.9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37 77,'0'0'39,"7"25"0,11 5 1,20 13-31,4 11-5,9 9-1,7 6 1,6 7-2,-3-5 0,-4-8-3,-3-8-2,-12-16-7,-1-10-25,-15-18-5,-6-16-1,-9-15 1</inkml:trace>
  <inkml:trace contextRef="#ctx0" brushRef="#br0" timeOffset="221">559 0 85,'-20'22'39,"2"9"1,-3 12 1,-8 10-34,-6 9-3,-8 4-1,-5 3-1,-3-4 0,2-2-3,4-6-1,1-14-6,19-6-20,2-22-13,23-15 2,-2-10-3</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0.4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0 412 93,'9'26'39,"3"9"2,-2 1-10,4 14-24,-2 4-3,0 2-3,-2-4-1,-5-8-4,2-3-5,-12-21-24,8-11-8,-3-9 1,5-27 0</inkml:trace>
  <inkml:trace contextRef="#ctx0" brushRef="#br0" timeOffset="172">139 168 69,'-2'-54'39,"-2"9"-1,2 12 0,-2 5-23,1 13-16,3 15-6,0 0-13,0 0-18,-3 13 0,9 11-1,0 5 2</inkml:trace>
  <inkml:trace contextRef="#ctx0" brushRef="#br0" timeOffset="341">381 663 65,'16'26'40,"-4"-13"-1,0-13 1,-10-19-26,8-1-6,-3-9-3,4 3-2,-1-5 0,4 5-2,4 10-1,3 13 0,3 13 0,5 7 0,4 9-1,3-1 1,1 0 0,-1-2 1,-1-10 0,-3-9 0,-4-10 0,-6-4 1,-9-10-1,-4-5 0,-8-8-2,-7-7 0,-4-3-2,-4-4-3,3 6-11,-3-7-25,3-1 2,5 2-1,9 2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222 900 63,'-7'10'39,"1"10"-1,-2 7 2,5 12-32,-7 14-3,-1 18 0,-6 12-2,1 13 0,-7 8-1,-2 7 0,2-5-2,1-1 0,3-9 1,3-10-1,5-12 1,6-14 1,10-10-1,8-13 1,9-10-1,9-7 1,6-9-1,7-4 0,2-4 0,3-2-3,-2 1-1,-5-5-4,1 8-19,-10-9-15,-4-1 1,-8-6-2,2-5 2</inkml:trace>
  <inkml:trace contextRef="#ctx0" brushRef="#br0" timeOffset="965">882 748 46,'0'0'39,"0"0"1,22-14 0,14 10-16,2-9-14,11 3-3,3 1-3,5 6 0,3 7-2,-4 13 0,-8 16-1,-7 16 1,-10 19-1,-5 25-1,-3 16 0,-2 16 0,-3 12 0,1 3-1,1 3 1,2-6 0,2-10-1,0-17 1,-2-19 1,-6-14 1,-7-18 0,-12-16 0,-13-14 1,-13-10-1,-12-8 1,-11-4-1,-6-4 0,-3 3-1,-2-6 0,8 4-2,5-3-1,11-2-4,18 2-29,5-7-7,14-4-1,7-8-1</inkml:trace>
  <inkml:trace contextRef="#ctx0" brushRef="#br0" timeOffset="27431">1643 0 75,'25'24'38,"7"22"0,3 26-8,1 20-23,10 31-2,-1 25-1,4 24-1,-1 20 0,-3 8-1,-7 3 1,-2-4 0,-9-13 1,-5-10-1,-10-23 0,-4-16 1,-9-24-1,-4-14-1,-3-19 1,-2-14-3,-1-12 1,1-13 0,0-8 0,2-10-1,0-6 0,2-6 0,6-11-2,0 0-1,0 0-3,-16 1-21,16-1-16,0 0 1,-19-10-2,4 8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2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403 41 38,'5'-13'33,"-5"13"2,0 0-1,-5-14-10,5 14-12,-13-5-5,3 4 0,-11-2-3,1 2 1,-5 1-2,0 2-1,-2 2 1,1 3-2,4 0 1,3 4-3,4 4 2,4 8-1,2 6 0,3 8 0,-2 12-1,0 8 1,-4 11 0,-3 5-2,-3 3 2,-3-1-1,1-1 1,0-5 0,3-9-1,5-8 1,8-8 1,10-10 0,9-5-1,8-10 1,6-3 0,6-7-1,3-5 1,2-3-1,0-1 1,-6 0-2,-1-1-2,-10-1-5,0 2-23,-8-1-6,-4-3 0,-1-3-1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0 91,'0'0'37,"0"0"0,0 0-8,0 36-20,-9 0-4,0 13-1,-5 4-3,-1 10 0,0 1 0,1-4-2,1-5 0,-1-11-5,11-3-10,-2-16-23,9-7 1,5-15 1,6-5-1</inkml:trace>
  <inkml:trace contextRef="#ctx0" brushRef="#br0" timeOffset="197">249 521 59,'13'24'36,"-8"4"-2,-5 2 0,-3 4-19,-8-2-12,-4-5-20,-1-2-17,3-1 0,1-12-1,12-12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158 57 73,'7'-29'39,"-5"8"0,-6 10 0,-15 8-22,-1 19-11,-7 13-3,-2 10-2,1 10-1,6 5 1,7 1-1,12-2 0,13-7 0,13-9 1,12-15 0,10-11 0,7-10 0,-1-10-1,-3-6 1,-6-8 0,-9-4-1,-11-5 1,-13-4-1,-12 2 0,-12 1-1,-6 3-2,-2 9-2,-5 2-7,11 17-20,1 6-8,9 11 1,9 5-1</inkml:trace>
  <inkml:trace contextRef="#ctx0" brushRef="#br0" timeOffset="312">535 547 69,'4'36'35,"-6"0"-1,-5-4 0,-5-5-27,0-3-11,6-6-26,-1-3-4,7-15-1,0 0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128 49 85,'0'0'36,"-3"17"0,-12 8 1,-12 9-30,5 10-5,-1 3-2,3 1 0,7 1-1,9-4 1,11-7-1,11-10 1,12-10 0,7-13 0,8-11 1,0-8 0,-2-12 1,0-4 0,-10-8 0,-7-5 0,-15-5 0,-7-2-1,-10 1-1,-7 4-2,-1 10-4,-8 0-7,10 13-25,-3 12 1,15 10-2,-2 19 2</inkml:trace>
  <inkml:trace contextRef="#ctx0" brushRef="#br0" timeOffset="300">486 493 67,'-3'42'33,"-2"-2"-5,-8-11-4,0 0-32,0-4-22,0-7-3,5-7 0,8-11 0</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4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55 88,'0'0'37,"0"0"0,-6 25-1,-14-4-30,1 9-3,-4 4-2,0 6 0,4-1 0,5 1-1,8-4 0,9-3 0,10-9 1,7-8-1,7-8 1,5-10 0,1-8 0,0-8 1,-4-7-1,-4-6 1,-9-9-1,-6-3 0,-9-3-1,-8 0-2,-5 6-2,-2-1-6,6 13-15,-3 2-14,8 13 1,3 13-2,14 0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0 71,'9'46'37,"-10"0"-2,-7-4 1,-8-8-19,-2-2-20,2 2-12,-3-9-22,4-6 1,5-11-1,10-8 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0 78,'9'26'40,"-4"10"-1,-6 7 1,1 11-23,-8-3-13,0 6-1,-2-1-3,0-9-2,3 2-7,-5-20-13,6-2-17,5-13 1,1-14-2,20 4 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5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 0 97,'-1'43'38,"-5"2"0,-2-3-10,-3 5-24,-2 1-7,-6-15-11,2-2-24,7-12 2,10-19-2,0 0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82 79,'2'12'39,"-2"-12"-1,19 11 0,-3-15-21,13-3-32,-4-10-23,8-4-1,1-5 0,4-4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0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57,'4'37'20,"2"-2"-16,1-7-4,-3-18-21,7-1-9</inkml:trace>
  <inkml:trace contextRef="#ctx0" brushRef="#br0" timeOffset="114">269 2 54,'23'0'34,"-2"7"-3,-8-6-4,2 3-26,-2-1-26,-1-4-7,5-5-2,0-7-1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3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132 8 69,'22'-4'37,"1"3"-1,4 1 2,-4-4-28,9 6-5,-3-3-1,-1 5-1,-5 3-1,-4 8-1,-6 14-1,-3 9 0,-5 15-1,-1 13 0,1 15-1,2 10 1,0 3 0,3 2 0,4-9 0,-2-6 1,-3-6 0,-5-13 1,-12-12 0,-8-13 1,-10-8-1,-12-9 0,-9-8-1,-6-8-2,1-5-4,-4-13-13,8 1-19,4-6 1,8-9-1,2-3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95,'-9'34'41,"9"-6"-1,11-5-1,9-8-37,8-10-18,15-3-22,9-9-1,10-7 0,4-9-3</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3.0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160 70 69,'3'-31'42,"2"6"-1,-5 5 0,6 8-24,-6 12-8,0 0-3,-4 32-3,2 14-1,-1 13-1,-1 18 0,-3 12-1,-4 14 1,-3 10-1,-5 1 0,1-3 0,-3-6 0,-1-5 0,2-12-1,3-9 1,7-12 0,6-11 0,10-8 0,10-10 1,15-5-1,10-5 1,12-2-1,9-1 0,4-1-1,4 1-2,0-6-5,2 4-20,-13-11-14,-3-4 2,-10-14-2,-7-6 1</inkml:trace>
  <inkml:trace contextRef="#ctx0" brushRef="#br0" timeOffset="358">988 735 101,'-2'-41'42,"-6"17"0,-15 19 0,-1 21-33,-17 20-6,-5 16-3,3 19-1,1 16 0,7 13 0,8 7 0,16-6-1,16-7 2,17-16-1,15-16 1,13-22 0,9-22 1,5-25-1,1-22 0,-1-15 1,-4-17 0,-16-12 0,-11-13 0,-19-6 1,-16-2-1,-17 6 0,-9 8 0,-10 13-1,-7 12-1,3 18-1,-1 15-3,14 22-4,3 0-10,19 14-23,9-1 1,16 0-1,7-8 2</inkml:trace>
  <inkml:trace contextRef="#ctx0" brushRef="#br0" timeOffset="675">1276 643 64,'47'-27'39,"-6"8"0,-11 1 1,0 12-20,-17-3-10,-3 14-3,-10 14-4,-3 15 0,-5 15-1,-4 13-2,-1 14 1,-2 13-1,1 9 1,1 1-1,5-5 0,5-10 1,6-12 0,6-12 0,7-15 0,6-16 0,7-12 0,1-8-1,3-6 1,1-5-2,2 0-2,-2-8-7,9 3-30,-7-3-2,4-3 2,4-3-2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1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93,'-3'17'41,"12"4"1,7-10-1,13 2-34,4-5-4,6 0-1,6-5-3,2-7-4,7 3-7,-9-11-25,6 3-4,-8-4 1,-2 5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26:01.830"/>
    </inkml:context>
    <inkml:brush xml:id="br0">
      <inkml:brushProperty name="width" value="0.05292" units="cm"/>
      <inkml:brushProperty name="height" value="0.05292" units="cm"/>
      <inkml:brushProperty name="color" value="#FF0000"/>
    </inkml:brush>
  </inkml:definitions>
  <inkml:trace contextRef="#ctx0" brushRef="#br0">9684 4657,'0'0,"0"0,27 0,-54-27,27 27,0 0,0 0,0-26,0 26,-26-27,26 27,-27-26,1 26,-1-27,1 1,-27-1,26 27,-25-26,-1 26,0-26,0-1,0 27,0-26,0 26,0-27,0 27,0-26,-26-1,0 27,-1 0,1-26,-1-1,1 27,-27 0,27 0,-1 0,1 0,0 0,-1 0,1 0,26 0,-26 27,26-27,0 26,0 1,-26-1,26 1,-27-1,1 27,-1-27,28 27,-28-26,1 26,-1-27,1 27,26-26,-26-1,26 27,26-27,1 1,-1-1,1 1,0-27,-1 26,27-26,-26 27,26-1,0 1,0-27,-27 26,27 1,0-1,0-26,0 26,27 27,-27-26,26-27,1 26,-1 1,27-1,-27-26,27 27,0-27,0 26,27-26,-1 0,0 0,1 0,-1 0,0 0,1 0,-1 0,1-26,-1 26,-26 0,53 0,-27 0,0 0,27 0,-53 0,53 0,-27 0,1 26,26-26,-27 27,0-27,1 26,26-26,-27 0,0 27,1-27,-1 0,27 0,-27 0,27 0,-27-27,1 27,-1-26,1-1,-1 1,-26-1,0 1,0-1,-27-26,1 0,-1 27,-26-53,0 26,0 0,-26 0,-1 0,1 0,-1 0,1 27,-1-1,27 1,27-1,-27 1</inkml:trace>
  <inkml:trace contextRef="#ctx0" brushRef="#br0" timeOffset="3690.2111">6350 6694,'-26'0,"26"0,0 0,0 0,-27 0,27 0,27 0,-27 0,53 0,-27 0,54 0,-1 0,0 0,27 0,27-26,-28-1,28 27,-28-26,-25-1,26 27,-53-26,-27-1,1 27,-27 0,-27 0,-26 0,-26 0,-1 0,-25 53,-1-26,-27-1,1 27,26-27,0 27,27-26,0-1,26 27,0-53,53 27,26-27,1 0,52-27,27 27,0-26,26-1,-26 1,0 26,0-27,-53 27,-27 0,-26 27,-26-27,26 0,-53 26</inkml:trace>
  <inkml:trace contextRef="#ctx0" brushRef="#br0" timeOffset="5335.3052">21379 4471,'0'0,"-27"-26,27 0,-26-1,-1 1,1 26,-1-27,1-26,-1 27,-25-1,25-26,-26 27,0-27,0 0,-26 27,26-1,-26-26,-27 27,26-1,1 1,0-1,-27 27,0 0,0 0,0-26,1 26,-28 26,27-26,1 0,-28 27,1-27,26 26,0 27,1-53,-1 53,0-26,26-1,1 27,0-26,-1-1,27 27,-26-27,26 27,-26-26,26 26,26-27,-26 27,1-27,25 27,-26 0,53 0,-26 0,26 0,0-26,0 25,0 1,26-26,1 26,-1 0,1-27,25 27,-25-27,26 27,0-26,0-1,26 1,0-1,1 1,26-1,-27-26,53 27,1-27,-28 26,54-26,0 0,26-26,-26 26,26-27,0 27,1-26,25 26,-26-27,27 27,-27-26,0-1,27 1,-53-1,26 1,-53-1,27 1,-27-27,-26 0,-26-26,-27 26,-1-26,-25 26,-27-27,-27 1,-25-1,-1 28,-53-1,-26 26,-1 1,-26-1,1 54,-1-27,27 26,-27 1,53 26,-26-27,79 0,-26 27</inkml:trace>
  <inkml:trace contextRef="#ctx0" brushRef="#br0" timeOffset="7343.42">18098 6588,'0'0,"0"0,0 27,0-27,26 0,1-27,-1 27,27-26,27 26,-1-27,0 27,27-26,0-1,0 1,26 26,0-27,-26 1,26-1,-26 27,-26-26,-27 26,0 0,-27 0,0 0,-26 0,-26 0,-27 0</inkml:trace>
  <inkml:trace contextRef="#ctx0" brushRef="#br0" timeOffset="7711.4411">18071 6800,'27'0,"26"0,0-27,26 27,0-26,27-1,0 27,0-26,26 26,-26 0,0 0,-27-26,1 26,-1 0,-26 0,0-27,-27 27,1 0,-27 0,0 0,0 0,0 27,0-27,0 0,-27 26,27-26</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6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 56 50,'-12'-19'37,"-5"5"1,-5 1-1,-3 11-15,-17-6-9,1 14-4,-12 0-4,-4 7-2,-3 0 0,1 4-1,3 0 0,5 4-1,10 4 0,10 5-1,9 10 1,12 12 0,6 13-1,6 13 0,3 17-1,-3 15 0,-2 11 0,-4 6 0,-4 4 0,-4 0 0,-2-2 1,0-3 0,4-8 2,9-7 0,9-11 0,10-6 0,11-12 0,11-6 1,8-14 0,8-7-1,5-10-1,2-6 1,1-7-3,-3-11 0,-2-1-5,-7-12-32,5-5-4,-2-12 1,7-8-2</inkml:trace>
  <inkml:trace contextRef="#ctx0" brushRef="#br0" timeOffset="1621">1894 651 56,'11'-3'38,"-11"3"-1,4-11 2,-16 11-13,-18-6-17,-5 5-4,-13 2-1,-9 5-2,-9 5-1,-3 6 0,-2 4 1,4 3-1,7 5 0,11 5-1,9 5 1,15 7-1,10 9 1,9 7-1,6 8 0,2 9 0,2 6-1,-1 4 1,-2-2 0,-1-1 0,-1-9 0,3-6 0,4-7 1,8-7 0,8-11 0,11-5 1,8-10 0,8-1-1,5-6 1,5-3-1,0-4-2,0-5 0,0 1-5,-9-13-20,6 3-14,-4-9 0,9-7-1,4-10 1</inkml:trace>
  <inkml:trace contextRef="#ctx0" brushRef="#br0" timeOffset="2292">7833 650 99,'43'-1'40,"5"-9"2,10 6-8,-2-10-25,6 4-3,-5 0-3,-2 6-2,-9 15-1,-6 11-1,-10 20 0,-9 17-1,-8 20 0,-6 14 0,-5 16 0,-6 8 0,-2 5 0,0-3 0,-1-5 2,3-11-1,-1-15 2,1-12 0,-4-15 0,-2-14 2,-9-16-1,-7-13 0,-13-15 0,-6-8 0,-9-9 0,-5-6-2,-1-4-1,2-1-2,10 5-2,6-6-4,25 16-9,5-6-23,24 9 2,10-3-1,19 5 1</inkml:trace>
  <inkml:trace contextRef="#ctx0" brushRef="#br0" timeOffset="4516">9402 703 88,'10'-112'38,"-9"7"1,-7 13 1,-18 9-33,-3 19-3,-11 13 0,-5 21-2,-7 22 0,-1 26 0,-2 25-1,4 23 0,5 29 0,6 27 0,8 27-1,8 22 0,8 17 0,7 9 1,4 6 0,3 6-1,-3-5 1,0-12 0,-3-12-1,-2-16 0,-2-18-1,-4-19-2,1-20-3,-6-32-12,9-20-23,-1-26 0,11-29 0,-5-24 1</inkml:trace>
  <inkml:trace contextRef="#ctx0" brushRef="#br0" timeOffset="4831">8922 1667 91,'13'-56'38,"2"18"1,4 27-5,-3 12-25,4 18-6,-1 11-1,1 6-2,3 9 0,-1-2-1,2-3 0,-1-5 1,-1-11 0,1-11 1,-1-15 1,-1-12-1,-6-10 2,-3-10-1,-8-9 1,-5-5-1,-7-4 0,-2 3-1,-2 6 1,-1 8-2,1 6 0,4 15 0,8 14-1,-5 18-1,13 12 0,1 4 0,4 3-1,1-1 2,2-5 0,-1-8 1,0-14 0,1-13 1,-2-15 0,3-7-1,1-10 2,3-5-2,3 1 0,4-2-2,7 10-3,-2-4-7,12 16-28,-2 4 1,6 9 0,1 3-1</inkml:trace>
  <inkml:trace contextRef="#ctx0" brushRef="#br0" timeOffset="7584">6554 1701 52,'12'-20'31,"-7"8"3,-5 12-11,6-18-9,-6 18-3,2-10-3,-2 10-2,0 0-2,-17 10-1,4 1-1,1 4-1,-2 3 0,3 0-1,4 0 0,4 0 0,6-4 1,6-4 0,5-7 0,6-5 0,1-7 1,0-4 0,-1-5 0,-2-3 0,-8-2 0,-3 0 0,-6-1-1,-4 4 1,-4 1 0,-1 5-1,-3 1 1,11 13-1,-11-11-1,11 11 1,0 0 0,19 21-1,-4-4 1,2 11 0,0 5 0,1 8 1,-5 5-1,-2 8 1,-9 3-1,-3 5 0,-7 1 1,-3 0-1,-3 0-1,-2-4 0,2-5-1,-1-7-1,5-8-1,-1-13-5,12-3-18,-1-23-14,0 0 1,18-21-1,1-9 1</inkml:trace>
  <inkml:trace contextRef="#ctx0" brushRef="#br0" timeOffset="8330">6917 1098 76,'14'1'38,"1"5"-1,-1 3 2,6 9-26,-4 1-6,5 10-3,2 7-1,4 7 0,3 7 0,5 5-1,2 2 1,4 2-1,-2-4 1,1 0-2,-5-9 1,0-3-1,-5-9 0,-7-6-2,-4-6-1,-7-9-1,-1-2-2,-11-11-5,14-3-17,-12-13-15,1-3 2,-1-8 0,3-7 1</inkml:trace>
  <inkml:trace contextRef="#ctx0" brushRef="#br0" timeOffset="8635">7487 1087 71,'-12'-14'37,"-2"5"-1,1 8 2,-7 4-25,5 14-6,-5 5-3,-1 12-1,-4 8-1,0 9 0,-2 6 0,0 4 0,-2 1 0,2-1-1,-1-2 1,3-3 0,4-10-1,3-4-1,3-8 1,3-4-2,3-7-1,0-7-2,8-1-11,1-15-25,0 0 2,0 0-1,4-17-1</inkml:trace>
  <inkml:trace contextRef="#ctx0" brushRef="#br0" timeOffset="17301">2004 1224 60,'11'-6'35,"-11"6"0,11-12-7,-11 12-10,0-10-8,0 10-2,-16-11-2,4 6-2,-7-1-1,-1 3 0,-5 2-2,-2 5 1,-1 7-2,1 6 1,1 8-1,4 6 0,3 8 0,8 3-1,6 5 1,6 0 0,4 1 0,6-2 0,4-7 0,1-4 0,2-4-1,-3-7-2,2-3-3,-5-12-5,8 2-8,-7-15-14,7-3-3,1-7-1,5-4 1</inkml:trace>
  <inkml:trace contextRef="#ctx0" brushRef="#br0" timeOffset="17646">2279 1366 77,'0'0'38,"-15"-11"-2,0 7-6,6 12-15,-12-1-9,4 9-3,-4 5-2,1 4-2,3 6 1,2-2 0,7 1-1,6 0 2,7-6-1,9-4 0,6-10 1,6-3 0,3-9 0,2-6 0,0-3 0,-4-6 0,-4-2 0,-5-3 0,-7 0-1,-9-1 1,-6 0 0,-6 0-1,-4 1 1,-1 3 0,1 3-2,0 4 1,5 6-1,9 6 0,0 0 0,1 12-1,10 3 1,3 3 0,5 2 0,3 1 0,3 0 1,3 0-1,2-2 1,2-3 0,0-5 0,-1-1 1,-1-5 0,-2-2 0,-3-5 0,-2-2 1,-6-5 0,-1-1-1,-6-5 1,-3-3-1,-3-5 0,-1-4-2,-2 1 0,-2 0 0,1 6-5,-5-3-2,11 13-14,-6 10-16,0 0 0,11 0 1,-2 13-1</inkml:trace>
  <inkml:trace contextRef="#ctx0" brushRef="#br0" timeOffset="18198">2880 1515 58,'16'-1'36,"-1"-7"1,-1-6-1,-7-10-14,7 7-11,-8-6-4,3 7-1,-6 2-2,-3 14-2,5-10 0,-5 10-1,8 19-1,-1-1 0,4 2 0,1-1-1,3 0 1,2-4 1,1-3-1,-2-9 0,0-4 0,-3-8 0,-1-6 0,-5-6-1,-1-6 0,-5-8-2,-1-4-2,-5-6-3,5 4-14,-4-7-17,2-1 2,-1-2-1,3 3 1</inkml:trace>
  <inkml:trace contextRef="#ctx0" brushRef="#br0" timeOffset="18526">3221 682 68,'0'0'36,"0"0"-1,0 0 1,3 23-21,0 7-10,-4 10-3,2 11 0,0 11-2,1 7 2,2 6-2,0 3 0,2 2 0,1-4-2,3-7 0,0-11-5,4-4-7,-7-12-22,5-16 1,-3-11-2,-9-15 2</inkml:trace>
  <inkml:trace contextRef="#ctx0" brushRef="#br0" timeOffset="18771">3070 1083 76,'-15'-9'38,"15"9"-1,10 8 2,8 0-26,16 7-7,5-1-3,6-1-1,3-1-2,-4-6-4,3 2-7,-14-11-20,2-1-6,-5-5-1,-4-3 0</inkml:trace>
  <inkml:trace contextRef="#ctx0" brushRef="#br0" timeOffset="19281">3665 557 26,'0'0'30,"12"-6"2,-10 16-4,-4 9-8,1 15-6,-10 7-3,2 19-1,-6 9-4,1 16-1,-2 5-1,2 9 0,1-6 0,8 1-1,2-8 0,6-7 0,2-12-1,5-9-1,2-11 1,2-10-2,1-6 0,-3-11-2,4-3-3,-7-15-14,3-3-18,3-6 0,1-7-1,3-6 1</inkml:trace>
  <inkml:trace contextRef="#ctx0" brushRef="#br0" timeOffset="19956">5745 542 76,'-3'-12'38,"3"12"-2,0 0 1,0 0-27,18 31-5,-3 4-2,4 17-2,3 9 0,4 15 1,0 9-1,0 6 1,-3 3 1,-1-3-1,-5-5 0,-6-5 1,-5-9-1,-4-7 0,-4-10 0,-4-8-2,-2-10 1,-2-6-1,2-8 0,0-5-1,3-4-1,5-14-2,-5 15-6,5-15-29,0 0-1,-4 10 1,4-10-1</inkml:trace>
  <inkml:trace contextRef="#ctx0" brushRef="#br0" timeOffset="27003">3917 1079 75,'0'0'38,"-10"8"0,10-8 1,10 11-23,7 2-8,3 1-4,5 6-1,2 2 0,6 5-2,0 2 0,0 2 0,-1 1 0,-3-2-1,-3-2 0,-2-2 0,-4-2-1,-5-7-1,-2 0-1,-13-17-3,17 16-6,-17-16-22,0 0-6,-1-19 2,0 2-1</inkml:trace>
  <inkml:trace contextRef="#ctx0" brushRef="#br0" timeOffset="27283">4343 984 94,'-4'-10'38,"4"10"0,-23 1-7,11 14-21,-8 4-6,0 9-1,-1 8-1,0 7-1,-3 8 1,3 4-1,1 3 0,0 1 1,0-4-1,3-2 0,-1-7 0,3-4-1,2-9 0,4-8-1,2-4-2,1-11-2,5 2-5,1-12-21,0 0-9,6-19 1,6 6 0</inkml:trace>
  <inkml:trace contextRef="#ctx0" brushRef="#br0" timeOffset="27662">4539 1556 47,'12'9'36,"-1"1"2,-4 3-1,5 6-11,-11-6-11,5 10-6,-5 1-4,0 6-1,-4 0-2,-2 4 0,-6-1-1,-2 1-1,-3 0-2,-1-4-2,2 2-5,-5-14-17,6 0-12,2-8 0,12-10-1,0 0 1</inkml:trace>
  <inkml:trace contextRef="#ctx0" brushRef="#br0" timeOffset="28068">4957 790 64,'0'0'37,"12"6"-2,-12-6-4,15 5-13,-15-5-7,0 0-4,0 0-1,10 10-2,-10-10 0,0 17-1,-3-2-1,0 8-1,-2 8 0,-1 9 0,-3 6 0,0 8-1,0 3 0,0 2 0,1-1 0,1-3-1,2-6 1,2-7-1,2-8 0,1-6 1,2-8 0,1-8 0,-3-12 0,9 11 1,-9-11-1,16-7 1,-6 2 0,3-1-1,6 2 1,3 1-1,6 3 0,4 1 0,5 2 1,3 1-1,4 1 1,-1-1-1,-2-1 1,1-2-1,-5-4 1,-3-3-3,-4 3-3,-12-4-34,1-4-1,-4-9 0,-6-6-2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0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0 144 94,'31'22'38,"5"7"1,9 8-7,0 3-26,6 3-4,2 2 0,-1 0-1,-2-1-1,-5-7 0,-4-5-4,-11-14-6,3-7-28,-13-9 0,-5-8-1,-7-10 0</inkml:trace>
  <inkml:trace contextRef="#ctx0" brushRef="#br0" timeOffset="209">495 0 80,'0'0'40,"-17"14"-2,5 14 2,-9 4-26,1 12-10,-7 7-2,-2 9-2,-4 1 1,-1 1-2,3 0 0,2-9-2,7-3-5,-2-14-20,15-7-11,7-17 0,11-9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5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41 428 85,'18'33'39,"-5"3"-1,-12 4 1,2 5-30,-13 1-5,0 1-2,-1-7-1,-1-4-2,4-6-2,-4-15-9,12-15-28,-12 0 2,10-20-2,1-13 1</inkml:trace>
  <inkml:trace contextRef="#ctx0" brushRef="#br0" timeOffset="180">87 40 92,'4'-28'37,"-1"12"-2,-3 16-4,0 0-36,6 18-21,3 1-10,1 6-1,6 5-2</inkml:trace>
  <inkml:trace contextRef="#ctx0" brushRef="#br0" timeOffset="340">450 692 77,'3'12'40,"-3"-12"-1,1-9 2,-8-15-27,10-1-8,0-5-3,2 1-2,0 2-1,2 5 0,4 12 0,1 11-1,6 14-1,2 7 1,5 7-1,4 2 1,5 1 1,4-1 0,-2-11 1,1-4-1,-6-12 1,-3-10 0,-6-9-2,-9-9-2,-1-4-5,-16-17-14,2 0-17,-3-8 0,4 0-1,-2-5 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1.2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131 17 79,'52'-13'39,"-9"9"-1,-10 13 0,-13 17-31,-5 18-4,-13 20-1,-7 17-1,-11 14 0,-8 16-1,-9 8 0,-5 7-1,-3-2 1,-2-3 0,7-9 0,4-16 0,12-14 0,12-16 1,19-19 0,14-15 0,14-17 0,12-10 1,8-9-1,7-4 1,1-3 0,0-3-2,-4 3 0,-8-3-2,-2 6-4,-15-13-16,0 6-18,-5-7 0,-5-2-1,-8-3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5.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 22 91,'3'-9'40,"-3"9"1,18-3-10,8 4-20,5-4-5,14-1-2,6 2-1,9-2-1,2 10-1,3 5 0,-8 14 0,-9 14-1,-12 16 0,-16 19-1,-7 16 0,-13 18 0,-4 17 0,-6 9-1,-1 9 1,2 4 0,2 1 1,6 0 0,3-9-1,4-7 1,2-13 0,-1-14 0,1-13 0,-4-19 0,-1-14 0,-5-15 0,-9-12 1,-3-14 0,-11-10 1,-5-9 0,-10-7 0,-6 0 1,-7-4-1,-5 2-1,-2 3 0,-2 2-2,3 4-2,-5-5-7,11 4-32,-7-6-2,-4-2 2,-10-10-2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79,'18'35'39,"3"-4"-6,0-15-31,5-13-34,9-9-3,2-13-4</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5.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 72,'-10'-11'39,"10"11"-2,-6 12-4,6-12-25,-8 12-4,3-2-2,2 3 0,-1 6-1,1 5 0,1 8 0,5 12 0,0 13 0,5 14-1,3 11 1,2 12 0,3 5 0,2 4 0,-2-1 2,-1-6-2,-2-10 2,-1-14 0,-5-13-1,-1-12 1,-4-15-1,1-9 1,-3-23-2,0 0 1,9-16-1,0-11 0,2-10-1,5-7 1,4-3-2,3-2 1,4 4-1,0 9 0,4 8 0,3 11 0,3 16 0,0 12 0,0 9 0,-2 6 1,-2 7-1,-6-1 1,-5 1-1,-10 0 2,-9-5-1,-10-5 1,-10-6 0,-7-4-1,-8-7 0,-5-5-1,-3-2-2,-3-9-4,11 6-7,-6-9-27,19-1 1,7-2-1,14 1 2</inkml:trace>
  <inkml:trace contextRef="#ctx0" brushRef="#br0" timeOffset="529">813 1154 46,'32'68'35,"-10"2"1,-6 0-1,-15-7-17,0 2-10,-13-16-1,-1-7-2,-7-19 1,2-10 0,-7-19 0,4-13-2,-5-20 1,5-16-1,0-17 0,2-13-1,2-9 0,5 0-2,8 0 1,8 8-1,10 11 0,5 14-2,12 22 0,6 17-1,8 19 1,-1 12-1,0 9 0,-5 5 0,-4 3 0,-6 3 1,-13-1 0,-10-4 1,-12-3-1,-9-7-1,-7-1-1,-8-7-2,2 2-9,-9-11-27,10-5 1,4-9-1,12-4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6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 79,'53'9'38,"-5"1"-7,-11-11-20,-11-5-43,-1-3-4,-8-2-3</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7.0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-7 694 66,'0'0'41,"-2"13"1,2-13-1,11-12-22,-7-7-11,4-2-3,1-10-1,1-2-1,0 0-1,1 2-1,-3 3-1,-2 7 0,3 10-1,-9 11 0,17 16-1,-6 8 1,0 3-1,1 3 1,2-1-1,4-1 1,3-10 1,2-10-1,4-12 1,2-13 0,2-12 0,3-7 0,1-8 1,-2-5 0,-3 1-1,-2 6 1,-7 5-1,1 13 0,-1 14 0,-2 15-1,0 12 1,-1 14-1,2 10 0,2 5 0,1 2 1,-1 0 0,-1-6 0,-1-6 0,-1-8 0,-1-8 1,-2-8-1,0-10 0,2-8 1,0-11-1,1-10 0,4-10 1,4-11 0,5-5-1,0-5 1,2 0 0,1 4 0,2 7-1,2 12 0,-1 13 0,2 17-1,-1 15 1,4 11-1,1 10 0,-1 6 0,-2 4 0,-3-2 1,-7-2 0,-7-4 0,-11-7 0,-16-3 0,-14-6 0,-14-4 1,-12-4-1,-14-3 0,-5-1 0,-6-4-1,1-2-1,8 0-2,8-6-2,16 4-9,10-12-27,22-4 2,12-11-1,17-3 2</inkml:trace>
  <inkml:trace contextRef="#ctx0" brushRef="#br0" timeOffset="704">1498 49 63,'41'9'41,"-5"13"0,3 19 0,-3 3-18,9 21-15,0 3-4,1 2-2,-3-6 0,-1-2-2,-5-10-1,-5-13-3,-4-9-5,-15-22-19,2-7-14,-7-14 1,-2-8 0,-6-12 1</inkml:trace>
  <inkml:trace contextRef="#ctx0" brushRef="#br0" timeOffset="924">1996-9 97,'-1'-12'41,"1"12"1,-14 19-12,2 14-21,-14 9-5,-4 11-2,-9 10-1,-5 9-1,-3 3-1,0-3-1,2-4-2,2-11-2,16-3-20,3-20-15,11-16 0,13-18 0,1-15 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8.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84 118 51,'4'-43'37,"1"10"1,-5 2-7,7 19-10,-7 12-8,-6 13-4,-3 20-2,-1 25-2,-4 17-1,1 22-1,-2 17-1,3 15 1,1 7-1,4-1 0,5-5-1,7-9 0,4-17-1,3-16-2,3-19-1,-1-22-6,9-14-32,-10-19-1,4-18 1,-6-20-1</inkml:trace>
  <inkml:trace contextRef="#ctx0" brushRef="#br0" timeOffset="307">299 333 61,'16'-1'39,"2"9"0,-8 7 0,-1 16-17,-9 4-16,-2 10-4,-6 10 0,-4 9-1,-5 4 0,2 2 0,-1-2 1,5-3 0,3-9 1,9-6-1,8-13 0,6-8 1,7-9-2,2-9-1,4-8-3,-2-11-2,5-3-6,-10-14-21,10-3-9,-3-9 0,3-5 0</inkml:trace>
  <inkml:trace contextRef="#ctx0" brushRef="#br0" timeOffset="587">827 434 81,'-21'-4'40,"-6"20"-2,-4 18 1,-7 9-32,2 12-5,4 8-1,6 5-1,13 0 0,14-1 0,15-9 0,15-13 0,11-11 1,11-15-1,6-15 1,1-11 0,-1-15-1,-7-11 1,-9-11 0,-11-8-1,-15-11 1,-11-4 0,-14-3-1,-9 3 1,-10 7-2,-8 5 0,0 12-3,-3 6-5,12 21-18,-3 5-13,13 10 1,6 2 0</inkml:trace>
  <inkml:trace contextRef="#ctx0" brushRef="#br0" timeOffset="907">1169 458 81,'14'26'39,"-15"3"-2,-10 11-5,-14 1-24,-2 11-5,-6 4 0,3 5-2,5 0 1,7-2-1,11-6 1,10-6 1,12-9-1,8-10 0,9-9-1,3-9-1,3-7-2,-2-9-3,4 2-5,-11-13-22,6 3-7,-3-8-1,0 2 0</inkml:trace>
  <inkml:trace contextRef="#ctx0" brushRef="#br0" timeOffset="1278">1756 106 63,'-18'-20'41,"8"13"-1,10 7 1,6 27-20,10 7-13,9 17-3,3 14-1,3 18-1,-1 14 0,-3 11-1,-7 2 0,-9 1 0,-11-11-1,-11-8-1,-7-12-5,-10-23-9,-2-6-28,-11-21 0,-4-11 0,-14-12-2</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2:27:45.506"/>
    </inkml:context>
    <inkml:brush xml:id="br0">
      <inkml:brushProperty name="width" value="0.05292" units="cm"/>
      <inkml:brushProperty name="height" value="0.05292" units="cm"/>
      <inkml:brushProperty name="color" value="#FF0000"/>
    </inkml:brush>
  </inkml:definitions>
  <inkml:trace contextRef="#ctx0" brushRef="#br0">11933 6588,'0'0,"0"0,0 0,0 0,0 0,0 0,0 0,0 0,0 0,-26 0,26 0,0 0,0 0,0 0,0 0,0 0,0 0,0 0,0 0,0-26,0 26,-27 0,27 0,0 0,0 0,-26-27,26 27,-27 0,27 0,-26-26,26 26,-27-27,1 27,-1 0,1-26,26 26,-53 0,27-27,-1 27,1-26,-1 26,1-27,-27 1,53 26,-53 0,26-26,1-1,-27 27,27-26,-27 26,0-27,0 27,-27-26,28-1,-28 27,1-26,-27 26,27-27,-27 1,0 26,0-27,0 27,0-26,27 26,-27-26,0 26,27-27,-27 27,27 0,-1 0,-25-26,25 26,-26 0,1 0,25 0,-26 0,27 0,-27 0,0 0,27 0,0 0,-27 0,26 0,-25 0,25 0,1 0,-27 0,0 0,0 0,27 0,-27 0,0 26,0-26,1 27,25-27,-26 0,1 26,-1-26,26 26,-26-26,27 0,-27 0,0 27,27-27,0 0,-27 26,26-26,1 27,-27-27,53 0,-52 0,25 0,27 0,-26 26,-1-26,1 0,26 27,-26-1,26-26,0 27,-26-27,26 26,0 1,0-27,26 26,-26-26,27 0,-27 26,27-26,-27 27,26-27,1 26,-1-26,-26 27,27-27,-27 0,27 26,-1 1,1-1,-27-26,26 27,-26-1,27 1,-1-1,1-26,0 27,-1-1,1-26,-1 26,27 1,-26-1,26 1,-27-27,27 26,-26 1,26-1,0-26,-27 27,27-1,0 1,0-27,0 26,0-26,0 26,0 1,0-1,27-26,-27 27,0-1,26 1,-26-27,27 26,-1 1,1-27,-1 26,1 1,-1-27,0 26,1 1,-1-1,1-26,-1 26,1-26,26 27,-27-1,1-26,26 27,-27-27,27 0,0 26,0-26,0 27,0-27,-1 26,1-26,0 0,0 0,0 0,0 0,26 0,-26 0,27 0,-27 0,26 0,0 0,1 0,-27 0,26-26,0 26,-26 0,0 0,27 0,-1 0,-26 0,26 0,1 0,-27 0,0 0,26 26,0-26,-26 0,0 0,0 0,0 0,0 0,0 0,0 0,0 0,0 0,-1 0,28 0,-27 0,26 0,-26 0,0 0,26 0,1-26,-1 26,0 0,-26 0,27 0,-1-27,0 27,1 0,26 0,-53 0,52 0,-25-26,-1 26,27 0,-27 0,1 0,26 0,-1 0,1 0,-26 0,25 0,1 0,0 0,26 0,-26 0,0 0,26 0,1-27,-27 27,26 0,-26 0,26 0,-26-26,26 26,0 0,1 0,-28 0,1 0,0-27,26 27,-52 0,52-26,-53 26,27 0,0-26,-26 26,-1-27,0 27,-26-26,27-1,-28 27,1-26,-26-1,-1 27,1-26,-27-1,0 1,0-1,-27-26,1 27,-27 0,0-1,0 1,-26-1,-1 1,1-1,-27 27,53-26,-26 26,-1 0,28 0,-1 0,0 0,26 0</inkml:trace>
  <inkml:trace contextRef="#ctx0" brushRef="#br0" timeOffset="22924.3111">14949 7567,'-26'27,"-1"-27,1 26,26 0,-27 1,-25-1,25 1,1 26,-1-27,27 1,0-1,0 1,0 26,0-27,27 0,-1 1,27-1,-27 1,1-1,26 27,-27-53,1 27,-1-1,-26-26,27 0,-27 0</inkml:trace>
  <inkml:trace contextRef="#ctx0" brushRef="#br0" timeOffset="23219.328">14976 7885,'0'0,"0"0,26 0,27 0,0 0,0-27,26 27,1 0,26-26,-1 26,28-27,-27 27,-1 0,28-26,-28 26,-25 0,26 0,-27 0,-26 0,-27-27,27 27,-53 0,0 0,0 0,0 0,0 0</inkml:trace>
  <inkml:trace contextRef="#ctx0" brushRef="#br0" timeOffset="26581.5203">9763 8414,'-26'-27,"26"27,-26-26,26 26,0-27,0 27,0 0,0 0,0 0,0 0,0 0,0-26,26 26,0 0,1 0,-1 0,27 0,0-27,0 27,0 0,26 0,-26-26,27 26,-1 0,0 0,-26-26,27 26,-27 0,26 0,-26 0,0 0,0 0,0 0,0 0,0 0,-1 0,-25 0,26 0,0 0,-27 0,1 0,-1 0,1 0,-1 0,-26 0,0 0,27 0,-27 0,0 0,0 0,0 0,0 0,0 0,0 0,0 0,0 0,0 0,0 0,0 0,0 0,26-27</inkml:trace>
  <inkml:trace contextRef="#ctx0" brushRef="#br0" timeOffset="27129.5517">13282 8176,'0'26,"27"-26,-27 0,26 0,27 0,0 0,0-26,26 26,1-27,-27 27,26 0,-26-26,0 26,0 0,0 0,-27 0,1 0,-27 26,0-26,26 0,-26 0,0 0,0 0,0 0,0 0</inkml:trace>
  <inkml:trace contextRef="#ctx0" brushRef="#br0" timeOffset="30953.7704">15743 8916,'0'0,"0"0,0 0,0 0,0 0,0 0,0 27,0-27,0 0,-26 0,26 26,0-26,0 0,0 27,26-27,-26 26,0-26,27 0,25 0,1-26,0-1,27 27,25-26,-25-27,26 27,0-1,26-26,-26 53,-27-26,0-1,1 27,-27-26,0 26,-27 0,1 0,-27 26,0-26,26 0,-26 0,0-26,0 26,0-53</inkml:trace>
  <inkml:trace contextRef="#ctx0" brushRef="#br0" timeOffset="33453.9134">14764 9843,'0'0,"0"0,0 0,0 0,0 0,0 0,0 0,27 26,-27-26,-27 26,27-26,0 27,0-27,0 26,0-26,27 27,-27-27,26 0,27 0,0-27,0 27,26 0,1-26,-1-1,-26 1,53 26,-27 0,0-26,-26 26,0 0,0 0,0 0,-26 0,-1 0,0 0,1 0,-27 0,0 0,0 0,0 0,0 0,0 0,0 0,0 0,0-27,0 1,0 26</inkml:trace>
  <inkml:trace contextRef="#ctx0" brushRef="#br0" timeOffset="47608.7218">12092 11060,'0'26,"-27"-26,1 0,-1 27,27-27,-26 26,0 0,-1 1,1-1,-1 1,27 26,0-27,-26 27,52-26,-26-1,0 27,27-53,26 26,-27-26,27 0,-27 0,27-26,0 26,-26-27,26 1,-27 0,0-1,1-26,-27 27,0-1,-27 1,27 26,-26-27,0 27,-27 0,26 0,1 0,-1 0,1 0,26 0,0 0,0 0</inkml:trace>
  <inkml:trace contextRef="#ctx0" brushRef="#br0" timeOffset="47918.7408">12356 11377,'27'27,"-27"-1,26 0,-26 1,27-1,-27-26,26 27,-26-27,0 0,0 0,0-27,0 27,0-26,0-1,-26 1,26 0,0-27,0 26,26 1,-26 26,27-27,26 1,-27-1,27 27,-27-26</inkml:trace>
  <inkml:trace contextRef="#ctx0" brushRef="#br0" timeOffset="48331.7642">13018 11139,'0'0,"-27"0,1 0,-1 26,1-26,0 27,-1-1,1 1,-1-1,27 1,0-1,27 1,-1-1,1 1,-1-27,27-27,0 27,0-26,0-27,-27 26,27-26,-26 0,-27 1,0-1,-27 0,1-27,-27 54,0-27,26 26,-26 1,0 0,27 26,0-27,26 27,0 27,0-27</inkml:trace>
  <inkml:trace contextRef="#ctx0" brushRef="#br0" timeOffset="48685.7846">13626 10901,'0'0,"-26"0,26 0,-27 26,1-26,0 27,-27 26,26-27,1 27,-1 0,27 26,-26-26,26 0,26 0,-26 0,27-27,-1 27,-26-26,53-1,-53-26,53 0,-53 0,53 0,-27 0</inkml:trace>
  <inkml:trace contextRef="#ctx0" brushRef="#br0" timeOffset="49054.8057">13917 11033,'0'0,"0"0,-26 0,0 0,26 27,-27-27,1 0,-1 26,1 1,26-1,-27 27,27-27,0 27,27-26,-1-1,-26 1,27-1,26 1,-27-27,27 0,0-27,-27 27,1 0,-1-26</inkml:trace>
  <inkml:trace contextRef="#ctx0" brushRef="#br0" timeOffset="49385.8247">14261 10901,'27'-27,"-27"54,26-27,-26 26,27 1,-1-1,1 27,-1 0,1 0,-1 26,-26-26,0-26,0 52,0-52,0 25,-26-25,26-27,0 0,0 26,0-26,0-26</inkml:trace>
  <inkml:trace contextRef="#ctx0" brushRef="#br0" timeOffset="50746.9025">15240 11165,'27'0,"-27"0,26 0,27 0,-26-26,26 26,-27 0,27 0,-27 0,1 0,-1 26,1-26,-1 0,1 0,-27 0,26 0</inkml:trace>
  <inkml:trace contextRef="#ctx0" brushRef="#br0" timeOffset="51409.9404">16537 10716,'0'-27,"0"27,0 0,0 27,0-1,0-26,0 27,0 25,0-25,0 52,26-52,-26 52,0-26,27 0,-27 0,0-27,0 1,26-1,-26 1,0-1,0-26,0 0,0 0,0 0</inkml:trace>
  <inkml:trace contextRef="#ctx0" brushRef="#br0" timeOffset="51950.9713">16907 10689,'27'-26,"-1"26,1 0,-1-27,27 27,-27-26,27 26,-26 0,-1 0,1 0,-1 0,1 26,-1 1,-52-1,26-26,-27 53,1-26,-1-1,1 0,-1 1,1-1,-1 1,54-1,-27-26,53 27,-27 26,1-27,26-26,0 53,-1-26,1-27,-26 26,-1 0,-26 27,0-53,-26 27,-1-1,-26 1,-26-27,26 26,-26 1,26-27,0 0,0 26,0-26,27 27,-27-54,53 27</inkml:trace>
  <inkml:trace contextRef="#ctx0" brushRef="#br0" timeOffset="54650.1258">11536 12753,'27'0,"-27"0,0 0,0 0,26-27,-26 1,0 0,27-1,-27-26,26 0,-26 27,26-27,1 0,-27 27,0-1,26 1,-26 26,0 0,27 0,-27 26,0 1,26 25,-26 1,27 0,-1 27,1-54,-1 27,1-27,-1 1,1-1,-1-26,0-26,1-1,-27 1,0-27,0 0,0 0,0 0,0 27,0-27,0 0,0 53,0 0,0 0,26 0,1 0,-1 27,1 25,-1-25,27-27,-26 26,25 1,-25-27,-1 26,27-52,-26-1,-1 1,1 26,-1-53,-26 0,0 27,0-1,-26-26,-1 27,1 26,26 0,-27 26,1 1,26-1,-27 27,27 0,0 0,0 0,27 0,-27 0,26-27,-26 27,27-53,-27 26,26-26,-26-26,27 26</inkml:trace>
  <inkml:trace contextRef="#ctx0" brushRef="#br0" timeOffset="55049.1486">12595 12488,'26'-26,"-26"-1,26 1,-26 26,0 0,0 26,0 1,0-1,0 1,0-1,0 27,0 0,27-26,-27-1,26-26,1 0,-1 0,27-26,-26-1,-1 1,-26-1,27 1,-27 26,26-27,-26 27,26 27,1-1,-1 1,1-27,-1 26,1-26,-1 0,1 0,-1-26,1-1,-1-26,-26 0,-26 27,26-53,-27 52,1-26,26 27,-27 26,1-27,26 27,0 0,0 0</inkml:trace>
  <inkml:trace contextRef="#ctx0" brushRef="#br0" timeOffset="55241.1596">13388 12568,'27'26,"-1"-26,1 27,26-27,-27 0,0-27,1 27,-1 0,1-26,-1 26</inkml:trace>
  <inkml:trace contextRef="#ctx0" brushRef="#br0" timeOffset="55714.1866">13944 12330,'0'0,"-27"0,1 26,0-26,-1 53,1-27,-1 1,27 26,0-27,0 27,27-26,26-1,-1-26,-25 0,26 0,0-26,-27-1,1-26,-1 27,-26-27,0 0,0 0,-26 0,-1 27,27-1,0 27,0 0,0 27,0-1,27 1,-1-1,1 27,-1-27,0 1,-26-1,27 1,-27-27,26-27,-26 1,0 26,0-53,27 0,-27 27,26-1,1 1,-1-1,1 1,26 26,-27 0,1 26</inkml:trace>
  <inkml:trace contextRef="#ctx0" brushRef="#br0" timeOffset="56033.2049">14685 12409,'0'0,"0"26,-27-26,27 0,-26 27,-1-27,1 26,-1 1,27-1,0 1,27-1,-1 1,1-1,-1-26,27 0,-26-26,-1-1,1 1,-1-27,0 0,-26-26,-26-1,0 1,-1-1,-26 27,27-26,-1 26,-26 0,27 27,26-1,0 1,26 26</inkml:trace>
  <inkml:trace contextRef="#ctx0" brushRef="#br0" timeOffset="56521.2328">15637 12250,'0'0,"-26"0,26 0,26 0,1 0,-1-26,27 26,0 0,0 0,26 0,-26 0,0 0,0 0,-27 26,1-26,-27 0</inkml:trace>
  <inkml:trace contextRef="#ctx0" brushRef="#br0" timeOffset="62556.578">16696 11933,'0'0,"0"0,52 0,-25 0,26-27,0 1,26-1,-26 1,0 26,0 0,-53 26,0 27,0-26,-53 52,0 0,-26-26,-1 27,27-1,-26 1,53-28,-1 1,27-26,0-1,53-26,0 0,0 0,0-26,26 26,-26-27,0 1,-27-1,1 27,-27-26</inkml:trace>
  <inkml:trace contextRef="#ctx0" brushRef="#br0" timeOffset="62959.601">17569 11774,'0'26,"0"-26,0 27,-27-1,1 27,-1 0,-26 0,27 26,-27 27,27-26,26-1,-27 0,54 1,-1-27,27 0,0-27,26 1,1-54,-1 27,0-53,1 0,-27 0,-27 27,1-27,-27 0,-27 53,1 0,-27 0,0 27,0 25,0-25,27 52,-1-26,27 0,0-26</inkml:trace>
  <inkml:trace contextRef="#ctx0" brushRef="#br0" timeOffset="73171.1851">23204 12991,'27'-26,"-1"-1,27 1,-26-1,26 1,26-1,-26 27,0 0,0 0,0 27,-1 26,-25 26,-1 0,1 54,-27-1,0 27,26 0,1 26,-27-27,26 28,1-28,-1-25,-26-1,0-26,0 0,-26-27,-1 0,-26-26,0-26,-26-1,0 1,-1-27,1 0,0-27,26 27,0-26,26 26,1 0,-1 0,27 0,0-27,0 1</inkml:trace>
  <inkml:trace contextRef="#ctx0" brushRef="#br0" timeOffset="78402.4843">4525 7699,'26'0,"-26"-26,27 26,-27 0,0 0,0 0,0 0,0 0,-27 0,27 0,-26 26,-1-26,1 0,-1 0,1 0,-27 27,0-27,27 0,-1 0,-26 26,27-26,-27 0,26 27,27-27,-26 0,26 26,-27-26,27 27,0 26,0-27,0 27,27 26,-27-26,26 53,-26 0,27 0,-1 0,-26 26,27 0,-27 0,26 27,-26 0,27-27,-27 27,0 0,26 26,-26-26,0 26,0-26,0-1,0 1,0-27,0 27,0-26,0-28,27 28,-27-28,0-25,0-1,0 1,0-27,0-1,0 1,0 0,0-26,0-1,0 27,0-53,26 27,-26-1,27 0,25 1,1-1,0-26,0 27,0-1,26-26,-26 27,-26-27,-1 0,1 0,-1 0,-52-27</inkml:trace>
  <inkml:trace contextRef="#ctx0" brushRef="#br0" timeOffset="79774.5627">4128 9737,'0'0,"0"0,-27 0,27 0,-26-27,-27 27,27-26,-27 26,-27 0,1-27,0 1,-27 26,0 0,0 0,-26 0,-1 26,1 1,0-1,-27 27,0 0,1 0,25 26,1 1,-27-1,53 27,1 0,-28 0,27-1,54 28,-28-1,1 0,-1 27,28 0,-1 0,26-27,1 27,-1-1,27 1,0 0,0 0,0-27,27 53,-27-26,26-27,27 27,-26-27,25 0,1 27,0-53,0 0,27 26,-28-26,28-27,-1 1,1-1,25 1,-25-28,26 28,-1-1,1-26,0 0,0 0,26 0,1 0,-28-27,1 27,27-26,-1-1,-26 1,26-1,0 0,1-26,-28 27,1-27,26 0,-26 0,-26 26,-1-26,27 0,-27 0,-26 27,27-27,-28 0,1 0,-53 0,53 0,-53 0,27 0,-27 0,26 0,-26 0,0 0,0 0,-26-27,26 1,-27-1,27 27,-26-26,-1-27,1 27,-1-1,1 1,0-1,-27 1,26-1,1 27,-1-26,1 26,-1-27,1 27,26 0,0 0,-27 0,27 0,27 27,-27-27,26 26,27 1,0-1,0 1,0-1,26 1,-26-1,27 1,-1-1,-26 0,26-26,-26 27,0-1,-26-26,-1 27,1-27,-27 0,0 0,0 26,0-26,-27 27,1-27,-1 26,-26 1,0-27,27 26,-27 1,0-1,27-26,-27 26,26 1,1-1,26 1,0-27,0 26,0-26,26 0</inkml:trace>
  <inkml:trace contextRef="#ctx0" brushRef="#br0" timeOffset="84320.8228">2646 15531,'0'-26,"-26"-1,-1 27,-26-26,27 26,-53-27,26 54,-27-27,1 26,-1 1,-25-1,52 27,-27 53,27-27,27 53,-27 27,27 0,-1 26,27 0,-26 27,26 0,0-1,0-25,0-28,0-25,26-28,1 1,26-26,-1-27,28-27,26 1,-1-27,28 0,-27-27,-1-26,-105 53</inkml:trace>
  <inkml:trace contextRef="#ctx0" brushRef="#br0" timeOffset="95435.4586">4789 17119,'27'-27,"-27"27,26 27,-26-1,27 0,-1 27,27 0,-26 0,25 27,28-1,-27-26,-27 26,27-26,-53-53,79 53,-79-53,0 0,0-26,-26-1,0-26,-27 0,26-26,-26 0,27-1,-27 27,53-26,-27 26,27 27,27-27,-1 53,1 0,26 0,-27 53</inkml:trace>
  <inkml:trace contextRef="#ctx0" brushRef="#br0" timeOffset="95691.4731">5557 17330,'53'0,"-1"0,-25-26,-1 26,1-27,-27-26,0 27,0-1,-27 1,-26 0,27 26,0 0,-27 26,26 0,1 27,26 0,0 0,26 27,1-27,-1-1,27 1,0-26,0-1,-53-26,106 27,-80-54,27 1,-53-27</inkml:trace>
  <inkml:trace contextRef="#ctx0" brushRef="#br0" timeOffset="96548.5221">5953 16669,'0'-27,"0"54,0-27,27 79,-27-26,26 26,1 27,-27 0,26 0,1 0,-1-27,-26 27,27-53,-54 0,27-53,0 53,-26-53,-1-27,1 1,-1-27,-26 0,53-26,-26 26,26 0,-26 26,52-26,0 27,1-1,26 27,-27-26,27 52,-26-26,-1 27,27-1,-26 27,-27-26,26 26,0 0,1-27,-1 1,1-1,-1-26,1 0,26 0,0 0,-27-26,27-1,-53 1,26-1,1 1,-27-27,0 26,-27 1,27-1,-26 27,26 0,0 0,0 27,0-1,26 1,27 26,-26 0,26 0,-27-27,27 0,-26 27,25-53,-52 0,0 0,27-26,-27-1,0-25,-27-1,27 26,-26-26,26 27,0-1,-26 1,26 26,26 26,0 1,-26-1,27 27,-1-26,27 26,-26-27,-1-26,27 0,-26-26,-1-1,27-26,-27 27,1-27,26 26,-27 27,1 0,-1 27,1-27,-1 53,-26 0,53-27,-27 1,1-1,-1-26</inkml:trace>
  <inkml:trace contextRef="#ctx0" brushRef="#br0" timeOffset="96997.5477">8837 17198,'0'-53,"0"27,0-1,-26 1,0-1,-27 27,26 0,-26 27,0 26,53-1,-53 1,27 53,26-26,0 25,26 1,1 0,-1-27,27-26,27 27,-27-54,52 1,-52-27,27 0,-27-27</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0.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0 617 32,'5'78'33,"2"-3"2,1-10-3,6-3-14,-10-20-7,7-3 0,-9-21-3,4 0 0,-6-18-1,0 0 0,2-18-1,1-6-2,-2-13 1,4-10-2,1-9 0,1-6-3,3-1-1,-1-7-2,9 8-5,-5-5-9,11 16-24,-4 6 0,5 12-1,-3 6 2</inkml:trace>
  <inkml:trace contextRef="#ctx0" brushRef="#br0" timeOffset="239">457 511 36,'39'36'35,"0"-5"2,-4-11-2,2 0-15,-11-16-8,1 0-7,-11-8-1,-6-6-2,-8-5 1,-8-1-1,-10-1 1,-3 4 0,-8 1 1,0 7-2,-1 7 1,2 8-1,3 12 0,5 8-1,9 10 0,4 2-1,8 5-1,5-3 1,4-3 0,2-4-2,7-10-1,2-14-3,9-6-16,-2-25-18,7-15 1,2-18-2,6-12 2</inkml:trace>
  <inkml:trace contextRef="#ctx0" brushRef="#br0" timeOffset="529">1022 61 53,'8'-41'40,"-8"19"-2,0 22 2,-12 33-20,8 20-13,0 19-4,0 11-3,1 10 0,0 11-3,3 4-3,-3-17-6,10-3-18,-7-14-8,1-19 0,-6-17 0</inkml:trace>
  <inkml:trace contextRef="#ctx0" brushRef="#br0" timeOffset="689">900 825 51,'-23'-48'40,"5"4"-1,2-5-1,15 10-13,-4-5-15,18 11-3,6 8-4,11 10-2,9 13-1,2 11-1,5 9-1,1 12 0,0 7 1,-3 3-1,-3 5 0,-4-4 1,-1 0 0,-1-10 1,-4-6 1,0-13-1,-2-9 0,-4-8 0,-3-11 0,-5-6-1,-4-4 0,-4 0-3,-1 5-1,-7 2-1,-1 19 0,9-1 1,0 19 0,2 2 0,4 8 3,1 1 3,-2-5 2,3 0 3,-8-16 0,2-3 0,-6-16 0,-1-5 0,-5-10-1,0-5-1,-1-4-1,1-1 0,-2 1-2,3 7 0,-1 5-1,2 11-1,-1 12-1,13 12-1,0 11 0,7 4 0,9 8 0,7-5 1,11 2 2,5-10 0,6-9 1,7-7 2,-2-14 0,-2 1-1,-5-10 2,-5 8-2,-10 1 0,-7 8-1,-6 9-3,-11-6-6,7 8-32,-6-7 0,5-1-2,3-16 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1.4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79,'25'38'39,"-6"12"-2,0 11 1,-8 7-35,-1 14-2,-6 6-1,-5 0 0,-3-6 1,-2-11 1,-1-13 0,2-10 1,1-16 1,5-19 0,-1-13-1,16-17 1,0-4-2,6-1 0,2-2-1,5 6 0,4 6-2,0 8-1,0 15 1,-5 8-2,-3 9 2,-7 7-1,-7 2 1,-6 3 1,-9-7 0,-4-3 1,-8-8-1,-6-7 1,-4-8-2,-3-11-2,1-1-3,-5-19-11,9 7-24,0-7 1,9 1-2,6-6 3</inkml:trace>
  <inkml:trace contextRef="#ctx0" brushRef="#br0" timeOffset="464">555 828 71,'12'83'40,"-9"-2"-2,0 0 0,-11-9-29,6-2-7,-6-14-1,-3-9-3,1-7 0,-3-12-2,5-11 1,-1-14 0,9-3 0,-13-25 2,11-8 1,4-10 3,-1-18 1,5-11 2,-2-16 0,4-6 1,1-8-1,5 6 0,1 8-2,4 11-2,5 15-2,1 21 0,5 18-1,0 24-1,-1 16 0,-5 9 0,-7 10 0,-5 2 0,-7 4 0,-8-3 0,-3 0-2,-8-15-2,5 3-11,-9-17-24,7-9 2,2-12-1,7-6 2</inkml:trace>
  <inkml:trace contextRef="#ctx0" brushRef="#br0" timeOffset="879">1173 70 97,'10'-4'41,"-10"16"0,-17-1-13,-10 15-21,-8 3-3,-6 6-2,-3 4-2,-1 2 0,3 2 0,8-1-1,9 7 1,10-1-1,8 4-1,8 3 0,6 6 0,2 7 0,5 2 1,1 1 1,1-9 0,2-3 1,0-8 1,-1-8 0,0-9-1,0-13-1,2-8-2,-4-15-10,6-2-29,-2-10 1,6-3-2,0-13 1</inkml:trace>
  <inkml:trace contextRef="#ctx0" brushRef="#br0" timeOffset="1357">1513 388 75,'-10'-10'41,"10"10"0,0 0-8,0 0-19,4 16-5,3 9-4,-5 6-1,3 8-2,-3 4 0,2 6-2,-1 2 0,1 0-1,-3-7-1,-1-12-2,4-5-3,-4-27-13,-1 15-22,1-15 1,10-21 0,-6-5 1</inkml:trace>
  <inkml:trace contextRef="#ctx0" brushRef="#br0" timeOffset="1583">1665 252 76,'15'-52'42,"5"6"0,-2 7 0,8 10-30,-5 8-6,0 15-3,2 15-2,-1 18-1,-1 14-1,0 12-2,0 16 0,-1 8 1,4 9-2,1-4 2,0-1 0,-2-8 1,0-11 0,-2-7 2,-6-19 1,-6-5 0,-7-12 1,-9-2 1,-11-8-1,-8-1 0,-6-1 0,-3-2-2,-2 6-2,-3-5-7,5 9-34,9-8 0,17-3-1,9-4-2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39.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317 74 18,'-16'-13'28,"16"13"0,-13-15-9,3 3-4,10 12-4,-5-18-2,5 18-1,-7-15 0,7 15-2,-11-6 0,11 6-2,-21 4-1,7 4-1,-5 5-1,-1 2-1,-1 5 0,1 3 0,1 0 0,6 1 0,9 0 1,8 1 0,9-1 1,8 2 0,4-2 0,4 1-1,-1-1 1,-1 4 0,-8-3 0,-5 4 0,-10-2 0,-4 3 0,-6-3-1,0 3 1,-2-2-1,2-1 0,2 1-1,4 1 1,2 1-1,2-1 1,0 3-1,1 0 1,-4 2 0,-2 2 0,-4-2 0,0-2 0,-2-3-1,-2-3 0,2-2 0,1-2 0,1-2 0,3-4 0,1-1 0,1 3 0,0-1 0,1 4 1,-2 2-1,-1 1 0,-1 4 0,-2-3 1,0 1-1,2-1 0,-1-1-1,2-1 2,1-2-2,2-3 2,3-1-1,0 0 0,1 2 0,0-2 0,-1 0 0,-1 0 0,0 0 1,-2-2-1,2 0-1,-3-2 2,0-4-1,0 1 0,0-10 0,1 14 0,-1-14 0,2 12 0,-2-12 0,1 9 0,-1-9 0,1 9 0,-1-9 0,0 0 0,0 0 0,0 0 1,0 0-1,0 0 0,0 0 0,0 0 0,0 0 0,0 0 0,-10-11-1,3 2 1,-2-3 0,-3-1 0,-3-2 0,0 0-1,1-2 1,-4-1 0,0 2 0,1-2 0,-1 3 1,2 0-1,1 0 0,1 1 1,1 1 0,3 3-1,3-1 1,2 2 0,5 9-1,-4-14 0,4 14 1,0 0-2,0 0 1,0 0 0,0 0-1,0 0 1,3 17-1,0-4 1,4 3 0,-1 4 0,3 4 0,3 3 0,1 3-1,0-1 1,0 1 0,2 0 0,-5-1 0,4-1 0,-3-4 1,0-3-1,-2-4 1,1-4-2,-3-3 2,-7-10 0,12 11-1,-12-11 0,0 0 1,9-5 0,-5-6-1,0-1 2,2-8-2,2-3 1,4-5 0,3-3 0,2-3 0,6 0-1,-1 2 0,3 2-1,-2 2 1,-1 4-1,-3 0 1,-2 6-1,-3 5 0,-6-1 1,0 4 0,-8 10-1,8-10-5,-8 10-32,0 0-1,0 0 0,-9-16-2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44.8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2453 2818 9,'0'0'13,"-9"-5"0,9 5-2,-11-5 0,11 5-2,-10-4 1,10 4-1,-9-3-1,9 3-1,-9-1-1,9 1-1,-12-3-1,12 3 0,-14 0-2,4 0 1,0 1-2,-1-1 1,0 2-1,-2 0 0,2 0 0,-2 1 0,2 1 0,0-1 0,-1 1 0,1 0 0,0 1-1,0-1 1,1 2-1,0-1 1,10-5-1,-17 10 0,17-10 1,-11 8-1,11-8 1,0 0-1,0 0 1,-11 7 1,11-7-1,0 0 0,0 0 1,0 0-1,0 0 0,0 0 0,0 0-1,0 0 1,0 0-1,0 0 0,0 0 1,0 0-1,0 0 0,0 0 0,0 0 0,0 0 0,0 0 0,0 0 0,0 0 0,0 0 0,0 0 0,0 0 0,0 0 0,0 0 0,0 0 0,0 0 1,11 2-1,0-1 1,5 1 0,5-1 0,8 1 0,8-2 1,11 1 0,5-4 0,8-1 1,6-1-1,8 1 2,1-3-2,4-1 0,-3 0 0,-1-2 0,-7 1-1,-6 1 1,-8-2-1,-10 2-1,-11 1 1,-7 2 0,-10 0-1,-5 2 1,-12 3-1,10-4 0,-10 4 0,0 0 1,0 0-1,0 0 0,0 0 0,0 0 0,0 0 0,0 0 1,0 0-1,0 0 0,0 0 0,0 0 1,0 0-1,0 0 0,0 0 0,0 0 1,0 0-1,0 0 0,0 0 0,0 0-1,0 0 1,0 0 0,0 0 0,0 0-1,0 0 1,0 0-1,0 0-1,0 0-3,0 0-11,0 0-19,-6-22-1,1 3-1,-1-6 0</inkml:trace>
  <inkml:trace contextRef="#ctx0" brushRef="#br0" timeOffset="1345">2023 2392 22,'-4'9'31,"4"-9"3,0 0-15,0 0-2,0 0-1,-2-14-4,6 5-1,-6-11-3,5 1-3,-2-9-2,3-3 0,-1-5-1,2-1-1,-1-3 1,1 2-1,0 2 0,-1 4-1,-1 5 1,-1 5 0,0 6-1,-1 6 0,-1 10-1,0 0 1,5 13 0,-2 5-1,2 4 0,2 4 1,1 2-1,0 2 1,2-3-1,0-2 2,-1-4-1,1-6 0,1-6 0,-1-2 1,4-3-1,2-4 0,0-5 1,4-2-1,2-5 1,0-6-1,2-5 1,0-6-1,-1-1 0,-2-1 0,-1-1 1,-3 2-1,-2 2 0,-3 5 0,-3 5 0,-2 6 0,-3 3 0,-4 9 0,0 0-1,0 0 1,6 19-1,-2 2 0,0 10 1,1 5-1,1 6 0,0 5 1,1 3 0,-1-3-1,1-4 2,-2-1-1,0-7 0,-1-7 0,0-3 1,0-5-2,-1-4 0,-1-7-1,-2-9-3,0 0-13,0 0-18,5-21 0,-1 0-1,1-3 1</inkml:trace>
  <inkml:trace contextRef="#ctx0" brushRef="#br0" timeOffset="2091">2841 2073 22,'3'-11'31,"-3"0"2,1-4-10,-1 15-8,3-11-2,-3 11-3,0 0-4,0 0-1,2 14-2,-2 4-1,0 6 0,0 8 0,0 5-1,0 8 1,-1 0 0,2 1-1,-2-2 1,2-5-1,-2-4 0,2-6-1,0-5 0,-1-7 1,2-2-2,-2-15-2,2 10-3,-5-21-8,8-4-20,-2-4-1,2-7-1,2-4 1</inkml:trace>
  <inkml:trace contextRef="#ctx0" brushRef="#br0" timeOffset="2426">3081 2428 33,'7'9'34,"-7"-9"1,16-12-1,-12-12-22,9 0-1,-7-15-2,8-5-2,-5-9-4,2 0 0,-1 0-2,-1 9 2,-2 4-2,-1 9 0,0 11-1,-6 20 0,6 14-1,-2 15 1,1 10 0,2 6-1,5 6 1,3 0 0,5 0 0,2-8 1,5-10-1,2-6 1,1-11 0,1-6 0,0-9 1,-1-8 0,-2-8-1,-1-9 1,-5-9 0,0-6 0,-4-11-1,-6-4 1,-5-7-1,-3 1 0,-5 1 0,-3 6 0,-4 6-1,-1 4 0,-3 10 0,0 8-1,1 6 0,-2 5-2,13 14-3,-19-24-4,19 24-12,0 0-16,0 0-1,16-7 0,5 7 1</inkml:trace>
  <inkml:trace contextRef="#ctx0" brushRef="#br0" timeOffset="2989">5044 1150 60,'7'-50'36,"-12"-5"-1,-12-7 0,-8-4-31,-18-6-2,-11-3 1,-15-8 0,-14-2-1,-14-1 0,-12 2 1,-17 5-1,-9 3-1,-14 9-1,-12 6-1,-15 14 0,-12 9 1,-16 8-2,-9 10 0,-9 8 0,-9 11 0,0 15 2,-1 6 1,2 15-2,6 11 2,7 14-2,8 14 1,16 14 0,9 13-1,12 10 0,14 10-1,14 11 2,13 11-2,17 8 3,15-1-3,19 10 3,16-4 0,20 4-2,19-5 2,21-4-1,20-6 1,24-9 0,20-6 1,20-9-1,21-8 0,21-11 0,16-5 1,21-7-1,19-9 0,14-8-1,13-7 1,11-8-1,11-7 0,9-9 0,7-5 1,8-11-1,3-6 0,1-10 0,3-9-1,-2-9 1,-5-8 1,-3-9-1,-8-10 1,-10-10 0,-11-6 0,-10-13 1,-13-7 1,-12-13-1,-12-8 0,-19-8 0,-17-8 0,-19-9 0,-18-9-1,-22-8 0,-20-6 0,-24-5-1,-18-5 1,-23-5-1,-19 2 0,-23 3 1,-16 3-2,-24 6 1,-16 9 1,-19 12-1,-15 10-1,-17 10 1,-16 10 0,-8 15-2,-16 14-1,-4 18-2,-13 5-4,5 22-32,-16 18 2,1 23-2,-4 9 0</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4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296 374 6,'6'-15'28,"-6"-1"-2,0 1-5,0 15-2,-2-20-4,2 20-3,0 0-3,0 0-3,-5 9-2,4 15-1,-2 8-2,-1 10 0,-3 10 0,-2 14 0,-7 5 0,-2 7-1,-4-1 0,-5-3 1,-3-1-1,-1-7 0,2-4 1,1-13-1,4-8 1,4-9-1,3-10 2,7-6-2,10-16 0,0 0 1,5-15-2,11 1 1,6 1-1,7 2 0,5 7 1,6 6 0,6 10 1,5 9-1,3 4 1,-1 6 1,0-2 0,-1-1-1,-2-8-1,-4-3 1,-5-8-1,-7-9-1,-3-2-7,-13-13-20,-3-4-4,-4-9-2,-5-5 0</inkml:trace>
  <inkml:trace contextRef="#ctx0" brushRef="#br0" timeOffset="874">1149 588 23,'-13'-13'31,"-6"0"1,0-4-10,7 9-6,-10-6-5,4 6-3,-7 0-3,3 3-1,-4 5-2,2 3-2,-2 8 1,1 9-1,2 10 0,3 11-1,4 7 1,7 11 0,5 4-1,4 4 1,8-1-1,6-4 1,5-2 1,6-10 0,4-6 0,7-9 1,4-11 0,6-6 1,3-11-1,2-9 0,0-13-2,2-8 1,-2-10-1,-2-12 1,-8-12-1,-3-7 2,-10-4 0,-8-1 0,-11-1 1,-10 8-1,-13 6 1,-11 12-2,-10 14 0,-8 11-1,-2 12-3,-5 4-4,9 13-11,0-3-17,11 1-1,13 1 0,17-9 0</inkml:trace>
  <inkml:trace contextRef="#ctx0" brushRef="#br0" timeOffset="1602">1920 490 2,'-4'-16'30,"4"6"0,-5 0 3,3-1-16,2 11-5,0 0-3,0 0-1,0 0-3,0 0 0,-10-5 0,10 5-1,0 0 0,0 0-2,0 0 2,0 0-2,-3-9-1,3 9 0,0 0-1,0 0 0,0 0 0,0 0 1,0 0-1,0 0 0,0 0 0,-4-10 0,4 10 0,0 0-1,0 0 1,0 0 0,0 0-1,0 0 1,0 0-1,-2 15 1,0-2 0,0 7 0,-2 7 0,-1 7-1,-3 10 1,-2 5 0,-2 7 0,-3-1-1,-3 0-1,-2-2 2,-2-7-1,2-5 1,1-9-1,3-5 1,2-9 0,4-6 1,10-12-1,-8 9 1,8-9-1,7-13 0,2 2 2,1 1-2,6 4 0,3 3 0,5 7-2,3 8 2,3 8 0,1 9-1,6 7 2,5 0-1,2 1 2,0-4-2,2-8 1,-1-3 0,-2-10 0,-2-6-1,-5-7-2,-6-12-5,-4 3-6,-10-14-12,-5-1-9,-1-6-2,-4 0 2</inkml:trace>
  <inkml:trace contextRef="#ctx0" brushRef="#br0" timeOffset="2582">2657 679 15,'-12'10'32,"12"-10"0,9 10 1,-9-10-19,27 13-2,-10-9-3,8 6-2,-1-5-3,2 2-2,-3-1-3,-3-4-1,2 3-5,-7-9-6,4 3-17,-4-1-3,-4 0 0,1-1 0</inkml:trace>
  <inkml:trace contextRef="#ctx0" brushRef="#br0" timeOffset="2841">2679 895 54,'16'12'35,"6"-1"0,5-6-11,5 8-13,-5-7-3,3 2-3,-6-4-3,-2-1-2,-4 0-3,-7-5-27,1-4-4,0-3-1,-4-4 0</inkml:trace>
  <inkml:trace contextRef="#ctx0" brushRef="#br0" timeOffset="6305">3815 97 16,'0'0'31,"13"-5"2,-13 5 0,3-10-14,-3 10-7,0 0-4,-8-11-2,-3 2-2,0 3 0,-7-3-2,-2-2 0,-6 3-1,-2-2 0,-5 4-1,-1 2 0,-3-1 1,2 4-1,1 0-1,2 3 1,5 0 0,7 2 0,3 0 0,7-2-1,10-2 1,-11 4 0,11-4 0,0 0 0,0 0 0,0 0 0,0 0 1,0 0-1,0 0 0,0 0 0,-1 10 0,2 1 0,0 7-1,-1 8 1,0 11 0,-2 11 0,-1 14 1,-3 10-1,-3 10 1,-2 10-1,-2 8 0,-2 4 0,-1 2 0,1-1 0,2-4-1,1-4 1,1-6 0,4-7-1,2-11 1,1-5 0,1-10 1,2-8-2,1-9 1,2-7 1,2-7 0,4-4 0,6-5 1,4-3 0,5-6 1,4 2-1,3-4 0,5 0 0,-2-1-2,0-2-1,0 1-2,-7-9-13,1 1-19,3-5 0,2-6-2,3-9 1</inkml:trace>
  <inkml:trace contextRef="#ctx0" brushRef="#br0" timeOffset="7349">4518 493 5,'11'-3'30,"-11"3"1,10-7 2,-10 7-15,0 0-6,0 0-2,-19 3-3,7 2-2,-5-5-2,-4 3-1,-5-2 0,-4 1-1,-2-2 0,-3 0-1,1-1 1,1 1 0,3-2 0,5 3 0,4-3-1,5 0 0,6 2 1,10 0-1,-10 6 1,7 4-2,2 10 2,-1 7-2,-1 12 1,-3 15 0,-1 8 0,-4 8 0,0 6 0,-2 5 0,2 0 0,-1-1 0,1-6 0,5-7 0,3-6 1,4-7 0,3-9 0,5-5 2,4-11-1,2-3 1,4-8-1,3-4 0,2-5 1,1-1-1,1-3-1,1-1 1,-3-1-2,-1-1 1,-3-1-1,-2 0 1,-1-1-3,-6-1-1,3 3-6,-14-2-21,17-9-6,-3-1-1,1-2 1</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11.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7523 246 12,'-1'-24'18,"1"1"-1,-2 3-2,-3-1-1,-2 4-1,-2-3-3,1 6-3,-6-3-1,2 2-1,-4 0-2,1 1 0,-4 1-1,1 2 0,-3 0-1,-1 3 0,1 2 0,-2 3 0,1 0-1,0 5 0,1 1 0,1 2-1,-1 3 1,2 2-1,0 3 1,0 0-1,0 5 1,-4 2 0,0 1-1,-1 5 2,-2 1-1,0 3 0,-2 5 0,-1 2 0,-1 5-1,0 2 2,-1 4-1,0 0 0,-1 7 0,-1 1 0,-1-1 1,-1 4 0,-1-3 0,4 1-1,3-1 1,3-2 0,3-2 0,8-2 0,7 1 0,9-3 1,7 0 0,10 0 1,5-3 0,10 2-2,4-4 2,5 0-2,3-3 1,1-1-2,-1-4 2,-1-3-3,-2-1 2,-4-2-1,-6-4 0,-5-1 1,-4-3-1,-7 0 0,-3-1 1,-8 0-1,-6 0 1,-5 1-1,-8 3 0,-5 2 1,-5 1-1,-4 3 1,-6 2-1,-3 4 2,0-2-1,3-2-1,4 0 0,4-3 0,9-1 1,5-3-1,12-4 0,12-4 0,6 0 0,8 0 0,5-1 0,3 5 1,5-1-1,-1 7 1,-2 7-1,-2 6 0,-6 9 0,-3 2 0,-6 12 1,-4 2-1,-7 5 1,-6 4-1,-9 1 2,-6 1-1,-7 1 1,-5 3-1,-6 1 2,-1 1-2,-1 1 2,1 0-2,3 1 1,6-1 0,6 1 0,7 0-1,8-4 0,8-2 0,9-5 1,11-4-1,9-4 0,8-7 0,10-5 0,7-6-1,2-8 0,2-5 0,-2-5-1,-5-2 0,-7-7-1,-10-4-2,-5-2-5,-15-9-12,-3 4-15,-2-5 0,-6-5 0,-9 1 1</inkml:trace>
  <inkml:trace contextRef="#ctx0" brushRef="#br0" timeOffset="38230">1757 2081 28,'14'-1'29,"-3"-4"2,6 4-1,-1 0-16,-1-4-10,5 4 0,-7 0-1,4 3 0,-3 3 0,3 4-1,-2 4 0,0 6-2,-3 8 1,0 11-1,0 4 1,-2 7-1,-2 5 0,2 1 0,-3 1 0,1-1 1,-1-2-1,1-5 0,-2-3 0,0-4 1,-2-4-1,0-3 1,-2-4-1,-2-2 0,-2-5 1,0-4-1,-3 0 0,-1-4 1,-3-4 0,-2 0 1,-2-5 1,-2 0 1,-3-7-1,-2 1 0,-4-9 1,2 2-1,-3-4-1,1-1 0,0 2-1,2-2 0,1 3 0,3 2-1,5 1-1,1 2-2,12 4-1,-12-13-3,12 13-9,9-11-18,6-1-1,4-1-2,8-3 3</inkml:trace>
  <inkml:trace contextRef="#ctx0" brushRef="#br0" timeOffset="38917">2841 1733 39,'17'-38'33,"-8"-3"0,-8 5 0,-4 6-22,-15-3-6,-3 8-1,-10 1 0,-6 9-2,-5 3 0,-3 7 0,-1 7 1,1 9-2,-4 12 0,2 8 0,2 13 0,4 10 0,2 11-1,8 12 1,3 9 0,9 6 0,5 9-1,7 3 1,6 6-1,4-2 0,4 0 1,3-1 0,0 0-2,1-4 2,0-5-2,-3-3 2,-4-6 0,-1-4-1,-3-3 1,-2-8-1,-1-5 0,-3-9-1,1-5-1,-4-12-3,6-6-7,-7-11-17,3-16-5,7-10-1,-14-18 0</inkml:trace>
  <inkml:trace contextRef="#ctx0" brushRef="#br0" timeOffset="39348">2234 2600 58,'19'-24'35,"3"5"-1,6 8-1,6 4-29,-1 0-1,3 7 0,-3 1-1,-2 5-1,-3 4-1,-2 4-1,-4 7 0,-6 4 1,-1 5-1,-2 2-1,1 2 1,-1 4 1,0-2-1,1-1 1,-1-4 0,4-6 0,-1-3 1,0-7 0,-3-3-1,1-9 2,-3-10 0,-1-7-1,-3-12 0,-4-4 0,-3-13 0,-2-5 0,-3-7 0,-2 0-1,-2 4 1,0 4 1,-2 6-1,2 8 0,2 8 1,2 11 0,-1 4-1,6 10 0,0 0-1,9 20 0,2 1 0,4 5 0,3 9-1,5 1 2,4 5-1,0-4 0,1-3 0,-2-5 1,-1-8 0,-3-4 0,-3-12 0,-5-5 0,-14 0 0,13-24 0,-14 2 0,-3-5 0,-2-2 0,-1-3 0,0 0 0,-1 5-1,4 0 1,2 9-1,5 4 1,6 4-1,2 6 0,4 2 1,4 2-2,3-2 1,3 2-2,-2-8-3,7 5-7,-7-9-25,6-4 0,0-7-1,2-7 1</inkml:trace>
  <inkml:trace contextRef="#ctx0" brushRef="#br0" timeOffset="40395">3499 2494 24,'0'0'30,"-11"-4"1,11 4-2,-7 10-13,7-10-10,0 0-2,-8 10-1,8-10-1,-1 17 0,5-6 0,-2 7-1,7 4 2,0 2-1,6 2 0,1 1-1,4 3 1,1-2-1,1 0 0,1-6 0,-2-3-1,-1-1-1,-4-7-1,-1 1-2,-6-8-4,4 1-10,-13-5-13,8-11-3,-7 2 3,-2-9 0</inkml:trace>
  <inkml:trace contextRef="#ctx0" brushRef="#br0" timeOffset="40719">3683 2518 31,'0'0'29,"-3"12"1,3-12-1,-17 19-20,9-3-4,-7 4 0,1 6 0,-5-1-1,2 4-1,-2-2-1,3 0 0,-2-1-1,5-3-1,2-3-2,-1-6-3,9 0-5,3-14-4,0 0-17,0 0 0,0 0 0,12-8 0</inkml:trace>
  <inkml:trace contextRef="#ctx0" brushRef="#br0" timeOffset="41031">4004 2639 14,'14'13'29,"-7"-1"2,0 0 1,-4 4-14,-2-6-7,4 8-2,-6-4-4,2 4-2,-2-1 0,1-1-2,0-1-1,0-2-1,2-3-4,-2-10-4,0 0-22,0 0-1,5-9 0,-1-7 0</inkml:trace>
  <inkml:trace contextRef="#ctx0" brushRef="#br0" timeOffset="41270">4077 2293 48,'-3'-16'33,"3"16"0,-4-12-1,4 12-16,0 0-16,0 0 0,0 0-3,0 0-5,0 0-9,0 0-15,-6 11-1,8 3 1,5 6 0</inkml:trace>
  <inkml:trace contextRef="#ctx0" brushRef="#br0" timeOffset="41487">4244 2900 45,'12'-3'31,"-6"-10"3,0-7-5,-3-12-19,6 1-1,-3-10-1,2 8-1,-4 0-1,2 7-2,-4 3-1,5 11-2,-7 12 0,13 6-1,-4 11-1,4 1 1,3 5-1,1 1 1,5 0-1,2-1 2,2-10 0,0-1 0,-1-7 1,0-2 0,-5-7 1,2-3-1,-8-5 0,-1-6-1,-6-6 0,-4-5-2,-2-1-1,-4-4-2,5 1-4,-6-6-7,10 1-22,2 4 0,3 1 0,5 1 2</inkml:trace>
  <inkml:trace contextRef="#ctx0" brushRef="#br0" timeOffset="41855">4970 2045 50,'16'-23'32,"-5"3"2,-3 7-1,2 5-23,-10 8-4,0 0-3,8 26 2,-9 3-3,-3 7 0,-2 11-1,-5 11 0,-2 6 0,-4 3-1,0-2 0,-1-1 0,0-3 0,4-10 0,4-7 1,6-12 1,11-7 0,6-8 0,10-6 0,8-5 1,6-9-1,6-3 0,1-2-2,1 0 1,-1-2-1,-3 1-1,-6-1-1,-4 1-1,-6-1-4,0 7-7,-10-4-23,1-3 1,1-1-1,-3-3 1</inkml:trace>
  <inkml:trace contextRef="#ctx0" brushRef="#br0" timeOffset="42421">5440 1625 24,'1'-15'31,"8"2"3,2 0-1,0-5-17,14 10-3,0-8-3,13 6-1,0-5-3,8 2-2,-2-2 0,2 3-1,-2-2-1,-3 3-1,-8 1 0,-7 2-1,-9 4 0,-1 7-1,-4 14 1,-3 11-1,-3 21 0,-3 12 1,0 22-1,-1 15 1,3 16-1,0 12 1,2-1 0,2 3 0,2-7-1,5-8 1,1-10-1,3-12 1,-2-11-1,-6-13 1,-4-10 1,-5-10-1,-6-11 1,-5-7 0,-7-11 1,-7-6 0,-6-9 1,-2-3-1,-6-3 0,-2-5 0,-5-1-1,3 2 0,0 0 0,3 4-1,5 2 0,5 1 0,7-1-1,4 0 0,16 1-2,-15 0-1,15 0-3,0 0-9,-6-11-22,6 11 1,0 0 0,0 0 1</inkml:trace>
  <inkml:trace contextRef="#ctx0" brushRef="#br0" timeOffset="58221">282 2905 9,'0'0'27,"0"0"1,0 0 1,3-10-17,-3 10-3,0 0 0,0 0-2,7 9-2,-3 2 0,-2 2 1,5 11-1,-1 7 0,6 10-1,-3 6-1,2 8 0,-3 4 1,-1 2-4,-2 0-6,-10-9-26,-2-10 0,-1-10-2,-3-14 0</inkml:trace>
  <inkml:trace contextRef="#ctx0" brushRef="#br0" timeOffset="63827">50 3600 8,'12'16'27,"-12"-16"1,2 16 1,-3-4-13,1-12-4,-6 19-3,-2-9-2,3 6-2,-3 0-1,2 2-1,-2 1 0,0 1-2,3-2-5,-2-3-4,6 0-11,0-2-12,1-13 0,0 0 0</inkml:trace>
  <inkml:trace contextRef="#ctx0" brushRef="#br0" timeOffset="64065">187 3638 10,'18'8'26,"-18"-8"0,5 26 2,-10-2-14,2-2-9,0 5-2,1 1-4,-2 0-15,-1-5-11,9 2 1,-5-11-1</inkml:trace>
  <inkml:trace contextRef="#ctx0" brushRef="#br0" timeOffset="66001">717 2283 19,'0'0'28,"0"0"0,0 0-9,17 17-8,-17-17 1,18 20-3,-6-9-2,7 10-1,-2 0-1,9 7 0,-1 1-2,6 3 0,0 2-1,4 1 0,-1 1 0,0 0 0,-1-4 0,-2-1-1,0-4 0,-3-1 0,-3-4 1,-3-5-2,-7-2 0,-2-7-4,-1 1-3,-12-9-6,0 0-21,9-11 0,-9 0 1,2-7 0</inkml:trace>
  <inkml:trace contextRef="#ctx0" brushRef="#br0" timeOffset="66398">1251 2323 2,'-11'11'25,"11"-11"2,-11 7 1,11-7-14,-9 5-3,9-5-1,-12 4-2,12-4-2,-13 6-1,4-1-1,9-5-1,-19 17-1,8-6-1,-3 4 0,0 2 0,-3 6-1,-1 4 1,0 3-1,1 1 0,-1 4 1,1 1 0,1-4 0,2-3 0,2-6 0,3-4 0,1-6 1,2-2 0,6-11 0,0 0-1,-6 10 0,6-10 1,0 0-1,0 0-1,0 0 0,0 0 1,0 0-1,-2 10-1,2-10 0,0 0-3,-1 18-4,1-18-10,-5 15-15,5-15-1,3 18 1,-3-18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11.0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23 14,'-15'-3'25,"-7"-5"1,5 3-8,2 4-4,-3-4-1,9 7-3,-4-5 1,13 3-3,-14 1 0,14-1-3,0 0-1,0 0-1,16 2-1,3 0-1,10-3 0,12 3 0,10-2 0,13 0 0,14 0 0,12-2-1,11 3 1,12-2 1,8 1-1,4 0 0,4 0 0,2 2 1,-1-2-1,-2 4 1,-11-2-1,-10 0 0,-11 3-1,-11-3 1,-14 2-1,-11-1 0,-16 0 0,-9 1 1,-11-2-2,-6 0-1,-7-1-2,-11-1-5,13-1-8,-13 1-17,0 0-1,-10-10 0,0 6 1</inkml:trace>
  <inkml:trace contextRef="#ctx0" brushRef="#br0" timeOffset="601">333 119 5,'0'0'24,"10"-14"0,-1 13 0,-9 1-15,15-8-2,-5 9-1,-10-1 0,22 0-1,-8 0 1,8 4 0,4-2 0,13 2 0,6-2 1,16 4 0,7-6-1,15 5 0,5-6-1,13 3 1,0-3-2,3 3 0,-1 0-2,-5 2 0,-6 2-1,-8 1 0,-10 2 0,-10 2 0,-9-3 0,-9 2 0,-12-4-1,-6 0 1,-9-1-1,-6-1 0,-13-4-1,13 0-2,-13 0-3,0 0-6,0-14-24,0 14 1,-15-19-1,1 10 1</inkml:trace>
  <inkml:trace contextRef="#ctx0" brushRef="#br0" timeOffset="1197">889 323 22,'0'0'25,"0"0"1,0 0-7,-17-1-10,17 1 0,-26-2-2,10 3 0,-8-4-2,-1 5 0,-8 0-1,0 2-2,-4 2 0,2 2-2,1 3 0,3 1 0,7 1 0,6 3 0,12-3 0,9 4 1,13-3 0,10 1-1,8-2 1,8 1 0,5 1 0,3-5 1,-3 3-1,-2-3 1,-11-1-1,-5 2 2,-12-3-1,-12 2 1,-14-3 1,-10 5-2,-10-4 3,-6 0-4,-7 2 1,-5-4-2,3 0 0,3-4-4,10 1-3,3-9-3,18 2-16,10 4-6,7-26-2,13 8 1</inkml:trace>
  <inkml:trace contextRef="#ctx0" brushRef="#br0" timeOffset="1774">1251 334 29,'0'0'30,"0"0"3,4-10-2,-4 10-17,-12-6-4,12 6-3,-17-4-3,4 3-1,-2 1-1,-2 4 0,-1 2 0,-2 6-1,-1 1-1,1 5 0,-1 5 0,2 1 0,4 8-1,5 0 2,3 0 1,6-1-2,8-1-2,3-5 0,9-5-2,0-9-4,12-5-7,-3-7-18,6-10-1,5-6 3,-1-5-2</inkml:trace>
  <inkml:trace contextRef="#ctx0" brushRef="#br0" timeOffset="2088">1452 447 22,'-12'19'25,"-9"-7"1,3 6-3,1 4-13,-4-4-3,4 5-1,1-2 0,9 1 0,3-3 1,8 2-3,4-7 2,9 1-3,3-6 1,9-1-1,-1-6 0,2-1 0,-2-6-1,-1-2 0,-5-4 2,-5-2-1,-7-3-1,-6-2 1,-8-5-2,-5 3 1,-5-4-2,-1 4 2,-1 0-2,1 4 0,2 2 0,3 2-1,10 12 2,0 0-1,0 0 0,12 3 0,3 9 0,4 1 1,2 4-2,1 2 2,3 1 0,-1 0-1,-1-2 1,-3-3-1,-3-3 1,-4-3-1,-2-2 2,-11-7-2,13 0 1,-13 0 1,4-15-1,-3 2 1,1-9-1,2-3 0,1-4-1,1-2 0,2 2-1,3-2 0,2 2 0,0 0-3,4 11 0,-3-4-4,10 13-11,-5-3-17,2 3 1,1 3-2,3 1 2</inkml:trace>
  <inkml:trace contextRef="#ctx0" brushRef="#br0" timeOffset="2716">2056 405 17,'7'11'31,"6"-1"0,0-4 3,-1-6-14,8 3-5,-9-9-4,8 1-2,-7-7-2,5 1-1,-7-5-2,1 0-1,-3-3-2,-5-1 1,-5-2-1,-4 2-1,-5 4 0,-4 3 0,-5 11 0,-3 6-1,-4 9 0,-3 8 1,1 9-1,2 7 0,3 3 1,5 2 0,8-1 1,9-3 0,9-4 1,11-5-2,6-5 2,7-7-1,7-6-1,1-9-1,4-3-3,-7-13-5,9 2-21,-8-9-4,-2-4-4,-4-2 2</inkml:trace>
  <inkml:trace contextRef="#ctx0" brushRef="#br0" timeOffset="3398">0 184 38,'15'7'30,"-3"-1"1,0-1-6,4 9-15,-7-3-3,3 8-2,-3-1-1,1 6-1,-1 1-1,2-1-1,-1 0-3,-3-6-3,7 1-9,-5-6-18,2-10 0,3-2 0,-2-11 1</inkml:trace>
  <inkml:trace contextRef="#ctx0" brushRef="#br0" timeOffset="3627">261 217 26,'5'19'28,"-2"-3"-1,4 9 1,1 1-20,0 0-6,3-5-8,3-4-20,8-4-2,2-17 1,10-4-1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3:1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462 3488 28,'0'0'31,"7"-15"3,-7 15-1,0 0-13,-9-8-9,9 8-5,-9 14-1,6 8-2,-8 13-1,6 12-1,-1 11-1,-1 12 0,2 11 0,-2 4 0,2 2 0,0-6 0,2-9 0,-2-10 1,3-10-2,0-12 1,1-13 0,1-9 0,0-18 1,0 0-2,-6-11 1,0-14 0,-8-8 1,-2-8 0,-9-5 1,-4-3 1,-7-1 0,-1 10 0,-1 5 0,-1 17-1,3 12 0,3 17-1,6 15-1,7 15 0,8 11-1,4 6 1,5 6-2,7-1 0,6 0-3,0-11-4,12-3-11,0-14-15,9-15 0,3-12-2,7-15 2</inkml:trace>
  <inkml:trace contextRef="#ctx0" brushRef="#br0" timeOffset="451">560 4283 20,'11'23'30,"1"0"3,2 1 0,4-1-14,0-12-8,11-1-2,4-12-1,5-2-1,-1-12-1,1-2 0,-6-9-2,-2-5-1,-8-4-1,-9-3 0,-15 0-1,-11 3-1,-9 5 0,-5 9 0,-3 8 0,-3 12 0,0 12-1,1 15 1,7 11-1,8 6 1,4 6-1,8-2 0,4 6-2,6-10-2,19-1-7,0-19-11,19-11-12,5-9-2,11-13 2,5-11 0</inkml:trace>
  <inkml:trace contextRef="#ctx0" brushRef="#br0" timeOffset="763">1533 3826 54,'44'-102'37,"-11"2"0,-15 3-8,-8 15-10,-24 5-8,-7 18-5,-15 14-3,-4 16 0,-8 15-1,-2 20-1,-3 17 0,2 22 0,6 19 0,8 19-1,9 14 1,10 16 0,12 12-1,10 3 0,10 3 0,7-4-1,4-6 1,4-5 0,-1-7 0,-4-8-1,-6-9 1,-7-11-2,-2-5-2,-9-18-4,2-1-16,-9-20-14,-1-13 0,8-24-1,-18-1 2</inkml:trace>
  <inkml:trace contextRef="#ctx0" brushRef="#br0" timeOffset="1113">1029 4262 66,'0'0'38,"4"12"-1,15-3 1,18 0-31,7-3-4,8-2-2,10-1-7,-2-16-15,7 0-16,1-7 0,2-7-2,-4-4 3</inkml:trace>
  <inkml:trace contextRef="#ctx0" brushRef="#br0" timeOffset="1581">2927 3815 23,'0'0'32,"-12"10"1,2-7 0,-2 5-17,-8-6-7,0 7-3,-8-1-2,1 6 0,-5 2-2,3 9 1,-2 7-1,4 6 1,3 6-2,6 4 0,3 3 0,9-1-1,5-2 0,9-4 0,9-8-1,9-8 0,10-10-3,4-10-1,14-6-7,-2-17-6,11-1-7,-2-10-9,2-6 0,0-5 1</inkml:trace>
  <inkml:trace contextRef="#ctx0" brushRef="#br0" timeOffset="1839">3368 4017 30,'0'0'29,"-10"3"1,-5 16-10,-12 4-8,2 12-4,-5 1-5,3 7 0,1-1 0,7-1 0,9-8-1,10-4 2,8-8-1,12-7 1,3-13 0,11-6-1,2-10 1,1-5-2,-6-11 3,-2-4-3,-10-11 1,-5 0-1,-12-4 1,-5 1 0,-8 3-1,0 5 0,-1 7-1,-1 6 0,4 7 0,6 7-1,6 3 1,7 5-1,6 4 0,4 2 0,7 7-1,3 5 0,7 10 0,-2 5 0,0 10 0,-4 4 0,3 7-1,-2 1 1,-1-4 0,0-3 1,-2-6 0,-1-7 1,1-9 1,0-8-1,-3-11 1,-3-9 0,-2-11 0,-2-6 0,-4-12-1,-2-6 0,-5-7-1,-2-2-1,-2 3-1,-3-1-2,2 11-3,-6-1-6,10 18-19,-2 8-5,-5 14-2,16-2 3</inkml:trace>
  <inkml:trace contextRef="#ctx0" brushRef="#br0" timeOffset="2412">4203 4220 56,'6'12'38,"-6"-12"0,14-5 0,-17-15-25,11-1-6,-5-9-2,3-3-2,-2-3-1,2 3-1,-2 4-1,-1 5 1,1 9-2,-4 15 1,17 6-1,-3 13 0,2 7 0,6 0 0,8 5 1,6-4 0,4-2 0,1-7 1,0-9 1,1-9 0,-4-11 0,-2-9-1,-9-7 0,-6-10-2,-8-5 0,-6-12-2,-3 1-2,-6-9-2,3 7-4,-9-8-5,10 9-9,-4 0-11,4 1-1,3 7 2</inkml:trace>
  <inkml:trace contextRef="#ctx0" brushRef="#br0" timeOffset="2766">4851 3321 44,'13'-6'32,"1"7"1,-5 7-12,-6 3-9,3 13-5,-7 11-2,3 12-2,-3 11 0,4 10-1,-2 7 1,4 6-2,1-2 0,3 1-1,1-6-3,-1-9-2,6-1-7,-8-12-15,3-8-7,1-11-1,-4-14 2</inkml:trace>
  <inkml:trace contextRef="#ctx0" brushRef="#br0" timeOffset="3004">4787 3792 61,'-18'-6'37,"8"10"0,10-4 0,22 17-28,-4-10-6,7 0-3,5 1-4,2-11-12,6-2-19,2-7-2,4-7 0,3-7 1</inkml:trace>
  <inkml:trace contextRef="#ctx0" brushRef="#br0" timeOffset="3365">5488 3253 47,'-16'-16'33,"-5"2"0,0 13 0,3 14-25,-9 15-5,1 20-1,0 19-1,-1 18 0,3 15 0,5 15 1,3 8 0,9 5 2,5-8-2,6-6-1,3-13 1,5-10-4,2-13-4,-4-20-10,4-13-18,0-13-1,2-18 0,1-14 1</inkml:trace>
  <inkml:trace contextRef="#ctx0" brushRef="#br0" timeOffset="3688">5527 3992 46,'9'20'33,"8"-5"2,6-9-1,3-10-23,11 0-5,-3-10 0,4-4-2,-3-7 0,-1-5-1,-8-4 0,-2 1 0,-8-1-1,-7 3 0,-12 5-2,-8 8 1,-9 9-1,-8 15 0,-5 11 0,-3 10-1,-1 11 1,0 7-1,6 6 2,7 3 0,8-2 1,11-3-1,8-5 1,10-5 1,9-10-1,6-7-1,8-8 0,2-10-2,6-7-2,-4-12-3,7 2-5,-10-14-10,8 3-17,-2-1 1,-6 0-1,-2 4 3</inkml:trace>
  <inkml:trace contextRef="#ctx0" brushRef="#br0" timeOffset="4053">6241 4107 55,'8'28'36,"-4"7"-1,-2 8-3,-8-4-16,5 12-8,-9-2-5,-1 2-3,-1-1-6,-7-8-23,8-2-6,2-9-2,4-11 1</inkml:trace>
  <inkml:trace contextRef="#ctx0" brushRef="#br0" timeOffset="4408">6787 3506 68,'0'0'36,"10"-4"-1,-11 19-1,0 9-26,-8 8-7,-7 9-1,-2 11 0,-2 6-1,-1 4 2,2 1-1,6-4 2,7-3 0,8-9 1,18-6 0,7-12 0,13-4 0,2-7 0,7-6-1,0-6-1,0-4 0,-5-2-2,-8-3-2,-4 0-4,-13-10-8,4-2-22,-9-1 0,0-4-1,-2-2 1</inkml:trace>
  <inkml:trace contextRef="#ctx0" brushRef="#br0" timeOffset="4774">7271 3160 71,'0'0'36,"11"-3"0,2 22 1,5 14-32,3 18-1,0 16-2,3 18 1,-3 12-1,-1 11 1,-3 3 0,-3 2 1,-6-8-1,-2-6 1,-5-13-1,-2-9-1,-4-12 0,-5-8-1,-1-12-1,-3-7-1,2-10-1,0-7 0,4-5-3,8-16-3,0 0-23,0 0-8,3-21 1,11 3-1</inkml:trace>
  <inkml:trace contextRef="#ctx0" brushRef="#br0" timeOffset="5509">7971 3784 97,'0'0'38,"0"0"1,6 16-11,-6-16-27,0 0-3,0 0-4,-15-11-3,15 11-9,0 0-19,-6-9 0,6 9 1,0 0 1</inkml:trace>
  <inkml:trace contextRef="#ctx0" brushRef="#br0" timeOffset="5675">8001 4014 58,'-3'23'36,"1"-3"0,0-6-1,2-14-15,0 0-18,0 0-13,0 0-25,1-23 1,6 5-2,4-5 1</inkml:trace>
  <inkml:trace contextRef="#ctx0" brushRef="#br0" timeOffset="5958">8886 4000 91,'-5'10'37,"5"-10"0,10-5-7,8 1-24,1-4-2,1 2-2,1 2 0,1 2 0,-5 2-1,0 4 1,-2 2-1,5 1 1,7-3 0,13-3-1,13-6-1,12-4 0,8-2 0,6-3-1,4 2 1,-2 3 0,-6 8 0,-12 5 0,-11 11 1,-5 6 0,-3 1 0,5 2 0,6-2 0,10-3-1,14-8 0,11-5 0,15-8 0,8-4 0,4 0 1,1 1-1,-3 1 1,-7 6 0,-10 4 0,-3 5 0,-4 3 0,2 3 0,1-3 0,6-3-1,5-5 0,10-7 0,7-4 0,1-4 0,0-6 0,-6 1-1,-9 0 1,-11 4 0,-9 2 0,-11 7 0,-4 2 0,-2 4 0,0 0 0,8-2 0,9-2 1,11-6-2,12-5 1,8-6 0,8-4 0,2-1-1,1-1 2,0 4-1,-2 5 0,-1 5 0,-2 6 1,5 7 0,5 3 0,6 3-1,8 1 1,3-3 0,5-4-2,-3-4-2,0 2-29,-18-9-9,-22-4 0,-18-6-1</inkml:trace>
  <inkml:trace contextRef="#ctx0" brushRef="#br0" timeOffset="104535">8712 29 23,'0'0'11,"2"11"0,-2-11 0,1 14-3,-1-14-2,1 12-1,-1-12 0,3 11 2,-3-11-2,0 0-1,13 10 1,-13-10-1,15 5 0,-15-5-1,18 4 1,-7-3-1,1 5-1,-1-5 0,1 4-1,-2-1 1,2 3-2,-1 1 1,0 2 0,-2 0-1,1 2 1,0-1-1,-1 1 1,2 0-1,-1-3 1,0-2 1,3-1-1,-1-2 0,2-4 1,-3-1 0,2-2 0,-1-4 0,0 0 0,2-5 0,1 2 0,0-7 1,1 3-1,0-4-1,1 2 1,0-2 0,0 3-1,-3 4 0,-2-2 0,2 4 0,-2 3 0,2-2-1,-2 5 1,2 1-1,2 1 0,0 2 0,1 2 0,1 2 0,-2 1 0,2 3 0,-2 0 0,-2 1 0,-1 1 0,0-2 0,-2 0 0,-2-3 0,-9-6 0,16 8 1,-16-8-1,15-2 1,-4-5 0,-1-3-1,3-2 2,2-4-1,1 2 0,2-4 0,1 4 0,-2 3-1,1 5 0,-1 4 0,0 3 0,0 6 0,1 1-1,2 4 1,1-1 1,3 1-1,1-2 0,2-3 1,2 0-1,1-6 1,1-1-1,-2-3 1,-2-2-1,-3-2 1,-2 0 0,-4-1 0,-4-1 1,-5 1-1,-9 8 1,13-14-2,-13 14 0,5-11-2,-5 11-4,0 0-11,0 0-17,13-4 0,-13 4-2,21-4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57.0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152 741 15,'11'-18'26,"-14"4"-5,0 1-6,3 13-2,-8-14-2,8 14 0,-10-8 0,10 8-1,0 0 1,0 0-1,-9-2-1,9 2 0,0 0-4,0 0 0,0 0-2,1 17 0,-3 6-2,-1 8 0,-4 13-1,-3 9 0,-2 10-1,-2 6 1,1 2 0,-5 1 0,3-7 0,2-8 1,3-11-1,3-9 0,3-9 1,2-9 0,1-8-1,1-11 0,13 0 1,-1-6 0,3-2-1,6 0 1,10 1 0,5 4 0,7 4-1,5 5 0,2 5 0,2 2-1,0 3 1,-4 1-1,-6-1-1,-7-5-2,-3-1-5,-12-13-11,3-3-17,-3-5 1,-1-8-2,1-8 1</inkml:trace>
  <inkml:trace contextRef="#ctx0" brushRef="#br0" timeOffset="475">942 892 60,'21'-37'38,"-7"6"-1,-6 10-12,-14-5-9,-1 17-8,-19 7-3,-4 17-3,-9 12-1,-2 11-1,0 12-1,4 5 1,9 6-2,13 2 2,14-7 0,17-10 1,17-12-1,13-14 2,13-13-1,7-10 0,0-10 1,0-10-1,-5-8 0,-9-7-1,-15-6 1,-11-4-1,-20-4 0,-11 2-1,-12 1 0,-8 5-2,-4 9-1,-6 4-5,9 21-13,1 6-15,8 9-2,9 5 2,12 0-1</inkml:trace>
  <inkml:trace contextRef="#ctx0" brushRef="#br0" timeOffset="848">1510 674 54,'21'-12'36,"-3"3"0,-3 2-1,-15 7-24,18 4-6,-12 11-3,-2 11-1,-4 9 0,-3 10 0,-2 10-1,-5 5 0,-3 5 0,-4-1 0,-2-3 1,-1-7-1,0-5 1,4-12-1,1-10 2,5-7-1,4-9 1,6-11 0,0 0 0,20 7 0,1-9 1,7 2-1,5 0 0,5 2 0,2 0 0,2 0-2,-3 3-1,-7-3-3,-1 6-5,-13-10-19,3 3-12,-2-6 2,3-3-3</inkml:trace>
  <inkml:trace contextRef="#ctx0" brushRef="#br0" timeOffset="1566">2381 953 67,'0'0'36,"23"4"-1,-6-10-13,9 6-14,0-4-4,7 2-2,2 1-1,1 0-2,2 1 0,-3-1-2,0 2-3,-8-4-7,3-1-20,-9 1-3,-5-3 1,-6-1 1</inkml:trace>
  <inkml:trace contextRef="#ctx0" brushRef="#br0" timeOffset="1865">2459 1085 63,'18'7'38,"5"-3"-2,6 7-12,-1-10-12,10 6-5,-2 0-5,-1-1-3,3 4-7,-6-4-27,6-4-1,0-4-1,1-8 0</inkml:trace>
  <inkml:trace contextRef="#ctx0" brushRef="#br0" timeOffset="2316">3759 405 48,'0'0'35,"0"0"2,0 0-13,-17 8-8,17-8-4,-28 12-5,7-5-3,-9 1-1,-3 0-2,-5-2 1,1 1-1,-1 0-1,6 1 1,5-3 0,6-2-1,6 2 0,6 2 0,5 10 0,3 4-1,3 10 0,0 12-1,-2 16 0,-3 10 1,-1 9-1,-2 6 1,-2 2-1,1-1 1,1-4 1,2-8-1,6-9 1,3-8 0,6-7 2,8-8-2,6-10 2,5-3 0,3-7 0,4-1 0,0-7 0,4 0 0,-2-4-1,-2 0 0,-3-1-1,-3 0 0,-2 1-1,-3-5-2,3 4-6,-4-11-30,6-3 1,3-9-1,9-8 1</inkml:trace>
  <inkml:trace contextRef="#ctx0" brushRef="#br0" timeOffset="3501">16147 385 26,'0'0'35,"-10"-14"2,10 14-1,0 0-16,-11-9-9,11 9-4,0 0-2,0 0-2,17-9-1,3 7 0,6-3 0,8 3 0,7 1-1,3 2 1,3 7-2,0 6 1,-2 12-1,-6 12 1,-10 12-2,-7 13 0,-7 13 0,-7 12 0,-3 8 0,-5 3-1,-2 0 1,-1-5-1,1-3 2,2-11-1,0-10 1,2-12 0,-1-13 1,0-8-1,-1-12 2,-1-5-1,-6-11 1,-3-6-1,-8-7 1,-4-4 0,-5-3-1,-10-2 0,-4 1 0,-5-2-1,-3 3 0,-1 3 0,3 4-1,2 1-2,3 8-2,3-8-5,12 4-30,-2-1 2,5-4-2,0-5 2</inkml:trace>
  <inkml:trace contextRef="#ctx0" brushRef="#br0" timeOffset="4637">5195 493 16,'0'0'34,"12"-10"-1,-12 10-1,0 0-13,0 0-5,-18 1-4,7 3-4,-9-5-2,-3 0-1,-5-1-2,-3 0 0,-3 1 0,-1-1 0,-1 1 0,2 1-1,3 1 1,4 1 0,5 1 0,4 1 0,2 1-1,4 4 1,2 5-1,1 4-1,1 9 1,-2 8-1,0 9 1,-2 7-1,0 8 0,-4 5 0,1 1 0,-2 0 1,0-3 0,2-6 0,2-4 0,2-5-1,5-8 2,6-5-2,5-4 2,7-4-2,4-2 2,6-4-1,6-4 0,6-1 1,3-4 0,3 0-1,3-4 1,0-1 0,4-2 0,-3 0 0,-3-1-1,-4-1 1,-4 0 0,-8 0-1,-4-1-1,-7 0-1,-2 1-6,-12-2-23,1-10-5,-1 1-1,3-3 0</inkml:trace>
  <inkml:trace contextRef="#ctx0" brushRef="#br0" timeOffset="5672">10363 349 15,'14'0'31,"-14"0"0,10 0-5,0 7-4,-10-7-4,22 5-3,-7-5-3,13 4-3,3-7-3,7 4-1,3-5-2,5 1-1,-2 0-2,-1 0 0,-6 5 0,-5 6 0,-6 13 0,-9 9 0,-6 13-1,-8 9 0,-3 9 0,-2 8 0,1 4 1,-1 1-1,2-3 0,3-4 0,2-8 1,-1-5 0,-1-8 0,-3-6 0,-5-8 0,-5-3 0,-10-9 1,-3 0 1,-6-8 0,-3-1 0,-6-8 0,1-3 0,-1-2 0,-1-6 0,6 2-2,0-7-1,4 2-3,0-6-2,12 10-11,-8-8-22,2 2 1,-4-1-2,-4-1 3</inkml:trace>
  <inkml:trace contextRef="#ctx0" brushRef="#br0" timeOffset="6578">5931 1378 17,'16'-3'25,"15"3"2,8-1-11,8-3-6,18 2-1,8-5-1,23 3 0,9-4 0,18 1 0,11-4 0,17 2-1,4-6-1,6 4-1,-2-2-2,-5 0 0,-11 0 0,-11 3-1,-18-2-2,-17 3 2,-19 1-1,-13 2 0,-14 1-1,-10 1 1,-8 3-2,-9-1-1,-4 3-3,-10-5-7,0 3-21,-10 1-2,-13 5-2,-10 2 2</inkml:trace>
  <inkml:trace contextRef="#ctx0" brushRef="#br0" timeOffset="7059">6169 1588 54,'-27'-5'37,"-13"1"-2,-6 3 0,-8 3-30,2 5-1,1 5-3,5 1-1,8 10-1,12 4 1,17 0 0,16 3 0,16-1-2,12 0 2,7 2 2,5-2-2,-1-5 1,-3-3-1,-8-3 2,-11-1-2,-16-3 2,-13 3-1,-14-6 0,-9-1-1,-7-2-1,-5-3-1,1-1-4,-5-10-6,15 3-17,3-9-7,14-4 0,9-5 0</inkml:trace>
  <inkml:trace contextRef="#ctx0" brushRef="#br0" timeOffset="7406">6462 1567 35,'15'1'36,"-15"-1"0,-9 16-1,-16-5-14,-6 9-16,-7 6-2,-4 4-3,-1 7 0,3 2-1,9 2 1,12-3-2,13-3 1,10-6-1,16-7 0,9-13-1,15-8-4,6-16-5,14-3-3,-2-18-1,10 2 1,-8-12 1,2 6 4,-14-2 5,-9 8 6,-12 11 5,-21 7 6,-10 16 1,-21 13-2,-3 13-1,-9 5-4,1 8-3,5 5-3,8-1-1,14-4 1,10-7 0,13-10 2,12-8 2,5-14 0,7-6 1,-5-16 1,2-4 0,-11-12-1,-1-4 0,-12-6-3,-1 1 0,-7 5 1,-2 6-2,-2 6 0,4 10 0,-7 20-2,20 4 1,-1 20 0,3 7 0,2 7-1,3 1 1,2-2 0,-2-2 0,-2-8-1,-5-9 2,-5-13-1,-5-9 0,-6-9 1,-4-8 0,-6-6 0,-1-3-1,-2-1 1,-1 2 0,1 4 0,1 9-1,8 16 0,0 0 0,0 0 0,10 22 0,8 0 0,7 1 1,7 0 0,9-5 0,3-8 0,6-7 0,0-11 0,-1-8 0,-5-10-1,-4-4 1,-10-6 0,-9-3-1,-10 2 1,-10 6-1,-11 9 0,-6 12 1,-8 16-1,-5 12 0,-2 17 0,1 11 1,4 10-2,6 3 1,6 1 0,9-7-2,10-4 0,7-16-4,13-6-8,-2-15-21,14-14-1,4-12-2,6-8 1</inkml:trace>
  <inkml:trace contextRef="#ctx0" brushRef="#br0" timeOffset="8381">8433 1468 44,'25'26'35,"-8"3"2,-6 3-3,-6-3-22,-5-1-18,2 0-27,-5-5-2,0-3-2,4-8 1</inkml:trace>
  <inkml:trace contextRef="#ctx0" brushRef="#br0" timeOffset="8881">9167 690 26,'-10'-19'34,"1"5"2,2 3-2,-5-1-15,12 12-7,0 0-3,3 17-4,7 3-2,5 11-1,6 6 0,8 12-1,4 7 0,7 5 0,4 2-1,3-1-1,1-3 0,-3-7-1,-2-5-1,-6-15-4,1-1-11,-9-16-18,-4-10-2,-5-11 2,-1-10 1</inkml:trace>
  <inkml:trace contextRef="#ctx0" brushRef="#br0" timeOffset="9181">9747 572 56,'-15'-3'35,"2"17"0,-4 6-2,-8 11-27,-2 13-4,-7 10 1,-5 11-1,-6 7 0,-1 5 0,-6-1-1,3-3 1,1-6-1,3-10-2,9-7-8,1-13-27,15-13-1,7-11 0,13-13 0</inkml:trace>
  <inkml:trace contextRef="#ctx0" brushRef="#br0" timeOffset="9677">11438 217 61,'18'-23'38,"-9"-1"0,-6-1 0,-16-3-27,-2 5-5,-11-2-2,-6 3-1,-5 2-1,-3 4-1,2 6 0,2 8 0,5 12-1,7 18 0,8 21 0,8 19 0,9 24 0,5 21-1,3 23 1,2 13-1,2 10 1,1 3 0,-2-9 0,0-2-1,-6-13 1,-3-11 0,-2-14 0,-4-13-2,-3-15 0,-5-16-2,3-7-3,-9-26-11,6-9-20,-1-21-1,3-18 1,2-20 0</inkml:trace>
  <inkml:trace contextRef="#ctx0" brushRef="#br0" timeOffset="10005">11168 1188 40,'8'-71'35,"3"16"2,6 14-1,-1 10-19,12 15-9,0 8-3,4 11-3,1 10-2,-1 9 0,-1 7-1,-2 2 0,-1 3-1,-1-2-1,0 1 2,1-6 0,3-6 1,1-10 0,1-9 2,0-7 0,-2-10 1,-3-5 1,-8-16 0,-4-3 0,-13-6 0,-5 5 0,-10-2-1,-1 5-1,-5 5-1,3 6 0,-1 11-1,4 6-1,12 9 0,-2 9 0,12 8 0,7 8 0,3 6-1,5 4 1,4 4 0,3 0 0,-2-3 0,-2-4 0,-2-6 0,-4-7 2,-5-12-1,-2-10 1,-6-11 1,-4-7-1,-7-12 1,-1-4-1,-5-6 1,0 3-1,1 3 0,2 4 0,2 5-1,5 8 1,6 6-2,7 6 1,5 2-2,5-3-3,10 7-11,0-10-23,8 1 1,1-6-1,7-2 1</inkml:trace>
  <inkml:trace contextRef="#ctx0" brushRef="#br0" timeOffset="10796">12729 750 48,'19'20'38,"11"12"-1,9 6 0,8 15-17,0-2-14,9 8-3,-4-2-2,-3-1-2,-3-6-1,-9-8-2,-5-7-5,-13-17-11,-2-9-17,-2-14-1,-5-13 2,-5-12 1</inkml:trace>
  <inkml:trace contextRef="#ctx0" brushRef="#br0" timeOffset="10996">13144 728 53,'-25'2'39,"-3"17"-1,-4 14 2,1 15-22,-6 2-10,1 9-4,-3 1-4,0 0-1,5-3-4,1-12-10,18-5-25,2-12 2,16-16-1,11-15 1</inkml:trace>
  <inkml:trace contextRef="#ctx0" brushRef="#br0" timeOffset="11188">13622 911 53,'32'40'39,"-10"12"-2,-11 2 1,-6 6-19,-11-8-17,-3-5-7,6-4-13,-10-14-19,6-13-2,7-16 1,0 0 1</inkml:trace>
  <inkml:trace contextRef="#ctx0" brushRef="#br0" timeOffset="11357">13731 590 54,'3'-49'37,"0"12"0,0 13-1,0 13-22,-3 11-13,0 0-8,22 16-17,-10 5-12,1 10-1,2 8 0,2 10 2</inkml:trace>
  <inkml:trace contextRef="#ctx0" brushRef="#br0" timeOffset="11521">13968 1221 38,'10'17'37,"-1"-16"1,3-12 0,-1-23-15,4 0-12,-3-7-6,5-1-2,-2-1-2,-1 6 0,-1 8-2,0 12 0,2 16-1,-1 10 0,2 11 0,1 2 0,2 4 0,4-1 2,3-3 0,-1-6 1,-2-12 0,0-8 1,-2-10 0,-3-12-1,-3-8 0,-4-6-3,-5 0 0,-3-7-5,2 10-9,-3-5-21,4 5-1,2 4 0,6 3 1</inkml:trace>
  <inkml:trace contextRef="#ctx0" brushRef="#br0" timeOffset="11874">15098 309 56,'22'37'35,"-13"16"-1,-13 17-2,-14 13-31,-11 10-2,-12 3-1,-5-1 0,-5-6 1,3-7 1,4-12 0,10-14 2,19-11 2,15-19-1,18-8 1,18-11 2,15-2-1,10-8 0,9 0-1,4-4 0,-1 2-2,-5-1 1,-5 4-2,-11 0-1,-12-2-3,-7 6-7,-15 0-29,0-4 1,-5-1-2,-4 0 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26.0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5939 469 14,'0'0'9,"0"0"0,0 0-2,0 0-2,0 0 0,0 0 0,0 0 0,0 0-1,0 0 1,-2-8 0,2 8-1,-11-7 0,1 2 1,1-3-2,-6 1-1,-1 0 0,-4 0 0,-3-2-1,-4 0-1,1 0 1,-4 0 0,-2 0-1,-4 0 0,4 1 0,-5 0 0,1 2 0,-4 0 0,-1 2 0,-5 1 0,-3 0 0,-3 1 1,-5 0-1,-2-1 1,-1 0 0,-6-1 0,-1-1-1,-2 0 0,-1-2-1,-1-1 1,-1-1 0,-1-2 0,-4 1 0,4-2 0,-4 2 0,0-1 0,-3 1-1,1 1 1,-4 1 0,-2 1 0,-1-3 1,-3 3-2,-1-2 1,-1 0 1,-3-2-1,0-1 0,-5-1 0,3 1 0,-1-2-1,1 1 1,-2 1 0,0 1 0,1-3 0,0 3 0,0-2 0,1 3 0,0 1 0,-1 2 0,-4 2 0,0 2 0,-1 3 0,-4 2 1,-1 2-2,0 3 1,-2 2 0,-1 3 1,2 2-2,0 0 2,3 4-1,3-1 0,2 10 0,3-1 0,2 8 0,5 0 0,2 4 0,7 4 1,4 0 0,5 0-2,7 1 2,6 1-1,8-4 1,6 0-1,6-2 1,5 0-1,6 0-1,4 2 2,9-5-1,1 1-1,7 2 1,3 0 0,6-2 0,4 1 0,5-3 0,2 1 0,1-4 0,4-2 1,0-1 0,2-1 0,0-3 0,2 0 1,0-3-1,1 1 1,4-2 0,3 2-1,3-6 1,4 2-1,5-6 0,5 1 0,4-2-1,7-1 1,2-1-1,4-3 0,6 0 0,2 0 0,4-2 0,2 1 0,6-2 0,1 1-1,1 0 1,4-1 0,1 0-1,2-1 1,3 2-1,4 0 0,-1 1 1,1-1-1,4 3 1,0-2 0,3 0 0,0 2 0,1 0 0,-3 0 0,3 4 0,0-3 0,2 1 0,2 0 0,0-1 1,0 3-1,0-3 0,1 2 1,2-4-1,1-1 1,0 1-1,-2 0 0,1 2 0,2-4 1,1 3-1,1-2 0,2 3 0,0-2 1,3 1 0,1-2-1,2-2-1,-2-1 1,2-2 0,0-2 0,-4-1 0,0-2-1,-6-2 0,-1-2 1,-10-2 1,9 0 0,-18-5-1,0 0 0,-14-7 1,-5-1 0,-11-6 0,-7-1 1,-14-6-2,-46 37 2,58-86-2,-43 32 0,-15-5 1,-9-8-1,-14-4 0,-9-7-1,-18 1 0,-16-6-5,-13 10-10,-30 9-16,-24 7 2,-33 22-1</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3T17:43:44.273"/>
    </inkml:context>
    <inkml:brush xml:id="br0">
      <inkml:brushProperty name="width" value="0.05292" units="cm"/>
      <inkml:brushProperty name="height" value="0.05292" units="cm"/>
      <inkml:brushProperty name="color" value="#FF0000"/>
    </inkml:brush>
  </inkml:definitions>
  <inkml:trace contextRef="#ctx0" brushRef="#br0">11038 12179,'25'25,"-25"-25,0 25,0-25,25 0,-25 0,0 0,0 0,0 0,24-25,-24 25,0-25,0 0,0 0,25-24,-25-1,0 1,0 24,0-25,0 1,0 24,0 0,0 0,0 25,0 0,0 0,0 0,25 25,-25 25,25-26,0 26,0-25,-1 24,26 1,-25 0,0-26,-1 1,-24 0,25 0,0-25,-25-25,25 0,-25 0,0 1,0-26,0-24,-25 49,25-50,0 26,-25 24,25 0,-25 0,25 1,0 24,0-25,0 25,0 0,25 0,-25 0</inkml:trace>
  <inkml:trace contextRef="#ctx0" brushRef="#br0" timeOffset="344.0197">11609 11906,'24'25,"1"0,0 0,0-25,0 0,-1 0,1-25,0 0,-25 0,25 0,-25-24,0-1,-25 25,25-24,-25 24,0 0,25 0,-24 25,-1 25,0 25,0-25,25 24,-25 26,25-1,0-24,0 24,0 0,0-24,25-25,-25 25,25-50,0 0,0 0,-1-25,1-25,-25 0,50 26</inkml:trace>
  <inkml:trace contextRef="#ctx0" brushRef="#br0" timeOffset="777.0445">11956 11807,'0'0,"0"0,0 0,-25 25,25 0,0 24,0-24,0 25,0-1,0 1,0-1,25-24,-25 0,25-25,-1 0,1 0,0 0,0-25,0 0,-1 1,1-1,0 0,-25 0,25 25,0 0,-25 25,25-25,-25 25,49 0,-24-25,0 0,0 0,24-25,-24 0,0 0,0-24,-25-1,0 0,0-24,-25 24,25 1,-25-1,0 1,0 24,25 25,0 0,0 0,0 0,0 25</inkml:trace>
  <inkml:trace contextRef="#ctx0" brushRef="#br0" timeOffset="991.0567">12626 12055,'24'25,"1"0,-25-25,25 0,0 0,0 0,24-25,-49 0,50 25,-25-50,-1 26,26-1</inkml:trace>
  <inkml:trace contextRef="#ctx0" brushRef="#br0" timeOffset="1570.0898">13271 11584,'0'0,"0"-25,0 25,-25 25,0-25,25 25,-50 24,50 1,-25-1,25 1,0 0,0-1,25 1,0-50,25 25,-25-25,24 0,-24-25,-25 25,25-50,0 1,-50-1,25 0,-25 1,25 24,-25-25,25 26,0 24,0 0,0 0,25 24,-25 1,50 0,-50 25,49-1,-24-24,0 0,-25 0,25-1,-25-24,0 0,0 0,0-24,0-1,24 0,-24 0,0 0,25-24,-25 24,25 0,0 0,24 25,-49-24,50 24,-50 0,25 0</inkml:trace>
  <inkml:trace contextRef="#ctx0" brushRef="#br0" timeOffset="2015.1153">13965 11733,'0'-25,"-25"0,25 25,0 0,-25-25,25 25,0 25,-24 0,-1 0,25-1,-25 1,25 25,0-1,0 1,0-25,25 0,0-1,-1-24,1 0,0 0,0-24,0-1,24-50,-49 1,25 0,0-26,-25-24,25 25,-25-25,-25 50,25-26,-25 26,25 24,-25 26,25-1,-25 0,25 25,-24-25,48 25,-24-25</inkml:trace>
  <inkml:trace contextRef="#ctx0" brushRef="#br0" timeOffset="2678.1532">15007 11733,'0'24,"0"1,0-25,49 0,-24 0,25 0,-1-25,26 25,-26 0,26-24,-1 24,-24-25,24 25,-24 0,-25 0,0 0,-1 0,-24 0,25 0,0-25,-25 25,25-25</inkml:trace>
  <inkml:trace contextRef="#ctx0" brushRef="#br0" timeOffset="3334.1907">16743 11137,'25'0,"0"-25,-25 25,25 0,-1-24,1-1,0 0,0 0,0 25,-1-25,26 1,-25 24,24 0,-24 0,0 24,-25 1,25 0,-25 25,-25 24,0 1,-24-1,-1 25,0 0,-24 1,0-26,-1 25,26-24,-1-1,0 0,26-24,24 0,0-26,24 26,1-25,0 0,25 0,-26-25,26 24,0-24,-1 0,-24 0,25 0,-26 0,26-24,0 24,-26-25,1 0,0-25,25 25</inkml:trace>
  <inkml:trace contextRef="#ctx0" brushRef="#br0" timeOffset="3895.2227">17735 10889,'0'0,"0"25,-24-25,24 25,-25 0,0-1,0 51,-24-26,24 26,0 24,-25 0,25 1,1 24,-1-25,25 0,0 0,0-24,25-1,-25 0,49-24,1-25,0 0,-1-25,1-25,24 0,-24-25,-25 1,24-26,-24 26,0-26,-25 1,0 49,0-24,-25 24,0 25,-24 0,24 25,-25 24,25 1,-24-1,24 26,0-26,0 1,1 0,24-26,-25 26,25-50,-25 25</inkml:trace>
  <inkml:trace contextRef="#ctx0" brushRef="#br0" timeOffset="4736.2706">14932 12502,'0'0,"0"0,0 0,0 0,0 0,-24 0,24 0,0 24,0 1,-25 0,25 0,-25 24,25-24,-25 25,25-1,0-24,0 0,25 0,0 0,0-25,24 24,1-24,49 0,-25 0,26 25,-1-25,0 0,50-25,-25 25,25 0,0-24,-1 24,26-25,0 0,-25 25,24-25,-24 0,0 25,0-24,-25 24,25-25,-50 25,25 0,-50-25,1 25,-1 0,-24 0,-1-25,1 25,-25-25,-1 25,1-24,-25-1,0-25,0 1,-25-1,25-24,-24-1,-1 26,0-1,-25 0,26 25,-1 1,0-1,0 25,25 0,0 0</inkml:trace>
  <inkml:trace contextRef="#ctx0" brushRef="#br0" timeOffset="56904.2548">4465 17239,'0'25,"0"0,25 0,-25-25,24 24,-24 1,25 0,-25-25,50 99,-1-49,-24 0,0-1,-25-49,74 75,-74-75,0 0,25 49,-25-49,0-49,0 24,-25 0,25-49,0 24,0-25,25 1,-25 24,25-24,0 0,0 24,24-24,1 49,0-25,-1 1</inkml:trace>
  <inkml:trace contextRef="#ctx0" brushRef="#br0" timeOffset="57274.2758">5259 17338,'24'-24,"1"24,0-50,25 25,-26 0,1-24,25-1,-50 25,25-24,-25 49,0 0,-25 0,0 25,0-1,-24 26,24 24,0-24,0 24,0 1,25-1,0-24,25 24,0-24,25-25,-1 0,26-1,-26-24,1 0,-1 0,1-24,0-1,-26 0</inkml:trace>
  <inkml:trace contextRef="#ctx0" brushRef="#br0" timeOffset="57775.3046">6152 16346,'0'0,"-25"0,25 0,-25 25,25-25,0 50,-25-1,25 1,0 24,-25 26,25-1,-24 0,24 25,0-25,-25 0,25 1,0-26,0 0,0-24,0-25,0-25,0 0</inkml:trace>
  <inkml:trace contextRef="#ctx0" brushRef="#br0" timeOffset="58140.3255">5879 16966,'25'-24,"-1"24,1 0,50 0,-26 0,1 0,-25 0,24 24,-24-24,0 25,0 0,-25 0,24 24,-24 1,0 0,0-1,0 26,25-26,0 1,-25-25,25-1,0 1,24-25,-24 0,25-25,-1 1,-24-1,0-25,0 25,-1-24,1-1,-25 1,0 24,0-25,0 25,0 1,0-1,0 0,0 25</inkml:trace>
  <inkml:trace contextRef="#ctx0" brushRef="#br0" timeOffset="58462.3439">6846 17264,'25'50,"-25"-26,0 26,0-50,0 50,0-26,25 1,-25-25,0 25,25 0,-25-25,0 0,0 0,0 0,24 0,-24-25,0 0,0 0,0-24,0-1,0 1,25-26,0 26,0-1,24 0,-24 1,0-1,25 25,-26 1</inkml:trace>
  <inkml:trace contextRef="#ctx0" brushRef="#br0" timeOffset="60862.4812">7317 17462,'0'0,"25"75,-25-75,25 74,-25-74,0 0,0 50,0-50,0 0,0 0,0 0,0-25,25 0,-25-24,0-1,25 0,-25-24,24 49,-24-24,25 24,-25 0,0 25,0 0,25 0,-25 25,25 24,-25-24,25 25,24-25,-24 24,0-24,24 0,1-25,0 0,-26-25,1 0,0-24,-25-1,0 0,0 1,0-1,-25 1,25-1,-25 0,50 1</inkml:trace>
  <inkml:trace contextRef="#ctx0" brushRef="#br0" timeOffset="61399.5119">9996 17140,'0'-50,"0"26,-25-1,1 0,-1 0,-25 25,1 0,-1 0,0 25,-24 25,24-1,1 26,-1-26,25 50,1-24,48-1,-24 1,50 24,0-49,24-1,0 1,1-25,-1-1,25-24,-24 25,-25-50,24 25,-24-24</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7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79,'-12'34'39,"20"-3"-1,15-8-1,18-9-34,6-5-10,4-11-28,12-11-2,5-14-1,10-7 0</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9:58.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354 39 66,'21'-5'37,"-14"17"-2,-12 19 1,-18 14-29,-2 18-3,-12 14-1,-6 12-2,-6 7 0,3 2-1,0-5 0,8-6 1,6-13-1,10-7 1,9-16 0,13-13-1,13-15 1,12-15 0,16-8-1,10-5 1,13-4-1,11 3 1,4-1-1,6 8 1,-1 3 1,-2 7-1,-9 1 0,-8 1 0,-8 0-3,-16-9-4,-1-2-24,-17-10-7,-5-5 0,-8-9-1</inkml:trace>
  <inkml:trace contextRef="#ctx0" brushRef="#br0" timeOffset="440">1482 177 61,'-14'-15'36,"-8"11"0,-15 4-2,-3 12-24,-19 12-3,-3 18-4,-5 21-1,6 17 0,11 11-1,14 5 0,25-5 1,25-6 0,22-16 0,28-15 1,20-24 0,17-23 0,9-19 1,3-16-1,-6-16 1,-11-12-1,-22-14 0,-23-14 1,-30-9-2,-23 0-1,-26 3-1,-18 9 0,-17 12-2,-10 12-1,0 16-2,2 13-3,19 20-5,3 1-5,32 15-6,7-10-2,33 7 1,10-13 3,26 7 7,8-9 9,10 1 9,9 2 7,-8-6 10,3 15 2,-18 1 0,-2 19-1,-25 3-5,-6 22-6,-22 7-2,-10 18-4,-14 14 0,-7 7-3,-7 3 1,-1-3-2,4-6 2,7-7-1,11-15 0,10-10 1,14-20-1,13-14 1,11-12 0,9-5 0,6-6 0,4-4-1,-2 1 0,-2-3 0,-5 2-1,-8-1-1,-6 0-3,-9-3-3,0 5-14,-7-8-19,-2 1 1,-1-5-2,5-1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5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0 614 69,'0'0'38,"0"0"-3,16 3 2,10-2-32,4-1-1,10 1-1,3-2-1,4 0-3,7-1-4,-5-5-4,0 4-23,-11 0-3,-9-1-2,-13 2 1</inkml:trace>
  <inkml:trace contextRef="#ctx0" brushRef="#br0" timeOffset="495">1444 174 76,'-11'-44'40,"2"8"0,-4 4 0,-3 7-25,-8 4-10,-4 10-3,-5 7-1,-6 8-1,-4 13-1,0 14 1,2 16 0,2 18 1,2 18-1,0 18 0,-1 19 0,-2 16 0,-3 9 1,-1 3-1,-3 3 1,0-2 0,4-8-1,6-8 1,14-15 1,15-14 1,21-18-2,20-13 1,20-18 1,19-15-1,13-13 0,11-10-1,5-11-1,1-7-2,-2-1-6,-14-11-25,3 2-8,-7-8 1,5 0-2</inkml:trace>
  <inkml:trace contextRef="#ctx0" brushRef="#br0" timeOffset="4775">2336 666 74,'0'0'38,"0"0"0,0 0 0,-32 3-30,1 1-3,-13 1-2,-6 2 0,-7 3-2,-2 1 1,3 0 0,5 2-1,8-3 0,9 7 0,9 4 0,7 9 0,6 13-1,4 9-1,1 18 2,-2 13-1,1 15 1,-1 6-1,3 1 1,1-4 0,6-10 0,9-6 0,8-17-1,15-10 1,13-17 0,11-9 0,7-8-1,5-5 2,1-7-2,-1-2-1,-3-3-2,-9-12-6,2 3-29,-8-9-2,4-4 0,9-8-1</inkml:trace>
  <inkml:trace contextRef="#ctx0" brushRef="#br0" timeOffset="5351">8377 564 70,'3'-17'39,"7"-2"-2,6-4 1,8 5-22,6-4-15,8 5 2,-2 1-2,3 8 0,-3 11 0,-2 17-1,-2 20 1,-8 19-1,-5 23-1,-6 15 1,1 14 0,-4 8 0,1 2 0,-1-3 1,-2-10-1,0-12 1,-2-14 1,-4-12 0,-9-12 0,-9-9 1,-13-14 0,-10-9-1,-8-12 0,-7-7 0,-6-7-2,1-5 0,3-3-3,6-5-3,12 5-7,0-3-27,17 4 2,3-3-1,9 7-1</inkml:trace>
  <inkml:trace contextRef="#ctx0" brushRef="#br0" timeOffset="5880">6972 1801 73,'1'-10'38,"-1"10"-2,-10 13 2,0 3-16,-2 14-21,-2 7-1,-3 7-1,-1 7-3,-4-2-8,7-3-25,1-6 2,3-9-3,6-14 1</inkml:trace>
  <inkml:trace contextRef="#ctx0" brushRef="#br0" timeOffset="6099">7352 1076 95,'16'-23'37,"-2"13"2,5 20-6,-2 6-30,6 13 0,1 12 0,4 10-1,4 5 1,3 5-2,2-4 0,1-4 0,1-11-1,-3-10-3,0-8-3,-7-18-11,-2-5-22,-2-14 1,-5-9-1,-3-11 1</inkml:trace>
  <inkml:trace contextRef="#ctx0" brushRef="#br0" timeOffset="6323">7800 892 59,'0'0'39,"-17"20"-1,9 13 1,-7 10-11,-5 22-22,-8 9 0,-5 12-2,-9 4-1,-2-1-1,-3-2 0,0-7-1,5-12-2,6-17-2,9-9-3,2-19-6,15-10-28,10-13 2,2-12-1,8-10-1</inkml:trace>
  <inkml:trace contextRef="#ctx0" brushRef="#br0" timeOffset="29075">2644 1000 41,'15'-2'32,"-3"-3"2,-12 5-2,15-16-21,-18 0-3,1 4-1,-8-6-1,-1 7-1,-6-3-2,-2 5 0,-6 4-1,-1 13-1,-3 10 0,-2 11-1,1 11-1,4 6 1,4 5 0,4 3 1,12-4 0,9-7-1,8-11 2,9-9-1,7-14 1,6-10 0,3-11-2,4-10 1,-6-5-1,-1-5 1,-3-4-1,-2-2 0,-7 2 0,-3 6-1,-7 8 2,0 12 0,-11 10-1,14 16 1,-11 14 1,1 9-2,-1 7 2,3-1-2,1 3 0,-1-8-2,4-7-1,-3-15-9,7-13-26,-2-12 3,3-16-3,-2-9 2</inkml:trace>
  <inkml:trace contextRef="#ctx0" brushRef="#br0" timeOffset="29556">3003 371 65,'0'0'36,"9"28"-2,-8 8 1,-6 11-31,3 17-1,-3 8 1,1 11-2,-3 0 1,4 0-1,-1-7 0,2-9 1,1-12-2,4-14 1,2-15 0,3-14 0,7-15 0,2-7 1,4-14-1,4-9 0,1-4 0,4-1-1,0 5 1,2 7-1,-3 10-1,2 11 1,-3 13-1,-3 13 1,-2 8-1,-6 7 0,-3 2 0,-5 2 0,-6 2 1,-6-7-1,-7-3 0,-4-4 0,-5-6 0,-4-5 0,-2-5-1,-4-8-1,0-7-2,-1-5 2,8-1-5,-2-10-2,12 7-11,4-9-19,7 3 2,6-3-1,11 1 2</inkml:trace>
  <inkml:trace contextRef="#ctx0" brushRef="#br0" timeOffset="30022">3793 905 77,'12'-7'37,"-12"7"-1,-3-20 1,-12 9-33,-11 0-1,-1 3-1,-4 3-1,0 3 0,4 6 0,9 10 0,6 5 0,14 6 0,10 5 0,6 4 0,6 3 0,4 0-1,0 2 1,-2-3 0,-9-1 1,-7-4-1,-12-3 2,-7-3-2,-9-4 1,-6-4-1,-6-4 1,-1-8-2,1-1-1,1-8-2,7 3-1,2-6-2,20 7-11,-15-14-21,18 5 0,5-3 1,9-3 0</inkml:trace>
  <inkml:trace contextRef="#ctx0" brushRef="#br0" timeOffset="30424">4406 433 71,'25'-47'35,"-11"8"0,-11 23-5,-16 9-22,-4 22-1,-14 19 0,-5 29-2,-10 18 1,1 20-2,2 12 1,7 10-2,9 1 1,10 1-1,9-11-1,11-14 0,10-17-2,4-15-1,5-15-3,-4-24-11,6-10-25,-1-19 1,4-15-1,-2-18 0</inkml:trace>
  <inkml:trace contextRef="#ctx0" brushRef="#br0" timeOffset="31057">4404 992 6,'0'0'17,"0"0"-5,0 0-1,10-9 1,-10 9 2,0 0 2,0 0-1,0 0 1,0 0-3,0 0-1,0 0-3,0 0-2,8 14-2,0 1 1,1 0-3,5 8 0,4 6 0,6 6 0,3 2 0,3 4-1,0-2 0,2 1 0,-2-4-1,-4-1 0,-2-9 0,-5-4-1,-5-3-2,-4-7 0,-3 0-4,-7-12-4,0 0-16,0 0-9,-8-18-1,1 5 1</inkml:trace>
  <inkml:trace contextRef="#ctx0" brushRef="#br0" timeOffset="31474">4770 981 31,'5'-14'31,"-1"4"2,-3 0 0,-5-3-18,4 13-3,-5-9-2,5 9-3,-14 11-1,5 6-3,-6 7 0,2 7-1,-6 7 0,0 7 0,-4 0 1,-1 3-1,-1-2 0,3-2 0,0-5-1,2-5 0,3-6 0,4-8-1,4 0-1,3-9-1,6-11-3,0 0-8,10-6-24,2-8 2,6-10-2,5-3 2</inkml:trace>
  <inkml:trace contextRef="#ctx0" brushRef="#br0" timeOffset="32104">5034 1135 40,'0'0'30,"0"0"2,-5 9-6,5-9-10,13-3-5,-13 3-2,26-3-2,-9 1-2,7 1-1,3-3-2,1 1-1,3 0-4,-3-5-5,3 2-25,-5 1-1,-4-3 0,-1-1-1</inkml:trace>
  <inkml:trace contextRef="#ctx0" brushRef="#br0" timeOffset="32421">5523 767 44,'0'0'30,"-7"11"1,-6 2 1,-2 2-20,3 14-6,-3-1 0,7 10 0,3-2 0,10 3-1,6-6 0,12-3-1,6-5-1,9-8-1,4-8-1,1-7-1,0-6-4,-5-9-3,3-1-12,-6-10-16,-5-7 0,-6-4-1,-4-5 1</inkml:trace>
  <inkml:trace contextRef="#ctx0" brushRef="#br0" timeOffset="32656">5958 579 49,'0'0'36,"0"0"-2,-7 31 2,6 10-16,-10 5-10,6 17-2,-5 5-3,4 8 0,-4-1-1,4 0-1,1-7 0,2-7-1,2-9-1,2-13-1,3-7-1,-1-11-3,7-5-4,-10-16-14,13-4-17,-4-7 2,5-11-1,-2-5 1</inkml:trace>
  <inkml:trace contextRef="#ctx0" brushRef="#br0" timeOffset="32919">6147 653 69,'31'-15'38,"3"1"0,8 7-1,-4-1-22,3 10-9,-5 3-1,-8 11-2,-9 6-1,-9 11-1,-12 13-2,-13 8 2,-10 5-2,-5 4 0,-4 1 0,-1-4 0,2-4 1,6-7 0,8-11 1,12-8 0,11-9 1,8-5-1,8-6 1,7-8-2,4-1 0,2-9-1,2 1-5,-3-10-4,6 0-29,-9-6 1,1 1 0,-4-5 0</inkml:trace>
  <inkml:trace contextRef="#ctx0" brushRef="#br0" timeOffset="33298">6653 233 78,'-2'-13'37,"2"13"-1,0 0 1,10 19-28,-7 11-6,2 16-1,-3 18 1,2 18-1,-4 17 2,1 13-1,-6 7 1,-2 0 0,-8-9 0,-4-2 0,-3-17-1,-3-11-1,-1-17 1,2-12-2,0-12-1,3-11-1,8-3-4,-3-20-27,16-5-9,0 0 1,-1-24-3</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1.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5257 89 82,'17'-21'40,"26"6"0,22-3 0,22 10-36,17-3-2,13 7 0,9 5-1,-1 11 0,-4 9-1,-13 16 0,-13 16-1,-14 18 0,-13 21-1,-10 15 1,-11 22-1,-5 13 0,-6 10 1,0 1-1,-4-2 2,-1-6-1,-3-14 2,-9-8-1,-8-16 1,-13-13 1,-14-15 0,-15-9 1,-18-17-1,-14-7 1,-18-14-1,-6-9 1,-12-12-1,0-6-2,3-6 1,5-5-2,14 0-1,11-5-4,21 8-17,5-9-18,11-2 0,2-3 0,-4-6 1</inkml:trace>
  <inkml:trace contextRef="#ctx0" brushRef="#br0" timeOffset="559">979 428 83,'53'-76'40,"-8"5"-2,-18-1 1,-19 8-39,-12 6 1,-20 14-1,-19 15 1,-13 14 0,-16 18-1,-5 16 1,-6 23 0,2 20 0,3 28-1,10 21 1,12 24 0,12 23-1,20 20 1,13 14 0,16 12 0,13 2 0,9-2 2,3-5-2,0-8 1,-5-13-1,-6-18 0,-10-15-2,-9-21-2,-15-18-2,-2-17-10,-19-23-23,-4-27 0,-8-29-2,-4-24 3</inkml:trace>
  <inkml:trace contextRef="#ctx0" brushRef="#br0" timeOffset="880">0 2016 62,'23'-81'39,"21"16"-2,17 11 3,12 17-17,6 7-17,7 15-2,-1 12-2,-3 16-1,-9 10-2,-8 8 0,-9 6 0,-2 1 0,-3 0 0,-1-8 0,1-8-1,-2-11 2,-1-12 0,-1-13 0,-9-13 0,-10-10 1,-15-14 0,-14-11 1,-19-11 1,-13-8-2,-12-2 1,-7 1 0,-3 6-1,1 8 1,6 8 0,10 16-1,12 10 0,16 14 0,15 7 0,17 8-1,14 6 1,16 5-2,12 6 1,8 0-1,11 7 0,4 2 0,3 5 0,-6 4 1,-1 1-1,-9 4 0,-9 2 0,-12 2 0,-11 3 0,-12-3-1,-12-4-1,-8-6 1,-7-2-1,-7-10 0,-3-3-2,7-14 1,-13 13-2,13-13 0,-9-1-1,9 1-2,0 0 1,0 0 0,0 0 3,-11 2 0,11-2 3,-3 10 0,3-10 3,-4 12 3,4-12 1,0 0 2,-10 3-1,10-3 1,-2-15-1,6-2 0,-4-10-1,7-7 0,-5-16-2,5-11-1,0-15 1,0-2-1,0-4 0,1 5 0,0 5-1,-1 10 0,3 16-1,3 17 1,6 21-1,6 9 0,6 12 0,7 1-3,10 6-7,-3-3-28,11-7 1,3-12-1,-1-9 0</inkml:trace>
  <inkml:trace contextRef="#ctx0" brushRef="#br0" timeOffset="1808">2544 1254 80,'0'0'39,"18"6"-2,-2 11 2,8 14-35,4 10-1,5 13 0,2 5 0,6 6-2,2 2 0,-1-5-2,-1-6-6,-13-18-11,0-8-21,-4-17 1,-4-14-2,-8-15 1</inkml:trace>
  <inkml:trace contextRef="#ctx0" brushRef="#br0" timeOffset="2017">2914 1263 85,'-27'31'39,"-4"22"1,-6 9 0,-2 10-34,-7 7-4,0 6 0,-2-6-1,3-6-1,6-13-3,5-17-1,18-9-10,4-26-25,18-21 0,9-20 0,15-20 1</inkml:trace>
  <inkml:trace contextRef="#ctx0" brushRef="#br0" timeOffset="2218">3223 1359 79,'30'61'39,"-8"10"-1,-11 1 1,-1-6-35,-10-5-5,-5-10-3,2-11-8,-11-24-26,14-16 1,-7-30-2,7-14 2</inkml:trace>
  <inkml:trace contextRef="#ctx0" brushRef="#br0" timeOffset="2377">3324 819 81,'2'-20'38,"-2"20"-2,0 0-1,0 0-37,8 25-3,-10-12-12,9 13-19,-1 6-1,2 4 0,3 8 1</inkml:trace>
  <inkml:trace contextRef="#ctx0" brushRef="#br0" timeOffset="2548">3703 1705 81,'22'-13'40,"-3"-17"-3,0-15 1,-8-12-34,3-1-2,-4 1-1,-2 12-1,-1 11 1,0 22-2,1 23 1,4 13 0,5 17-1,7 3 1,7 4 0,7-2 1,3-7 0,1-8 1,0-18 0,-1-9 0,-6-14-1,-8-12-1,-10-13-1,-9-15-1,-5-4-2,-8-15-1,1 3-4,-6-9-9,7-3-21,4 5 1,7 0-1,10 5 3</inkml:trace>
  <inkml:trace contextRef="#ctx0" brushRef="#br0" timeOffset="2855">4684 373 67,'38'6'38,"-9"26"-1,-11 24 0,-5 24-28,-21 22-7,-14 22-1,-15 19-1,-7 8 1,-5 0-1,6-7 1,9-16 0,14-13 0,21-27 0,28-22 0,22-27 0,20-21 0,17-13 0,10-12 0,3-8 0,0-6 0,-9 0-3,-9-4-2,-10 8-13,-17-1-21,-16-4 0,-16 2-2,-14 1 2</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2.99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5535 2396 61,'16'-32'38,"-3"-1"-2,-4-2 2,-14-1-26,4 5-5,-13 3-3,-3 9-3,-7 6 0,-6 7-1,-2 8-1,-1 7 1,1 9-1,2 9 1,1 7 0,2 9-1,3 8 2,2 8-2,1 8 1,-1 8-1,-2 9 2,0 4-2,-2 4 1,-1 1 0,2 1-1,4-5 1,8-5 1,7-6-1,11-11 0,10-10 1,12-10-1,8-10 1,6-8 0,2-7 0,3-7-2,-4-6 0,-3-2-2,-8-6-4,-2 4-9,-8-6-21,-4-3 1,-3-6-1,-3-5 2</inkml:trace>
  <inkml:trace contextRef="#ctx0" brushRef="#br0" timeOffset="532">5890 2471 57,'-10'3'36,"-1"-3"1,11 0-2,-10-9-20,23 3-6,2-5-3,11 2-3,5-2 0,7 1-2,6 1 0,5 7 0,0 4-1,-3 9 1,-4 9-1,-9 10 0,-11 11 0,-11 8 0,-13 11 0,-16 4 0,-13 5-1,-10 0 1,-12-2-1,-3-3 1,-2-8 0,1-6 0,9-10 0,8-5 1,9-8 0,13-3 2,12-6-1,14-6 1,13-3-1,12-3 1,6-4 0,7-1-1,3-3-1,0-5-2,1 0-3,-7-3-3,-2 7-13,-10-8-20,-6 2 1,-12-5-1,-7 2 1</inkml:trace>
  <inkml:trace contextRef="#ctx0" brushRef="#br0" timeOffset="1073">4692 1682 52,'48'-72'38,"-1"3"0,-1 7 0,-11-1-20,-4 15-8,-21 2-3,-10 14-2,-21 3-2,-17 13-1,-15 6 0,-11 9-2,-8 9 0,-2 9 0,4 15-1,4 15 1,11 20-1,8 20 0,8 27 1,4 23 0,2 22-1,0 19 1,-3 11 1,1 8-2,-1 0 2,0-4-1,6-13 1,7-13 0,8-19 0,11-14 0,9-13 0,9-16 1,11-15-1,14-12 1,10-16-1,10-10 1,9-13-1,9-10 0,1-13 0,3-6 0,-4-9-2,-10-7-2,-5-1-4,-17-6-30,-4-4-3,-10-4 0,-4-5-1</inkml:trace>
  <inkml:trace contextRef="#ctx0" brushRef="#br0" timeOffset="1901">6642 3240 77,'4'19'37,"-3"7"-1,-2 13-3,-7-2-25,2 8-3,-5 1-2,-4 1-4,0-1-3,-4-12-6,8-5-27,-3-13 1,14-16 0,-12 0-1</inkml:trace>
  <inkml:trace contextRef="#ctx0" brushRef="#br0" timeOffset="2136">7071 2634 69,'14'19'36,"-8"13"-1,-5 8 0,3 6-28,-3-2-3,9-1-3,2-9 0,9-13-1,11-15-1,7-14 0,10-13-1,1-15 0,4-4 1,-3-7 0,-2-2 0,-5 2 0,-8 5 1,-6 12 2,-7 14 0,-5 23 1,-9 19 0,-2 20 1,-7 18-2,-5 17 1,-1 8-1,-2 7 0,-3-2-2,-2-8-2,2-8-3,-5-18-8,10-12-23,0-14 0,4-14-1,2-20 2</inkml:trace>
  <inkml:trace contextRef="#ctx0" brushRef="#br0" timeOffset="2686">8127 2770 67,'4'-13'35,"-4"13"-2,-13-6 0,-5 17-25,0 17-5,-4 12-1,0 11-1,5 7-1,7 4 1,9-2-1,10-3 2,14-14-1,13-14 2,11-17-1,11-15 0,2-15 0,9-12 1,-6-14 1,-4-5 0,-15-10 0,-12-4-1,-19-5 0,-18 2 0,-17 3-1,-17 10-1,-6 6-2,-8 8-2,3 14-3,0 4-3,16 20-11,7 2-18,16 5 1,11-6-1,13 10 1</inkml:trace>
  <inkml:trace contextRef="#ctx0" brushRef="#br0" timeOffset="3062">8842 2319 89,'3'-10'38,"0"-3"0,6 4 1,4-7-30,7 6-5,4-1-1,5 4-1,2 4-1,2 7 0,0 14 0,-3 14 0,-7 21-1,-4 18 1,-7 18-1,-4 15 0,-1 13 0,-5 8 0,-1 6-1,-2-2 1,-3-13 0,-1-12 0,-5-10 1,-6-14 0,-7-12 0,-7-14 0,-6-19 1,-3-11-1,-3-10-2,1-15 0,4-8-2,4-9-2,13-1-4,-1-13-12,15 7-18,10-1 0,14 3 0,6 5 2</inkml:trace>
  <inkml:trace contextRef="#ctx0" brushRef="#br0" timeOffset="3479">9753 3991 98,'7'67'37,"-16"-4"-1,-13 2-8,-6-8-45,-7-9-19,-5-9-2,2-14-1,10-15 2</inkml:trace>
  <inkml:trace contextRef="#ctx0" brushRef="#br1" timeOffset="32320">3717 604 9,'0'0'26,"-27"-3"0,9-3-4,-7-3-7,-7-4-6,-2 1-1,-10-3-2,-6 3 0,-10-5 0,-6 8 0,-10-4 0,-2 7 0,-11-1-2,-2 5-1,-8 0 0,3 3-1,-2 0-1,3 2 0,0-2 0,3 3 0,3-2 0,4 3 1,5 1-1,7 0 0,5 3 0,7 4 0,8 7 0,7 10 0,6 13-1,10 10 0,6 19 1,6 15-1,2 20 1,3 20-1,0 17 1,-4 17-1,-6 15 1,-3 14 1,-5 8-1,-3 10 0,-5 0 1,-2-1-1,-6-4 1,2-8 0,1-12-1,-1-14 0,1-17 1,5-14 0,3-19 0,7-15 0,6-19 0,7-15 0,4-17 0,10-8-1,5-11 0,12-8 1,10-8-1,3-5 0,10-4 0,6-5 0,9-2 0,9-3-2,8-1-1,-2-5-4,8 6-19,5-8-15,3-1 0,7-5-1,9-8 1</inkml:trace>
  <inkml:trace contextRef="#ctx0" brushRef="#br1" timeOffset="33785">3538 739 31,'-10'-24'29,"6"6"1,-3-10-1,-1-5-21,2 0-2,-4-4-1,4 1 0,-4-6 0,6 2 2,-6-6 0,7 9 1,-4-4-1,4 7 0,-6-1-2,-1 5-1,-8 2-1,-5 7-1,-10 3 0,-7 4 0,-10 1-1,-7 5-1,-7 4 1,-6 2-1,-7 3 1,-5 4 0,-7 5 0,-5 7-1,-5 5 1,-6 7 0,-5 6 0,-7 9-1,-4 6 1,1 9-1,1 3 1,6 8-1,8 3 1,7 0-1,12 2 1,20 1-1,15-1 0,17-3 1,17-1-1,15 1 1,14-3-1,13 1 1,16 0-2,6-3 1,8 2-1,3-2 1,2-1-1,0-4 0,-3-4 0,-3 0 1,-12-6 0,-4 1 0,-11-3 1,-10 0-1,-13 0 1,-13 0-1,-14 1 0,-11 0 0,-13 0 1,-9-2-1,-6 0 1,-1-4-1,3-4 1,8-2-1,6-7 1,13 1-1,16-4 0,12 2 1,19-5 0,18-2-2,14 1 1,15 0 0,10 2 0,6 0 1,4 4-2,-3 2 1,-7 9 0,-17 10 1,-14 11-1,-25 10 1,-23 15-1,-23 11 1,-20 9-2,-11 5 1,-15 1 0,-5 2 1,0-3-1,9-8 1,16-10-1,15-10 1,16-11 1,17-8-1,25-10-1,16-10 0,18-12-1,17-12-2,19-8-6,8-13-31,25-15-2,16-16 0,16-18 1</inkml:trace>
  <inkml:trace contextRef="#ctx0" brushRef="#br1" timeOffset="46020">1017 160 91,'-3'-28'40,"2"8"0,0 10-2,3 20-36,2 28-2,3 29 0,2 32 0,-2 32 0,3 40 0,1 38 0,-1 41 2,-2 29-1,-4 26 0,-2 18 2,-4 7-1,0 5 1,-4-9-2,-3-13 2,-4-25-3,-2-27 0,1-45-1,2-42-4,4-44-4,-4-65-14,12-65-18,5-52 0,9-67 0,8-64 1</inkml:trace>
  <inkml:trace contextRef="#ctx0" brushRef="#br1" timeOffset="46348">2229 0 75,'70'95'40,"-12"47"-2,-15 42 3,-3 38-35,-13 34 0,2 32-1,-14 19 0,-11 10-1,-13 0 0,-4-6-1,-7-22-1,-5-22 0,0-31-1,-6-30-2,1-35-2,-4-38-4,6-29-14,-9-41-21,-1-33 1,-5-33-1,-8-30 1</inkml:trace>
  <inkml:trace contextRef="#ctx0" brushRef="#br1" timeOffset="46605">227 2400 90,'-111'-66'40,"33"12"2,39 2 0,55 1-36,34 2-1,45 1-2,39-6-1,44-2 0,38-4-1,32 5 0,23-1-1,13 5-1,3 4 1,-7 5-1,-19 5-1,-24 4-1,-31 7-2,-38-3-8,-31 12-28,-48 3 0,-48 7 0,-41 7 0</inkml:trace>
  <inkml:trace contextRef="#ctx0" brushRef="#br1" timeOffset="46894">466 2618 102,'18'46'42,"42"-26"1,34-18-1,42-25-38,41-14-2,40-12 0,33-13-1,27-12-1,15-7-3,11 4-3,1-7-29,3 8-7,-12 2 0,-15 6-2</inkml:trace>
  <inkml:trace contextRef="#ctx0" brushRef="#br1" timeOffset="48068">22305 2553 62,'-157'105'40,"46"-4"-1,59-17 2,66-12-22,45-26-12,54-11-3,38-7-9,27-14-35,16-14 3,1-11-3,-18-12-2</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6.759"/>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514 2396 87,'0'0'38,"-7"-12"0,-5 5 1,-14-2-30,-2 3-5,-10-1-1,-6 1-1,-10 3-2,-4 4 0,1 1 0,5 4 0,5 2 0,9 7-1,10 12 1,10 11 0,11 16 0,8 13 0,5 17 0,3 13 0,-2 13-1,-3 8 1,-3 1 0,-1-2 0,-2-8 0,-1-9-1,2-13 1,8-13 1,11-16 0,11-13 0,12-15 1,14-11-1,8-11 1,9-6 0,5-7-1,-3-5-2,-2 0-1,-8-10-5,0 9-12,-16-12-21,-4 0 2,-9-8-3,-2-2 3</inkml:trace>
  <inkml:trace contextRef="#ctx0" brushRef="#br0" timeOffset="592">1029 2616 90,'-27'-12'37,"-6"-2"0,-1 6 1,-8 1-31,9 6-4,1 14-2,6 13 0,11 14-1,11 11 0,12 11 0,13 7-1,9 3 1,4 3 0,0-5 0,-2-5 0,-11-5 1,-11-3 0,-15-8 1,-15-6-1,-15-5 0,-10-2 1,-6-7-3,-4-7-1,3-6-2,2-14-4,14-4-6,4-14-23,19-12-1,12-15 0,13-11 1</inkml:trace>
  <inkml:trace contextRef="#ctx0" brushRef="#br0" timeOffset="873">909 2719 80,'52'-47'39,"5"9"-2,7 11 2,2 3-24,11 10-9,0 3-5,0-1-7,3 6-11,-10-6-21,-5 0 0,-7-2-1,-10 0 2</inkml:trace>
  <inkml:trace contextRef="#ctx0" brushRef="#br0" timeOffset="1263">1811 2594 82,'0'0'37,"-17"10"-2,-5-3 0,-13-7-27,-3 8-3,-10 4-3,-6 7-1,2 7 0,9 9 0,15 12 0,20 7 0,22 8 0,21 7 1,18-2-1,15 0 0,4-7 1,-3-7-2,-10-12 2,-18-11-2,-25-10 0,-24-11 1,-24-10-1,-19-6 0,-14-8 1,-8-2 0,-2-9 0,7-3 0,13-6 1,20-6-1,22-2 2,23-1-1,18 1 0,19-1 0,13-1-1,6 1 1,5-2-2,-3 3-1,-5 1-4,-10-4-3,0 10-7,-17-2-26,0 8 2,-6 6-1,-2 11 0</inkml:trace>
  <inkml:trace contextRef="#ctx0" brushRef="#br0" timeOffset="1688">2244 3110 91,'6'80'38,"-6"-3"-1,-2 0 1,-12-9-30,4 1-4,-6-6-2,-2-6-3,0-7-2,-2-13-5,11-1-17,-2-16-14,11-20 1,0 0-1,15-25 1</inkml:trace>
  <inkml:trace contextRef="#ctx0" brushRef="#br0" timeOffset="1931">2904 2482 102,'14'38'39,"-9"15"1,-6 12-2,-5 10-36,-7 12-2,-8 6-1,-6-1-2,-1-2-4,-6-19-11,8-5-21,6-17 1,10-19 0,10-30 0</inkml:trace>
  <inkml:trace contextRef="#ctx0" brushRef="#br0" timeOffset="2108">3165 2781 83,'9'13'36,"-7"24"-1,-6 15 0,-3 7-30,5 8-3,2-4-1,8-5 1,6-15 0,8-13 0,5-19 1,7-14 1,1-16 0,-2-14 0,-7-14 0,-3-12 0,-9-12-1,-6-7-1,-5-3 0,-5 7-1,-3 8 0,0 16-1,2 17 0,3 33-1,-2 21 1,6 31-1,7 18-1,7 11 1,6 5 0,9-1 1,8-7-1,7-14 0,7-19 1,5-17 0,-1-17 1,-1-17 0,-7-12 0,-6-16 0,-12-15 1,-12-11-1,-16-11 1,-13-4 0,-15-2-1,-10 5-1,-12 5 1,-2 10-3,-2 14-4,3 5-7,13 18-27,6 4-1,15 5 1,13 0-1</inkml:trace>
  <inkml:trace contextRef="#ctx0" brushRef="#br0" timeOffset="2706">3955 2226 106,'16'-10'40,"13"2"1,10-6-1,15 1-37,8 3-3,3 5 0,-1 11 0,-4 15-1,-5 19 0,-9 18-1,-9 22 1,-8 16-1,-7 17 0,-5 7 0,-1 6 1,-5-3 1,-3-10 0,-2-10 2,-5-16-1,-3-12 2,-11-17 0,-8-11 0,-10-14-1,-7-13 0,-5-9-1,-2-11-1,3-9-1,3-8-3,12-4-4,0-15-13,19 3-20,15-7 1,17 1 0,15-4 1</inkml:trace>
  <inkml:trace contextRef="#ctx0" brushRef="#br0" timeOffset="3524">5232 3283 63,'-10'62'34,"0"6"0,-5-3-2,-5-4-28,5-4-6,2-8-13,1-11-17,4-20-1,8-18-1,12-17 2</inkml:trace>
  <inkml:trace contextRef="#ctx0" brushRef="#br0" timeOffset="4115">6673 2028 65,'6'-28'38,"-6"2"-1,-12 1 1,-6 9-22,-20-5-8,-2 8-3,-11 2-4,-3 3 0,2 6 0,2 4-1,7 5 0,9 8-1,7 14 1,8 11 0,9 17-1,4 15 2,1 15-2,2 17 2,-2 13-1,-2 8 0,-1-3 0,0-4 0,0-9 0,4-10 0,4-11 0,5-16 0,8-17 1,9-10 0,5-11-2,3-9 0,3-6-2,-1-12-5,6-1-8,-4-12-22,0-6 0,-2-11 0,1-7 1</inkml:trace>
  <inkml:trace contextRef="#ctx0" brushRef="#br0" timeOffset="4485">6900 2582 73,'-10'-19'36,"-7"23"-2,-9 19 1,-4 15-29,2 13-3,5 8-3,9 4 0,10-3 2,14-6-1,14-14 1,16-12 0,11-19 1,5-10 1,0-17 0,-2-8 1,-11-13-2,-10-9 0,-12-9-1,-16-4-1,-12 0-1,-10 1-1,-7 6-2,-6 5-3,6 12-3,-4 8-7,16 17-23,12 12 2,-4 21-1,18 7 2</inkml:trace>
  <inkml:trace contextRef="#ctx0" brushRef="#br0" timeOffset="4764">7347 2993 75,'30'74'37,"-10"-4"-1,-10-7-3,-2-7-27,-8-10-18,-5-13-23,-3-12-1,8-21-2,0 0 1</inkml:trace>
  <inkml:trace contextRef="#ctx0" brushRef="#br0" timeOffset="5158">7785 2335 67,'14'11'37,"-8"1"-1,0 6 1,7 7-28,-3-2-3,7 7-2,4-2-1,6 0-2,4-8 0,5-9-2,7-9-2,-2-17-4,8-2-1,-5-20-3,3-1 0,-9-10 2,2-2 0,-10-5 3,-5 1 5,-5 7 4,-9 2 3,-2 14 1,-8 8 0,-1 23 1,-5 11 1,1 27-2,-8 16-1,4 18-2,-5 14-1,-1 12 0,-1 4-2,-1-5-2,5-2-5,-4-17-6,12-2-18,-1-19-6,8-15-2,6-18 1</inkml:trace>
  <inkml:trace contextRef="#ctx0" brushRef="#br0" timeOffset="5516">8529 2550 53,'31'-78'39,"4"8"-1,1 8 0,2 20-11,-2 2-18,6 21-4,-8 13-2,0 19-1,-7 14-1,-10 12-2,-10 15 1,-7 11-1,-8 9 1,-4 4 0,-3-1-1,0-1 1,2-8 0,7-6 0,6-12 1,6-11 0,9-11 1,10-8-1,4-9 1,4-8-1,0-6 0,1-8-2,1-5-1,-3-6-4,5 4-9,-12-7-25,7-1 1,-3-2-1,4 2 2</inkml:trace>
  <inkml:trace contextRef="#ctx0" brushRef="#br0" timeOffset="6065">9381 1924 54,'-10'-26'39,"8"1"0,10 3 1,10-1-22,14 15-9,4 7-3,7 15-2,1 17-2,-4 18 0,-4 24-2,-9 17-1,-6 20 0,-9 13 0,-6 8 0,-3 2-1,0-4 1,1-8 0,0-12 1,2-14 0,-2-14 1,0-14 0,-6-10 1,-6-11 1,-12-10-1,-8-10 1,-10-10-1,-9-8-1,-7-7-2,-4-9-1,1-3-4,-1-13-6,20-3-26,4-6-1,16-2-2,16-7 2</inkml:trace>
  <inkml:trace contextRef="#ctx0" brushRef="#br0" timeOffset="6505">9965 590 93,'-1'-51'40,"19"11"0,14 3-1,19 13-38,17 13-1,11 9 0,6 15-1,1 20 1,-8 25-2,-11 24 1,-11 26 0,-15 24 0,-12 24 0,-15 17-1,-7 21 1,-7 5 2,-2 9 0,2 2 1,-2-3 0,4-5 0,-4-10 0,-1-8 1,-7-17-1,-5-14 0,-10-24-1,-8-22 1,-8-23-1,-6-12 1,-5-17-2,-1-17 0,2-15-1,1-11-2,9-6-4,2-16-8,19-2-26,7-10 0,13-5 0,7-6 1</inkml:trace>
  <inkml:trace contextRef="#ctx0" brushRef="#br0" timeOffset="6994">9580 3761 83,'0'0'40,"2"9"-1,-2-9 1,0 0-32,0 0-5,0 0 0,0 0-2,0 0 0,0 0-1,0 0 0,0 0-2,7-10-4,-6-2-6,11 2-27,-2-1 0,4 0-1,3-2 1</inkml:trace>
  <inkml:trace contextRef="#ctx0" brushRef="#br0" timeOffset="7214">9982 3773 65,'11'17'40,"-1"-1"-2,-4-6 0,-4 0-21,-2-10-16,-6-9-9,6 9-21,8-21-9,-2 7 0,5-4-1</inkml:trace>
  <inkml:trace contextRef="#ctx0" brushRef="#br0" timeOffset="7364">10425 3725 80,'37'13'40,"-7"1"-2,-8-4 0,-4-2-35,-5 4-25,-13-12-15,9 4-1,-9-4-2,3-15 0</inkml:trace>
  <inkml:trace contextRef="#ctx0" brushRef="#br1" timeOffset="31254">11589 658 17,'-11'-46'15,"4"-3"2,4 5 0,-1-7 2,10 7-1,-8-5-3,11 10-1,-8-4-4,8 5-1,-4-2-2,7 3-2,-3 4-2,3 3-1,2 2 0,7 3-1,6 3 0,10 6-1,9 2 0,5 8 0,10 4 0,3 6 0,7 9 0,-1 6 2,-4 11-2,-4 8 2,-12 11-1,-5 10 0,-13 9 0,-10 10 1,-15 6-2,-13 3 1,-11 3 0,-20 3-1,-7-4 1,-11-1 0,-10-5 0,0-6 0,-5-5 0,4-7 0,6-10 0,12-4 1,13-6-1,9-2 0,20-4-1,9 0 1,9 4 0,9 2-1,-4 7 0,-2 5 1,-10 4-1,-4 2 1,-9 0-1,-4 1 0,5-3 0,5 1 1,18-1-1,12 0 0,17 5 0,16 7 1,5 11 1,5 8 0,-9 12 1,-7 7-1,-16 3 2,-11 0-1,-13-3 0,-12-3-1,-5-10 0,0-6-1,-3-12 1,3-5 0,1-8 0,1-2 1,0-6 0,-2 1 0,-10-6-1,-3-1-1,-6-4 0,-5-1-2,-7-3-1,-2-7-5,2 6-15,2-12-22,8 1 1,5-3-2,5 2 1</inkml:trace>
  <inkml:trace contextRef="#ctx0" brushRef="#br1" timeOffset="43654">12675 676 79,'-36'38'41,"2"22"0,6 22-1,1 24-37,7 22-1,1 26 0,9 25 0,-2 21 1,4 14 0,2 8 0,-2 9 0,1-2 0,1-3-1,-2-13 0,-2-19 0,6-26-4,1-32-2,3-30-5,2-52-11,10-37-22,-4-47 1,6-51-1,0-50 1</inkml:trace>
  <inkml:trace contextRef="#ctx0" brushRef="#br1" timeOffset="43919">12753 1043 72,'9'28'40,"-8"54"-1,-10 47 2,-8 40-33,-3 32-2,-1 29 0,-2 10-2,-4 2-2,3-12-1,-5-15-2,0-25-3,-9-34-5,3-25-9,-16-44-14,-9-31-8,-5-31-1,-16-31 2</inkml:trace>
  <inkml:trace contextRef="#ctx0" brushRef="#br1" timeOffset="44104">11458 2911 62,'-99'-79'39,"23"12"-1,26 6 1,44 10-22,33-4-8,48 6-3,47-4-3,38-1-1,36-7 0,20 0-2,20 0 0,-3-1-2,-12 7-6,-15-5-5,-32 14-11,-32 1-18,-42 6 2,-44 9 0,-56 30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7.5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1000 84 92,'-3'-16'38,"-27"-2"-1,-26-1 1,-21 3-36,-16 6-1,-14 6 1,-13 6 0,-2 11 0,6 6 0,14 12-1,18 10 0,24 13 0,30 8-1,34 5 0,37 8-1,30-2 0,25-1 0,15-4 1,8-10 0,-2-7 1,-14-10 1,-20-2 0,-31-8 0,-29 0 0,-30-3 0,-25-2 0,-22-6-1,-15-3-1,-12-9 0,-5-10-1,7-7-1,7-8-1,15-4-2,12-12-4,26 5-15,15-9-15,20 3 0,17-4 0,16 2 1</inkml:trace>
  <inkml:trace contextRef="#ctx0" brushRef="#br0" timeOffset="391">1202 255 91,'0'0'38,"0"11"0,-24 5 0,-7 10-33,-12 7-3,-4 11-1,-1 8 0,6 6 0,9 5-1,12-3 1,16-3-1,14-10-1,19-9-2,11-16-3,19-10-8,1-18-11,13-10-9,-1-15 3,8 0 7,-15-13 8,-1 8 8,-17 1 4,-13 7 10,-11 15 12,-22 13 12,-8 16-4,-18 6-7,3 17-5,-6 4-6,10 4-3,4-5-1,13-6 0,9-13-2,13-13 0,4-13 1,5-11 1,-1-17 0,-1-5 0,-7-13 0,-2-4-1,-7-9 0,0 1-1,-2 0 0,0 6-2,2 7 1,3 12-1,2 15 1,3 19-1,2 20 0,0 14 1,3 13-2,0 8 2,-3 4-1,1-5 0,-4-1-1,-4-9 1,-4-10 0,-2-11 1,-8-10-1,0-11 0,-11-11 1,2-9-1,2-15 0,2-10 0,4-6 0,5-3 0,5 4 0,5 2 0,3 10 0,2 15-1,-1 18 1,-3 16 0,-2 14 0,1 11-1,0 7 1,6 2 1,4 1-1,11-7 2,8-10-1,14-12 1,8-14-1,8-12 1,1-16-1,1-11 0,-9-17 1,-8-12-2,-14-7 1,-12 1-1,-16 6 1,-17 7-1,-16 18 1,-13 20-1,-7 26 1,-6 29-1,-3 20 1,1 18 0,6 10-1,10 6 1,12-2-1,11-9 1,14-8-2,12-16-1,14-14-2,5-22-3,17-7-17,2-21-16,6-8 0,2-9 0,5-7 1</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8.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0 100,'0'56'38,"-7"4"0,-9-2-3,-2 1-36,1 2-12,0-11-24,5-8 0,11-14-1,14-15 0</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9.4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228 203 61,'5'-24'35,"-3"4"0,-2 20-1,0 0-22,-6 30-4,2 10-3,-4 13-2,1 11-2,0 9 1,4 5 0,2-3 0,3-3-1,3-11 0,3-9 0,0-15 0,1-10 0,-3-13 0,-6-14-1,0 0 1,0 0-1,1-22 0,-12 1 1,-5-1-1,-3 0 0,-4 4 0,-5 8 0,-2 10 0,-1 10 0,2 10 0,6 10 0,6 6 0,8 0 0,7-1 1,9-5 0,9-9 1,8-8 0,6-12 0,5-9-1,1-11 1,1-6 0,0-10 0,1-5-2,0-5 1,-2 0-1,-2 3 1,-2 7-1,-3 6 0,-1 10 1,1 13-1,-2 14 0,-2 8 0,2 9 0,-3 5 0,-3 1 0,0 1 1,-6-4-1,-8-6 0,-8-4 1,-10-6-1,-8-5 0,-7-5-1,-2-4 0,-5-4-1,0-5-1,6-2-3,1-12-7,16 2-22,4-8-4,10-3 1,7-5 0</inkml:trace>
  <inkml:trace contextRef="#ctx0" brushRef="#br0" timeOffset="633">805 0 87,'0'0'37,"5"36"-1,-9 9 1,-8 14-30,4 16-6,-2 12 0,-2 6 0,0-3-1,1-2 1,1-11-2,0-12 2,2-15-2,-1-14 1,-2-19-1,0-13 0,-3-12 1,0-11 0,-1-11 0,6-7 0,4-6 2,5 2 0,9-3 1,10 5 0,3 4 0,5 10-1,2 8 0,2 13 0,-5 10-1,-1 10 0,-7 9 0,-7 6-1,-2 4 0,-5 3 1,-2 3-1,-2-3 1,-2-5-1,-1-6 0,0-4 0,0-7 0,0-3 0,3-13 1,0 0-1,0-11 1,5-14-1,2-13 0,4-9 1,2-7-1,4-5 1,1-2-1,1 7 1,1 3-1,-1 14 1,4 11-1,0 14 0,-2 15 1,3 12-2,2 9 2,0 6-1,4 9 1,0 2-1,0 2 0,-3-1 0,-3-7 1,-5-6-1,-8-6 1,-9-6-1,-12-7 0,-12-9 1,-13-5-1,-8-2 1,-6-1-2,-1-2 0,0 0-2,11 5-5,2-2-32,23 5-1,14 1 1,28 0-3</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0 72,'-17'31'38,"9"-4"-3,13-3-3,18-11-55,10-4-11,14-10-1,13-9-3</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0:33:55.9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4419 9499,'0'26,"0"-26,-27 0,1-26,0 26,-1 0,-26-27,0 27,-26-26,-1-1,1 27,-27 0,0 0,27 0,0 27,-1-1,1 1,26 25,0 28,27-1,-1 1,1 25,-1 28,27-27,-26 26,26 0,-27 0,27-26,-26 0,26-27,0 1,26-27,1 26,-1-52,1-1,26 1,26-27,0 26,27-26,0 0,0 26,26-52,-26 26,26-26,-26 26</inkml:trace>
  <inkml:trace contextRef="#ctx0" brushRef="#br0" timeOffset="693.0395">18971 9499,'26'0,"-26"0,53 0,-26 0,52 0,-26 0,26 0,27 26,-26 0,-1 27,0 0,27 0,-53 27,0 25,0 1,-53 0,0 0,0 0,-26-27,-27 27,26-27,-26 1,0-1,-26-26,26 0,0 0,0-27,0 1,0-1,0 1,27-27,0 26,-1-26,27 0,0 0,27 0,-1 0</inkml:trace>
  <inkml:trace contextRef="#ctx0" brushRef="#br0" timeOffset="17342.9919">8785 8255,'0'0,"0"-26,0 26,0 0,0 0,0 0,0 0,0 0,0 0,0 0,0 0,0 0,0-27,0 27,-27-26,27-1,0 27,0-53,-26 27,26-1,0 1,-27-1,27 27,0-26,0 26,27 0,-1 0,27 0,0 0,26 0,1 0,-1 0,27 26,0-26,26 0,-26 0,26 0,0 0,27 0,-27 0,27 0,0 0,-27 0,27 0,26-26,-53 26,54 0,-1-26,-26 26,26-27,0 27,0-26,-26 26,26-27,-26 27,0 0,-53 0,26 0,-26-26,-27 26,-26 0,0 0,-27 0,1 0,-1 26,1-26,-27 0,0 0,0 0,26 0,-26 27,27-27,-27 53,0-27,0 27,0 0,0 0,0 0,0-27,26 1</inkml:trace>
  <inkml:trace contextRef="#ctx0" brushRef="#br0" timeOffset="34839.9926">14552 8229,'0'26,"0"-26,27 26,-27-26,0 27,26-1,-26 1,0-1,0 1,27-1,-27 1,53-27,-27 0,27-27,26 1,1-54,26 27,0 1,-1-28,1 27,0 0,-27 0,1 27,-27 26,-27-26,1 26,-1 0,-26 0,27 0,-1 0,-26-27,26 1</inkml:trace>
  <inkml:trace contextRef="#ctx0" brushRef="#br0" timeOffset="35773.0461">8441 10874,'26'0,"-26"0,0 0,0-26,0 26,0 0,0 0,0 26,0-26,0 0,0 27,0-27,0 0,26 26,1-26,-1 0,1-26,-1 26,27-27,0 1,0 26,-26-27,25 27,1-26,-26 0,26 26,-27 0,1-27,-27 27,0 0,0 0,0 0,0 0,26 0,-26 0,0 0,0 0,0 0,0 0,0 0,0 0,-26 0,26 0,0 0,0 0,0 0,0 0,0-26,0 26</inkml:trace>
  <inkml:trace contextRef="#ctx0" brushRef="#br0" timeOffset="37202.1268">7356 10901,'-27'0,"27"0,0 0,0 0,0 0,0 0,0 0,0 0,0 0,27 0,-27 0,53 0,-27 0,1 0,26 0,-27 26,27-26,-27 0,27 0,-26 27,-1-27,-26 0,0 0</inkml:trace>
  <inkml:trace contextRef="#ctx0" brushRef="#br0" timeOffset="40983.3441">11272 11007,'0'0,"0"0,0 0,0 0,0 0,0 0,0 0,0 0,0 26,0-26,-27 0,54 27,-27-27,0 0,26 26,1-26,-1 0,0 0,27-26,0 26,0-27,0 27,0-26,-27-1,27 27,-26 0,-1 0,1-26,-27 26,0 0,0 0,0 0,26 26,-26-26,0 0,0 0,27 0,-27 0,0-26</inkml:trace>
  <inkml:trace contextRef="#ctx0" brushRef="#br0" timeOffset="41586.3786">10372 11139,'0'0,"0"0,0 0,0 0,0 0,0 26,0-26,0 27,0-27,26 0,-26 26,27-26,-1-26,-26 26,53 0,-26-27,26 1,-27 26,27-26,-26 26,-1 0,0 0,-26 0,0 0,27 0,-27 0,0 0</inkml:trace>
  <inkml:trace contextRef="#ctx0" brushRef="#br0" timeOffset="45468.6006">19130 11562,'0'0,"0"0,0 0,0 0,0 0,0 27,0-27,0 0,26 26,-26 1,27-27,-1 26,-26 27,53-26,-27-1,1 0,-1 1,1 26,-1-27,1 1,-1 26,1-27,-1-26,-26 53,27-27,-27-26,0 27,0-27,26 26,-26-26,0 27,0-27,0 0,0 0,0 0,0 0,0-27,0 27,0-26</inkml:trace>
  <inkml:trace contextRef="#ctx0" brushRef="#br0" timeOffset="46057.6343">18812 11509,'0'-26,"0"26,-26 0,26 0,0 0,26 26,-26 1,0-1,0 1,27 26,-27-27,0 54,0-54,0 27,0 0,0-27,0 1,0-1,0-26,0-26,26-1,-26-26,27 0,-27 1,26-28,-26 1,0 26,27 0,-27 0,0 27,0-1,0 27,26 0,0 27,1-1,26 0,0 1,0-27,26 26,0 1,-26-1,0-26,-26 0,26 27,-53-27,26 0,-26 0,0 0,0 0,0 0,0 26,0-26,0 27,0-27,-26 0,26 0,0 26</inkml:trace>
  <inkml:trace contextRef="#ctx0" brushRef="#br0" timeOffset="54023.0899">13362 17277,'26'0,"-26"0,0 0,27 0,-27 0,0 0,0 0,0 0,0 0,0 0,0 0,0 27,0-27,0 53,0-27,26 27,-26-53,27 79,-27-79,26 80,-26-80,53 26,-53-26,132 0,-79-26,53-1,0-26,53 1,-1-28,28 1,-1-1,0 1,27 0,-27-1,0 27,0 0,-26 1,-53 25,26 1,-26-1,-27 1,1-27</inkml:trace>
  <inkml:trace contextRef="#ctx0" brushRef="#br0" timeOffset="57394.2827">13177 14261,'-53'-26,"-27"-1,27 27,-52 0,52 0,-53 27,0-1,0 27,-26 0,26 0,0 26,-26 1,26-1,27 27,-1 0,1-1,26 28,0-1,27 0,-1 1,27-1,27 0,-1 0,53 1,-26-27,27 26,26-26,-1 0,28-27,-1 0,0-26,27 27,0-54,0 1,-27-1,27-26,-27-26,27-27,-27-27,-26-26,-27-26,-26-53,0-27,-27-26,-52 0,-27-53,0 26,-53 27,-26-26,-27 78,-52 28</inkml:trace>
  <inkml:trace contextRef="#ctx0" brushRef="#br0" timeOffset="82363.7107">17807 14340,'0'0,"-27"-26,1 26,-1 0,1 0,-27 26,0-26,0 0,0 27,0-1,0 1,1-1,25 1,1-1,-27 27,53 26,-27 1,1-1,26 27,0 26,-27 1,27-1,-26 0,-1 1,27-1,0 0,0-26,0-27,0 1,53-27,-26 0,-1-1,54-52,-27 27,-1-27,28 0,-27 26,0-26,0 0,0 0,-27 0,0 0,1-26</inkml:trace>
  <inkml:trace contextRef="#ctx0" brushRef="#br0" timeOffset="82782.7349">18124 14605,'0'-26,"0"26,0 0,0 0,27 0,-27 26,0 0,0 27,0-26,0 26,0 0,0 0,26-27,-26 27,0-27</inkml:trace>
  <inkml:trace contextRef="#ctx0" brushRef="#br0" timeOffset="83216.7597">18653 14658,'0'106,"0"0,-26-1,0 1,26 0,0 0,-27 0,1-27,26 1,0-28,-27 1,27-26,0-27,0 0,27 0,-27-53,26 0,1 0,-27 0,52 0,-25 0,26 27,-27-27,27 53,-26 0,26 26,0 1,-27 26,0 0,27 0,-26 0,-1-1,1 1,-1 0,1-26,-27-1,0-26,26 0</inkml:trace>
  <inkml:trace contextRef="#ctx0" brushRef="#br0" timeOffset="83584.7807">19262 15240,'0'0,"26"0,27 26,-26-26,-1 53,27-26,-26 26,26-27,-27 54,1-27,-1-27,27 27,-53-27,26 1,1-27,-27 0,-27 0,1-27,-1 1,-25-1,-1 1,26 26,-26 0,0 0,0 0,27 53,26 0,0-27,26 27,1-26,-1 26,27-27,-26-26,26 0,-27 0,27 0,-27-53</inkml:trace>
  <inkml:trace contextRef="#ctx0" brushRef="#br0" timeOffset="83939.8011">19712 15425,'26'-26,"-26"-1,27 27,-1 0,27 0,-26 0,25 0,-25 27,-1-1,-26 1,27 26,-54-27,27 27,0-27,0 1,0 26,27-53,-1 53,1-27,52-26,-26 53,26-26,-26-1,0 0,-26 27,-27-26,0 26,-27 0,1 0,-27 0,-26-27,26 27,-27-53,27 26,0-26,27-26</inkml:trace>
  <inkml:trace contextRef="#ctx0" brushRef="#br0" timeOffset="84389.8268">20506 15372,'0'53,"-27"27,27-54,27 27,-27 0,26 0,0-27,1 1,26-27,0-27,-27 1,27-1,-26-26,26 27,-27-27,0 53,1-26,-1 26,1 0,-1 26,27 27,-26 26,26-26,-27 53,27 0,-27 0,-26 0,0-1,0-25,-26 26,-1-53,-25 26,-28-26,27-27,-26 1,0-27,26 0,-27-27,27 1,27-27</inkml:trace>
  <inkml:trace contextRef="#ctx0" brushRef="#br0" timeOffset="84916.8569">21485 14446,'0'-26,"0"26,-27 0,27 26,0 1,0 26,0-27,0 53,0 1,0-27,0 0,0 26</inkml:trace>
  <inkml:trace contextRef="#ctx0" brushRef="#br0" timeOffset="85485.8895">21987 16060,'0'0,"0"0,0 27,0-1,27 1,-27 26,0-1,0 28,0-27,-27 0,27 0,0-1,-26-25</inkml:trace>
  <inkml:trace contextRef="#ctx0" brushRef="#br0" timeOffset="85889.9117">22834 14737,'0'27,"-27"-1,27 27,0 0,0 26,0 1,0 26,0-1,27 28,-27-27,26-27,-26 27,27-27,-27 1,0-28,0 1</inkml:trace>
  <inkml:trace contextRef="#ctx0" brushRef="#br0" timeOffset="86338.9383">23548 15055,'0'-27,"0"1,0-1,-26 1,-1 26,1-26,-27 26,0 26,0 0,0 27,0 0,27 0,-27 0,53 0,0 0,26-27,1-26,26 0,0-26,0 26,26-27,-26 27,0 0,-27 0,27 53,-26-26,-1 26,1 26,-1-26,0 26,-26 1,27-1,-27-26,26 0,-26-27,27 1,-27-27,0 0</inkml:trace>
  <inkml:trace contextRef="#ctx0" brushRef="#br0" timeOffset="86723.9601">23945 14526,'0'0,"0"0,0 0,27-27,-1 27,1-26,-1 26,27 0,0 0,0 26,26 1,-26-1,0 53,26-26,-26 53,0-26,0 25,-26 28,-1-1</inkml:trace>
  <inkml:trace contextRef="#ctx0" brushRef="#br0" timeOffset="86880.9693">24660 15954,'-27'53,"1"0,-1-26,-26-1,27 1,-27-27,0 26,-26-26,52 0,-26 0,27 0,-1 0,1 27</inkml:trace>
  <inkml:trace contextRef="#ctx0" brushRef="#br0" timeOffset="95226.4457">12409 15478,'0'0,"0"0,0 0,0 0,-26 0,26 27,-27-1,1 1,-1-1,-25 27,25 0,1 0,-27-27,26 1,27-1,0-26,0 0,27-26,-1-1,1 1,-1-27,1 26,-1 1,0-1,1 27,-27 0,0 0,0 27,-27 26,1 0,0 0,-1 0,-26-1,27 1,26-26,-27-1,54-52,-1-1,1 1,26-27,-1-26,1-1,27 1,-27 0,0 26,0 0,-27 26,0 1,-26 26,0 0,-26 26,0 54,-27-27,0-1,0 28,0-27,26-27,1 27,-1-26,27-27,0-27,27 1,-1-27,27 0,0 26,0-26,0 27,-26-27,25 27,-25 26,-27 0,0 26,-27 1,1-1,0 27,26-27,-27 1,27-1,0-26,0 0,53-26,0-1,0-26,26 1,1-1,-28 0,1 26,-26 1,-1-1,1 54,-54-1,1 27,-27 0,0 0,0 26,0 1,0-27,0 0,27-27,26-26,0 0,26-53,27 0,0 0,0 0,0 0,0 1,0-1,0 26,-27 1,-26 26,0 26,-26 27,-27-26,26 25,-26 1,1-26,52 26,-27-27,27-26,0 0,27-26,-1-1,27 1,-27-1,27 1,-26 26,-1 0,-26 26,-26 1,26 26,-27-27,1 27,-1 0,1-27,26 1,0-1,0-26,26 0,1-26,-1 26,27-27,-26 1,26 26</inkml:trace>
  <inkml:trace contextRef="#ctx0" brushRef="#br0" timeOffset="95839.4817">14288 15319,'0'0,"-27"27,1-27,26 0,-27 0,-25 26,25-26,1 0,-27 27,26-27,1 0,-1 26,27-26,0 27,0-1,0 1,0-1,0 27,0 26,0 1,0-1,0-26,-26 26,26 1,0-27,26 0,1-27,-1 1,1-1,26-26,0 0,26 0,-26 0,-27 0,27 0,0 0,-26-26,-27 26</inkml:trace>
  <inkml:trace contextRef="#ctx0" brushRef="#br0" timeOffset="96140.4987">14552 15637,'0'26,"0"1,-26-1,26-26,0 27,-26-1,26-26,0 0,0 0,-27 0</inkml:trace>
  <inkml:trace contextRef="#ctx0" brushRef="#br0" timeOffset="96304.5083">14579 16034,'0'26,"0"1,0-27,0 0,-27 0,27 0,0 0</inkml:trace>
  <inkml:trace contextRef="#ctx0" brushRef="#br0" timeOffset="96626.5267">14843 15558,'0'0,"0"0,0 0,0 26,0-26,0 0,0 26,0 1,0-1,0 1</inkml:trace>
  <inkml:trace contextRef="#ctx0" brushRef="#br0" timeOffset="96794.5361">14976 16140,'0'0,"0"0,0 0,0 0,0 0,0 0,0 0,-27 0,27 0,0-27,27 1</inkml:trace>
  <inkml:trace contextRef="#ctx0" brushRef="#br0" timeOffset="97185.5587">15161 15743,'0'0,"0"0,26 26,-26-26,27 0,-1 27,1-27,-1 0,27 0,-26 0,26 0,-27 26,27-52,-27 26,1 0,-27 0</inkml:trace>
  <inkml:trace contextRef="#ctx0" brushRef="#br0" timeOffset="97539.5789">15822 15531,'0'0,"0"0,0 27,0-27,0 26,0 0,0 1,0 26,0-27,0 27,0 0,0 0,0 0,0-27,27 27,-27-26,0-1,0 1,0-27,26 0,-26-27</inkml:trace>
  <inkml:trace contextRef="#ctx0" brushRef="#br0" timeOffset="98199.6167">16087 15240,'0'26,"0"-26,0 0,-26 0,26 0,26 0,-26 0,26 0,1 0,-27 0,53 27,-27-1,1 1,26-1,-27 27,27-26,-26 52,-27-26,26 26,0-26,-26 27,0-27,0-1,0 1,0 0,0-26,0-1,0 1,0 26,-26-53,0 0,-1 26,1-26,-1 27,1-27,-27 0,26 26,-26-26,27 0,26 0,-27 0,27 0,0 0,0 0,0-26</inkml:trace>
  <inkml:trace contextRef="#ctx0" brushRef="#br0" timeOffset="98863.6547">15426 16695,'-27'27,"27"26,-26-27,-1 1,27 25,-26 28,-27-1,26 1,1 25,26-25,-27 26,27-27,-26 27,26-27,-26 1,26-28,0 1,0-53,0 53,0-53,0 0,0 0,0 0,26-53</inkml:trace>
  <inkml:trace contextRef="#ctx0" brushRef="#br0" timeOffset="99342.6821">15240 16801,'0'0,"0"0,0 0,-26 0,-1 0,1 27,-27-1,27 0,-27 1,26-1,1 1,-1-1,1-26,26 0,0 27,0-27,0-27,26 1,1-1,-1-26,27 27,-26-27,26 27,-27-1,27-26,-27 27,1 26,-1-27,1 27,-1 27,1-27,26 53,-27-27,27 1,-27 26,1-27,26 27,-27-27,1 1,-27-1,26 1,-26-1,0 1,0-27,0 26,0-26,0 0</inkml:trace>
  <inkml:trace contextRef="#ctx0" brushRef="#br1" timeOffset="127995.3209">14341 7620,'0'0,"0"0,-27-26,27 26,0 0,0 0,-26 0,26 0,0 0,-27 0,1 0,-1 0,1 0,0 0,-1-27,-26 27,0 0,0 0,0 0,1-26,-28 26,1 0,-1 0,1-27,-27 27,27 0,-27 0,0-26,0 26,0-27,1 27,-1-26,-26 26,26 0,-27 0,28 0,-28 0,1 0,26 0,-26 0,26 26,-26-26,26 0,-26 0,-1 27,1-27,26 0,-26 0,0 0,-1 0,27 0,-26 0,0 0,26 0,0 0,-26 0,26 0,0 0,27-27,-27 27,27 0,-1 0,1-26,0 26,26 0,0 0,0 0,26 0,-26 0,27 26,0 1,26-27,-27 26,27 1,0 26,-26-27,26 27,0 0,0 0,-27 26,27 1,-26-1,-1 0,1 27,-1-27,1 27,-1-26,1 26,-1-27,1 0,26 27,-26-53,-1 26,27 1,0-1,-26-26,26 0,26 0,-26 0,0-27,27 27,-27-26,26-1,-26 1,26-27,1 26,-1 0,1 1,-1-27,-26 26,53-26,-26 0,26 27,0-27,-1 0,1 26,27-26,-27 0,26 0,0 0,27 0,-26 0,25 0,-25 0,26 27,-27-27,27 0,0 0,-27 0,27 0,0 0,0 0,-1 0,-25 0,-1 0,27 0,0 0,-27 26,1-26,25 27,-25-27,26 0,-27 26,0-26,1 27,-1-27,0 0,27 0,-26 26,-1-26,0 27,1-27,-1 0,27 0,-27 26,1-26,-1 0,27 26,0-26,0 0,-27 0,27 0,-27 27,27-27,0 0,-27 0,27 26,0-26,0 0,-27-26,27 26,0 0,0-27,-1 27,-25-26,-1 26,27-26,0 26,-27 0,-26 0,27 0,-1 0,0 0,1 0,-27 0,0 0,26 0,-53 0,27 0,0 26,0-26,-26-26,-1 26,27 0,-27-27,1 1,-1-1,1 1,-1-27,1-27,-27 1,26-27,1 0,-1 1,-26-28,0 27,27-52,-27 25,26 1,-26 0,0 26,0 0,-26 0,26 0,-27 1,1 25,-1 1,-26 26,0-26,0 26,0 26,-26-26,-27 27,27 26,-27-27,-26 27,26 0,-26 0,-1 0,1 27,0-1,-1-26,1 27,26-27,1-27,25 1</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6.1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 79 55,'-17'-31'37,"3"6"-2,0 12-9,-2 3-15,9 24-2,-7 14-4,5 23-2,-2 15 0,0 17-3,0 17 1,-4 13-1,1 7 2,0-1-2,2-5 2,3-9-1,-1-18 1,4-14-1,0-19 1,7-15 1,4-21 0,6-18-1,5-17 0,4-15 0,5-11 0,3-6-1,7-6 0,4-2-1,0 3 0,3 9 0,3 12 0,2 15-1,1 17 0,1 15 0,-1 14 0,-5 12 0,-5 11 0,-7 7 1,-9 2-1,-9-1 2,-14-7 0,-11-3 0,-11-10 0,-6-4 0,-9-11-1,-3-6 0,-4-8-1,1-4-1,4-2-2,4-7-1,12 3-4,4-11-4,20 11-13,6-14-11,15 3-1,9 2 2,12 2 13,1-8 12,13 4 9,4 2 9,-3-8 14,5 1 15,-1-5 2,5-3 0,-8-12-12,9 4-9,-12-13-7,3 0-4,-7-8-2,-3 3-1,-10-2-1,-9 2 0,-9 3-1,-9 7 1,-10 7-1,-10 10 0,-10 16-1,-7 14-1,-2 18 0,-1 12-1,1 12 1,3 9-1,6 5 0,8 0 1,10-5 0,10-10 1,6-12 1,6-9 0,4-14 1,5-13-1,4-11 1,2-6 0,3-10-1,-1-1 0,0 1-1,0 2 0,-1 8-1,-2 13 1,-3 8-1,-4 10 0,-8 11 0,-6 5 0,-9 4 0,-7 0 1,-7-1-1,-8-8 0,-4-4 1,-2-7 0,-2-6 1,5-5-1,2-4 0,8-1 0,10 2 0,10-11 0,8 3 0,12-2 0,12-7 0,6-7 0,11-9 0,3-7 0,2-9 0,-2-5 0,-4-7 1,-4-6 0,-7-6 0,-9-5 0,-10-2 1,-7-2-1,-11 4 1,-1 5 1,-8 11-1,-1 12-1,-7 20 1,7 30-1,-17 29 0,6 24 0,3 21-2,-2 13 1,2 12-1,-1 7-1,4-1 0,2-16-2,4-14 0,-1-21-2,3-17-2,-5-28-1,0-18 1,-10-24 0,-5-15 4,-10-14 3,-9-10 3,-3 2 2,-5 0 2,8 16 2,-1 7 1,16 18-1,13 11-2,22 15-2,20 9-1,17 4-1,15 1-2,10-4-1,11-2-2,3-11-4,6 1-8,-12-15-26,2-5 1,-8-4-2,-1-3 3</inkml:trace>
  <inkml:trace contextRef="#ctx0" brushRef="#br0" timeOffset="1408">3066 387 88,'34'13'39,"4"-2"-1,6-13-5,1 0-36,6 6-16,-8-9-20,-8 0 1,-8-3-2,-7 4 2</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9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1388 63,'0'0'39,"-5"-24"-1,16-5 2,0-16-26,12-4-6,1-16-4,5-3 0,1-8-2,1-1-1,-1 10 0,-1 8-1,-4 11 0,-2 18-1,1 25 0,-3 22-1,-3 22 0,-3 18 1,-2 8-1,1 8 0,2 1 1,2-7-1,1-15 2,3-16 0,6-21 0,8-19 0,2-11 0,3-15 0,3-10 0,-1-7 0,-3 0 1,1 2 0,-7 11 0,-4 12 0,-3 16 0,-5 13 0,-5 17 0,-3 10 1,-3 11-2,-5 2 0,-1 1 0,0-7-3,0-6-3,-3-14-4,10-4-15,0-21-14,5-8 1,3-12 0,10-2 15,-7-10 14,8 0 6,0 4 8,-7 0 17,0 16 14,-2 12 1,0 14 0,-10 5-12,7 20-13,-14 1-4,1 8-5,-3-1-1,-1-5-5,5-4-4,-14-17-20,12-5-10,-5-12-1,13-21 0,-3-9 1</inkml:trace>
  <inkml:trace contextRef="#ctx0" brushRef="#br0" timeOffset="576">1297 688 70,'-9'-45'39,"3"9"0,1 7-1,7 10-25,-2 6-12,2 3-5,9 21-17,-3 2-18,4 11 1,-1 7-1,5 10 2</inkml:trace>
  <inkml:trace contextRef="#ctx0" brushRef="#br0" timeOffset="727">1535 1112 80,'26'13'42,"1"-11"-2,-6-20 1,3-5-30,-9-10-5,0 1-3,-5 1-2,-4 6-1,0 12-1,-6 13 0,16 13-1,-6 13 1,6 8-1,3 5 1,6-1 1,6-3 1,2-8-1,2-10 1,-2-11 0,-1-12 0,-3-12-1,-5-11-2,-6-9-1,-6-10-3,-2-2-1,-7-8-3,7 7-17,-3-2-12,3 5 1,2 3 0,6 8 2</inkml:trace>
  <inkml:trace contextRef="#ctx0" brushRef="#br0" timeOffset="1098">2707 214 71,'15'17'39,"-14"19"-1,-10 23 1,-18 15-23,-7 23-12,-8 19-2,-6 11-1,-3 5 0,6 0-1,6-11 1,10-9-2,13-16 1,11-18-2,12-18-3,6-25-11,17-15-23,3-19 1,9-15-2,1-21 1</inkml:trace>
  <inkml:trace contextRef="#ctx0" brushRef="#br0" timeOffset="1378">2952 537 81,'-5'25'38,"-4"12"-2,-11 8 1,-4 10-33,-8 7-3,-1 7 0,-1-2 0,5-1 2,7-5-1,12-5 2,12-10 0,14-10 0,10-11-2,9-9 1,5-7-3,2-9-2,3-5-4,-7-10-5,4 3-11,-10-12-19,5-1 2,-2-6-1,2-3 2</inkml:trace>
  <inkml:trace contextRef="#ctx0" brushRef="#br0" timeOffset="1627">3553 622 83,'-11'-5'39,"-11"16"-2,-12 12-7,-3 21-22,-6 10-6,-2 12-1,7 0 0,10 0 0,14-4 0,18-7 0,17-13 0,19-13 1,16-16-1,15-16 1,4-11 0,2-13 0,-6-12-1,-6-12 1,-17-9 0,-16-6-1,-21-4 0,-16 0 1,-17 3-1,-13 5-2,-8 8-1,-6 7-3,7 15-4,-4 2-8,18 12-23,8 6 1,20 12 0,15-16 1</inkml:trace>
  <inkml:trace contextRef="#ctx0" brushRef="#br0" timeOffset="1939">4061 413 63,'43'23'37,"-15"10"0,-20 9 1,-8 15-20,-19 2-10,-1 7-3,-5 2-2,3 2 0,7-9 0,7-3 0,15-13 0,11-9-1,8-14-1,8-8-1,5-13-2,2-9-2,3-2-3,-6-13-4,5 2-26,-12-9-3,2 2 0,-6-6 1</inkml:trace>
  <inkml:trace contextRef="#ctx0" brushRef="#br0" timeOffset="2229">4567 0 88,'18'16'40,"10"25"-1,5 20 2,14 20-32,-8 16-5,-1 18-1,-7 7-1,-9 6 0,-15-2 0,-9-9-1,-14-10 0,-10-17-5,1-8-28,-8-24-9,1-19 0,2-25-2</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4.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0 590 47,'24'21'33,"-2"13"1,12 17-3,5 11-27,7 8-4,5 1-1,3 3 2,-2-10 1,-8-17 1,-3-12 1,-15-23 1,-5-18-1,-12-24 4,-3-8-2,-14-21 0,1-10-1,-7-9-2,0-2-1,2 4-2,0 6-3,10 14-6,0 3-19,16 21-10,5 14-1,13 16 0</inkml:trace>
  <inkml:trace contextRef="#ctx0" brushRef="#br0" timeOffset="270">993 706 60,'39'-27'38,"-5"-8"-1,-9-12 0,-5-1-29,-15-4-4,-7 7-1,-16 10-2,-11 19-1,-9 20-1,-7 21 1,-3 26-1,3 18 0,6 19 0,8 9 0,14 1 1,15-5 1,15-10-1,16-14 0,10-22 0,10-19-2,9-21-5,-4-29-11,11-15-18,-4-17 0,-2-15-2,-4-19 2</inkml:trace>
  <inkml:trace contextRef="#ctx0" brushRef="#br0" timeOffset="515">1489 238 58,'11'-91'38,"-6"18"-1,-4 17-11,1 37-11,-2 19-7,-12 55-4,3 22-2,2 27-2,1 19 0,1 19 0,2 9-2,1-4-2,4-5-1,-2-23-2,5-18-1,-7-35 1,1-23-1,-13-34 2,-2-20 3,-9-27 4,-9-24 3,-1-11 3,-8-17 1,8 7 1,-2-3 2,13 14-3,5 4 0,18 17-4,14 16-1,12 22-1,9 25-1,5 18-1,2 17 1,1 18-2,-3 11 1,-5 8 0,-3 1 0,-2-8 0,2-8 0,3-14 0,6-19 0,6-20 1,9-20-1,5-15 1,0-17 0,-1-14 0,-7-15-1,-7-9-1,-10-6 1,-10 0-2,-12 9 0,-8 4-3,-6 15-2,-10 13-6,11 39-6,-20 6-14,11 31-5,2 15 5,6 21 17,-3 1 9,5 5 8,5-2 6,-5-21 9,9-4 16,-5-20 5,0-18-4,-8-26-14,8-5-8,-7-23-4,5-9-2,0-10-3,4-5 0,5 1-2,5 4 0,8 11 0,3 7-3,8 19-3,-2 7-8,7 21-26,-4 7 2,1 10-2,-6 5 1</inkml:trace>
  <inkml:trace contextRef="#ctx0" brushRef="#br0" timeOffset="1249">2427 1247 62,'14'-1'40,"3"-10"-2,-1-18 1,6-6-26,-8-20-8,2-4-2,-3-2-3,1 4 0,-2 8 0,-2 9-1,3 15 0,0 14-1,4 23 0,2 16-1,5 12 1,2 7 0,4 0 2,6 0 0,-1-8 1,4-9 0,-2-16 2,0-14 0,-4-20 1,-3-9-1,-7-11-1,-6-10 1,-4-12-2,-7-6-2,-4-2-1,-8-1-7,7 15-30,-7 2 0,6 10-2,4 3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6.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343 106 58,'-37'-12'40,"9"9"-1,4 13 2,10 22-20,4 15-17,5 23-2,-1 27-1,-4 20-1,-3 25 0,-5 14 0,-3 6 0,-4-2 0,-3-12 1,1-20-1,0-22 0,6-24 1,2-25 1,9-26-1,10-31 0,7-17 0,10-24 0,10-16 1,11-12-1,7-3-1,10-6 0,4 12 0,5 12-1,2 15 0,3 26-1,-3 16 0,-4 21-1,-7 10 1,-8 17-2,-9 1 2,-9 6-1,-11-7 1,-14-3 1,-11-7 0,-15-11 1,-10-7 0,-9-12 1,-9-8 0,-5-5-1,-1-5 1,2-4-2,6-1-1,10 0 0,10 0 0,16 3-1,12 9 0,26-10 0,7 7 0,18 4 1,9-3 1,10-1 1,12-1 1,2-10 1,3-4 1,-3-10 0,-1-1 0,-7-8 1,-4-2-1,-10-6 0,-9-1-1,-15 0 0,-11 3-1,-15 2 0,-11 10-1,-11 11 1,-9 16-2,-7 17 0,-3 13 0,0 20 0,2 12-1,10 6 1,3-3 0,11-4 0,9-13 2,10-15-1,12-14 2,6-21-1,6-15 1,6-13-1,3-6 1,2-6-1,1 1-1,-3 4 0,-1 5-1,-4 16 0,-2 9 0,-7 11-1,-6 10 0,-10 9 1,-9 5-1,-11 5 1,-11 1 0,-7-1 0,-5 1 1,-1-4 0,3-4 1,1-10 0,10 2 0,11-14 1,12 1-1,11-10 0,11-9-1,9-5 1,9-9-1,7-2 1,1-15-1,3-5 0,-4-7 0,-2-8 0,-5-6 1,-10-9 0,-8-3 0,-10-4 1,-7 1-1,-10 8 0,-5 8 1,-7 11-1,-4 16 0,-1 22 0,-3 26 0,1 30-1,2 26 0,3 24-1,3 22 0,2 14 0,5 5 0,4 0 0,5-6-1,5-12-2,-3-22-2,4-15-3,-11-37-7,7-16-15,-14-27-5,1-12 11,-19-33 11,-2-12 10,-10-14 4,-7-12 7,3 15 10,-11-1 12,12 15 7,0 4-10,23 27-11,10 8-6,27 16-4,16 7-2,17 4-3,19 1-5,5-12-10,11 1-24,1-10-1,1-4 0,-9-10 1</inkml:trace>
  <inkml:trace contextRef="#ctx0" brushRef="#br0" timeOffset="1303">3298 88 70,'-2'-24'42,"-6"5"-2,-17 1 2,-6 10-22,-13 0-16,-2 6-2,-4 8-2,-4 10-1,3 8 1,7 15-1,6 15 0,8 16 0,6 18-1,4 16 0,4 16 0,0 11 0,2 10 0,-1 3 1,4-4 0,2-9 0,4-13 2,6-10-1,8-16 1,9-12 1,9-16-1,7-13 0,8-13 0,4-8 0,6-9-1,2-7-1,2-7-2,-5-11-4,4 4-11,-9-20-23,-3-1 1,-8-12-1,0-6 2</inkml:trace>
  <inkml:trace contextRef="#ctx0" brushRef="#br0" timeOffset="1709">3689 549 66,'10'19'40,"-6"13"-1,0 13 0,-11 6-28,0 19-7,-2 8-1,-3 5-2,0 1 0,0-4 0,3-7-1,1-10-1,5-7-3,-1-24-6,12-13-30,-8-19 1,17-3-2,-2-17 1</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8.7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85,'40'-16'39,"7"3"1,-4-5-1,5 7-33,-1 1-4,-2 7-2,-7 16 0,-7 17-1,-6 21 0,-6 22-1,-3 22 1,-1 17 0,-2 14 0,4 12 0,0 1 2,5-3 0,1-9 1,1-10 0,-1-16 1,-3-12-1,-8-14 0,-6-16 1,-11-11-2,-11-11 0,-10-9 0,-8-8-2,-6-4 0,-3-3-4,5 7-29,-6-1-8,6 0 0,7-4-2</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9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92 239 30,'-34'-6'35,"6"1"1,6-2 0,12-3-20,9-8-9,18 2 1,7-9 0,17-4-2,9-6-2,14 1-1,6 3 0,5 12-1,-1 15-1,-3 17 0,-9 17-1,-11 26 0,-14 21 0,-15 9 1,-15 11-1,-10 4 1,-12-8-1,-7-5 1,-4-14 0,1-16-1,2-17 1,8-9 0,9-14 0,6-18 1,27 5-1,4-15 0,13-7 0,7-2 0,9-1-3,3-9-7,11 10-31,-7 7 1,1 13-2,-5 19 0</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49.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512 44 47,'-12'-31'33,"4"14"0,-2 18-5,-3 1-21,8 14-1,-3 8 0,4 13-2,-2 10-2,2 15 0,1 11 1,3 14-2,2 9 0,2 13 0,1 8-1,0 10 0,-1 7 0,0 4 1,-3 5-2,-2 1 1,-4 5 1,-3 1-1,-4-3 1,-4-2 0,-4-6 1,1 1 0,-5-9 1,2-3-1,-3-10 0,4-11 1,1-6 0,5-12-1,4-11-1,3-12 1,1-14-1,4-10 1,2-12-1,0-5 0,2-12-1,-1-13 0,-1 11-1,1-11 0,-9-19 0,0-1 0,-3-8 0,-4-7-1,-4-10 1,-3-7 0,-1-8 1,1-2-1,1-3 2,1-1-2,5 7 2,3 5-1,4 8 2,4 12-1,2 10 0,3 24 1,0 0-1,12 39 0,-6 6 0,1 15 0,0 15-1,0 6 0,-2 7 0,0-2 0,0-7-1,0-10 1,5-13 0,4-9 1,7-20-1,6-10 1,7-16 0,8-8 1,2-10-1,5-6 1,0 0-1,-1-4 0,-3 3 0,-6-1-2,-5 5-3,-11-9-7,2-1-27,-9-5 1,-4-13-1,-4-15-1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407 89 52,'-11'-55'35,"-4"25"0,-3 25-1,-5 19-25,2 31-6,4 22-1,1 24-1,3 24-1,0 24 1,2 21-1,6 11 0,1 12 0,2 2 1,0 4-1,0 1 1,0-6 0,-1-7 0,-5-9 1,2-4 0,-4-14 0,1-6 0,-3-16-1,2-18 1,-3-14-2,0-19 0,1-18-3,-2-22 1,1-16-1,-1-18 0,1-13-1,0-11-1,3-8 3,-2-7-1,3-3 2,1-4 1,0 3 2,2 0 1,0-1 1,3 7-1,-1 1 1,3 8 1,-1 2-2,2 23 0,0 0-1,8 19 0,-4 18-1,3 11-1,0 12 0,3 3 1,2 4-1,5-5 0,0-14 1,7-16 1,3-21-1,7-18 1,5-22 0,6-15-1,3-15 1,2-11-1,-1-4-1,-4-5 0,-4 2-4,-8-4-5,-1 6-30,-13-2 2,-5-3-2,-6-1 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0.1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24 372 9,'12'-31'29,"-2"-2"1,-3 6-5,6 10-4,-11 1-3,-2 16-3,4 10-2,-7 20-3,-9 4-4,0 16-1,-4 2-3,3 6 1,2-1-2,6-3 0,9-7 1,11-12-1,12-14 0,12-11 0,8-13 0,7-7-2,6-12-1,-1-13-3,2 1-9,-12-11-23,-3-5 2,-9-6-2,-8-2 1</inkml:trace>
  <inkml:trace contextRef="#ctx0" brushRef="#br0" timeOffset="317">529 0 62,'-2'36'36,"-1"11"-1,-3 1-1,2 17-28,-4 7 0,5 11-1,-4 1-2,2 1 0,1-1-1,-2-9-2,4-6-2,-4-15-5,7-6-10,-6-21-10,7-11-8,-2-16-1,11-15 0</inkml:trace>
  <inkml:trace contextRef="#ctx0" brushRef="#br0" timeOffset="529">721 463 21,'8'57'24,"4"18"2,0-2 3,3-5-21,11-3 1,1-24 1,10-11 1,-2-28 1,8-10 0,-11-26 0,2-8-3,-16-14-2,-3-8-1,-16-10-2,-9-1 0,-17-1-1,-7 7-1,-8 5 0,-3 11 0,-3 9-2,1 14 0,3 11 0,5 11-1,7 12-1,3 2-4,11 14-7,-2-5-25,12 1 0,0-1 0,6-1-1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5.08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353 832 44,'3'-12'35,"-3"0"0,-2-1 0,0 4-24,-8-7-3,1 7-1,-4-3-4,-2 3 0,-2 2-2,-4 7 0,-5 8 1,-1 11-2,-6 14 0,0 10 0,-2 14 0,1 7-1,3 7 2,6 5-2,9 0 1,9-5 1,10-7-1,11-9 0,11-10 1,10-9-2,11-9-1,3-12-2,15-8-8,-4-13-22,10-13-1,3-10-2,0-11 1</inkml:trace>
  <inkml:trace contextRef="#ctx0" brushRef="#br0" timeOffset="300">854 1129 28,'-16'35'31,"-12"8"0,0 6-1,-2 4-20,2-4-5,11-1-1,8-10-1,14-8 0,12-17 1,12-8 1,4-18 1,9-2 1,-2-19 1,1-2-2,-12-12 1,-4-4-2,-15-3 0,-9-5-1,-8 0-2,-7 3 1,-3 5-1,0 9-1,2 5 0,1 12-2,10 11 1,4 15-1,19 25-1,0 9 0,8 16 0,5 10-1,6 9 1,6 4 1,1 0-1,0-6 1,-2-12 2,0-10 0,-4-16 2,0-14 0,-5-10 0,-2-14 0,-5-9 0,-2-13-1,-7-10-2,-3-11-1,-4-8-3,-8-5-4,6 7-5,-14 2-26,3 6 0,-3 13 0,3 15 1</inkml:trace>
  <inkml:trace contextRef="#ctx0" brushRef="#br0" timeOffset="805">1755 1507 98,'20'-15'37,"-7"-16"2,-1 1-13,-4-7-23,-1 3-1,-3 7-3,1 12 0,-5 15 0,14 14 0,-2 16 0,6 8 1,5 2-1,6 5 2,5-6-1,2-6 1,-1-11 1,4-11 1,-3-12 0,0-14-1,-9-9 0,-5-17-1,-7-8-2,-7-13-3,-1-7-5,-16-12-11,0 2-20,-3-2 1,5-1-1,0 2 2</inkml:trace>
  <inkml:trace contextRef="#ctx0" brushRef="#br0" timeOffset="1113">2434 158 52,'29'-2'36,"-4"23"-2,-3 23 1,-3 23-26,-8 21-4,1 24-1,-5 15-2,2 10 0,-2 1-1,2-5 1,0-10-1,4-16-1,1-18-2,0-25-3,2-14-8,-8-25-21,-8-25-1,2-9-1,-14-25 1</inkml:trace>
  <inkml:trace contextRef="#ctx0" brushRef="#br0" timeOffset="1301">2433 1033 85,'-33'-50'37,"9"8"0,22 17-7,18 4-21,25 16-5,16 2-4,10-1-5,18 2-22,4-9-11,7-2 1,-5-5-2</inkml:trace>
  <inkml:trace contextRef="#ctx0" brushRef="#br0" timeOffset="1813">3624 182 60,'7'-48'39,"-8"6"-3,-6 13 2,-19 13-30,-2 19-2,-11 20-1,-5 28-2,-6 28 0,-1 26-1,0 23 2,9 22-1,7 15 0,18 2 1,14-5-1,12-10-1,13-14 1,8-14-1,4-22-1,2-17-3,0-18-2,-11-18-5,2-11-18,-8-23-14,-2-17 0,-2-26 0,-1-13 1</inkml:trace>
  <inkml:trace contextRef="#ctx0" brushRef="#br0" timeOffset="2102">3704 1105 71,'25'13'39,"5"1"-1,4-8 0,12-4-29,-4-9-3,7-7-2,-7-13 0,-3-4-1,-5-10-1,-5-5 0,-11-1-1,-11 3 0,-12 4-1,-13 14 0,-16 14 0,-9 21 0,-11 20-1,-5 19 1,0 18 0,3 11-1,10 8 2,11-1 0,18-5 0,16-8 0,17-14 0,12-12 0,11-19-1,10-14-2,8-11-2,1-16-2,8 0-4,-5-17 0,4 10-2,-7-8 0,2 16 2,-8 4 4,-3 10 4,-5 16 4,-12 7 4,-4 19 2,-11 1 3,-2 16-1,-14-2-1,-2 5-2,-10-1-6,-5-5-5,3-1-20,-7-14-15,1-10 1,0-14-1,4-14 0</inkml:trace>
  <inkml:trace contextRef="#ctx0" brushRef="#br0" timeOffset="2732">5081 508 73,'3'-10'38,"-3"10"-2,3 30 2,-10 3-32,2 11-4,-9 17 0,-3 13-2,-6 13 1,-3 4 0,0-3-1,2-1 2,5-12-1,7-5 1,10-18 1,14-11 0,11-15 0,14-7-1,7-8 1,9-5-2,1-6 0,3-5-2,-1-3-2,-5-5-4,1 2-9,-9-5-24,-2-4 1,-7-3-1,2-3 1</inkml:trace>
  <inkml:trace contextRef="#ctx0" brushRef="#br0" timeOffset="3067">5890 46 72,'0'-35'39,"8"24"-2,6 23 2,8 32-29,3 19-6,3 24-1,-2 27-1,-3 22 0,-11 20 0,-9 10 1,-12-3 0,-11-1 0,-11-13 0,-6-9-1,-8-23 0,-1-18 0,-1-20-1,3-17-2,4-12-1,4-17 0,7-10-3,3-13 0,12-3-8,-4-10-28,8-4 2,-1-3-2,-1 1 2</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1:15:50.463"/>
    </inkml:context>
    <inkml:brush xml:id="br0">
      <inkml:brushProperty name="width" value="0.05292" units="cm"/>
      <inkml:brushProperty name="height" value="0.05292" units="cm"/>
      <inkml:brushProperty name="color" value="#C0504D"/>
    </inkml:brush>
  </inkml:definitions>
  <inkml:trace contextRef="#ctx0" brushRef="#br0">8679 14208,'0'0,"0"0,-27 0,27 0,0 0,0 0,0 0,0 0,0 0,0 0,0 0,0 0,0 0,0 0,-26-26,26 26,-27 0,1 0,-1-27,1 27,-27 0,0 27,27-27,-27 26,0 1,26-1,1 1,-1 25,1-25,0-1,26 27,0-26,0 26,26-27,0 27,1-27,-1 1,1-1,-1 1,27-27,-26 26,-1-26,27 0,-27 0,1 0,-1-26,1 26,-1-53,-26 26</inkml:trace>
  <inkml:trace contextRef="#ctx0" brushRef="#br0" timeOffset="612.035">8785 13917,'0'0,"-27"0,27 0,0 0,0 0,0 0,0 0,0 27,0-27,27 52,-27-52,0 53,26 0,-26 0,0-26,26 52,-26-26,0 0,0 0,0-27,0 27,0-26,0-1,0-26,0 0,0 0,0-26,27 26,-1-53,-26 26,27-26,-1 0,1 27,-27 0,26-1,-26 1,0 26,27 0,-27 26,0-26,0 27,26 25,-26-25,27 26,-27-27,26 27,-26-26,26 26,-26-27,27 0,-27-26,26 27,-26-27,27-27,-27 27</inkml:trace>
  <inkml:trace contextRef="#ctx0" brushRef="#br0" timeOffset="957.0548">9393 14340,'0'0,"0"27,0-1,0 1,0-1,0 27,0-26,0-1,27 27,-27-27,0-26,0 27,0-27,0 0,0 0,26-27,-26 27,0-26,-26-27,52 27,-26-27,0 26,26 1,-26-27,27 26,-1 27,1 0,-1-26,27 26,-26 0,-1 0,1 0,-1 0,0-26</inkml:trace>
  <inkml:trace contextRef="#ctx0" brushRef="#br0" timeOffset="1921.1099">10187 13917,'0'0,"0"0,0 27,0-27,-27 26,27-26,-26 26,26-26,-27 53,27-26,-26 26,0-27,26 27,0 0,-27 26,27-26,0 0,0-26,27 26,-1 0,-26-27,26 0,1 1,-1-1,1 1,-1-1,-26-26,27 27,-1-27,1 26,-27-26,0 0,26 0,-26 0,0 0,0-26,0 26,27-27</inkml:trace>
  <inkml:trace contextRef="#ctx0" brushRef="#br0" timeOffset="2881.1645">15955 14049,'0'0,"0"0,0 0,0 0,0 0,0 0,0 0,0 0,0 0,0 27,0-27,26 0,1 26,-27 1,26-1,1 27,-27-26,26 26,-26-27,0 27,0-27,0 27,-26-26,26-1,0 1,-27-1,27 1,-26-1,26-26,0 0,0 26,0-26,0 0,0 0,0 0,0-26,0 26,0-26</inkml:trace>
  <inkml:trace contextRef="#ctx0" brushRef="#br0" timeOffset="278082.9055">19024 4366,'0'0,"0"0,-27 0,27 0,0 0,0 0,0 0,0 0,0 0,0 26,-26 1,0-1,-27 0,26 1,1 26,-27-27,26 1,1 26,26-53,0 26,26-26,27 0,0 0,27 0,-28 0,54 0,-26 0,-1-26,-26 26,0 0,0 0,0 0,-27 0,1 0</inkml:trace>
  <inkml:trace contextRef="#ctx0" brushRef="#br0" timeOffset="278435.9257">19632 4101,'0'-26,"0"26,0 0,-26 0,26 0,-26 26,26 27,-27-27,27 54,-26-27,26 26,-27 0,1 27,-1-26,1-1,-1 27,27-53,-26 26,-1-26,27 0,-26 0,26-27,0 1,0-27,0 0,0-27</inkml:trace>
  <inkml:trace contextRef="#ctx0" brushRef="#br0" timeOffset="279395.9806">19871 4207,'0'0,"0"0,26 0,0-27,-26 27,53-26,-26 0,-1-1,27 27,0-26,0-1,0 1,0 26,0 0,-27-27,27 54,-26-27,-1 0,1 53,-1-27,0 27,1 0,-27 26,0 1,26 25,-52-25,26 26,0-27,-27 27,1-53,-27 53,0-27,27-26,-54 0,27 0,-26 0,0-27,-1 1,27-1,-26-26,26 0,0-26,27-1,-1-26,1 27,-1-27,27 26,0-26,27 27,-27 0,26-27,1 26,26 1,-27-1,27 1,0 26,0-27,26 27,-26 0,27 27,-1-27,0 26,-26 27,0-26,26-1,-26 27,0-27,0 1,0-1,-26 1,26-27,-27 0,0 26,1-26,-1 0,-26 0,27 27,-1-27,-26 0,0 0,27 26,-27-26,0 0,0 0,0 0</inkml:trace>
  <inkml:trace contextRef="#ctx0" brushRef="#br0" timeOffset="287179.4258">9896 6615,'0'0,"0"0,0 0,0 0,0 0,0 0,0 0,0 0,0 0,0 0,0 0,0 0,0 0,26 0,-26 0,27 0,-1 0,-26 0,53 0,-53 0,53 0,-27 0,27 0,0 0,0 0,0 0,0 0,0 0,-27 0,54 0,-27 0,0 0,0 0,-1 0,1 0,0 0,27 0,-27 0,-1 0,28 0,-27 0,26 0,1-27,-1 27,-26-26,26 26,1-27,-1 27,27 0,-27-26,1 26,-1-27,0 27,1 0,-27-26,26 26,-26 0,0 0,0 0,0 0,0 0,-27 0,27 26,0-26,-27 0,1 0,26 0,-27 0,1 0,-27 0,0 0,0 0,26 27,-26-27,0 0,0 0,0 0,0 0,0 0,0 0,26 0,-26 0,0 0,0 0,27 26</inkml:trace>
  <inkml:trace contextRef="#ctx0" brushRef="#br0" timeOffset="289004.5301">13759 2064,'0'0,"0"0,0 0,0 0,0 0,0 0,0 0,0 0,0 0,0 0,0 0,0 26,0-26,26 0,-26 0,27 0,-1 0,27 0,-27 0,1 0,26 0,-27 0,1 0,-27 0,26 0,-26 0,0-26,0 26,0 0,0 0,0 0,0 0,0 0,0 0,27 0</inkml:trace>
  <inkml:trace contextRef="#ctx0" brushRef="#br0" timeOffset="292169.7112">20955 820,'-26'-53,"26"53,0 0,-53-53,53 53,-53-53,53 53,-53-26,53 26,-79-26,79 26,-80 0,80 0,-79 26,79-26,-79 53,79-53,-53 79,53-79,-53 80,26-54,1 27,-1 0,1 26,26-26,-26 0,26 0,0 0,0 0,26 0,0 0,1 0,-1-27,1 27,26-26,-27-27,27 26,26 0,-26-26,0 0,0 0,0 0,0-26,-26 0,-1-1,-26 27,53-79,-27 26,1-27,-27 1,26 0,-26 26,27-27,-27 1,-27 53,27-54,0 80,-26-53,26 53,-53-26,53 26,-53 0,53 0,-79 0,79 0,-53 26</inkml:trace>
  <inkml:trace contextRef="#ctx0" brushRef="#br0" timeOffset="293148.7672">7726 6482,'0'27,"-26"-1,-1-26,27 27,-26-1,26-26,0 27,0-27,26 26,1-26,-1 0,27 27,-26-27,52 0,0-27,1 27,26 0,-27-26,27 26,0-27,-1 27,-25-26,-1 26,-26-27,0 27,0 0,-27 0,-26 0,0 0,27 0,-27 0,0 0,0 27,0-27,0 0,0 0,26 0,-26-27</inkml:trace>
  <inkml:trace contextRef="#ctx0" brushRef="#br0" timeOffset="293915.8111">18601 5689,'0'0,"-27"0,27 26,0-26,0 26,0 1,0-1,27-26,-27 53,0-26,0-1,26 1,-26-1,26 1,-26-27,0 26,0-26,27 0,-27 0</inkml:trace>
  <inkml:trace contextRef="#ctx0" brushRef="#br0" timeOffset="294481.8434">18839 6006,'0'0,"0"27,0-27,0 26,26 0,-26 1,27-1,-27 27,26-26,-26 26,27-27,-1 27,0-27,-26 27,0-26,27-27,-27 0,0 0,0 26,0-26,26-26,-26 26,27-53,-27 26,26-25,1-1,-1-27,27 27,-26 0,-1 1,-26-1,26 0,1 26,-27-26,26 27,-26-1,27 27,-27-26,26-1</inkml:trace>
  <inkml:trace contextRef="#ctx0" brushRef="#br0" timeOffset="294859.865">19791 5609,'0'0,"0"0,27-26,-27 26,0 26,0-26,0 27,0-27,-27 26,27 27,0-27,0 1,-26-1,26 1,0 26,0-27,0-26,0 0,0 0</inkml:trace>
  <inkml:trace contextRef="#ctx0" brushRef="#br0" timeOffset="300107.1652">20003 6906,'0'0,"0"0,0 0,0 0,0 0,0 0,0 0,0 0,0 0,0 0,0 0,0 0,0 0,0 0,0 0,0 0,0 0,0 26,0 1,0-1,0-26,26 53,-26-27,0 1,0 26,0-27,0 1,0-1,0 1,0-27,0 0,0 26,0-52</inkml:trace>
  <inkml:trace contextRef="#ctx0" brushRef="#br0" timeOffset="300754.2022">20902 6800,'27'0,"-27"26,0 1,0-1,0-26,0 53,-27-26,27 25,0 1,0 0,0 0,0 0,0 27,0-28,0 1,27 0,-27 0,0-26,0 26,0-53,0 26,0 0,0-26,0 0,0 0,0-26,0 0,0-1,0 1,-27-1,1-26,0 27,-1-1,-26 1,27-1,-54 1,27 26,-26 26,26 1,0-1,-26 1,26 26,0 0,27 0,-1 26,27-26,0 0,27-27,-1 27,27-26,0-1,0-26,-27 0,54 27,-28-54,-25 27,26 0,-27-26,1-1,-1 27,1-26,-1-1</inkml:trace>
  <inkml:trace contextRef="#ctx0" brushRef="#br0" timeOffset="301186.2269">21485 6720,'0'0,"26"-26,-26 26,0 0,0 26,0 1,0-1,0 1,0-1,0 27,0-26,0 26,0-27,0 0,0 27,0-53,-26 27,26-1,0-26,26 0</inkml:trace>
  <inkml:trace contextRef="#ctx0" brushRef="#br0" timeOffset="327417.7273">2964 7382,'0'0,"-27"26,27 1,0-1,0 27,0-26,0 26,0-1,27 1,-27 0,26-26,1 26,26-27,-1 1,1-1,0 1,27-27,-1 0,0 26,27-26,-26 0,25 0,1-26,0 26,0 26,0-26,0 0,-27 0,0 0,1 26,-1 1,-26-1,0 1,0 26,-27-27,1 27,-1-26,1 25,-1 1,-26 0,0 0,27 0,-27 0,0-26,0 25,0-25,26 26,-26-27,0 1,0-1,0-26,0 27,0-1,0 1,0-27,27 0,-27 26,0-26,0 26,0-26,0 0,0 0,0 0,0 27,0-27,0 0,-27-27,27 27,-26-26</inkml:trace>
  <inkml:trace contextRef="#ctx0" brushRef="#br0" timeOffset="327772.7476">4789 8784,'0'0,"0"0,0 0,-26 0,26 0,0 0,0 0,26 27,-26-1,0 1,0-1,27 27,-27-27,26 1,-26 26,27-53,-27 26,26-26,1 27,-1-54,1 27,-1-26,0 26,1-27,26 1,-27-1,1 27,-1-26,1 26,-27 0,26-27,1 54,-27-27,26 0,-26 0,0 0</inkml:trace>
  <inkml:trace contextRef="#ctx0" brushRef="#br0" timeOffset="329975.8736">2196 6376,'0'-26,"0"26,0 0,-26 0,26 0,-27 0,27 0,0 0,0 0,0 26,0 27,0-26,0 26,27-27,-27 27,0 0,0 0,26-27,-26 1,0-1,0-26,0 0,27 0</inkml:trace>
  <inkml:trace contextRef="#ctx0" brushRef="#br0" timeOffset="330501.9037">2487 6588,'27'0,"-27"-26,0-1,26 27,-26 0,0 0,27 0,-1 0,-26 27,27-1,-1 1,1-1,-1 1,-26-1,27 27,-1-27,-26 1,0-1,0 1,26-27,-26 0,-26 26,26-26,-26 0,26-26,-53 26,26 0,1 0,-27 0,0 0,0 26,0 1,27-1,-1 1,1-1,26 27,0-27,0-26,26 27,1-27,-1 26,1-26,25-26,-25 26,26 0,-27-27,1 27,-1-26,1-27,-1 27</inkml:trace>
  <inkml:trace contextRef="#ctx0" brushRef="#br0" timeOffset="330742.9174">2937 6271,'0'0,"0"26,27 1,-27-1,0 27,0 0,0-27,0 1,0-1</inkml:trace>
  <inkml:trace contextRef="#ctx0" brushRef="#br0" timeOffset="336042.2205">3228 10451,'-26'0,"-27"0,0 0,27 0,-54 0,27 0,0 0,0 0,-26 27,0-27,26 26,-27-26,27 26,-26 1,26-1,0 1,0-1,0 27,0-26,1-1,-1 27,26 0,1 0,-1-27,1 27,26 0,0 0,0-26,26 25,1-25,-1-1,27 1,0 26,0-53,0 26,26 1,-26-27,27 26,-1-26,0 0,27 0,-27 27,27-27,-26 0,26-27,-1 27,1 0,0 0,0-26,0 26,0 0,-1 0,-25-27,26 27,-27 0,0 0,1 0,-27-26,0 26,26 0,-26 0,0 0,0 0,0 0,-1 0,1 0,-26-27,26 27,0 0,26 0,-26 0,0 0,26 0,-26 0,27 0,-1 0,0 0,1 0,-1 0,0 0,1 0,-1 0,1 0,-1 0,0 0,1 0,-1 0,0 0,1 0,-1 0,1 0,-1 0,0-26,1 26,-1 0,0 0,1-27,-1 27,1 0,-28 0,28 0,-1 0,1 0,-1 0,-26 0,0 0,26 0,-26 0,26 27,-26-27,27 0,-27 0,0 0,26 0,0 0,1-27,-1 27,0 0,1-26,-1 26,1-27,-1 27,-26-26,26 26,-52-26,26 26,-27 0,1-27,-1 1,0-1,1 27,-1-26,-26-27,0 26,0 1,0-27,-26 0,-1 0,1 27,-27-1,27-26,-54 0,27 53,0-53,-26 27,0 26,26-26,-27-1,1 1,26 26,-26-27,-1 27,1 0,0 0,-1 0,1-26,-1 26,1 0,-27 0,27 0,0 0,-27 0,0 0,26 0,-25-27,25 27,-26-26,1 26,-1 0,0-27,27 27,-27-26,-27 26,28 0,25-27,-52 27,0 0,26 0,-26 0,-27 27,26-27,-25 26,-1-26,0 27,0-27,1 26,-1 1,27-27,-27 26,27-26,-1 27,54-1,-27 1,27-27,26 26,0-26,0 0,27 0,26 0,0 0,0 0,0 0,0 0,0 0,0-26</inkml:trace>
  <inkml:trace contextRef="#ctx0" brushRef="#br0" timeOffset="355820.3516">2964 12091,'0'0,"0"0,-27 0,27 0,0 0,0-26,0 26,27-26,-27 26,26-27,-26 27,27-26,-1 26,1-27,25 1,-25 26,26-27,-27 1,27-1,-26 1,-1 26,27-27,-27 1,1 26,-1-26,-26 26,0 0,27 0,-27 0,0 0,0 0,0 0,0 0,0 0,0 0,-27-27,27 27,-26 0,26-26,-27 26,27 0,-26 0,0 0,26-27,-27 27,1 0,26 0,0 0,0 0,0 0,0 0,0 0,0 0,0 0,26-26,-26 26,27 0,-1 0,0 0,1 0,-1-27,1 27,-1 0,-26 0,27 0,-27 0,0 0,26 0,-26 0,0 27,0-27,0 26,0 1,0-1,-26 1,26-1,0 0,-27 1,27-1,0 1,-26-1,26 1,-27-1,27 1,0-27,0 0,0 26,0-26,0 0,0 0,0 0</inkml:trace>
  <inkml:trace contextRef="#ctx0" brushRef="#br0" timeOffset="380994.7917">9446 10372,'0'0,"0"0,0 0,0 26,0-26,-26 0,26 27,26-27,-26 26,26 1,-26-27,27 0,26 0,0 0,0-27,26 1,0-27,27 0,-26 26,25-26,-25 0,26 1,-27-1,0 0,-26 53,0-27,-26 1,-1-1,-26 27,0 0,27 0,-27 0,0 0,0 0,0 0,0 0,0 0,0 0,0 0,0 0,0 0,0 0,0 0,0 0,0 0,0 0,0 0,0 0,0 0,0 0,0 0,0 0,0 0,0 0,0 0,0 0,0 0,0 0,0 0,0 0,0 0,0 0,0 0,0 0,0 0,0 0,0 0,0 0,0 0,0 0,0 0,0 0,0 0,0 0,0 0,0 0,0 0,0 0,-27 0,27 0,0 0</inkml:trace>
  <inkml:trace contextRef="#ctx0" brushRef="#br0" timeOffset="382047.8516">10637 11298,'0'0,"0"26,0-26,-27 27,27-1,0-26,0 27,0-1,0-26,0 26,0 1,27-27,-27 0,26 0,1 0,25 0,1 0,0-27,0 1,0 0,26-1,1-26,-1 27,1-1,-27 1,-1-1,1 1,-26 26,-1-27,1 27,-27 0,0 0,0 0,26 0,-26 0,0 0,0 0,0 0,0 0,0 0,0 0,0 0,0 0</inkml:trace>
  <inkml:trace contextRef="#ctx0" brushRef="#br0" timeOffset="383393.9289">11219 12250,'26'0,"1"0,-1-26,27 26,0-27,0 1,26-1,-26 1,0-1,26 1,-26 0,0-1,0 27,-26 0,-1 0,-26 0,27 0,-27 0,0 0,0 0,0 0,0 0</inkml:trace>
  <inkml:trace contextRef="#ctx0" brushRef="#br0" timeOffset="384863.0126">11166 12938,'0'0,"26"-26,-26 26,0 0,0 0,0 0,0 0,0 0,0 0,0 26,0-26,0 27,0-1,0 1,0-1,0-26,0 26,27-26,-27 0,53 0,0-26,-1 0,28-27,-27 0,53 0,-27 0,27 0,-27 26,1-25,-28 25,28 27,-27-26,-27 26,27-27,-53 27,27 0,-27 0,0 0,0 0,0 0,0 0,0 0,0 0,0 0,26 27,-26-27,0 0,0 0,0 0</inkml:trace>
  <inkml:trace contextRef="#ctx0" brushRef="#br0" timeOffset="388840.2404">8388 15028,'0'0,"0"0,0 0,0 0,0 0,0 0,-27 0,27 0,27-26,-27 26,26 0,1-27,-1 27,0 0,1 0,26 0,0-26,0 26,26 0,-26 0,26 0,1 0,-27 0,0 0,-1 0,1 0,0 0,0 26,-26-26,-1 0,1 0,-27 0,0 0,26 0,-26 0,0 0,0 0,-26 0,-1 0,1 0,-1 0,-26 0,0 0,-26 0,0 27,26-27,-27 26,-25-26,25 27,1-27,26 26,0-26,0 27,27-27,-27 0,53 0,0 0,0 0,26 0,27 0,0-27,0 27,26-26,1 26,25 0,1-27,0 1,0 26,0-27,0 27,-1 0,-25 0,-1 0,-26 0,0 27,-27-1,1 1,-1-27,-26 26,0 1,-26-27,26 26,-27 1,1-27,26 0,-26 26,-1-26,27 0,-26 27,26-27,0 0,0-27,26 1</inkml:trace>
  <inkml:trace contextRef="#ctx0" brushRef="#br0" timeOffset="394145.5439">10478 14393,'0'0,"0"0,0 0,0 0,0 0,0 0,-27 0,27 0,0 0,0 0,0-26,0-1,0 27,0-26,27-27,-27 27,0-27,0 26,0-26,0 27,0-1,0 1,0-1,0 27,0 27,26-1,1 1,-1 26,27-27,0 27,-26 0,25 0,1-27,-26 27,26-53,-27 27,1-27,-27 0,26 0,-26-27,0-26,0 27,0-27,0 27,-26-27,26 0,-27 26,27 1,0-27,-26 26,26 27,0 0,0 0,26-26,1 26</inkml:trace>
  <inkml:trace contextRef="#ctx0" brushRef="#br0" timeOffset="394571.5682">11245 14314,'27'26,"-1"-52,1 26,-1-26,0-1,1-26,-1 27,-26-27,27 26,-27-26,-27 27,1-1,-1 1,1 0,-27 26,27 0,-27 26,26 0,-26 1,27 26,-1 0,27 0,-26 0,26 0,26-1,-26 1,27 0,-1-26,27-1,-26-26,26 27,-27-27,1-27,25 27,-25-26,26-1,-27 1,1-27,-1 26</inkml:trace>
  <inkml:trace contextRef="#ctx0" brushRef="#br0" timeOffset="395225.6056">11801 14155,'0'0,"0"-26,-27 26,27 0,0-27,0 27,0 0,0 0,0 0,0 0,0 0,0 27,0-1,0-26,0 27,0-1,0 27,0-26,0-1,0 0,27-26,-27 27,0-1,0-26,0 0,0 0,26 0,-26-26,27 26,-27-27,26 1,-26 0,0-1,27 1,-27-1,0 27,26 0,-26 0,27 27,-27-27,26 26,0-26,1 27,-1-27,1 0,26 0,-27 0,1 0,-1-27,1 1,-27-1,26 1,-26-1,0-26,0 27,0-1,0 1,0-1,0 27,-26 0,26 0,0 0,26 0</inkml:trace>
  <inkml:trace contextRef="#ctx0" brushRef="#br0" timeOffset="395582.6261">12330 14288,'0'0,"26"26,-26-26,0 0,0 0,0 26,27-26,-1 0,1 27,-1-27,1 0,26 26,-27-26,1 0,-1-26,0 26,1-27,-1 27,-26-26</inkml:trace>
  <inkml:trace contextRef="#ctx0" brushRef="#br0" timeOffset="396001.6496">12886 14182,'0'0,"-27"0,27 0,-26 26,-1-26,1 27,-1-1,1 1,26-1,0 0,0 1,26 26,1-53,26 26,-27-26,1 0,25 0,1 0,-26 0,-1-26,27-1,-53 1,27-1,-27-25,0 25,0 1,0-1,-27 1,1-1,-1 27,1-26,26 26,-27 0,27 0,-26 26</inkml:trace>
  <inkml:trace contextRef="#ctx0" brushRef="#br0" timeOffset="396451.6756">13335 14288,'0'26,"0"0,0 27,0-26,27-1,-27 1,0-1,0-26,0 0,0-26,0-1,-27 1,27-27,-26 26,26-25,0 25,-27-26,27 0,0 27,27-1,-27 1,26 26,1 0,26 0,-27 0</inkml:trace>
  <inkml:trace contextRef="#ctx0" brushRef="#br0" timeOffset="396927.703">13785 14208,'-26'0,"-1"-26,1 26,-1 0,1 26,-1-26,1 27,26-1,-27-26,27 27,0-1,0 0,27-26,-27 0,26 0,1 0,-1-26,1 0,-1-1,27-26,-53 0,27 0,-27 0,26-26,-26 26,0-26,-26-1,26 1,-27 26,27-26,-26 52,-1-26,27 27,-26-1,-1 1,27-1,0 27,-26 0,26 0,0 0,0 0,0 0,0-26</inkml:trace>
  <inkml:trace contextRef="#ctx0" brushRef="#br0" timeOffset="410895.5016">14076 14340,'0'0,"0"0,0 0,0 0,0 0,0 0,0 0,0 0,0 0,0 0,0 0,27 0,-1 0,-26 0,27 0,-1 0,27 0,-27 0,1-26,-1 26,1-26</inkml:trace>
  <inkml:trace contextRef="#ctx0" brushRef="#br0" timeOffset="411437.5329">14500 13996,'26'-26,"0"0,-26 26,27-27,26 27,-27-26,1 26,-1 0,27 0,-26 0,25 0,-25 26,-1-26,1 27,-27-1,-27 0,1 27,-1-26,-25 26,-1 0,0 0,0 0,0-1,0-25,27 26,26-27,0 1,0-1,26 1,0-27,1 26,-1 1,27-27,0 26,-53-26,53 26,-26-26,-1 0,-26 0,26 0,1-26,-27 26</inkml:trace>
  <inkml:trace contextRef="#ctx0" brushRef="#br0" timeOffset="412006.5655">15187 13838,'0'0,"0"0,0-27,0 27,-26 27,0-27,26 26,-27 1,1-1,-1 27,27 0,-26 26,-1-26,27 27,0-1,0-26,0 26,0-26,27-26,-1 26,1-27,-1 0,27-26,-27 0,27 0,-26 0,26 0,-27-26,27 0,-26-27,-27 53,26-53,-26 26,0-26,0 27,0-1,-26 1,-1 26,1 0,-27 0,26 0,1 26,-1 1,1-1,26 27,-27-26,27 26,0-27,0 1,0-1,0 0,0 1,0-1,27-26,-27 0</inkml:trace>
  <inkml:trace contextRef="#ctx0" brushRef="#br0" timeOffset="424809.2977">23337 1508,'0'-26,"26"-1,-26 1,0 26,-26-27,26 27,0 0,-53-53,53 53,-53 0,53 0,-53-26,53 26,-80 0,80 0,-79 0,79 0,-79 0,26 0,0 0,0 26,0 1,27-27,-27 26,0 1,0-1,26 1,-26-1,27 27,-27-26,53 25,-26 1,-1 0,1 0,26 0,0 0,26 0,1-27,-1 27,1-26,25 26,1-27,27 1,-1-1,1-26,25 27,-25-27,26-27,-27 1,27 26,-27-27,27 1,-27-27,-26 26,0-26,-26 0,-1 1,1-1,-54 0,27 0,-26 0,-1 26,-26-25,27 52,-27-27,0 1,27-1,-27 27,0 0,26 0,1 27,-1-27</inkml:trace>
  <inkml:trace contextRef="#ctx0" brushRef="#br0" timeOffset="463588.5158">4340 14817,'0'0,"0"0,0 0,-27-27,27 1,0-1,0 1,0-27,-26 26,26-25,-27-1,27 26,-26 1,26 26,0 0,0 0,26 0,1 53,-1-27,27 27,0-27,26 27,-26 0,0 0,0-26,0-1,-27 1,1-27,-27 0,0 0,-27 26,27-52,-53 26,1 0,-1-27,0 27,26-26,-26 26,27-27,26 27,0 0,0-26,26 26,27-27,-26 1,26-1,-27 1,27-1,-27 1,1 0,-1-27,-26 53,27 0,-27 0,-27 0,27 26,-26 27,-1 0,1 0,-27 26,27 1,-27-27,26 26,-26-26,27 0,-1 0,1-53,26 26,-26 1,26-27,0 0,0 0</inkml:trace>
  <inkml:trace contextRef="#ctx0" brushRef="#br0" timeOffset="536674.696">3784 15319,'-27'-79,"1"0,-53 26,-1-53,-26 53,-26-26,-27-1,-26 27,0 27,-27 26,1 0,-28 0,1 53,27 0,-27 26,26 0,27 27,26 27,0-1,53 0,27 0,53 1,52-1,27 0,26 1,80-28,0-25,52-1,28 1,52-54,0 27,0-53,26 0,-26-27,27 1,-54-27,1-26,-27-1,-26-25,-80-28,-26-26,-53 27,-80-27,-52 27,-53 0,-54 26,-78 53,-27 27,-27 52</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9.51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106 186 18,'0'0'32,"0"0"0,0 0 2,0 0-17,0 14-5,-6 1-4,6 15-2,-3 12-2,2 18-1,-2 15-1,2 14 2,-2 15 0,7 8 0,-3 1 1,3 1-1,-3-9 1,2-8-2,-3-12 1,0-8-2,-2-15-1,-2-11-3,0-8-3,-6-19-5,7-7-26,-7-16-1,4-12-1,-1-15 1</inkml:trace>
  <inkml:trace contextRef="#ctx0" brushRef="#br0" timeOffset="301">163 396 58,'11'-30'37,"-8"12"0,-3 18-2,-17-7-20,0 20-9,-9 2-2,-1 2-3,0 0 0,2 0 0,2-6 1,9-6 0,8-17 1,13-10-1,6-16 1,9-7 0,-1-10-1,2-7 0,-2 3 0,0 5 0,-7 9 0,-3 15-1,-6 16 0,-5 14 0,6 29-1,-5 10 1,2 10-1,3 4 0,1 6-2,3-2-1,7 0-3,-2-18-14,12-4-20,2-15 1,9-10-2,2-11 1</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0.22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174 153 72,'7'51'38,"-5"9"-1,1 8 1,-7 3-32,6 12-2,-3 0-1,0-3-1,-2-5-2,-1-13-4,4-4-4,-6-22-17,4-10-12,2-26 0,0 0-1,-8-39 1</inkml:trace>
  <inkml:trace contextRef="#ctx0" brushRef="#br0" timeOffset="181">187 61 73,'0'-25'39,"0"25"-3,-17 21 2,5 13-30,-15 3-4,-1 6-4,-1 2 1,0-3-1,4-7 0,5-13 1,20-22 0,0 0 1,5-24 1,16-9-1,4-11 1,5-4 0,0-2-1,0 5 0,-5 8-1,-2 13 2,-3 15-2,1 13 1,-2 10 0,-3 13-1,0 5 1,3 4-1,2 2 1,1-4-2,-2-4-1,-1-9-3,2 2-6,-7-15-30,3-3-2,-6-11 0,-3-7-1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8.6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191 76 57,'-65'13'37,"11"-3"-1,14-3 0,20-1-23,8-3-5,23 1-2,17-4-2,18 0-1,17 0-1,24 2-1,24-2 1,27 0 0,28-3-1,23 2 1,28-4-1,24 3 1,34-4 0,25 0 0,17 0 0,12-2-1,3 2 0,1-3 0,-10 3 0,-13-1 0,-26 1 0,-24 2 0,-34 0 0,-25 2 0,-37 1 0,-28 1-1,-34 1 1,-27-1-1,-25 4 0,-21-4 0,-18 2-1,-11-2-1,-24 1-1,-1-2-2,0 2-5,-13-3-26,3-3-5,-3-1 0,5-1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3.23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249 216 64,'16'-4'38,"-16"4"-3,0 0 2,1 24-30,0 8-4,-2 17-2,0 19-1,-2 20-1,-5 14 0,-1 17 1,-4 11-1,-4 3 1,-5 0 1,-2-9-1,-5-8 0,0-12 1,2-12-1,2-14 0,3-16 1,5-16 0,5-10 0,4-17 1,8-8 0,0-11 1,21-12-2,1 1 1,10 4 0,10 1-1,11 6 0,8 9-1,5 6 0,5 8-1,0 5 2,1-1-1,-4-1-1,-5-10 1,-9-8-2,-5-10-4,-10-18-5,-1-7-26,-12-11 1,-5-10-2,-7-11 1</inkml:trace>
  <inkml:trace contextRef="#ctx0" brushRef="#br0" timeOffset="504">1226 842 59,'1'-25'37,"-4"-2"1,-7 0 0,0 8-27,-11-1-3,-2 16-3,-11 14-2,-3 16-1,-6 22-1,0 23-1,2 21 0,3 14 0,7 14 0,13 1 0,13-6-1,16-9 2,16-19-1,14-19 1,14-25 1,10-20-1,5-24 1,5-17 1,-4-17-1,-5-16-1,-8-16 1,-11-13-1,-16-12 0,-13-6 1,-15-4-2,-14 4 1,-11 5-1,-9 9 0,-5 14-3,-7 12-1,3 22-5,-5 5-13,12 21-18,5 8 0,10 7-1,9 4 2</inkml:trace>
  <inkml:trace contextRef="#ctx0" brushRef="#br0" timeOffset="938">1900 763 65,'34'-15'38,"-3"0"-1,-9-1 1,-4 6-29,-8 3-5,-10 7-2,4 31-1,-7 8-1,-5 17 0,-5 15 0,-3 12 0,-4 10 0,-4 3 1,-1-3 0,-2-11-1,0-11 2,3-15-2,3-16 2,5-12-1,5-11 1,11-17-1,0 0 1,0 0-1,14 6 1,5-2-1,7 7-1,4 1 2,3 6-2,5 2 1,2 3 0,-2-1-1,-2-5 0,-3-5-4,-5-15-6,4-5-29,0-11 0,0-8-1,2-8 1</inkml:trace>
  <inkml:trace contextRef="#ctx0" brushRef="#br0" timeOffset="1483">2814 865 79,'0'0'39,"15"5"-1,9-9 1,9 1-33,4-3-4,7-1-3,3 4-3,-3-9-6,3 11-19,-12 0-8,-5 4-2,-9 5 2</inkml:trace>
  <inkml:trace contextRef="#ctx0" brushRef="#br0" timeOffset="1675">2788 1124 82,'10'15'41,"14"0"-2,8-5 1,15-4-34,2 0-6,5-7-6,9 4-13,-4-9-20,5-5 0,0-5 0,3-5 0</inkml:trace>
  <inkml:trace contextRef="#ctx0" brushRef="#br0" timeOffset="2024">4113 102 46,'-2'-25'37,"3"6"1,-2 0-1,-1 7-14,-10-5-11,1 11-4,-11 2-4,-6 9-1,-12 5-2,-5 6-1,-7 4 0,0 6 0,2 6 0,3 4 0,9 9 0,8 7 0,13 13 0,8 14 0,8 17 0,4 16 0,-1 18 0,0 15-1,-2 7 1,-2 1 0,1-4 0,4-9 0,2-15 2,8-12 0,11-20 0,11-15 1,11-22 1,8-14-1,5-14 0,3-8 0,-1-10-1,-1-6-1,-4-5-1,-5-2 0,-7 2-3,-9-3-3,0 7-12,-3-11-23,2-2 1,1-9-2,10-7 1</inkml:trace>
  <inkml:trace contextRef="#ctx0" brushRef="#br0" timeOffset="6225">5370 801 67,'-9'-52'37,"2"-1"1,2 4-1,-7-3-25,11 10-4,-5 2-3,1 9-2,-3 6 0,-3 8-2,-1 7 0,-4 9 0,0 12-1,-3 18 1,-3 18-1,0 16 0,-4 18-1,-5 17 0,-1 13 0,-2 12 0,0 2 0,-1-5-1,4-6 1,1-12 0,6-15 0,7-12 2,6-16-1,8-13 1,8-13-1,9-9 1,8-9 0,10-5 0,7 0 0,7-3 0,4 0 0,4 2-1,2 0 1,1 4 0,-4 0-1,-5 0 0,-8-1 1,-5-2-1,-7 0-2,-7-7-3,0 3-10,-6-15-23,5-4 0,3-11-1,11-6 1</inkml:trace>
  <inkml:trace contextRef="#ctx0" brushRef="#br0" timeOffset="8458">5310 471 58,'-4'15'37,"4"0"0,0-15 2,18 14-21,1-19-8,16 2-1,2-8-2,11 0-2,5-3-1,7-1-2,-2 2 0,-4 0-1,-8 6-1,-8 1 0,-7 6-1,-9 3-2,-7 6-3,-15-9-16,-2 22-17,-7-4 0,-5-1-2,-5 4 1</inkml:trace>
  <inkml:trace contextRef="#ctx0" brushRef="#br0" timeOffset="37631">6130 937 54,'12'11'38,"-12"-11"-3,0 0 2,0 0-17,0 0-12,-9-7-2,-7-6-2,-4 1 0,-7-4-2,-3 6 0,-7 4 0,-2 7-1,-5 11-1,0 11 0,1 13 0,3 13-1,6 10 1,6 4-1,12 6 0,10-3 1,14-6-1,11-7 0,13-10 0,7-15-2,12-8-4,0-18-4,12-6-17,-5-15-8,2-8-1,-3-8 0</inkml:trace>
  <inkml:trace contextRef="#ctx0" brushRef="#br0" timeOffset="37918">6405 1085 34,'-2'-11'33,"-8"8"1,-7 12 0,-6 12-13,-8 6-9,5 14-4,-1 4-5,5 7 0,5 1-1,13-2 0,11-7 0,17-8 1,11-13-1,13-10 1,6-17 0,7-7 0,-2-14-1,-4-5 0,-7-8 0,-8-6-1,-14-4 1,-12-5-1,-17-1 1,-10-1 0,-11 1 0,-6 5 0,-3 3 0,1 9 0,1 5-1,8 8 0,10 5 0,10 9 0,3 10-1,25-4 0,-4 11 0,7 6-1,3 10 0,-1 8 0,-1 10 0,-4 7-1,-2 6 1,-2 1 0,2-1-1,0-3 2,3-8 0,4-8 0,3-11 1,1-10 0,0-14 0,-2-9-1,-4-12 0,-6-11-2,-7-8 0,-7-9-3,-2 2 0,-8-6-3,5 12-1,-10-2-5,11 25-4,-8 4-4,12 23-1,-4 7 7,8 14 9,0 6 6,0 1 4,7 4 7,-10-14 5,11 0 7,-11-17 2,10-3-3,-10-19-9,6-2-4,-4-11-3,1-1-2,-1-2-1,2 3-2,0 7 1,2 8-2,-1 8 1,5 8-1,1 7 1,-1 4-1,0 0 1,-2-1 0,-1-4 1,-2-7 0,-3-8 0,-4-10 0,-3-8-1,-2-13 0,-1-11 0,-3-17-2,2-10 0,-3-12-1,3-3-1,-3-3-1,4 2 0,-1 4 0,4 12 0,-1 10 0,3 17 1,-2 10 0,4 14 2,-2 10 0,-6 11 4,16 18 1,-7 8 0,0 17 1,0 11 0,5 18 1,-1 11-1,6 12 0,-2 4-2,5-1-2,1-1 0,0-7-1,2-8-3,-4-20-2,2-7-5,-13-22-5,3-10-14,-13-23-5,0 0 10,-22-17 14,-5-12 9,-7-9 6,-11-13 6,7 1 7,-7-4 15,10 7 5,4 2-9,21 15-12,10 2-9,20 11-2,12 7-3,12 4-2,10 4-4,2-8-6,9 0-27,-6-5 0,-2-4-1,-2-9 0</inkml:trace>
  <inkml:trace contextRef="#ctx0" brushRef="#br0" timeOffset="39083">8260 307 86,'0'0'39,"-1"28"0,-17 20 2,-3 26-23,-8 12-14,-1 18 0,-3 9-2,3 7-1,5 1 0,10-7 0,7-14-2,9-16-2,10-14-8,7-25-29,6-19 0,6-23 0,7-16-2</inkml:trace>
  <inkml:trace contextRef="#ctx0" brushRef="#br0" timeOffset="39616">8326 830 87,'0'0'35,"0"0"2,3 15-7,12 6-22,3 5-4,8 7-2,4 6 0,6 3-2,3-2 1,5 2-1,-2-6 0,-3-6-1,0-4-4,-8-13-5,1-4-27,-9-8 1,-3-7-2,-8-9 2</inkml:trace>
  <inkml:trace contextRef="#ctx0" brushRef="#br0" timeOffset="39835">8695 771 79,'-14'-14'38,"-1"9"0,0 15 0,-5 7-25,4 21-7,-7 7-3,3 12-3,-6 9 1,-2 5-2,0 5 0,0-1-1,5-2-1,2-14-4,12-3-7,0-14-24,13-17 1,10-16-1,11-17 1</inkml:trace>
  <inkml:trace contextRef="#ctx0" brushRef="#br0" timeOffset="40052">8950 1218 72,'15'38'38,"-12"9"-1,-12 3-1,-7 3-24,-5-3-12,-4-10-5,5 2-5,-9-18-12,9-5-14,7-11 0,13-8 0,-4-16 1</inkml:trace>
  <inkml:trace contextRef="#ctx0" brushRef="#br0" timeOffset="40268">9265 621 76,'8'10'36,"-7"15"-2,-8 13 1,-7 9-30,3 13-3,-4 5 0,5 8 0,3-3 0,8-5 0,7-8 0,13-9 0,6-16 0,10-13 0,4-14-1,3-10-2,3-9-2,-4-8-2,2-2-5,-11-11-17,1 1-10,-4-2 1,-3 3-2,-2 1 4</inkml:trace>
  <inkml:trace contextRef="#ctx0" brushRef="#br0" timeOffset="40790">9867 365 72,'-1'-14'39,"1"14"-1,20 28 2,3 18-25,-4 18-8,5 22-3,-7 14-1,-1 15 0,-10 5-1,-5 0-1,-8-9 0,-3-11 0,-4-14-3,-2-18-3,6-7-17,-2-21-17,4-10-1,-3-11-1,-1-6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00.2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1484 55 64,'-19'-7'40,"7"-2"-2,12 9 1,9-18-19,14 14-12,3-3-3,7 3-2,0-2-1,4 6 0,-4 7-1,-3 15 0,-7 14 0,-6 18-2,-4 20 0,-5 18 0,3 16 0,2 7 0,1 6-1,2-2 1,2-4 1,4-11 0,-2-14 1,2-12 1,-10-14 0,-6-9 1,-12-11 0,-13-9 0,-11-9-1,-9-8 0,-9-8 0,-8-6-2,-2-5-2,-7-7-3,5 2-4,-4-12-15,7 7-16,-2-4-1,3 2 1,0-2 0</inkml:trace>
  <inkml:trace contextRef="#ctx0" brushRef="#br0" timeOffset="477">179 1317 68,'9'28'36,"-6"8"-1,-8 5 0,-9 2-26,-1 11-5,-7-1-2,-4 2-1,-2-4-2,1-6-3,6-1-7,1-12-24,7-11 0,13-21-1,0 0 1</inkml:trace>
  <inkml:trace contextRef="#ctx0" brushRef="#br0" timeOffset="703">474 718 83,'22'8'39,"0"13"-2,5 15 1,0 11-29,9 11-5,4 4-1,3 6-1,1-3-2,-2-4 1,-2-10-1,-3-11-1,-7-10-3,-7-15-3,1-6-14,-11-18-18,-4-9 1,-8-13-1,-2-9 2</inkml:trace>
  <inkml:trace contextRef="#ctx0" brushRef="#br0" timeOffset="901">887 723 53,'-3'-34'39,"0"12"-1,3 22 2,0 0-15,-4 29-12,-7 5-5,0 14-3,-8 7-2,-1 7-1,-5 2-1,-2-1-2,1-2-1,-2-11-3,9-2-8,-2-18-27,2-10 2,-3-14-1,1-14-1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75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418 215 78,'32'-48'38,"-7"2"0,-14 4 0,-7 11-32,-7 3-2,-2 12-1,-9 12-2,-9 12-1,-3 16 0,-3 20 0,0 19 0,1 21 0,3 22 0,3 19 0,5 21 0,9 12 0,4 8 0,4 4 1,-1 1-1,3-6 1,-4-6 0,0-11 0,-4-13 0,-1-9 1,-3-14-1,0-16-1,-1-17-3,-2-19-2,4-11-5,-10-29-9,8-16-20,-6-24 1,-1-22 0,-3-23 1,2-15 15</inkml:trace>
  <inkml:trace contextRef="#ctx0" brushRef="#br0" timeOffset="286">22 1884 14,'-15'-117'34,"8"7"1,5 12 4,13 14-2,7 9-11,19 26-13,1 10-4,14 18-4,-1 10-1,3 12-1,2 12-2,-5 11 0,-4 7-2,-5 4 1,-1-1-1,-4 0 0,-2-4 0,-1-7 0,-2-8 1,-2-11 0,-5-11 1,-6-7 0,-11-12 1,-9-6 0,-10-10 0,-8-5 0,-8-4 1,-5 0 0,1 8-2,1 4 1,5 10-1,5 8-1,20 21-1,-3 12-1,20 16 0,7 12 0,7 5 0,6 6-1,5 0 2,5-5 0,-3-8 0,-1-11 1,-6-17 0,0-19 1,-4-10-1,-2-11 1,-3-13 1,-2-5-1,0-10 1,2 1-2,-1 5 1,1 5-3,3 7-2,-2 1-4,11 17-24,-5 2-9,4 13 1,0 1-1</inkml:trace>
  <inkml:trace contextRef="#ctx0" brushRef="#br0" timeOffset="860">1703 999 80,'14'22'38,"0"-2"-1,-1 7 0,12 7-31,-2 2-3,9 7-2,3-2 0,4 0-1,3-5 0,1-7 0,-1-6-1,-3-11-2,0-2-6,-13-17-21,1-5-7,-6-9-1,-3-7 0</inkml:trace>
  <inkml:trace contextRef="#ctx0" brushRef="#br0" timeOffset="1062">2244 896 60,'-9'1'39,"-5"17"-2,-6 15 2,-8 6-21,0 17-11,-10 4-2,-3 8-3,-4-2-2,1-6-3,5-3-3,-2-18-9,12-6-24,10-16 2,19-17-2,-1-10 2</inkml:trace>
  <inkml:trace contextRef="#ctx0" brushRef="#br0" timeOffset="1264">2499 1076 83,'20'42'37,"-9"5"-2,-8-3-10,-6-2-27,1 2-12,-9-13-21,3-16 0,8-15-2,-10-9 1</inkml:trace>
  <inkml:trace contextRef="#ctx0" brushRef="#br0" timeOffset="1426">2622 586 71,'4'-30'37,"-1"16"-2,-3 14-2,0 0-32,0 0-16,-4 20-20,5-1-1,0 8-1,2 7 1</inkml:trace>
  <inkml:trace contextRef="#ctx0" brushRef="#br0" timeOffset="1599">2766 1302 78,'17'-12'40,"1"-11"-2,0-9 1,4-1-31,-7-3-6,1 4 0,-4 9-2,0 8 0,1 15-1,1 11 1,4 6 0,1 5-1,2-2 2,3 2-1,0-4 2,1-7 0,-3-8 0,-1-11 0,-3-9 0,-3-8 0,-4-11-2,-2-9 0,0-8-3,-4-7-1,6 1-4,-5-6-3,11 7-17,2-3-11,4 2 1,6 4-1,5 1 2</inkml:trace>
  <inkml:trace contextRef="#ctx0" brushRef="#br0" timeOffset="1891">3661 147 55,'32'-20'36,"-6"25"0,-8 22 0,-14 18-22,-2 30-7,-14 15-2,-7 18-2,-9 12-2,-7 9 0,-5-2-1,0-6 0,6-12-1,6-15 1,14-19 0,12-18 1,16-21-1,17-15 2,15-18 2,14-4 0,3-10 0,7-1 0,-2-1 0,-2 2-1,-8 0 0,-8 5-1,-12 2-2,-9-1-1,-6 3-2,-11-6-5,5 7-16,-17 1-17,14-15 1,-13 3-1,-4-1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14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114 109 54,'14'-22'38,"2"4"-2,-1 2 1,11 4-23,-1-3-7,12 7-1,2-1-2,6 5-1,1-1-1,3 7 0,0 6 1,-1 12-2,-10 15-1,-3 17 1,-11 21-2,-7 20 0,0 24-1,-6 16 0,-2 16-1,-4 6 1,3 0 0,-1-4 0,4-9 2,3-16 0,-6-21 2,3-12 1,-8-20 0,-2-14 1,-8-17 1,-10-9-1,-10-15 0,-10-4 0,-5-11 0,-8-3-1,-5-6-2,1-3 1,-7-2-2,4-3 0,3 1-3,3-4-2,9 4-8,-7-8-28,6-4-1,-4-8 0,-2-8 0</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98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0 90,'-3'32'37,"11"-5"-4,13-7-27,9-11-37,8-10-4,9-12-2,10-7-1</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4.71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16 37 69,'4'-18'39,"-4"18"-1,18 40 0,-11 27-32,-3 10-3,-2 18-2,-2 13 0,-2 7 0,-6-4 0,0-8 0,-4-19 1,2-15 0,1-24 1,7-18 0,2-27 0,14-7-1,3-21 1,9-10-2,9-7 0,8 1 0,12 8-1,5 8-1,3 15 1,-1 15-1,-2 18 1,-6 17-1,-9 14 0,-12 5 0,-13 3 0,-15 1 0,-13-2 0,-16-4 0,-9-6 1,-8-7 0,-5-11 0,0-6 0,0-6 0,7-7 0,8-3 0,14 1 0,17-9-1,9 14 1,21-11-1,15-4 1,14-6 0,11-6 1,9-11 0,2-10 1,1-11-1,-2-4 1,-11-4 0,-9-1 0,-12 1-1,-14 0 1,-11 6-1,-13 5 0,-10 10 0,-10 11-1,-9 15-1,-6 14 1,-4 18-1,0 15-1,3 10 0,5 7 1,9 2 0,9-1 0,11-8 0,10-10 0,9-14 2,9-14 0,8-16-1,3-13 1,0-10 0,0-6-1,-2-7 1,-2-3-1,-2 6 0,-5 6 0,-5 14-1,-4 11 0,-6 12 1,-4 13-1,-9 10 0,-4 9 0,-6 4 0,-4 1 1,-3-6-1,-3-5 1,2-6 0,5-10 1,5-17-1,10-3 1,11-17-1,9-11 1,8-14-1,7-11 2,5-19-1,4-13 0,-2-15 1,-2-15-1,-7-7 1,-6-6 1,-11 3-1,-5 13 0,-7 18-1,-7 19 1,-4 26-1,-2 38 1,-4 31-2,2 37 0,-1 33 0,-1 23-1,1 19 0,3 11 1,4 5-2,1-8 0,4-12 0,0-22-1,0-24-1,-1-29-1,-4-24-2,-5-26-1,-19-25 2,-7-19 3,-8-15 1,-9-15 3,-4-11 1,2-1 2,1 5 2,13 10 1,10 7 0,20 15-2,17 13-2,19 14-1,16 11-1,10 3-1,12 6-4,4-6-2,11 5-12,-6-12-23,1-4 0,-7-3 0,0-1 0</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8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30 98,'46'12'39,"3"0"-1,1-18-13,-5-2-35,-1 3-28,-9-7 0,-8 1-1,-11-1 1</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6:18:58.812"/>
    </inkml:context>
    <inkml:brush xml:id="br0">
      <inkml:brushProperty name="width" value="0.05292" units="cm"/>
      <inkml:brushProperty name="height" value="0.05292" units="cm"/>
      <inkml:brushProperty name="color" value="#FF0000"/>
    </inkml:brush>
  </inkml:definitions>
  <inkml:trace contextRef="#ctx0" brushRef="#br0">6584 8698 50 0,'-11'-17'34'0,"12"-2"1"15,20-2-26-15,-6-14-4 16,16 1-1-16,6-11-1 16,11 2 0-16,-2-10 0 15,9 4 1-15,-5-4-1 16,-1 11 1-16,-10 7-1 15,-5 8-1-15,-13 9 0 16,-10 13 0-16,-11 5-1 16,-15 31 0-16,-4 8 0 15,-7 11-1-15,-2 11 0 16,-3 13 0-16,0 10 1 16,1 8-2-16,5 5 2 15,2-1-3-15,3-1 3 0,3-7-1 16,5-8 0-16,1-13 0 15,7-10-3 1,-1-27-4-16,20-11-30 16,-15-19 0-16,16-17-1 0,-8-17-1 15,7-8 32-15</inkml:trace>
  <inkml:trace contextRef="#ctx0" brushRef="#br0" timeOffset="203.1374">6610 9127 73 0,'-11'35'37'0,"14"4"0"16,-1-15-31-16,18 4-2 0,7-5 0 15,5-3-1 1,11-7-2-16,3-3 0 16,13-3-3-16,0-17-10 15,15 3-24-15,-2-17-1 0,9-5-1 16,0-14-2-16,7-4 40 15</inkml:trace>
  <inkml:trace contextRef="#ctx0" brushRef="#br0" timeOffset="703.1618">9358 8128 59 0,'-57'-20'36'0,"-2"8"0"16,-9-10-25-16,7 16-3 16,-10-3-4-16,5 7 0 15,-6 5-1-15,6 13-2 16,-3 9 1-16,5 10 0 16,2 14 0-16,10 9-2 0,8 16 3 15,7 17-2-15,9 15 0 16,7 15 0-16,9 13 1 15,4 9-1-15,4 6 0 16,1 5 1-16,1 2-2 16,-2-2 2-16,-2-12-2 15,-2-13 1-15,-6-16-3 16,-2-14 0-16,-2-11-3 16,-9-25-7-16,4-8-28 15,-6-30 1-15,6-14-1 16,-3-25 0-16,10-18 38 15</inkml:trace>
  <inkml:trace contextRef="#ctx0" brushRef="#br0" timeOffset="1234.44">8292 9131 77 0,'34'-65'38'0,"11"18"-1"15,-4 6-30-15,8 13-4 16,-2 9-1-16,-5 16-1 15,-6 15-1-15,-7 11 0 16,-5 7 0-16,-3 9 1 16,2 5-2-16,1-3 1 15,6-3-1-15,7-7 1 16,3-11 0-16,4-14 0 16,0-7 0-16,-5-13 0 0,-10-10 2 15,-12-12-2-15,-18-6 1 16,-17-6-1-16,-16-6 1 15,-12 1-1 1,-7-3 1-16,-2 4-1 0,4 5 1 16,8 11-1-16,14 8 1 15,16 14-1-15,13 14 1 16,32 12 0-16,8 14 0 16,10 9 0-16,9 8-1 15,4 2 1-15,1 5-1 16,-7-6 0-16,-8-3 0 15,-9-11 1-15,-9-13-1 16,-8-14 0-16,-9-23 1 0,-6-8 0 16,-3-15-1-1,1-12 1-15,5-7-1 16,6-2 0-16,11 2 1 16,5 12-1-16,10 14 0 0,5 10-1 15,4 17 2-15,4 10-2 16,0 12-2-16,-8-2-9 15,4 13-27-15,-10-11 1 16,3 0-1-16,-6-12 0 16,6-2 30-16</inkml:trace>
  <inkml:trace contextRef="#ctx0" brushRef="#br0" timeOffset="1515.7279">10108 8582 88 0,'40'33'38'0,"2"-8"-1"15,9 9-33-15,4 4-2 16,1-1-1-16,-2 0-1 15,-4-4 0-15,-3-3-2 0,-4-12-2 16,3 4-11 0,-11-24-22-16,-4-8-1 15,-7-13 0-15,0-6 3 16,-8-11 35-16</inkml:trace>
  <inkml:trace contextRef="#ctx0" brushRef="#br0" timeOffset="1718.8412">10701 8508 87 0,'-33'39'37'0,"-2"12"1"15,-12 3-34-15,-3 9-3 16,-5-3-1-16,-1 1 1 16,4-2-2-16,5-6 0 15,11-5-3-15,8-24-7 16,19-7-26-16,9-17 0 15,31-29 0-15,5-10 0 0,19-14 35 16</inkml:trace>
  <inkml:trace contextRef="#ctx0" brushRef="#br0" timeOffset="1890.7241">11133 8576 74 0,'6'65'39'0,"-13"-2"-2"15,0 7-24-15,-6-11-13 16,2-7-1-16,3-4-4 16,-6-25-22-16,14-8-10 15,0-15 0-15,13-30-1 16,-2-12 21-16</inkml:trace>
  <inkml:trace contextRef="#ctx0" brushRef="#br0" timeOffset="2031.3568">11208 8059 93 0,'-18'0'31'15,"6"7"-25"-15,-5-2-40 16,12 9-2-16,-2-1 0 16,8 8 13-16,0 5 23 15</inkml:trace>
  <inkml:trace contextRef="#ctx0" brushRef="#br0" timeOffset="2328.2534">11208 9013 103 0,'29'-34'38'0,"-12"-23"-15"15,7-2-21-15,2-4 0 16,1-1-1-16,-5 13-1 15,2 13 1-15,1 20-1 16,5 21 0-16,3 16 0 16,6 16 0-16,8 13-1 15,3 9 1-15,2 1 0 16,2-2-1-16,-4-11 2 0,-5-9-1 16,-6-13-1-16,-11-22-3 15,-2-10-9 1,-18-34-24-16,5-15 0 15,-10-20 0-15,9-8-2 0,2-14 39 16</inkml:trace>
  <inkml:trace contextRef="#ctx0" brushRef="#br0" timeOffset="2734.5182">12323 7867 81 0,'-5'24'38'0,"8"7"-1"16,-9-2-34 0,19 6-1-16,3 7-2 15,3 6 0-15,2-2-1 16,1-6-1-16,5 1-6 0,-12-13-28 15,13-5-1-15,-5-16-1 16,5-13 1-16,-1-16 36 16</inkml:trace>
  <inkml:trace contextRef="#ctx0" brushRef="#br0" timeOffset="2968.9062">12871 7714 78 0,'-11'39'36'16,"-10"8"0"-16,-2 24-33 16,-7 14 0-16,-3 15-3 15,-7 16 1-15,-1 5 1 0,0 5-1 16,0 2 0-16,5-9 0 16,5-7 0-16,9-12-2 15,5-24-8-15,16-12-27 16,7-27-2-16,17-25 0 15,10-32 0-15,19-24 36 16</inkml:trace>
  <inkml:trace contextRef="#ctx0" brushRef="#br0" timeOffset="3562.6883">14480 8764 79 0,'-6'34'39'16,"-1"-1"-1"-16,10 6-33 15,2 3-2-15,7 7-1 16,8 3-1-16,12-1 1 16,10-11-1-16,13-7 1 15,12-20-1-15,11-13 0 0,10-26 0 16,8-21-1-16,5-26 1 16,4-24 0-16,-6-23-2 15,-9-22 0 1,-11-15 1-16,-16-14 1 0,-21-5-2 15,-16 0 1-15,-24 5-1 16,-15 16 1-16,-10 21 0 16,-8 30 1-16,-5 25-1 15,-1 35 1-15,0 38 0 16,4 35-1-16,9 37 1 16,4 30-1-16,6 35 0 15,7 31 0-15,4 41 2 16,10 30-2-16,9 22 1 0,12 26 1 15,8 12-1-15,8 11 1 16,3-2 0 0,6-16 0-16,-1-17-2 15,-2-23 0-15,-5-29 0 0,-14-30-1 16,-8-36-1-16,-16-35-3 16,-8-25-7-16,-30-44-28 15,0-39 0-15,-15-50-1 16,-2-33 1-16,-12-52 32 15</inkml:trace>
  <inkml:trace contextRef="#ctx0" brushRef="#br0" timeOffset="3734.5752">14504 7958 88 0,'-13'-5'36'15,"13"5"-5"-15,30 19-55 16,1-9-14-16,21 5-1 16,8-3 1-16,20 9 23 15</inkml:trace>
  <inkml:trace contextRef="#ctx0" brushRef="#br0" timeOffset="4015.8401">15996 8696 82 0,'0'0'38'16,"-15"2"0"-16,25 17-32 15,3 4-3-15,14 18-2 16,5 15 0-16,10 13 0 15,1 9 0-15,6 2 0 16,0 2-3-16,-6-11-4 16,4 5-31-16,-17-24 0 15,-5-18-2-15,-9-24 2 16,-2-18 24-16</inkml:trace>
  <inkml:trace contextRef="#ctx0" brushRef="#br0" timeOffset="4218.9735">16402 8683 101 0,'-7'70'39'0,"-11"-1"-12"16,-3 20-25-16,-3 2 0 16,-1 2-1-16,-2-7-1 15,0-10-2-15,9-9-5 16,-6-29-24-16,21-16-8 15,3-22 3-15,28-24-3 16,2-26 22-16</inkml:trace>
  <inkml:trace contextRef="#ctx0" brushRef="#br0" timeOffset="4375.2312">16913 8677 84 0,'8'78'37'0,"-3"13"2"15,-20 2-36-15,10-8-1 16,4-5-8-16,-10-22-29 16,10-12-2-16,-3-28-1 15,4-18 1-15,8-35 26 16</inkml:trace>
  <inkml:trace contextRef="#ctx0" brushRef="#br0" timeOffset="4562.7415">16981 8157 92 0,'0'0'36'0,"4"-17"-15"15,-4 17-22-15,11 23-3 16,-11-23-7-16,22 30-23 16,-15 1-2-16,4 10 1 15,-4 10 8-15,2 13 27 16</inkml:trace>
  <inkml:trace contextRef="#ctx0" brushRef="#br0" timeOffset="4828.3815">17120 9219 72 0,'23'20'39'16,"-1"-34"-2"0,5-3-26-16,-5-25-7 15,5-2-2-15,-4 0-1 0,-1 9-1 16,-1 11 1-16,-2 10-1 15,3 23 0-15,1 12-1 16,3 14 0-16,2 6 1 16,1-1-1-16,2-8 2 15,1-13-1-15,1-13 1 16,-3-19-1-16,-2-19 0 16,-2-22 0-16,-4-23-1 0,0-9-4 15,-10-24-8 1,5 5-24-16,-3-7-1 15,4 7 1-15,1 2 3 16,9 15 34-16</inkml:trace>
  <inkml:trace contextRef="#ctx0" brushRef="#br0" timeOffset="5328.4271">18261 7993 79 0,'-6'34'37'15,"-4"18"-1"-15,-9 13-35 16,-3 18 0-16,-7 17 0 16,-4 12 0-16,-1 7 0 15,2 3 1-15,6-7-1 16,9-11 1-16,7-18-1 16,10-17 2-16,11-23-1 0,12-18 0 15,10-25 0-15,6-16 1 16,3-21 0-16,3-4-2 15,0-9 1-15,-3-1-1 16,-4 14-1-16,-7 12 0 16,-4 18 0-16,-4 15-1 15,-2 20 0-15,-3 10 2 16,2 7-2-16,4 3 1 16,9-13 0-16,8-16 1 15,7-24 1-15,6-23-1 16,5-26 0-16,3-30 0 15,-2-30 0-15,-3-26 0 16,-12-17 0-16,-8-6-1 0,-14 3-2 16,-9 19 0-16,-11 12-3 15,-15 13-14-15,7 34-20 16,-5 27-2-16,9 18 0 16,6 18 2-16,-5 16 39 15</inkml:trace>
  <inkml:trace contextRef="#ctx0" brushRef="#br0" timeOffset="29446.8532">24877 9060 43 0,'-16'4'31'0,"16"-4"1"16,-22-15-23-16,22 15-3 15,-17-11-1-15,17 11-2 16,-25-18 0-16,13 7-1 15,-5 1 0-15,3 3 0 16,-4-1-1-16,0-1 0 16,0 4 0-16,-2 0 0 15,-2 3 0-15,-2 3-1 0,-3-1 0 16,-5 0 1-16,-3 0-1 16,-5 3 0-1,-4-2 1-15,-6 0 0 16,-8-1-1-16,-5 0 1 0,-9-1 1 15,-3 1-1-15,-6 1 1 16,-5 3 0-16,-5-3-1 16,-3 3 0-16,-6-1 1 15,1 2-1-15,-5-3-1 16,3 1 1-16,1-3 0 16,1-7-1-16,2-3 1 15,2 0-1-15,1 0 0 16,0 1 1-16,0-2-1 0,0 2-1 15,-4 2 1 1,-2 3 0-16,-2 7 0 16,-4 2 0-16,-5-2 0 15,-1 6 0-15,1-2 0 0,2 6 1 16,-4 4-1-16,6 4 0 16,-1 2 0-16,2 4 1 15,6 4-1-15,3 6-1 16,3 5 1-16,4 3 1 15,6 1-1-15,5 3 0 16,4 3 0-16,8 6 0 16,10-2 0-16,7-5 0 15,6 3 0-15,9-1 0 16,5-2-1-16,7 1 1 16,8-3 0-16,4-7 0 15,5 7 0-15,4-1 1 16,2-5-1-16,2 3 0 0,3 0 1 15,4 1-1-15,3-3 1 16,4 1 0-16,5-5-2 16,7-1 1-16,5 3 1 15,7-6-1-15,7 2 0 16,7 1 1-16,5 1-1 16,7 0 0-16,6 0 0 15,1 2 1-15,5-3 0 16,0 2 0-16,5-4-2 15,1-5 1-15,7-2 2 16,3 0-1-16,6-4 0 16,6 0 0-16,10-2-1 15,8-3 0-15,7-1 2 0,11-5-2 16,5 3 1-16,5-2-1 16,0-3 0-16,8-1 1 15,0-2-1-15,-1-1 1 16,-2-5-2-16,-7 2 1 15,-3-6 1-15,-2-6-2 16,-3-3-1-16,-11-7 1 16,-9-5-1-16,-2-8 1 15,-8-7 0-15,-2-9 0 16,-10-9-1-16,-6-9 1 16,-7-3 2-16,-8-6-2 15,-4-7 2-15,-12-5-1 16,-4-4-1-16,-10-5 1 0,-9-4 0 15,-10 0 0-15,-9-8 0 16,-9-5 1-16,-9 1-1 16,-9 3 0-16,-11 1 1 15,-7 0-1-15,-9 6 1 16,-8 2-1-16,-5 11 0 16,-8 3-1-16,1 7-3 15,-8-4-7-15,6 18-25 16,-2 3-1-16,3 14 0 15,-1 8-1-15,4 10 32 16</inkml:trace>
  <inkml:trace contextRef="#ctx0" brushRef="#br0" timeOffset="30714.794">22912 9419 45 0,'1'-11'34'15,"-1"11"1"-15,-16-24-18 16,16 24-6-16,-24-13-4 15,10 9-2 1,-7-3-2-16,3 3 0 16,-1-2-1-16,3 4-1 0,2 1 1 15,14 1-1-15,-17 1 0 16,17-1 0-16,-8 17-2 16,5 2 2-16,1 8-1 15,-2 9 0-15,-1 9 0 16,2 13 0-16,-3 7-1 15,-1 5 1-15,1 7 0 16,-1 5 0-16,2 3 0 0,0 0 1 16,3 1-1-16,1-3 1 15,2-3 0 1,0 1 0-16,1-5 0 16,2-8-1-16,-1-5-2 0,-3-11 0 15,1-6-1-15,-9-17-3 16,8 5-16-16,-11-23-14 15,11-11 0-15,-24-2 0 16,11-17 8-16,-4-6 28 16</inkml:trace>
  <inkml:trace contextRef="#ctx0" brushRef="#br0" timeOffset="31246.0722">22583 10080 75 0,'25'-27'34'0,"4"10"-4"16,-3-15-24-16,10 6-2 0,-5-1-3 16,-2 4 0-16,-3 7 0 15,-4 7 0-15,-5 9-1 16,-5 7 1-16,-3 7-1 16,-3 7-1-16,-1 0 1 15,2 7 0-15,1-2 1 16,1-5-1-16,1-2 2 15,1-10-2-15,-11-9 1 16,18-5 0-16,-13-8 0 16,-4-7 0-16,-6-11-1 15,-2-5 2-15,-5-6-2 16,-2-1 0-16,-2 3 2 16,4 5 0-16,-1 2-1 0,3 8-1 15,5 9 1-15,5 16-1 16,0 0-1-16,12 21 1 15,1 2 0-15,-1 1-2 16,2 4 2-16,1 1 0 16,-2-2-1-16,1-5 1 15,-2-10 0-15,-12-12 0 16,17 2 0-16,-17-2 0 16,20-25 0-16,-11 3 1 15,1-7-1-15,0 0 0 16,1 0 1-16,-2 2-2 15,0 5 0-15,-3 0-2 16,5 14-5-16,-9-11-13 0,9 18-15 16,-11 1 0-16,24-1 1 15,-8 2 11-15</inkml:trace>
  <inkml:trace contextRef="#ctx0" brushRef="#br0" timeOffset="31511.7111">23288 9767 39 0,'11'14'34'16,"2"2"1"-16,8 13-17 15,-5-13-8-15,14 12-3 16,-7-4-3-16,5 5-1 15,-6-5-1-15,-1 3-1 16,-4-4-2-16,-6-5-1 16,1 9-9-16,-12-27-24 15,5 13 1-15,-5-13-2 16,2-10 3-16,-1-5 33 16</inkml:trace>
  <inkml:trace contextRef="#ctx0" brushRef="#br0" timeOffset="31746.1044">23593 9736 61 0,'-12'-1'34'15,"4"19"0"-15,-14-4-25 16,14 11-3-16,-8 4-4 16,4 8 0-16,-4-3-1 15,1 6 0-15,-2-2 0 16,1 0-1-16,0 0 1 15,3-10-3-15,3-2 0 16,-5-16-9-16,15-10-22 16,0 0-1-16,-2-11-1 15,9-13 1-15,8-9 34 16</inkml:trace>
  <inkml:trace contextRef="#ctx0" brushRef="#br0" timeOffset="31964.8578">23697 9814 67 0,'-2'31'36'0,"2"3"-2"16,-8-10-24-16,7 6-6 16,-3-3-2-16,0-3-2 15,1-4-2-15,-6-7-4 16,11 1-18-16,-2-14-10 15,0 0-1-15,-8-14 0 0,9-6 19 16</inkml:trace>
  <inkml:trace contextRef="#ctx0" brushRef="#br0" timeOffset="32105.4954">23721 9575 45 0,'4'-26'25'0,"-4"26"-12"16,0 0-40-16,7-17-2 16,-7 17 3-16,5-19 26 15</inkml:trace>
  <inkml:trace contextRef="#ctx0" brushRef="#br0" timeOffset="32464.8869">23783 10020 54 0,'0'0'35'16,"16"-5"-2"-16,-5-12-21 16,-7-14-6-16,9 3-2 15,-3-4-2-15,3 8 1 16,0 3-2-16,1 9 1 15,0 9-1-15,1 10-1 16,1 6 0-16,0 7 0 16,-1 0 0-16,-1-1 0 15,1-1 0-15,-3-5-1 16,1-7 1-16,-1-3 0 0,-12-3-1 16,16-21 1-16,-8 0-2 15,-5-11-4-15,10 6-11 16,-6-13-17-16,3 2-1 15,-1-6 1-15,4 4 12 16,2 3 22-16</inkml:trace>
  <inkml:trace contextRef="#ctx0" brushRef="#br0" timeOffset="32699.2745">24269 9487 54 0,'13'22'34'0,"3"7"-1"15,-2-2-23-15,3 12-5 16,-1 0-3-16,3 0 0 16,2-1-4-16,-3-8-2 15,9-3-22-15,-9-11-6 16,2-12-2-16,-4-10 0 15,-2-12 27-15</inkml:trace>
  <inkml:trace contextRef="#ctx0" brushRef="#br0" timeOffset="32933.6642">24541 9353 74 0,'0'0'36'0,"-1"19"0"16,7 17-29-16,-13 8-3 15,2 11-1-15,-2 10-1 16,-2 7-1-16,0 4-1 16,-2 3 1-16,-1 4 0 15,1-3-1-15,0-5 0 16,0-4-2-16,2-5-2 16,-6-18-9-16,8 0-22 15,-2-14-1-15,5-11 0 16,4-23 0-16,0 0 34 0</inkml:trace>
  <inkml:trace contextRef="#ctx0" brushRef="#br0" timeOffset="33652.4506">21395 10245 54 0,'0'0'33'0,"0"0"0"15,15-4-23-15,12 5-4 16,5-5-1-16,16 4-1 16,5-4 1-16,16 4 1 15,0-3-2-15,9 5-1 16,-1-5 1-16,1 1-2 16,-8 1 0-16,-5-2 0 15,-13 1-2-15,-6-1 2 0,-10-2-1 16,-7 1-1-16,-8 0-1 15,-6-6 1-15,-15 10-2 16,11-14-1-16,-11 14-3 16,-13-22-15-16,13 22-17 15,-27-16 2-15,10 9-2 16,-8 3 8-16,-1-1 30 16</inkml:trace>
  <inkml:trace contextRef="#ctx0" brushRef="#br0" timeOffset="34058.7211">21407 10455 59 0,'0'0'35'0,"13"11"1"15,-13-11-20-15,27-8-9 16,-11 0-1-16,13 8-2 16,5-5-1-16,13 1-1 15,6 0 0-15,11-1-1 0,7 1 1 16,3 4-1-16,4 3 0 15,-1 1 0-15,-5 1 0 16,-7 4 0-16,-11-4 0 16,-9 2 0-16,-10-1-1 15,-8 1 0-15,-10-4 0 16,-17-3-2-16,16 14-9 16,-16-14-26-16,0 0-1 15,-13 10-1-15,0-3 0 16,-5 3 26-16</inkml:trace>
  <inkml:trace contextRef="#ctx0" brushRef="#br0" timeOffset="46147.2103">21791 8133 57 0,'9'-12'37'16,"-7"-5"0"-16,-2 17-17 15,0 0-12-15,-5 24-3 0,-4-5-1 16,2 16 0-16,-5 8-2 16,4 8-1-16,-2 15 0 15,5 4-1-15,4 9 1 16,2 9-1-16,3 2 0 16,3 2-1-16,0-5 1 15,1-1 1-15,-1-8-1 16,-1-3-1-16,-1-15 1 15,-3-12-1-15,0-8 1 16,-4-15-1-16,2-4-2 16,0-21-5-16,0 0-29 15,-19-8 1-15,8-3-1 16,-6-14 0-16,3 5 22 0</inkml:trace>
  <inkml:trace contextRef="#ctx0" brushRef="#br0" timeOffset="46446.2232">21608 9155 68 0,'-1'17'35'15,"-5"1"-1"-15,1 11-21 16,-7-7-9-16,4 6-2 16,-1 7-2-1,1 3 1-15,3-1-1 16,3-1 1-16,3-6 0 15,7-3 0-15,4-12-1 16,7-7 2-16,7-14-1 16,9-10 0-16,4-8 0 15,5-3 1-15,-2-2-1 16,-1 1-1-16,-5 6 0 16,-7 1-4-16,-6 9-32 15,-18 1 1-15,-6-1-1 16,-14-9-2-16,-2-11 20 15</inkml:trace>
  <inkml:trace contextRef="#ctx0" brushRef="#br0" timeOffset="46930.6252">21274 7401 58 0,'-10'31'36'0,"3"-8"-1"0,5 4-22 16,2-6-8-16,14 7 0 16,-3-2-3-1,10 5 1-15,-1 1-2 16,1-5 0-16,2 5-2 0,-6-8-4 16,7 5-29-16,-12-11-1 15,-3-3 0-15,-9-15 0 16,0 0 22-16</inkml:trace>
  <inkml:trace contextRef="#ctx0" brushRef="#br0" timeOffset="47243.1422">21338 7452 44 0,'9'12'33'16,"-9"-12"2"-16,0 0-24 16,0 0-4-16,0 0-1 15,-14 23-1-15,4-7-1 16,2 7-1-16,-4 2-1 16,1 6-1-16,-1 5 0 15,0-1 0-15,1-1-1 16,1-5-1-16,4-4 0 15,-2-10-3-15,12 0-7 16,-4-15-22-16,4-16-1 16,7-4-1-16,5-6 2 15,3-5 33-15</inkml:trace>
  <inkml:trace contextRef="#ctx0" brushRef="#br0" timeOffset="47430.6518">21552 7437 74 0,'2'20'35'0,"0"9"-6"16,-10-5-21-16,11 5-2 15,-7-2-3-15,4-4-2 16,-1-5-2-16,0-3-1 16,6-4-7-16,-5-11-26 15,0 0 1-15,-3-28-1 16,3 1 0-16,-1-8 31 15</inkml:trace>
  <inkml:trace contextRef="#ctx0" brushRef="#br0" timeOffset="47602.5364">21584 7140 38 0,'0'20'27'16,"0"-20"-8"-16,-12 20-40 15,10-8-6-15,2-12-2 16,-1 18 23-16,1-18 6 16</inkml:trace>
  <inkml:trace contextRef="#ctx0" brushRef="#br0" timeOffset="47930.6808">21683 7625 37 0,'0'0'33'0,"0"0"1"16,0 0-16-16,7-19-9 15,-8-7-2-15,9 2-1 16,-5-7 0-16,5 3-2 16,-3-4 0-16,4 10-1 15,-6-1-1-15,1 9-1 16,-2 3 1-16,-2 11-1 0,0 0-1 15,13-2 0-15,-13 2 0 16,14 16-1-16,-5-1 1 16,1 1 0-1,-1 1-1-15,2-3 0 0,-1-2 0 16,-10-12-2-16,20 12-3 16,-16-24-9-16,9 1-21 15,-6-8 1-15,5-5-1 16,-3-7 5-16,4-1 31 15</inkml:trace>
  <inkml:trace contextRef="#ctx0" brushRef="#br0" timeOffset="48743.2239">22152 7139 36 0,'0'0'34'16,"0"0"-2"-16,-18-16-16 16,18 16-5-16,0 0-4 15,-11 7-1-15,11-7-3 16,-10 18-1-16,7 3 0 16,0 9-2-16,1 10 0 15,2 8 1-15,0 1-2 16,0 1 1-16,5-2 0 0,2-5 0 15,3-8 0-15,2-9 1 16,3-16 0-16,3-9-1 16,0-13 2-16,4-6 0 15,-3-10-1-15,-1-6 1 16,-2-5 1-16,-2 1-2 16,-3 2 1-16,-2 10 0 15,-3 10-2-15,-6 16 0 16,13 11 1-16,-4 11-1 15,2 6-1-15,6 5 1 16,6 1-1-16,8-3 1 16,3-14 1-16,5-15-1 0,-1-14 0 15,0-20 0-15,-3-12 1 16,-4-13-1-16,-8-11 1 16,-10-8 0-16,-9-3-1 15,-5 4 1-15,-7 5-1 16,-3 15 0-16,-1 7 0 15,-1 14 1-15,1 14-4 16,2 6-4-16,10 14-28 16,0 0-1-16,23 23-1 15,-7-9-2-15,5 4 26 16</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6.25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1203 83,'0'0'40,"13"-34"0,-2-2-1,0-11-34,3-6-2,0-1-1,1 5-1,-4 5 0,-1 8-1,2 14 0,2 16 0,1 20-1,-1 13 0,3 14 0,-1 4 0,5 2-1,3-1 2,1-10-1,4-11 1,3-19 0,4-13 0,1-14 1,3-10-1,-1-6 1,2-6 0,-4 0 0,-4 5-1,-5 8 2,-1 14-1,-5 10 0,-4 17 0,-3 12-1,-2 12 1,-3 9-1,0 2-2,3 4-4,-7-12-8,10 2-26,-1-11 1,6-11-1,2-11 0</inkml:trace>
  <inkml:trace contextRef="#ctx0" brushRef="#br0" timeOffset="526">1085 1004 83,'0'0'40,"0"0"0,10-19 0,1-12-30,8-5-7,2-8-2,4-4 0,-1 0-1,1 4 0,-1 8 0,2 10 0,2 18-1,-2 15 1,1 20-1,0 13 0,1 11 0,1 7 1,1-1-1,-3-4 0,-2-6 1,-2-12 0,-4-10 1,-7-12-1,-12-13 1,0 0-1,-15-15 1,-9-7-1,-5-6 0,-4-6-1,-2-4-1,-2-2-2,8 3-1,3-3-3,14 9 0,7-1-1,16 9-1,6 1 3,14 5 3,5 4 3,8-2 3,6 8 3,0-1 3,5 10 0,-6 3 0,5 12 1,-7 8-3,4 7-1,-4 8-2,-1 5-1,-2 1-1,-1-2 0,-2-3-1,-1-8-2,-4-8-1,-3-10-3,1-5-7,-11-17-21,3-8-4,-7-10-2,1-7 2</inkml:trace>
  <inkml:trace contextRef="#ctx0" brushRef="#br0" timeOffset="1026">2329 633 46,'-1'-49'40,"-9"8"-1,-2 17 1,-15 12-13,0 28-12,-19 14-7,-6 20-3,-11 10-1,-6 11-3,-4 6-2,-1-2-3,6 0-2,4-14-8,15-3-27,10-18 1,19-12-1,20-28 0</inkml:trace>
  <inkml:trace contextRef="#ctx0" brushRef="#br0" timeOffset="1293">3045 0 97,'8'67'42,"-24"16"-2,-15 23 0,-18 14-37,-4 17-3,-4 14 2,6 3-1,7-6 0,15-10-1,18-14 0,15-17-1,17-18-2,8-29-8,11-15-29,-1-22-2,7-18 2,-2-19-2</inkml:trace>
  <inkml:trace contextRef="#ctx0" brushRef="#br0" timeOffset="2280">3530 395 71,'0'0'40,"-12"6"-2,8 11 1,1 13-23,-6 5-14,-2 8-2,-4 11 0,-2 7-1,1 2 1,0 1 0,7-5 1,10-5 0,10-9 0,12-5 1,9-12-2,12-12-1,6-5-5,2-21-13,7-3-19,-1-10-1,2-7-1,-3-8 1</inkml:trace>
  <inkml:trace contextRef="#ctx0" brushRef="#br0" timeOffset="2526">4158 518 75,'-32'16'37,"-6"13"-2,-1 13 0,1 9-29,13 9-5,13 2-1,12 0-2,14-9 2,17-5 0,13-12 1,9-12 1,2-18 0,4-10 1,-7-14 1,-4-6-1,-12-13 0,-7-6 0,-11-9 0,-6-6 0,-7-4-1,-4 4 1,-1 2-2,-1 4 1,1 9-1,1 11 1,1 14-2,-2 18 1,2 19-2,-4 13 0,-5 14 0,-3 10-1,1 6 1,3 4 0,3 0 0,6-4 0,7-7 1,10-9 0,10-13 1,7-12-1,4-8 0,-2-10-1,-2-7-1,-4-10-3,-1 2-3,-14-11-6,5 7-23,-12-2-2,0 4 0,-2-2 1</inkml:trace>
  <inkml:trace contextRef="#ctx0" brushRef="#br0" timeOffset="3350">5073 88 71,'3'-15'39,"6"9"-1,8 10 2,16 17-29,2 12-5,7 19-1,1 16-2,0 16-2,-4 13 1,-5 11-1,-11 3 1,-11 2 0,-13-6 0,-9-7 1,-10-11-1,-4-11 0,-3-12-2,0-11 0,3-16-3,2-12-2,7-7-2,-2-16-7,17-4-28,-14-12 2,4-3-1,-8-5 3</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0.29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27 595 54,'-13'-5'36,"2"0"-1,11 5-1,-6 19-27,14 14-3,4 18-2,2 13-1,2 13-1,0 5 0,-1 2 0,-3-3 0,-2-18 0,-4-15 1,-6-28-1,0-20 1,0-27-1,2-15 2,0-18 0,5-15 1,0-12 0,4-6 1,3 1 0,3 11 0,-3 6-1,5 14 0,-1 18-2,0 19-1,4 26-3,-1 20 0,2 21-1,0 11 0,10 9 1,2 0 0,9-2 1,8-10 1,6-19 1,8-11 1,4-23 0,0-14 0,-3-13 1,-7-9-1,-11-10 1,-13-5-1,-17-2 1,-11 2-1,-17 6 2,-7 8-1,-10 13-1,-4 16 0,-3 19-1,1 21 0,3 17-1,5 14 1,9 9-2,8 2 2,8-2-1,9-7 1,10-14 0,7-13 0,5-16 0,3-12 0,2-11 0,-1-8 0,-2-6 1,-3-2-1,-4-1 0,-4 3 0,-5 5 1,-3 6-1,-2 5 0,-3 8 0,-2 6 0,-1 2-1,0 7-2,-4-5-3,5 8-7,-8-11-27,7-5 2,-7-9-1,16-12 1</inkml:trace>
  <inkml:trace contextRef="#ctx0" brushRef="#br0" timeOffset="716">1462-12 77,'1'-18'40,"-1"18"-1,-3 34 0,1 18-33,-2 16-5,1 15 0,0 16-3,0 10-1,3 6-2,-1-10-2,5-6 0,-4-21-1,5-11 0,-4-25 1,2-14 1,-3-28 1,0 0 4,-5-33 2,1-9 3,3-2 1,-1-8 0,5 6 1,-2 0 1,7 12-1,1 9 0,6 16-3,4 15-2,1 18 0,1 12-1,3 6 1,2 3-2,1-2 1,2-6 0,0-10 0,1-15 0,3-15 1,0-15-1,0-13 1,-3-9 0,-1-9-2,-5 1 0,-4 1 0,-6 9-1,-4 7 0,-3 16 0,-7 15-1,0 0 2,6 25 0,-6-1 2,1 2 1,-1-3 0,4-3 0,-4-20 1,13 12 0,-13-12 0,19-23-1,-6 8-1,-1-1 0,2 2 0,0 5-1,1 12 0,-2 6 0,3 10-1,0 8 2,5 0 0,6 4 0,3-3 1,4-2 0,3-9-1,1-4 1,1-5 0,0-1-1,-2 3 0,-5-1-1,-3 3 0,-4 1-1,-4 3-3,-6-7-7,5 4-29,2-8 1,5-7-2,4-10 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1.81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381-4 77,'11'-15'41,"-11"15"-1,0 25 0,-20 20-33,3 21-6,-8 22-1,-7 20-2,-7 21 1,-4 9-1,-1-1 1,1-10 1,3-12-1,5-20 2,7-24 0,10-24 1,10-29-1,8-18 0,13-33 1,12-9-1,9-11 0,10-2 0,12 2 0,7 6-1,5 17 0,4 19-1,-2 22 0,-5 20-1,-8 17 0,-13 10-1,-14 14-1,-15 1 2,-16-2-1,-16-8 2,-13-9 0,-11-10 1,-11-13 1,-4-11 1,-4-18 0,4-10 0,2-13-1,8-5-1,9-2 1,14 0-1,18 2 0,17 5 0,22 1 0,17 3 0,21 3 2,14 1-1,10-6 1,6-2 0,1-11 0,-3-3 0,-9-5-1,-11 0 1,-15 0-1,-15 1 0,-17 2 0,-14 7-1,-15 10 0,-4 20 0,-28 0-1,-1 22 1,-5 12-2,-3 9 1,2 8-1,4 0 1,6 0 0,9-10 1,11-10 0,11-19 0,11-14 0,9-11 1,6-14 0,6-6 0,2-5-1,2-1 0,1 4 1,-4 7-2,-2 10 1,-4 11-1,-2 13 0,-7 11 0,-6 9 0,-5 5 0,-6 5 0,-4-3 1,-4-2 0,-1-5 0,-1-6 0,2-7 0,1-13 1,14 5-1,3-14 1,6-5-1,6-8 1,4-5-1,8-13 1,3-8-1,3-12 1,-1-8 0,-1-6-1,-3-10 1,-6-4 0,-6-5 1,-9 4 0,-6 7-1,-8 12 1,-6 14-1,-7 20 1,-4 27-1,-1 27-1,-1 29 0,2 34-1,0 21 0,6 20 0,2 7 0,8 5-1,3-8 0,7-12-2,-1-18 0,2-24-1,-4-31 0,-1-25-3,-15-26 0,-4-16 2,-11-24 2,-12-15 4,-4-12 2,-7-11 2,3 6 0,0 2 3,12 12 1,6 5-1,18 17-2,15 14-3,12 10-2,17 13-2,7 0-6,21 4-29,-2-4-3,7-1 1,0-8-2</inkml:trace>
  <inkml:trace contextRef="#ctx0" brushRef="#br0" timeOffset="1158">2897 156 85,'27'-30'42,"-25"-3"-1,-18 9 2,-25-1-32,-12 8-6,-10 7-4,-8 8 0,0 12-2,1 12 0,9 13 1,16 13-1,11 16 0,13 20-1,7 21 0,6 20 0,1 16 0,3 13 1,3 7 0,0-2 0,2-7 0,2-10 2,6-21 0,3-19 1,6-23-1,7-18 1,5-18-1,2-12-1,7-16-1,-3-18-1,5-3-5,-7-27-15,6 0-20,-5-15 1,2-3-1,-5-11 1</inkml:trace>
  <inkml:trace contextRef="#ctx0" brushRef="#br0" timeOffset="1526">3140 664 72,'16'16'42,"-6"16"-1,-1 23 1,-7 3-23,-1 10-15,-1 5-3,-4-2-2,-1-4-1,-4-10-1,5-9-3,-5-16-5,11-9-28,-3-14-2,1-9-1,9-15 2</inkml:trace>
  <inkml:trace contextRef="#ctx0" brushRef="#br0" timeOffset="1740">3532 220 85,'47'-51'40,"13"20"1,7 10-1,9 16-34,8 11-5,0 17-2,-3 16-2,-7 17 1,-5 20-1,-12 10-1,-12 15 2,-10 8 1,-9 8 1,-8 3 1,-8 1 2,-2-2 0,-9-11 2,-5-1-1,-7-11 0,-7-5 0,-10-11 0,-8-10-1,-12-11-1,-9-12 0,-6-6-1,0-11-1,1-9-1,5-9-1,11-5-2,5-11-11,20 1-29,12-3 1,18-5-2,11-9 2</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4.12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152 118 0,'-7'-12'27,"7"12"2,0 0-11,-12-18-1,12 18-2,-10-17-3,10 17-1,-13-18-2,13 18-2,-19-17-2,10 12-2,-8 1-1,4 4 0,-2 1-2,0 4-1,5 3 1,1 3 0,8 1-1,0 0 0,7 1 1,3-3 0,2 0-1,4-2 1,-3-5 0,3 0 0,-5-4 0,-1 0 1,0-1-1,-9 2 1,12-6-1,-12 6 0,0 0 0,9 2 0,-8 7 0,2 3 0,-3 6 0,1 2 0,1 5 0,0 3 1,1 0-1,-1 1 0,2-4 1,-1-3-1,0-2 0,-1-4 0,-1-5 0,1-1 0,-2-10 0,0 0-1,0 0-1,0 0-3,9-3-5,-10-8-10,3 0-13,3 1-2,4-4 3</inkml:trace>
  <inkml:trace contextRef="#ctx0" brushRef="#br0" timeOffset="650">308 126 20,'0'0'29,"4"-12"1,-4 12-13,6-16-3,-6 16-3,12-20-2,0 13-1,-3-6-2,6 3-2,-1-4 0,2 5-2,4 0 1,-2 1-2,0 4 0,-3 0 0,0 4-1,-2 3 1,-13-3-1,15 15 1,-16-5-1,0 3 1,-4 2 0,-4 1 1,-1 0-1,-4-1-1,2 1 1,0-5-1,1 2 0,4-3 2,7-10-2,-8 13 0,8-13 0,6 9 0,3-4 0,3 1 0,3-1 0,2 1 0,3 4 0,1 0 0,0 2-2,1 0 2,-7 1-1,1 1 1,-6 1 0,-2-1 0,-3-1 0,-6 1 1,-5-1-1,-5 0 0,-2-2 2,-6-3-2,-5-1 1,1 0 0,-5-6-1,3 0 1,1-5 0,1-2 0,3 0-1,4-2-1,16 8-1,-18-18-7,18 18-26,5-16 0,1 6-2,6-3 1</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5:34.60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873 502 36,'-2'-31'24,"2"3"-2,-4-8 0,5 6-4,-8-6-3,6 4-2,-11-5-3,5 6-3,-9-4 0,0 6-3,-8-3-1,-1 2-2,-7 1 1,-2 2-1,-6 6-1,-1 2 0,-3 9 0,0 1 0,-1 8-1,1 7 1,3 4 0,0 8 0,4 5 0,2 7 0,1 5-1,2 3 1,2 8-1,1 1 1,2 6 0,1 1 0,2 3 1,3 3-1,3 4 0,4 2 0,4 2 1,2 2-1,4 0-1,3 2 2,2 0-1,0-2 0,2-3 0,3 1 0,0-3 0,1 2 1,2-1-1,0-1 1,1-1-1,2 1 0,0 0 0,1-4 0,0 2 1,2-5-2,3 0 1,0-6 0,5-2 0,1-6 1,3-6-2,0-4 1,4-6 0,2-6 0,2-8 0,1-8 0,2-7 0,2-7 0,4-9 0,3-8 0,0-10 1,1-5-1,2-12 1,-1-6 0,0-10-1,-1-9 1,-2-11 0,-5-9 1,-6-12-1,-4-15 1,-8-11-1,-8-7 1,-13-5 1,-9 4 1,-9 3-1,-6 13-1,-5 15 0,-2 21-1,-2 25-3,-7 19-25,4 35-13,-4 23 0,-4 22-2</inkml:trace>
  <inkml:trace contextRef="#ctx0" brushRef="#br0" timeOffset="3788">17939 1474 1,'10'-3'24,"3"7"-5,2 2-5,1 3-1,3 7-2,-1 1-1,3 8-3,-4 1-1,1 9-1,-3 3 1,0 12-3,-3 5 0,-5 8 0,-1 8-1,-4 8 0,-3 6 1,-3 8-1,-5-1 0,-6 5 0,-3-1 0,-4 4 1,-6-4 0,-6 2 0,-7-4 1,-10 2 0,-10-2-1,-7 0 1,-13-1-2,-7-3 0,-16-2 1,-12 1-2,-11-6-1,-10-1 0,-8-7-1,-16-2 1,-8-5 0,-12-6 0,-10-4 0,-5-4 1,-12-7-1,-4-4 1,-5-7-1,-4-6 1,-3-8 0,-4-4 0,-3-8 0,-3-4 1,-6-6-1,-4-3 1,-7-3-1,-4-3 1,-5-5 0,-1-1-1,0-4 0,1-1 0,1-4 0,-2-2 0,-1-2 0,-1-2-1,-5 2 0,-3-4 0,-5 2 0,-6-2 1,-1 0-1,1 2 1,4-4-1,6 2 1,3-2-1,8 1 1,3-1-2,3 0 2,0-3-2,-5-1 1,-3-2-1,-4-1 1,0-5-1,1-2 1,2-3 0,4-2 0,6-4-1,7-2 0,6 0 0,4 0-1,2 0 2,-2-1-1,2-2 0,1 2-1,3-1 2,7 3 0,8 1-1,12 1 3,17 0-3,15 3 1,16 0 0,15 2 0,15 3-1,12 3 1,15 0 1,12 4-2,10 5 2,13 7-1,11 3 0,13 8 0,10 5 0,7 9-1,8 12 0,6 9 1,4 11-1,3 8 1,3 10-1,0 9 2,3 3 0,1 5 0,2-5 0,0-2 0,0-4 1,0-10-2,-1-10 2,1-8-1,-3-14 0,-4-10 0,6-30-1,-4-10 2,-2-18-2,-3-11 1,-4-14 0,-5-8-1,-4-2 1,-2 7 0,-3 11 1,1 14-1,0 12 1,4 14-1,5 17 1,11 18-1,15 11 0,13 10 0,14 6-1,17-1 0,14 4-1,14-4-3,23 0-8,6-13-27,22-7 0,16-12 0,22-10 0</inkml:trace>
  <inkml:trace contextRef="#ctx0" brushRef="#br0" timeOffset="5302">11695 3496 57,'0'0'36,"0"0"-1,31 10 1,8-12-27,20 1-4,12-4-2,14-1 0,7-6-1,10-3-1,5-3-3,-1-4-1,-6 2-5,-13-5-11,-6 5-16,-11 3 0,-16 2-1,-17 5 1</inkml:trace>
  <inkml:trace contextRef="#ctx0" brushRef="#br0" timeOffset="5565">12308 3589 10,'25'-8'20,"1"-12"2,12-1-11,7 2-2,3-6 1,10 3 3,-3-3-1,8 5 0,-2-5 0,5 7-1,-7-3-2,3 6-3,-7 1-1,-3 6-1,-9 0 0,-5 8-2,-11 6 1,-7 8-1,-11 9 0,-10 8 0,-14 6 0,-8 7-1,-10 6 0,-6 4 0,-8 1-1,-2 1 1,4-6-1,3-3 1,7-4-1,8-6 1,10-5-1,8-6 1,13-5-1,10-7 1,9-7 0,9-5 0,9-9 0,12-4-1,5-9 0,6-5 0,6-6-2,0-7 1,2-2 0,1-3-1,-3 1 0,-6-2 1,-3 0 0,-6-2 1,-9 2 1,-9 4-1,-10 2 1,-11 4-1,-10 5 2,-11 8-2,-13 13 1,-9 13 0,-9 16-1,-3 14 1,-4 14-1,0 12 0,5 8 0,8 3 0,11 0 0,15-5 0,17-7 0,11-14 0,16-12 1,12-13 0,9-14-1,6-12 0,2-13 0,-3-10 0,-10-12 1,-13-3 0,-16-2 0,-16 4 0,-19 7 0,-17 10 0,-16 11 0,-11 14-1,-6 14 1,-2 12 0,6 6-2,3 5 1,12 2-1,10-3-1,18-6 1,15-10 0,14-9 0,15-13-1,14-12 2,8-11-1,10-16 1,-1-9 0,-5-16 0,-5-10 0,-11-13 0,-15-10 1,-19-8-1,-19-5 1,-23-2 0,-18 3 1,-21 8-1,-18 12 0,-21 13 0,-16 22 1,-17 18-1,-15 24-1,-13 24 0,-13 23 1,-8 28-1,-10 24 1,0 26-1,6 12 1,11 15-1,18 8 1,22 1 0,24 4 0,29-9 0,35-6-1,35-15 1,33-8 0,34-11 0,33-13-1,35-18 1,34-18-1,33-23 1,31-23 0,27-25-1,19-24 0,10-32 1,8-29-1,-9-25 1,-16-22 1,-33-20 0,-37-11 1,-51-4-1,-50 1 1,-60 14-1,-57 24 0,-53 26-4,-46 29-11,-30 48-28,-14 33-2,6 25 1,24 26-3</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09.04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2001 38,'10'-30'33,"12"-10"0,8-8-3,15-15-22,19-8-3,15-8-3,22-6-1,15-3 0,18-1-1,17 0 0,15 0-1,17 7 1,11 3 0,11 9-1,0 7 1,1 10 1,-5 10 0,-8 8 0,-15 13 1,-20 8 0,-19 10 0,-21 8 0,-17 5 0,-18 5-1,-17 3 0,-15 4-2,-14-3-2,-9 3-5,-16-9-7,-6 0-19,-4-2 0,-2-10 0,-15-4 1</inkml:trace>
  <inkml:trace contextRef="#ctx0" brushRef="#br0" timeOffset="535">3853 160 35,'0'0'31,"0"0"2,0 0-1,0 0-21,1 9-5,3 4-3,6 8 0,-3 7 0,6 9-1,0 3 0,4 6 1,2 2-1,2 5 2,1-4-2,0-2-1,-2-9 2,0-4-2,-3-8 1,-2-7-1,-7-4 0,-8-15-2,10 8-3,-10-8-7,-4-11-13,4 11-10,-9-19-3,2 10 2</inkml:trace>
  <inkml:trace contextRef="#ctx0" brushRef="#br0" timeOffset="965">4415 584 43,'11'-18'34,"0"7"1,6 11-1,5 12-24,-4 8-4,7 14-2,-2 10 0,3 15-2,-4 6 0,1 8 0,-3-1-1,-3 0 1,-3-7-2,-2-8 1,-2-13 0,0-9 1,0-14 0,4-8 0,1-16 1,7-11 0,4-12 0,6-12 0,1-15 0,6-11-2,4-10 1,1-7-2,-2 0 1,2 1-1,-7 6 0,-5 8-1,-2 11-2,-8 6-5,3 19-9,-12 3-22,0 7 1,-1 3-2,-1 5 1</inkml:trace>
  <inkml:trace contextRef="#ctx0" brushRef="#br0" timeOffset="1613">5940 0 37,'7'18'34,"-2"8"3,-3 10-3,-6 4-21,3 14-5,-6 1-1,-2 5-4,-1 1-1,-1-4-2,-1-2-3,-1-14-9,5 0-22,-1-4-1,-2-9-1,0 0 0</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1.6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-4 462 13,'-8'11'29,"23"-8"1,11-8 0,17-5-22,21 1-4,20-5-1,24-2 0,18-3-1,18-1 2,17-4-1,16 5 1,7-3 0,10 4 1,-3 0-1,0 5 1,-6-1-1,-7 6 0,-14-2-1,-13 5-2,-21 0 0,-17 3 0,-19-1 0,-18 2-1,-20 0 0,-13-1 1,-15 2-1,-10 0 1,-18 0 1,0 0-2,-7-15 1,-10 7-1,-7-4 1,-7-3-1,-8-3 0,-7-4-1,-7 3 1,-3-2 0,-4 2 0,-4 2 0,-2 1 1,2 3-1,2 4 0,10 2 0,7 2 0,11 3 0,13 2-1,21 0 0,16 11 1,18-4-2,17 3 1,15 2 0,13 4 0,9 2 0,8 1 1,-1 1 0,-6 0 0,-6 2 0,-12-1 0,-14 0 2,-16 0-1,-15 3 2,-22 1 0,-15 3-2,-19 0 1,-11 2-1,-11 0 1,-6 1-2,-5-3 0,2-4-2,6-3-2,4-9-3,17 5-6,1-15-13,17-1-11,16-1 0,8-23 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2.61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44-1 30,'0'0'32,"13"0"1,-13 0-1,0 0-19,0 0-6,14-4-3,-2 12-2,3 3 0,6 6-1,5 5 0,9 3-1,4 3 1,4 3-1,2-1-1,-2 1 1,-1-4-1,-1-2 1,-7-4 0,-6 0 1,-6-4-1,-5-1 1,-10 1 1,-4-1 0,-10-2 1,-3 1 0,-12-2 2,-3 5-2,-12-3 1,-5 3-1,-3-1-1,-5 4 0,-3-2-1,0 1-1,3 2-1,4-5-3,11 4-6,0-7-24,14-2-2,8-5-1,13-7 1</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3.3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58 176 50,'0'0'36,"6"12"0,-6 5-1,0 9-26,-7 2-5,-1 7-2,-4 4 0,2 2-1,-3-2 0,2-5-1,3-4 1,8-6 1,6-10 0,15-6-1,12-14 2,18-5-1,15-11 1,18-5-1,18-10 0,11-8 0,13-4-1,8 0 1,1 1-1,-5 3 0,-5 3 0,-10 5-1,-15 7 1,-14 6-1,-16 6 1,-17 3-1,-16 7-1,-11 1-1,-8 6-3,-18 1-7,17 0-27,-17 9 1,-1 6-2,1 4 1</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4.3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1 691 18,'-2'-54'32,"5"-7"0,3-9 2,3-10-24,13 5-4,-1-4 1,11 10-2,2 3-1,10 12-1,7 11 0,3 15-1,3 15 0,1 17-1,-1 19-2,-7 18 0,-8 20 0,-15 17 0,-15 13 0,-8 6 0,-18 4 1,-10-3 0,-9-4 1,-7-10-1,-3-11 0,-1-14-2,7-7-4,-3-17-7,12 1-14,3-4-9,2-4 2,9 3-1</inkml:trace>
  <inkml:trace contextRef="#ctx0" brushRef="#br0" timeOffset="361">335 1799 13,'7'-9'32,"0"-7"1,-6-7 1,-9-8-18,6 9-6,-12 0-5,-2 10-2,-9 14-2,-3 17 0,-1 13-1,1 12 0,5 5-1,2 7 1,8-3-1,9-2 0,8-15 1,8-8 0,8-12 2,5-12-1,1-11 2,2-7 0,-2-9 1,-3-4 1,-8-2 2,-1 3-2,-11-1 0,-3 12-1,-8 4 0,-3 11-2,-6 8-3,-4 1-12,-1 10-26,1-3-1,3 1-1,4-5 1</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1.25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-3 383 4,'0'0'21,"-1"10"-10,1-10-1,8 12 0,-8-12 1,10 12-1,-1-4 1,-9-8-2,14 13-1,-14-13-2,11 13 0,-11-13-2,9 14 0,-9-14-1,7 11 0,-7-11 0,6 12-1,-6-12 1,6 19-2,-4-6 1,3 4-1,0-1 1,2 5-1,0-1 1,2 3-2,1-2 1,3 3 0,1-3-1,2 1 1,3 3-1,1-1 1,3 4-1,1-1 0,1 1 0,1 1 1,1-2-1,2 2 0,-1-4 0,2 1 0,2-1 0,2 0 0,3 1 0,2-1 0,3 0 1,0 1 0,2-1 1,-1 0-1,1-3 0,3 1 0,-1-2 1,3 0-1,0-4 0,4 0-1,2 1 0,5-3 1,2 2-1,0-2 0,5 1 0,0 0 1,2-1-1,1 3 1,0-2-1,2 1 0,-1 0 1,2-1-1,0 2 0,0 0 2,0-1-2,3 1 0,-1-3 1,2 3 0,2-4-1,0 3 1,2-5 0,2 2 0,1-3-1,1-1 1,-1 2-1,-2-2 1,1-1-1,3 1 1,0-4-1,2 0 1,0-3-1,2-1 1,5-3-1,0-2 1,0-1-1,-1-2 0,-1 0 0,0-2 0,-4 0 0,-1-1 0,-1-4 1,0 2-1,0-2 0,-1-3 0,4-1 1,0-5-1,2 0 0,4-4 0,2-1 0,-1-3 0,0-1 0,3-2 0,-3-2 0,2-2 0,1 0 0,-1-1 0,1 1 0,-2 1-1,2 1 1,0-1 0,-1 2 0,2-2 0,-1 0 0,-4 2 0,1-4 0,-4 1 0,-2-2 1,-2 0-1,-5 1 0,-3-1-1,-5 2 2,-1-3-2,-7 1 1,-1-1 0,-5 1 0,-2 0 1,-2-2-1,-5 2 1,-1 1-1,-4 2 1,1 1 0,-1 2-1,-4 1-1,0 3 1,-4 3-1,1 1 1,-6 1 0,0 4 0,-5 1 0,-7 2 0,1 4 0,-7 1-1,-2 3 1,-3 2 0,-12 7 0,15-8 0,-15 8 0,0 0 0,0 0 1,0 0-1,0 0 0,0 0 1,0 0-1,0 0 0,0 0 0,0 0 1,0 0-1,0 0 0,0 0 0,0 0 0,0 0 1,0 0-1,0 0 0,0 0 0,0 0 0,-7-12 0,7 12 0,-17-10 0,2 6 0,-4-2 0,-8 1 0,-5 2 0,-8-1 0,-8 3 1,-2 0-1,-8 1 1,-2 3-1,0 0-1,2 4 1,6-1 0,5 0 0,10 0 0,6-1-1,11 4 1,20-9 0,0 14 0,24-9 0,12-1 1,15-1-1,11-3 0,11-2 0,10-4 0,1-2 0,6-3 1,-7-1-1,-3 2 0,-10-3 1,-10 4 0,-8 1-1,-14 1 1,-6 3 0,-11 1-1,-7 2 1,-14 1-1,0 0 0,0 0 1,0 0 0,0 0-1,-17 1 1,6 2-1,0 2 0,-3 6 0,2 6 0,0 7 0,-1 8 0,1 7 1,-1 3 0,0 5 0,-1 3 0,-1 1-1,0-4 1,-1-2-1,3-2 0,-2-7 0,3 0 0,1-7-1,0-6 1,5-1-1,0-5 2,3-3-2,3-14 1,-6 15-1,6-15 0,0 0-2,0 0-2,0 0-4,0 0-10,6-13-20,-2 0-1,3-3 2,5-4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6.624"/>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93 542 36,'5'-18'31,"-5"18"1,0 0-11,-1 39-18,-1 16 1,1 19-1,-1 23-2,1 13 0,0 15 1,2 3-1,1 1 0,0-3 1,-1-10-1,0-8 1,-2-18 1,0-11 0,-3-18-1,1-7 1,-2-16 0,2-7 1,-2-12 0,3-7 0,2-12 0,0 0-1,-10-22 0,9 2-1,-3-7 1,1 0-2,-3-4 1,2-1-1,-4 0 0,2 3 0,-1 1 1,0 5 0,0 4 0,1 3-1,2 5 0,4 11 0,0 0-1,-6 9 0,10 17 0,2 7 0,3 7 0,2 5-1,0 2 1,3 3 0,0-5-1,-1-5 1,-2-12 0,-1-4-1,-2-9 2,-3-3-2,-5-12 1,9 9 1,-9-9 0,11-13 0,-3 2-1,0-5 1,3-4-1,2-2 2,2-3-2,4 2 0,-1-1 0,1 2 0,0 1 0,-2 4 0,-1 4 0,-3 1-1,0 6-1,-13 6-4,13-5-14,-13 5-19,0 0 1,0 0-2,0 0 1</inkml:trace>
  <inkml:trace contextRef="#ctx0" brushRef="#br1" timeOffset="34608">2579 70 8,'0'0'9,"26"-51"-4,-26 51 2,0 0 2,0 0 2,0 0 2,0 0 0,0 0 3,0 0-3,0 0-1,0 0-2,0 0 0,0 0-3,0 0-2,3 30 0,-7 5-1,4 16 0,-2 9-1,1 14-1,-3 12 0,2 3 0,-4 10 0,0-3-2,-6-6 1,1-9-1,-6-2 1,-1-7-1,-5-5 1,-3-5 0,-3-6-1,-6 0 0,-4-2 1,-6-2-1,-3-5 0,-4-1 0,-8-4 0,-4-2 1,-5-4-1,-2-3 0,-1-2 0,-5-1 1,-2-3-2,-2-3 2,0-2-1,-2 1 1,-1-1-1,3-1 0,-1-1 1,4 1-1,4 0 0,6 0 0,7-1 0,7 1 0,8-3 0,6 3 0,5-1 0,7-3 0,3 3 0,2-3 1,3 2-1,1 1 0,2-1 0,2 2 0,0-1 2,1 0-2,0 0 2,0 1-2,1-3 1,0 1-1,1-2 1,0-3 0,1-2-1,2 0 1,9-12-1,-13 14 0,13-14 1,0 0-1,0 0 1,0 0 0,0 0 0,0 0-1,-9-15 1,8 0 0,0-2-1,0-4 0,-1-3 1,0 0-1,0 0 1,1 3 0,-1 3-1,1 5 2,0 4-1,1 9-1,-2-10 1,2 10-1,0 0 0,-3 12-1,1 1 2,-3 4-2,-1 5 1,-2 4 0,-3 5 0,-2 2 0,0 2 0,-3-4 0,3-3 0,1-6-1,3-2 1,5-4 0,5-4 0,9-4 0,10-5 0,10-1 0,7-1 0,8 1 1,5 2-1,5-2 0,1 3 0,-2 1 0,-6 3 0,-3 3 0,-6-3 0,-6 0 0,-6 1 0,-4-3 0,-6 0 0,-3-4 0,-4 0-2,-10-3-2,10 3-3,-10-3-10,1-9-22,-1 9 2,7-23-2,0 5 2</inkml:trace>
  <inkml:trace contextRef="#ctx0" brushRef="#br1" timeOffset="36025">3192 42 12,'0'0'28,"-16"-45"0,16 45 3,0 0-21,0 0-1,-17 35-1,18-6-1,-6 17-2,5 6 0,-5 10-1,3 5-1,-1 5 0,1-1-2,0-1 0,0-10 0,1-10 1,1-9-2,0-7 2,1-7-2,-1-7 1,2-5 0,-2-15 0,1 14 1,-1-14 0,0 0 1,-2-13-1,0 0 1,-2-7-2,-1-6 1,-3-4-1,-1-7 0,-1 1 0,-2-1 0,0 0 0,-1 4 0,-2 3 0,0 8 0,-2 4 0,-2 10 0,0 6-1,-1 4 0,-2 13 0,3 9 0,0 10 0,2 6-1,1 5 1,6 2-1,2-4 2,4 2-2,3-3 1,3-7 0,3-6 0,2-6 0,3-5 0,7-2 1,1-7-1,5-3 1,2-11 0,4-2 0,0-4 0,1-1 0,-1-1 0,-6-1 0,-2 3 0,-3 2-1,-6 4 0,-3 2 1,-9 3-1,10-2-1,-10 2 1,0 0 0,0 0 0,0 0 0,0 0 0,0 0 0,0 0-1,0 0 0,0 0-1,0 0-1,0 0-3,0 0-3,0 0-19,5-10-8,-5 10-1,8-16 1</inkml:trace>
  <inkml:trace contextRef="#ctx0" brushRef="#br1" timeOffset="36915">3235 1171 33,'-7'16'29,"5"-6"3,0 6-1,1 13-25,-7 1 0,4 14-1,-3 8 0,6 13 0,0 3-2,6 8 0,4 2 0,11 6 0,8-1-1,10 2 0,11-7 2,14 3-1,9-4 0,12-1 0,8-7 0,8-1-1,3-6 0,1-3-1,-4-7 0,-7-7-1,-10-7 0,-10-10 0,-18-4-2,-11-12-2,-15-5-3,-21-19-10,-6-3-14,-19-13-5,-10-6-2,-14-12 3</inkml:trace>
  <inkml:trace contextRef="#ctx0" brushRef="#br1" timeOffset="37329">3456 1437 3,'-12'-28'23,"5"8"-4,-6-3-5,-5-2 1,-1 5 0,-8-2-2,5 6-1,-6-1-2,4 11-1,-5-1-3,3 14 0,-2 3-3,3 9 0,0 6-1,2 5-1,1 2 0,3 4 0,3-4 0,4-3 0,4-6 1,4-4 0,4-19 1,0 0-1,3-14 2,5-12-2,2-12 1,1-7 0,-1-11-1,2-6-1,-4 0 1,0 3 0,-4 6 0,0 8 0,-4 10 0,-1 10 0,-1 12-1,2 13 0,5 18-1,3 13 1,5 11-2,6 10 1,7 7 0,6 4 0,5 5 1,4-2-1,3-5 0,-1-9 0,-1-9 0,-4-5 1,-2-6-2,-5-4-1,-3-7-1,-7-6-2,0-1-4,-8-13-16,4 0-12,0-6-1,-1-1 1,3-3 0</inkml:trace>
  <inkml:trace contextRef="#ctx0" brushRef="#br1" timeOffset="38315">5085 2307 34,'22'-14'34,"-8"2"1,-12-2-1,-2 14-23,-31-15-2,2 15-1,-16 0-1,0 3-3,-5 5-2,5 6 1,4 8-2,10 8 0,13 7-1,16 6 0,17 5 0,13 2 0,10 0 0,6-2 0,2-4 0,-2-6 1,-6-9-1,-8-4 1,-15-7 0,-12-2-1,-13-7 1,-7-3 0,-9-5-1,-7-5-1,-4-3-1,-5-11-2,4 2-3,-3-15-5,13 6-9,1-11-15,8-4-1,10-4 2</inkml:trace>
  <inkml:trace contextRef="#ctx0" brushRef="#br1" timeOffset="38691">5265 1868 30,'30'-7'31,"-9"14"1,-4 16-1,-5 24-25,-7 13 0,-2 20 0,-5 8-2,0 12-1,-5-4 0,3-4-1,-1-11-1,1-12 1,4-13-3,3-15 2,3-13-1,4-11 1,5-13 0,1-8 0,2-12 1,-1-5-1,1-5 1,-2 1 0,-3-1 1,-2 7-2,-2 9 1,-9 10-1,11 13 0,-8 7 0,0 4-1,1 1 0,2-1 0,2-3 1,3-7-2,3-7 1,3-8-1,3-4 0,3-4 1,-1-1-1,3 1 0,-2 1 1,0 7 0,-2 7 1,-2 6 0,-2 6 0,-2 2 0,-2 3 0,-1 1-1,-4-7-1,-1 0-3,-7-17-10,0 0-21,13-10 0,-8-8-1,-1-6 0</inkml:trace>
  <inkml:trace contextRef="#ctx0" brushRef="#br1" timeOffset="39205">5779 2338 52,'-12'3'31,"12"-3"0,-5 13-2,5-13-31,0 0-6,0 0-9,15-14-13,-2-2-3,5-1 3</inkml:trace>
  <inkml:trace contextRef="#ctx0" brushRef="#br1" timeOffset="39451">6613 2156 23,'-4'-57'32,"-9"-3"3,-3 2-15,-16-6 0,6 11-2,-14-3-3,11 14-6,-4 5-3,7 11-2,0 15-1,3 17-1,-2 20 0,4 22-1,2 22 0,0 17 0,1 22-1,0 16 1,1 16 0,4 4 0,5 2 0,3-2-1,1-4 0,2-7 1,1-12-1,0-11-1,1-11-3,-2-16-2,3-6-6,-9-23-22,4-15-3,-3-22 0,7-18 0</inkml:trace>
  <inkml:trace contextRef="#ctx0" brushRef="#br1" timeOffset="39774">5945 2882 45,'9'-13'33,"9"8"0,10 7-2,6 5-23,9-9-8,8-7-3,8-5-5,-2-15-7,9-6-5,-4-16-6,6-8 0,-2-12 1,-1-6 3</inkml:trace>
  <inkml:trace contextRef="#ctx0" brushRef="#br1" timeOffset="39893">6725 2271 8,'31'-80'19,"-2"16"7,-15 8 2,-5 20 1,-13 17-3,2 33-7,-17 14-8,3 28-4,-7 16-2,-1 16-2,-3 8 0,1 7-2,2-4-1,1-12-2,7-10-2,2-21-2,10-12-6,-8-29-10,12-15-2,-13-14 8,10-12 9,-7-8 5,-1-8 2,2 4 3,-3-2 5,10 14 11,0 4 5,19 13-9,1 5-7,12 8-3,5 5-4,6-1-1,7 2-5,-3-9-7,11-1-21,-9-3-1,0-7-1,-3 1 0</inkml:trace>
  <inkml:trace contextRef="#ctx0" brushRef="#br1" timeOffset="40325">7114 3003 56,'21'-1'35,"5"-13"2,5-1-3,-3-17-23,8-1-2,-3-9-2,2-5-1,-7-6-1,1 2-1,-7-1-2,-4 7 1,-3 3-2,-3 12-1,-5 9 1,3 14-2,-1 17 1,1 13 0,3 13-1,4 7 1,3 6 0,2 3 0,2 0 1,-2-5-1,-1-4 1,-5-8-1,-3-6 1,-7-7 0,-6-5-1,-5-7 1,-11-7-1,-6-8 0,-7-10-1,-6-4-1,-1-9 0,-1-2-2,6-1-2,0-3-4,15 11-8,0-2-15,16 10-5,8 6 0,13 10 2</inkml:trace>
  <inkml:trace contextRef="#ctx0" brushRef="#br1" timeOffset="40716">7694 2841 62,'21'3'38,"-3"-3"-1,-6-13-6,3 4-16,-7-8-6,3 3-2,-4-3-2,0 2-2,-3 1-2,0 3 0,-4 11 0,0 0-1,10 19 0,-7-5-1,1 3 0,0 0 1,3 0 0,3-1 0,0-9 0,3-6 0,2-6 1,4-6-1,0-6 1,3-7 0,0-3-1,-2-3 1,-1 4-1,-3 1 0,-3 5 1,-5 4-1,-8 16-1,10-1 1,-9 14 0,-1 4 0,0 7-2,-2-1 0,3 3 1,0-2-2,4-3 1,2-6-3,8-6 0,0-11-1,12-7 1,1-8 0,6-5 1,-1-6 0,1-1 1,-4 0 3,-4 4 1,-5 7 1,-9 8 0,-12 10 1,4 9-1,-7 8 0,-3 8 0,3 4-1,1 1 0,4-1 1,2-3 1,6-6-1,3-9 1,2-2 0,0-13 0,-1-3 0,-3-10 0,0-3-1,-4-8 0,-1 0-1,-2-2 0,1 1-1,-3 7 0,-1 4-1,1 6 1,-2 12-1,9 5 0,-2 8 1,3 5-1,1 2 1,5 1 0,4 2-1,3-3 2,1-3-1,-1-4 0,1-3 1,-2-9 0,0-4 0,-5-7 0,-3-8-1,-4-8 0,-5-3-1,0-1 0,-3 0-1,0 8-3,-4 1 0,2 21 0,0 0 0,10 10 0,-5 9 0,7 7 1,2 4 0,1 0 5,5 1 2,-3-7 0,4-2 1,-4-11 2,1-2-1,-6-9 0,1-6 0,-4-5-2,1-2 0,-3-2-2,-3 3 0,0 1-1,-4 11 0,11-11-1,-11 11-1,13 4 1,-3-3 0,6 0 0,2-5 0,8-6 0,4-5 1,1-9 0,4-7 0,1-8 1,-1-11 0,-3-12 0,-1-11 0,-6-12 0,-4-9 0,-5-7 1,-3 6-1,-4 6 1,-5 17-1,-3 16 0,-4 30 0,-12 32 0,1 33-1,-1 35 0,5 23 0,4 20 0,4 7 0,5 8 0,6-8 0,10-14 0,0-13 0,-1-27 0,-5-22-1,-9-24 1,-4-24 0,-24-7 0,0-19 2,-3-5-1,0-5 0,1 0 0,4 2 0,11 0 0,13 9 0,13 4 0,8 5-3,9-1-2,3-13-9,11-2-28,0-10 2,2-3-2,0-12 2</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8.768"/>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 4702 14,'-2'14'29,"2"-14"0,-2 20 2,7-4-20,-8-3-1,8 10-5,-8-2 2,5 7-2,0-4 1,5 4-1,2-5 0,8 0-2,3-8 0,11-5 0,11-10 2,14-6-2,9-13 0,10-7 1,11-7-2,6-3 1,7-5-1,-1-2 1,-4 2-2,-7 2 1,-9 7-1,-11 4-1,-14 5 2,-10 6-1,-12 3 0,-10 5 0,-9 4 0,-12 5 0,0 0-1,11-3 1,-11 3 0,0 0-1,0 0 0,0 0 1,0 0-1,0 0 1,0 0-1,0 0 0,0 0-1,0 0 0,0 0-2,0 0-2,0 0-4,0 0-20,0 0-8,13-20-2,4 7 0</inkml:trace>
  <inkml:trace contextRef="#ctx0" brushRef="#br0" timeOffset="1678">12541 2648 0,'21'-11'24,"2"8"1,-10-7 3,-5 1-15,3 6-4,-11 3 0,0 0-1,-26-6 1,4 9-2,-13-2-3,-6 0-1,-13 3-2,-11-2 0,-10-2 0,-10 1-1,-8-5 0,-11 0 0,-10-1 0,-6-1 0,-12-3-1,-5-1 1,-12 2-1,-6-2 1,-7-2-1,-8-1 1,-6-4 0,-6 1-1,-4 0 0,-7-3 1,-4 2-1,-6-3 0,-9 2 1,-6 1-1,-8 0 1,-8 3-1,-7 1 0,-9 0-1,-8 3 0,-7 2-1,-1 4 0,-7 1 0,-1 6 0,-3-1-1,-2 9-1,-1-1-1,2 9-1,0-1 0,6 7 0,2 0 1,13 6 0,8 0 2,15 1 1,16 1 2,20 3 2,18-1 1,21 0-1,21 0 2,18-1 0,18 1 1,17-2 0,20 1 1,10-6 2,17 4-2,9-4 1,14 1-1,8 0 0,13 0-2,9 1 0,9 0-1,13-1-1,11 3 0,13-3 0,13-1 0,15-3-1,13-1 0,13-3 1,14-4-1,13 1 1,12-4 0,16 0-1,10 0 1,10 1-1,8-1 1,10-1 0,6 2-1,5 1 0,2 1 0,0 2 1,1-1-1,3 4 1,3 2 0,4-1 0,5 3-1,9-1 2,8 2-1,6-3 1,10 1 0,1-6 0,3 1 0,3-4 1,0-4 0,-1-3 0,-1-3 0,1-4 0,1-3-1,3-5 0,0-2-1,-5-4 1,0-1-2,-7-3 1,-9-5 0,-13 0-2,-15-6 1,-16 1-1,-18-4 1,-20-3-1,-20 0 1,-22-6 1,-22-2-1,-27-9 4,-25-2-3,-30-11 1,-28-3 1,-32-7-1,-26-7 1,-32-3-2,-25-3 0,-21 4-2,-21 2 0,-9 13-6,-15 3-18,3 17-10,-1 16-1,6 19 0</inkml:trace>
  <inkml:trace contextRef="#ctx0" brushRef="#br1" timeOffset="49949">14433 145 79,'-35'12'40,"-17"1"-3,-16 0 1,-16-4-32,-22-3-9,-23-3 1,-31-6 1,-24-10 1,-25-4-1,-24-8 2,-19-1 0,-25 2-1,-21 5-1,-18 6 0,-10 7-1,-3 10 0,3 9 1,10 9 0,9 9 0,19 4 1,26 5 1,29 3 0,29 1 0,26-1 1,28 3-1,24 5 0,27 5 0,24 8-1,18 9 1,17 12-1,12 13 1,12 16-1,8 7 1,7 7-1,5 2 0,5 3 1,9-5-1,7-2 0,8-12 0,12-11 0,14-11 1,17-13-2,15-12 2,20-16-1,17-11 1,19-13-1,18-10 0,21-7 1,14-7-1,23-1 0,16-4 1,15 2 0,12-1 0,12 0 0,5 3 0,8-4 0,-1-1-1,-9-6 0,-5-4 1,-9-8-1,-11-6 1,-13-11-2,-14-15 2,-22-10-1,-18-11 1,-22-15 1,-24-8-1,-29-16 1,-22-11-1,-32-6 1,-22-2-1,-26-1 1,-19-2-2,-20 6 1,-15 8-2,-12 12 0,-11 17-1,-3 17-3,-5 11-12,7 28-24,4 21 2,10 23-3,14 20 2</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13.517"/>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3997 2566 17,'-16'13'24,"8"3"-1,-3-1-7,1-4-1,3 2-4,7-13-1,-11 16 0,11-16-1,0 0-1,0 0-1,0 0-1,14 0-1,0-3-1,3-1-1,6 1 1,3-2-2,6 2-1,3-2 0,5 2 0,8 0-1,4 2 1,6 0 0,7 2-1,8 1 0,7 1 1,8 2 0,7 1-1,6 0 2,4 0-1,5-1 1,0 3 0,-5-3 0,-4 1 1,-10-2 0,-8 1 0,-16-1 0,-10 3 0,-18-3-1,-8 1 1,-11-1-1,-7 1 0,-13-5-1,7 11 0,-7-11 0,-1 9-1,1-9 0,-2 11 1,2-11-1,0 12 1,0-12-1,0 0 1,2 10 0,-2-10-1,0 0 0,1 9 0,-1-9 1,0 0-2,0 14 2,0-14-2,0 9 2,0-9-1,-1 10 0,1-10 1,0 0-1,-5 12 0,5-12 0,0 0 1,-8 10-1,8-10 0,0 0 0,-9 7 0,9-7 0,0 0 0,0 0 0,-10 8 0,10-8 0,0 0 1,0 0-1,-10 1 0,10-1 0,0 0 0,0 0-1,-10 2-4,10-2-10,0 0-23,-1-11-1,4-10 1,10-9-3</inkml:trace>
  <inkml:trace contextRef="#ctx0" brushRef="#br0" timeOffset="1222">7062 2667 22,'-10'7'27,"10"-7"0,-10 3-5,10-3-3,0 0-4,0 0-2,-10 6-2,10-6-3,0 0-1,0 0-2,0 0-1,12 0-1,-2 0-1,9-1 0,6-1-1,8 1 1,10-3-1,8 0 1,7-2-1,5 2 0,3-3 1,0 2-1,-4 2 0,-2 2 1,-9 0-1,-6 1 0,-9 0 1,-7 2-1,-9-3 0,-4 3 0,-6-3 1,-10 1-2,13 0 1,-13 0-1,0 0 0,0 0 1,10 4-1,-10-4 0,0 0 0,0 0 1,0 0 0,0 0-1,0 0 0,0 0 1,0 0-1,0 0 0,0 0 0,0 0 0,0 0-2,0 0-2,0 0-12,9-2-22,-3-9 1,-3-7-1,-4-11 0</inkml:trace>
  <inkml:trace contextRef="#ctx0" brushRef="#br0" timeOffset="2266">46 2637 24,'-16'-5'24,"7"6"-5,9-1-1,-13 7-5,10 3-2,-1 1-3,6 4-1,-4 2-1,5 5-1,-2 0-1,2 3-1,1 0-1,1 0-1,4-1 1,5-3-2,4-2 1,8-2 0,7-7 0,7-1 1,9-4-1,10-2 0,7-3 0,7-3 0,5 1 0,6-2 0,2 0 0,5 0 1,-1-2 1,2 3 0,-2-5 1,4 4-1,-5-2 1,0 2 0,-3-1-1,0 3 0,-6-1 0,-1 1-1,-5 1 0,-1 2 0,-7-3-1,0 3 0,-2-2 0,-3 0 0,-3-2 0,1 1-1,-3 1 1,-2-4-1,-3 2 0,-4 0 0,-4-7 1,-2 5 1,-6-3-1,-4 1 1,-6-6-1,1 1 1,-6-5-1,0 0 1,-4-3-1,-2-2 0,-2-4 0,-3 3-1,-1-1 1,-5 3-1,-1 6-5,-8-1-33,6 16-1,-4-11 0,4 11-2</inkml:trace>
  <inkml:trace contextRef="#ctx0" brushRef="#br1" timeOffset="132960">7974 1727 27,'1'-30'31,"1"4"1,-7-4 0,-10-3-18,3 6-4,-11-6-2,0 6-2,-8-5-2,0 6 2,-6-4-3,-2 3 0,-6-2-1,1 6 0,-5 1-1,0 3 0,-4 5 0,0 2 0,0 6 0,2 4 0,-1 3-1,2 4 1,2 5 0,1 5 0,2 6 0,-2 8-1,0 7 1,1 6-1,1 6 1,0 8-1,3 8 1,-1 6-1,4 4 0,5 2 1,4 1 0,4 3 0,3 3 0,5-4-1,4 1 1,5-3 0,8-2 0,5-4 0,7-1-1,5-4 1,6-7 0,4 1 1,4-6-1,7-1 0,1-4 0,4 0 0,4-6 0,2-5 0,6-3-1,5-5 1,7-8 0,7-4 0,5-11-1,7-6 1,3-9 0,5-6 0,0-8 0,3-6 0,-2-3-1,-1-6 1,-5-7 0,-3-1 0,-6-5 0,-7 0 1,-7-5-1,-7-1 0,-9-3 1,-8-1-1,-11-4 1,-7 0-1,-10-2 0,-5-5 0,-9 2-1,-9 0 1,-4-7 0,-7 2-1,-6-1 0,-5 2 0,-7 5 1,-6 5-2,-7 2 1,-8 3 0,-7 9-1,-6 8 1,-3 3-1,-3 8 2,-1 2-2,0 8 0,1 2-1,5 7-1,5 6-1,3-2-5,13 15-17,2-2-17,11 7 3,9 2-2,16 1 2</inkml:trace>
  <inkml:trace contextRef="#ctx0" brushRef="#br1" timeOffset="134087">8439 1363 35,'-19'-19'31,"7"8"2,-3-6 0,-6-2-22,3 0-5,-9-3 0,3 5 1,-9-6 1,-1 5-2,-6-2-1,-1 2-1,-8-1-1,-3 5-1,-3 0 0,-3 4-1,-3 2-1,-2 0 0,-2 3 0,-1 3 0,0-1 0,-1 4 0,0-2 0,-4 1 0,-1 2 0,0 1 0,-2 7 0,1 0-1,-1 7 1,3 1 0,2 7-1,1 3 2,5 6-2,3 5 2,6 2 0,3 8-1,5 4 2,7 6-2,5 5 1,6 4-1,4 6 1,4 3-1,4 1 1,4 4 0,2-3-1,4 2 1,3-1 0,4 2-1,3-4 1,5 1-1,5-1 0,2-3-1,5 1 1,4-3 1,2-2-1,3-3 0,4 1 1,4-2-1,4-4 0,1-3 2,5-3-2,4-5 0,7-3 0,3-4 0,7-7 0,4-8 0,10-8 0,5-4 1,9-12 0,4-6-1,7-8 1,9-11-1,4-6 0,4-7 1,0-6-1,2-8-1,0-3 2,-4-7-1,-5-3 1,-9-4 0,-9-9 0,-11-3-1,-12-8 2,-12-4-2,-16-4 1,-10-7 0,-16-4-1,-13-5 0,-14-3 0,-15 1 0,-12 0 1,-11 4-1,-14 2 0,-10 7 1,-12 8-1,-5 7 0,-6 14-1,-2 6 1,-2 10-1,-1 6 0,3 8-1,7 7 0,9 6-1,7 1-2,15 11-7,2 1-27,22 5 1,13 2-1,16 4 1</inkml:trace>
  <inkml:trace contextRef="#ctx0" brushRef="#br1" timeOffset="135176">8854 1678 39,'-12'-19'32,"1"-4"2,7 2-1,10 0-23,6-11-1,13 6-2,10-6-1,17 2-2,13-3-2,19-2 1,15 1-3,15 1 1,13 3-1,16 3 1,12-1 0,11 5 1,11 2 0,10 2-1,8 4 2,10 4-2,3 3 1,3 2-1,0 2 0,-3-1 0,-7 1 0,-6 3 0,-11-2 0,-14 0 0,-14-1 0,-16 2 0,-18 1-1,-15 0 1,-19 0-1,-17 2 0,-18 1 0,-14 0 0,-11-1 0,-9-1 0,-8-1 0,-11 1 0,9 1 1,-9-1-1,0 0 0,-1-12 0,1 12 0,-8-14 0,3 3 0,-1-3 0,-4-6 0,-1 0 0,0-7 0,-6-1-1,-5-3 2,-3-2-2,-7 1 1,-6-3 0,-5 7-1,-6 2 1,-4 4 0,2 5 0,6 1 0,6 8 0,7 0 0,7 8 0,14 5-1,11-5 1,20 23 0,10-9-1,11 7 1,8 0 0,9 4 0,6-2 0,1-5 0,-4 2 1,-5-6-1,-8 0 0,-11-2 1,-10 0-1,-13 0 1,-11 2 0,-14 2-1,-9 0 1,-10 1 0,-9 3 1,-4 0-2,-5 2 1,1-2 0,2-1 0,6-4-1,5 0-1,6-2 0,8-3-1,8-1-2,3-9-2,9 0-5,11-12-13,7 0-14,11-6 0,10-5-1,7-5 2</inkml:trace>
  <inkml:trace contextRef="#ctx0" brushRef="#br1" timeOffset="136126">14872 18 15,'12'-13'31,"-6"3"0,-6 10 2,0 0-16,-1 19-7,-1 8-3,-5 9 0,4 18-2,-5 13 1,2 17-1,0 15 0,1 11-1,-3 5-1,5 4 0,-1-1-1,2-5 0,2-12 0,1-4 0,0-14 0,3-9-1,-2-12 1,3-11-1,0-11 0,-1-8 0,-1-11 1,0-5 0,-3-16-1,0 0 1,3-29-1,-3-1 0,-3-11 0,-2-5-1,-4-9 0,-6-6 0,-5 3-1,-7 1 1,-5 6 0,-10 9 0,-2 7 0,-6 12 0,0 10 0,-4 14 0,1 13 0,0 14 0,3 15 0,3 8-1,8 12 1,7 1 0,12 4 0,12-4 0,14-7 1,15-10-1,16-10 1,13-12 0,11-11 0,10-8-1,1-5 1,3-7-1,-1-3 1,-4-3 0,-9 1 0,-9 2-1,-9-1 1,-11 4-1,-8 0 1,-7 2-1,-8 3 0,-9 1 0,0 0 0,10-1-1,-10 1 1,0 0-1,0 0 0,0 0 0,0 0-2,0 0-2,0 0-12,0 0-23,0 0 1,-5-13-1,-2-1 0</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26.629"/>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429 1497 44,'19'-5'32,"-9"7"3,-3 16-5,-3 14-14,-7 8-6,3 18-2,-5 10-3,1 11-1,-2 0-1,1 6 0,-1-9-1,3-3 0,-1-9 0,3-12 0,-1-14-1,3-10 0,-1-13 1,0-15-2,1-9 1,-3-13 0,-2-11-1,-4-9 1,-7-6-1,-4-5 1,-8 3-1,-2 3 1,-5 9 0,-3 10 0,-5 17 0,0 20 0,-1 16 0,5 14-1,5 14 1,5 9-1,9 5 0,8-2 0,12-7 0,14-13 0,13-9 1,10-11-1,12-17 0,6-13 1,6-10-1,1-8 1,-4-8-1,-4-1 0,-10 0 0,-7 3 0,-14 9 0,-8 13 0,-16 7-1,6 15 1,-7 6 0,1 5-1,7 1 1,3 1-1,6-7 0,5-10 0,5-10 1,1-8 0,1-8 1,-4-9 0,-7-9 0,-7-5 0,-8-10 1,-6-7-1,-8-9 0,-3-2 0,0-1 0,2 3-1,3 5 1,6 7-1,7 13 1,6 14-1,9 17 1,4 16-1,5 12 0,1 15 0,0 9 0,2 8 0,-1 6 0,-2-1 0,-1-2-1,-4-8 2,0-6-2,1-11 2,-2-11-2,1-6 2,0-11-1,1-6 0,-2-7 0,0-3 0,-1-2 0,-4 0 0,-1 2 0,-3 5 0,-1 9-1,-11 0 1,17 24 0,-7-1 0,3 4 0,4-1 0,4 1 0,6-6 0,5-5 1,7-11-1,3-11 0,4-8 0,0-8 0,-1-6 1,-5-10-1,-8-7 0,-12-5 0,-11 1 0,-11 8 1,-9 6-1,-9 11 0,-10 16 0,-3 18 0,1 19 0,6 14 0,5 12 1,9 5-1,6 3 0,10-3 0,9-9-2,9-6-3,-1-19-7,13-12-26,-4-17-2,4-16 1,0-18-2</inkml:trace>
  <inkml:trace contextRef="#ctx0" brushRef="#br0" timeOffset="1096">2043 1143 91,'14'15'38,"-2"20"0,-9 3-2,-1 15-30,-8 7-4,-4 1-4,-3 4-5,-8-10-10,4 1-22,4-7 1,6-1-1,2-4 2</inkml:trace>
  <inkml:trace contextRef="#ctx0" brushRef="#br0" timeOffset="1277">2051 2252 82,'2'33'38,"1"-6"0,-1-9 1,2-6-31,-4-12-3,0 0-3,0 0-1,0 0-2,-2-14-1,-2 3-5,4 11-7,0-15-24,1 5 0,2 0-1,2-2 1</inkml:trace>
  <inkml:trace contextRef="#ctx0" brushRef="#br1" timeOffset="144849">7443 0 46,'20'24'32,"-9"14"0,-6 23 0,-3 18-32,-3 25 0,-1 22 0,-5 22 1,-6 18-1,-1 15 2,-4 8 1,-3 5 0,-1-2 1,-5-7 0,0-4 0,-8-15 0,-1-8 2,-11-19-3,-6-11 1,-10-18-1,-8-10 0,-9-17 0,-6-14-1,-7-15 1,-4-17-2,-7-12 0,-6-10 1,-4-13-2,-5-11 0,-7-9 0,-5-6 0,-9-6-1,-5-4 2,-7-4-2,-5-7 1,-4 0 0,-6 1 0,1-1 0,1 0 0,5 3 1,8 3-1,8 5 0,12 10 1,12 6 0,11 8-1,12 11 0,11 10 1,9 10 0,7 11 0,11 8 0,7 8 1,6 4 0,8 10 0,5-2 0,6 2 0,3-1 0,7-4-1,-2-6 1,4-4-1,2-7-1,3-9 1,1-6-1,1-6 0,2-9 0,6-10 0,-6 11-1,6-11 1,0 0-1,-1-17 1,1 1-1,1-6 0,-1-4 1,0-10-1,-1-4 1,-1-3 0,0-5 0,-1 2 0,0-3 0,-1 1 1,-1 3-1,1 6 0,2 4 1,-1 7 0,1 8-1,0 4 1,2 16-1,0 0 0,-7 26 0,2 6 0,-2 13 1,-1 8-1,-2 7 0,-2 6 0,0 1 0,2-5 0,0-6 0,3-10 1,2-10-1,4-9 0,3-9 1,5-5 0,8-10 0,7-6 0,6-8 0,8-2 0,7-4 0,8-1 0,6-3-1,4 1 1,0 5 0,0 1-1,-5 4 0,-6 4 1,-7 2-1,-9 2 0,-8 5-1,-10-2-2,-3 5-2,-13-6-16,0 0-20,-2 10 1,2-10-3,0 0 2</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2.43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372 577 31,'-4'-11'28,"4"11"-4,-6-12-4,6 12-4,-3-11-2,3 11-3,-8-11-3,8 11-1,-12-13-1,12 13-1,-19-13-2,8 6-1,-5-1 0,-3 1-1,-3 0-1,0 5 0,-4 3 0,-1 5 0,-3 6 0,0 7-1,1 9 1,3 6 0,4 6-1,3 5 1,5 3-1,8 3 1,5-4 0,7-2 1,8-4 0,7-6-1,3-6 2,9-4-1,2-10 1,5-3-1,0-7-1,-1-4-1,1-2-3,-6-9-7,3 0-23,-9-4-1,-4-4-1,-3-4 2</inkml:trace>
  <inkml:trace contextRef="#ctx0" brushRef="#br0" timeOffset="610">602 17 20,'8'-9'29,"-8"9"1,0 0 1,0 0-15,0 0-6,6 20-3,-4 7-2,-5 10-2,3 16-1,-5 14-1,2 14 0,-4 6-1,3 6 1,-2 1-2,0-5 1,1-9-1,1-11 1,0-14-1,2-13 1,0-12 0,2-7 1,0-14 2,0-9-1,9-9 0,-1-8 1,2-9 0,5-4 2,-2-4-2,4-1-1,-3 2-1,-1 4 0,0 7 1,-1 12 0,-2 11-2,0 11 1,-1 10-1,1 8-1,0 3 1,2 4 0,1 1-1,-3-4-2,1-1-1,-3-10-4,3 1-6,-7-12-19,-4-12-1,17 7-1,-17-7 1</inkml:trace>
  <inkml:trace contextRef="#ctx0" brushRef="#br0" timeOffset="1088">944 917 15,'0'0'26,"8"10"1,-8-10 2,0 0-17,10 6-2,-10-6-2,0 0-1,0 0 1,9 7 0,-9-7-1,0-9 0,-3-4 1,4-3-3,-5-10 1,2-2 0,-4-11-2,2-4 0,-3-2-1,3 3 0,-1 1 0,3 7-1,1 4-2,3 5 0,3 8 0,5 3-1,3 5-1,1 1-2,9 6-4,-5-10-7,10 3-22,-2 1 0,2 0 0,-2-1 0</inkml:trace>
  <inkml:trace contextRef="#ctx0" brushRef="#br0" timeOffset="1517">1509 34 42,'9'-21'33,"-6"5"2,-3 16-3,0 0-14,-20 15-8,7 22-3,-8 11-5,-1 21-1,-2 16 0,1 14 1,3 11-1,6 5 1,4 1-1,9 1 1,5-7 0,9-9 0,2-16-1,7-10 0,1-13-3,-1-13-2,7-7-15,-2-19-18,-1-15 2,2-12-2,5-12 0</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51.16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 1198 14,'0'0'17,"0"0"-2,-2-11-1,2 11-1,1-17 1,-1 17-3,0-22 1,2 9-1,-5-5-1,5 5 0,-6-7-3,5 2 0,-4-6-2,3 3 0,-2-5-2,2 1 0,-1-1-1,1 2 0,-1 0-1,1 1 1,0 4-1,1 3 0,-2 3-1,1 13 0,0-14 0,0 14-1,2 10 0,2 5 0,3 9-1,3 5 0,3 6 0,3 4-1,5 6 1,2 0 0,1-4 0,1-3 1,2-7 0,-3-4 0,1-7 2,1-4 0,-4-10 0,1-4 2,-3-8-1,0-7 2,-4-9-1,1-3 0,-5-8 1,0-5-1,-5-5 0,-1-7-1,-4 0 1,-2 0-1,-2 1 0,-1 3-1,-1 3-1,-1 5-1,3 8-3,-4 1-5,10 12-9,-3 1-18,5 6 0,-6 10-1,20-12 0</inkml:trace>
  <inkml:trace contextRef="#ctx0" brushRef="#br0" timeOffset="999">580 875 23,'0'0'29,"0"0"-1,0 0 2,0 0-19,-2 16-3,2-16-4,7 13-1,-7-13-1,15 18 2,-4-11-1,5 0 2,0-7-1,6 0 0,0-8 1,3 0-1,-1-8 1,1-1-3,-3-5 1,-3-1-1,-4-3-1,-3 0 1,-5-2-1,-4 1 0,-6 1 0,-5 1 0,-3 4-1,-5 3 1,0 7-1,-6 5 0,-2 12-1,0 9 1,-1 13-1,0 10 1,2 10-1,2 4 1,5 5 0,5 1 1,3-1-1,7-7 0,4-6 0,7-8 1,2-9 0,4-5 0,1-5 0,2-6-1,0-5 1,1-5-2,1-2-4,-5-9-7,5-2-24,-1-2 1,0-3-1,4-3 0</inkml:trace>
  <inkml:trace contextRef="#ctx0" brushRef="#br0" timeOffset="2445">1078 789 10,'-9'-10'27,"9"10"-1,0 0 2,-12 11-14,8-2-7,-4 2-4,1 6 0,-2 2 0,1 6 0,-2 1 0,4 4-1,-1 0 0,2 0-1,1-1-1,0-4 1,4-3-1,2-3 0,-1-3 1,3-3-1,-4-13 2,12 14 1,-12-14 0,19 2 1,-7-5-1,4 0 0,0-5 0,4-1 0,-1 0-2,2 0 0,1-2-1,0 1 1,-3 1-1,0 0 1,-4-1-1,1 2 1,-3 0 0,1-2 0,-6 0 0,0 1 1,0-4 0,-1 2-1,-3 0 1,1 0-1,-3 1-1,-2 10 0,4-12 0,-4 12-1,0 0 0,3 9 0,2 7-2,-1 1 3,3 3-2,2 1 2,3 2-1,2 0 1,4-6 1,1-3-1,2-7 1,2-4 0,0-6 2,2-4-1,-2-9 1,0-2 0,-6-10 0,0-3 1,-7-6-1,-1-6-1,-8-3 0,-2-3 0,-5 2-1,-3 2 0,0 4-1,-4 6-1,3 7-1,0 6-2,3 10-3,-3 2-9,10 10-20,0 0 0,4 15-1,6 0 1</inkml:trace>
  <inkml:trace contextRef="#ctx0" brushRef="#br0" timeOffset="3224">1758 952 38,'0'0'33,"16"0"1,-6-2-1,0-2-17,10 9-7,-3-5-6,4 4-1,0-1-3,-1-1-4,5 4-12,0-2-16,-8-4 0,1 0-1,-2-2 1</inkml:trace>
  <inkml:trace contextRef="#ctx0" brushRef="#br0" timeOffset="3712">2393 793 38,'0'0'31,"-16"-13"1,4 12-2,-3 5-20,-6 1-7,-2 6-1,-1 7-2,0 8 0,7 5 0,4 4 0,9 3-1,9-3 1,8-1 0,8-8-1,6-7 1,7-10 0,1-8 0,0-8 1,-1-9 0,-2-6 1,-6-8 0,-3-4 1,-10-6 1,-4-1 0,-10-5 1,-3 2-1,-7-2 0,-2 7-1,0 4-1,0 7-1,1 7 0,4 9 0,8 12-1,2 11 0,8 13-1,6 8 1,4 9-2,3 6 2,4 5-1,2-1 0,1-2 0,-1-8 0,-4-7 1,-3-8 0,-4-9 1,-2-6 0,-6-10 1,-1-6 0,-4-6 0,-2-4 1,-4-9 0,3-3-1,-3-5 0,2 2 0,1 0-1,1 4 0,2 3-1,1 3-1,5 6 0,-3 0-3,7 11-3,-2-9-6,11 10-15,-3-5-8,5 2-1,2-1 1</inkml:trace>
  <inkml:trace contextRef="#ctx0" brushRef="#br0" timeOffset="4589">3392 776 49,'0'0'31,"-12"-2"1,-1-6-12,-4 3-10,-9-1-5,-4-1-2,-8 6-1,0 2 0,-1 4-2,3 9 1,2 6 0,8 5-1,6 6 0,11 3 1,8-1-1,9-1 2,10-3-1,10-5 2,6-12-1,6-7 1,1-13 0,5-8 0,-3-15 0,2-6 0,-9-14 0,-2-9-1,-3-11 0,-4-8 1,-5-8-1,-5-4 1,-6-3-1,-2 1 0,-4 8 0,-2 11 0,-5 14 0,0 12-1,-2 21-1,4 27 0,-13 18 0,6 27 0,1 26 0,-2 19-1,5 15 1,3 17 0,5 4 0,6-2 0,5-8 0,5-9-1,1-17 0,2-16-2,1-10-6,-11-21-21,3-12-7,-3-14 0,1-16-2</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10.79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0 773 46,'0'0'33,"0"0"1,12 6-1,-12-6-21,32-3-6,-5 3 0,11 2-2,2-1 0,13 3 0,1-1 1,7 2-1,-4 1-1,-3 1-2,-6-1 0,-8-1-3,-8 1-1,-13-6-5,-1 5-9,-18-5-19,0 0-1,10-17-1,-7 3 2</inkml:trace>
  <inkml:trace contextRef="#ctx0" brushRef="#br0" timeOffset="299">1093 235 67,'23'-39'39,"0"-1"0,6 3 1,-3 1-27,9 7-6,0 7-3,4 5-1,-2 6-1,1 7 0,-1 6-1,0 12 0,-3 10-1,-3 14 1,-7 15-1,-8 14 0,-11 12 0,-13 9-1,-15 8 0,-13 2 0,-14-2 0,-8-6 0,-8-10 0,0-8 1,-1-12 0,5-8 1,7-11-1,14-10 1,8-10-1,9-5 1,6-8 0,9-1 0,9-7 0,12 14 0,6-2-1,8 4 0,8 7 1,5 6-1,10 9 0,3-1-1,1 1 2,0-3-1,-2-4-1,-5-3 0,-2-8-1,-8-9-2,-3-8-3,-8-11-5,4 1-9,-12-16-19,3-6 0,-4-12 1,6-8 2</inkml:trace>
  <inkml:trace contextRef="#ctx0" brushRef="#br0" timeOffset="762">1924 551 43,'39'-79'35,"-1"8"3,-5 11-2,2 10-16,-17 1-8,3 15-3,-12 5-3,-6 13-2,-3 16-1,-24 3-1,-1 22 0,-11 20-1,-4 16-1,-5 18-1,-3 17 1,3 13 0,2 7 0,9 2 0,10-6-1,14-9 1,12-12 0,13-15 0,13-16 0,10-16 1,11-15-1,8-14 0,5-12 1,4-11 0,3-12 0,-1-8 0,-6-9 0,-5-7 0,-11-5 1,-11-2-1,-12 1 0,-13 5 0,-17 7 0,-12 12 0,-16 14 0,-11 17-1,-10 15 1,-3 16 0,0 10-1,3 10-1,9 7 1,10 3 0,13 0 0,12-4-1,12-7 0,4-7 0,9-8-1,1-14-4,7-3-24,-7-17-11,-2-12 0,-2-15-1</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4.70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0 30,'0'0'32,"0"0"1,0 0-8,18 17-9,-12 2-4,11 17-3,0 9-2,10 16-1,0 13-2,4 15-2,0 10 0,0 8 1,-5-1-1,-1 1 0,-6-7 0,-4-5 0,-7-10 1,-3-9-1,-6-14-1,-4-7 0,-5-10 0,-1-5-1,-3-11 1,0-4-1,-1-7-1,3-6 0,0-1-2,2-7 0,10-4-2,-13 4-3,13-4-5,0 0-7,0 0-17,0 0 1,1-9 1,-1 9 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2.13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205 0 79,'25'54'40,"-7"16"-2,-10 10 1,-7 16-34,-9 0-4,-5 4-3,-6 0-1,-9-9-3,0-5-6,-9-20-14,7-9-11,-2-23-1,2-21 1,-2-23 1</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9.78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70 216 42,'1'12'35,"-7"6"-1,1 5 1,0 7-25,-9 1-3,6 8-4,-7 1 2,7 0-3,-3-6 1,13-2 1,7-9 1,16-5 0,12-17 1,20-8-1,12-13-1,15-6 0,12-7-1,9-2-1,-2-2 0,-3-2-2,-9 4-1,-12 8 2,-11 3-2,-14 7 0,-14 2-4,-14-11-8,-2-2-29,-5-15 2,9-15-2,7-29 1</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0.47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1315 276 76,'6'-55'40,"-19"-2"-1,-14 13 1,-23 4-35,-20 17-2,-18 20-1,-18 22-1,-17 24-2,-11 25 1,-5 26-1,4 21 0,11 21 0,13 13 1,20 7 0,25-3 1,30-6 0,29-7-1,24-17 2,27-17-1,23-25 1,20-21-1,17-26-1,9-20 0,6-17-2,2-19-3,7-15-4,-11-19-14,4-3-16,-6-10-1,-2 0 0,-6-5 2</inkml:trace>
  <inkml:trace contextRef="#ctx0" brushRef="#br0" timeOffset="387">1998 234 65,'5'-21'40,"-1"8"-2,-4 13 2,-15 17-29,-8 15-6,-7 21 0,-14 19-3,-5 16 0,-11 17-1,-4 13 0,0 3-1,2-1 1,5-8-1,6-12-2,12-15-1,7-19-1,14-16 0,8-32-7,21-18-28,6-28 0,16-21-1,10-26 3</inkml:trace>
  <inkml:trace contextRef="#ctx0" brushRef="#br0" timeOffset="626">2197 40 53,'40'-35'38,"-6"30"-1,-12 29 1,-4 36-21,-15 21-8,-1 30-4,-6 21-1,0 18-3,-3 7-1,1 1-2,2 2-1,-1-12-3,5-9-7,-8-25-25,8-22 1,-2-24-2,-2-24 2</inkml:trace>
  <inkml:trace contextRef="#ctx0" brushRef="#br0" timeOffset="861">1648 943 68,'-21'-1'39,"21"1"-2,30 15 0,22-13-34,17-3-15,18 0-24,17-6 1,10-10-2,2-6 0</inkml:trace>
  <inkml:trace contextRef="#ctx0" brushRef="#br0" timeOffset="1063">2690 1433 77,'-12'14'40,"-2"-29"-1,6-21 1,-3-33-31,10-21-3,-3-24-2,6-23-1,5-17 0,6-3 0,10 4-1,8 6 0,11 19-1,8 22-1,11 30 0,6 33-1,3 34 0,2 28-1,-4 23 0,-10 21 0,-14 15 1,-14 6 0,-17 6 1,-18-1 0,-14-7 0,-15-10 1,-12-14 0,-4-11 0,-6-14-2,0-13-1,4-12-1,6-12-2,14-1-5,5-14-21,24 1-9,12-4 0,20-2 1</inkml:trace>
  <inkml:trace contextRef="#ctx0" brushRef="#br0" timeOffset="1431">3719 472 91,'20'39'42,"-12"7"0,-5 11-1,-18 6-35,5 4-4,-2 8-2,-4-2-2,-1 3-3,-2-12-5,11-5-26,-1-15-5,11-13 1,5-17-1</inkml:trace>
  <inkml:trace contextRef="#ctx0" brushRef="#br0" timeOffset="1828">3906 742 74,'-36'-81'40,"18"13"0,22 9 0,33 15-28,19 3-8,26 11-1,18 5-1,17 5-1,11 8-1,5 7-1,-1 12 0,-9 8 0,-17 18 0,-18 15 0,-22 14 1,-22 17-1,-25 12 2,-21 11-1,-26 1 1,-15 4-1,-10-4-1,-8-9-1,-2-6-1,-2-19-3,12-9-4,0-24-9,21-12-21,8-17 2,20-19-2,12-20 3</inkml:trace>
  <inkml:trace contextRef="#ctx0" brushRef="#br0" timeOffset="2151">5397 206 58,'41'-11'38,"-8"24"0,-8 29 0,-13 15-21,0 26-10,-8 19-3,-3 17-3,-5 9 0,-5 3-1,-2-3-2,-2-10-2,1-5-6,-6-27-15,3-15-13,0-24 0,0-21-1,-4-26 2</inkml:trace>
  <inkml:trace contextRef="#ctx0" brushRef="#br0" timeOffset="2348">5078 974 62,'-11'-33'39,"18"11"-2,22 13 1,18 0-26,16 4-12,16 2-8,7-5-28,10-6 0,2-4-1,0-6-1</inkml:trace>
  <inkml:trace contextRef="#ctx0" brushRef="#br0" timeOffset="2524">6260 302 81,'0'0'39,"-21"24"-1,3 9-2,-3 20-31,-5 14-2,-2 19-2,-2 12 0,2 10-1,6-2 1,8-4-1,11-9 0,11-12-1,14-13-1,9-23-2,17-17-3,-1-30-19,16-13-12,2-21 0,10-17-1,1-16 2</inkml:trace>
  <inkml:trace contextRef="#ctx0" brushRef="#br0" timeOffset="2726">7085 432 65,'61'-80'40,"-22"14"0,-19 19 1,-30 15-22,-16 28-11,-19 17-4,-9 18-3,-2 16-1,5 14 0,19 16-1,20 8 0,32 7 0,24 3 0,22 2 1,13-4 0,2-3 1,-8-2 1,-22-7-1,-23-5 1,-33-9 0,-27-8 0,-25-8-1,-20-12-2,-8-9-1,-4-13-1,10-12-1,8-10-3,22-1-7,14-12-28,32-3 2,20-2 0,29-3 0</inkml:trace>
  <inkml:trace contextRef="#ctx0" brushRef="#br0" timeOffset="3215">8237 855 79,'0'43'39,"10"10"0,8-1-1,12-1-32,12-2-3,17-7 0,14-15-1,22-12 0,19-17 0,24-12 0,12-11-1,12-7-1,11 0-9,-4-12-32,-2-1 1,-9-4-1,-15-2-2</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2.1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32 658 35,'-11'-7'39,"1"-1"0,10 8 0,-13-14-15,13 14-17,0 0-3,11 23-1,5 2-2,4 9-1,6 6-1,1 1 2,4 8-2,-2-6 1,-4-5 0,-3-7 0,-7-9 1,-3-5 0,-12-17-1,0 0 1,7-10 0,-9-8 0,0-5 0,2-7-1,3-4 0,1-1 0,5 1 0,6 6-1,5 6 1,6 7-1,6 5 1,5 6-1,2 8 1,2 1-1,3 5 0,3-2 1,-3-1-1,0-5 1,-4-6 0,-2-1 0,-4-8 1,-2-1-2,-8-5 2,-5-1-1,-9-2 1,-8 1-1,-9 6 1,-6 2-2,-10 8 2,-5 7-1,-4 9 1,-3 11 0,1 6-1,3 8 1,8 4-2,6 3 2,12 2-1,10-5 1,14-1-3,8-14 1,12-6-1,7-12-2,8-7-4,1-14-11,13-13-19,-2-15-4,1-14 5,0-9-2</inkml:trace>
  <inkml:trace contextRef="#ctx0" brushRef="#br0" timeOffset="555">1371 248 46,'6'-85'39,"-5"15"1,-15 12-3,1 26-19,-13 18-9,2 29-4,-4 25-2,1 24-1,6 19-2,1 12 0,4 14-2,7 3 2,6-8-2,4-11 1,4-8-3,1-20 2,3-11-2,-3-16 2,-1-18-1,-5-20 1,0 0 2,-14-25 1,-2-10 2,1-6 0,-4-8 1,4-1 0,3 0 1,7 6-2,6 5 0,9 9-3,10 14 1,7 14-1,9 14 0,2 13 1,3 9-3,1 8 3,1 7-2,0-3 2,0-2-1,0-4 1,-1-8-1,0-9 0,-1-10 1,2-9-1,-3-12 1,-1-6 0,-7-6 0,-6-7-1,-7-7 0,-6-4-3,-6 3 0,-7 2-4,0 8-2,-10 1-10,9 12-11,1 12-12,-10-1 1,10 1 5</inkml:trace>
  <inkml:trace contextRef="#ctx0" brushRef="#br0" timeOffset="1034">1860 813 32,'10'13'35,"0"-6"2,-1 0-2,-9-7-16,23 6-11,-11-1-4,2 0-2,2-1-2,-1-2 1,0-1-1,-2-3 0,-2 0 1,-2-6 0,-3-5 1,0-8-1,-5-7 2,0-2-2,-2-5 2,2 1-3,0-1 1,1 5-3,4 4-2,-1 5-5,11 16-10,-4 3-20,8 9 1,1 4 0,5 8 2</inkml:trace>
  <inkml:trace contextRef="#ctx0" brushRef="#br0" timeOffset="1316">2295 855 56,'0'0'39,"5"14"-1,-5-14-13,5-12-7,-7-6-8,8-4-4,-4-6 0,3-2-5,-1 0 2,1-1-4,1 7 2,-2 4-3,5 14 1,2 11 1,3 12-2,1 7 2,4 2-1,3 2 1,4 1-1,0-5 3,-2-8-2,0-5 2,-2-12 0,-1-8-1,-4-7 0,-3-4-2,-5-5-1,-8-2-27,1 1-10,-3 2-3,2 2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5.80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306 214 34,'-1'-16'38,"-3"-11"0,0 0 2,-9-8-20,7 8-9,-10-2-5,3 7-1,-8 3-2,-2 6 0,-4 13-1,-1 12-1,-2 8-1,-1 10-1,1 9 0,2 9 1,9 9-1,7 3 1,11 1 0,13-8 0,13 0 0,9-7 2,10-6-2,7-12 0,3-7 0,2-10 0,-2-4-2,-5-7-4,4-3-26,-9-9-7,-2-6-2,0-10 1</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9:24.3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-7 212 32,'-1'14'30,"1"-14"3,11 0-1,5-1-21,0-8-3,12 4 0,2-6-1,12 1-2,2-6 1,9 2-2,2-6-1,5 1-1,-3-2-1,0 1 0,-4 0-1,-5 0-2,-4 7-3,-13-6-6,-3 14-8,-10-3-16,-18 8-1,0 0 1,-19 1 0</inkml:trace>
  <inkml:trace contextRef="#ctx0" brushRef="#br0" timeOffset="270">78 314 47,'0'0'35,"24"10"2,11-18-1,19-2-20,5-12-8,13 2-1,2-2-2,2-1-3,-5 4-4,-9-4-5,-1 5-29,-14 8 0,-8 0-1,-11 7 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35:05.109"/>
    </inkml:context>
    <inkml:brush xml:id="br0">
      <inkml:brushProperty name="width" value="0.05292" units="cm"/>
      <inkml:brushProperty name="height" value="0.05292" units="cm"/>
      <inkml:brushProperty name="color" value="#FF0000"/>
    </inkml:brush>
  </inkml:definitions>
  <inkml:trace contextRef="#ctx0" brushRef="#br0">3180 8429 43 0,'0'0'34'0,"-1"-16"-2"16,1 16-25-16,-16-17-4 16,-3 7-2-16,-6-2-1 15,-8 0 0-15,-10 0-1 16,-9 5 0-16,-12 4 1 15,-8 5 0-15,-8 5 0 16,-5 1 0-16,0 6 1 0,2-3 1 16,5-3 0-1,11-1 1-15,8-5 0 16,18-4-1-16,6-4 0 16,16 4 0-16,8 5-1 0,10 18-2 15,4 11 3-15,1 20-2 16,-2 18 1-16,-4 21-1 15,-2 19 0-15,-5 12-1 16,-5 12 2-16,-2-4 1 31,0 1-2-31,4-10 0 16,9-10-1-16,6-16 2 0,9-14-1 16,12-15 2-16,11-17-2 15,9-14 0-15,10-11-1 16,5-8 2-16,6-4-1 15,2-8 0-15,-1 3 0 16,-2 0 0-16,-7 2 0 16,-6 4 0-16,-6-1 0 0,-4 4-2 15,-3 7-15 1,-8-2-16-16,-2-3-1 16,-1-3 0-16,0-4 13 15,1-4 21-15</inkml:trace>
  <inkml:trace contextRef="#ctx0" brushRef="#br0" timeOffset="3493.8352">14122 9713 55 0,'-19'6'36'0,"4"-5"-2"16,15-1-24 0,0 0-5-16,16 17-3 0,2-7-2 15,6 0 1-15,5 7-1 16,9-3 0-16,4 3 1 16,11 2 0-16,8-7 0 15,12-1 1-15,13-6 1 16,12-2-1-16,11-6 1 15,9-4 0-15,6-8 0 16,0-4-1-16,-7 4-1 31,-8-1 1-31,-15-2-1 0,-15 6 0 16,-15 1-2-16,-15 1 1 16,-13 7 0-16,-9 0 0 15,-9 2 0-15,-2 5 0 16,-2 3 0-16,-2-1 0 0,0-2 0 15,-1 5 0-15,-11-9-1 16,18 19 1-16,-10-8-1 16,-8-11-1-1,6 16-2-15,-6-16-8 0,0 0-24 16,0 0-1-16,0 0 0 16,0 0 0-16,0-24 37 15</inkml:trace>
  <inkml:trace contextRef="#ctx0" brushRef="#br0" timeOffset="8012.4649">5149 10466 12 0,'0'0'30'0,"11"6"0"16,-11-6-19-16,0 0-3 0,0 0-1 0,-15 11-2 15,3-5-1 1,-10-4-1-16,-6 5-1 15,-9-5 0-15,-4-2-1 16,-9-8 0-16,-7-2 0 16,-7-9 0-16,-8 0 0 0,-6-8 1 15,-3 2-2-15,-6-6 2 16,-5 7 0-16,-10 3 0 16,-6 6 0-16,-9 6-1 15,-6 7 0-15,-8 7-1 16,-7 5 2-16,-10 11-3 15,-5 2 1-15,1 5 0 16,1 2 0-16,2 0 1 16,2 4 1-16,2 0 0 15,6 2 1-15,6-7 0 16,11-1 1 0,3-2-1-16,13 0 0 15,8-4-1-15,15-4 0 0,13-7-1 16,15-4 1-16,12-2-1 15,11 0 0-15,11-5-1 16,9-2 0-16,12 2 0 16,0 0 0-16,-11 12 0 15,8 1-1-15,-2 10 1 16,0 8 0-16,-1 9 0 16,0 12-1-16,-4 10 2 15,0 7-1-15,-2 9 0 16,1 4 0-16,-1 11 0 15,-4 1 0-15,-2 2-1 16,-1-1 1-16,5-4 0 16,4-4 0-16,7-8-1 0,10-7 1 15,10-12-1-15,14-10 2 16,17-15-1-16,12-8 0 16,13-11 0-1,11-9 0-15,10-9 0 0,9-7 1 16,5-5-2-16,3-2 1 15,4 1-1-15,-1-3 1 16,3 4 0-16,0 1 0 16,1 2 0-16,-2 3 0 15,4 3 0-15,1 0-1 16,-2 2 2-16,3 0-1 0,3 1 0 16,-1 1 0-16,1-1 0 15,2 0 0-15,0-3 0 0,3 1 0 16,7 1 0-16,1-5 0 15,1 7 0-15,2 0-1 0,3 1 1 16,2 6 0-16,4-1 0 16,2 3-1-16,-4 3 1 15,6 4 0-15,5-5 1 16,2-1-1-16,6 5 0 16,1-3 0-16,2 2 1 15,1-1-1-15,3 2-1 16,-2-2 1-16,-5 1 0 15,0 2-1-15,-2-6 1 16,-3 1 0-16,-3-3-1 16,1 3 1-16,0-4 0 15,1 0 0-15,1-3 0 16,-1 0 0-16,3 1-1 0,3-1 1 16,2 1 1-16,-1-3-1 15,2 2 0-15,0 2 0 16,3 2 0-16,0-2 0 15,-3 2 1-15,0-2 0 32,4 3-2-32,-2-3 2 0,0 4-1 0,0-3 1 15,3 0 0 1,0 4-1-16,4-2 0 0,-5 4 0 16,-1 0 1-16,1 7-2 15,-7 0 0-15,-2 4 1 16,-9-4 0-16,-10 5-1 15,-4-1 0-15,-5 0 0 16,-10-3 1-16,-6 0 0 16,-9-3 1-16,-8-2-1 15,-9 2 0-15,-4-6 0 16,-10 2 1-16,-7 0-1 0,-8-5 0 16,-6-3 0-16,-5-5 0 15,-6-6 0 1,-5-6 0-16,-5-5 0 15,-6-15 0-15,-5-8 1 0,-7-8 0 16,-4-7 0-16,-6-9 1 16,-5-8-1-16,-5-11 0 15,-2-7 0-15,-3-3 1 16,0-2-2-16,1-10 0 16,-1-5 1-16,2-2-1 15,3 0 0-15,0 4 0 16,4 0 1-1,-3 4-2-15,1 2 1 16,-3 9 0-16,-3 9-1 16,-5 7 1-16,-8 6 0 15,-8 8-1-15,-12 4 1 16,-6 5 0-16,-11 5-1 16,-8 10 1-16,-10 3-1 0,-8 4 1 15,-9 6 0-15,-7 3-1 16,-11 4 0-16,-7 8 1 15,-8-1-1 1,-8 5 1-16,-8 3-1 0,-10 3 1 16,-7 2-1-16,-7 8 0 0,-11 2 0 15,-13 6-1-15,-10 6 1 16,-8 2 0-16,-10 7 0 16,-4 4 0-1,-9 3 0-15,-9 0 1 16,0 1-1-16,1 1 1 0,-2-4-1 0,-1-1 0 31,4-7 0-31,2-1 0 16,2-1 1-16,3-5-1 0,5-3 1 0,1-4-1 15,3-1 1 1,6-3 1-16,2 0-1 0,3-7 0 16,7-4 0-16,7-5 0 15,8-4 1 1,12-3-1-16,11-4 0 0,7-4-1 15,13-6 2-15,7 3-1 16,14 0 1-16,6 1-1 16,9-1 1-16,8 3-1 15,7 3 0-15,11 2 1 16,7 5-3-16,13 8-6 16,0-7-27-16,17 9-1 15,6 0 0-15,11 2 6 16,8-4 30-16</inkml:trace>
  <inkml:trace contextRef="#ctx0" brushRef="#br0" timeOffset="49599.9776">10505 10781 40 0,'0'0'29'15,"18"-12"-14"-15,-18 12-8 16,1-11-3 0,-1 11 0-16,-11-6-1 0,11 6-1 15,-21-5 0-15,8 3 0 16,-4 3-1-16,-5-3 1 16,0 3 0-16,-4-4 0 15,-1 2-1-15,-6-4 1 16,-2 3 0-16,-8-5-1 15,1 1 2-15,-6-5 0 16,-3 2-1-16,-5-7 1 0,-1 4-1 16,-2-2 0-16,-1 0-1 15,-4 3 1 1,3 4-2 0,-3 2 1-16,-2 5-1 0,0 5 0 0,0 4 1 0,0 2-2 15,4 0 1-15,3-1 1 16,3 3-1-16,5-4 0 15,2 1 0-15,5-3 1 16,4-2 0-16,-1 0 0 16,1 1 1-16,0 0-1 15,1 3 1-15,0-1-1 16,1-1 0-16,1 2 1 16,3 2-1-16,2-3-1 15,7 2 0-15,3-3 0 16,2-1 0-16,6-1 0 15,1 3 0-15,2-1 2 16,-1 6-2-16,0 2 2 0,-4 5-2 16,-2 2 2-16,-3 4-2 15,-1 5 1 1,0 2-2-16,0 7 0 16,1-1 1-16,2 2-1 0,4 2 1 15,3 2-1-15,1 3 1 16,-1 2 0-16,1 2 0 15,1-2 0-15,0 0 0 16,4 2 0-16,4-6-1 31,4 3 1-31,4-3-1 16,10-3 1-16,10 0-1 0,9-4 1 16,9 0-1-16,9-3 1 15,8-2 0-15,5-3 0 16,8-3 0-16,8 0 1 15,7-2-1-15,9-6-1 16,7 2 2-16,6 0-2 0,6-4 1 16,9-1 0-16,5-2 1 15,7 1-2-15,1 2 2 16,3-1-1 0,1-3 0-16,2-1 1 0,6 2 0 15,1 1-1-15,0 0 0 16,0-3 1-16,4-4-1 15,1 0 0-15,2-1 0 16,0-2 0-16,-4-4 0 16,0 1 1-16,2-3-1 15,1-3 0-15,-2 2 0 16,-2-1 0-16,-3-2 0 16,-3-5 1-16,-3 1-2 0,-10-4 1 15,-8-4 0 1,-12-3 0-16,-12-9 0 15,-14-5 0-15,-11-5 0 16,-15-10 1-16,-9-8-1 16,-11-8 0-16,-8-9 1 0,-9-9-1 0,-9-4 1 15,-6-7-1-15,-7-4 0 16,-7 1 0-16,-5 0 1 16,-6 4-2-16,-2 1 1 31,-1 6-1-31,-1 5 1 15,1 7-1-15,2 4 2 0,3 7-2 16,1 5 2-16,1 4-2 0,-1 10 1 16,1 1 0-16,-5 7 0 15,-7 4 0-15,-8 2 0 16,-10 4 0-16,-11 2-1 16,-15 3 2-16,-11 1-2 15,-13 5 2-15,-12-2-1 16,-11 1 1-16,-15 1 0 15,-13 3-1-15,-8 2 1 16,-8 5 0-16,-12 5-1 16,-8 1 0-16,-4 12 1 15,-2 1-1-15,3 7 0 16,3 4 0-16,7 0-1 16,11 2 2-16,12 0-1 0,18 0 0 15,10-4 0-15,17-3 0 16,15 0 1-16,20-6-1 15,12-4 0 1,15-2-1-16,10-9-1 16,10 0-1-16,5-13-6 15,15 13-27-15,-6-38 0 16,7 0-2-16,-3-14 1 16,3-15 35-16</inkml:trace>
  <inkml:trace contextRef="#ctx0" brushRef="#br0" timeOffset="51459.7907">5808 2664 34 0,'6'-21'18'0,"6"16"-5"15,-12-10-2-15,0 15-4 0,0 0 0 16,11 20-2-16,-12-6-1 16,2 10-1-16,-2 6-1 15,2 8 0-15,-1 4-1 16,1 3 2-16,2 8-1 15,-1-2-1-15,2 4 0 16,-1-3 1-16,2-2-1 31,0-2 1-31,1-3 0 16,2-4-3-16,1-8 2 0,5 0 0 16,1-7 0-16,3 1 0 15,3-9-1-15,-1 1 1 16,1-5-1-16,-1 0 0 0,-3-2 0 15,-4 1 0 1,-2 2 0-16,-2-3 0 16,-3 2 0-16,0 2 0 15,-1-1 0-15,0 0 0 16,3 2-1-16,2-3 2 0,3-1-1 16,3-3-1-16,1 2 1 15,3 1 0-15,4-3 1 16,2 0-2-16,3-4 2 15,4-3-1-15,1 2 0 16,3 1 0-16,6-3 0 16,-1-2 1-16,4 3-1 15,1-1 0-15,3 6 0 16,1 1 0-16,4-1 0 16,6 3 0-16,2-1 0 15,5 0 0-15,3 1-1 16,2 0 1-16,5-2 0 0,1 0 1 15,4 1-1-15,0 1 0 16,2 0 1 0,4 1-3-16,2 2 3 0,5-3-2 0,0 2 1 15,5 0-1-15,2-1 0 16,3-2 1-16,4-1 0 16,1 1 0-16,0-1-1 15,2-1 2-15,1 1-1 16,4-1 0-16,2-2 1 15,1 3 0-15,-2-3-1 16,2 3 0-16,1-4 1 16,-1-4-1-16,1 2 1 15,-3-3-1-15,-2-1 0 0,-1-4 0 16,0-2 1-16,0-3 0 16,2-2-1-1,4 0 1-15,3-4-1 16,0-1 1-16,1-2-1 0,5-1 1 15,2 1-1-15,5 2 2 16,-7-2-2-16,-4-2 1 16,0 1-1-16,-2-1 2 15,-2 6-2-15,-4-2 0 16,-4 3 1-16,-6-2-1 16,-1 3 1-16,-6 6-1 15,-7-1 0-15,-6 3 0 0,-9-1 0 31,-13 0 0-31,-11-1 1 16,-11 0-1-16,-8 0 0 16,-8-1 0-16,-8-7 1 15,-5 0-1-15,-3-7 0 0,-3-8-1 16,-2-3 1-16,-1-9 0 16,-5-3 1-1,-2-5-1-15,-4-1 0 16,-3-1 0-16,-2 7 0 0,0 8 1 15,0 1-1-15,1 14 0 16,8 21-4-16,-9-15-13 16,18 28-17-16,-1 5 0 15,10 7-2-15,6 9 20 16,7 10 16-16</inkml:trace>
  <inkml:trace contextRef="#ctx0" brushRef="#br0" timeOffset="54003.2905">12764 12250 54 0,'0'0'32'15,"0"0"1"-15,-5 16-28 16,1-3-4-16,-4 4-1 16,-1 9 1-16,-4 2 0 15,-1 7 0-15,-3 1 0 16,0 5 1-16,-1 0-1 16,6 5 2-16,3-9-1 15,8 1 1-15,5-10 0 16,11-5 0-16,6-6 0 15,10-5-1-15,4-7 1 16,8-4 0-16,0-5-2 16,0-5 0-16,0-1-2 15,-7-7-3-15,1 6-9 0,-13-12-23 16,-1 1-1-16,-11-8 1 16,0 2 5-16,-6-4 31 15</inkml:trace>
  <inkml:trace contextRef="#ctx0" brushRef="#br0" timeOffset="54323.3313">13090 12345 52 0,'1'62'32'16,"1"3"-1"-16,4 3-26 16,1 3-4-16,2 4 0 15,4-5-1 1,-6 2 2-16,0-8-1 0,-1-2 1 16,-3-6 1-16,0-1-2 15,-3-14 1-15,2-8-2 16,-2-10 0-16,0-23-5 15,7 11-6-15,-7-11-23 16,4-36 1-16,0-1-1 16,5-9 19-16,-2-9 15 15</inkml:trace>
  <inkml:trace contextRef="#ctx0" brushRef="#br0" timeOffset="54850.1214">13400 12296 64 0,'18'-29'36'16,"2"4"0"-16,2 11-28 0,0 2-4 0,6 5-3 15,2 6 0-15,1 4-1 16,0 6 0-16,0 4 0 16,-3 4 0-16,-1 9-1 15,-4 5 1-15,-2 8-1 16,-5 8 0-16,-5 8 0 15,-9 3 1-15,-4-1 0 16,-8 0 0-16,-6-1 1 16,-7-6-1-16,-8-6 1 15,-3-9-1-15,-5-10 0 0,-1-10 0 16,1-7 0-16,0-10 0 16,1-9 1-16,1-10-1 15,5 2 0-15,6-4 0 16,5 0 0-16,6 11 0 15,15 12 0-15,0 0 0 16,-2 12 0-16,19 8-1 16,8 4 1-16,8 1 0 15,5 3 1-15,6-9-1 16,4-3 1-16,1-6 0 16,1-8 0-16,0-3 1 15,-4-3-1-15,-3-3 0 0,-3 1 0 31,-7 1 0-31,-2 0-1 16,-7 3 0-16,-2-1-1 16,-4 5 0-16,-4-2-3 15,4 5-3-15,-18-5-29 0,17-3-1 16,-17 3 1-16,16-2 1 16,-16 2 35-16</inkml:trace>
  <inkml:trace contextRef="#ctx0" brushRef="#br0" timeOffset="69634.9901">12670 16002 44 0,'0'0'34'16,"0"0"-2"-1,0 0-23-15,0 0-4 0,0 0-2 16,-7 11-2 0,-1 2 0-16,0 6 0 0,-5 13-1 0,0 4 1 15,-4 0-1-15,1 8 2 16,1-3-1-16,3-1 0 15,5-6 0-15,6-5-1 16,6-10 2-16,7-5-2 16,4-2 1-16,3-10-2 15,6 1-3-15,-5-8-1 16,11 6-4-16,-14-18-18 16,7 3-7-16,-3-14 0 15,2 3 10-15,-4-9 24 0</inkml:trace>
  <inkml:trace contextRef="#ctx0" brushRef="#br0" timeOffset="69962.8557">12992 15900 58 0,'9'21'34'16,"-9"2"0"-16,-3 18-28 15,-10 10-4-15,-3 9-1 16,-7 6 0-16,-3 6-1 16,-3 4 0-16,1 11 1 15,-2-7 0-15,5-5-1 16,2-8 1-16,2-4-1 0,5-17 0 15,1-4-1-15,7-4-4 16,-6-28-8-16,14-10-22 16,0 0 1-16,-7-15-1 15,9-20 20-15,7 2 15 16</inkml:trace>
  <inkml:trace contextRef="#ctx0" brushRef="#br0" timeOffset="70406.9129">13052 16093 60 0,'22'-25'35'0,"7"8"-1"16,-9-4-26-16,10 11-4 16,-1 1-3-16,1 7-1 15,0 10 0-15,0 10-1 16,-4 15 1-16,-4 10 0 15,-5 11 0-15,-6 5-2 16,-4 16 2 0,-11 2-3-16,-6 1 1 0,-11 2-2 0,-7-1 2 15,-8-11-1-15,-6-5 0 16,-7-12 2-16,-2-14 0 16,-1-11 2-16,-1-14 2 15,8-10 0-15,1-16 0 0,11-10 0 16,6-8 0-16,15 10 0 15,8-5-1 1,17 6 0-16,9 11-1 16,11 5 0-16,8 9 0 0,9 16 0 15,4 7-1-15,2-4 1 16,-2 1-1-16,-2 3 0 16,-3-8-3-16,-9-16-19 15,2-2-14-15,-13-23 1 16,-3-20-3-16,-8-25 25 15</inkml:trace>
  <inkml:trace contextRef="#ctx0" brushRef="#br0" timeOffset="71767.1797">3374 2047 28 0,'0'0'29'15,"13"-3"-3"-15,-13 3-21 16,0 0-1-16,0 0-1 15,15 7-1-15,-15-7 0 16,15 15 0-16,-15-15 1 16,8 17-1-16,-11-1 0 15,-2 3-1-15,-9 7-1 16,-4 3 2-16,-4 1-2 0,-1-3-2 16,0 2 2-16,4-4-2 15,6-4 3-15,9-10-2 16,4-11 3-16,17 7-2 15,5-14 2 1,8 2 2-16,1-1-1 0,5 0-2 0,-1-2 0 16,-2 8-1-16,-2-5 0 15,-6 5 2-15,-5 1-3 16,-7 1-2-16,-13-2-1 0,14 3 0 16,-14-3-5-16,0 0-11 15,0 0-12-15,0 0-1 16,0 0 18-16,12-12 15 15</inkml:trace>
  <inkml:trace contextRef="#ctx0" brushRef="#br0" timeOffset="72287.9274">3844 1868 16 0,'16'21'28'0,"-10"-5"-1"0,-11-4-18 16,13 10-1-16,-10-8-3 15,6 9-2-15,-9-5 1 16,4 1-1-16,-7 5 0 15,5 4 0-15,-6 5 0 16,1 7 0-16,-2 2-2 16,2 5-1-16,0 1 1 15,3 4-1-15,0 0 1 16,4-6-3-16,1-4 4 16,2-7-4-16,2-4 2 15,1-6 0-15,-1-2 0 16,-1-3 1-16,-2-6-1 15,1 0 1-15,-4-2-2 0,1 2 1 16,1-14 0-16,-3 22 0 16,3-22 0-16,-4 14 0 15,4-14 0-15,0 0-1 16,-1 13 1-16,1-13-1 16,0 0-2-16,0 0 0 15,0 0-7-15,0 0-21 31,0 0 0-31,0 0-1 16,2-14 28-16,-2 14 4 0</inkml:trace>
  <inkml:trace contextRef="#ctx0" brushRef="#br0" timeOffset="77537.4899">10320 14729 66 0,'0'0'35'0,"1"-21"-4"16,-1 21-25-16,0 0-3 16,-13 7-2-16,4 6-1 15,1 7 0-15,1 6 0 16,-1 8 0-16,1 3 0 0,1 2 0 15,-1 7 0-15,0 0 1 32,3-1-2-32,1-2 1 15,3-6 0-15,3-7 1 16,4-7-2-16,5-10 2 16,5-9-1-16,3-9 0 15,5-9-1-15,0-5-3 0,5 0-8 16,-14-12-19-16,10 1-4 15,-7-7 0-15,2 2 11 16,-4-6 24-16</inkml:trace>
  <inkml:trace contextRef="#ctx0" brushRef="#br0" timeOffset="77850.001">10589 14520 20 0,'0'0'30'0,"-3"12"1"16,-8-3-17-16,10 14-6 16,-9 3-2-1,4 17-3-15,-4 2 1 16,2 15-1-16,-2 5-1 0,2 10-1 16,-3 3 2-16,1 5-1 15,0 2-1-15,2-2 1 16,1-4-1-16,3-8 0 15,0-12 1-15,3-13-3 16,-1-7-1-16,1-21-1 16,6-3-8-16,-5-15-21 15,-7-27-2-15,6-6 1 16,2-7 16-16,0-7 17 0</inkml:trace>
  <inkml:trace contextRef="#ctx0" brushRef="#br0" timeOffset="78170.2597">10645 14765 50 0,'19'-13'34'0,"7"1"-2"16,-2 0-24-16,14 5-4 16,1-1-4-16,4 2 1 15,2 2-1-15,-3 2-1 16,-4 3 2-16,-4 3-1 15,-9 3 1-15,-4 6 0 16,-10 4 0-16,-7 10-1 16,-7 5 1-16,-3 5 0 15,-5 6-1-15,-1 3 1 0,-3 5-1 16,0 0 0-16,0 1 0 16,1-5 1-16,2-4-3 15,1-6 1-15,5 1-4 16,-5-19-9-16,8 7-20 15,-1-10 1-15,1-4-1 16,3-12 22-16,-11 11 12 16</inkml:trace>
  <inkml:trace contextRef="#ctx0" brushRef="#br0" timeOffset="78409.2086">10717 14931 56 0,'23'-3'34'16,"4"2"0"-16,14 4-27 0,-6-2-5 15,5 2-2-15,1 4-1 16,-2-2-1-16,2-1 0 16,-7-6-2-16,4 7-5 15,-16-8-23 1,5-2-2-16,-8 0 0 0,-5-5 20 15,-3-2 14-15</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4:37.675"/>
    </inkml:context>
    <inkml:brush xml:id="br0">
      <inkml:brushProperty name="width" value="0.05292" units="cm"/>
      <inkml:brushProperty name="height" value="0.05292" units="cm"/>
      <inkml:brushProperty name="color" value="#FF0000"/>
    </inkml:brush>
  </inkml:definitions>
  <inkml:trace contextRef="#ctx0" brushRef="#br0">6846 2505,'0'0,"0"-25,0 25,0 0,0-24,0 24,0 0,0 0,0 0,-25 24,25 1,0-25,0 25,0 25,-25-26,1 1,24 25,-25-25,25 24,-25-49,25 25,0 0,0 0,25-25,0 0,-1 0,1 0,0 0,0 0,0 0,24 0,-24 0,0 0,-25 0,25 0,0 0,-25-25,0 25,24-25</inkml:trace>
  <inkml:trace contextRef="#ctx0" brushRef="#br0" timeOffset="343.0197">7193 2307,'0'0,"0"0,-24 0,24 25,0-25,-25 24,0 26,25 0,-25-1,0 26,25-26,0 26,-24-1,24 1,0-1,-25 0,25-24,0 0,0 24,-25-24,25-26,0 1,0 25,0-50,0 0,0 0,25-25,-25 0,25-24</inkml:trace>
  <inkml:trace contextRef="#ctx0" brushRef="#br0" timeOffset="766.0439">7317 2381,'0'-25,"0"1,25-1,-25 25,25-25,0 0,0 25,-1 0,26 0,-25 0,0 0,-1 0,1 25,0 25,-25-1,-25 1,0 24,25 1,-49 24,24-25,-25 1,1-1,-1-24,25-25,1 24,24-24,-25-25,25 0,25 0,24 0,-24 0,0 0,24-25,-24 25,0 0,0 0,0-25,-1 25,1-24,0 24,0-25,0 0</inkml:trace>
  <inkml:trace contextRef="#ctx0" brushRef="#br0" timeOffset="1769.1012">8632 1339,'25'0,"0"0,-25 0,0 0,0 0,0 0,0 0,-75-24,75 24,-49 0,49 0,-50-25,50 25,-50 0,50 0,0 0,0 0,-24 0,24 49,0-24,24 25,-24-1,25 26,-25-1,0 26,0-1,0 0,0-25,0 26,0-51,-25 26,50-26,-25 1,0-25,0-1,25 26,0-25,-25-25,25 25,-1-25,1 24,0-24,0 25,0-25,-1 25,-24-25,25 0,-25 0,0 0,25-25,-25 0,25 25</inkml:trace>
  <inkml:trace contextRef="#ctx0" brushRef="#br0" timeOffset="7360.421">9227 1538,'0'0,"0"0,0-25,0 25,25 0,-25 0,-25-25,25 25,0 0,-24 0,-1 0,25 25,-25-25,0 25,0 0,1-1,24 1,0-25,24 50,-24-25,25 0,25 24,-25-24,-1 0,1 24,25-24,-25 0,-1 0,-24 0,25-1,-25 1,0 0,-25 0,25 0,-24-1,-1 1,0 0,0 0,0-25,1 25,-1-25,0 0,0 0,0 0,1 0,-1-25,25 0,-25 0</inkml:trace>
  <inkml:trace contextRef="#ctx0" brushRef="#br0" timeOffset="7558.4324">9153 1612,'25'0,"24"-25,-24 25,0-24,25-1,-26 25,26-25,0 0,-26 0,26 1,-25 24,0 0,24 0,-49 0</inkml:trace>
  <inkml:trace contextRef="#ctx0" brushRef="#br0" timeOffset="7841.4485">9649 2084,'25'24,"-25"-24,0 25,0 25,0-25,-25-1,25 1,-25 25,25-25,-25-1,25 1,0-25,0 0,0 0,25-25</inkml:trace>
  <inkml:trace contextRef="#ctx0" brushRef="#br0" timeOffset="8383.4795">9872 1364,'-25'0,"25"25,0 0,0 0,0-1,0 26,0 0,0-1,25 1,0-25,0 0,0-1,-1-24,26 0,0-24,-25-1,24 0,-24-25,25 25,-1-49,-24 24,0 1,0-1,-25-24,24 49,-24 25,0-74,0 74,0 0,0 24,0 26,-24 0,24-1,0 26,-25 24,25-25,-25 1,25-1,0 1,-25-26,25 1,0-25,0-1,0-24,25 0,-25-24,25-1</inkml:trace>
  <inkml:trace contextRef="#ctx0" brushRef="#br0" timeOffset="8705.498">10468 1315,'0'0,"24"-50,-24 50,50-50,-50 50,74 0,-74 0,50 50,-50-50,25 50,-25-1,-25 26,25-26,-25 26,0-26,1 26,-1-26,-25 1,50-25,-25 24,25-24,0 0,0-25,25 0,-25 0,50 0,-50 0,49 0,-24 0,0 0,0 0,24 0,-24 0</inkml:trace>
  <inkml:trace contextRef="#ctx0" brushRef="#br0" timeOffset="8903.5093">10864 2059,'0'25,"0"-1,0-24,-24 50,24-25,-25 0,25 24,-25-49,0 25,0 0,25 0,0-25</inkml:trace>
  <inkml:trace contextRef="#ctx0" brushRef="#br0" timeOffset="9541.5458">11212 1339,'25'-49,"-25"49,0 0,24-50,-24 50,50-25,-50 25,50 0,-50 0,24 50,1-25,-25 24,0 1,0 0,-25 24,25-24,-24-1,-1 1,0 0,25-1,0-24,25 0,0 24,24-24,-24 25,25-50,-1 25,-24-1,0 1,-25-25,0 25,0-25,-25 25,-25-25,26 0,-26 25,0-25,1 0,24 24,-25-24,50 0,-24 0,24 25</inkml:trace>
  <inkml:trace contextRef="#ctx0" brushRef="#br0" timeOffset="9759.5582">11757 2257,'25'0,"-25"0,0 25,0 0,0 0,0-1,-25 26,25-25,-24 0,-1 24,25-24,-25 0,25 0,0-25,0 0</inkml:trace>
  <inkml:trace contextRef="#ctx0" brushRef="#br0" timeOffset="10275.5878">12179 1364,'-25'25,"0"25,25-26,-24 26,-1 0,25-1,0 1,0 0,0-1,25-24,-1 0,1 0,0-25,25-25,-1 0,1 25,0-50,-26 1,26-26,-25 26,24-26,-49 26,25-1,0 0,-25 50,0-74,0 74,-25 25,25 0,-25 24,25 26,0-1,-24 0,24 26,0-1,-25-25,25 1,0 24,0-25,0-24,0-25,0 24,0-24,0-25,0 0,0 0</inkml:trace>
  <inkml:trace contextRef="#ctx0" brushRef="#br0" timeOffset="10627.6078">12650 1538,'25'-50,"0"25,0 1,-25 24,74-50,-49 25,25 25,-26 25,1-25,0 25,0 24,-25 1,0 0,0 24,-25 1,0-1,0-24,1 24,-1-24,0-1,0-24,25 0,0 0,0-25,0 24,25-24,0 0,0-24,-1-1,26 25,-25-25,24 0,-24 0,25 25</inkml:trace>
  <inkml:trace contextRef="#ctx0" brushRef="#br0" timeOffset="11229.6423">13246 1191,'0'0,"0"0,0 0,25-50,-25 50,49 0,-49 0,50 0,-50 0,74 50,-49-1,0-24,0 49,-1 26,1-1,0-25,0 50,-25-24,25-1,-1-25,-24 1,0-26,0 1,0-1,-24-24,-1 0,0 0,-25-25,1 25,24-25,-25 0,1 0,24 0,0 0,25 0,0 0,25 24</inkml:trace>
  <inkml:trace contextRef="#ctx0" brushRef="#br0" timeOffset="14003.801">9624 6524,'0'0,"0"0,0 0,0 0,-25 0,25 0,0 24,-24 1,24-25,0 25,-25 0,25 0,-25-1,25 1,0-25,0 25,25 0,0-25,-1 0,1 0,0 0,25 0,-1 0,26-25,-26 25,1-25,24 25,-24 0,24-25,1 25,-26 0,26 0,-1-24,-24 24,24 0,1 0,-1 0,-24 0,24-25,0 25,1 0,-1 0,25 0,-24 0,-1 0,26 0,-26 0,0 25,1-25,-1 24,25 1,-24-25,24 25,-25 0,1 0,24-1,-24-24,24 25,-25 0,25 0,-24-25,24 0,-25 0,1 0,-1 25,1-25,-26 0,26 0,-26 0,1 0,-25 0,0 0,-1 0,1 0,-25 0,0 0,0 0,0 0,0 0,0 0,0 0,0 0,0 0,0 0,0 0,0 0,0 0,0 0,0 0,0 0,0 0,0 0,0 0,0 0,25 0,-25 0,0 0,0 0,0 0,0 0,0 0,0 0,0 0,0 0,0 0,0 0,0 0,0 25,0-25,0 24,0-24,25 25,-25-25,0 25,0-25,25 25,-25-25,0 25,0-25,0 0,0 0,0 0,0 0,24 0,-24 0,0 0,0 0,0 0,0 0,0 0,0 0,0 0,0 0,0 0,0 0,0 0,25 0,-25 0,0 24,0-24,25 0,-25 25,25-25,-25 0,0 0,25 25,-25-25,0 0,0 0,24 0,-24 0,25 0,-25 0,0-25,0 0,25 1,-25 24,25-25,-25-25,0 25,25 1,-25-1,0 0,24 25,-24 0,0 0,0-25,0 25,0 0,0 0,0-25,0 25,0 0,0 0,0 0,0 0,0 0,0 0,0 0,0 0,0 0,25 25,-25-25,0 0,0 0,0 0,0 0,25 25,-25-25,25 0,-25 0,49 0,-24 0,25 0,-25 0,49 0,-24 0,-1 0,26 0,-1 0,0 0,26 0,-26 0,25 0,-24-25,24 25,0 0,0 0,-24 0,24 0,0 0,0 0,1 0,-26 0,25 0,1 0,-1 0,-25 0,25 0,1 0,-1 0,-25 0,25 0,1 0,-26 0,25 0,-24-25,24 25,-25 0,26-25,-26 25,25-24,-24-1,-1 25,-24-25,24 0,-24 0,24 1,-24-1,-1 0,1 0,-25 0,0 1,-1-1,1 25,0-25,-25 0,0 25,25 0,-25 0,0 0,0 0,0 0,0 0,0 0,0 0,0 0,0 0,0 0,0 0,0 0,0 0,0 0,0 0,0 25,0-25,0 25,0-25,0 25</inkml:trace>
  <inkml:trace contextRef="#ctx0" brushRef="#br0" timeOffset="18569.0621">10046 7293,'0'0,"0"-25,25 0,-25 25,0-25,-25 25,25-25,-25 25,0 0,0 0,1 0,-1 0,-25 25,25 0,1 0,-26 24,25 1,25 0,-25 24,1-24,24 49,0-50,0 51,0-26,0 0,0-24,0 0,24 24,1-49,-25 0,25 24,0-49,0 25,-1 0,1-25,0 0,0 25,-25-25,25 0,-25 0,0 0,24-25,-24 25</inkml:trace>
  <inkml:trace contextRef="#ctx0" brushRef="#br0" timeOffset="19014.0876">10269 8111,'0'0,"0"0,0 0,25-25,-25 1,0-1,0-25,0 25,0-24,0-26,-25 26,25-1,0-24,-25 24,1 0,24 1,-25 24,25 0,0 25,0-25,25 25,-1 0,1 0,0-24,25 24,-26 0,26 0,-25 0,24-25,1 25,-25 0,24-25,-24 25,0 0</inkml:trace>
  <inkml:trace contextRef="#ctx0" brushRef="#br0" timeOffset="19348.1067">10344 7789,'0'0,"0"0,24 0,1 0,0 24,0-24,0 0,-1 0,26 0,-25 0,0-24,-1 24,26 0,-50 0,25-25</inkml:trace>
  <inkml:trace contextRef="#ctx0" brushRef="#br0" timeOffset="19816.1334">11088 8012,'24'25,"-24"-25,0 25,0-25,0 24,0 26,-24-25,24 24,0 1,-25 0,25-26,0 26,-25-25,25 0,0-25,0 0</inkml:trace>
  <inkml:trace contextRef="#ctx0" brushRef="#br0" timeOffset="20134.1514">11658 7541,'0'24,"0"-24,0 25,0 0,25 25,-25-26,0 26,0 0,0-1,0 1,0-1,25-24,-25 0,0 25,0-50,0 25,0-25,0 0</inkml:trace>
  <inkml:trace contextRef="#ctx0" brushRef="#br0" timeOffset="20369.1651">11435 7590,'-25'-25,"0"1,1 24,24-25,24 25,-24 0,50 0,0 0,-1 0,1 0,24 0,-24 0,24 0,1-25,-26 0,1 0,-1 25,1-24,0-1</inkml:trace>
  <inkml:trace contextRef="#ctx0" brushRef="#br0" timeOffset="20606.1786">12204 8136,'0'50,"0"-1,-25 1,25-1,0-24,0 0,-25 0,25 0</inkml:trace>
  <inkml:trace contextRef="#ctx0" brushRef="#br0" timeOffset="22105.2644">12725 8037,'0'25,"25"-1,-25-24,24 25,-24-25,0 25,0-25,0 0,0-25,0 0,0 1,-24-26,24 25,-25-25,25-24,-25 24,0-24,25 24,-25-24,25 24,0 1,25-1,-25 1,25 24,25 0,-1 0,1 0,-1 25,1-24,0 24,-1 0,-24-25,0 50,24-25,-49 0,25 24,-25-24</inkml:trace>
  <inkml:trace contextRef="#ctx0" brushRef="#br0" timeOffset="22351.2785">12725 7714,'0'25,"0"0,0-25,25 0,-25 0,24 0,1 0,-25 0,50 0,-25-25,-1 25,1-25,25 25,-25-25,24 1,1 24</inkml:trace>
  <inkml:trace contextRef="#ctx0" brushRef="#br0" timeOffset="22660.2961">13593 8161,'25'25,"-25"-1,0 1,0 25,0-25,0-1,-25 26,25-25,-25 0,25 24,-25-24,25-25</inkml:trace>
  <inkml:trace contextRef="#ctx0" brushRef="#br0" timeOffset="22948.3124">13990 7541,'0'24,"0"26,0 0,-25-26,25 51,0-26,0 26,-25-26,25 1,0 25,0-26,0-24,0 0,0-25</inkml:trace>
  <inkml:trace contextRef="#ctx0" brushRef="#br0" timeOffset="23194.3267">13742 7516,'-25'-25,"25"0,0 25,0-25,25 25,24-24,1 24,0 0,-1-25,26 25,-26-25,1 25,-1 0,1 0,0-25,-1 0,-24 25,0-24,0 24</inkml:trace>
  <inkml:trace contextRef="#ctx0" brushRef="#br0" timeOffset="23903.3672">14734 7243,'0'0,"0"0,0 0,25 25,0-25,-1 0,1 0,25 0,-25 0,-1 0,26 0,-25 0,0 0,-1 25,1-25,0 24,-25 1,0 0,0 0,0 24,0 26,0-1,0 1,0 24,0-25,0 25,0 1,0-1,0-25,0 1,-25-26,25 26,0-50,0 24,-25-24,25-25,-24 0,-1 0,0 0,-25 0,26 0,-26-25,25 25,-24 0,24-25,0 25,0 0,0 0,25 0,-24 0,24 0,0 0,24 0,-24 0</inkml:trace>
  <inkml:trace contextRef="#ctx0" brushRef="#br0" timeOffset="68338.9087">3795 12055,'25'-50,"-25"26,0-1,0 25,0 25,0 24,-25 50,0 1,1-1,-1 25,-25 25,0-25,1 0,24 0,-25-25,26-25,24-24,0 0,0-25,49-1,1 1,-1-25,1 25,25-25,-1 25,0-25,-24 25,0-1,-1-24,-24 0,-25 0,25 0</inkml:trace>
  <inkml:trace contextRef="#ctx0" brushRef="#br0" timeOffset="68694.9292">4266 12923,'25'-25,"-25"1,0 24,-25 0,25 24,-24 1,24 50,-25-1,25 0,0 1,0-1,49-24,-24 0,25-26,24-24,-24-24,24-1,1-50,-26 26,-24-26,25 1,-50-25,0 24,-50 1,0-1,1 51,-1-26,1 25,-26 0,50 25,1 0,24 0,0-24,24-1</inkml:trace>
  <inkml:trace contextRef="#ctx0" brushRef="#br0" timeOffset="68983.9457">4862 12105,'25'-25,"-1"0,-24 50,0 0,0-1,0 51,0 24,0 0,-24 25,24 0,-25 0,25-24,-25-1,25 0,0-49,25-1,-25 1,49-25,-24-25,25 0,24 0,1 0,-26 0,26 0,-26 0,1 0,-1-25,-24-25,25 25</inkml:trace>
  <inkml:trace contextRef="#ctx0" brushRef="#br0" timeOffset="69297.9619">6052 12452,'0'0,"25"0,0 0,0 25,24-25,26 0,-26 25,26-25,-1 0,-24 0,-1 0,-24 0,0-25,0 25</inkml:trace>
  <inkml:trace contextRef="#ctx0" brushRef="#br0" timeOffset="69464.9731">6251 12502,'0'49,"0"-24,25 0,-1 0,1-1,0 26,25-50,-26 0,26 0,0-25,24 0</inkml:trace>
  <inkml:trace contextRef="#ctx0" brushRef="#br0" timeOffset="70040.0061">7838 11609,'-25'0,"-24"-25,-1 25,-24 0,24 0,-24 0,-1 25,1-25,0 24,49 1,-25 25,50-1,0 1,0 49,0 0,0 25,0 50,0-25,0 49,0 1,-25-1,25-24,-24 0,48-26,-24 1,25-50,25 25,-1-49,1-1,24-49,-24 25,24-26,-24-24,24 0,-24 0,0-49,-1 24,1-25</inkml:trace>
  <inkml:trace contextRef="#ctx0" brushRef="#br0" timeOffset="70619.0392">9426 11683,'0'0,"-25"-25,-25 25,1 0,-1 0,1 0,-26 0,26 0,24 25,-25 0,50 0,-25-1,25 26,25 49,-25-24,0 49,0 0,0 0,0 25,0-1,0-24,0 0,0-24,0-1,0 0,25-49,0 24,0 1,24-51,-24 26,0 0,24-26,-24 26,0-25,0-25,0 49,-1-49,26 0,-25 0,24-24</inkml:trace>
  <inkml:trace contextRef="#ctx0" brushRef="#br0" timeOffset="71792.1063">16768 11733,'0'0,"0"0,0 0,0 0,25 0,-25 0,25-25,-1 25,1 0,0 0,25 0,-26 49,1-24,25 74,-25-24,-1 49,1 25,0 0,0-1,0 26,-1-25,1 0,-25-1,25-23,-25-1,25-50,-25 25,0-49,0-1,-25 1,0-25,0 0,-24-25,-1-25,-24 25,-1 0,1-25,0 25,-1-25,1 25,24 0,1 25,24-50,-25 25,50 0,0-25,0 1</inkml:trace>
  <inkml:trace contextRef="#ctx0" brushRef="#br0" timeOffset="73125.1826">9947 12626,'-25'0,"25"0,-50-25,25 25,1 0,-26 25,0-1,1 1,-1 50,25-26,-24 26,24-1,25 25,-25-24,25-1,25-24,-25-25,50 24,-1-49,-24 0,25-25,24 1,-24-26,24 0,-24-24,-1 24,1 1,0-1,-26 25,-24 25,0 0,0 25,-24 25,-1-1,0 1,25 24,0-24,0 0,25-1,0-24,-1-25,1 0,25-25,-25 0,24-24,-24 24,-25-50,25 26,-25-26,25 1,-25 24,0 1,0 24,0 0,0 25,0 0,24 25,1 25,0-1,0-24,24 49,-24-49,25 25,-1-25,-24-25,25 24,-25-48,-1-1,-24 25,25-50,-25 1,0-26,-25 26,25-1,0 0,-24 1,24 49,0 0,0 0</inkml:trace>
  <inkml:trace contextRef="#ctx0" brushRef="#br0" timeOffset="73310.1931">10889 12998,'25'0,"0"0,0-25,-25-25,0 25,24-24,-24-1,25 25,-25 1,25 24,-25-25,25 25,0 0,-25 0,49-25,-49 0</inkml:trace>
  <inkml:trace contextRef="#ctx0" brushRef="#br0" timeOffset="73524.2054">11261 11931,'-24'-74,"-1"-1,25 50,-25 1,0 48,25 1,0 50,0 24,25 0,-25 25,25 0,0 25,-1-25,1 0,0-50,-25 1,25-26,0-24</inkml:trace>
  <inkml:trace contextRef="#ctx0" brushRef="#br0" timeOffset="73663.2119">11237 12601,'-25'-50,"0"-24,0 49,25-25,25 26,0-1,24 0,1 25,0-25,-1 25,1-25,24 1</inkml:trace>
  <inkml:trace contextRef="#ctx0" brushRef="#br0" timeOffset="74154.2414">11931 12129,'0'0,"0"0,0 50,-50 0,50 24,-24 1,-1-1,0 50,0-25,25 25,0 0,0-25,25-24,-25 24,25-49,0-1,-1-24,-24 0,25-25,0 0</inkml:trace>
  <inkml:trace contextRef="#ctx0" brushRef="#br0" timeOffset="79694.5583">12154 12799,'0'0,"0"0,0 0,0 0,0 0,0 0,0 0,0 0,0 0,0 0,0 0,0 0,0 0,0 0,0 0,0 0,0 0,0 0,0 0,0 0,0 0,0 0,0 0,0 0,0 0,0 0,0 0,0 0,0 0,0 0,0 0,0 0,0 0,0 0,25-25,-25 25,0 0,0-24,0-1,0 0,0-25,0 26,0-1,0 25,0-25,25 0,-25 25,25 0,-25 0,25 0,24 25,-24 0,25 24,-1 1,1 24,24-24,-24 24,24 1,-24-26,24 26,-24-50,-1 24,1-24,-25 0,24-25,-24 0,0-25,-25 0,25-24,-25-1</inkml:trace>
  <inkml:trace contextRef="#ctx0" brushRef="#br0" timeOffset="80003.576">12948 11981,'-25'24,"25"1,0 50,-25-26,1 51,-1-26,0 50,0 0,-24 0,-1-25,25 25,-24 0,-1-49,25 24,0-25,1-24,-1 0,25-26,0 1,0 0,0-25,0-25</inkml:trace>
  <inkml:trace contextRef="#ctx0" brushRef="#br0" timeOffset="80496.6042">13370 13320,'0'25,"25"0,-25 24,0-24,0 50,0-26,0 1,-25 24,25-24,-25-1,25 1,0-25,-25 0,25-25</inkml:trace>
  <inkml:trace contextRef="#ctx0" brushRef="#br0" timeOffset="82416.7119">13568 12204,'0'-75,"25"51,-25-26,25 0,-25 26,0-1,0 25,0 0,0 49,0 1,0 24,0 26,0-1,0 25,-25 0,0 0,25-25,-25 25,25-49,-24-1,24-24,0-26,24 1,-24 0,25-25,25-25,-25 25,24-25,1 25,24-24,1-1,-26 25,1 0,-1 0,1 0,-25 25,0-25,-25 24,24 1,-24-25,0 0,0 0,0 0,0 0</inkml:trace>
  <inkml:trace contextRef="#ctx0" brushRef="#br0" timeOffset="82806.7361">14312 11683,'0'-25,"0"25,0 25,0 25,25-1,0 50,0 1,24 24,-24 25,25-1,-25 26,-1-25,-24 0,0-25,-24 0,24 0,-25-25,0-25,0 1,0-1,1-49,24 25,-25-26,25-24,0 25,0-25</inkml:trace>
  <inkml:trace contextRef="#ctx0" brushRef="#br0" timeOffset="84488.8324">14908 13246,'0'0,"-25"0,25 0,0 0,-25 25,0-1,25 1,0 0,-25 0,25 0,0-1,25-24,-25 0,25 0,0 0,-25 0,25 0,-1-24,-24-1,0 0,0 0,0 0,0 25,-24-24,-1 24,25 0,0 0,0 0,0 0,-25 24,25-24,25 0,0-24,-25 24,24 0,-24-25,0 25,0 0,0-25,-24 25,-1-25,25 25,-25 0,25 0,0 0,-25 0,25 0,25 0,0 0,-25 0,25 25,-1 0,1 0,0 24,-25 26,25-1,-25 0,0 1,0 24,0-25,0 1,0-1,-25-24,25-1,-25 1,25-25,-25 0,25-1,0 1,0-25,0 0,0 0,0-25</inkml:trace>
  <inkml:trace contextRef="#ctx0" brushRef="#br0" timeOffset="85009.8621">15404 14213,'25'0,"-1"0,1 0,0 0,25 25,-1-25,1 0,24 25,1-25,-1 0,0 0,1 0,-1 24,-24-24,24 0,-24 0,-1 0,1 0,-25-24,25 24,-50 0,24 0,-24 0,0 0,-24 0,-1 0</inkml:trace>
  <inkml:trace contextRef="#ctx0" brushRef="#br0" timeOffset="85347.8817">15478 14387,'0'25,"0"-25,50 0,-50 0,49 24,-24-24,25 0,-1 0,1 25,24-25,1 0,-26 0,26 0,-26 0,26 25,-26-25,-24 0,0 0,0 0,-25 0,0 0,25 0,-25 0,0 0,-25 0,25 0,0 0</inkml:trace>
  <inkml:trace contextRef="#ctx0" brushRef="#br0" timeOffset="87008.9767">15478 12526,'0'-24,"25"24,0-25,0 25,24 25,1-25,-1 49,1 1,24-1,1 1,-1 24,1 1,-26-1,26 1,-26-26,-24 1,0-1,0 1,-1-25,-24-25,0 0,0-25,0 0,-24-24</inkml:trace>
  <inkml:trace contextRef="#ctx0" brushRef="#br0" timeOffset="87289.9917">16197 12254,'0'0,"0"49,-24-24,-1 49,0 1,-25 24,26 25,-26 0,0 0,1 0,-1-25,25 1,1-26,-1 0,0-49,25 25,0-25,0-25,0 0,25 24,-25-48,0 24,25-25,-25 0,24-25,1 26</inkml:trace>
  <inkml:trace contextRef="#ctx0" brushRef="#br0" timeOffset="87931.0294">18231 12129,'0'-99,"0"-25,-24 0,-1 50,-25-25,1 24,-1 1,0 49,-24 0,24 50,1 0,24 49,0 25,25 50,0 0,0 49,25 1,25 24,-26 25,26-25,0 26,-26-1,26-25,-25-25,-25 25,25-24,-25-25,0-26,-25 1,25-50,0 1,-25-51</inkml:trace>
  <inkml:trace contextRef="#ctx0" brushRef="#br0" timeOffset="88443.0587">17785 13692,'0'-99,"0"0,25 24,0 26,24-1,1 1,-1 24,1 25,0 0,-26 25,26 24,0 1,-26-25,26 24,-25-24,0 25,-1-26,-24-24,25 0,-25 0,0 0,0-24,-25-26,25 25,-24-24,24-1,-25 25,25-24,0 24,0 25,25 0,-25 0,24 25,26-1,0 26,-1-25,-24 0,0-25,25 0,-26 0,1-25,-25-25,25 1,-25-1,0-25,25 26,-25-26,0 1,25 49,-1-49,1 49,0 0,0 0,24 25,-24 0</inkml:trace>
  <inkml:trace contextRef="#ctx0" brushRef="#br0" timeOffset="88758.0767">19571 12750,'0'0,"0"24,50 1,-50 25,49 24,1-24,-1 24,1-24,24 24,-24 1,0-26,-1-24,1 25,-25-50,24 0,-49-25</inkml:trace>
  <inkml:trace contextRef="#ctx0" brushRef="#br0" timeOffset="88967.0887">20042 12675,'0'25,"-25"25,25-1,-24 26,-1-1,-25 25,25-24,-24 24,24-25,0-24,0 24,25-49,-24 0,24-25,24 0</inkml:trace>
  <inkml:trace contextRef="#ctx0" brushRef="#br0" timeOffset="89169.1002">20662 12824,'25'50,"0"-1,-25 26,0-1,0-24,0 24,0-24,0-25,0 24,0-49,-25 0</inkml:trace>
  <inkml:trace contextRef="#ctx0" brushRef="#br0" timeOffset="89327.1093">20662 12551,'0'-74,"0"49,0-25,0 50,-25-24,50 24,-25 24,0 1,0 0,0 25</inkml:trace>
  <inkml:trace contextRef="#ctx0" brushRef="#br0" timeOffset="89674.1291">21010 13246,'24'0,"1"0,-25-25,0-25,-25 1,25-1,0-24,0-1,-24 50,24-24,0 24,0 25,24 25,-24 0,25 24,0-24,25 49,-1-24,1-25,-1 0,1-25,0 0,-26-25,26 0,-50-25,25 1,0-26,-25 1,0-25,0 0,24 24,-24-24,25 25,-25-1</inkml:trace>
  <inkml:trace contextRef="#ctx0" brushRef="#br0" timeOffset="90084.1526">22299 11509,'0'-24,"0"24,0 0,0 24,0 26,0 0,0 24,0 0,0 50,-24-24,-1 48,0-23,0-1,0-25,1 0,-1-25,25-24,0 0,0-26,25-24,24 25,1-25,-1 0,1 0,24 0,-24 25,0 0,24 0,-49-1,24 1,-24-25,0 0,0 0,-25 0</inkml:trace>
  <inkml:trace contextRef="#ctx0" brushRef="#br0" timeOffset="90799.1934">22920 11088,'0'0,"0"0,24 0,1 0,25-25,-1 25,26-25,-26 25,51 25,-26 0,-24 24,24 1,-24 49,-26 50,26 0,-25 49,-25-24,25 49,-1 0,1 1,-25-26,50 0,-50-24,25-25,-25 0,0-50,-25 25,0-74,-25 24,1-24,-26-26,1-24,0 0,24 0,0-24,26-1,-1 0,25 25</inkml:trace>
  <inkml:trace contextRef="#ctx0" brushRef="#br0" timeOffset="102553.8658">3721 16470,'0'0,"0"0,-25-24,0-26,0 0,0-24,-24-1,24-24,-25 0,26 0,24 24,-25 1,50 0,-25 24,49 0,1 26,-1-1,26 0,-1 25,-24 0,24 0</inkml:trace>
  <inkml:trace contextRef="#ctx0" brushRef="#br0" timeOffset="102813.8807">4266 15577,'25'25,"0"-25,0-25,-25 25,0 0,0-24,0 24,-25 0,0 0,0 24,1 1,-26 25,25-1,-24 26,24 24,0 0,25 0,-25-24,50-1,-25 1,50-26,-26-24,26-25,0-25,-1-24,1-26,-1 1</inkml:trace>
  <inkml:trace contextRef="#ctx0" brushRef="#br0" timeOffset="103045.8939">4787 14511,'25'-99,"-25"24,0 50,0 25,0 50,0 49,0 25,-25 25,25 0,-25 49,25 1,-24-1,24 1,0-26,-25-24,25-25,0-50,25-24,-25-25,0-25</inkml:trace>
  <inkml:trace contextRef="#ctx0" brushRef="#br0" timeOffset="103371.9117">4638 15528,'0'-50,"25"25,0 1,0 48,0 1,24 0,1 25,0-1,-1 26,-24-1,25 25,-26-24,1 24,0-25,-25 1,50-26,-26 1,1-50,0 0,25-25,-1 0,-24-49,25-1,-26 1,1-25,-25 0,25-1,-25 1,0 25,0-1,0 26,0 24,0 25,0 0</inkml:trace>
  <inkml:trace contextRef="#ctx0" brushRef="#br0" timeOffset="103715.9319">5556 16197,'0'0,"25"-24,-25-1,0 0,0-25,0 1,0-26,0 26,-25-26,25 1,0 24,0 1,0-1,25 25,0 1,24-1,-24 25,25 0,-1-25,1 25,0-25,-1 0,1 1</inkml:trace>
  <inkml:trace contextRef="#ctx0" brushRef="#br0" timeOffset="104292.9653">6003 16222,'0'0,"25"0,-25 0,0-25,0-24,24-1,1 25,-25-49,25 0,-25 24,25-24,-25 24,25 25,-1 0,1 25,0 0,0 50,-25-25,49 24,1 26,0-26,-26 1,51-25,-26 0,1-25,0-25,-1 0,-24-25,0 1,-25-26,25 1,-25 0,-25-1,0 1,25-1,0 26,0-1,0 25</inkml:trace>
  <inkml:trace contextRef="#ctx0" brushRef="#br0" timeOffset="108369.1984">10517 16148,'0'0,"0"0,25-50,-25 25,0 1,25-26,-25-24,25 24,-1-49,-24 49,0-24,25-1,0 26,-25-1,25 1,-25 49,0 0,25 49,-1-24,-24 25,25-1,0 26,0-26,0-24,-1 0,1-25,0 0,25-25,-26 25,1-50,25 1,-25-26,-1 26,1-26,-25 1,25 24,-25 1,25-1,-25 50,0 0,25 0,-25 50,0 24,0 1,0 24,0-25,25 25,-25-24,0-1,24-24,-24-1,0-24,25 0,-25-25</inkml:trace>
  <inkml:trace contextRef="#ctx0" brushRef="#br0" timeOffset="108951.2317">11559 16222,'25'0,"-25"-49,25-1,-25 0,24 1,1-50,0 24,0-24,0 25,-1-26,1 26,-25-25,25 49,0 0,-25 50,25 0,-1 25,1 25,0 0,0 24,0 0,-1 1,1-1,0-24,-25-1,25 1,-25-25,0-25,-25 0,25 0,-25 0,0 0,1-25,-26 0,25 0,0-24,1 24,-1 0,25-24,-25 24,25 0,0 0</inkml:trace>
  <inkml:trace contextRef="#ctx0" brushRef="#br0" timeOffset="109148.2424">12129 15379,'50'25,"-25"0,0 24,24 1,-24 24,25-24,-1 24,1 1,-25-1,24-24,1-1,-25 1,0-1,-1-49,-24 0</inkml:trace>
  <inkml:trace contextRef="#ctx0" brushRef="#br0" timeOffset="109360.2551">12675 15304,'0'0,"-25"-24,25 48,-24 1,24 25,-25 0,0 24,-25 25,26 0,-26 1,25-1,-24 0,24-25,0 1,0-26</inkml:trace>
  <inkml:trace contextRef="#ctx0" brushRef="#br0" timeOffset="109783.2793">13320 14759,'0'-25,"-25"25,1-25,24 25,-25 25,0-25,25 50,-25-1,0 26,0 24,25 25,-24 0,24 25,0 0,0-25,0 24,0-48,24 24,-24-25,25-25,0 1,-25-26,25 1,0-50,0 25,-25-50</inkml:trace>
  <inkml:trace contextRef="#ctx0" brushRef="#br0" timeOffset="110086.2964">13568 15255,'0'25,"0"-1,0 26,0 0,-25 24,25 1,-24-1,24 0,-25 1,25 24,0-49,0 24,25-24,-1-26,1 1,0 0,0 0,24-25,-24 0,-25 0,25-25,-25 0,25 0</inkml:trace>
  <inkml:trace contextRef="#ctx0" brushRef="#br0" timeOffset="110451.3175">14015 15652,'24'0,"-24"25,-24 24,24 1,0-1,-25 1,25 0,0 24,0-24,25-26,-25 26,24-25,26-25,-25 0,0-25,24 0,-24 0,25-24,-50-1,24 1,1-26,-25 26,-25-26,1 26,-1-1,0 0,0 26,0-1,1 25,-1 0,0 25,25-25,0 24</inkml:trace>
  <inkml:trace contextRef="#ctx0" brushRef="#br0" timeOffset="110897.343">14610 15007,'0'25,"25"-1,-25 1,0 25,0 24,-25-24,25 49,-25 0,25 1,-25-1,1-25,24 1,0-1,0-24,0-26,49 1,-24 0,0-25,24 0,1 0,0 0,-1-25,-24 25,25 0,-26-25</inkml:trace>
  <inkml:trace contextRef="#ctx0" brushRef="#br0" timeOffset="111549.3803">15056 14858,'0'-25,"0"25,25 0,0 25,0-25,0 50,24-1,1 26,-1-1,1 25,-25 0,25 26,-26-1,-24-25,0 25,0 0,-24-50,-1 25,-25-24,25-1,-24-24,24-1,0-24,0 0,0-50,25 25</inkml:trace>
  <inkml:trace contextRef="#ctx0" brushRef="#br0" timeOffset="111975.4047">15949 14808,'-24'25,"24"0,-50 0,25-25,-24 25,-1-1,0 1,26 0,-1 0,0 0,25-1,0 26,0 0,0 24,0 0,0 1,25-1,-25 26,0-26,0 0,25-24,-25 24,0 1,24-50,1 24,0 1,0-25,0-1,24 1,-49 0,50 0,-50-25,25 0,-25 0</inkml:trace>
  <inkml:trace contextRef="#ctx0" brushRef="#br0" timeOffset="112216.4184">16173 15280,'0'0,"0"24,0 26,0 0,0-1,0 26,0-26,0 26,0-1,0 1,0-26,24 1,-24-50,0 25,0-25</inkml:trace>
  <inkml:trace contextRef="#ctx0" brushRef="#br0" timeOffset="112620.4416">16545 14957,'25'-25,"-1"25,1-24,25 24,-25 0,-1 0,1-25,0 50,0-25,-25 49,25 1,-1-1,-24 51,0-26,25 50,-25-25,25 25,-25-24,0-1,0 0,25-25,-25 1,0-26,0 1,-25-25,25 24,-25-49,0 25,-24-25,49 0,-50 0,50 0,-25 0,25-25,0 25,-24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0:40:50.196"/>
    </inkml:context>
    <inkml:brush xml:id="br0">
      <inkml:brushProperty name="width" value="0.05292" units="cm"/>
      <inkml:brushProperty name="height" value="0.05292" units="cm"/>
      <inkml:brushProperty name="color" value="#FF0000"/>
    </inkml:brush>
  </inkml:definitions>
  <inkml:trace contextRef="#ctx0" brushRef="#br0">4118 6524,'-149'0,"0"-25,0 25,0-25,0 25,25 0,0-25,0 25,0 25,0-25,0 25,25 0,-25-1,0 26,25 0,0-1,-1 26,1-26,0 26,25-1,-1 25,1-24,-1 24,26 25,-26-25,26 25,24-25,-25 50,1-25,24 25,0 0,0-25,0 25,25 24,-24-24,24 25,0 0,0-1,24 1,-24 24,0-24,25 24,-25 1,25-26,0 26,0-26,-1 1,1 0,25-25,-1-1,1-24,24 25,-24-25,24 0,-24 0,25 0,-26-24,26-26,-1 25,0-24,1-1,24 0,0-49,-24 25,49-25,-25-1,25-24,25 0,-25 0,25 0,-1 0,1-24,0 24,0-25,0 25,0 0,-1 0,1 0,-25 0,25 0,0 0,-25 0,25 0,0 0,-1-25,1 25,0 0,0 0,25 0,-1-25,-24 25,25 0,24 0,-24-25,-1 25,1 0,24 0,1 0,-26 0,26 0,-1 0,1 0,-1 0,25 0,-24 0,24 0,0 0,-24 25,24-25,0 0,-24 0,24 0,-25 0,26 0,-1 0,-25 0,26 0,-1-25,-25 25,1 0,24 0,-25 0,26 0,-26 0,0-24,1 24,24 0,-49 24,49-24,-49 0,49 0,-25 0,1 0,-1 0,1 0,-1 0,25 0,-24 0,-1 0,1 0,-1 0,1 0,-26 25,26-25,-1 25,0 0,1-25,-1 25,1-25,24 0,-25 24,26-24,-26 0,1 0,24 0,-25 0,1 0,-1 0,25-24,-24 24,-1 0,1-25,-1 0,1 25,-26-25,26 25,-26-25,1 25,0 0,-1 0,-24-24,0 24,-25 0,0-25,25 25,-25-25,-25 25,25-25,-25 0,0 25,-24-24,24-1,-49 0,49-25,-50 1,26 24,-26-25,1-24,0 24,-1-24,1-1,0 1,-26-25,26 0,-25-1,24-24,-24 25,0-25,0-25,0 25,-1-25,-24 1,25-1,0 0,-25 0,0 0,0 1,0-1,-25 0,0 0,1 0,-1 0,0 1,-25 24,1-25,-1 0,1 0,-26 25,26-25,-26 25,1 0,-1 0,-24 25,0-25,0 25,-25 24,24-24,-24 25,-24-1,24 1,-25 24,0 1,25-26,-50 26,50 24,-49-25,24 1,-25 24,25 0,-24-25,24 25,-25-24,1 24,-1 0,0 25,25-25,-24 1,24-1,-25 0,26 0,-26 25,25-25,0 1,0 24,1 0,-1-25,-25 25,50-25,-50 25,50-25,-24 25,-1-25,0 25,25 0,-25 0,0 0,0 0,1 0,-1 0,25 25,-25-25,-25 25,50-25,-25 25,1 0,-1-25,0 0,0 0,25 0,-25 0</inkml:trace>
  <inkml:trace contextRef="#ctx0" brushRef="#br0" timeOffset="835.0477">4142 6598,'-24'0,"-1"0,0 0,25 0,0 0,25 0,0 0,-25 0,49 25,1-25,-1 0,1 0,0 0,49 0,-25 0,25 25,1-25,24 0,0 0,25 0,-1 0,1 0,25 0,24 0,-24 0,24 0,1 0,-1 0,1-25,24 25,-25 0,1 0,-1 0,-24 0,-1 25,1-25,0 24,-25 1,-1-25,-24 25,0 0,0 0,-24-1,-26-24,1 25,-26-25,1 0,-25-25</inkml:trace>
  <inkml:trace contextRef="#ctx0" brushRef="#br0" timeOffset="36572.0908">18852 3770,'-25'0,"0"-24,0 24,0 0,1 0,-1 0,0 0,-25-25,26 25,-26 0,25 0,-25-25,1 25,-1 0,25 0,-49 0,49 0,-24 0,-1 25,0-25,1 25,24-25,-25 0,1 24,24-24,0 25,-24 0,24 0,0 0,0-1,-24 1,24 0,0 25,-25-26,26 1,-1 0,0 25,0-26,0 1,0 25,1-25,24-25,0 24,0 1,0 0,0 0,0 0,0-1,0 1,24 0,-24 0,25 0,-25-1,0-24,25 25,-25 0,25 0,-25 0,25-1,0 1,-1 0,-24-25,25 25,0 0,0-1,0-24,24 25,-24 0,25-25,-26 0,26 25,0-25,-1 0,1 0,24 0,-24 0,-1 0,26 0,-26 0,26 0,-26 0,1 0,0 25,24-25,-24 0,-1 0,26 0,-26 0,26 25,-1-25,1 0,-1 0,0 0,1 0,24 0,-25 0,26 0,-26 0,25 0,1 0,-1 0,0-25,-25 25,26-25,-1 0,-25 0,1-24,-1 24,0 0,1 0,-25 0,-1-24,-24 24,25 0,-50-24,24 24,-24-25,0 25,0-24,-24-1,-1 1,0-1,0 0,-24 1,-1-1,-25 1,26-1,-1 0,-24 1,-1-1,26 25,-26 1,1-26,0 25,-1 0,1 0,-25 25,24-24,-24 24,0 0,-1 0,26 0,-25 0,-25 24,25 1,-1-25,1 25,0 0,0 0,0-25,-1 25,1-25,25 0,-26 0</inkml:trace>
  <inkml:trace contextRef="#ctx0" brushRef="#br0" timeOffset="421816.1265">8086 15528,'0'0,"0"0,0 25,0-25,0 0,-24 0,24 0,0 0,0 0,0 0,0 0,0 0,-25 0,25 0,-25-25,0 25,25 0,-25-25,0 25,1 0,-26-25,25 25,0 0,1-25,-26 25,0-24,26 24,-26 0,25-25,-24 25,24 0,-25 0,25 0,-24 0,24 0,-25 0,26 0,-1 0,-25 0,1 0,-1 0,25 0,-24 0,-1 0,0 25,1-25,24 24,-25 1,1-25,-1 25,25 0,-24 0,-1-1,25-24,0 25,1 0,-1-25,0 25,0-25,0 25,25-1,0-24,-24 25,24 0,0 0,-25 0,25 24,-25-24,25 0,0 24,0-24,0 25,-25-1,25-24,-25 0,25 25,0-26,0 1,0 0,0-25,0 25,0 0,25-25,-25 24,25-24,-25 25,25-25,0 25,-25-25,24 0,-24 25,25-25,0 25,0-25,0 25,-1-25,1 24,0-24,25 25,-26-25,1 25,0-25,0 25,0-25,24 0,-24 0,0 25,0-25,0 0,-1 24,26-24,-25 0,24 0,-24 0,25 0,-25-24,24 24,1 0,-25 0,-1 0,1 0,25 24,-25-24,-1 0,1 0,25 0,-25 0,-1 25,26-25,-25 0,24 0,1 0,0 0,-26 0,26 0,-25 0,0 0,-1 0,26 0,-25 0,0 0,0 0,-1 0,1 0,0 0,0 0,24-25,-49 25,50 0,-25 0,0 0,24 0,-24-24,25 24,-26 0,26-25,0 25,-26 0,26-25,-25 25,24-25,-24 0,25 1,-25 24,-1-50,1 25,25 0,-25 0,-1 1,1-26,0 25,0 0,-25-24,25-1,-25 25,0-24,0-1,0 1,-25-1,25 0,-25 1,0-1,0 1,1 24,-1-25,-25 25,25 1,-24-1,-1 0,1 0,-26 25,26 0,-26 0,26 25,-26-25,26 25,-1-25,0 0,1 0,24-25,25-25,-25 1</inkml:trace>
  <inkml:trace contextRef="#ctx0" brushRef="#br0" timeOffset="423097.1998">9699 12303,'0'-25,"24"1,-24-1,0 0,-24 0,-26 50,25-25,-24 25,-1 24,-24 1,-1 0,1 24,-1 25,-24 0,50 25,-26-24,1 24,24 0,25 0,0 0,25-25,0 25,25-50,0 26,0-51,24 26,1-26,0 1,-1-1,1 1,-25 0,0-1,-1 1,-24-1,-24 26,-1-25,0 49,0-25,-24-24,24 49,-25-49,25 24,0-24,1-1,-1-24,25 25,-25-26,25-24,-25 25,25-25,0 0,0 25,0-25,0 0,0 0,0 0,0 0,0 0,0 0,0 0,0 0,0 0,0 0,0 0,0 0,-25-25,25 25,-24-25,24 1,-25-1,25-25,-25 25,25-24,-25-1,25 1,0-1,-25 25,25 0,0 1,0-1,0 25,0 0,0 0,0 0,0 25,0-1,0 1,0 0,0 25,0 24,0-49,0 49,0-24,0-1,0-24,0 25,0-25,0-1,0 1,0 0,25-25,-25 0,25-25,0 25,0-25,-1 1,1-1,25 0,-1 0,1 0,0 1,-1-1,-24 25,25-25,-1 25,-24 0,-25 0,25 0,0 0,-25 0,0 0,0 0,0 0,0 0,0 0,0 0,0 0,0-25,0-24,0 24</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1:56.7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787 62 35,'0'0'33,"8"10"2,-8-10-7,-10 3-11,10-3-4,-15 1-2,4 0-4,-8-5-1,-3 2-2,-13-4-1,-5-2-1,-11 1 0,-5 0-2,-13 0 1,-2-1-1,-3 1 1,2 2 0,9 0-1,7 2 1,11-1 1,9 3-1,14-1 1,9 2 0,4-1-1,9 1 1,0 0-1,0 0-1,-3 11 1,7-1-1,1 6-1,0 7 1,5 12 0,-1 9 1,0 14-1,3 15 0,-1 10 1,-1 11-1,0 8 0,-3 8 1,-2 1-2,-3 5 2,0-3-1,-5-5 0,-3-1 0,-1-7-1,-4-7 2,1-6-2,-1-9 1,1-7 0,-3-10 0,5-6 0,0-13 1,2-4 0,2-9 0,2-6 0,5-3 0,3-5 1,5-3 0,6-2 0,6 1 0,14-2-1,6-2 1,8-1-1,5-2 0,5 0 0,1-2 0,5 0-1,-8-1-1,-11 1 1,-9 1-1,-9-1-1,-7 4-2,-23-6-8,0 0-28,-10 10-1,-5-9 0,-2-5-1</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25.6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185 1434 72,'-21'-15'38,"3"-5"-1,4 0-4,0-8-20,10 6-4,0-5-5,5 4 1,1-2-3,3 8 0,1-2-1,-1 9 0,-1 0 0,-4 10 0,0 0 0,0 0 0,0 0 0,0 0-1,-2-9 1,2 9-1,3-15 1,2 4-1,2-3 0,2 3-1,-9 11 1,12-18 0,-12 18 0,-3 18 0,-9 4 2,-10 8-2,-4 4 1,-2 2-1,2-3 1,0-1-1,9-11 1,10-8-1,7-13 0,29-10 0,5-9-1,13-6 2,9-5-1,4-1 1,-1 2-2,-4 5 2,-10 7-1,-13 16 0,-16 12 1,-17 10-1,-17 12 1,-6 3-1,-4 3 1,6-1-1,7-8 1,17-11 0,21-16-1,23-9 0,21-17 0,17-6 2,9-11-2,4-2 1,-6 3-1,-11 4 0,-17 14-1,-23 16 1,-31 15 1,-25 18-2,-26 19 1,-18 10 1,-9 6-1,-2 1 0,4-5 1,14-10-1,22-11-1,23-16 1,32-16 0,25-12 0,24-13 1,15-9 0,10-5-1,2-3 1,-6-1-1,-12 8 1,-18 7-1,-16 8 0,-23 17 1,-20 10-1,-15 8-1,-9 4 1,1 2 0,6-3 0,13-6-1,17-8 2,22-18-1,19-10 0,19-9 1,18-5-1,8-5 1,6-1-1,-6 4 1,-10 6-1,-16 16 0,-17 10 1,-20 11-1,-21 12 0,-18 7 0,-16 6 0,-3-1 0,1-1 1,8-9-2,13-14 1,19-9 0,18-14 0,22-12 0,14-9 0,9-4 0,3-4 1,-7 2-1,-8 13 0,-15 12 1,-18 12 0,-21 18 0,-17 12-1,-12 14 1,-11 2-1,0 6-1,-3-5-1,3-7-3,2-13-5,12-10-32,-3-23-1,4-13 1,-5-12 0</inkml:trace>
  <inkml:trace contextRef="#ctx0" brushRef="#br0" timeOffset="2728">2519 320 95,'11'15'39,"6"-10"1,8 2-9,5-7-26,8-4-2,4-4 1,-1-4-2,-1-7 0,0-2 0,-9-6 0,-9-1-1,-10 1 0,-14 2 0,-17 10-1,-11 8 0,-11 13-1,-14 12 1,-7 14-1,-4 15 1,1 10 0,6 12 0,11 2 1,15 0-1,16-1 2,18-7-1,19-9 1,16-12-1,15-13-1,13-17 0,10-13-4,4-19-6,11-8-25,-5-14-6,1-8 0,-4-9-1</inkml:trace>
  <inkml:trace contextRef="#ctx0" brushRef="#br0" timeOffset="3243">3521 558 87,'13'4'40,"-1"-11"-2,5-6 3,-6-13-32,6-5-2,-2-7-4,-6-5 1,-2-2-1,-3 5-1,-3 3-1,-1 9 0,0 10-1,0 18 0,11 9 0,3 19 0,7 9-1,8 4 1,5 2 0,3 1 0,3-7 1,-1-2-1,-4-13 1,-3-10-2,-7-9 2,-8-7-1,-7-9 0,-6-10 0,-4-2-3,-4-10 1,0 5-2,-5-2 0,6 7-3,-2-1 0,9 9 0,0 4 0,9 7 2,1 3 0,4 8 3,2 1 2,0 5 1,2 7 1,-1 3 1,-2 7 0,-3-2 0,1 3-1,1-3 1,2-1-2,0-4 2,3-4-1,0-7 1,1-4-1,-1-3 2,0-4-1,-6-3-1,-4-6 2,-8-7-3,-6-4 2,-8-5-1,-4-1 0,-5-1-2,-3 0 0,-2 3 0,1 3-2,4 10-2,2-2-3,16 14-8,-9-12-26,21 2 2,3-4-1,13-2 0</inkml:trace>
  <inkml:trace contextRef="#ctx0" brushRef="#br0" timeOffset="3852">4664-1 75,'10'-6'38,"-10"6"-2,0 0 3,0 27-24,-9-6-10,1 10-2,0 12-2,3 7 1,2 6-1,5 4 1,6-2-2,3-4-1,4-1-2,2-12-2,4-7-6,-6-19-24,2-14-3,-6-14 0,-11-11-1,-17-15 22,-5-4 12,-13-4 5,-9-1 8,1 10 23,-3 8 6,6 13 0,9 10 2,23 18-19,10 2-11,23 8-3,11-2-2,13 0-2,10-4-2,6-14-6,14-3-25,-10-15-9,5-9 1,-3-7-1</inkml:trace>
  <inkml:trace contextRef="#ctx0" brushRef="#br0" timeOffset="4344">5628 388 81,'-12'-3'40,"12"3"-1,-4 18 1,10 1-28,-5 3-7,0 8-2,2 2 0,1 2-1,0-4-1,0-4-2,2-3-3,-6-23-12,0 0-24,9-12 0,-3-13 0,-1-13-1</inkml:trace>
  <inkml:trace contextRef="#ctx0" brushRef="#br0" timeOffset="4544">5623 38 64,'-13'-8'38,"0"10"-2,4 7 0,2 4-15,5-1-24,2-12-6,5 19-25,1-10-2,5-2-1,6 2 1</inkml:trace>
  <inkml:trace contextRef="#ctx0" brushRef="#br0" timeOffset="4734">5825 597 77,'-7'18'40,"7"-18"-1,0 0-2,-4-27-26,13-2-1,-6-13-3,6 3-1,-4-5-2,4 5-2,-5 8 0,1 5-2,1 16 0,-6 10 0,14 12-1,-4 4 0,4 7 0,3 3 1,4 0-1,3 1 1,2-4 1,0-6-2,-2-1 2,-2-5-1,-4-4 2,-6-7-2,-2-9 0,-7-7-1,-3-5-2,-4-5 0,2-2-5,-5-11-6,15 2-28,-3-1 2,10 7-1,8 0 2</inkml:trace>
  <inkml:trace contextRef="#ctx0" brushRef="#br0" timeOffset="5142">6748 3 75,'0'0'38,"13"-4"1,-13 4-1,0 0-26,10 11-7,-13 7-1,-3 6-2,-4 11-1,-3 9 1,-3 6-1,-1 5 0,-2 0 0,1 0 0,4-6 0,3-3 0,6-9 0,7-6 0,9-10 1,8-10-2,8-7 1,8-5 0,7-5 0,5-1 1,4-6-1,3-1 0,-1 0 0,-2 5 0,-2 1 0,-5 1 0,-4 4-1,-7 1 0,-5 3 0,-5 1 0,-2 2 0,-6 1 0,-4 1 0,-2 2-1,-9-8 1,15 15-2,-15-15 0,8 13-3,-8-13-1,0 0-8,7 14-23,-7-14-5,0 0 2,-4-10-1</inkml:trace>
  <inkml:trace contextRef="#ctx0" brushRef="#br0" timeOffset="5749">7890 140 70,'0'0'38,"-13"14"-1,-2-9 1,4 5-27,-5-5-6,1 1-1,2-3 0,13-3 0,0 0-1,0 0 0,10 1 0,0-2 0,-10 1 0,16 1-1,-16-1 0,0 0-1,0 0 1,0 0-2,-10 8-1,10-8-1,0 0-2,-12-3-2,12 3-6,2-10-18,8 8-12,-10 2 2,17-12-1</inkml:trace>
  <inkml:trace contextRef="#ctx0" brushRef="#br0" timeOffset="6093">7819 468 65,'0'0'38,"15"7"1,-15-7 1,14-2-24,-14 2-7,0 0-2,8-12-1,-8 12-2,0 0-1,0 0 0,0 0-2,0 0 0,0 0 0,11-7-1,-11 7 0,11 2 0,-11-2 1,11 1 0,-11-1-1,0 0 1,0 0 0,0 0 0,1 9 0,-1-9-1,0 0 0,-10 13 1,10-13-1,0 0 1,0 0-1,0 0 0,0 0 1,6 9-1,-6-9 0,0 0 0,0 0 0,0 10-2,0-10-1,0 0-3,7 13-31,-7-13-6,9 3 2,-9-3-3</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43.8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16 59,'10'11'38,"-10"-11"0,12 18 0,-12-18-22,5 10-4,-5-10-4,-3 10-2,-8-5-2,-6 5 0,-6 3-2,-10 7-1,-9 8-1,-2 9 1,-4 9-2,6 6 1,5 10 0,11-1 0,12 1 1,14-2-1,15-11 0,12-7 0,13-16 1,9-11-1,6-16 0,2-14 0,1-9-1,-3-16 1,-8-5 0,-6-8 0,-13-4 0,-13-6 1,-13 3-1,-11 5 1,-11 6 1,-8 9-1,-6 9-1,-2 12 1,1 13-1,3 11-1,4 10 1,8 9-1,11 9 1,11 4-1,15 3 1,10 4 0,13-2-1,9 3 1,8-3 1,2-7 0,0-5 0,-4-8 0,-10-3 1,-8-9-1,-13-9 0,-10-9 0,-10-11-1,-10-7 1,-6-12 0,-8-5 0,-2-5-1,-2-1 1,1 7 0,5 4 0,3 7 1,9 6-1,10 11-1,12 4 1,14 4 0,6 2 0,7-2 0,6 2-1,1-5 0,0-1-1,-5 0-3,-6-9-5,1 4-33,-11-6-2,0 4 1,-4-10-2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18.7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154 5 28,'0'0'24,"-11"-3"-2,11 3 2,-9-3-5,9 3-1,0 0-6,0 0-2,0 0-3,0 0-1,-9 5-2,9-5-1,0 0 0,0 0-1,0 0 1,0 0 0,0 0-1,0 0 1,0 0-1,0 0 0,0 0-1,0 0 0,0 0 1,-12 15-3,-2-4 2,-3 2-2,-1 1 2,-2 3-2,2-1 2,4 1-2,5-4 0,6-3 2,3-10-1,18 8 1,1-7 0,6-6 0,-1 1 0,1 0 0,-3-1 1,-4 3 0,-6 2-1,-12 0 1,-2 13-1,-11-1 1,-3 1-2,-2-2 1,2 3-1,1-5 0,15-9 0,-8 9 1,18-10-1,8-3 1,4-5-1,0 4 1,-1-2 0,0 5 0,-7 4 0,-14-2-1,3 19 1,-14-2 0,-4 2-1,1 1 1,2-1-2,-1-2 2,5-5-1,8-3 0,0-9 0,17 11 1,-2-10-1,-1 1 0,0 2 0,-3 1-1,1 3-2,-12-8-8,14 4-27,-14-4-2,0 0 0,17-9 0</inkml:trace>
  <inkml:trace contextRef="#ctx0" brushRef="#br0" timeOffset="1211">106 78 5,'18'2'8,"-4"-1"-4,1 1-1,-3 0 1,-2 0 1,-10-2 3,0 0 5,4 9 1,-14-6 1,10-3 3,-18 7 0,18-7-1,-19 7-2,19-7-3,-9 3-1,9-3-4,10-2-2,4-1-1,3 0-1,8-1-1,5-4 0,6 5-1,6-1 0,5 1 0,4 2 0,6 3 0,2 1 0,4 2 0,3 6 0,2-2 1,2 4-1,3 1 1,0 1 0,3 0-1,4-1 0,2 3 1,2-5-1,5 2 0,1-4 0,2 1 0,3 0 0,1-3 0,3 2 0,0-4 0,3 0 0,-2 0 0,2-3 0,1 1 1,-2-5-1,2 1-1,1-3 1,0 3 0,-2-2-1,3-2 1,-2 0 0,1-3-1,0-2 0,-2 0 1,-6-5 0,-8 0-1,-8-4 1,-14 4-1,-15-3 1,-16 4-1,-24 2 0,-23 3 0,-26 7 0,-21 2 0,-18 7-1,-15 4 1,-11 2-1,-6 2 1,5 0-1,9 0 1,15-5 0,17-5 0,17-5 0,20-8 0,18-3 0,20-4 0,10-1 0,9-3 0,5 2 0,-2 2 0,-2 1 1,-9 8-1,-23 5 1,0 0 0,-35 14 0,-4 0-1,-7 2 0,-1-2 0,3 3 0,10-5 0,21-7 1,30-9-1,30-10 0,27-5 0,22-7 1,19-3 0,13-1-1,1 1 0,-10 5 0,-17 5 1,-25 10-1,-28 10 0,-35 6 1,-37 14 0,-28 4 0,-18 8-1,-11 1 1,-2 0-2,4-2 1,17-6 0,28-8 0,33-18 0,34 1 0,31-15 0,29-9 1,16-4 0,14-2 0,0 1-1,-8 1 1,-17 6-1,-23 9 1,-23 3-1,-24 10 0,-15 0 0,-14-1 0,0 0 0,11 9 0,11-10 0,21-7-1,18-1 1,16-5-1,13 0 1,3 4 0,-4-2 0,-14 10 0,-20 6 0,-27 11 1,-25 7-1,-22 7 1,-17 4-1,-6-3 1,1 2-1,5-8 0,14-4-1,19-10 1,22-8 0,17-6 0,11-6 0,6 2-1,0-1 2,-5 2-2,-8 7 2,-19 3-1,-16 10 0,-12 1 1,-6 3-2,-3 0 2,10-3-1,14-4 0,21-10-1,28-7 1,29-11 0,28-9 0,20 0 1,15-7-1,6 3 0,-8 3 0,-17 7 0,-24 6 1,-28 10-1,-36 14 0,-29 5 0,-26 9 0,-15-1 0,-6 0 0,2 0 0,14-4 0,21-8 1,27-9-1,28-8 0,23-6 0,17-4-1,12 3 1,0-1 0,-9 4 0,-19 5 0,-23 8-1,-25 8 1,-20 5 0,-16 4 1,-10-1-1,5-3 0,12 1-1,20-11 1,27-5 0,26-9 0,29-3 0,16-4 0,12-1-1,-1 4 1,-13 0 0,-15 12 0,-27 10 1,-26 10-1,-32 7 0,-22 5 0,-18 4 0,-5-2-1,3 1 1,7-7 0,18-13-1,21-6 1,26-14 0,19-4 0,12-7 1,6 1-1,-5-3 0,-8 2 1,-14 6-1,-18 4-1,-19 9-1,-24-2-2,0 20-11,-13-11-26,-6 3-2,-3-4 0,2-3-1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44 749 105,'-8'84'40,"0"-3"1,4 2-2,-5-7-34,6 1-3,3-5-1,-1-7-1,1-11 0,0-12 1,0-13 0,-1-18 1,1-11 0,-2-29-1,0-11 2,0-17 0,0-13-1,1-14 0,3-7-1,4 0 0,8 0 0,7 8 1,9 8-2,10 11-2,9 13-2,7 3-8,9 13-29,2 3-2,7 5 2,-3 0-3</inkml:trace>
  <inkml:trace contextRef="#ctx0" brushRef="#br0" timeOffset="322">726 714 92,'10'48'39,"11"-9"2,4-20-2,9-11-27,-1-19-8,3-10-2,-7-13-2,-6-8 1,-7-1-1,-13-1 1,-10 6-1,-12 12 1,-9 17-1,-8 18 0,-2 20 1,0 19-2,4 15 1,9 11 0,10 7 0,11-1-1,13-7-1,9-15-6,16-11-31,2-22-1,11-19 1,2-27-1</inkml:trace>
  <inkml:trace contextRef="#ctx0" brushRef="#br0" timeOffset="627">1513 0 107,'8'64'39,"-6"19"-1,0 15-9,-6 4-25,1 6-3,0 1-4,-4-8-2,6-3-9,-9-17-25,3-18 2,-3-20-2,-1-19 1</inkml:trace>
  <inkml:trace contextRef="#ctx0" brushRef="#br0" timeOffset="777">1292 654 83,'-6'-46'40,"9"6"-1,14 12 2,7 5-26,20 16-8,3 6-3,8 8-2,0 9-2,-5 8 0,-3 9-1,-6 6 0,-4 5 1,-5 3-2,-1 1 2,-1-3-1,2-9 1,3-7 0,-1-11 0,0-13 0,1-13 0,-4-14-2,-3-10-1,-8-14-2,-5-4-4,-12-11-8,5 6-16,-8 2-5,-1 11-1,-2 14 3</inkml:trace>
  <inkml:trace contextRef="#ctx0" brushRef="#br0" timeOffset="1051">2127 725 53,'19'54'37,"-3"-9"0,1-8-1,-10-19-10,4-7-12,-12-22-6,-1-10-1,-7-15-2,-1-9 0,-1-7 0,3-2-2,4 2 0,8 5 0,7 9-2,11 7 0,10 10-2,7 8-3,10 17-16,0-5-20,0 6-2,-4-1 1,1 3-1</inkml:trace>
  <inkml:trace contextRef="#ctx0" brushRef="#br0" timeOffset="1335">2596 944 113,'0'0'42,"0"0"1,-5-34-1,2-13-35,2-11-4,-1-1-1,0-1 1,2 7-3,3 8 0,1 16 0,6 19 0,6 17 0,4 19 0,6 11-2,9 7 0,7 2 0,5 1 0,7-4 0,-2-11 0,0-11 2,-6-14 0,-5-14 1,-9-13 0,-11-11 1,-11-13-1,-13-11 1,-6-5-1,-9-4-1,-1 2-3,0 12-9,-2-2-30,7 8-1,6 9 1,12 9-2</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7.2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3732 1188 79,'-4'29'37,"-2"15"-2,-2 19-2,-6 10-25,5 18-4,-6 13-3,-2 8 0,-5 2-1,-4-2 0,-4-6-1,-1-9 1,-2-12 0,2-14-1,3-14 2,6-13-1,4-16 2,5-14-1,13-14 0,0 0 1,14-15 0,11 7 0,9 2-1,9 11 0,10 9 0,9 10 0,6 9-1,4 5 0,-2 2-1,-3-5-2,0-2-6,-16-14-29,0-14 1,-11-16-1,-8-16-1</inkml:trace>
  <inkml:trace contextRef="#ctx0" brushRef="#br0" timeOffset="397">4643 1107 65,'43'-33'38,"-6"5"0,-6 8 2,-15 0-22,-2 14-7,-14 6-3,-24-4-3,-12 9 0,-8 1-2,-11 2-1,-5 0-1,-2-1 0,3 0 1,8-2-1,11 0-1,10-1 1,12 3-1,12 7 0,9 10 0,8 20 0,3 15 0,-1 21-1,-1 20 0,-3 23 0,-7 11 0,-5 14-1,-7 2 0,-6 0 0,0-6 1,-1-6 0,5-13 1,6-16 1,9-10-1,8-19 1,10-12 0,7-14-1,5-14 1,4-11-2,0-11-1,3-9-4,-10-15-12,1-2-22,-9-11 0,0-7-1,-4-11 0</inkml:trace>
  <inkml:trace contextRef="#ctx0" brushRef="#br0" timeOffset="861">4807 1538 96,'0'0'40,"5"16"2,-3 20-2,-9 8-31,5 17-4,-4 12-1,2 11-1,-3 6 0,4 0-1,-2-5-1,3-6 0,0-13 0,2-10-2,1-14-1,0-13-2,2-11-3,-3-18-11,2-10-24,0-8-1,2-9 2,-2-10-1</inkml:trace>
  <inkml:trace contextRef="#ctx0" brushRef="#br0" timeOffset="1159">5200 1758 116,'19'17'42,"-2"2"1,-17-19-9,15 19-30,-10-9-2,-5-10-2,2 11-1,-2-11-1,0 0-3,-7-9-3,7 9-19,0 0-15,0 0 1,-15-9-1,15 9 2</inkml:trace>
  <inkml:trace contextRef="#ctx0" brushRef="#br0" timeOffset="1350">5320 2126 100,'7'30'41,"2"-1"1,-5-12-1,3 2-32,-4-10-3,-1 3-3,-2-12-2,0 0 0,0 0-2,0 0-1,0 0-3,-3-14-5,3 14-25,7-26-8,2 10 2,1-10-2</inkml:trace>
  <inkml:trace contextRef="#ctx0" brushRef="#br0" timeOffset="24715">33 1899 72,'-11'-11'38,"1"7"0,10 4 0,-14 12-19,16 9-13,7 9-3,8 10-1,3 6-2,6 8 1,2 4-1,3 1 0,-3-2 0,-3-5 0,-9-6 0,-2-11-1,-7-9 2,-7-16-2,0-10 2,-16-18 0,0-14 1,-2-13-1,-2-14 1,-3-8 0,2-6-1,7 3 1,5 1-1,3 7 1,12 8-2,7 9 0,8 12-1,6 7-3,6 12-6,-7-1-25,7 8-4,-2 2 0,-3 5-1</inkml:trace>
  <inkml:trace contextRef="#ctx0" brushRef="#br0" timeOffset="25092">404 2111 58,'21'17'37,"2"-11"-2,0-9 2,-3-18-16,6 0-11,-9-12-4,-1-2-3,-7-7 1,-2 2-2,-11 1 0,-3 7 0,-7 9 0,-7 10-1,-5 15 0,-1 14 0,0 12-1,4 11 1,2 10-1,7 6 0,5 4 0,8 0 0,5-3 0,8-5-1,2-7-1,2-9-2,4-6-2,-3-15-6,8-1-5,-10-14-10,8 1-6,-10-8 1,4 5 2,-7-5 10,3 6 12,-13 2 10,10-1 11,-10 1 10,9 5 10,-9-5 0,11-5-2,0 0-4,-6-16-11,10 1-4,-6-13-4,6-5-1,-4-11-3,1-5 0,-2-2-1,-2 1-1,-1 5 0,-1 7-2,0 9 0,-2 12 0,-4 22 0,9 2 0,-3 18-1,3 8 1,-1 5-1,4 1 1,3 2-1,-1-6 1,4-5-1,0-7 1,1-11 0,-1-9 0,-1-9 0,0-10 0,-3-8 1,0-2-1,-2-1 0,-2 5 0,0 7 0,-3 11 0,-7 9 0,8 25 0,-6 10 0,-1 9 1,-1 6-2,0 0 0,1-1-1,-1-8-2,2-4-4,-4-17-19,8-4-15,-6-16 1,12-3-2,-6-14 3</inkml:trace>
  <inkml:trace contextRef="#ctx0" brushRef="#br0" timeOffset="25904">1577 1504 45,'0'0'33,"2"-19"2,-8 6 0,-5-7-10,3 10-13,-9-8-3,5 10-2,-5 2 0,5 16 0,-6 9-2,3 18-1,-6 14-2,0 13 0,-3 17-1,0 10-1,0 6 1,1 2-1,2-6 0,5-7 0,2-11 0,6-12 0,1-16 0,4-11 0,2-10 0,0-9 0,1-17 0,0 0 1,0 0-1,14-34 1,-4-7-1,5-17 2,2-21-2,3-16 1,0-16 1,2-8-1,-4-5 1,-1 3 0,-4 7 0,-1 13-1,-4 21 1,-2 17-1,-2 19 0,2 23-1,-6 21 0,17 28 0,-6 22-1,2 20 1,2 22-1,2 17 0,4 17 0,0 1 0,2 0 0,-1-6-1,0-13 1,-2-14 0,-1-19 0,-4-18 0,-2-18 1,-5-13-1,-6-14 1,-2-12 0,-16-15 1,-2-10 0,-10-7-1,-8-2 2,-7-4-2,-4 3 1,-5 4 0,2 6-1,3 6-1,6 7-2,11 8-2,7-6-5,23 10-30,0-15-2,16 3 2,8-6-1</inkml:trace>
  <inkml:trace contextRef="#ctx0" brushRef="#br0" timeOffset="26618">1979 1404 93,'11'-5'40,"-2"14"1,-9 10-1,5 17-27,-11 10-7,4 14-3,-2 10 0,2 15-1,1 6 0,3 2-1,-1 1 0,0-5-1,-1-8 1,0-10-2,0-11 0,-1-15-2,0-9 0,0-14 0,4-10-2,-3-12-4,13-9-7,-10-18-13,8-9-12,-2-12 2,5-14 0,-4-14 2</inkml:trace>
  <inkml:trace contextRef="#ctx0" brushRef="#br0" timeOffset="26862">2133 1553 67,'10'-51'38,"-2"12"1,2 21-2,-10 7-15,8 25-10,-9 13-5,3 18-3,-3 15-1,2 15 0,-1 12-1,2 8-1,0 4 0,1-2-1,1-6 0,2-9 0,0-9 0,1-13 0,-1-12-1,-1-12 0,1-10-1,-2-10-1,3-7-4,-7-9-33,3-20-1,1-4 1,2-10-1</inkml:trace>
  <inkml:trace contextRef="#ctx0" brushRef="#br0" timeOffset="27370">2644-2 83,'0'0'39,"-11"4"0,4 33 0,-8 21-26,4 33-7,-4 24-2,-2 28-1,-3 24 0,-1 20-2,0 15 1,4 13 0,1 5-1,6-3 1,7-7 0,7-2 0,7-17 1,9-7 0,4-19-1,9-14 0,3-16-1,2-13 0,1-16-1,-1-18 0,-3-14-1,-6-19-2,-4-13-1,-7-19-2,1-7-18,-8-22-19,0-12 0,-6-12 1,3-9-1</inkml:trace>
  <inkml:trace contextRef="#ctx0" brushRef="#br0" timeOffset="48232">2708 1933 38,'-8'13'30,"-6"-3"2,4 1-8,6 7-6,-1-7-4,13 7-3,-8-18-1,29 17-3,-3-18-1,9 0-1,1-9 0,4-4-2,-2-6-1,-3-3 0,-4-3-1,-7-2 0,-10 1 0,-8 2-1,-11 0 1,-9 7-1,-11 3 1,-8 7-1,-6 6 0,-5 9 0,-4 9 0,0 8 0,2 12 0,4 3 1,9 6-1,7 2 1,8 1 0,12-1 0,9-4 1,12-3-1,5-8 1,6-5-1,3-7 1,1-5-3,0-5 1,-4-5-2,0-3-2,-8-10-3,4 6-11,-7-10-17,7-1-3,-3-2 0,6 0 1</inkml:trace>
  <inkml:trace contextRef="#ctx0" brushRef="#br0" timeOffset="48750">3140 2283 63,'13'8'38,"-4"1"2,4 6 0,-9-1-18,5 15-10,-8 5-5,-1 12-1,-7 5-3,-4 8-1,-5-1-3,-4-5-3,9-6-34,-8-11-3,7-19 1,12-17-2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8.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1288 93,'10'-25'41,"5"-3"2,9 6-2,0-1-30,16 6-6,4 2-2,5 5-1,1 8-1,-2 5-1,-3 13 0,-5 9 0,-8 13 0,-5 11 0,-9 15-1,-7 10 1,-5 9-1,0 8 1,-1 5-1,1 4 1,2 0-1,6 1 0,0-2 0,3-3 1,-2-1-1,1-1 1,-7-3 0,-6-5 1,-6-8 0,-8-5 0,-9-9 1,-5-7 0,-8-13 0,-5-9 1,-8-12-2,2-9 1,-2-8-1,2-7-1,5-4-4,0-8-30,14 4-9,10-3-1,12-2 0</inkml:trace>
  <inkml:trace contextRef="#ctx0" brushRef="#br0" timeOffset="26316">981 0 106,'19'17'42,"-1"14"0,4 26-13,1 14-24,7 24-1,-1 20-2,1 25 0,-2 18 0,-4 18 0,-7 9-1,-9 5 0,-9 2 0,-11-3 1,-12-5 1,-9-12-2,-9-7 0,-5-10 1,-1-12 0,0-7-1,3-13 0,5-13-1,6-13 0,6-14 0,10-12-1,2-17-1,9-9-1,3-13-2,5-1-5,-6-7-33,10-4-1,-3-6 1,-1-5-1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2.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29 870 81,'-16'-1'41,"4"5"-2,11 14 1,2 8-30,13 14-5,5 12-3,7 10-1,2 10-1,3 5 0,-2-6 1,-3-9-2,-6-15 2,-3-8 0,-7-24 0,-10-15 1,6-34 0,-7-17 0,-4-19 0,-1-12 1,1-10-2,2-2 0,4 3-1,5 9 1,5 11-3,8 12-1,9 20-3,3 2-8,13 16-29,-2 3 3,6 11-2,-2 2 0</inkml:trace>
  <inkml:trace contextRef="#ctx0" brushRef="#br0" timeOffset="320">689 982 58,'8'36'39,"6"-8"-2,3-18 1,10-11-25,-8-21-7,6-5-3,-6-12 0,-2-7-2,-5-5 1,-6 1 0,-7 5 0,-7 10 0,-9 16 0,-6 18 1,-8 17-1,0 24-1,-3 18 0,0 15 0,3 13 0,5 10-1,7 0 0,8-6 0,12-7 0,5-17 0,10-14 0,8-18-1,7-18-3,2-24-5,10-11-31,-4-19 2,3-10-2,1-16 0</inkml:trace>
  <inkml:trace contextRef="#ctx0" brushRef="#br0" timeOffset="714">1184 0 67,'9'40'43,"1"20"-2,-6 12 0,1 16-19,-4 11-17,1 13-2,0 8-3,0-2 0,4 0-1,2-10-1,4-10-3,-5-20-10,5-11-26,-6-20 2,-3-22-2,-3-25 1</inkml:trace>
  <inkml:trace contextRef="#ctx0" brushRef="#br0" timeOffset="902">976 832 75,'-9'-29'41,"11"8"0,19 16 0,6 5-28,14 10-7,1 5-3,6 4-1,-2 8-2,-3 4 1,-4 6-2,-5 3 1,-3-1-1,-3-1 1,-1-3-1,0-4 1,-1-6 0,-1-5-1,-1-8 0,-2-6-1,-4-6 1,-5-8-1,-4-3-2,-9-12-2,0 2-5,-12-11-22,4 1-5,-2-5-2,5 4 1</inkml:trace>
  <inkml:trace contextRef="#ctx0" brushRef="#br0" timeOffset="1291">1757 851 19,'0'0'31,"0"0"-4,5 24-1,-5-11-3,7 15-2,-7-4-3,10 14-4,-6 1-5,7 9-3,-3-3-2,4 2-1,-1-2 0,2-5-1,0-7-1,-1-5 1,-1-9 0,1-14-1,-2-10 1,0-13 0,0-11 0,-2-11 0,0-13 1,0-8-1,-1-6-1,0 0 0,-1 1 0,0 6 0,2 8-2,1 4-1,3 15-1,6 5-3,10 14-12,1-3-23,10 5 0,4-3 0,8 3 0</inkml:trace>
  <inkml:trace contextRef="#ctx0" brushRef="#br0" timeOffset="2591">2318 1312 48,'-3'22'40,"5"-4"0,-2-18 2,2 10-18,-9-24-11,10-2-4,-6-11-3,5-6-2,1-7 0,-3-7-2,3-5 0,-1 2-1,3 0 0,-3 5 0,4 5 0,-3 8-1,1 7 1,0 10-2,-4 15 1,15-3-1,-2 19 0,2 10 0,5 10-1,2 11-1,5 7 1,1 4 0,5 1 1,-3-5-1,-2-8 1,0-9 1,-2-12 0,-1-14 1,-3-14 1,-2-14 0,-1-14-1,0-14 1,-5-13 0,-1-8 1,-6-9-1,-5-3 1,-4 6-2,-2 8 0,-5 7 0,-1 12-1,1 15-3,-3 4-7,12 26-32,1-11-1,11 10-1,5-5 0</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37:26.161"/>
    </inkml:context>
    <inkml:brush xml:id="br0">
      <inkml:brushProperty name="width" value="0.05292" units="cm"/>
      <inkml:brushProperty name="height" value="0.05292" units="cm"/>
      <inkml:brushProperty name="color" value="#FF0000"/>
    </inkml:brush>
  </inkml:definitions>
  <inkml:trace contextRef="#ctx0" brushRef="#br0">4273 12952 1 0,'0'0'14'0,"0"0"-4"15,0 0-1-15,0 0 0 16,0 0 0-16,0 0 0 16,0 0 0-16,0 0 0 15,0 0-3-15,-10-6-1 16,10 6-1-16,0 0-2 15,0 0 0-15,0 0 0 16,0 0-1-16,0 0 0 16,-7-11 0-16,7 11 0 15,0 0 0-15,2-11-1 16,-2 11 1-16,0 0-1 16,1-14 1-16,-1 14-1 15,0 0 1-15,-3-13 0 0,3 13-1 16,-1-11 1-16,1 11-1 15,-1-14 0-15,1 14 1 16,0 0-1 0,-1-16 0-16,1 16 0 0,0-16 0 0,0 16 1 15,1-16-1-15,-1 16 0 16,0-12 1-16,0 12-1 16,1-16 0-16,-1 16 0 15,0 0 0-15,0-13 0 16,0 13 0-16,0 0 0 15,0 0 0-15,-2-12 0 16,2 12 0-16,0 0 1 16,0 0-1-16,0 0 1 15,0 0-1-15,0-11 1 16,0 11-1-16,0 0 1 16,0 0-1-16,12-13 0 0,-12 13 0 15,0 0-1-15,17-17 2 16,-17 17-1-16,17-19 0 15,-5 6 1-15,3-3 0 16,2 2-1-16,4-1 1 16,3-6-1-16,3 3 1 15,2-4 0-15,3 4-1 16,4 1 1-16,3 3 0 16,2-2-1-16,5 5 1 15,1 0-1-15,4 1 0 16,4 7 0-1,4 0 1-15,-1 4-1 16,4 7 0-16,2 1 0 16,2 7 0-16,5 7 0 15,-1 5 1-15,1 1-1 16,0 2 0-16,1 1 0 16,2 1 1-16,-2-2-1 15,3-2 1-15,-3-7 0 0,2-4 0 16,6-7 0-16,4-8-1 15,5-5 1-15,3-9 0 16,3-8 0-16,5-8 0 0,2-6-1 0,5-1 0 16,-2-6 1-16,-3 5-1 15,-2-2 0-15,-1 5-1 16,-6 5 1-16,-7 10-1 16,-5 8 1-16,-8 11 0 15,-7 10-1-15,-7 10 1 16,-6 7 0-16,-5 6 0 15,-3 4 0-15,0 1 1 16,-1 0-1-16,2 0 0 16,0-6 0-16,4-5 0 15,7-6 0-15,3-7 0 16,8-8 0-16,8-9-1 31,11-12 0-31,9-9 1 0,10-8 0 16,10-8 0-16,8-2 0 0,7-3-1 15,11 0 1 1,1 3 0-16,1 8 0 16,-3 8 0-16,-1 11 0 15,-6 8 1-15,-2 10-1 16,-7 12 1-16,-11 6-1 16,-8 6 0-16,-8 4 0 0,-9 2 0 15,-12 0 0 1,-9 0 1-16,-14 0-2 15,-10-6-2-15,3-3-30 16,-11-2-1-16,-2-8 0 16,4-11 5-16,7-17 29 0</inkml:trace>
  <inkml:trace contextRef="#ctx0" brushRef="#br0" timeOffset="3220.8414">12088 12865 13 0,'0'0'27'0,"0"0"-12"16,-6 20-5-16,6-20-2 15,1 11 0-15,-1-11 1 16,11 6-1-16,-11-6-1 16,25-15-1-16,-4-2-1 15,12-2-2-15,6-5-1 16,12-8-1-16,13-6-1 0,9-4 0 15,14-2 0-15,10 1 0 16,11-1 1-16,8 5-1 0,8-2 0 16,8 8 2-16,2 3-1 15,8 3 1-15,2 4-2 16,5 3 1-16,-1 5 0 16,-1 4 0-16,5 7-1 15,1 4 0-15,4 7 0 16,-5 7-1-1,2 6 1-15,-1 7 0 16,4 2 0-16,5 5 0 0,1-3 1 16,0-1-1-16,6-3 2 15,6-1-1-15,5-7 0 16,2-2 0-16,2-4 0 16,2-1 0-16,-3-1 0 15,0 0 0-15,-3 0 0 16,1-2-1-16,0 6 1 15,2 1 0-15,2 2 0 16,3 4 0-16,5-4-1 16,2-5 0-16,1 3 1 15,-5 1-1-15,-5-3 1 0,-12-4-1 16,-12 3 1-16,-23-2-1 16,-20 4 0-16,-21 7-2 15,-14 6-23 1,-26 2-10-16,-18 1 1 0,-10-2-2 15,-9-8 21-15</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6.7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147 213 60,'13'-38'39,"-2"1"0,1 9 1,-8-2-22,7 14-8,-7 1-4,-4 15-2,0 0-1,7 10-1,-10 19 0,-3 18-1,-1 17-1,-2 12 0,-3 12 0,-4 12 0,-1 3-1,-4-1 0,1-5 0,1-14 0,0-12 0,2-14 1,3-12 0,4-14 0,2-16 0,8-15 1,-11-5 0,11-8 0,2-5 0,5 3 0,5 2-1,10 7 1,5 8-1,8 8 0,8 9 0,4 5 0,5 3 0,1-2 0,-2-2-1,-3-5-1,-4-3-2,-8-10-4,1 0-23,-13-11-10,-1-5 1,-9-9-2</inkml:trace>
  <inkml:trace contextRef="#ctx0" brushRef="#br0" timeOffset="670">1107 15 59,'-24'0'36,"-7"-1"-1,-6-2 0,-9-2-23,6 3-7,-4 0-2,7 2 1,4-2-1,8 4 1,6-3 0,9 4-1,10-3 0,-2 18 0,6 3-2,0 12 0,1 15-2,-5 13-1,-1 18 0,-5 10 0,-2 12-1,-3 5 1,-1 2 0,1-4 0,4-5 0,2-9 2,6-13 0,7-10 0,3-11 1,5-10-1,1-9 1,2-7-1,0-7 0,-1-6 0,0-4 0,-4-5-1,2-2-2,-7-7-7,7 2-21,-3-7-6,1-5-1,0-4 1</inkml:trace>
  <inkml:trace contextRef="#ctx0" brushRef="#br0" timeOffset="1121">1238 420 62,'0'0'39,"-19"4"-1,-1 15 1,-7 4-19,-2 16-18,-1 11-1,1 10-1,5 5-1,5 5 1,13-3-1,10-2 0,13-12 1,9-11 0,10-14 1,7-16-1,6-14 0,6-18 1,-1-14-1,1-12 1,-9-12 1,-5-7 1,-14-6 0,-10-2 0,-14 1 0,-11 6 0,-13 10 1,-10 11-2,-5 15-2,-6 10-1,6 16-3,1 2-6,16 15-31,0 1 1,16 1 0,10-2-1</inkml:trace>
  <inkml:trace contextRef="#ctx0" brushRef="#br0" timeOffset="29152">1891 373 80,'-2'-21'37,"-4"2"-1,-1 9-9,-5-4-18,3 14-5,-6 6-2,2 10-1,-2 8-1,2 7 0,3 3-1,3 1 0,6 0 1,5-7-1,8-6 1,4-7 1,6-11 0,4-9 0,2-10 0,1-4 1,-3-7 0,-4-2 0,-6-5 0,-6 3-1,-8 3 0,-5 9 0,-7 11 0,-6 11 0,-1 10-1,-1 6 0,4 8 0,2 2 0,7 2-1,2-4 1,7-6-1,2-8-1,5-2-2,-11-12-6,20 10-24,-20-10-3,11 14-2,-11-14 1</inkml:trace>
  <inkml:trace contextRef="#ctx0" brushRef="#br0" timeOffset="29642">2023 904 74,'-22'-1'38,"8"2"-2,-6-5-5,2 8-20,-9-1-6,1 6-2,-2 3-2,3 4 0,3 2-1,5 0 0,9-1 0,10-2 0,8-4 0,8-8 0,7-5 0,2-3 0,2-3 1,0-3 0,-4 0 0,-5-2 0,-8 3 0,-6 1-1,-6 9 1,-9-9-1,-4 10 1,-4 5-1,-1 3 0,0 3 0,-1 2 0,5 1-1,4 0 1,3-1-1,7-2-2,0-12-2,13 12-6,-13-12-22,23-9-4,-6 1-2,4-1 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8.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380 46 82,'33'-7'39,"3"-2"-2,4 2 2,-3-3-35,2 4-2,-1 2-1,-2 2-1,1 3 1,-1 2-1,-2 4 1,-4 1-1,-2 4 1,-4 3-1,-5 1 1,-1 5-1,-6 4 1,-2 6-1,-2 5 0,-4 6 0,-1 9-1,-2 4 1,0 6-1,-1 6 1,1 4-1,-1 4 1,0 1-1,0-1 0,1-2 0,-1-3 0,1-2 0,-1-7 1,0-6-1,0-8 1,1-8 0,-1-5 0,-1-10 0,0-5 0,-1-9 1,-2 0 0,4-10 0,-16 4 0,4-6 0,-4-1 1,-5-2 0,-5 2 0,-5-1-1,-4 1 1,-4 1 0,0 2-1,-2 0 0,2 2 0,2 0 0,4 1-1,3-2-1,5 0 0,7-1-4,-1-11-11,8 5-24,5-8 0,9-2 0,5-8 0</inkml:trace>
  <inkml:trace contextRef="#ctx0" brushRef="#br0" timeOffset="28662">13 283 69,'0'0'36,"0"0"0,0 0-9,7 12-12,-7-12-7,0 0-2,-1 12-2,2 2 0,-2 5-1,1 8-1,0 8 0,1 12 0,-1 4-1,1 9-1,-1 2 1,0 4 0,-1-2 0,1-1-1,-2-4 1,0-6-1,0-5 1,0-8 0,0-7-1,1-9 1,0-5-1,1-5 1,0-14-1,-1 11 1,1-11-1,0 0 1,0 0-1,0 0-2,0 0-2,-5-13-19,5 13-17,0 0-1,10-2 0,-10 2-1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9.3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257 0 91,'0'0'40,"-11"15"1,10 7-2,-2 5-32,3 11-4,-1 8-2,1 8-1,0 5 0,1 3-1,1-2-1,-2-4-1,1-3-2,-6-14-5,10 0-21,-9-16-10,0-8 2,4-15-1</inkml:trace>
  <inkml:trace contextRef="#ctx0" brushRef="#br0" timeOffset="226">0 361 96,'0'0'40,"24"15"0,5 1-11,2-10-22,11 3-2,4-3-3,2-1-2,3-5 0,-4-2-1,2-3-2,-4-7-8,3 4-29,-8-9 0,-2 3-1,-4-5 1</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1.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24 959 89,'-16'-6'39,"16"6"-1,-9-2-7,10 15-27,4 9-4,4 11 0,8 5-1,0 4-1,7 4 1,1 1 1,0-5-1,-2-8 2,-5-11-1,-1-14 1,-7-15 0,-4-12-1,-5-15 1,-4-9 0,-2-10 0,2-9 0,0-2 0,3 3-1,5 8-2,2 2-6,15 12-29,0 8 0,9 12-2,2 6 2</inkml:trace>
  <inkml:trace contextRef="#ctx0" brushRef="#br0" timeOffset="317">785 1017 72,'33'-1'38,"-13"-10"0,-6-5 0,-16-9-29,-6 1-5,-10 1-2,-13 2 0,-6 7-1,-8 9 0,-2 9 0,0 11 0,2 11-1,6 10-1,8 7 1,14 4 0,8 1-1,13-3 1,8-1 0,8-8-2,9-5-1,-1-14-7,11 1-20,-7-8-8,3-5-1,-4-4 1</inkml:trace>
  <inkml:trace contextRef="#ctx0" brushRef="#br0" timeOffset="555">895 1331 68,'15'-3'40,"0"-1"-1,-3-15-1,5 6-22,-9-19-8,4-3-3,-6-11 0,0-3-3,-2-3 1,2-1 0,-2 5 0,1 3-1,-3 9-1,1 11 0,0 9 0,-3 16-1,9 14-2,-3 10 0,1 10 0,1 3 0,3 5 0,2 1 1,3-3-1,0-7 1,2-13 0,2-10 1,1-15 0,3-10-1,-1-10 0,4-4 1,0-4-1,-1-2 1,-2 7 0,-3 7 0,0 13 1,-4 12-1,-5 10 1,-4 14-1,-3 6-2,0 1-4,5 6-19,-3-10-16,5-4 0,1-10 0,7-6 0</inkml:trace>
  <inkml:trace contextRef="#ctx0" brushRef="#br0" timeOffset="976">1695 1143 75,'15'-20'41,"2"-8"-2,-4-17 3,7-9-29,-6-21-7,0-13-3,-1-10 0,-2-10-1,-1-3 1,1 0-1,-1 5 0,-1 11-1,1 19 0,-1 17 0,-1 20-1,2 24 0,-1 21 0,1 24 1,-1 22-2,-1 19 1,1 22-1,5 10 1,-1 11-1,0 1 0,3-3 0,-3-7 0,2-9 0,-1-16-1,-1-19 0,-6-15-2,1-12-1,-6-22-8,8-8-29,-7-15 1,-1-10-1,-3-12 1</inkml:trace>
  <inkml:trace contextRef="#ctx0" brushRef="#br0" timeOffset="1301">1937 810 77,'-33'-17'38,"0"7"0,6 14-9,4 0-20,12 8-6,8-1-3,7-1-2,13-1-3,4-6 1,12-5-1,5-9 1,8-9 1,2-11-1,3-11 4,3-6 1,-5-9 4,0-4-1,-9-11 2,-4 4 0,-11-1 0,-5 9 0,-9 6-1,-7 15 0,-8 13-1,4 26 0,-21 22-2,7 25-1,-2 25 0,1 21-2,-1 17 1,4 12-1,3 5-1,5-7 0,6-9 1,3-15-1,8-22 0,3-20 1,6-25-1,3-23 1,2-27-1,0-19 1,1-21 2,-2-22-1,-1-19 1,-2-17 1,-4-8 1,-2 0 0,-4 9 0,-2 15 1,-5 16-1,0 24-1,-4 31-1,-2 32 1,0 37-1,-4 26-1,-3 21 0,0 16 0,0 9-1,0 7 0,2-4-1,0-10-2,6-13-5,-5-21-32,11-20-2,1-25 1,6-17-1</inkml:trace>
  <inkml:trace contextRef="#ctx0" brushRef="#br0" timeOffset="2069">3125 90 62,'6'-45'40,"1"15"-1,-6 13 0,-1 17-24,-9 33-9,-1 19-1,-9 23-2,-5 29-1,-2 23-1,-1 21-1,2 11 1,5 6-2,7 1 1,4-10-2,8-14 2,7-22-3,6-19 0,-1-29-6,10-11-18,-4-32-13,0-23 0,0-21 0,2-20 0</inkml:trace>
  <inkml:trace contextRef="#ctx0" brushRef="#br0" timeOffset="2294">3175 1143 50,'14'-22'39,"3"13"-1,9 10 0,-2-5-18,15 10-12,0-8-4,7-5-1,4-5-1,-2-9 0,-4-6-1,-6-3 1,-10-3 0,-9 1-1,-11 6 0,-13 9 0,-12 10 0,-9 14-1,-9 11 1,-6 15-1,-2 12-1,-1 11 1,2 5 0,7 1 0,7-4 0,8-5 0,10-10-1,11-12 0,11-10-3,7-16-1,11-5-3,2-14-3,13 4-1,-3-11-2,10 12 4,-5 0 5,-2 10 4,-1 9 3,-9 7 3,-2 14 5,-14 1 3,-1 13-1,-16-4-2,0 5-5,-9-3-2,-2-7-5,0-2-3,-9-18-14,8-2-21,-2-11 1,12-3-2,-7-21 2</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4.4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197 750 67,'16'-12'40,"-5"6"0,-11 6 0,9 15-26,-14 9-10,-9 13-2,-2 11-1,-8 12-1,-5 12-1,-2 8 1,-2 3-1,4-1 0,4-4 0,8-8 1,8-11 0,15-13 1,13-14 1,13-14-1,11-6 1,7-11 0,6-3 0,1-5-1,-2 2-1,-5 2-1,-9-1-2,-6 6-3,-12-9-10,-3 8-25,-4-5 1,0 0-2,-2-6 2</inkml:trace>
  <inkml:trace contextRef="#ctx0" brushRef="#br0" timeOffset="486">1196 534 76,'0'0'40,"-21"7"-1,-1-2-7,2 10-20,-10-6-5,1 3-3,-2-3-1,3 0 0,4-4-2,5-1 0,4 1 0,3 4 0,3 9-1,2 12-1,2 12 0,-1 13 0,0 13 0,-1 10-1,0 10 0,-1 4 0,-2 5 0,1-4 1,1-5 0,2-3 1,0-7 0,3-6 0,3-8 0,5-5 0,4-11 1,3-4-1,4-11 1,1-5-1,3-7-1,1-9 0,3-5-3,-5-16-7,6-2-30,-4-13 1,1-5-1,-4-12 2</inkml:trace>
  <inkml:trace contextRef="#ctx0" brushRef="#br0" timeOffset="916">1250 1015 77,'9'21'41,"-9"-1"0,-3-2-1,5 1-27,-7-5-9,1-1-2,0-3-2,4-10-1,0 0 0,-10 7-2,10-7-2,0 0-5,0 0-28,0 0-2,0 0-1,0 0 1</inkml:trace>
  <inkml:trace contextRef="#ctx0" brushRef="#br0" timeOffset="1294">1260 881 61,'10'-5'39,"-10"5"-1,0 0 1,3 22-25,-8-11-7,3 12-3,-2 6-1,2 8-1,1 7 0,2 8 0,-1 6 0,1 2-1,-1 1 0,0-2-1,-3-6 1,1-4 0,-2-10-1,0-7 1,1-10-1,0-7 0,3-15-1,-4 11 0,4-11-3,1-19-1,4 10-7,-8-13-21,8 1-7,-1-5-1,4-1 1</inkml:trace>
  <inkml:trace contextRef="#ctx0" brushRef="#br0" timeOffset="1628">1522 1005 88,'1'13'40,"3"-1"2,-4-12-4,4 14-31,-4-14-5,0 0-2,-1 11-4,1-11-2,0 0-14,0 0-21,0-11 1,0 11-1,0 0 2</inkml:trace>
  <inkml:trace contextRef="#ctx0" brushRef="#br0" timeOffset="1816">1623 1309 59,'5'20'41,"-3"-8"0,-2-12 0,0 0-18,0 0-18,0 0-3,0 0-2,0 0-2,-4-16-4,4 16-11,0 0-23,8-17-1,-3 4 0,6 0 1</inkml:trace>
  <inkml:trace contextRef="#ctx0" brushRef="#br0" timeOffset="2187">1874 615 95,'16'-9'41,"7"1"0,2-10-13,7 10-20,-3 0-5,0 8-2,-4 8-1,-5 9-2,-4 16 1,-5 14-1,-2 13-1,-6 11 0,1 9 1,-2 4-1,2 3 1,0-2 0,3-6 1,1-5 1,1-9 1,1-7 0,-2-9 1,-2-6 1,-4-9-1,-5-6 1,-7-8 0,-2-4 0,-9-5 0,-2-5-1,-6-3-1,-1-1 0,0-4-1,1-2-1,6-1-3,-2-10-6,16 3-26,-5-7-6,11-1 1,2-9-1</inkml:trace>
  <inkml:trace contextRef="#ctx0" brushRef="#br0" timeOffset="2668">2306 46 51,'-10'-24'41,"4"11"-1,2 3 1,13 21-17,4 5-13,14 22-3,5 11-4,9 21 0,3 19-2,7 22-1,2 21 0,-5 13 0,-9 8-1,-6 5 1,-9 1-1,-8-3 1,-6-9 0,-7-13 0,-7-11 0,-5-15-1,-5-13 1,-1-15-1,-4-12 1,3-15-2,-3-10 1,4-12-2,3-10-2,-2-17-12,14-4-27,-10-1-1,9-13-1,-2-9 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23.1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135 856 52,'-15'32'37,"8"0"-2,8-4 0,6-16-16,15 3-12,6-11-1,13-5-2,6-15 1,9-7-1,4-12 1,3-7-1,-1-10 0,-4-5-1,-11-4 0,-9-3 0,-17 1-1,-12 7 1,-20 9-2,-15 11 1,-15 13-1,-13 22 0,-14 18 0,-8 25-1,-4 22 0,0 19 0,7 17 1,8 10-2,14 9 1,17 0 0,20-7 1,23-6 1,17-15-1,20-14 0,16-18 1,11-12 0,10-18 0,4-14-1,2-10-1,-3-13-1,-6-5-2,-10-15-5,-2 0-29,-14-11-6,-9 0 1,-8-5-1</inkml:trace>
  <inkml:trace contextRef="#ctx0" brushRef="#br0" timeOffset="460">1109 682 89,'22'-2'42,"9"7"2,7-4-2,11 3-18,4-9-20,12-1-3,4-2 0,0-3-2,-3 0 0,-3-4-2,-4 5-2,-12-8-9,-4 9-27,-15-2 0,-9 5-1,-19 6 0</inkml:trace>
  <inkml:trace contextRef="#ctx0" brushRef="#br0" timeOffset="706">1288 992 110,'10'19'42,"8"-9"0,11-2 0,4-5-36,12-1-3,8-1-2,2-1 0,1 1-1,0-1-1,-3 0-1,-2-2-3,0 3-18,-12-9-17,-5 0-2,-6-7 0,-2-2 0</inkml:trace>
  <inkml:trace contextRef="#ctx0" brushRef="#br0" timeOffset="1104">2272 636 87,'32'15'41,"12"-1"1,3-7-2,6 0-17,1-9-21,1-2-3,-3-3-1,-10-4-5,0 7-22,-16-8-12,-7 3 1,-14-3 0,-5 12 0</inkml:trace>
  <inkml:trace contextRef="#ctx0" brushRef="#br0" timeOffset="1301">2267 954 115,'23'33'41,"11"-7"0,6-12-5,9-15-37,1 2-10,-9-11-30,4-5-1,-2-8 1,6-7-1</inkml:trace>
  <inkml:trace contextRef="#ctx0" brushRef="#br0" timeOffset="1518">3435 0 105,'16'11'40,"-11"11"2,-6 15-2,-15 6-34,-9 21-5,-5 19 0,-12 18 0,-6 16-1,-4 10 1,0 1 1,5 0 0,6-6 0,9-11 0,10-14-1,16-17 1,15-19 0,20-16 0,14-16 1,13-14-3,10-9 0,5-10 0,4-5-2,-4-9-4,0 3-18,-15-11-17,-3 0-2,-11-6 1,0-2-1</inkml:trace>
  <inkml:trace contextRef="#ctx0" brushRef="#br0" timeOffset="1854">4266 297 110,'-23'-10'41,"-13"8"0,-17-2-1,-3 2-37,-10 2-1,-2 5-2,2 9 1,10 11-1,8 13 0,12 11 1,7 14-1,8 13 0,9 9 0,4 6 0,6 4 1,5-3-1,6-5 1,6-4-1,5-6 0,5-11 1,3-5 0,0-7-1,-2-8-1,-1-5 0,-4-9-1,-7-9-2,1-5-4,-15-18-8,0 0-23,0 0-2,11-23 2,-9-2-1</inkml:trace>
  <inkml:trace contextRef="#ctx0" brushRef="#br0" timeOffset="2195">4214 881 88,'13'-16'39,"-13"16"-1,0 0 2,-10 1-26,0 18-9,-6 9-2,2 6-2,-1 5-1,5 2 1,7 1-1,11-5 1,9-5 0,9-9 0,11-12-1,4-10 1,8-13 0,1-8 0,1-10 0,-5-7 0,-7-11 1,-10-4-1,-14-5 1,-11-1 0,-16 7-1,-11 5 1,-13 7-1,-8 10-1,-6 13 0,0 10-2,4 10-2,4 4-3,17 11-10,10-9-24,16 0-1,13-7 1,16 0 0</inkml:trace>
  <inkml:trace contextRef="#ctx0" brushRef="#br0" timeOffset="2588">4770 243 108,'18'-20'41,"9"-2"1,12 6-2,2-3-32,15 4-5,2 7-2,-4 8 0,-6 13-1,-10 10 0,-9 18 1,-8 12-1,-8 15 0,-7 13 0,-5 14 0,-1 6 0,-1 6 0,2 2-1,3-4 1,2-3 0,3-7 0,-1-9 0,-1-14-1,-5-11 1,-5-16 1,-10-10-1,-10-14 1,-9-11 0,-9-9 0,-5-6 0,-5-5-1,3 0-1,4 0-2,8-5-6,19 9-19,4-7-13,18 2 0,10-3-1,14-1 2</inkml:trace>
  <inkml:trace contextRef="#ctx0" brushRef="#br0" timeOffset="3292">5719 380 99,'3'11'40,"-5"0"1,0 1-2,2-12-29,-13 15-8,13-15 1,-7 12-1,7-12 0,0 0 0,0 0 1,14-9-1,-14 9 1,11-5-1,-11 5-1,0 0 1,0 0-2,0 0 0,3 10-2,-3-10-2,0 0-3,0 0-9,-2-9-25,2 9-2,9-6 2,-9 6-1</inkml:trace>
  <inkml:trace contextRef="#ctx0" brushRef="#br0" timeOffset="3579">5669 813 90,'-7'34'39,"4"-6"0,1-10 1,8-3-25,-6-15-9,10 5-1,-10-5-1,0 0 0,11-7-1,-11 7 0,0 0-1,0 0 0,0 0-1,12 2 1,-12-2-2,14 3 0,-4-3 0,-10 0 0,17 2 0,-17-2 0,14 4 0,-14-4 0,3 9 0,-3-9 0,-5 13 0,5-13 0,-7 13 0,7-13 0,-5 10 0,5-10 0,0 0 0,0 0 0,0 0 0,0 0 0,0 0 0,0 0-12,0 0-30,0 0-1,0 0 0,-10-13-1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2.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10 59,'7'-11'37,"-7"11"-2,4 11-5,-4-11-18,-8 32-4,1-4-3,3 6-2,-1 5 0,1 6-1,0-1-1,3-2-1,3-3 0,2-5-1,0-3-3,-2-11-7,9-1-24,-3-7-1,3-4-2,0-5 2</inkml:trace>
  <inkml:trace contextRef="#ctx0" brushRef="#br0" timeOffset="249">352 326 48,'10'-12'37,"-2"3"0,-7-2-1,-1 11-18,-9-9-10,0 10-4,-6 4-2,0 1-1,1 6-2,2-1 1,4 2 0,3-1 0,5-12 1,5 14 1,-5-14 0,20-7 1,-8-3 0,1-1 0,-3-2 0,0 3-1,-10 10-1,13-8 0,-9 17-1,0 12 0,-4 9 0,1 11 0,-1 6 0,1 10 0,-1 2 0,1 1 0,0-1 1,-1-6-1,0-6 0,0-7 0,0-7 0,0-9 0,0-7-1,0-6-1,0-11-2,0 0-5,8-11-21,-6-4-9,6-4 1,0-5-2</inkml:trace>
  <inkml:trace contextRef="#ctx0" brushRef="#br0" timeOffset="800">660 39 53,'1'13'37,"-2"4"0,0 8 0,-6-2-21,8 10-8,-6-2-2,5 3-3,-1-6-2,1-4-3,5 0-9,-3-13-27,-2-11 1,16-1-2,1-12 2</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28 57,'2'-17'38,"-3"3"-2,1 14 1,0 0-21,-1 9-9,-3 7-3,3 5-3,1 0-1,1 5-1,4 3-3,-3-9-7,13 5-24,-4-4-1,3 5-2,3-4 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182 112 59,'-7'-24'37,"-4"0"-1,2 2 0,-8 0-26,4 9-5,-5 5-2,0 9-1,-4 7-1,1 9-1,2 7 0,4 2 0,5 6 0,9-2 0,8-1 1,6-6-1,9-5 0,5-5 1,-1-6 0,0-3 1,-4-8 0,-4 0 0,-5-2 0,-13 6-1,10-5 0,-10 5-1,-5 20 0,-3 4 0,1 12-1,-2 9 1,1 10-1,1 6 1,2 4-1,0-1 2,4-6-1,1-6-1,3-5 0,-2-13-2,2-5-3,-4-19-9,1-10-22,0 0 0,14-15-1,-6-11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9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 51 58,'2'17'37,"-5"4"-3,-5-1-3,-2-2-23,3-1-13,-4-14-19,11-3-11,0 0 0,13-21 0</inkml:trace>
  <inkml:trace contextRef="#ctx0" brushRef="#br0" timeOffset="141">253 0 38,'11'8'28,"4"4"-25,-7-2-3,2-7-15,5 3-15</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38:27.226"/>
    </inkml:context>
    <inkml:brush xml:id="br0">
      <inkml:brushProperty name="width" value="0.05292" units="cm"/>
      <inkml:brushProperty name="height" value="0.05292" units="cm"/>
      <inkml:brushProperty name="color" value="#FF0000"/>
    </inkml:brush>
  </inkml:definitions>
  <inkml:trace contextRef="#ctx0" brushRef="#br0">23513 8036 33 0,'0'0'30'16,"21"4"0"-16,-4-2-21 16,-2-10-2-1,9 10-2-15,2-7-1 0,9 5 0 16,1-4 0-16,9 5-1 16,0-6 1-16,8 5-1 15,-7-4 0-15,4 2 0 31,-9 0 0-31,1 3 0 0,-10-2-1 16,-4 3 0-16,-10 2 0 16,-4 2 0-16,-7 5-1 15,-3 15 1-15,-6 0-1 16,0 14 0-16,-2 12 0 16,1 20-1-16,1 13 0 15,4 17 1-15,1 13 0 16,5 2-1-16,-1 9 0 15,4 3-1-15,-1-3 2 16,4-6 0-16,-3-8-1 16,-1-10 1-16,0-12-1 15,-2-11 1-15,-2-8 0 16,-2-13 0-16,-3-9-1 0,-4-5 1 16,-10-14-1-16,-5-7 1 15,-9-7 0-15,-8 0-1 16,-5-8 0-16,-6 3 0 15,-1-2 1-15,-2-2-1 16,6 5 0-16,4 1 0 16,10 2-1-16,6-1 0 15,7 2-1-15,4-6-5 16,15 6-29-16,-3-16-1 16,-1 23 0-16,1-23-1 15,4 13 25-15</inkml:trace>
  <inkml:trace contextRef="#ctx0" brushRef="#br0" timeOffset="19302.7376">10614 2167 1 0,'0'0'10'0,"2"29"9"16,-7-12-23-16,-3 3 2 16,-6-5-1-16,-6 2 2 15,-8-4-2-15,-12 1 5 16,-9-5 1-16,-17-4 2 15,-8-1 0-15,-23-3-2 0,-10 3 1 16,-21-4 0 0,-13 2 1-16,-17-2 0 15,-10 5 0-15,-12-1-1 16,-6 5-1 0,-4 0-1-16,1 4 0 0,-1 1-2 0,7 1 0 15,5-2 1-15,12 5 1 16,8-4 0-16,22 5 2 15,8-5-2-15,22 4 1 0,10-1-1 16,20 8 1-16,12 5-3 16,13-1 0-16,8 14 0 15,8 6 0-15,5 10 0 16,5 4 2-16,0 13-1 16,1 5 0-16,1 6 0 15,-2 13 1-15,0-1 0 16,3 4 0-16,-1 1 0 15,4 4-3-15,3-9 2 16,8-3-1-16,2-5 1 16,8-4-1-16,7-13 0 15,4-7-1-15,7-11 0 16,3-10 2-16,6-4-1 0,4-4 1 16,4-9 0-16,3-7 0 15,5-4 1-15,5-3 0 16,3-6-2-16,7 2 2 15,4-7-1-15,8-2 0 32,6-3-1-32,7 1 1 15,1-1-1-15,7 1 1 16,5-1-1-16,4 1 1 0,6 1-1 16,8-1 1-16,4 2-1 15,9 0-1-15,7-1 1 16,9-1 0-16,12-1 0 15,4 1 0-15,6 1 0 16,4 0 0-16,5-1 1 16,1 2 0-16,3 0-1 15,3 0 1-15,4 2 0 16,4-3-1-16,4-1 1 0,5 0 0 16,5 2 0-16,6 0-1 15,7 0 1-15,5 2 0 16,9-2 0-16,6 5 0 15,10-3-1-15,2 3 0 16,4-6 0-16,3 3 1 16,3 0-2-16,-3-3 1 15,-4-2 0-15,-1-3-1 16,-4 2 1-16,-3 0-1 16,0 4 1-16,-5-2-1 15,-1-2 1-15,1 1 0 16,-4 1 0-16,-2 3 0 15,-1-2-1-15,-2-1 2 0,-2-3-1 16,5 1 0 0,0 0 0-16,-1 0 1 0,4 4-1 0,0-2 1 15,-3 2-1-15,-5 0 0 16,-3 6 0-16,-11 0 0 16,-4094 3 1-16,8150 1-1 15,-4099-1 0-15,-16 1 0 16,-14 0 0-16,-12 2 0 15,-15-4 0-15,-11-1 1 16,-13-6-1-16,-8-5 0 16,-6-5 1-16,-8-6 0 15,-11-10-1-15,-8-12 1 0,-7-13 0 16,-5-9-1-16,-10-14 2 16,-5-7-2-16,-9-10 0 15,-7-7 0-15,-6-13 0 16,-6-4 0-16,-5-5 1 15,-2-5-1-15,-4 0-1 16,-4 0 2-16,-2-3-1 16,-2 0-1-16,-2 3 1 15,-2 8-1-15,-5 10 1 16,-5 9 0-16,-9 9 0 16,-5 11 1-16,-10 12 0 15,-12 13 1-15,-7 15-1 31,-13 10 1-31,-10 6-2 0,-12 8 2 16,-11 6-2-16,-7 6 0 16,-9 3-1-16,-8 3 1 15,-12 2 0-15,-5-3 1 0,-9 2-1 16,-4 0 0-16,-3-5 0 16,-3-1 0-1,-3-2 1-15,-3-3-1 16,-2-4 0-16,-2 0 0 15,-3-2 1-15,-5 1-1 0,-4-3 0 16,-5 1 0-16,-5-1-1 16,-8 0 1-16,-3 0 1 15,-3 3-1-15,-6-2 0 16,-2 0 0-16,0 0 1 16,-8 1 0-16,-3 1 1 15,-4 4 1-15,-9 1-2 16,-5 2 0-16,3 0 0 15,-4 3 1-15,4 1-1 16,9 3-1-16,4-1 0 16,14 1-2-16,17-3 2 15,14 0-1-15,12-1 0 0,17-1 0 16,9 2 0-16,12-6 0 16,14 5 1-16,14-4 1 15,10 6-2 1,14 4 0-16,11 3 0 0,10 4-2 0,19 14-17 15,5-2-18-15,15 3 2 16,7-2-4-16,15 1 31 16</inkml:trace>
  <inkml:trace contextRef="#ctx0" brushRef="#br0" timeOffset="27749.8591">18023 9610 43 0,'-12'-13'14'0,"12"13"-1"15,-18-20-1-15,18 20-3 16,-15-20-2-16,15 20-3 16,0-22-2-16,10 10 0 15,7-3-1-15,11-1 2 16,5-7 0-16,12 4 0 15,0-9 1-15,10 5 0 16,-3-5-1-16,4 5 2 16,-8-1-2-16,0 5 0 15,-11 1-1-15,-7 5 0 16,-8 2 0-16,-6 2-1 16,-16 9 0-16,0 0-1 0,6-13 0 15,-6 13-1-15,-16-2 0 16,5-1-1-16,11 3 0 15,-20 3-2 1,9 1 1-16,-4-1 0 16,0 5 0-16,-3-2-1 0,-3 8 1 0,-3-2 0 15,-3 7 1-15,-5 0 1 16,-1 4 0-16,-3 0 0 16,-1 1 0-16,-1 4 1 15,2 0-1-15,-1-4 1 16,8 0-1-16,4-5 1 15,8-3-1-15,9-2 2 16,8-14-1-16,13 8 1 16,8-15 1-16,12 0 1 15,8-7-1-15,11 4 1 16,2-7 0-16,6 3 0 0,-2-3-1 16,-1 7 1-16,-9 2-2 15,-6 4 1-15,-12 3 1 16,-10 5-2-16,-20-4 1 15,2 20-1-15,-17 1-1 16,-7 5 1-16,-7-3 0 16,-4 1-1-16,-1 5-1 15,-3-5 1-15,5 4 0 16,2-2-1-16,4-8 1 16,5-2 1-16,9-3-1 15,5 2-1-15,7-15 1 16,1 14-1-1,-1-14 0-15,13-2 0 16,0 0-2-16,-13 2 1 16,17-10-1-16,-17 10 1 15,11-14 0-15,-10 3-1 16,-1 11-4-16,0-12-22 16,0 12-3-16,4-18 1 0,-1 6 8 15,-3 12 23-15</inkml:trace>
  <inkml:trace contextRef="#ctx0" brushRef="#br0" timeOffset="29180.8251">5457 2934 41 0,'0'0'31'0,"21"11"-3"16,-2-8-28-16,6 10 1 15,7 0 0-15,11 10-1 16,4 6 0-16,11 1 0 15,9 0 1-15,13 2-1 0,12 1 1 16,12-4 0-16,10-2-2 16,7-10 3-16,9-1 0 15,5-9 0-15,2 0 1 16,-9-4 0-16,-4-1 0 0,-14-2-1 16,-8 6 0-16,-16-5-1 15,-13 3 0-15,-16-3 0 16,-14 2-1-16,-10-1 0 15,-9 1 1-15,-10-5 0 16,-14 2-1-16,0 0 1 16,8-15 0-16,-8 15 1 15,-24-16 0-15,5 5-1 16,-4 1 1-16,-9-3 0 16,-5-1-1-16,-5 4 1 15,-2 0-1-15,-4 1 0 16,-1 7-1-16,2-4 1 15,5 3-1-15,8 3 0 0,8 4-1 16,13 2 1-16,13-6 0 16,8 16 0-1,16-9 0-15,7 7-1 16,7-4 1-16,7 5 0 0,3-2 1 16,-3 0-2-16,-5-4 1 15,-5 2 1-15,-7 0-1 16,-8-4 1-16,-7 2-1 15,-13-9 1-15,-6 18-1 16,-13-3 1 0,-6-1 0-16,-10 9-1 0,-4 2 0 0,-6 1 0 15,0 6 0-15,1-4-1 16,4 0 1-16,7-3-2 16,6-2 1-16,9-6-2 15,2-8-1-15,13 5-5 16,3-14-25-16,0 0 0 0,0 0 0 15,13-7 9-15,-13 7 25 16</inkml:trace>
  <inkml:trace contextRef="#ctx0" brushRef="#br0" timeOffset="40638.2581">18331 8229 20 0,'6'17'28'0,"-10"-4"1"0,-7-1-21 0,3 15-3 15,-8-4-1-15,0 11-1 16,-3-4 2-16,-1 3-1 16,-1-6-1-16,4-4 0 15,1-3 1-15,7 0-1 16,9-20 1-16,-14 8-1 16,10-19-1-16,8-2-1 15,1-12 0-15,8-3 1 16,2-16-1-16,6-11-1 15,4-8 0-15,4-4 0 16,1-4 0-16,2-7 1 16,1-3-2-16,-4-2 1 0,0 2 0 15,-1-2 0-15,-3 4 0 16,-2-2 0-16,1-3 0 16,-2 5-1-16,-1 1 2 15,-4-1 0-15,-2 3-1 16,-5 1 1-16,-4 5-1 15,-9 2 1-15,-7 3-1 16,-7 4 1-16,-7 2-1 16,-8 3 0-16,-6-1 1 15,-4 9-1-15,-7-1 1 16,-1 4-1 0,-5 5 2-16,-2 4-2 15,-3 1 1-15,-3 3 0 0,-6 5 0 16,-2 2 0-16,-2 3 0 15,-4 1-1-15,-2 4-1 16,-7 4 2-16,-4 1-2 16,-4 5 1-16,-4 1-1 15,-8 4 1-15,-4-1-1 16,-6 4 1-16,-5-1-1 16,-4 1 0-16,-6 0 2 15,-2 1-1-15,0-2 1 16,-1 1-2-16,-1 0 2 15,-1-2-2-15,-5 0 3 16,3-1-2-16,1 1 0 16,0 1 0-16,-3 0 1 0,-2 0-2 15,-2 0 1-15,5 3 0 16,0-2 0-16,-1 1 0 16,0-1 0-16,-4 2 0 15,4-2-1-15,1 4 1 16,-2 0 0-16,-2 1 0 15,-3 4 0-15,-3-2 0 16,6 2 0-16,0 1 0 16,3-3 0-16,1 3 0 0,2-5 0 15,7-2 1 1,7-3-1-16,9-6 1 0,3 2-1 16,6-5 0-16,7-3 0 15,7-6 0-15,4 0 0 16,4-6 0-16,6-2 0 15,5-4 0-15,6-8-1 16,5-4 2-16,7-6-2 16,7-5 1-16,6-8 0 15,8-3 0-15,5-5 0 16,5-2 0-16,4-6 0 16,2-3 0-16,1 3 0 15,-1 1 0-15,-2-2 0 0,2-1-1 16,-1 3 1-16,0 1 0 15,-1 3 0-15,1 3-1 16,-2-3 2-16,5 2-2 16,-2 0 0-16,1 1 2 15,0 6-2-15,0 1 1 16,0 2 0-16,1 7 1 16,1-2-2-16,0 3 2 15,5 6 0-15,-1 3-2 16,4 3 1-16,0 1 0 15,2 6 0-15,0 1 0 16,2 7 0-16,-2 6 0 16,1-1 1-16,-2 7-1 0,-3 0 0 0,8 12 1 15,-17-3-1 1,17 3 0-16,-21 6 0 16,9 2 0-16,-1 7-1 0,1-1 1 15,-2 9 0-15,1 6 0 16,-1-2 0-16,3 5 1 15,-1 3-1-15,0 4 0 16,2 0 0-16,-1 1 1 16,3-3-1-16,2-6 0 15,2-3-1-15,0-3 1 16,5-9 0-16,3-3 0 16,-4-13 0-16,14 6 0 0,-14-6 0 15,20-14 0 1,-6-3 1-16,-1-4 0 15,3-6-1-15,0-5 0 16,2-11 0-16,1 1 0 0,-1-5 0 16,-1-1 0-16,-4 4 0 15,0 3-1-15,-4 3 2 16,-4 8-1-16,-1 9 0 16,-2 4 0-16,-2 17-1 15,0-12 1-15,0 12 0 31,0 0 0-31,0 0-1 16,17 16 2-16,-6-5-1 0,4 1 0 0,2 5 0 0,5 4 0 16,2 3 0-16,2 4 0 15,5 3 0 1,-2 1 1-16,1-2-1 16,-2 2 0-16,-1-4 0 0,-3-4 1 15,-4-1-1-15,-1-5 1 16,-7-5-1-16,-1-3 0 15,-11-10 0-15,16 15 0 16,-16-15 0-16,12 4 1 16,-12-4-1-16,8-11 0 15,-8 11 1-15,5-11-1 16,-5 11 0-16,0 0 0 0,-12-10 0 16,0 13 0-1,-5 3 0-15,-9 7-1 16,-4 2 0-16,-5 2 1 15,-5 0-1-15,-4-1 0 16,-1-1 0-16,-1-3 0 0,1-3-1 16,3-3 2-16,5-4 0 15,4-4 0-15,4-2 0 16,7-3 0-16,5 2 0 16,6-2 0-16,11 7-1 31,-4-20 1-31,11 5 0 0,5-2 0 15,5-4-1-15,4-5 1 16,3-4 1-16,2-6-1 0,1-3 1 16,-3 2 0-16,-3 3-1 15,-3 5 1-15,-6 1 0 16,-3 9-1-16,-8 7 0 16,-1 12 1-16,-13 9-2 15,0 7 1-15,-4 11 0 16,-4 3 0-16,1 6 0 15,-2 0 0-15,2-2 0 0,4-5 0 16,5-7 0 0,5-10 0-16,6-12 0 15,14-13 0-15,4-13 0 16,5-2 0-16,3-7 0 16,1 2 1-16,0 1-1 0,-3 4 0 15,-5 12 0-15,-1 15 1 16,-7 16-1-16,-4 11 0 15,-3 9 0-15,-3 3 1 16,0 3-2-16,-2 1 2 16,0-5-1-1,-1-8 0-15,0-8 0 16,1-10 0-16,1-11-2 16,0 0-5-16,7-13-28 15,-5-4 0-15,6-6 0 16,-2-9 2-16,5-6 33 15</inkml:trace>
  <inkml:trace contextRef="#ctx0" brushRef="#br0" timeOffset="52725.7273">9073 9478 1 0,'0'0'22'16,"0"0"-2"-16,0 0-11 15,0 0-1-15,10 12-1 16,-10-12 2-16,0 0-1 16,0 0 2-16,0 0-2 15,0 0 0-15,0 0-2 0,0 0-1 16,0 0-1-16,0 0-1 16,0 0-1-16,0 0 0 15,0 0 0-15,13-12 0 16,-13 12 0-16,0 0-1 15,16-11 1-15,-16 11-1 16,12-1 0-16,-12 1 0 16,13-5 0-16,-13 5-1 15,18-8 0-15,-18 8 1 16,20-4 0-16,-20 4-1 0,24-8 1 16,-12 5 0-16,2-3-1 15,0 2 1-15,0-1 1 16,-1-1-2-16,0 2 1 15,-1-1 0-15,2 1-1 16,-1 0 0-16,1 0 1 16,-1-2-1-16,3 3 0 0,1-2 0 15,0 0 1-15,0 0-1 16,1 3 1-16,0-1-1 0,-3 2 1 16,1 1 0-16,-1 0-1 15,0 1 0-15,-2-1 1 16,2 1-1-16,0 3 0 15,1-4 1-15,5 1-1 16,-1 0 1-16,2-1-1 16,1 3 1-16,1-1-2 15,1 1 2-15,0-3-1 16,2 3 1-16,0 1-2 16,0 3 1-16,3-2 0 15,1-1 0-15,1-2 0 0,1 3 0 16,1-2 1-16,1-2-1 15,2 0 0-15,-1-5 0 32,2 6 0-32,0-2 0 0,0-3 0 0,0 3 0 15,-2 0 0-15,2 0 0 16,-1 1 0-16,-3 3 0 16,-1-3-1-16,1 4 1 15,-1 0 0-15,0-1 0 16,-1 0 0-16,-2 1 0 15,1 3 0-15,-1-5 0 16,0 4 1-16,-1-2-1 16,-2 0 0-16,-2-1 0 15,1-3 0-15,-2 1 1 16,2-3-1-16,0 0 1 16,0-3-2-16,1 1 2 15,1-1-1-15,2-1 0 0,0 2 1 16,1-3-2-16,-1-3 2 15,1 2-1-15,3-4 0 16,-1 4 0 0,0 0 1-16,-1 0-1 0,-1 0 0 15,0-2 1-15,2 3-1 16,-1 1 1-16,-4 2-1 16,2 0 0-16,2 0 0 15,1-1 0-15,-1 3 0 16,0 0 0-1,4 2 0-15,-1-1 0 16,1 0 0-16,-2-4-1 16,1 4 0-16,-1 0 1 15,-1-1 0-15,-1-1 1 16,-3-2-1-16,-1 0 0 16,-1 1 0-16,0 3 1 15,-1-8 0-15,2 4 0 0,1 1-3 16,0-2 3-16,3 4-3 15,-1-3 2-15,4 1-1 16,-1-2 1-16,3 4-1 16,-3-2 1-16,0-4 1 15,2 3 0-15,-2 1-1 16,0-2-1-16,-3 1 1 16,-1 2 0-16,-3 4 0 15,0-3-1-15,0 7 0 16,-4-5 0-16,1 3 1 15,2-2 1-15,-1 2-1 16,2 1 1-16,3-5 1 16,1 2-1-16,-3-2-1 0,4 4 0 15,-1-3 0-15,-2 4 1 16,-1-1 0-16,1-3-1 16,-2 4 0-16,-1-3 0 15,2-1 1-15,-2 2-1 16,-1-4 2-16,0 1-3 0,-2-2 2 15,-2 2-1-15,-1-1 0 16,-1 2 1-16,-4-1-1 16,-2 2 0-16,-2 0 0 15,-11-2-1-15,18 4-1 16,-18-4 3-16,11 2-1 16,-11-2 0-16,0 0 0 0,11 4 0 15,-11-4 0-15,0 0 2 16,0 0-1-1,0 0-2-15,0 0 0 16,0 0-1-16,0 0-3 0,11-4-5 16,-11 4-27-16,0 0-2 15,-6-17 1-15,6 17-1 16,6-21 35-16</inkml:trace>
  <inkml:trace contextRef="#ctx0" brushRef="#br0" timeOffset="65246.2266">18261 8026 17 0,'-17'33'25'16,"0"1"-16"-16,-1-4-2 15,10 6 0-15,-2-8 0 16,7 4 0-16,-4-11 0 15,8 0 0-15,-1-21-1 16,1 23 0-16,-1-23 1 16,0 0-1-16,3-15-1 15,4-6-1-15,-2-14 0 0,7-9-1 16,0-13 1 0,4-12-1-16,1-12-1 15,5-8 1-15,-1-9 0 16,7-6-1-16,-1-6 0 0,6-3 0 15,1-8 0-15,3 3-2 16,2-6 3-16,-2 0-3 16,0-1 1-16,-5-1-1 15,-4-3 1-15,-10 4-1 16,-8 2 0-16,-9-1-1 0,-11 4 0 16,-7 2 1-16,-11 7 0 15,-8 11-1-15,-13 10 0 16,-10 2 1-16,-10 16-1 15,-12 13 1-15,-14 8-1 16,-11 14 0-16,-9 3 0 16,-6 8 1-16,-5 8-1 15,-2 8 0-15,-6 1 1 16,0-1 0-16,3 6 0 16,1 2 0-16,-5 8 0 15,-1 2 0-15,-8 3 0 0,-4 5 0 16,3 8 1-16,-3 2-1 15,-8 3 0-15,-2 0-1 16,0-1 2-16,0 1-1 16,3-3 1-16,-1-1-1 15,1-7-1-15,1-3 1 16,9-9 0-16,8-5 1 16,8-9-1-16,8-10 0 15,9-10 0-15,13-9 1 16,14-13-2-16,12-8 2 15,10-9-1-15,10-9 1 16,11-5-1-16,7-4 0 16,11 0 1-16,2-3-2 0,6 2 2 15,2 2-1-15,0 7 1 16,1 6-1-16,-1 2 0 16,-2 5 1-16,-1 3 0 15,0 5 0-15,-2 3-1 0,-1 7 0 16,-1 3 0-16,1 3 0 15,-5 5 1-15,2 6-1 16,-1 5 1-16,0 7 0 16,4 3-1-16,0 4 0 15,3 2 1-15,2 4-2 16,15 4 1-16,-17 0 0 16,17 0 0-16,0 0 0 15,-9 11 0-15,9-11 0 16,0 12 0-16,0-12 1 15,1 16-2-15,-1-16 1 16,1 15 0-16,-1-15 0 0,1 18 0 16,0-5 0-16,-2 1 0 15,1 0 0-15,0 2 0 16,-1 5 0-16,0-2 0 16,0 3 0-16,-1 1-1 15,0-1 1-15,-1-3 0 31,0 4 1-31,0-2-2 16,0-7 1-16,-1 1 0 0,2-3 0 16,2-12 0-16,0 0 0 15,0 0 0-15,0 0-1 16,2-25 2-16,3 7-1 16,1-13 0-16,0-5 0 15,1-4 0-15,2-5 0 0,-2-1 0 16,1 0 0-16,-2-1 0 15,0 2 1 1,-1 9-2-16,1 6 2 16,0 7-1-16,0 8 0 0,1 3 0 15,6 7-1-15,1 10 2 16,2 1-2-16,2 9 1 16,2 5-1-16,2 6 1 15,1 3 1-15,4 6-1 16,-4 0 0-16,3 2 0 15,1-2 0-15,-3-1 0 16,-1-5 0-16,-1-5 0 16,-4-2 0-16,-2-6-1 15,-3 0 1-15,-13-16 1 16,13 17-1-16,-13-17 0 16,0 0 0-16,0 0 0 15,-17-4 0-15,3-2 1 16,-5-1-1-16,-7 2 0 0,-4 2 0 15,-6 8-1-15,-5 4 1 16,-2 7-1-16,-2 4 2 0,-1 6-2 16,3 3 1-16,3-1-1 15,4-2 1-15,8-9 1 16,9-3-1-16,5-14-1 16,11-12 1-16,6-10 0 15,11-13 1-15,5-13 0 16,10-6-1-16,7-7 0 15,0-2 0-15,2 3 1 16,-4 3-1-16,-2 14 0 16,-6 11 1-16,-8 17-1 15,-18 15 0-15,1 25 0 16,-15 12 1-16,-9 11-1 16,-4 11 1-16,-4 1-1 0,3-6-1 15,1-9 2-15,8-12-1 16,7-16 0-16,12-17 0 15,19-21 1-15,2-16-2 16,4-5 1-16,2-1 0 16,-1 3 0-16,-3 8 0 15,-5 10 1-15,-18 22-1 16,11 8 0 0,-15 17 1-16,-4 11-2 0,-2 3 1 0,-2 0 1 15,2-2-1-15,2-5-1 16,2-10 2-16,1-1-2 15,4-10 1-15,1-11 0 0,0 0-1 16,0 0-3-16,-12-2-8 16,12 2-24-1,-19 13-1-15,19-13-1 16,-24 6 0-16,10-1 37 0</inkml:trace>
  <inkml:trace contextRef="#ctx0" brushRef="#br0" timeOffset="70083.7366">18077 8294 32 0,'-9'16'15'0,"-2"-15"0"16,11-1-1-16,0 0-2 15,11-10-2-15,-3-9-1 16,10 2-3-16,-6-11 1 16,10 3-2-16,-2-11-2 15,5 2 0-15,0-8 0 16,5-4-2-16,1-11 1 0,5-3 0 16,6-10-2-16,6-11 1 15,5-10 0-15,7-7-1 16,4-7 0-16,3-4 2 15,2-8-2-15,3-4 1 16,-1-8 0-16,-1-2 0 16,-7-1-1-16,-4-3 1 15,-8-1-1-15,-3 2-1 0,-11 1 1 16,-7 4 0-16,-10 9 0 16,-7 7 0-1,-12 10 2-15,-7 5-2 16,-10 10-1-16,-7 7 1 0,-13 9 0 15,-3 7 0-15,-8 2 0 16,-5 4 0-16,-4 4-1 16,-7 6 1-16,-4 2 1 15,-5 4 0-15,-5 2-1 16,-3 4 1-16,-5 2 0 16,-4 6-2-16,-5 5 2 15,-4 4-1-15,-6 5 1 16,-2 5-1-16,-4 6 0 0,-4 4-1 15,-1 6 2-15,-5 4 0 16,-3-1-2 0,-1 3 1-16,2-1 0 0,-1 1 0 15,1-4 0-15,2 2 1 0,-6-3-1 16,3-2 0-16,1 1 0 16,6-3 0-16,2 1 0 15,4 1 1-15,2-3-1 16,0-5 0-16,8-1 0 15,6-3 0-15,6-4 0 16,8-5 1-16,8-8-1 16,9-7 0-16,13-7-1 15,14-4 2-15,11-5-1 16,13-2 1-16,8-7-1 16,8 1 0-16,3-3 0 15,4 3 2-15,-1 6-2 16,0 7 1-16,-3 3-1 0,-1 7 1 15,-3 3-1-15,-2 7 1 16,-1 10-1-16,-1-1 0 16,1 13 1-1,-1-20-1-15,1 20 0 0,-2-12 0 16,2 12 0-16,0 0 0 16,-13 7 1-16,3 5-1 15,-3 6-1-15,-6 10 0 16,-3 5 1-1,-2 6 0-15,-2 3 0 16,1 1 0-16,0 2 0 16,3-3 0-16,3-7-1 15,4-4 2-15,4-7-1 16,4-7 0-16,7-17 0 16,-7 11 0-16,7-11 1 15,0-18-2-15,2-1 1 16,3-13 0-16,2-7 0 0,5-12 0 15,2-4 1-15,3-4-1 16,1-3-1-16,2 0 1 16,1 0 1-16,-1 7-2 15,-1 7 2-15,-4 8-2 16,-2 6 1-16,-4 11 0 16,-1 8 1-16,-2 4-1 15,-6 11 0-15,5 14 1 16,-2 6-1-16,1 8 0 15,3 12 1-15,4-2-1 16,4 4 0-16,6 8 1 16,2-5-2-16,4-4 1 15,0-7 1-15,1-7-2 0,-3-4 1 16,-1-1 1-16,-5-5-2 16,-4-6 1-16,-15-11 0 15,17 16 0 1,-17-16 0-16,5 17 0 0,-5-17-1 0,-4 11 0 15,4-11 0-15,-11 4-2 16,11-4-4-16,-16 5-21 16,16-5-7-16,0 0-1 15,0 0 0-15,11-17 22 16</inkml:trace>
  <inkml:trace contextRef="#ctx0" brushRef="#br0" timeOffset="72068.4783">18120 8380 31 0,'-2'-29'30'0,"6"-7"0"15,3-2-22-15,-4-15-2 0,8 3-1 16,-5-8 0-16,4 3-1 15,-4-6 1-15,7 3 0 16,0-5-3-16,6 2 1 16,3-3-2-16,7-2 1 15,5-3-1-15,10-1 0 16,8-4 0-16,10 3-1 0,6 0 2 16,10-1-1-16,8-1 0 15,5-2 0-15,6 1 0 16,4 2 0-16,3-2-1 15,0-3 1-15,-3-5-1 16,-1-4 0-16,-4-1 0 16,-4 1 0-16,-5-4-1 0,-8-5 1 15,-9-2-1 1,-7 2 1-16,-8-2 0 16,-7 4 0-16,-9-2 1 15,-9 3 0-15,-7-5-1 0,-7 7 0 16,-9 7 0-16,-7 2 1 15,-9 6-1-15,-6 1 1 16,-7 7-1-16,-6 5 0 16,-7 10 1-16,-8 2-1 15,-5 4 1-15,-3 3-1 16,-8 5 0-16,-4 7 0 16,-7 0 1-16,-2 0-1 15,-1-3 0-15,-1 0 0 16,0 2-1-16,0-1 2 15,2-2-1-15,2 1 0 16,7-3 0-16,1 0 0 16,4 0 0-16,7-3 0 0,5-2 1 15,5-3-1-15,8-1 0 16,8-2 1-16,5-4-1 16,8 1 0-16,5 3 0 0,4-1 0 15,6 5 0-15,-1 4 0 16,2 5-1-16,0 2 1 15,-3 9 1-15,0 7 0 16,-2 4-2-16,1 13 2 16,-6-11 0-16,6 11-1 15,0 0 1-15,-14 19-1 16,9-3 0-16,0 3 0 16,-2 4 1-16,-3 4-2 15,-1 7 1-15,-4-1 0 16,-3 8 0-16,-2 0 0 15,-2 4-1-15,-1-3 2 16,1 0-2-16,2-1 1 0,3-4-1 16,5-8 1-16,1-7 0 15,3-6 0-15,8-16 0 16,-6 15-1-16,6-15 2 16,4-12-1-16,0-6 0 15,1-9 0-15,2-2 0 31,1-7 0-31,0-7 0 16,0-5 1-16,-4-1-1 0,-2 2 1 16,-2 4-1-16,-4 6 0 15,-3-1 0-15,-1 8 2 16,-2 4-2-16,-1 4 0 16,1 5 0-16,3 4 0 0,2 1 0 15,5 12 1 1,-5-16-1-16,5 16-1 15,0 0 1-15,20 1 0 16,-4 5 0-16,2 5-1 0,6 1 1 16,7 3-1-16,2 2 2 15,3-2-1-15,2 2 0 16,0-3 0-16,-2 3 1 16,-2-5-1-16,-4 4 1 15,-4-1-1-15,-4-2 0 16,-4 3 0-16,-2-3 0 15,-3-2 0-15,-2 0 0 16,-11-11 0-16,20 16 0 16,-20-16 0-16,16 14 0 15,-16-14 0-15,0 0 0 16,13 14 0-16,-13-14 0 16,0 0 0-16,-2 13 1 0,2-13-1 15,-16 5 1 1,1-2-1-16,-3 4 0 0,-4 3-1 15,-6 1 1-15,-6 6 0 16,-7 3 0-16,-1 2-1 0,-3 7 0 16,-2 4 0-16,3-3 0 15,2-7 1-15,6-2-1 16,7-9 1-16,9-6 0 16,20-6-1-16,-11-22 2 15,20-7 0-15,7-10-1 16,7-3 0-16,4-6 1 15,3-2-1-15,0-1 1 0,-2 5 0 16,-4 4-2-16,-6 13 2 16,-3 6-1-1,-5 10 0-15,-10 13 1 16,0 0 0-16,-14 33-1 0,0 1 0 16,-3 10 0-16,-3 0-1 15,1 3 0-15,0 0 1 16,5-1-3-16,-1-10-1 15,11-2-3-15,-5-22-14 16,12 5-16-16,-3-17 1 16,0 0 0-16,15-3 20 15</inkml:trace>
  <inkml:trace contextRef="#ctx0" brushRef="#br0" timeOffset="85751.6971">8425 8265 25 0,'-13'9'18'0,"13"-9"-4"16,0 0-4-16,-14-14-2 16,14 14 0-16,0-18-2 15,0 18-1-15,3-24 0 16,6 12-2-16,-4-3 0 16,8 0-1-16,2 1 0 15,5 1-2-15,3-3 2 16,6 2-1-16,4 1-1 15,1 1 1-15,4-1 1 16,3-2-2-16,2 3 2 0,4 1-1 16,-1 4 0-16,4 1 0 15,1-4 0-15,4 4 0 16,6-3 0 0,5 4 0-16,5-3-1 0,5-1 0 15,4-3 1-15,8 1-1 31,2-1 1-31,6 1-1 16,0 4 1-16,5 0-1 16,1-1 0-16,1 2 0 0,2 4 1 15,0 1-1-15,1 0 0 16,2-3 0-16,2-2 1 16,1 0 0-16,0-2-1 15,4 2 1-15,-2-3 0 16,4-2 0-16,0 0 1 15,3 2-1-15,-4 2-1 16,-2 1 1-16,-3 1-2 0,-5 3 1 16,-5 0 1-16,-3 4-1 15,-9-1-1-15,-2 0 1 16,-6 3 0 0,1 1 1-16,-5-2-1 15,-1 2 1-15,-1-1-1 0,1-2 0 16,0 2 1-16,-3 1-1 15,0-5 1-15,3 0-1 16,-2 2 0-16,4-2 1 16,-2-1-1-16,0 2 0 15,1-2-1-15,-2 0 1 16,0 2 0-16,-2-2 0 16,-2-1 0-16,0 1 0 0,-1 1 0 15,4 3 0 1,-2-2 1-16,1 0-1 0,0 2 0 15,0 0 0-15,1 2 0 16,0 0 0-16,-3 0 1 0,-3-2-1 16,1 2-1-16,-2 1 1 15,0-1 0-15,0-1 1 16,-4-3-1-16,0 0 0 16,-4-1 0-16,0 0 0 15,0 0 2-15,-1-3-2 16,0 1 0-16,-1-1 0 15,4 0 1-15,2 2-1 16,3 1 0-16,2 4 1 16,-6-3-1-16,-5 6 0 15,-3 4 0-15,-8 3 0 16,-8 5 1-16,-5 2-1 16,-7 3 0-16,-4 1 0 0,-4 6 0 15,-2 5 1-15,-3 1-2 16,-1 1 1-1,-2 5 0-15,-2 2 0 16,-5 3-1-16,-3 5 2 0,-5 2 0 16,0-2-1-16,-3-1 2 15,-1 5-2-15,-2 0 2 16,3-3-2 0,0-1 1-16,4-1 0 15,2-2-2-15,2-1 1 16,3 2 0-16,3-1 0 15,1-5 0-15,1 1 0 16,0 2 0-16,-3-7-1 16,2 2 2-16,-1 0-2 15,-1-1 2-15,0 0-1 16,-1-1 1-16,-1 3 0 16,1-4-1-16,3 3 2 0,-2-1-2 15,0-1 1-15,-1 0-1 16,-2-3 0-16,1-3 0 15,-3-1 0-15,-1-1 0 16,-3-2 1-16,-1-4-1 16,-2-5 0-16,-2-4 0 15,-2-2 1-15,-3 0-2 16,-4-2 3-16,-1-5-2 16,-7-2 0-16,-4-2 0 15,-4 1 1-15,-5 1-1 16,-3-3 0-16,-6 1 0 15,1-8 0-15,-9 6 1 16,2-4-1-16,-2 1 0 0,-3-3 0 16,1-2 1-16,-7 3-2 15,1-2 1-15,-8 7 0 16,0-5-1-16,-8 12 0 0,-1 0 1 16,-3 1 0-16,-3 0 0 15,-2 3 0-15,-1-2 0 16,1 2 0-16,-3 0 0 15,3-8 1-15,-1 3-1 16,1-2 0-16,2 3 0 16,-1-2 0-16,3 0 0 15,1-2 0-15,2 0 1 16,-2-3-1 0,-1 4 0-16,1-4 1 0,0 1-1 0,1 1 0 0,0-1 1 15,2 3-2 1,1 0 1-16,2 3 0 15,0-3 0-15,-2 1 0 0,0 0 0 16,-3 0-1-16,2-2 2 16,-2 1-1-16,-1-2 0 15,2-1 1-15,0 1-1 16,3-4 0-16,-1 1 0 16,1-2 1-16,0-1-2 15,0-2 3-15,2-1-2 16,-1 3 0-16,-2-2 0 0,-1 2 0 15,-2-1 1-15,-5 2-1 32,-5 1 0-32,-2 1-1 0,-3 0 2 15,-2-1-1-15,1 0 0 16,0 1 0-16,0 0-1 16,2-2 1-16,2 0 0 15,-1 1 0-15,2 0-1 16,3 0 2-16,1 0-1 15,3 1 0-15,4-1-1 0,4 0 2 16,4-2-2-16,2 1 1 16,2-1 1-16,1-1-1 15,1-1 0-15,1 0 0 16,2 3 0-16,1-3 0 16,1-1 0-16,2-1 0 15,4 0-1-15,4 1 1 16,4-1 0-16,5-4 0 15,3-1 0-15,7 4 1 16,7-2-1-16,5-1 0 16,5-2-1-16,6-1 2 15,3-5-2-15,1 4 2 0,2 0-1 16,0-9-1-16,-1 2 1 16,-3 0 1-16,-2-5-1 15,-3 0 1-15,-3 2-1 31,-3-7 0-31,0-4 0 0,-1 1 1 16,-1-4 0-16,1 1-1 16,-1-4 0-16,1-5 0 15,1 1 0-15,2-4 1 16,-2 0-1-16,3-6-1 16,-1 3 1-16,2-6-1 15,4 0-1-15,1 0 1 16,3-3 1-16,3-4-1 15,5 0 1-15,2-3-1 16,5 0 1-16,5 0 0 16,4-1 1-16,2-1-1 15,1-1-1-15,2 2 2 16,-2 6-2-16,0 5 1 0,-2 1-1 16,-3 7 2-16,0 6-2 15,-4 6 2-15,-1 11-1 16,-3 5-1-16,0 3 2 15,-3 6-1-15,-2 12 0 16,0 0-1-16,0 0 0 16,0 0 0-16,0 0 0 15,12 2-3-15,-4 13-9 16,-8-15-23-16,0 0-1 16,0 0 0-16,-3-14 5 15,-3-2 32-15</inkml:trace>
  <inkml:trace contextRef="#ctx0" brushRef="#br0" timeOffset="137728.0386">24069 8209 7 0,'5'12'20'16,"12"14"-4"-16,-15-8-21 16,6-2-1-1,-1-4 1-15,3 0 4 16,-10-12 3-1,12 13 3-15,-6-2 5 16,-6-11 4-16,0 0 2 0,0 0-2 16,0 0-3-16,-11 8-5 15,11-8-3-15,4-12-1 16,0-2 0-16,0-5-2 16,0-9-1-16,-2-3-1 15,-7-9-1-15,-1 2-1 16,-8-5 0-16,-7 4 1 15,-11-3 0-15,-6 4 1 16,-4 1 1-16,-8 5 2 16,-3 4 1-16,-8-2 1 15,1 3 0-15,-8-3 1 16,-3 7 0-16,-11-2-1 0,-3 6 0 16,-10-2-1-16,-9 3 0 15,-11-1-1 1,-12 8 0-16,-12 0-2 15,-7 0 2-15,-12 1-2 0,-12 0 2 16,-15 1 0-16,-8 4 0 16,-13 0 0-16,-9 4 0 15,-6-3 0-15,-7 3 0 16,-10 0 0-16,-1 3-1 16,-4-2 1-16,-9 1-1 15,-5-3 2-15,-4 2-1 16,-12 0-1-16,0 1 1 0,-5 0 0 15,-1-1 0-15,0 0 0 16,4 0-1-16,-2 4 0 16,5 1 1-1,-1 0-1-15,-2-2 1 0,-1 3-1 16,-3 2 1-16,-6-1-1 16,1 1 0-16,-3-3 1 0,1-1-1 15,4-3 1-15,4 2 0 16,5-7 0-16,5 0 0 15,3-3 1-15,5-1-1 16,5-2 0-16,2 1 0 16,4 0 0-16,6 0-1 15,-4 2 1-15,2 0 1 0,5 0-2 16,1 1 1-16,1 0-1 16,8 0 1-1,3 1 0-15,2-1 0 16,8 0-1-16,6 4 0 0,5 1 1 15,8 2-1-15,3 1 0 16,4 6 0-16,2 1 0 16,3 3 0-16,2 3-1 15,3 1 1-15,5 0-1 16,4 3 2 0,7-1-2-16,9 2 2 0,10-6-1 0,12 1 0 15,10-2 0-15,13-1-1 16,10 0 2-16,12 2-2 15,7 0 1-15,8 3-1 16,4 5 0-16,6 5 1 16,7 6-1-16,6 3 1 15,6 8-1-15,7 8 1 16,10 5-1-16,8 6 1 16,9 6 1-16,6 8-2 15,8 5 1-15,3 8 1 0,5 7-1 16,0 5 0-16,1 12 0 15,-1 4 0-15,1 6 1 16,1 5 1-16,-3 3-2 16,0 3 0-16,-2-1 0 15,4-4 0-15,2-11 1 16,6-7-1-16,3-7-1 16,4-9 1-16,8-8-1 15,11-9 1-15,8-15 0 16,9-7 0-16,9-8-1 15,10-9 1-15,13-8 0 16,8-9-1-16,13-10 1 31,9-9 1-31,8-2-2 0,11-5 2 16,6 0-1-16,4-2 0 16,2-1 0-16,7 2 0 15,3 3 0-15,1 1 0 16,6 1 0-16,0 1 0 0,10 0 0 15,5-2 0-15,8 0 1 16,8-4-1-16,4 0 0 16,12-2 1-16,11-1-1 15,8-5 0-15,10 2 1 16,11-1-1-16,11 3 1 16,1-2-1-16,10 3 1 15,1-1-1-15,2 4 0 16,1-2 0-16,4 2 0 15,0 1 1-15,2 0-1 16,3-1 0-16,4-2 0 16,5-2 0-16,5 0 0 0,-1 2 0 15,-2-3 1-15,-5-1-2 16,-3 1 1-16,-5-2 0 16,-5 3 0-16,-3 2 1 15,-3-4-1-15,0 0 0 16,6 2 1-16,0-3-1 15,0 1 1-15,1 2 0 16,-3-2 0 0,-6 2-1-16,-10 0 2 0,-6 0-2 0,-14 1 1 15,-10-1-1-15,-6 0 1 16,-3-2 0-16,-6-3-1 16,-4-1 1-16,0 0-1 15,-6-4 1-15,-4 1-1 16,-6-3 0-16,-11 4 0 15,-11 3 0-15,-12 11-1 16,-14-2-6-16,-8 16-29 16,-19 9 0-16,-14 3-2 0,-15 12-1 15,-16 0 30-15</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39,'0'0'31,"11"20"-10,-9-9-21,-2-11-18,16 7-10,-2-7-4</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68 44,'9'-29'39,"0"5"1,-6 6-2,-3 18-12,0 0-18,1 29-4,-9-1-2,0 8-1,-1 1-1,2 5 0,-1 0-2,-1-9-5,11 0-26,-4-12-5,7-7-1,-5-14 0</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9.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 92,'0'0'36,"15"24"-3,-15-24-7,0 0-47,0 0-14,0 0-1,0 0-1,13-13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8.1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102 717 51,'-7'12'30,"5"1"3,1 2-7,1-15-16,17 9-2,-2-13-1,11-1-1,1-12 0,8-3-1,-2-10-1,3-3-1,-5-7 0,-3 0-1,-9-5 0,-9 3 0,-11 3 0,-12 8-1,-12 13 0,-8 11-1,-12 13 1,-3 16-1,-4 17 0,5 17 0,5 11 0,10 9 1,10 0-1,14 2 0,12-3 0,14-8 1,12-9-1,7-12 1,8-16-2,5-15 0,6-11-1,-1-18-3,7-8-8,-6-14-23,1-11 1,-2-8-2,0-1 1</inkml:trace>
  <inkml:trace contextRef="#ctx0" brushRef="#br0" timeOffset="568">977 267 70,'-21'-1'32,"4"15"-6,-3 1-6,11 5-49,8 8-1,5-1-3,8 6 2</inkml:trace>
  <inkml:trace contextRef="#ctx0" brushRef="#br0" timeOffset="5568">1057 825 44,'0'0'33,"0"0"3,0 0-2,2-25-13,4 6-9,-5-12-3,5-4-3,-3-6-1,0-4-2,-1-5 1,1-1-2,-1 0 1,1 7-1,-2 4-1,0 8 0,-1 7 0,1 11-1,-1 14-1,6 21 1,0 10-1,2 9 0,4 10 0,3 6 1,6 4-1,3 1 1,1-8 0,1-7 0,1-9 0,-1-8 0,-4-9 0,-1-6 1,-6-11 0,-1-12-1,-5-9 1,-2-11-1,-3-11 1,-1-4-1,-1-5 1,-1 1-2,1 4 1,-1 4-1,1 10 0,1 8-1,3 11-1,-6 11 1,18 6-1,-8 8 1,5 8 0,-1 9 1,2 5 0,2 4 1,1 1 0,3-3 1,0-6 0,5-7 0,2-10 0,4-11 1,1-10-1,0-9 1,-5-9 0,-3-6 0,-9-7 0,-9-3 0,-15-1 0,-11 0-1,-12 2 0,-7 4 0,-6 7-1,-3 4-1,4 7-1,1 5-2,14 9-4,0-5-6,27 8-24,0 0 1,10-10-1,13 3 0</inkml:trace>
  <inkml:trace contextRef="#ctx0" brushRef="#br0" timeOffset="6265">2083 26 64,'11'-11'33,"-6"1"-1,-5 10 0,0 0-26,-12 28-2,0 9-1,-7 15-1,-1 11-1,0 12 0,0 8 0,3 5 0,6 2 0,5-7 0,6-4 0,5-13-2,7-10 2,7-11-2,4-15-1,6-10-7,-1-20-12,6-11-12,2-13-2,-2-12 2,-2-11 0</inkml:trace>
  <inkml:trace contextRef="#ctx0" brushRef="#br0" timeOffset="6521">1937 333 60,'-39'5'35,"14"7"0,17 0 0,21 5-24,8-7-4,15 5-2,6-5-1,6-3-6,11-1-11,-3-10-22,6-4 0,0-4-2,4-3 2</inkml:trace>
  <inkml:trace contextRef="#ctx0" brushRef="#br0" timeOffset="6880">2812 506 82,'12'4'38,"-12"-4"-2,6 19 1,-5 1-29,-8 4-6,0 6-2,-2 6 1,-2 5-1,2 2-1,0-4-1,2-2-4,-4-13-9,9-6-21,2-18 0,0 0-1,5-32 1</inkml:trace>
  <inkml:trace contextRef="#ctx0" brushRef="#br0" timeOffset="7080">2832 299 69,'0'-30'34,"-4"6"-1,3 9-1,-1 4-26,2 11-12,-7-10-4,7 10-11,6 12-12,-3 2-1,3 5 1,-1 5 1</inkml:trace>
  <inkml:trace contextRef="#ctx0" brushRef="#br0" timeOffset="7251">2953 786 68,'7'10'37,"-7"-10"-1,15-16 2,-13-14-25,9-1-4,-5-8-4,2-1-2,-1 3-1,-1 5 0,-2 5-1,2 10-1,-6 17 0,12 4 0,-4 15-1,-1 7 0,4 2-1,3 1 1,2 1 1,4-4 0,0-8 1,0-6 0,1-8 0,-1-7 0,-5-9 1,-1-6-1,-5-8 0,-5-8-2,-2 1 0,-3-6-1,2 4-3,-4-6-6,10 6-23,-3 4-4,6 7 1,5 5 0</inkml:trace>
  <inkml:trace contextRef="#ctx0" brushRef="#br0" timeOffset="7721">4060 5 80,'-9'-11'35,"-2"12"-2,-1 13-9,-3 12-19,0 17-1,-3 11-3,-6 12 0,-3 9 0,-1 8-1,-2 1 1,1-4-1,0-6 1,4-10-2,5-12 0,4-11 1,8-13 1,6-12-1,2-16 1,20-4 0,2-8 1,7 1 0,4 2 1,6 2-1,3 6 0,0 8-1,-1 4 1,-3 5-1,-4 0-1,-4-2-1,-1-2-3,-5-10-4,5 0-13,-5-12-15,2-6 1,2-9-2,1-4 2</inkml:trace>
  <inkml:trace contextRef="#ctx0" brushRef="#br0" timeOffset="8131">4600 312 65,'8'18'38,"-2"-2"-1,-4-2-1,-4-2-16,-2-3-19,4-9-2,-7 14-4,-2-10-5,9-4-11,1 13-14,-1-13 0,9 19 0,-2-5 1</inkml:trace>
  <inkml:trace contextRef="#ctx0" brushRef="#br0" timeOffset="8286">4696 725 78,'4'32'35,"1"-4"-3,-7-15-9,2-13-49,-8 15-5,8-15-4,0 0-1</inkml:trace>
  <inkml:trace contextRef="#ctx0" brushRef="#br0" timeOffset="14942">966 1203 5,'-4'15'18,"13"7"0,5-6-11,5-3-2,10-3 0,11-3-1,13-4 1,11-5-1,16-5 0,14-4 0,14-1 0,16-6 2,14 1-1,9-3 2,8 1 1,6-3 0,1 2 1,-8-3 0,-3 3-1,-19-1 0,-11 7-1,-22-1-3,-17 3-1,-21 2-10,-13 4-23,-23-5-1,-15 1-2,-27-4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19.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13 408 79,'-12'-2'36,"10"13"-1,4 10 1,-2 9-30,8 11-4,4 12-2,2 5 1,2 7-1,1 1 0,-2-4 0,0-7 0,-4-13 1,-2-10-1,-2-14 1,-7-18 0,0 0 0,8-21 0,-5-10 1,4-8 0,8-7-1,4-3 0,9-2 1,6 5-2,6 1 0,3 5-4,6 11-4,-8 0-12,1 8-17,-2 6 1,-5 6-1,-7 1 1</inkml:trace>
  <inkml:trace contextRef="#ctx0" brushRef="#br0" timeOffset="309">708 684 57,'32'21'33,"-1"-10"1,1-13-3,-1-3-16,-10-16-7,-6-2-2,-14-12-2,-6 2 0,-15-3-1,-7 6-1,-12 6-1,-5 14 0,-4 14 0,1 14 0,4 12-1,7 10 1,11 8-1,12 2 0,14 1 1,14-2 1,11-9-1,9-6 0,7-8-1,4-11-2,6-7-4,-6-15-12,6-6-19,0-7 1,-1-10-1,0-9 0</inkml:trace>
  <inkml:trace contextRef="#ctx0" brushRef="#br0" timeOffset="640">1254-2 89,'0'0'36,"-17"12"0,6 25 0,-1 17-32,1 12-3,-2 17-1,1 12-1,2 3 0,3-3-1,0-8 0,6-10-2,-3-14-2,4-9-3,-7-26-4,2-8 1,-10-21 5,1-11 3,-6-15 4,1-12 1,2-8 3,3-7 5,10 9 4,4-3 1,17 13-5,1 8-3,11 19-2,2 12-1,1 19 0,-3 11-2,-5 5 0,-3 6-2,-3 1 1,-1-4 0,2-6 0,2-6 0,7-10 0,5-11 0,6-8 1,0-11 0,-2-10-1,-8-11 1,-6-9-1,-10-9 1,-10 0-2,-9 3-1,-7 0-1,-2 13-2,-4 7-3,19 26-7,-19 6-7,26 24-7,4 4 5,16 15 4,-2-3 7,13 3 5,-1-5 7,-2-12 8,1-1 12,-12-17 8,-4-8-3,-15-19-5,0-2-1,-15-20-5,4-3-3,-6-12-2,6 0-3,0-1-1,5 6-1,5 2-2,7 9 0,10 12-2,1 7-3,12 15-8,-5 1-26,8 7 0,0 2 1,3 6-2</inkml:trace>
  <inkml:trace contextRef="#ctx0" brushRef="#br0" timeOffset="1287">2211 705 56,'9'19'38,"-1"-3"0,-8-16 2,0 0-12,7-32-17,-1 4-3,-6-7-2,3 1-2,-1 1-2,-2 0-2,2 11 0,-2 11 0,0 11-1,12 17 0,0 1 0,5 2-1,6 1 2,5 0 0,3-6 0,3-7 1,0-6 0,-4-10 0,-3-8 0,-6-8-1,-8-8 0,-5-5-1,-5-1-2,-5 0 0,1 3-4,-6-5-6,11 10-18,-2 4-8,6 7 1,5 2 0</inkml:trace>
  <inkml:trace contextRef="#ctx0" brushRef="#br0" timeOffset="1929">3198 19 53,'17'-9'36,"-3"3"-2,-2 2 1,-12 4-11,11 10-17,-15 11-5,-3 8 0,-10 11 0,1 9-1,-5 3 0,-1 5 0,-1-5 1,8-2-2,0-6 2,7-6-1,7-8 1,9-8-1,9-7 1,11-1 1,7-8 0,9 3 1,7-5 0,6 3-2,-2-4 1,0 2-1,-9-1-1,-5 0 0,-8 0-1,-9-3-1,-6 2-2,-18-3-5,22-5-31,-22 5 0,15-16-1,-8 2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4.1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608 186 5,'23'9'27,"9"6"-1,-2-9 1,2-2-15,1 2-2,-2-7-1,0 1-3,-6-8 0,-1 1 1,-8-10-1,-1 1 0,-9-9-2,-5-1-1,-9-4-2,-3 2 0,-12-1 0,-7 6-1,-8 10 0,-7 9 1,-7 14-1,-2 12 0,2 13 1,1 10 0,6 11 1,9 6 0,13 2 1,13 1 1,13-3-1,14-5 0,13-8 0,10-6-2,6-12-1,5-12-3,4-5-5,-8-18-7,7-8-14,-7-2-6,-6-10-1,-6 0 2</inkml:trace>
  <inkml:trace contextRef="#ctx0" brushRef="#br0" timeOffset="388">1100 613 41,'11'37'33,"1"6"2,-5-1-2,-7 2-18,-1 6-8,-9-3-7,-7-4-6,1-6-19,-3-3-8,-1-14-1,9-7 1</inkml:trace>
  <inkml:trace contextRef="#ctx0" brushRef="#br0" timeOffset="906">1616 722 29,'33'-8'32,"-5"1"1,2 10-2,2 5-19,-8-2-4,6 11-3,-5 1-2,-1 10 0,-5 5-1,-6 10-1,-7 4 0,-6 7 0,-7 6 1,-7 1-2,-10 3 1,-7 1 0,-11-4-1,-7-3 1,-11-4 0,-7-5 0,-8-7-1,-6-3 2,-4-4-1,-1-6 0,-3-4-1,4-6 1,2-4-1,3-2 1,4-1-1,4-2 0,4-2 1,3 3-2,5 2 1,1 3 0,5 7 0,3 1 0,6 6-1,3 0 1,4 4 0,5 0 0,4-3 0,5 1 1,3-7 0,4-1-1,2-6 1,4-3 0,3-4 0,0-1-1,8-10 1,-9 9 0,9-9-1,0 0 1,0 0-1,0 0 1,-5-15 0,5 2-1,1-4 1,0-4-1,0-6 1,1-4 0,0-1 0,2-3 1,-1-3 0,2 1 0,-2 1 0,1 0 0,-1 2 0,0 7 0,-1 4 0,0 6-1,-3 6 0,1 11-1,-8 12 1,-1 12-1,-4 11 0,-2 8 0,-3 8 0,-1 7 0,0 3 0,4-6 0,3-2 0,3-6 0,6-9-1,6-8 1,7-9 0,4-9 1,7-9-1,4-5 1,5-6-1,2-4 1,1-2-1,1-3 0,-3 3 0,-4 2 0,-2 2-1,-6 3 0,-5 5-1,-4-1-1,0 7-7,-10-4-28,0 0 1,10 10-1,-10-10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2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240 759 22,'-19'20'31,"10"4"2,4-3 0,9-6-10,14 4-12,1-15-1,14 3 0,-1-14-3,9-1 0,-8-10-3,0-4 0,-8-8-1,-8-4-2,-14-1 0,-9 0 1,-18 3-1,-8 6-1,-12 12 0,-11 11 0,-4 15 0,-3 17-1,3 15 1,8 15 0,10 15 0,17 7 0,15 1 1,19-1 0,16-6 0,14-9 2,10-12-2,7-13 0,5-16-1,-1-18-3,2-11-7,-12-20-25,0-17-3,-3-17 0,-2-16-2</inkml:trace>
  <inkml:trace contextRef="#ctx0" brushRef="#br0" timeOffset="378">814 229 59,'0'0'37,"14"10"-2,-11 24 1,4 25-20,-10 9-9,1 15-3,-2 14-1,0 8 0,-5 2-2,3-3 1,-1-9-2,1-11-2,3-13-2,0-22-7,11-11-26,-2-20 1,4-17-2,5-17 1</inkml:trace>
  <inkml:trace contextRef="#ctx0" brushRef="#br0" timeOffset="574">1078 1065 60,'19'35'37,"-5"7"-2,-6-1 0,-5-8-25,-2-4-15,2-6-23,-3-13-7,0-10-1,10-21 1</inkml:trace>
  <inkml:trace contextRef="#ctx0" brushRef="#br0" timeOffset="714">1357 593 50,'23'-61'36,"4"9"-1,4 9 0,10 9-19,-7-7-7,8 2-4,-8-5 0,-2-2-1,-15-4-1,-10 1 0,-15 1-1,-10 9 1,-14 8-1,-6 16 1,-3 18-2,0 21 0,9 25-1,7 23 1,14 26-1,12 16-1,14 17 1,8 12 0,8 6 0,3-2 0,-2-2 0,-2-8 0,-6-16 1,-6-9-1,-8-15-1,-7-14-1,-3-11-4,-11-22-12,-2-13-21,-3-21 1,-2-23-2,-4-24 2</inkml:trace>
  <inkml:trace contextRef="#ctx0" brushRef="#br0" timeOffset="1040">1351 1253 73,'-16'-47'38,"12"13"0,13 15 1,7 8-28,23 9-5,7 1-3,10-3-4,15 2-16,6-13-21,3-11 0,2-12-2,-3-14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38.3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320 925 21,'13'16'27,"8"-3"3,-2-10 1,-1-8-16,7 4-3,-6-13-1,6 2-1,-8-13-2,2 1 2,-10-8-4,1 0 0,-10-7-2,-3 1 0,-10-1-2,-4 7-1,-10 4 0,-6 10 0,-9 8-1,-5 13 0,-5 16-1,-3 12 1,-1 17-1,3 8 0,6 8 1,9 6-1,13 0 1,18-2 0,18-9 1,21-7 0,20-16 2,20-9 0,15-13 0,13-7 0,8-10 0,4-1-1,-5-5 0,-6 2 0,-10-1-1,-15 2 0,-16 1 0,-12 4 0,-17 2 0,-11 3-1,-9 1 0,-11-5 0,3 13-2,-3-13-2,-2 15-4,2-15-9,0 0-23,0 0 2,6-16-2,7-1 2</inkml:trace>
  <inkml:trace contextRef="#ctx0" brushRef="#br0" timeOffset="1232">305 1035 41,'-13'-4'31,"13"4"2,-9-3-11,9 3-5,0 0-5,-15-15-3,15 15-1,-11-3-4,11 3 0,-15-1-2,15 1 0,-19 1-1,10 0 0,0-2 0,9 1-1,-15 0 0,15 0 0,0 0 1,0 0-1,0 0 1,0 0-1,0 0 0,16 8 0,-4-5 1,4 1-1,1 0 1,5 0-1,0-1 0,1 0 1,4-2-1,0-3 0,0 0-4,-6-7-22,2 1-9,-2-6 0,-1-3-2</inkml:trace>
  <inkml:trace contextRef="#ctx0" brushRef="#br0" timeOffset="7272">1675 602 71,'0'0'38,"0"0"0,0 0 1,-9-6-25,9 6-5,0 0-3,0 0-1,0 0-1,16 9-1,5-12 0,8 0-1,9-2-1,10 1 0,7-4 0,6 1-1,3 2-2,-6-1-1,-3 4-2,-11-2-2,-6 9-4,-20-7-8,-6 9-21,-12-7 1,-20 20 0,-1-7 2</inkml:trace>
  <inkml:trace contextRef="#ctx0" brushRef="#br0" timeOffset="7537">1807 812 68,'-23'17'38,"2"-3"-2,4-1 2,-1-6-21,17 5-8,1-12-3,16 19-2,6-12 0,11 0-1,7-4 0,12 3-1,6-3 0,2-2-4,0 4-3,-9-10-11,-3 8-24,-9-6 1,-6 1-1,-11-4 0</inkml:trace>
  <inkml:trace contextRef="#ctx0" brushRef="#br0" timeOffset="8000">2486 512 78,'0'0'39,"-10"-8"-1,10 8 1,15 3-28,7 2-6,8-2-2,10 2 0,6-1-2,11 0 0,3-2 0,2-4-1,0 0 0,-4-3-2,-4 3-5,-15-9-11,-7 9-21,-13-2 2,-19 4-3,0 0 2</inkml:trace>
  <inkml:trace contextRef="#ctx0" brushRef="#br0" timeOffset="8223">2511 842 88,'5'26'40,"22"-6"0,16-8-1,20-5-31,0-5-9,1-10-24,10-3-13,-5-7-1,-3-4-1,-6-5 0</inkml:trace>
  <inkml:trace contextRef="#ctx0" brushRef="#br0" timeOffset="8474">3633 333 80,'22'-11'36,"-1"4"-1,-5 8 1,-13 12-33,1 13-2,-7 20 0,-8 16 0,-11 15 1,-5 12 1,-7 8-1,-1 2 1,-1-4-1,4-6 1,2-15-1,9-11 0,9-18-1,14-13 1,14-13 0,13-11 0,12-8-1,8-4 1,8 0 0,5 1-2,2 3-1,-5 2-2,-2 7-4,-13-4-19,-2 4-12,-6-5 0,-3-6-1,-3-10 0</inkml:trace>
  <inkml:trace contextRef="#ctx0" brushRef="#br0" timeOffset="8818">4573 399 106,'1'-22'40,"-17"9"0,-16 9-1,-18 3-37,-8 1-1,-6 5-1,-6 4-1,1 6 0,6 7 1,11 11-1,11 9 1,13 13-1,8 10 1,6 10-1,6 5 1,2 3 0,4-1 0,4-6 0,2-8 0,4-10 1,6-9-1,4-10 1,5-8-1,5-8 0,0-6 0,1-6 0,0-6-2,1-1-3,-5-10-5,7 4-19,-11-10-10,4-1 2,-3-8-2</inkml:trace>
  <inkml:trace contextRef="#ctx0" brushRef="#br0" timeOffset="9178">4596 717 89,'6'-16'36,"-6"5"0,0 11 1,-22-5-32,6 16-2,-5 11-2,-3 8-1,1 8 0,2 7 0,6 1 0,10 1 1,12-6 1,10-5-1,11-10 0,10-5 1,6-11 0,5-8-1,4-8 0,-1-8 1,-5-8 0,-4-10-1,-10-11 1,-8-5-1,-12-6 0,-9-1-1,-11 0 0,-10 3-2,-6 7-1,-6 6-3,5 16-4,-6-2-14,12 13-16,9 1 2,9 11 0,17-8 1</inkml:trace>
  <inkml:trace contextRef="#ctx0" brushRef="#br0" timeOffset="9553">5107 322 88,'4'-12'40,"5"0"-1,11 4 1,7-5-25,9 6-11,6 4-2,3 5 0,-1 3-2,-1 10 1,-9 9-2,-6 13 1,-13 15 0,-8 13-1,-8 13 1,-4 10 0,-1 10-2,-1 6 2,2 0-1,3-3 2,2-10-1,4-8 1,-2-12 0,-2-6 0,-9-15 1,-7-11-1,-12-14 0,-5-13-1,-4-6-3,-6-15-5,11-2-29,0-12-3,13-3 1,11-9-1</inkml:trace>
  <inkml:trace contextRef="#ctx0" brushRef="#br0" timeOffset="10765">5936 571 49,'-13'22'25,"-3"-8"2,10 1-10,5-3-11,1-12 0,18 10 1,-1-15 1,9-1 0,-2-9 2,6 3 1,-9-9-3,2 3-3,-13 0 0,-3 5-2,-7 13 0,-14-9-1,0 9-1,-3 4 0,1 3-1,0 2-1,4 0-1,0-4-3,12-5-3,-11 4-13,11-4-14,0 0 0,0 0-1,0 15 1</inkml:trace>
  <inkml:trace contextRef="#ctx0" brushRef="#br0" timeOffset="11080">6030 926 51,'11'3'34,"-11"-3"-2,16-6 1,-16 6-19,0 0-4,0 0-4,-10-6-3,10 6-1,-17 7 0,17-7 0,0 0 0,0 0 0,15 0 2,-2-5 0,-2-2 1,2 3 1,-13 4-2,11-7 0,-11 7 0,-18 11-1,1 2-4,-3-3-4,7 11-14,-1-7-20,6 1 0,8-15 1,6 12-2</inkml:trace>
  <inkml:trace contextRef="#ctx0" brushRef="#br0" timeOffset="24673">6464 732 65,'19'22'32,"4"8"-1,6 9 0,0 7-28,2 4-1,3 4 0,-4-6 2,-3-2-2,-8-14 2,-4-8 0,-15-24 0,0 0 0,-10-29 0,-4-8-1,-8-15 1,-2-9-2,1-12-1,4-5-1,10 2 1,9 5 0,11 3-1,12 10 0,12 12-2,10 11-1,8 16-2,-1 7-3,9 16-4,-12 0-3,3 15 3,-10-4 2,-3 8 4,-8-2 5,-6-3 2,0 1 5,-11-9 4,5 2 2,-19-12 1,21 4-3,-16-14-3,-5 10-2,-1-17-1,-9 8 0,-7 1-2,-8 10 1,-8 9-2,-4 12 1,-6 16-2,4 12 2,5 10-2,7 8 1,9 1-1,14-4 0,13-10-1,15-11 1,13-16 0,10-19-2,8-16-1,4-22-1,7-13-1,-3-19 0,3-11 1,-10-19-1,-4-9 2,-10-10 2,-9-2 1,-8 5 4,-14 3 0,-3 16 0,-12 16 1,-1 26-1,-6 26 0,-2 30-2,1 28 0,1 25-2,3 24 1,4 14-2,5 11 1,4 2-1,4-8 1,3-10 0,2-14-1,-3-19 1,-2-18 0,-2-19 0,-7-27 0,0 0 0,-13-35 0,4-7 1,0-13-1,4-3 1,4-2 0,5 9 0,6 7 1,5 21-1,7 20 0,4 19-1,2 21 1,0 13-1,3 5 0,6 1 0,3-4 0,6-7 0,1-15 0,6-13 0,0-16-1,-2-14 1,-4-10 0,-9-11-1,-11-7 0,-10-8 0,-9 4-1,-8 4-1,-5 11-1,-6 12 0,11 18-3,-16 10 0,21 25 0,4 9-1,12 9 0,0-1 3,12 0 0,1-8 3,3-11 3,-1-7 3,-8-20 2,-3-7 0,-11-16 2,-3-10 0,-13-18 0,-1-7-2,-4-12-2,0 1-1,2 2 0,4 7-1,2 6-1,6 16 0,8 17-1,5 20-1,4 16 0,3 13 0,2 11-2,-3 5 0,1 4 1,-3-4-1,-3-3 0,-4-10 2,-4-9 1,-3-10 2,-10-18 0,15-5 1,-12-17 1,2-9-1,-4-11 1,3-5-1,-2 1-1,2 4-1,-1 5 0,1 17-1,-4 20 0,17 10-1,-6 23 0,2 12 0,4 5 0,5 3 0,6-1 0,1-10 1,4-11 0,2-13 0,1-17 2,1-15-1,-4-14 1,-4-11-1,-7-16-1,-8-12 0,-3-4-4,-10-9-6,2 7-28,-4 4 1,5 7-1,6 5 0</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07.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4315 570 27,'6'-16'31,"-4"1"2,0-1-7,3 6-6,-6-5-3,1 15-5,6-15-2,-6 15-4,0 0-1,0 0-1,0 0-2,2 13 0,-4 13-1,-1 12 0,-1 12-1,-3 12-1,-4 12 1,-5 11-1,-4 6 1,-6 0-1,-1-4 0,-3-5 1,-1-8-1,2-11 1,3-10 0,3-13 0,7-12 1,6-7 0,-1-11 0,11-10 0,0 0 0,0 0 0,15-13 0,2 11 0,9 3 0,6 5-1,8 4 1,6 7 0,6 2 0,1 1 0,0-2 0,0-8-1,-7-6-1,-3-7 0,-4-5-5,-9-17-9,-2-4-23,-9-6 2,-4-6-2,-5-2 1</inkml:trace>
  <inkml:trace contextRef="#ctx0" brushRef="#br0" timeOffset="766">5292 449 58,'3'9'33,"-3"-9"-2,-21-7-10,0 5-14,-11-9-2,-5 4-1,-9-5 0,-2 1 0,-5-2 0,5 4 1,0-3-1,10 5-1,7 1 0,7 3 0,10 3-1,9 10-1,9 9 1,6 14-1,1 15-1,3 17 1,-4 18-1,-1 19-1,-4 13 1,-5 7 0,-3 6 0,-3-1 0,1-6 0,1-8 0,4-10 1,4-11-1,5-17 1,6-11 0,3-12 0,6-11 0,2-11 0,4-8 0,2-11 0,0-3 0,-1-5 0,-1-3-1,-4-3 0,-3-2-3,-3 1-3,-8-8-10,1 6-22,-2-6 2,2-1-2,0-5 2</inkml:trace>
  <inkml:trace contextRef="#ctx0" brushRef="#br0" timeOffset="1608">5398 841 3,'0'0'25,"0"0"2,0 0 0,6 10-8,-6-10-6,0 0-1,0 0-2,0 0-1,0 0 0,0 0-1,0 0-2,0 0 0,0 0-2,0 0-2,0 0 1,0 0-2,0 0 1,0 0 0,0 0-1,0 0 1,0 0-1,0 0 0,0 0 0,-5 24-1,4-3 1,1 9-1,-1 10 0,0 6 0,1 9 0,-1 3 0,1 1 0,0-1 0,0-6 0,1-2 1,0-8-1,1-4 1,0-9-1,0-6 1,0-4-1,0-4 1,0-5-1,-2-10 1,2 12-1,-2-12-1,0 0-1,0 0-3,0 0-7,0 0-20,2-12-4,1 2-1,3-5 1</inkml:trace>
  <inkml:trace contextRef="#ctx0" brushRef="#br0" timeOffset="2511">5860 1051 21,'11'-12'26,"-8"-3"1,0 0-10,0 5-5,-3 10-3,-8-10-1,-2 14-3,-1 6-1,1 4-2,1 3-1,4 3-1,1-2 0,5 1 2,7-5 0,1-5 1,8-5 0,-2-10 1,6 0 0,-4-9 0,1 0 0,-5-5 0,-1 0-2,-6-1 1,-2 5 0,-5 1-1,-4 6 0,-6 6-1,0 6 0,-3 4-1,-1 7 0,2 2-1,-2 0-2,6 4-4,-2-6-4,11 3-8,-2-5-14,2-12-2,8 14 2,-8-14 1</inkml:trace>
  <inkml:trace contextRef="#ctx0" brushRef="#br0" timeOffset="2942">5928 1425 43,'0'0'30,"4"-12"2,-4 12-11,-6-15-9,6 15-3,-10-9-4,10 9-2,-13 0 0,13 0 0,0 0-1,-2 12 0,2-12 1,19 6 0,-7-6 0,4 0 0,-2-3 0,1-1 0,-5-5 0,-10 9-1,7-17 1,-7 17-1,-10-15-1,10 15 0,-19-11 0,19 11-1,-17-1 0,17 1-1,0 0 1,-7 13-1,7-13-1,5 10-2,-5-10-3,0 0-9,13 7-19,-13-7-1,0 0 0,4-13 0</inkml:trace>
  <inkml:trace contextRef="#ctx0" brushRef="#br0" timeOffset="3526">6324 542 9,'-11'-9'25,"11"9"2,-10-3-6,10 3-4,0 0-4,-10-6-2,10 6-1,0 0 0,0 0-2,0 0-1,0 0-1,0 0-3,0 0 1,0 0-2,0 0 0,0 0-1,0 0 1,0 0-1,0 0-1,0 0 1,0 0 0,-8-10-1,8 10 1,0 0 0,0 0-1,0 0 0,0 0 1,0 0-1,0 0 0,0 0 0,0 0 1,0 0-1,0 0 0,0 0 0,-9-8 0,9 8 0,0 0 0,0 0 1,0 0-1,0 0 0,0 0 0,0 0 1,0 0-1,0 0 1,0 0 0,0 0 0,0 0 0,0 0 0,0 0 0,0 0 0,0 0 0,0 0 0,0 0-1,12-10 1,-2 5-1,4-2 0,5 0 1,4-3-1,3 1 1,3 2-1,1-2 1,-2 6-1,-4-1 1,-3 5-1,-4 4 0,-5 8 0,-3 4 0,-4 9 0,0 11 0,-3 11 0,0 11 0,-1 9 1,-1 8-1,1 6 0,2 5 0,0 2 0,0-2 0,0-3 0,-1-5 1,2-1 0,-3-8 0,0-7 0,-2-4-1,-1-9 1,0-6 0,-1-5 0,0-5 0,-4-9-1,4-3 1,-3-3 0,0-4 0,-3-4 0,-6-2 1,-3-3-1,-7 1 1,-5-3-1,-6 0 0,-5 0 0,1 0-1,-1-1-1,4-1-1,6 2-1,4-5-2,12 4-4,-2-8-18,17 5-13,0 0 2,14-12-1,-2 8 1</inkml:trace>
  <inkml:trace contextRef="#ctx0" brushRef="#br0" timeOffset="26332">4379 2019 7,'-13'13'20,"-9"-7"0,12 2-7,-3 1-6,13-9 0,-7 21 0,10-11 1,11 5 1,8-5 0,15 6 1,9-7-1,18 2-1,12-4-3,18 0 0,13-5-1,15 0-1,9-3-1,12 1 0,3 0 0,2 1 0,-2 2 0,-7 1-2,-10 3 1,-12 2 0,-17 0-1,-16 1 0,-18 0-1,-15-2-1,-15 0-2,-13-4-3,-7 4-4,-16-8-4,0 0-6,-8 9-11,-11-9 1,-2 3 1</inkml:trace>
  <inkml:trace contextRef="#ctx0" brushRef="#br0" timeOffset="26797">4467 2310 20,'26'25'28,"3"-9"0,16 4 2,7-4-16,9-3-6,13-1-4,10-2-2,11-2 1,13-4 0,13 0 0,5-4 1,8 2-1,-5-3 0,-1 3 1,-17-1-2,-11 0-2,-19 3-6,-23-5-12,-19-2-14,-14 1-1,-16-9 0,-5-3 1</inkml:trace>
  <inkml:trace contextRef="#ctx0" brushRef="#br0" timeOffset="27280">7060 191 32,'-18'10'33,"7"3"1,15 8 0,17 12-21,7 4-3,14 14-2,4 9-2,11 11-2,-3 5-2,1 8-1,-15 5 0,-7 5 1,-16-2 2,-16 7 0,-14-3 0,-15-1 0,-10-7 1,-8-4-1,-7-9-3,-1-10-2,-2-8-5,-2-20-4,6-6-11,-6-16-16,-1-19-1,-8-11-1,-5-14 3</inkml:trace>
  <inkml:trace contextRef="#ctx0" brushRef="#br0" timeOffset="27745">4170 293 39,'11'-28'34,"-4"9"1,-9 5-2,-12 7-17,-1 17-7,-14 6-2,-9 19-5,-10 16 0,-8 16-2,-7 18 1,-2 16-1,2 10 0,8 6 1,13 3-1,15-7 1,15-5-1,16-13 1,17-14-1,12-14 1,10-14-2,4-16-2,6-7-12,-5-17-19,-4-14 0,-6-9-1,-13-13 0</inkml:trace>
  <inkml:trace contextRef="#ctx0" brushRef="#br0" timeOffset="28315">144 1056 15,'-25'-6'24,"-5"-4"0,9 11 1,2 6-17,-1 9-4,8 11-1,2 11-1,6 6 0,2 7-1,3 3 1,2-1 1,2-6 0,-2-10 1,4-6 3,-6-14 0,4-6 1,-5-11 0,1-14-1,-5-14 0,4-8 0,-3-17-1,3-6-1,0-10-2,3-2-1,3-2 0,7 6 0,3 7-1,6 10-1,6 14-3,4 7-1,8 16-7,-2-1-8,7 11-15,0 6-1,1 3 0,-1 7 3</inkml:trace>
  <inkml:trace contextRef="#ctx0" brushRef="#br0" timeOffset="28668">472 1136 34,'-12'29'30,"12"-5"3,4-8-1,5-13-16,13 0-4,-2-18-3,6-2-1,-1-10-4,2-6 0,-7-9-1,-5 0-1,-5-1 0,-8 5 0,-10 6-2,-6 9 1,-10 15 0,-5 14-1,-2 18 0,0 13 0,5 13 0,5 8 0,7 5 0,9 0 0,12-5 0,9-5 0,6-9-1,4-11-1,5-7-4,-2-16-11,5-7-16,3-9-2,-2-8 0,0-10 0</inkml:trace>
  <inkml:trace contextRef="#ctx0" brushRef="#br0" timeOffset="29084">801 1380 49,'0'0'33,"11"-4"2,-3-10-1,3-3-13,-3-16-11,8 0-3,-6-8-1,4-1-2,-3-1 1,0 7-1,-4 4-1,-1 6-1,0 8-1,-6 18-2,0 0 0,0 0-1,9 24 1,-6-4-1,2 1-1,2 0 2,3-1 0,3-6 1,2-6 0,3-9 0,2-7 1,2-5 0,-1-10 0,1-4 0,-2-3 0,0 1-1,-3 1 1,-4 4-1,0 10 0,-3 10 0,-2 14 0,-2 14 0,0 10 0,-4 7 0,1 7-1,1 3 1,2-3-2,-1-6-2,5-4-2,-4-17-5,11-1-13,-1-17-12,0-11 1,2-11-2,1-10 3</inkml:trace>
  <inkml:trace contextRef="#ctx0" brushRef="#br0" timeOffset="29527">1449 1009 27,'0'15'27,"-2"8"-1,-8 0 2,7 4-15,1 4-8,1 2-1,5 0-1,3-4 2,9-2 0,2-10 2,6-3 0,-1-10 0,5-3 1,-5-12-2,0-4-1,-7-12 0,-2-1-1,-8-11-1,-5-2 0,-9-8 0,-1 3 0,-5 0-1,-1 6 0,1 5-1,1 6 0,3 6-2,3 9 1,7 14 0,0 0-1,0 0 1,20 19-2,-2 1 0,2 4 0,5 6 1,2 3 0,3 0 0,-2 1 0,-1-1-1,0-3 2,-4-6 0,-3-5 0,-5-4 2,-3-7-1,-12-8 1,14-6-1,-14-13 1,-1-7 0,-4-9 0,4-5-1,-2-3-1,2-1 1,0 6-2,0 5 0,4 11 0,0 11 0,-3 11-1,15 20 0,-4 4 1,1 5-1,1 2 1,6 1 1,-1-2 0,2-5 0,-1-8 1,3-7 0,-2-8 1,0-9-1,-1-8 1,-3-8-1,-6-8 0,-2-5 1,-5-3-2,-4 2 1,-2 2 0,-4 6-1,-2 10 0,-3 14 0,0 16 0,-1 14-1,2 11 1,0 9-1,2 5 1,2 5-1,3-2 0,4-6-2,5-8-3,-1-11-2,11-2-7,-6-18-10,8-5-11,3-9-1,3-4 2,2-2 1</inkml:trace>
  <inkml:trace contextRef="#ctx0" brushRef="#br0" timeOffset="30355">2318 1217 28,'0'0'31,"-2"12"2,2-12-1,0 0-14,2-13-4,-1-7-3,10-4 0,-4-13-3,9-8-2,-3-17-1,6-12 0,-1-15-1,4-8-1,-2-4 0,2-5-1,-2 4 0,1 10-1,-4 13 1,-2 17-1,-3 17-1,-3 21 0,-9 24 1,12 25-2,-11 25 1,-3 18-2,1 19 0,0 10 0,3 12 1,2 2-1,3-8 0,4-6 0,1-17 1,0-14 0,2-17 1,-3-12 0,-4-12 1,-6-13-1,-1-12 1,-19-9 0,-3-11 0,-3-8 0,-4-7 0,-3-4-1,0 0-1,1 1-1,5 6-1,2 3-3,10 11-5,0-3-11,11 8-15,5 2 0,5 0 1,6 0 1</inkml:trace>
  <inkml:trace contextRef="#ctx0" brushRef="#br0" timeOffset="30882">2794 212 56,'16'-30'34,"0"10"-2,-5 11 1,-11 9-24,9 27-3,-11 8-3,-2 17 0,-4 13-1,0 15 0,-4 8 0,-2 10 0,1-4-1,3-2 0,3-5-1,3-12 1,2-11-1,2-12-1,4-9 0,0-12-2,3-7-2,-4-13-6,6-9-20,-9-2-3,16-20-1,-3-5 1</inkml:trace>
  <inkml:trace contextRef="#ctx0" brushRef="#br0" timeOffset="31165">3229 152 50,'37'-60'32,"-4"15"3,-9 14-1,-9 15-20,4 24-5,-12 21-3,-5 25-3,-10 19-1,-3 23 0,-5 13 0,1 11-1,-3 2 0,1-2 0,2-10 0,5-9 1,5-14-1,3-15 1,2-12-1,1-10 0,0-11-2,-1-10-1,1-4-5,-1-25-16,-8 11-13,8-11 0,-8-12-2,2 0 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 9,'-10'2'28,"10"-2"1,-10 2 1,10-2-14,0 0-6,0 0-2,0 0-4,19 7-1,-1-5-1,7-2 0,10 4-1,9-3 1,12 1-1,12 3 0,14-3-1,15-2 1,14 4-1,15-4 1,14 0-1,17-2 1,10 0 0,13-5-1,10 2 2,9 1 0,3-5 0,0 3 1,-2 5 1,-9-8 0,-9 11 2,-17-2-1,-16 7-1,-25-6 0,-18 5-2,-23 3-5,-22-2-30,-21 2-2,-24-3-1,-37-8-1</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41:23.213"/>
    </inkml:context>
    <inkml:brush xml:id="br0">
      <inkml:brushProperty name="width" value="0.05292" units="cm"/>
      <inkml:brushProperty name="height" value="0.05292" units="cm"/>
      <inkml:brushProperty name="color" value="#FF0000"/>
    </inkml:brush>
  </inkml:definitions>
  <inkml:trace contextRef="#ctx0" brushRef="#br0">18156 8422 41 0,'9'14'31'0,"-9"-14"-16"15,0 0-6-15,7 18-3 0,-7-18-1 16,15-9-2-16,1-11 0 31,8-6-1-31,9-12-1 16,11-8 0-16,15-10 0 16,13-11 0-16,13-3 0 0,15-8 0 15,12 0-2-15,14 4 1 16,13 3 0-16,8 8 1 15,-1 7 1-15,-1 12 0 16,-8 11 0-16,-5 24 1 16,-18 9 1-16,-13 20-2 15,-24 14 3-15,-10 14-2 16,-17 9-1-16,-6 7-1 16,-11 6 1-16,-4 0-1 15,-3-1 0-15,-3-5 0 16,1-4-1-16,-2-7 0 15,-1-11 0-15,-1-4 1 16,-3-11-1-16,-3-8 0 0,-3-5-1 16,-11-14-4-16,16-4-9 15,-18-14-21-15,-2-11 1 16,-8-11-1-16,-3-7 7 16,-9-6 28-16</inkml:trace>
  <inkml:trace contextRef="#ctx0" brushRef="#br0" timeOffset="465.4952">18441 8666 48 0,'-11'-19'32'0,"17"-12"-1"15,12-12-27-15,-3-15-3 16,10-6 1-16,8-10 0 16,13-3 1-16,6-5-1 15,11 4 0-15,8-2 2 16,16 1 0-16,9 6-1 15,17 8 0-15,8 4-2 0,12 11 1 16,8 9-2-16,13 11 2 16,6 10-2-16,1 21 0 15,-5 15 2-15,-12 12-1 16,-17 10 2-16,-12 10-1 16,-21 6 0-16,-18 5 1 31,-24 1-1-31,-10-2-1 15,-17-6-1-15,-5-9-2 16,-6-1-3-16,-14-24-23 0,0-18-8 16,0 0 0-16,-30-40-2 15,-12-10 22-15</inkml:trace>
  <inkml:trace contextRef="#ctx0" brushRef="#br0" timeOffset="1260.859">18097 8333 52 0,'20'-30'34'15,"6"-7"0"-15,-7-10-26 0,16-5-4 16,-6-9-2-16,1-12-2 16,-4-6-2-16,-8-1 2 15,-9-7-1-15,-15-8 1 16,-13-3 0-16,-11-1 1 16,-16-1 1-16,-15 5 0 15,-20-5 1-15,-9 1 0 16,-17-3-1-16,-8 9 0 15,-21-3-1-15,-14 2-1 16,-15-1 0-16,-12 1 1 16,-14 0-2-16,-13 3-1 15,-12 5 1-15,-14 2 0 0,-5 2 1 16,-7 4-2-16,-8 9 1 16,-5 3-1-16,0 13 2 15,-8 4-1 1,-2 12 1-16,-5 10 1 15,-7 9-2-15,-5 11 2 0,2 9-1 16,-2 5 1-16,6 1 0 16,13-1 0-16,6-8 0 15,17-9 0-15,23-8 0 16,22-14 0 0,23-21-1-16,24-12 1 15,21-16-2-15,20-15 1 16,23-12 0-16,19-3-1 15,14-11 0-15,14 2 2 0,10 6-1 16,8 9 1 0,3 14 0-16,5 21 1 15,0 14-2-15,1 15-1 16,7 23-3-16,-6 6-28 0,9 12-3 16,21 1-2-16,9-2 1 15,17-10 34-15</inkml:trace>
  <inkml:trace contextRef="#ctx0" brushRef="#br0" timeOffset="2115.7549">18233 8176 57 0,'16'20'35'0,"-2"-17"0"0,4-10-28 16,-5-27-2-16,7-9-1 16,-8-23-2-16,-2-13 1 15,-9-20-1-15,-6-18-1 16,-14-15 0-16,-12-10 1 15,-19-4-1-15,-15-3 1 16,-20-2 0 0,-15 2-1-16,-16 0 0 0,-14 9 1 0,-18 9-3 15,-18 6 0-15,-13 7 0 16,-18 10 0-16,-13 7 0 16,-15 10 0-16,-14 8 1 15,-10 4-2-15,-4 9 3 0,-7 3-2 16,0 2 1-16,8 1 0 15,6 3 0-15,8 0 1 16,14-3-2-16,11 1 3 16,18-9-2-16,23 0 1 15,14-1 0-15,18 0-1 16,19 0 1-16,22-2-1 16,21 1 1-16,21 1-1 15,15 5 0-15,18 4 1 16,15 1-1-16,12 8 1 15,7 1-1-15,4 11-1 16,2 9-1-16,-6 5-4 16,11 14-30-16,-21-2-1 0,0 17 0 15,0-25 0-15,8 14 31 16</inkml:trace>
  <inkml:trace contextRef="#ctx0" brushRef="#br0" timeOffset="2916.8244">18026 8163 53 0,'0'0'36'0,"0"0"-1"16,-10-38-24-16,31 0-4 0,2-22-4 15,12-9 0-15,3-22-1 16,7-12-1-16,-1-17-1 16,-2-13 1-16,-7-11-2 15,-9-3 2-15,-12-11 1 16,-16-7-2-16,-18-2 1 15,-15 1-1-15,-21 5 1 16,-17 2-1-16,-19 5 1 16,-17 6-2-16,-15 11-1 15,-16 12 1-15,-17 8 0 16,-10 10 0-16,-9 4 1 16,-5 10-1-16,-6 5 0 15,1 4 1-15,3 4 1 0,9 0-1 16,8 0 0-16,7 0 1 15,12 5-1-15,17-2 1 16,20 0 0-16,15 1 0 16,16 2-1-16,16 1 0 15,22 4 1-15,16 1-2 16,16 5-1 0,9 2-3-16,17 23-18 15,0-1-12-15,11 11-1 16,-1 7 1-16,11 14 18 15</inkml:trace>
  <inkml:trace contextRef="#ctx0" brushRef="#br0" timeOffset="3631.1004">18320 8031 17 0,'0'0'9'15,"6"-26"0"-15,-8 9-1 16,-7-18 3-16,7-6 0 16,-8-22-3-16,9 0 1 15,-6-26-2-15,12-3 0 16,-3-15 1-16,11-4 0 16,0-12-2-16,14 2-1 15,4-10-1-15,9 1-1 16,6-2 0-16,7 1-2 15,3 1-2-15,-1 8-1 16,0 5 0-16,-9 3 0 0,-7 7 1 16,-9 4-1-16,-12 7 1 15,-11 4 1-15,-9-2 0 16,-9-4 1-16,-10-4-1 16,-6-7 1-16,-9-4-1 15,-6-2 1-15,-5-8-2 16,-6 2 1-16,-2 3 1 15,1 11-1-15,3 12 0 16,4 15 0 0,6 15-1-16,8 14 2 0,8 18-2 0,6 12-3 15,19 21-4-15,-19 4-24 16,19 9-1-16,1 7 0 16,4-1 19-16,2 2 14 0</inkml:trace>
  <inkml:trace contextRef="#ctx0" brushRef="#br0" timeOffset="17891.6934">7830 11534 52 0,'0'0'32'16,"-25"14"1"-16,-6-21-28 15,3 0-2 1,-12-4-2-16,-10 0 0 15,-13-2 0-15,-12-2-1 0,-14-1 0 16,-15-3 0-16,-16 4 0 16,-13 1 0-16,-11-2 0 15,-12-1 1-15,-10-1-1 16,-1-3 1-16,-5-1 1 16,2 4-1-16,-5-3 2 15,7 9-1-15,3 0 0 16,11 4 0-16,9 2 0 15,10 4-1-15,8 2 1 16,12 4-1-16,16-3 1 16,14 4-1-16,9-1 1 15,15 3-1-15,9 2 0 16,9 6 0-16,11 5 0 0,6 6-1 16,7 13 0-16,3 9 0 15,0 7-1-15,0 16 1 16,-1 8 0-16,-1 8 1 0,-2 8-1 15,0 1 0-15,-2 2 1 16,1 0-1-16,4-3 0 16,2-10 0-16,4-7 1 15,4-13-1-15,4-11 1 16,3-9-1-16,8-11-1 16,2-15 1-16,4-9 0 15,5-9 0-15,6-5-1 16,6-5 2-16,7-6-1 15,8 3 0-15,8-6 0 16,5 4 0-16,9 3 0 16,1 4 0-16,7 5 0 15,2 7-1-15,4 4 2 0,3 5-2 16,5 7 1-16,7 3 0 16,5 7 0-16,9-2 0 15,5-2-1-15,9 0 1 16,9-1 0-16,5 0 0 15,5-3-1-15,2 2 1 16,1-5 0 0,3 6 0-16,2 1 0 0,-3 4-1 0,-8-2 1 15,-4 1-1-15,-8-1 1 16,-3-1 0-16,-9-4-1 16,-8-1 1-16,-9-6-1 15,-8-3 2-15,-11-2-1 0,-1-10 0 16,-13-4 0-1,-10-7 0-15,-8-3 0 16,-9-5 0-16,-8-5 0 16,-6-7 0-16,-6-7-1 0,-7-5 1 15,-4-3 0-15,-3-5 0 16,-2-8 0-16,-1-7 0 16,-1-6 0-16,0-12 0 15,0-5 0-15,0-4 1 16,1-11-1-16,-2-1 0 15,1-3 1-15,1 5-1 16,0 4 0-16,2 12 1 16,-1 11-2-16,-2 9-1 15,4 22-6-15,-3 8-28 16,3 19-1-16,-5 4 0 16,-1 12 4-1,0 0 33-15</inkml:trace>
  <inkml:trace contextRef="#ctx0" brushRef="#br0" timeOffset="32409.3679">12479 17166 67 0,'0'0'35'0,"-15"10"-13"16,15-10-16-16,-10 22-3 15,9-4-2-15,-1 9-1 16,1 18 0-16,-1 14 0 15,0 10 0-15,0 6 3 16,0 20-3-16,0 5 2 16,4-9-1-16,6-1 1 15,9-24-2-15,13-17 1 16,-30-49 1-16,106 13-2 0,-23-58 3 16,20-35-3-1,26-16 0-15,20-28 1 16,19-12 0-16,17-8 0 0,16-3-1 15,10 6 1-15,6 3-4 0,0 19 5 16,3 5-1-16,-4 19-2 16,-4 10 2-16,-6 11-1 15,-10 12 1-15,-10 4-2 16,-14 20 1-16,-9 11-3 16,-22-1-33-16,-7 20 1 15,-22 3-3-15,-15 5 2 16,-19-2 33-16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0.5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0 164 35,'7'31'28,"-8"-2"1,2 5 0,1-1-19,-1-5-3,9 0 1,0-8 0,17-3 0,6-15 2,22-1 0,11-16-2,20-4 0,12-13-3,11-4-2,8-6-4,0-10-16,4 3-21,-5 0 2,-12 0-2,-11 5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1.9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1 938 45,'0'0'36,"15"5"2,-15-5-2,4 11-18,-4-11-13,3 24-2,4-1-3,4 7 0,4 7-1,4 3 1,3 5-1,1-2 1,0-6 0,-1-7 1,-7-8 0,-2-11 1,-13-11 0,8-19 0,-13-9 0,-1-8 0,-4-14 1,0-6-1,-1-7 0,4-2 0,3 5-1,5 6 1,7 4-1,8 9 0,12 6-2,7 7 0,11 10-4,3-3-4,17 8-29,-2-3 0,5 3 0,-1-3 0</inkml:trace>
  <inkml:trace contextRef="#ctx0" brushRef="#br0" timeOffset="357">966 556 61,'1'12'36,"0"1"-1,-1-13 0,8 16-27,-8-16-4,0 0-1,7 10 0,-7-10-1,0 0 0,12-13 0,-8 4 0,2-1-1,0-5 1,1 1-1,-1-2 0,-1 2-1,-1-1 1,-2 0-1,-2 3 1,-3 1-1,-5-1 0,-3 1 1,-5 0 0,-2 2-1,-7 0 1,-2 8-1,-7 3 0,-2 9 0,-1 11-1,0 9 0,0 10 0,3 6 1,8 10-2,5 1 1,12 1 0,9-2 1,9-7-1,8-6 1,8-9-1,4-9 0,3-10 1,0-10-3,2-7-2,-7-17-9,9-1-23,-5-10 0,0-3 0,0-6 1</inkml:trace>
  <inkml:trace contextRef="#ctx0" brushRef="#br0" timeOffset="841">1441 81 45,'9'-36'35,"-3"9"2,-3 7-2,-3 20-19,0 0-6,6 26-5,-9 11-1,2 22-2,-5 12-1,0 15 0,0 12-1,-1 5 1,0-1-1,-1-5-1,5-5-2,-1-14-2,5-10-6,-5-24-11,6-12-14,-1-13-2,-1-19 2,0 0 0</inkml:trace>
  <inkml:trace contextRef="#ctx0" brushRef="#br0" timeOffset="1069">1313 640 67,'-1'-42'37,"9"9"0,10 6-7,13 15-21,3 5-4,8 12-2,1 11 0,2 12-2,-6 12-1,-3 7-1,-6 6 0,-3 4 0,-1 0 0,-1-2 0,1-6 1,4-10-1,3-11 2,6-13 0,4-13 0,1-14 0,-2-13 0,-2-16 0,-6-12 0,-9-9 1,-5-8-1,-9-2-1,-7 6 0,-5 3-1,-1 11-3,-6 7-2,8 23-9,-9 8-16,9 14-6,4 14-1,4 8 2</inkml:trace>
  <inkml:trace contextRef="#ctx0" brushRef="#br0" timeOffset="1427">2225 909 57,'0'13'37,"0"-13"-2,0 0 1,-1-9-27,-4-16-3,4-5-1,-3-11-2,4-3-1,2-4 0,6 2-1,2 3 1,6 4-1,4 9-2,4 9-1,8 12-2,-1 3-3,10 13-7,-9 0-19,7 5-4,-2 1 0,-2 3 1</inkml:trace>
  <inkml:trace contextRef="#ctx0" brushRef="#br0" timeOffset="1684">2602 938 81,'-4'21'39,"4"-21"0,-2 10-11,2-28-17,7-6-5,-1-13-1,3-8-1,2-8-3,1-3 0,1 3-1,0 8 1,-2 6-2,0 15 1,3 18-1,-1 16-1,3 19 1,1 8-1,5 7 1,4 1 0,6 0 1,3-7 0,1-12 1,1-9 0,-2-17 1,-2-13 0,-7-12-1,-8-12 0,-9-11-1,-9-11-1,-6 0-2,-10-5-3,4 9-8,-14 5-26,9 10 1,2 8-1,6 17 1</inkml:trace>
  <inkml:trace contextRef="#ctx0" brushRef="#br0" timeOffset="2271">1031 1311 63,'-35'10'38,"14"0"-1,11-2 1,23 1-28,19-5-5,29-1-2,24-2 0,23 0-2,25 0 0,15-1-1,17-1-1,3-4-5,3 4-31,-12-2-2,-17-3 0,-18-3-1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2.7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342 384 26,'-1'-20'31,"-3"-1"2,1 5-1,1 1-15,-7-1-8,4 6-3,-7 2-2,1 8 0,-3 5-1,2 11-1,-3 8 1,3 13-2,0 13 0,-1 16-2,1 14-2,-4 10 1,1 11 0,-5 2-1,-1 2 1,-3-6 1,1-7 0,-1-14 0,2-13 1,6-12 1,1-16 0,7-10 1,7-15 0,1-12 0,23-7 0,0-7 2,7-6-2,9 2-1,4-1 1,6 4-1,4 5-1,0 8 0,0 7 0,-4 3-1,-3 7-3,-7-2-6,0 5-15,-8-5-9,-7-7-1,-6-5 0</inkml:trace>
  <inkml:trace contextRef="#ctx0" brushRef="#br0" timeOffset="516">1018 183 21,'0'0'33,"0"0"0,0 0-1,-18-7-11,2 13-8,-13-5-3,-3 5-3,-11-5-3,-3 3-1,-5-4 0,3 0 0,1-2 1,8 1-1,6-2 0,8 0-1,8 2 1,17 1-1,-6 19-1,13 7 0,4 13-2,-2 14-1,2 15 0,-1 17-1,-2 12 0,-5 6 1,-1 4-1,-5-2 1,1-5 0,-1-7 1,3-13 1,2-7 0,2-13 1,4-8-1,4-9 0,3-8 2,2-7-1,3-7 0,4-5 1,3-6-1,4-6 0,0-4-1,4-4-2,-4-11-10,7-1-24,-4-6-1,3-4 0,-2-8 0</inkml:trace>
  <inkml:trace contextRef="#ctx0" brushRef="#br0" timeOffset="1148">2155 122 61,'-6'-11'35,"9"1"-1,6 1-8,4-6-14,15 5-4,3-7-4,12 3 0,2-1-2,5 5 0,1 2 0,-1 6-1,0 4 0,-1 8-2,-7 13 1,-3 12 0,-3 14-1,-6 15 0,-6 15-1,-3 12 0,-2 12 0,-5 7 1,2 6 0,-4-2-2,2-5 3,-2-4 0,2-10 1,-1-9 0,-5-12 0,-2-6 1,-8-15 0,-2-6 1,-9-11 0,-7-9 0,-6-8-1,-6-9-1,-6-8 0,-5-4-1,-1-4-1,-6-7-4,5 4-10,-7-9-23,1-2 1,1-3-2,-1 0 2</inkml:trace>
  <inkml:trace contextRef="#ctx0" brushRef="#br0" timeOffset="1818">1165 509 40,'0'0'32,"-14"-7"-1,4 5-8,-2 13-12,-8 2-4,3 12-3,-4 7-3,1 10 1,3 8-1,2 7 0,4 1 1,9-1-1,4 0 1,7-4-2,8-10 2,4-8-1,5-11 1,6-7-1,3-16 2,4-6 2,0-16-2,3-5 2,-6-10-1,0-6 0,-6-10-1,-6-5 0,-9-5-1,-4-2 0,-14 1 1,-5 4-2,-9 5 2,-5 8-2,-5 9 0,-2 12 0,-2 12-1,1 9-1,3 11-1,0 3-5,12 13-32,-4 3 1,6 3-1,1 2 0</inkml:trace>
  <inkml:trace contextRef="#ctx0" brushRef="#br0" timeOffset="24945">1766 525 59,'-15'-6'33,"6"-2"1,-2 2-11,-3-9-10,9 6-5,-6-2-3,11 11-2,-13-11 0,13 11-1,-11 18-1,10-1-1,1 4 0,3 0-1,3 1 0,0-2 1,8-4-1,3-9 1,3-9 0,1-7 0,0-6 1,0-4-1,-6-2 1,-1-2 1,-10 0-1,-6 7 0,-9 8 0,-6 10 0,-8 12-1,-2 8 1,-1 5-2,1 5 1,6 2-2,1-2 1,11-6 0,4-7-2,12-9-2,-7-10-9,24-13-18,-6 0-2,1-1-1,-3-1 1</inkml:trace>
  <inkml:trace contextRef="#ctx0" brushRef="#br0" timeOffset="25406">1703 854 61,'1'12'33,"-1"-12"-1,0 0-8,-11 15-18,11-15-5,-9 11 0,9-11-1,0 0 0,10 8 1,5-11 1,0-3-1,4-2 1,-3-3 1,2 2 1,-6-1-2,-2 0 0,-10 10 0,0 0-1,-15 2 0,1 11 0,-2 2-1,0 3 0,3 0-2,3 1 1,8-3 0,7-6 1,7-6-1,4-6 0,3-4 1,2-5 1,-3 0 0,-3-1 0,-7 1 0,-8 11 1,-5-9-1,-6 12 1,-8 5-1,0 5 1,-3 1-1,1 3-1,4-2 1,2 0-2,5-4 0,10-11-4,-3 14-11,3-14-19,11-6 1,-11 6-2,21-18 2</inkml:trace>
  <inkml:trace contextRef="#ctx0" brushRef="#br0" timeOffset="25955">2182 571 70,'-5'-11'36,"-1"0"-1,6 11-3,-10-13-23,10 13-4,0 0-2,1 12 0,3 9-1,3 12 0,3 9 0,1 11 1,0 5-1,3 8 0,-4 0 0,0 1-1,-3-6 1,-2-7-2,-3-10 0,0-10 0,-2-7 0,-1-8-1,0-10 1,1-9-2,0 0-2,-3-23-11,6 8-24,-1-4 2,4-5-2,2-4 0</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1.7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140 31 34,'6'-10'33,"-6"10"2,9-13-2,-12 4-18,3 9-5,0 0-4,2 19 0,-6 3-3,1 7-1,1 9-1,1 6-1,0 10 0,3 3 0,-1 0 0,4-3 0,-2-3 0,0-5 0,0-7-1,-1-8-1,2-6-2,-5-10-5,7-2-6,-6-13-18,0 0-2,0 0 1,2-22 2</inkml:trace>
  <inkml:trace contextRef="#ctx0" brushRef="#br0" timeOffset="290">43 305 29,'-20'-2'32,"3"1"2,6 3 0,8 9-11,3-11-9,24 5-4,1-4-3,9 4-2,4-5-1,7 4 0,0-6-2,-1 0-1,-6 0-3,-8-1-2,-4 5-10,-10-8-23,-6 1 1,-5-6-2,-3-2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11.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1137 27,'-1'24'27,"-2"-2"1,9 7-2,3 7-17,2 5-6,3 4 0,3 2 0,3 2 0,-2-9 1,-1-2 1,-5-12 2,2-2 1,-14-24-1,12 4 0,-20-23 0,1-4-1,-7-15-1,2-5 0,-2-11-2,2-5-1,3 1 0,6 1-1,10 4 0,11 3 0,9 5-1,8 7-2,10 9-2,4 2-5,14 10-12,1-2-15,-2 8-1,-3 0 0,-4 6 1</inkml:trace>
  <inkml:trace contextRef="#ctx0" brushRef="#br0" timeOffset="345">544 1225 62,'-1'20'37,"6"-7"-1,5-14 0,10-6-27,-6-11-5,5-3-1,-3-4-1,-4-1-2,-2-2 1,-2 2 0,-7 4 0,-4 5-1,3 17 0,-18-7 0,5 18-1,-1 7 0,0 11-1,0 4 1,5 6-1,2 0 1,5-1 0,5-4 1,5-6 0,3-7 1,5-11 0,3-7 1,2-8-1,6-7 0,1-9 1,3-4-1,-1-4-1,0 0 1,-1 2-1,-3 6 0,-3 6-1,-4 9 1,-4 11 0,-5 8-1,-3 5 0,-2 6 1,-2 1-1,-2-1 0,1-3 0,0-4 1,3-7 0,-5-10 1,17-3 0,-2-8 0,2-8 1,4-3-1,-1-4 1,-3 0-2,0 2 1,-5 3-1,-1 10 0,-11 11-1,0 0 1,3 26 0,-9 3-1,2 4 0,-1 2 0,6 2 0,2-3 0,6-9 0,7-9 0,6-10 1,7-11 0,3-8 0,2-5 0,0-7 1,-3-3 0,-4 5 1,-7 2-1,-6 8 0,-14 13 0,13-5-1,-13 5 1,-1 21-1,3-6 0,1 0 0,7-3-1,6-4 1,3-6 0,4-4 0,2-5-1,0-1 1,-4 0-1,-2 4-1,-7 8 0,-4 6 0,-2 9 0,-5 5 0,2 5 0,-1 2 0,4-1 1,5-4 0,0-9 1,4-7 1,2-11 0,1-9 0,-3-8 2,0-6 0,-6-6 1,-1-6 0,-4-8-1,0-1 0,-2 1 0,2 2-1,-1 7 0,2 6-2,4 12 0,3 14-1,3 16-1,3 14 1,4 7-1,3 6 1,6 0 0,2-1-1,3-6 1,4-7 0,2-10 0,0-12 0,-1-11 1,-2-9 0,-4-9 1,-5-7 0,-8-8 1,-5 1 0,-9 3-1,-4 1 0,-4 7 1,-2 3-2,-1 9 1,3 6-1,0 10 0,13-16 0,1 1 1,2 0-2,4-7 1,-1 2 0,-2-5 1,-3 4-2,-7 3 1,-6 9 0,-1 9-1,-21 20 1,4 10-2,-3 11 1,1 10-2,1 8 2,6 9-1,4-1 0,8-5 1,7-8-1,6-5 2,5-12 1,6-11 0,5-16 1,3-17 1,7-14 0,3-16 0,3-16 0,2-21 0,2-15 0,1-17 0,2-9 0,-7-5 0,-2 2-1,-8 7 0,-4 16-1,-5 20 0,-6 24 0,-4 30-1,-6 35 1,-4 30-2,-2 28-1,-3 21 1,-1 17-1,2 13 0,2-2 0,4-5 0,1-13 0,2-17 1,0-20 0,-1-25 0,-2-23 0,-8-18 1,-12-26-1,-8-14 1,-10-13-1,-4-3 1,-3-1 0,1 10-1,1 10 0,7 16 1,8 15-1,13 18 0,13 8 1,15 1-1,12-1 1,14-9 0,13-11 1,9-13-1,7-17 1,3-14 0,1-11 0,-2-15 0,-3-11 1,-10-12 0,-9-3 1,-14 0-2,-9 8 2,-9 9-2,-11 13 0,-10 23-1,-13 28 0,-7 36 0,-8 31-1,-2 29 0,0 19-1,4 11 1,4 10 0,10-6 0,10-10 0,13-17 0,12-23-1,11-29 1,9-27 1,8-27-1,3-23 1,0-24 0,-1-20 2,-4-20-1,-6-9 1,-8 3 0,-9 16 0,-11 17 0,-11 26 0,-11 33-1,-6 36 0,-9 36-1,-5 26 0,-2 22-1,2 7-1,3 7-1,4-9-4,14-4-11,1-21-24,13-20 3,5-23-2,11-23 1</inkml:trace>
  <inkml:trace contextRef="#ctx0" brushRef="#br0" timeOffset="2623">4524 262 53,'6'-18'36,"-5"6"0,-1 12-2,-24 11-21,7 17-7,-10 20-4,-4 19 0,-4 23-3,-3 18 1,1 16-1,4 13 1,9 3 1,5-1-1,11-11 1,10-9-1,9-19 1,10-16-1,6-16-6,-2-22-18,6-15-11,1-19-2,2-16 0,-2-19 0</inkml:trace>
  <inkml:trace contextRef="#ctx0" brushRef="#br0" timeOffset="3061">4818 1072 71,'0'19'38,"5"-3"-2,5 1-6,3-13-23,10-4-3,-1-7 0,6-6-2,0-9 0,-2-4-1,-3-6 1,-3 0 0,-4-4-1,-7 5 0,-9 2 0,-8 7 0,-10 9-1,-5 11 0,-6 14-1,-5 13 0,-1 13 0,1 10 1,5 8 0,7 3 0,7-1 1,8-4 0,9-8-1,7-11 1,8-10-1,6-13-1,5-10-2,2-14-3,9-1-6,-6-15-10,11 4-16,0-2 0,2 5 1,0 5 0</inkml:trace>
  <inkml:trace contextRef="#ctx0" brushRef="#br0" timeOffset="3391">5405 1293 53,'18'36'38,"-8"3"-2,-4 6-5,-15-4-13,2 9-9,-13-2-6,-2-5-7,2 5-17,-6-14-16,3-6 0,6-14-1,17-14 0</inkml:trace>
  <inkml:trace contextRef="#ctx0" brushRef="#br0" timeOffset="3785">5902 421 63,'6'-10'37,"-6"10"-1,11-4-2,-11 4-24,11 24-4,-9 7-3,0 13-1,-5 14-2,-4 11 0,-2 11 0,-5 8-1,-3 3 0,-1-6 0,3-6 0,2-11 1,4-11 0,8-11 1,8-15 0,12-9 1,7-14 1,10-6-1,5-7 1,7-2-1,1-4 0,0 1-1,-1-1-2,-6 1-2,1 6-4,-13-9-10,1 4-21,-3-2 0,-2-4-1,-1-2 2</inkml:trace>
  <inkml:trace contextRef="#ctx0" brushRef="#br0" timeOffset="4163">6846 399 74,'14'-18'40,"-14"18"-2,4-9 1,-13 15-29,-18 1-7,-4 1-1,-4 1-1,-2-1-1,1 5-1,3 3 1,6 10-1,6 6 0,9 13 0,4 10 0,4 12-1,-1 13 1,-1 9 0,-1 3 0,-2-1 1,1-5-1,2-8 2,2-8 0,3-9 0,6-13 1,5-9-1,7-11 1,3-10-2,7-6 1,3-10-2,0-7-2,4-5-5,-8-14-13,4-1-17,1-9 0,0-4 0,-1-7 0</inkml:trace>
  <inkml:trace contextRef="#ctx0" brushRef="#br0" timeOffset="4527">7103 729 55,'6'-13'40,"-6"13"-2,0 0 2,-4 14-15,0 16-18,-4 8-4,-1 11-1,-1 8-1,-1 7-1,0 2 1,2-1-1,-1-6 0,3-9-1,3-6-3,-2-16-3,6-5-5,0-23-20,0 0-6,1-16-2,8-11 2</inkml:trace>
  <inkml:trace contextRef="#ctx0" brushRef="#br0" timeOffset="4797">7318 848 57,'10'7'40,"-3"3"-2,-7-10 2,6 18-18,-6-18-17,0 0-5,4 10-2,-4-10-3,0 0-2,0 0-7,0 0-24,10-6 2,-10 6-2,6 10 3</inkml:trace>
  <inkml:trace contextRef="#ctx0" brushRef="#br0" timeOffset="4975">7326 1138 63,'-7'27'39,"6"-1"0,-1-9 1,9 4-25,-10-11-7,7 2-3,-4-12-3,3 12-1,-3-12-2,0 0-2,0 0-4,0 0-9,0 0-24,6-15 2,2 0-2,1-6 2</inkml:trace>
  <inkml:trace contextRef="#ctx0" brushRef="#br0" timeOffset="5337">7578 372 71,'0'0'40,"30"3"-1,0 0 0,11 3-28,0-3-7,5 3-2,-1 4-3,-4 6 0,-3 10-1,-10 9 1,-5 12 0,-10 10-1,-2 8 0,-6 9 0,-1 6 1,-2-3 0,0-1 0,0-5 0,-2-10 0,2-6 2,-3-10 0,-1-7 2,-4-11 0,-3-6 1,-9-10 0,-3-6-1,-4-7 0,-3-4-1,-4-5-1,2-1-1,1 1-2,2-5-3,9 8-4,2-12-7,19 7-23,2 0 0,10 0-1,6-5 1</inkml:trace>
  <inkml:trace contextRef="#ctx0" brushRef="#br0" timeOffset="5760">8318 82 72,'0'-43'41,"0"15"0,1 16 0,16 22-30,3 12-6,10 18-2,8 19-2,7 16 0,2 17 0,-1 11 0,-3 7 0,-13 4 1,-13-3 0,-10 4 0,-13-6 1,-11-8-1,-11-10 0,-4-5 0,-11-10-1,2-11-1,-6-7 1,-1-11-1,0-9-1,0-9-1,9-6-4,-6-13-7,20-3-27,-8-5-2,9-5 0,3-7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4:35.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10 200 23,'0'0'17,"0"0"0,-13-5-2,13 5-1,0 0-3,-13 3-2,13-3-1,0 0-2,0 13-1,0-13-1,18 6 0,0-6-1,9-1 1,9-6 0,11-4 0,7-6 1,11-4-2,4-4 0,5 0 0,1-4 0,0 4-2,-10 2 1,-5 6 0,-9 5-2,-11 7 1,-10 7-1,-10 8 0,-14 10 0,-11 7 0,-10 7 0,-9 4 0,-6 4 0,-8 3-1,0 3-1,1-4 1,4-5 1,6-3-1,9-9 2,13-3-1,13-11 3,15-5-2,12-15 1,16-6 1,9-10-1,15-3 1,9-9-1,9-4 0,3-2-1,2-3 1,-2 2-1,-3 5-1,-10 4 1,-10 6-1,-14 6 1,-12 8-1,-16 11 1,-17 14-1,-18 11 1,-17 8-1,-14 10 0,-8 6 1,-8 4-1,-4 4 0,1-6 0,7-6-1,10-7 1,15-6 0,15-8 2,17-11-2,22-10 2,16-8-1,20-9 0,16-7 1,15-6-1,11-6 0,8-3-1,3 0 1,-4 2-1,-5 5 1,-15 9-2,-13 6 1,-19 10 0,-16 10 1,-22 12-1,-22 11 0,-19 10 0,-15 4 0,-9 2 1,-1 0-1,0-5 0,3-6 0,10-8 0,20-12 1,22-11-1,22-13 1,24-10-1,20-8 2,18-8-1,15-4 0,11-5 0,6 0-1,-6 4 0,-9 8 1,-17 8-1,-18 9 0,-20 13 1,-20 10-1,-27 15 0,-22 13 0,-21 7 1,-15 7-1,-10 3 0,-5 2 0,-2-3 0,4-8 0,12-7 0,13-10 0,17-8 0,14-16 0,36-6 1,7-10-1,18-8 1,12-5 0,9-4-1,5 0 1,0 1-1,-7 5 0,-13 7 0,-11 9 0,-18 13 0,-14 10-1,-13 7 2,-15 7-2,-9 1 2,-5 2-2,0-3 2,0-4-2,4-7 1,14-15-1,-6 10 1,18-18 0,11-4 0,8-11 1,7-5-1,7-3 1,4-5-1,3-2 0,-3 2 0,-3 4 0,-9 5-1,-9 9 2,-6 9-2,-11 7 1,-11 12 0,-8 5-1,-4 4 0,-1 1 0,2-2 0,0 1 1,8-6-1,3-13 0,24 3 1,4-12 0,8-4 0,9-4 0,1-2 0,4 0 0,-5 0 1,-6 4-1,-8 5 0,-9 10 0,-22 0 1,4 24-1,-18 0 1,-7 4-2,-3 3 2,0 0-2,2-4 1,5-6-1,8-6 0,9-15 0,16-1 0,8-14 2,8-6-2,5-5 2,4-1-2,1-3 2,-2 2-1,-7 3 0,-5 7 1,-7 4-1,-9 8 0,-12 6 0,0 11 0,-11 3 1,-7 4-1,-1 3 0,-1 1 0,-1 2-1,2-6 2,3 0-2,3-8 2,5 0-2,8-10 2,0 0-1,0 0 0,0 0 0,-7 11 0,7-11 0,0 0-1,0 0 1,0 0-1,0 0 1,0 0-2,0 0 0,0 0-1,0 0 0,0 0-2,-1-10-1,1 10-4,0 0-9,4-9-15,-4 9-1,0 0-1,0 0 2</inkml:trace>
  <inkml:trace contextRef="#ctx0" brushRef="#br0" timeOffset="2269">6615 28 44,'5'-15'33,"-5"15"1,0 0-1,1-12-19,-1 12-5,0 0-1,0 0-4,0 0-1,0 0 0,0 0-1,0 0 1,0 0-1,0 10 1,0-10-1,-11 21 0,-4 0-1,-2 6 0,-9 4 0,0 3 0,-2 0-1,4-2 1,5-3-1,11-6 1,15-11 0,14-9 1,13-8-1,11-3 1,2-5 0,5 2-1,-5-3 0,-5 5 1,-11 7-1,-11 10 0,-14 10 0,-10 9 0,-10 6 0,-8 2-1,-1 0 1,0-1-1,3-7 0,6-5 0,10-10 0,4-12 0,16 3 0,-2-4 0,3 3 1,-1 8 0,-3 7 0,-5 9 0,-8 5 1,-5 5-1,-2 0-2,-2 1 0,2-7-4,-5-21-8,12-9-26,-7-36-1,11-16 0,4-26-1</inkml:trace>
  <inkml:trace contextRef="#ctx0" brushRef="#br0" timeOffset="4840">4656 836 34,'0'0'30,"21"-3"1,-21 3 0,12-10-18,-12 10-5,11-2-2,-11 2-1,0 0 0,10 15-1,-10-6 0,1 6-1,-3 0 0,1 5-1,-3 2-1,-1 1-1,1 2 0,0-1 0,2-1 0,1-5 0,2 0 0,2-5 0,3-3 1,4-2 0,3-5 0,3-3 1,5-1-1,4-1 1,2-5-1,4 0 1,4-2-1,5 0-1,3-1 0,5-1 1,3 0 0,6-1-1,3 2 1,3-1-1,2 0 1,2-1 0,-1-1 0,0 0 0,0 0 0,-5 1 0,-2-2 0,-2 2 0,-6-1 0,-2 3 0,-7 2 0,-1 1-1,-6 3 1,-3 1-1,-2 3 0,-1 1 0,-1 1 0,0 1 0,0 1 0,1 1 0,0 1 0,1 1 0,-2 0 0,-1 2 0,-1 0 0,-2 0-1,-1 1 1,-3-2 0,0-2 0,-1-1 0,-3-1-1,1 0 1,-3-1 0,2-1 0,-3-2 1,0-1-2,-1 1 1,-2-3 1,0 1-1,-1-2 0,-9 4 1,15-12-1,-10 3 1,0-2 0,-1-1 0,0-2-1,-1 2-1,-3 0-1,0 12-8,-1-13-27,1 13 0,0 0 0,7-10-1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51.2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322 108 69,'-1'-12'39,"-3"-2"0,-7-3 1,0 6-22,-9-7-10,2 5-3,-5 0-2,1 6 0,-4 4-1,1 5 0,2 4 0,3 6-1,5 5-1,7 3 0,8 7 0,9 2 0,10 4 0,7-1-1,4 3 1,2 0 0,-4-2 0,-5 2 1,-12-3 0,-10 1-1,-13-2 1,-13-4-1,-8-3 1,-5-6-1,-3-2 0,3-6 0,2-3-1,7-10-1,9-4-2,10-6-4,15 2-12,2-8-21,13-3 1,4-6-1,9-2 1</inkml:trace>
  <inkml:trace contextRef="#ctx0" brushRef="#br0" timeOffset="414">615 89 61,'12'-12'37,"-3"0"-1,-6-3-6,-3 15-10,4-18-8,-4 18-3,-7-10-3,7 10-1,-16 1-2,4 5-1,-2 1-1,-3 5-1,-3 1 1,-2 2-1,0-1 1,1 2-1,0 1 0,1-3 0,3 2 0,4-3 1,2 2-1,5 0-1,2 3 1,4 1 0,3 0 0,2 0 0,5 3 0,2-1 0,5 0 0,2-2 0,1-2 0,1-3 0,1-3-1,-1-4 0,0-4-3,-7-9-4,6-2-28,-10-7-3,1-3 0,-5-7-1</inkml:trace>
  <inkml:trace contextRef="#ctx0" brushRef="#br0" timeOffset="848">880 134 46,'0'0'34,"9"3"3,-9-3-3,0 0-12,-15-11-10,15 11-6,-21 0-2,6 6-2,0 3 0,3 5-1,4 1 0,5 6 0,5 1-1,6 3 1,6-2-1,7 0 0,2-2 0,-1-3 0,-1-1 0,-4-3 0,-5-1 0,-6-2 0,-8-1 1,-6-1-1,-6-2 1,-6-2-1,-5-1 0,-2-1 0,0 0-3,-2-5-3,7 7-12,-2-6-20,6 0 2,4-3-2,14 4 1</inkml:trace>
  <inkml:trace contextRef="#ctx0" brushRef="#br0" timeOffset="1305">1214 86 89,'-21'4'36,"-2"2"0,2 9-9,-8-3-20,7 8-4,-2 8-1,4 8-1,4 4 0,8 6 0,5 1 1,6-1-1,8-6-1,4-4 0,8-8-5,-1-14-16,8-7-17,2-12 2,5-8-2,1-10 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28.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697 941 55,'4'-21'39,"-1"7"-1,-2 0 1,-1 14-16,0 0-11,0 0-5,-3 18-2,-4 8-2,-6 9-1,1 7 0,-7 9-1,0 7-1,-6 2 0,-1-2 0,1-2 0,2-5 0,3-8 0,4-7-1,5-8 1,5-9 0,8-7 0,7-5 0,11-6 1,8-3-1,5-4 1,5 2 0,4-1 0,3 3-1,-3 1 0,-3 1-2,-4 3-3,-11-5-5,6 4-24,-11-7-6,-2 0 1,-3-9-1</inkml:trace>
  <inkml:trace contextRef="#ctx0" brushRef="#br0" timeOffset="403">1455 645 87,'16'-11'39,"-16"11"1,-1-11-1,-22 7-25,-2 6-9,-9-1-2,-5 1-2,-3-1-1,1 1 1,3-2-1,8 1 1,5 4-1,8 9 0,6 9 0,5 10 0,3 15-1,0 15 1,-2 15-1,-3 12 0,0 8 1,-1 4-1,-4 3 0,3-2 1,-1-3-1,2-10 1,3-7 0,4-11 0,3-8 0,3-13 0,4-9-1,0-10 1,3-11 0,1-7-1,3-8 0,-2-6-1,4-5-1,-3-11-5,9 4-12,-4-13-19,1-5 1,2-10-1,4-4 2</inkml:trace>
  <inkml:trace contextRef="#ctx0" brushRef="#br0" timeOffset="840">1498 1138 67,'-19'-1'38,"1"15"0,-4 5 0,-2 14-16,-5 0-16,3 8-4,3 3-1,7 0 0,11-1-1,10-3 1,12-10 0,13-7 1,10-12 0,9-9 0,6-11-1,3-8 1,-2-6-1,-3-9 1,-6-5-1,-10-2 0,-11-5 0,-14 0 0,-13 1 0,-13 6-1,-12 6 0,-9 5-2,-6 8-1,-3 4-3,9 15-9,-2-3-25,15 3 1,11-5 0,11 4-1</inkml:trace>
  <inkml:trace contextRef="#ctx0" brushRef="#br0" timeOffset="1202">1982 741 90,'30'-18'39,"4"2"-1,1 0 1,9 4-29,-6 3-7,-2 7-2,-3 8-1,-4 13 0,-4 13 0,-6 13 0,-5 16 0,-5 11-1,-3 11 0,-2 6 0,0 6 0,0 0 0,2-2 0,0-4 0,3-7 1,1-10 0,-2-9 0,-2-9 2,-4-14 0,-4-8 0,-7-11 1,-5-10-1,-6-11 0,-4-6 0,-5-5-1,-2-3-1,-1-1-2,-1-7-4,11 6-26,0-6-8,12 0 1,10-3-1</inkml:trace>
  <inkml:trace contextRef="#ctx0" brushRef="#br0" timeOffset="1835">5761 445 43,'28'11'36,"-8"2"3,-12-1 0,-2 5-9,-6-17-12,-6 25-6,-1-11-3,2 5-3,-5 2-2,-1 10-2,-2 6 0,-6 10-2,-4 7 0,-2 9 1,-4 8-1,-3 2 0,-3 3 0,4-7 0,-1-1 0,8-8 0,4-9-1,5-10 1,7-10-1,7-5 1,5-10 0,7-1-1,5-7 2,7-2-1,4 1 1,7 1-1,5 0 0,5 0 0,1 1 1,1 0-2,0-3 1,-6 0-3,-3-1-4,-14-9-20,2-1-15,-10-7 2,-1-5-2,-6-9 1</inkml:trace>
  <inkml:trace contextRef="#ctx0" brushRef="#br0" timeOffset="2382">6687 489 53,'-3'-18'38,"-2"1"-1,-3 5 0,-12-3-11,0 13-13,-15-1-5,-1 6-4,-8 1-1,-5 4 0,0 2-2,5 1 1,5 0 0,8 4-1,7 1 0,7 7 0,5 6 0,6 9-1,0 10 0,-4 10 0,-1 11-1,-5 11 0,-1 3 0,-3 4 0,1 2-1,0-3 1,6-6 0,7-5 0,11-9 1,6-9-1,11-8 1,7-6 0,6-10 0,2-5 1,-1-7-1,-2-3-1,-4-6-1,-6-3-2,-1-1-4,-14-11-21,2-2-10,0-10 1,0-3-2</inkml:trace>
  <inkml:trace contextRef="#ctx0" brushRef="#br0" timeOffset="2823">6686 823 88,'14'12'38,"-9"12"1,-4 4 0,3 13-28,-6 3-6,2 7-2,-3 3 0,1 0-1,1-2-1,1-5 0,1-6-1,0-10-3,2-6-1,-3-25-6,11 12-24,-11-12-7,22-21 3,-7-5-3</inkml:trace>
  <inkml:trace contextRef="#ctx0" brushRef="#br0" timeOffset="3474">7234 434 108,'11'-4'39,"4"0"1,1-7-10,8 7-23,-2-3-4,5 3-1,-1 2-1,-2 3-1,-1 6 1,-2 8-1,-1 7 1,-4 9-1,-3 11 0,-6 8-1,-3 9 0,-4 8-1,-1 5 1,-1 1-1,1 5-1,0-4 2,2-2-1,1-4 0,2-5 0,0-7 1,1-5-1,-4-7 1,-2-7 1,-5-5 1,-4-6 0,-4-4 1,-8-6 1,-6-1 0,-3-6 0,-2-1 0,-4-3 0,1 0-1,2-1-1,1-1 0,7 0 0,5-1-1,4 2-1,5-2-2,12-2-2,-16-1-15,16 1-21,0 0 1,8-14-2,1 4 2</inkml:trace>
  <inkml:trace contextRef="#ctx0" brushRef="#br0" timeOffset="5254">3483 734 56,'11'-3'37,"-11"3"-1,0 0 1,8 11-14,-8-11-11,-10 14-4,0-3-3,-3 8-2,-8 1 0,-4 9-1,-8 2 0,-3 5-1,-4 4 0,-1 0 0,1-2 0,4-3 0,5-5 0,5-5 1,8-7-1,5-4 1,13-14-1,-11 15 0,11-15 0,2 10 0,-2-10 0,15 19 0,1-3-1,8 3 1,8 4-1,10 2 1,9 2 1,4 1-2,5-1 1,0-3 0,-5-3 0,-4-3 0,-12-2 0,-9-5 0,-13-3-1,-7 0-1,-10-8-2,0 0-19,0 0-20,-14-5-1,9-9 0,-2-6-1</inkml:trace>
  <inkml:trace contextRef="#ctx0" brushRef="#br0" timeOffset="24710">204 616 35,'-6'-45'34,"-3"0"2,0 4 0,2 13-12,-10 2-9,7 21-5,-10 12-3,7 23-2,-7 17 0,3 20-2,-4 18 1,5 15-1,0 9-1,6 5 0,4-2 0,2-7-1,9-12-1,2-15-3,13-12-14,5-23-22,11-16-1,10-17 1,18-10-2</inkml:trace>
  <inkml:trace contextRef="#ctx0" brushRef="#br0" timeOffset="25249">2617 389 71,'-14'-2'39,"12"15"0,13 14 0,18 20-21,6 7-11,11 23-3,3 14 0,8 13-1,-4 8-2,-9 4 0,-14-1-1,-12-4 0,-14-7-3,-18-21-20,-5-13-17,-12-20 1,0-22-2,5-23 0</inkml:trace>
  <inkml:trace contextRef="#ctx0" brushRef="#br0" timeOffset="25780">4194 769 74,'-15'-2'39,"0"1"-1,-3 0 1,6 5-24,-5-4-9,3 5-3,2 3-1,2 3-2,7 6 1,6 7 0,6 3-1,4 3 1,4 4-1,-1 2 1,1 1-1,-5-2 1,-6-3-1,-7-4 1,-5-5 0,-6-2 0,-5-5-1,-1-5 0,-2-5 0,0-4-2,4-2-1,0-9-5,16 9-10,-11-14-21,14 1 1,3-5-1,8 1 2</inkml:trace>
  <inkml:trace contextRef="#ctx0" brushRef="#br0" timeOffset="26207">4457 828 66,'-16'-4'35,"-1"8"-1,-5 4-1,-7 3-20,3 9-9,-3 6-3,3 6 0,3 7-1,7 3 1,8 1-1,6-1 0,7-4-3,3-8-3,14-1-15,1-12-13,2-11 0,3-7-1,-2-10 1</inkml:trace>
  <inkml:trace contextRef="#ctx0" brushRef="#br0" timeOffset="26566">4670 914 65,'-7'-9'34,"7"9"0,-19-9-7,1 0-12,2 8-8,-5-2-3,-1 3-1,-2 2-1,5 3-1,2 3 1,7 7-1,7 0 0,7 5-1,5 3 1,8 1-1,1 2 0,2 0 1,-3 0-1,-2-4 0,-8-1 1,-7-6-1,-6-2-1,-10-8-2,1 1-5,-10-12-11,4 2-16,0-3-1,3-4 0,3-1 1</inkml:trace>
  <inkml:trace contextRef="#ctx0" brushRef="#br0" timeOffset="26987">4949 848 70,'0'0'37,"-20"4"-2,-2 5 2,-11 4-24,3 8-10,-2 8-1,4 8-1,6 6 0,10 0 0,9 1-1,8-4-2,12-2-4,3-13-21,11-5-8,6-11-1,5-13 0</inkml:trace>
  <inkml:trace contextRef="#ctx0" brushRef="#br0" timeOffset="27283">5410 267 90,'0'0'38,"-16"24"0,-4 15 0,0 24-29,-9 14-5,1 22-2,1 13 0,7 9 0,9-1-1,10-6-1,10-11-4,2-21-26,16-19-10,5-26 1,7-24-1</inkml:trace>
  <inkml:trace contextRef="#ctx0" brushRef="#br0" timeOffset="27723">7718 0 92,'33'50'40,"14"14"1,15 19-1,3 12-29,9 20-6,-6 10-2,-5 12 0,-15 0-2,-18 0 0,-23-10 0,-17-12-1,-14-17 0,-7-16-1,-4-15-4,-7-26-5,11-12-30,-2-20-2,14-13 1,8-15 0</inkml:trace>
  <inkml:trace contextRef="#ctx0" brushRef="#br0" timeOffset="28063">8610 566 114,'7'9'43,"-1"4"0,-9-1-2,2-1-37,-4-1-4,5-10-2,-10 16-3,10-16-7,-10-1-29,10 1 0,0 0 0,0 0 0</inkml:trace>
  <inkml:trace contextRef="#ctx0" brushRef="#br0" timeOffset="28212">8638 896 97,'-5'58'39,"-3"-3"-4,5-2-34,0-8-29,-3-18-10,6-27-3</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3.1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118 443 64,'-5'-54'39,"0"4"1,3 10 0,-8 4-17,11 18-12,-1 18-5,0 0-1,-13 35-3,6 11 0,0 13-2,-1 16 0,-1 14 0,-2 11 0,3 2 0,1 4 1,1-6-2,-1-6 1,3-10 0,1-13 0,1-16 0,1-14 0,0-15 1,0-16-1,1-10 0,-2-27 1,2-9 0,2-9 0,2-8-1,2-3 1,4 0-1,5 4 0,6 10 0,7 13 0,6 13-1,5 13 0,5 12 1,2 9-1,-2 9 0,-4 5 0,-7 8 0,-11 2-1,-11 3 1,-14 0 1,-14 0-1,-11 1 0,-10-7 0,-8-2 0,-4-9-1,-3-9-2,6-2-2,1-15-6,17-1-28,4-12 0,17-3 1,9-9 0</inkml:trace>
  <inkml:trace contextRef="#ctx0" brushRef="#br0" timeOffset="515">559 966 80,'17'2'37,"0"-4"0,-6-7 0,6-2-30,-7-6-5,0 2 0,-4-1 0,-4 0-1,-5 1 1,3 15-1,-27-7 1,2 18-1,-7 10 0,-3 9 0,-3 6-1,1 10 0,4 5-2,6-2 0,13 0-3,8-11-2,16 1-4,1-19-11,24-4-14,3-13-1,9-11 0,9-8 2</inkml:trace>
  <inkml:trace contextRef="#ctx0" brushRef="#br0" timeOffset="765">907 1061 90,'8'-11'37,"-8"11"-1,-19 6-9,-7 1-17,5 8-7,4 4-3,8 5 1,10 3-2,11-2 0,9 0 1,5 0 0,2-2 0,-3 1 1,-8-4 0,-10-2-1,-11-2 1,-13-4-2,-11-4 0,-7-4-4,0-1-6,-9-14-13,9-1-14,6-10 1,9-4 0,8-8 1</inkml:trace>
  <inkml:trace contextRef="#ctx0" brushRef="#br0" timeOffset="1065">1161 324 81,'16'0'37,"-7"17"-1,-8 16 1,0 21-31,-8 14-3,2 15-2,-4 15-1,2 4 0,0 5-1,4-5-1,5-5-5,-5-19-11,10-10-19,-1-20 0,5-20-1,0-17 1</inkml:trace>
  <inkml:trace contextRef="#ctx0" brushRef="#br0" timeOffset="1275">976 809 82,'-11'-4'38,"11"4"0,13 23-2,7-11-29,11 3-5,6-4-1,2-5-5,8-1-10,-8-13-24,1-7 1,-2-8-1,-5-6 0</inkml:trace>
  <inkml:trace contextRef="#ctx0" brushRef="#br0" timeOffset="1535">1348 302 92,'0'0'36,"0"0"1,0 0-8,14 14-21,-12 14-5,2 14-2,-1 12-1,1 14 0,1 11 0,0 9 0,2 1 0,1-1 0,0-4 0,2-8-1,1-8 1,0-14-1,-2-10 1,2-15-1,-3-13 1,-8-16 0,16-5 1,-10-18 0,-3-16 1,0-10 1,-3-13 0,1-5 0,-2-5 0,1 1-1,-3 4 1,2 7-2,0 11 1,0 11-1,2 12 0,-1 9-1,0 17 0,0 0 0,8 28 0,-3 4 0,4 11-1,2 7 0,4 5 1,3 4 0,2-4 0,-1-5 0,3-9 0,-2-8 0,1-13 0,-1-11 1,-4-16-1,-1-14 0,-4-16 1,-3-13 0,-2-16 0,-4-12 0,-5-15 0,-2-11 1,-1-5 0,-1 6-1,0 8 0,1 10 0,-1 11 0,3 14-1,1 18-1,2 14-2,1 16-1,0 12-4,0 0-12,5 21-22,-1 7 2,-2 7-2,6 11 2</inkml:trace>
  <inkml:trace contextRef="#ctx0" brushRef="#br0" timeOffset="2165">1773 891 51,'-13'48'34,"-2"-9"-2,0-4 1,6-1-19,-3-11-7,8 0-2,3-11 0,12-2 0,3-15 1,14-1-1,1-12 1,7-4-2,-3-10 0,2-4-2,-8-5 0,-3 1 0,-7 2-1,-7 3 0,-6 8-1,-3 9 0,-1 18 0,0 0 0,-7 24-2,5 8 1,3 9-2,1 7 2,4 5-1,1-1 0,5 0 0,0-8 0,2-8 1,-3-8 1,-1-10 0,1-11 1,-11-7 0,8-19 0,-10-8 2,0-7-1,-1-6 0,1-3-1,2 1 1,2 4-2,4 6 1,3 5-2,7 10-1,1 4-2,6 11-5,-6-7-11,6 7-19,1-1 1,4 0-1,-2-1 1</inkml:trace>
  <inkml:trace contextRef="#ctx0" brushRef="#br0" timeOffset="2735">2434 938 48,'-6'9'32,"-5"-1"1,-2 7-1,0 4-19,-3 0-12,5 4-1,3 0 1,7-2 1,4-3 0,8-3 1,4-7 3,7-5-1,0-12 0,6-3 1,-4-14-1,0-5 1,-4-14-1,-2-10-2,-9-15 1,-4-5-1,-9-10 0,-6 1-1,-4 1-1,-2 6-1,-2 10-2,-3 8-5,11 21-22,-3 7-11,12 14 1,3 6-2</inkml:trace>
  <inkml:trace contextRef="#ctx0" brushRef="#br0" timeOffset="3229">3158 37 57,'-4'-28'37,"-4"15"0,8 13 0,-28 21-18,13 22-10,-12 18-4,-5 22-2,-10 21-2,-4 22 1,-4 17 0,4 10-1,5 2 0,8-1 0,11-5-1,11-11 1,12-16 0,10-17-1,8-16-2,5-18-2,7-11-7,-4-19-29,8-18 0,2-18 0,6-13 1</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42:41.441"/>
    </inkml:context>
    <inkml:brush xml:id="br0">
      <inkml:brushProperty name="width" value="0.05292" units="cm"/>
      <inkml:brushProperty name="height" value="0.05292" units="cm"/>
      <inkml:brushProperty name="color" value="#FF0000"/>
    </inkml:brush>
  </inkml:definitions>
  <inkml:trace contextRef="#ctx0" brushRef="#br0">9022 8367 16 0,'11'-9'24'16,"-5"-3"-13"-1,-3-8-3-15,7 3-1 16,-8-8 0-16,8 8 1 0,-6-9 0 16,8 5 0-1,-8-7 0-15,8 10-1 16,-3-6-3-16,6 6-1 16,0-4 0-16,5 2-1 0,2-3 0 15,3 7-1-15,2-2 1 16,4 2-1-16,-1 2 1 15,2 0-2-15,0 5 1 16,-2 5-1-16,-2 7 0 16,-1 6 1-16,-1 5-1 15,-2 3 0-15,-2 2 0 16,0 8 1-16,0 2-1 16,4-2 0-16,0-6 0 15,4-2 0-15,0-4 1 16,4-4-1-16,4-1 0 15,5-5 0-15,3-6 1 0,3-3-1 16,4 0 0-16,2-3 0 16,1-1 0-16,-1-6 0 15,-3 1 0-15,-3 1 0 16,-4-3 1-16,-5-2-2 16,-4 0 2-16,-2-3-2 15,-4-2 2-15,-1 2-1 16,-6 0 1-16,-3-2-1 0,-2 2 1 15,-3 7 0-15,-2 3 0 16,-13 10-1-16,17 0 1 16,-17 0-1-16,14 21 0 15,-6-3 1-15,0 3-2 16,1 4 1-16,2 0 0 0,2-2 0 16,3 2 0-1,2-2 1-15,4-2-2 16,5-5 1-16,4-5 0 15,3-7 0-15,5 1 0 0,2-5 0 16,5-2-1-16,1-5 1 16,3-8 0-16,2-1 0 15,5 0 0-15,0-3 0 16,3-4 0-16,1 1-1 16,3-1 2-16,-1 0-1 15,5 5 0-15,2 1 0 16,-2 6 0-16,2 1-1 0,-3 5 1 15,-2 3 0 1,-3 6 0-16,-5 3 1 16,-8 4-2-16,-6 6 1 15,-8 0 0-15,-4 2 0 16,-7 7 0-16,-2 2 0 16,-5-1-1-16,-2 4 2 15,-2-3-1-15,1-2 0 16,-3-1 0-1,0-1 0-15,-2-5-1 0,0-4 1 16,-2-2-2-16,-7-13-3 16,16 10-20-16,-16-10-10 15,10-12 1-15,-6-3-1 16,5 0 32-16</inkml:trace>
  <inkml:trace contextRef="#ctx0" brushRef="#br0" timeOffset="25021.3273">9450 12909 50 0,'0'0'35'0,"0"0"0"15,0 0-26-15,0 0-5 16,-11-5-2-16,-4 2 0 16,-2 0 0-16,-6-4-1 15,-3 1 1-15,-4-6 0 16,1 4 1-16,-6-4-1 15,5 3 0-15,-1-4 0 16,5 5 0-16,2-3 0 16,8 5 0-16,3-4-1 0,13 10 1 15,-17-13-2-15,17 13 1 16,0 0 0-16,-13 19-1 16,6 12-1-16,0 9 1 15,-3 14 0-15,-3 17 0 0,0 11 0 16,-2 6-1-16,1 10 1 15,1-2-1-15,1-1 1 16,6 1 0-16,-2-5 0 16,6-8-1-16,-2-10 0 15,3-4 0-15,1-10 1 16,2-8 0-16,3-9 0 16,-1-10 0-16,3-6 0 15,3-5 1-15,2-2-1 16,2-4 1-16,0-2 0 15,2-3-1-15,-2 1 1 16,0-5-1-16,0 7 0 0,-3-2-1 16,-1 0 0-16,-4 0-3 15,11-2-33-15,-11 3 0 16,7-1-1 0,-13-11 0-16,30-2 33 0</inkml:trace>
  <inkml:trace contextRef="#ctx0" brushRef="#br0" timeOffset="25868.6524">17457 12857 53 0,'4'11'34'0,"-4"-11"1"16,13 2-29-16,3-4-4 15,5-7 1-15,7 0-1 16,5-8 0-16,6 5 0 16,1-3 0-16,4 7-1 0,0 5 1 15,0 15-2-15,-4 12 1 16,-4 17 0-16,-6 16 0 15,-6 15-1-15,-5 10 0 16,-5 6 0-16,-4 6 0 16,-6-3 0-16,-4-6 0 15,-4-5 1-15,-3-14-1 16,-3-7 2-16,-7-10-1 16,-4-6 2-16,-8-6-2 15,-5-7 1-15,-8-3 0 16,-3-5-1-16,-5-4-1 0,-1-4-1 15,-4 3 1-15,2 0-4 0,8 10-5 16,-2-6-28 0,10 2 0-16,5-5-1 15,10-2 5-15,10-7 33 16</inkml:trace>
  <inkml:trace contextRef="#ctx0" brushRef="#br0" timeOffset="29065.5961">9865 13010 61 0,'-9'-12'35'15,"3"0"1"-15,-2 1-31 16,8 11-3-16,-11 2-2 16,8 9 1-16,3 9-1 15,5 5-1-15,1 8 1 16,0 4-1-16,3 6 1 16,-3-2-2-16,1 4-5 0,-11-13-13 15,2 0-14-15,-4-11 0 16,1-3-1-16,5-18 30 15</inkml:trace>
  <inkml:trace contextRef="#ctx0" brushRef="#br0" timeOffset="29640.7085">10076 13663 35 0,'4'19'31'16,"-7"-4"-1"-16,3-15-23 15,3 30-6 1,2-8-3-16,3 1 1 0,9-1-1 0,5-3 2 15,8-5 0-15,7-7 1 16,6-11 3-16,8-5 0 16,-4-17 1-16,5-2 0 15,-9-10 0-15,1-3 0 16,-10-8-1-16,-3 1 0 16,-16-4-1-16,-4 5-1 15,-9 3 1-15,-5 10-1 16,-5 7 0-16,-2 15-1 15,-1 14 0-15,2 16-2 0,3 22 1 16,4 11-1-16,4 18-1 16,1 12 2-16,3 10-1 15,0 8 0-15,-1 3 1 16,-4-3 0-16,-5-3 0 16,-4-5 1-16,-7-8 0 15,-4-12-1-15,-7-11 2 16,-1-13-1-16,-3-13-1 15,-2-13 1-15,-1-14-2 16,-1-16-3-16,7 0-7 16,-5-19-25-16,11-1-1 15,1-14 0-15,9 2 14 0,5-8 23 32</inkml:trace>
  <inkml:trace contextRef="#ctx0" brushRef="#br0" timeOffset="30022.2637">10564 13457 66 0,'22'-9'36'15,"5"7"-1"-15,-7 3-30 16,13 7-3-16,4 11-2 15,0 6-1-15,-1 13 1 16,-6 4-1-16,-3 9 1 16,-8 9 1-16,0 0 0 15,-2 0-1-15,-3-4 1 16,1-4-1-16,0-6 0 0,2-6 1 16,0-4 0-16,0-2 0 15,-6-2 0-15,-7 1 0 16,-10-2 1-16,-9 5-1 15,-12-1 0-15,-6 0 0 16,-7-2-1-16,-4-8-1 16,-3-5 0-16,2-9-3 15,9 4-7-15,-1-16-25 16,13-2-1-16,0-10 0 0,14 0 10 16,3-10 27-16</inkml:trace>
  <inkml:trace contextRef="#ctx0" brushRef="#br0" timeOffset="30372.1378">10959 13591 51 0,'4'-19'33'15,"4"2"-1"-15,3-1-26 16,3 4-7-16,6 7 0 15,7 1-1-15,1 4 0 16,8 13 0-16,-1-2-1 16,7 12 0-16,-3-4 0 15,5 6 0-15,-3-5 1 16,-1 3 1-16,-3 1 2 16,-9-7 2-16,-2 0 2 15,-13-11 1-15,-13-4 0 16,0 0 1-16,-19 8-2 0,-12-13-2 15,-6 0-3-15,-6-3-4 16,-9-10-11 0,3 10-20-16,3 0 0 0,7 2 0 15,4-1 25-15,15-1 10 0</inkml:trace>
  <inkml:trace contextRef="#ctx0" brushRef="#br0" timeOffset="30752.878">11618 12895 67 0,'18'7'31'15,"-12"12"-5"-15,8 34-35 0,-21 5-3 16,11 30-1-16,-16-3 0 15,14 20 1-15,-11-14 1 16,16-4 6-16,3-12 9 16,-1-27 5-16,22-7 3 15,-5-36 1-15,21-5 0 0,-11-34 2 16,20 2 0-16,-20-19-4 16,11 11-5-16,-13 0-1 15,-1 17-2-15,-12 21-1 16,-8 18-1-16,-6 20-1 15,-4 15-1 1,-1 12-1-16,-1-1-3 16,14 5-32-16,-10-8 1 15,8-5-2-15,1-16 2 16,7-16 34-16</inkml:trace>
  <inkml:trace contextRef="#ctx0" brushRef="#br0" timeOffset="31040.5471">12567 12963 77 0,'-1'38'34'0,"-6"1"-8"16,-9 5-59-16,6-2-3 16,6 0-1-16,-4-9 7 15,9-6 30 1</inkml:trace>
  <inkml:trace contextRef="#ctx0" brushRef="#br0" timeOffset="31448.3217">12881 13941 65 0,'13'12'34'15,"-2"8"0"-15,-6 3-30 16,-2 14-4-16,-2 9-1 16,-7 9-1-16,-4 13 0 15,-8-1-1-15,1 16-8 0,-11-9-23 16,3-4 1-16,1-14-1 0,3-15 18 15,8-21 16-15</inkml:trace>
  <inkml:trace contextRef="#ctx0" brushRef="#br0" timeOffset="31834.1885">13652 12725 68 0,'0'0'36'0,"-2"29"0"0,4 6-32 16,-2 14-4-16,0 11-2 15,3 12-1-15,-4-1-3 16,9 17-7-16,-9-14-22 15,3-6 0-15,-3-11-1 16,1-12 23-16,0-16 13 16</inkml:trace>
  <inkml:trace contextRef="#ctx0" brushRef="#br0" timeOffset="33140.5469">14120 13088 53 0,'6'11'36'16,"-6"-11"0"-16,-2 14-23 0,3 9-10 15,-4 6 0-15,1 14-3 16,-2 8 0-16,-2 7 0 15,-1 12 0-15,-1 4 0 16,0 8-1-16,-1-3 2 16,2-6-1-16,2-9 0 15,3-11 0-15,2-7 0 16,6-18 1-16,5-11-1 16,3-18 1-16,8-15 0 15,4-14 0-15,6-13 0 16,2-10 0-1,1-3 0-15,0-6 1 16,-2 7-1-16,-5 8 0 16,-3 15 0-16,-3 15 0 15,-6 20-1-15,-4 17 1 16,-2 12 0-16,-1 13-1 16,0 4 0-16,2-2 0 0,3-2 0 15,-1-6-1-15,2-10 2 16,3-9-1-16,5-13-1 15,3-12 2-15,3-8 0 16,2-13-1-16,2-9 1 16,1-9 0-16,-1-2-1 15,-1-2 1-15,-2 1 0 16,-3 9-1-16,-3 11 0 16,0 11 0-16,-2 12-1 15,-1 15 0-15,3 11 1 16,1 13-1-16,2 4 0 15,1 3 1-15,-1-4 0 16,-1 0 0-16,-6-2 1 0,-6-6-1 16,-7-9 1-16,-12-8-1 15,-12-3 0 1,-10-5 0-16,-9-6 0 16,-8-6-1-16,-5-2-1 0,0-2 0 15,0-1-2 1,12 7 0-16,2-4 0 0,18 8 0 0,6-4 0 15,11 5 2-15,20-2 1 16,5-2 2-16,11-4 1 16,7-7 0-16,11-4 2 15,4-9 0-15,9 2 0 16,0-5-1-16,3 6-1 16,-7 1 1-16,-4 10-2 15,-12 8 1-15,-11 16-2 16,-11 15 1-16,-9 12-2 15,-7 11 1-15,-8 11 0 0,1 6 0 16,5 3 0-16,6 5 0 16,8 1-1-16,3-7 1 15,4-7 1-15,-2-10-1 16,1-2 1-16,-13-7 0 16,-10-5 1-16,-21-11 0 15,-15-5 0-15,-18-9-1 16,-12-6 0-16,-13-3-1 15,-4-13-2-15,3 2-1 16,6-7-2-16,16 4-3 16,5-22-13-16,28 12-17 15,16-8 0-15,26-1 0 16,11-8 20 0,19-4 18-16</inkml:trace>
  <inkml:trace contextRef="#ctx0" brushRef="#br0" timeOffset="33536.9626">15740 13533 69 0,'26'-38'38'16,"-8"20"-2"-16,-18 18-24 15,-14 22-10-15,-5 21-3 16,-6 10-1-16,4 8-2 16,6 3 1-16,8-4 2 15,11-10 1-15,8-18 1 16,18-13 1-16,5-17 0 15,8-13 1-15,-1-16 0 16,-3-9 1-16,-3-8-2 16,-4 3 0-16,-6 3-1 0,-7 6-1 0,-7 12 1 15,-1 17 0-15,-4 18-1 16,3 21 0-16,0 17 0 16,0 13-1-16,2 13 1 15,-2 9 0-15,-2 6-1 16,-3-5 1-16,-3-8 1 15,-5-8-1-15,-3-15 0 0,-7-12 0 16,-4-19 0-16,-5-22-1 31,-2-15-1-31,-9-22-4 16,7 6-9-16,-10-18-23 0,8 1 0 16,-4-7 0-16,9 5 10 15,1 5 28-15</inkml:trace>
  <inkml:trace contextRef="#ctx0" brushRef="#br0" timeOffset="33833.511">16631 12670 47 0,'-8'27'34'0,"0"12"-1"0,7 12-24 16,-12 1-7-16,4 10-2 15,-1 4-2-15,-2-4-3 16,12 1-28-16,-5-2 1 15,1-11-2-15,2-10 16 16,0-7 18-16</inkml:trace>
  <inkml:trace contextRef="#ctx0" brushRef="#br0" timeOffset="43290.1726">11679 14724 29 0,'0'0'13'16,"-12"-21"-1"-16,12 21-2 15,0-18-3-15,0 18 1 16,-2-23-2-16,2 23 1 16,-2-16-2-16,2 16 0 15,0 0-2-15,-11-7 2 0,11 7-2 16,-16 4 0-16,3-2 0 15,2 3-1 1,-5 1 0-16,5 1-2 16,-4 2 2-16,2 2-3 0,-1 3 2 15,3 2-2-15,3 2 1 16,0 4-1-16,6 0 1 16,0 0-1-16,4 2 0 15,2-1 1-15,4-1-1 16,2-3 1-1,6-3 0-15,1-3 1 16,4-2-1-16,1 0 1 16,0-3-2-16,2-4 2 15,0-4 0-15,2 0-1 16,-2-3 0-16,1-4 0 16,-1-3 1-16,1 0 0 15,-2-6 0-15,1 2 1 0,-2-3-1 16,0 1 0-16,-5-3 1 15,0 4 0-15,-7-4 1 16,0-1-2 0,-6 1 0-16,-2 2 1 0,-4-3-1 15,-2 1 1-15,-3-1-3 16,-3 2 2-16,-1 1-2 16,-3 3 2-16,-1 3-1 15,-3 2 0-15,-1 4 0 16,-3 2-1-16,-2 5 1 15,-1 2 1-15,0 3-1 16,-1 2 0-16,3-1 0 16,1 2-1-16,5 0 1 0,2-2-2 15,15-8-1 1,-17 11-10-16,17-11-22 16,8 11 0-16,5-7-1 15,0-7 18-15,5-3 18 16</inkml:trace>
  <inkml:trace contextRef="#ctx0" brushRef="#br0" timeOffset="44449.778">16048 14865 68 0,'0'0'36'0,"21"-10"0"0,-9-11-27 15,9 2-5-15,-1-8-4 16,5-1 1-16,2-2-2 15,2 1 1 1,1 1 0-16,-1 4 0 0,-1 2 0 31,-2 5-1-31,-1 7 3 16,-5 2-2-16,-4 1 1 0,-3 7-1 16,-13 0 0-16,17 14 1 15,-14-1-1-15,0 4 0 16,-6 6 0-16,-2 6 0 15,-4 5 1-15,-1 2-1 16,-2-2 2-16,1 0-3 16,-2-3 3-16,-1 1-2 15,5-9 0-15,-1-3-1 16,5-1-2-16,5-19 0 16,-6 24-4-16,6-24-5 0,-1 12-6 15,-10-17-4-15,17 18 1 16,-21-19 2-16,15 6 5 15,-19 9 4-15,6-3 4 16,-5 1 7-16,-6-3 8 16,5 9 4-16,-9-10 1 15,11 10-1-15,-8-8-2 16,12 9-2-16,-6-6-1 16,13 5 0-16,-6-10-2 15,12-3 0-15,2 14 0 16,8-1-1-16,-10-13-1 15,28 16 0-15,-7-13-1 16,8 6 0-16,4-4-1 16,8-4 0-16,3-2 0 0,4-1 1 15,1-5 0-15,1-1-1 16,-5 0 0-16,0-3 0 0,-7 0-1 16,-6 2 0-16,-5 1-3 15,-10-4-5-15,1 8-30 16,-18 4 0-16,-3-11-2 15,-15 8 0-15,-6 4 34 16</inkml:trace>
  <inkml:trace contextRef="#ctx0" brushRef="#br0" timeOffset="45040.2982">9490 16636 72 0,'0'0'36'15,"12"13"1"-15,-4 2-29 16,-6 5-6-16,4 12-1 15,0 19-1-15,2 9 1 16,0 5-1-16,2 11 2 16,-1 9-2-16,0 3 0 15,1-12-3-15,-4-4-1 16,11-15-25-16,-12-16-7 0,1-15 0 16,-6-26-1-16,6-14 24 15</inkml:trace>
  <inkml:trace contextRef="#ctx0" brushRef="#br0" timeOffset="45594.9655">10298 16545 60 0,'0'0'37'0,"0"0"1"16,-3 29-21-16,-7-4-11 15,5 14-4-15,-2 18-1 16,-3 12 0-16,0 26-2 15,-2 2 1-15,1 14-2 16,-3 31 2-16,3-19 0 16,1-4 1-1,1-12-1-15,4-16 3 16,5-28-2-16,6-26 3 16,6-11-4-16,7-60 1 15,5-19-2-15,9-20 2 16,2-20 0-16,6 2-4 15,-1-5 3-15,2 15-3 0,-5-2 3 16,-1 32 1-16,-6 26 0 16,-2 34-1-16,-6 25-1 15,-2 15 5-15,-6 19-4 16,-3 12 1-16,-1 5-2 16,-1-5 2-16,-1 2-2 15,-3-20-1-15,6-9-1 16,-10-1-19-16,-1-52-15 15,21 30 1-15,-6-29-1 16,-5-13 6-16,2-16 31 16</inkml:trace>
  <inkml:trace contextRef="#ctx0" brushRef="#br0" timeOffset="46325.3149">10861 17281 67 0,'12'-55'35'15,"8"-7"0"-15,-13-3-26 0,19 12-7 16,0 14-2-16,4 11-1 16,4 21 1-16,0 17-2 15,6 19 0-15,-2 14 1 16,0 16-1-16,-4 18 2 0,-1 0-1 16,-3 5 3-16,-6 12-3 15,-2-16 5-15,-7-17-3 16,-4-19-1-16,-4-2 1 15,-2-26 0-15,-5-14 0 16,-6-20-2-16,-7-18 3 16,-5-7-4-16,-9-1 2 15,-3 13 1-15,-6 1-1 0,-1 12 0 16,-4 18 0 0,2 50 1-16,6-13 0 15,4 15-3-15,9 15 2 16,8 0 0-16,9-2 0 0,5-9 0 15,10-2 1-15,-12-52-2 16,0 0-1-16,67 20 0 16,-30-38-8-16,-11-18-15 15,10-14-9-15,-3-17 0 16,9-3 11-16,-13-11 10 16,11 5 9-16,-4-5 4 15,-8 6 6-15,11 8 20 16,-14 4 10-16,2 19 1 15,-15-4-12-15,13 14-9 16,-18 3-7-16,7 11-4 16,-6 4-1-16,6 9-3 0,1 2-1 15,4 13 0 1,-1 8 0-16,0 18-1 16,-2 7 0-16,-2 9 1 15,-6 12 0-15,-3 14 0 16,-4-9 0-16,-1-4 0 15,3 12-1-15,4-22 2 16,5 9 0-16,4-19 3 16,-16-43-2-16,40 61 0 15,-40-61 4-15,36 56-6 0,-36-56 4 0,0 0-2 16,-1 62 1-16,1-62-8 16,0 0 7-16,-82 57-5 15,82-57-9-15,-80 46-28 0,80-46 0 16,-59 12 0-16,59-12 0 15,0 0 31 1</inkml:trace>
  <inkml:trace contextRef="#ctx0" brushRef="#br0" timeOffset="46837.4968">11966 17034 67 0,'0'0'34'0,"0"20"-1"15,-8 16-30-15,-6 15-11 16,10 14-3-16,-11 14 1 16,17 7 0-16,-4-9 6 15,13-11 4-15,8-11 3 16,3 0 3-16,15-39 9 0,-7-24-4 15,16-18 2-15,-14-22-2 16,11-2-3 0,-14-13-4-16,0 1-1 15,-8-24-1-15,-4 21-3 0,-7 3 5 16,-2 14-4-16,-3 8 0 16,-2 11 0-16,5 17-2 15,4 17 0-15,9 18-1 16,2 22 0-16,9 13 0 15,-1 17 1-15,4 6-2 16,-2 11 3-16,-6 18 2 16,-8-14 0-16,-10 4 3 15,-8-14-1-15,-13 1 1 0,-7-38-1 16,-11 8 3 0,30-57-6-16,-79 53 2 15,79-53-4-15,-86 28 0 16,86-28-4-16,-71 1-17 0,71-1-19 0,-50 8 2 15,50-8 2-15,0 0 15 16,-20-71 23-16</inkml:trace>
  <inkml:trace contextRef="#ctx0" brushRef="#br0" timeOffset="47087.5112">12719 16471 77 0,'17'40'36'16,"-10"5"2"-16,-1 18-35 16,0 8-5-1,-6 5-1-15,6 12-5 0,-17-2-28 16,13-4 0-16,-8-9 0 15,4-12 4-15,-3-18 32 16</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6.9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88,'31'28'38,"8"13"0,7 14 0,9 21-35,1 24-2,-1 17-1,-3 13 2,-8 15 0,-7 5 1,-6 5 0,-9-3 1,-8-3-1,-8-9 0,-6-8 0,-7-13-1,-3-14-1,-6-18 0,1-13-1,-2-15-1,0-16-2,6-5-8,-4-22-31,0-7-1,-8-9 0,-9-8-1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6.2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290 405 58,'8'-19'38,"0"7"0,-5-2-5,-3 14-13,7-12-9,-7 12-3,-5 10-3,-1 7 0,-2 8-3,-1 9 0,-5 11-1,-2 8-1,-3 10 0,-1 5-1,-3 5 0,-2 3 1,-2-5-1,-2-2 0,3-9 0,2-6 1,2-14 0,3-7 1,5-13-1,4-8 1,10-12 0,0 0 0,-1-16-1,12 6 0,5 2 1,6 5-1,5 7 0,7 7 0,4 7 0,3 6 1,1 2-2,-2 1 1,-1 0-3,-6-8-3,2 2-20,-11-14-14,-1-4 0,-3-11-1,-2-5 2</inkml:trace>
  <inkml:trace contextRef="#ctx0" brushRef="#br0" timeOffset="523">1167 16 53,'13'-7'40,"-13"7"-1,0 0 1,-9-11-16,-4 15-13,-13-3-5,-4 4-2,-10-1-1,-4 2-2,-2 1 1,2 0-1,2-1 0,7 2 1,5 0-2,6 7 1,8 8-1,4 8 0,3 15 0,1 13 0,-4 19-1,-2 15 1,-3 12-1,-1 8 1,-3 6-1,-1 4 1,1-2-1,3-6 1,6-9 0,6-10-1,6-9 1,7-12 0,6-11 1,7-12-1,6-10 0,3-10 0,3-10 1,1-7-1,0-7 0,0-3-1,-3-5-2,-6-10-5,4 2-30,-11-9-3,1-1 0,-6-8 0</inkml:trace>
  <inkml:trace contextRef="#ctx0" brushRef="#br0" timeOffset="1025">1116 589 87,'0'0'40,"4"10"1,-5 2 0,8 9-30,-8 6-6,2 12-2,2 3-1,2 11-1,0 2 1,4 4-1,-1-1 0,1-1-1,0-5 0,1-9-1,-3-7-2,-2-12-2,4-4-7,-9-20-29,0 0-2,4-33 2,3 1-1</inkml:trace>
  <inkml:trace contextRef="#ctx0" brushRef="#br0" timeOffset="1610">1521 658 87,'0'0'42,"-3"18"1,3-18-2,2 9-29,-2-9-6,0 0-3,0 0-1,0 0-1,0 0-2,0 0 1,-5 10-3,5-10-3,0 0-9,0 0-27,-10 0 0,10 0 1,0 0-1</inkml:trace>
  <inkml:trace contextRef="#ctx0" brushRef="#br0" timeOffset="1828">1514 1045 82,'1'30'42,"-2"-10"-2,3-2 1,-2-18-30,-2 12-6,2-12-2,0 0-1,0 0-1,0 0-1,0 0-3,0-18-3,10 14-19,-3-11-16,7-4 0,0-5-1,8-1 1</inkml:trace>
  <inkml:trace contextRef="#ctx0" brushRef="#br0" timeOffset="2188">2044 42 87,'-11'5'41,"11"-5"-1,-1 14 0,1-14-32,28 11-4,-4-4-2,6 5-1,5-2 0,2 5 0,1 2-1,-4 6 0,-3 8 0,-8 11-1,-4 10 1,-9 7-2,-8 11 0,-4 7 0,-3 6 0,-1 3 0,2 1-1,1-3 1,4-2 1,2-4-1,3-3 1,-1-8 0,-2-4 0,-4-8 1,-6-3 1,-5-6 0,-10-9 1,-6-4 1,-9-8 1,-4-1 0,-9-7 0,0-1-1,-2-5 0,1-2-1,5-2-1,6-2 0,8 1-3,6-5-2,14 8-18,3-9-20,9 0 0,0 0-1,11 0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1.4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3078 674 28,'0'0'34,"10"4"2,-10-4-1,0 0-13,0 0-9,0 0-4,0 0-3,0 0-2,0 0-1,0 0 0,0 0 0,0 0-1,3 10 0,-3-10 0,0 0 0,0 0 0,0 0 0,0 0-1,2 10 0,-2-10 0,0 0-1,0 12 0,0-12 0,0 15 0,-1 0 1,-1 7-1,-3 9 0,0 10 0,-2 12 0,-4 13 0,-5 11-1,-1 10 1,-6 2-1,-4 3 0,-3 1 0,0-5 0,-1-7 1,2-11 0,3-13 0,4-15 0,5-7 1,4-11 0,6-9-1,7-15 2,0 0-2,0 0 1,0 0 0,6-13-1,7 9 0,6 4 0,7 0-1,7 3 1,9 6-1,5-3 2,5 4-2,3-2 1,2-2-1,-3-3 2,-4-3-1,-5-2-1,-9-6 1,-7 3-3,-10-11-6,0 4-30,-16-1 0,-2 0-1,-6 0 1</inkml:trace>
  <inkml:trace contextRef="#ctx0" brushRef="#br0" timeOffset="1002">3974 622 62,'8'10'36,"-8"-10"-2,2 11-8,-2-11-16,0 0-3,0 0-2,0 0-1,-19 7-1,9-6 1,-8 2 0,-2-1-2,-7-1 1,-3 3-1,-3-3 0,0 0-1,2 0 0,4 3 0,3-5 0,6 4 0,5-3 0,13 0-1,-13 5 0,13-5 1,-4 19-1,3 0 0,0 11-1,-1 9 1,0 12-1,-3 11-2,0 15 1,-2 5-1,-2 7 0,2 0 0,-1 6 1,-2-4 0,0-2 0,0-11 2,0-4 0,0-11 1,2-9 1,0-6 0,1-16 1,7-1-1,3-10 1,2-2-1,6-4 0,6-3 0,5 1-1,5 3 0,4-2 0,1-1-1,2 1-1,1-2-1,-3-1-5,-12-10-18,2 2-16,-7-12 2,-4-4-1,-6-7 1</inkml:trace>
  <inkml:trace contextRef="#ctx0" brushRef="#br0" timeOffset="1626">4023 1096 82,'0'0'42,"-15"3"-2,-9 13 1,-3 18-34,-5 9-6,0 11-1,2 8-1,7 10 0,14 4-1,9-3 1,17-7-1,10-11 1,13-14 1,7-12 0,9-16 1,3-17 0,1-19 0,-3-14-1,-9-12 2,-4-9-1,-14-12 1,-12-4-1,-14 0 1,-12 2-1,-12 14 1,-9 7-1,-8 16 0,-3 11 0,0 16-2,2 11-1,6 12-4,-1-3-20,16 7-15,6-6 1,12-3-2,8-9 2</inkml:trace>
  <inkml:trace contextRef="#ctx0" brushRef="#br0" timeOffset="1996">4587 1147 93,'17'30'42,"-11"-6"0,3 0-3,-13-8-34,0-7-8,7 0-7,-3-9-15,0 0-18,0 0 2,0 0-1,-1 15 2</inkml:trace>
  <inkml:trace contextRef="#ctx0" brushRef="#br0" timeOffset="2154">4668 1488 61,'6'28'42,"-4"-7"-1,2-1 1,-4-20-16,3 21-19,-3-21-4,2 9-3,-2-9-3,0 0-3,0 0-22,10-11-14,0-2 1,2-10-1</inkml:trace>
  <inkml:trace contextRef="#ctx0" brushRef="#br0" timeOffset="2680">4957 738 61,'0'0'40,"0"0"0,8-10-4,10 14-17,-6-13-9,9 5-4,-2-5-2,6 0-1,1 1-1,0 3-1,-4 4-1,-3 8 0,-1 9-1,-3 9 0,0 12-1,-2 10 1,4 14-1,-2 7-1,4 11 1,-1 4-1,3 8 1,-2 1-1,2-3 1,-3-3 2,-2-6-1,-5-7 2,-5-9 1,-6-8 0,-9-8 3,-8-5-1,-10-4 1,-9-4-1,-9-2 0,-6-3 0,-5-4-1,2 1-1,3-4-1,7-2-1,11-3-3,4-11-14,15 3-25,14-10-2,0 0 0,3-30-1</inkml:trace>
  <inkml:trace contextRef="#ctx0" brushRef="#br0" timeOffset="4675">4996 953 66,'9'11'39,"-9"-11"-1,0 18-6,0-18-19,-1 23-6,1-10-2,5 5-2,-1 3-1,2 4 0,0 3-1,1 6 1,1 1-1,-1 5-1,0 0 1,-1 5 0,-1 1-1,2 0 0,-2-1 0,1 1 1,-1-3-1,0-8 0,2-1 0,-2-9 0,0-6-1,-1-2 0,0-5-2,-4-12-8,0 0-30,6-12 0,-3-3-1,2-4 1</inkml:trace>
  <inkml:trace contextRef="#ctx0" brushRef="#br0" timeOffset="26082">45 699 54,'-13'-8'38,"13"8"-1,0 0-3,0 0-16,0 0-10,-5 16-2,2-3-3,2 9-1,-1 8-1,1 12 0,1 10-1,1 14 0,1 9 0,1 9 0,1 6 0,1 8 0,-1 0 0,-1-1 0,-3-7 0,-1-7 0,-4-7-1,-1-13 2,-1-8-1,1-17 0,0-11 1,0-7 1,6-20 0,0 0 0,-8-28-1,11-4 2,2-16-2,3-6 1,2-2-1,3-5-1,6 4 0,3 7 0,4 7 0,3 9 0,3 11-1,6 11 0,1 10 1,3 7-2,0 10 0,-2 4 1,-2 13-1,-5 2 0,-7 5 1,-10 0 0,-10 1 1,-11 0 0,-13-3 1,-9 0-1,-11-7 1,-8-3-1,-5-5 0,-4-6-2,5 0-1,0-11-2,15 5-6,0-18-14,18 6-14,12-8 1,14-4 1,11-3 0</inkml:trace>
  <inkml:trace contextRef="#ctx0" brushRef="#br0" timeOffset="26636">521 1581 50,'48'-24'38,"-7"-2"-1,0 4 0,-10-16-14,5 12-15,-7-5-4,-2-1-2,-8 0 0,-3 6 0,-7 1 0,-6 7-1,-7 6 1,-6 13-1,-10 8 0,-4 15 0,-7 8-1,-3 7 0,-1 15-1,3 3 1,4 6 0,5-3 0,8-3-1,6-7 1,9-4 0,6-7-1,3-12-2,1-8-2,9-7-4,-6-18-12,10-2-17,-1-10-1,6-6 1,0-8 0</inkml:trace>
  <inkml:trace contextRef="#ctx0" brushRef="#br0" timeOffset="26937">955 1505 50,'19'-24'38,"-12"8"0,-7 16-2,-14-12-12,4 19-14,-10 0-5,2 6-3,4 4-3,5 8 1,8 2-1,10 4 1,8-2-1,6 1 1,2-1-1,1-1 1,-3 1 0,-7-6 0,-8 1 0,-10-1 0,-9-2 0,-8-1-1,-5-1 0,-7-4-2,0-6 0,-4-8-4,10 0-12,-1-15-18,8-8 0,7-11-1,8-9 1</inkml:trace>
  <inkml:trace contextRef="#ctx0" brushRef="#br0" timeOffset="27281">1290 752 52,'14'-8'39,"-14"8"-2,8 19 1,-19 0-18,2 16-13,-6 10-5,1 9-1,-1 15 0,4 10 0,2 6-1,4 3 1,5 2 0,6 0 0,2-8-1,4-5 2,1-13-3,-3-11-1,2-7-3,-6-15-5,6-3-19,-8-19-9,-4-9 0,-2-11 0</inkml:trace>
  <inkml:trace contextRef="#ctx0" brushRef="#br0" timeOffset="27506">1167 1431 51,'-17'-35'39,"7"16"-1,4 8 0,6 11-14,18 3-16,5 5-3,2 2-4,4-3-1,4 2-3,-1-6-5,8 4-23,-7-11-7,0-4-1,-7-7 0</inkml:trace>
  <inkml:trace contextRef="#ctx0" brushRef="#br0" timeOffset="27776">1436 811 65,'1'9'37,"1"3"-3,1 6-7,-5 0-17,7 10-5,-2 6-2,1 10-2,1 5 0,2 10 0,1 5 0,1 5 0,-2 2-1,1-3 1,1 2-1,-1-6 0,0-8 0,0-9 0,1-10 0,-1-7 1,0-11 0,3-5 1,-2-15-1,0-11 1,-3-9 1,4-7-1,-4-9 0,2-3 0,-1-5 0,2 2-1,-4 0 1,1 13-1,-1 5-1,0 8 0,-5 17-1,11 2 0,-6 15 0,0 5 0,2 9 0,1 7 0,1 2 1,0 2-1,1-6 1,0-3 0,-2-8 1,-1-5 0,-1-10 0,-6-10 1,14-26-1,-8-1 1,0-13 0,1-11-1,-1-17 1,1-7 0,-2-10-1,0 3 1,-3-1 0,0 3-1,-2 7 0,0 10 0,0 14-2,-1 8-1,2 13-1,-1 2-4,10 19-13,-5-5-22,6 10 2,0 1-1,3 8 1</inkml:trace>
  <inkml:trace contextRef="#ctx0" brushRef="#br0" timeOffset="28426">1894 1461 53,'-7'33'36,"0"1"-2,3-3 0,-1-9-24,8 4-3,0-7-4,4 0 0,5-7-1,4-4 0,3-14-1,0-5 1,1-6 0,-2-4-1,-1-4 0,-4-2 0,-6-3 0,-5 0 0,-5 4 0,-3 6 0,-1 3 0,0 4-1,7 13 1,-13-5-2,11 15 1,4 6-1,4 6 0,2 6 0,3 3 0,3 3 1,0-4 0,2 0 0,-4-5 0,1-4 1,-5-5-1,-8-16 1,10 7 1,-10-7-1,3-23 0,-2 2 1,-1-5-1,4-3 0,1-2-1,2 2 0,2 1-3,2-2-3,6 17-10,-6-8-19,9 8-3,-3 0-2,1 6 3</inkml:trace>
  <inkml:trace contextRef="#ctx0" brushRef="#br0" timeOffset="28866">2300 1420 52,'0'0'36,"-2"14"-1,2-14-6,-7 19-14,0-9-7,4 7-3,-3-1-3,2 8-1,1 2-1,0 1 1,4-1-1,4-7 1,2-2-1,6-14 1,5-8 0,3-13 1,-1-12 0,5-6 0,-3-13 1,-2-3-1,-7-13 1,-5 1-1,-7-4 0,-4 3 0,-5 5-3,-5 1-2,6 15-13,-5-2-23,9 10 0,3 3 0,11 5 0</inkml:trace>
  <inkml:trace contextRef="#ctx0" brushRef="#br0" timeOffset="29261">2802-4 83,'-7'-10'40,"7"10"0,-14 12-5,7 18-23,-9 10-6,-3 20-2,-8 19-2,-3 22-1,-3 21 0,2 19-1,2 15 0,5 10-1,10 7 1,12-2-1,12-12 1,10-4 0,8-19 0,6-16 1,4-21-1,2-17 0,1-17 0,-6-12 1,-4-12-1,-3-13 0,-2-5 1,-5-5-1,-4-4 1,-4-3 0,-3-5 0,-10-6-2,10 10 1,-10-10-4,6 12-6,-6-12-32,0 0-1,0 0 2,-6-16-3</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218 2 71,'0'0'40,"0"0"-1,6-11-9,-6 11-16,-1 14-6,0 5-4,-3 5-1,2 11-1,-1 9-1,1 5-1,-1 7 0,0 6 0,3-1-2,-3-7-1,7-4-4,-11-17-26,8-6-6,-3-14 0,2-13-1</inkml:trace>
  <inkml:trace contextRef="#ctx0" brushRef="#br0" timeOffset="231">0 228 69,'7'25'39,"13"-9"-2,14 4-1,4-9-29,12-2-6,9 1-16,-2-13-22,1-5 0,-4-9-2,0-6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50.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330 791 68,'1'-20'42,"-6"-1"-2,3 10 0,-10 0-27,12 11-6,-11 16-4,3 11-2,-1 12 0,-2 13-2,-3 15-1,-4 13 0,-3 9-1,-5 3 0,1 1 0,-3 0-1,-1-4 2,0-13 0,4-8 1,3-16 2,6-13 0,3-8 1,5-14 1,8-17-1,0 0 0,0-10 0,7-2 0,5 3-2,3 3 1,8 5-1,6 10-1,4 4 0,7 9 1,4 4-1,4 0 0,2 0-1,-1-5-1,-8-14-10,-1-6-27,-7-12 2,-5-8-2,-7-18 2</inkml:trace>
  <inkml:trace contextRef="#ctx0" brushRef="#br0" timeOffset="648">1109 510 80,'0'0'41,"-2"9"-2,-9-12-9,-2 8-20,-12-3-5,-5 3-2,-7-1-2,-2 2 1,-5-2-1,5 2 0,3-1 0,7 1 0,8 0-1,5 3 1,9 9-1,7 4 0,4 12-1,2 10 0,1 16-1,-4 12-1,0 19-1,-6 11 0,-3 8 1,-7 5-1,-1 3 1,-4-4 1,2-4 1,1-9 1,5-15 2,4-9-1,6-13 1,7-12 0,4-14 0,7-7-1,3-15 1,3-4-1,3-7 0,0-7-1,0 0-1,-2-9-2,1 8-7,-12-10-30,3 1 1,-5-8 0,-3-3-1</inkml:trace>
  <inkml:trace contextRef="#ctx0" brushRef="#br0" timeOffset="1168">1077 954 60,'0'0'41,"0"0"0,9 2 0,3-3-21,2-9-14,4 3-3,3-1-1,5 2-2,2 2 0,2 8-1,-2 7 0,-2 8-1,-5 6 0,-6 10-1,-7 11 1,-11 6-2,-9 8 2,-11 0 0,-4 2 1,-3-4 1,-1-6 1,2-6 1,2-11 0,9-4 1,3-12 0,9-3-1,4-5 1,7-1-1,4-3 0,6 4-1,3-7-1,6 7 1,1-7-1,2 5 0,1-6-2,-2 2 0,0 4-5,-8-20-10,3 11-24,-7-10 0,3 4-1,-6-12 2</inkml:trace>
  <inkml:trace contextRef="#ctx0" brushRef="#br0" timeOffset="1667">1739 1086 93,'3'18'41,"-4"-6"1,1 4-7,0-16-32,-6 10-2,6-10-2,0 0-3,0 0-6,-11 3-17,11-3-15,0 0 2,7 13-2</inkml:trace>
  <inkml:trace contextRef="#ctx0" brushRef="#br0" timeOffset="1853">1732 1495 73,'0'16'42,"2"0"-2,-2-16 2,6 13-31,-6-13-8,0 0-3,0 0-2,0 0-3,0 0-21,7-10-15,-1 1 0,0-8-1,8-2 2</inkml:trace>
  <inkml:trace contextRef="#ctx0" brushRef="#br0" timeOffset="2447">2106 572 48,'0'0'41,"0"0"-1,11-5 1,0 11-15,-1-10-18,10 0-4,5-2-1,6 0-2,8 0 0,4 3-1,5 4 0,1 6 0,-5 10-1,-2 10 0,-4 13-1,-8 10 0,-7 13 0,-7 10-1,-6 9 0,-8 6 0,-1 6 1,-6 0-1,-3-2 2,0 1-1,-1-4 1,1-6 1,2-5 1,2-11 0,1-2 0,4-6 0,0-7 1,3-4 0,-2-10 1,0-3 0,-3-7 0,-2-2 1,-5-10-1,-6-2 1,-5-4-1,-7-7 0,-5 0-1,-5-2 0,0-5-2,-1 2-2,4 3-7,-1-6-32,10 2-3,4 0 2,10 1-2</inkml:trace>
  <inkml:trace contextRef="#ctx0" brushRef="#br0" timeOffset="20868">3185 12 83,'-15'-8'42,"0"0"-1,6 8-5,-1 5-29,8 11-3,5 14-3,9 13 0,8 15-1,8 15-1,7 16 0,9 14 0,4 14 1,1 6 0,-4 8 0,-7 3 0,-11 0 2,-11 0-1,-14-5 1,-11-9-1,-14-9 1,-10-7 0,-8-9-1,-6-7 0,-2-10 0,-1-11 0,1-12 0,4-5 0,1-12-1,6-7 0,6-6 0,5-13-1,7 0-1,2-9-4,18-3-34,-16-4-3,10-8-1,-3-10 0</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2.8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103 68 29,'-3'-13'24,"-7"-2"1,10 15 1,-13-23-3,13 23-1,-13-13-4,13 13-4,0 0-5,-9-4-2,9 4-3,-5 15-1,3 3-2,1 4 0,-2 8-1,0 4 1,-1 3-1,-2 7 0,1-2 0,-1 0-1,0-2 1,2-1-1,2-3 1,3-4-2,4-2 1,4-2 0,9-3 0,4-2 1,8-5-1,9-1 0,7-3 1,10-3 0,10 0-1,7-4 1,10-1 0,9-2 0,11 0 0,10-2 0,7-1 0,9 2 0,7-5 1,10 1-2,4 0 1,7 1 0,4-1 1,7 1-1,5-1 0,6 1 0,6 0 0,3 1 1,7-1-1,7 1 1,4-1-1,3 2 1,2 0-1,4 1 0,4-1 1,2 1-1,1 1 0,3 1 1,5 2 0,3 0 0,3 3 0,3 1 0,0 2 0,3 4 0,1 0 0,2 2 0,2 2 0,4 0 0,3 2-1,4-3 1,9-1-1,3-2 0,4-3 1,3-2-1,0-3 0,-2-2 1,-3-4 0,-5 1 0,-12-3 0,-7 1 0,-12-1 0,-14 1 0,-16-1 0,-16 3-1,-20-2 0,-17 3 1,-19-2-2,-19 0-1,-18 4-9,-17-5-31,-12-1 1,-16-5-1,-12-5-1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42.0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6385 14,'0'0'29,"0"0"0,0 0-3,0 0-6,0 0-5,0 0-2,17-8-4,-17 8-2,24-7-1,-10 3 0,5 3-2,-2-1-1,4 2-1,2-1-1,0 2 0,1-1 0,0 2-1,-2-3 1,0 1-2,-4-1 0,-2 0-1,-3 1-2,-13 0-2,16 0-9,-16 0-12,0 0-7,0 0-1,-13-5 2</inkml:trace>
  <inkml:trace contextRef="#ctx0" brushRef="#br0" timeOffset="381">11 6483 28,'0'0'29,"0"0"4,0 0-8,12 10-7,-12-10-5,23 6-3,-10-5-1,7 6-2,-1-4-2,1 4-2,0-3-2,-2 2 1,-1-2-1,-1 1-1,-3-1 2,-1-1-2,-3 1 2,1-1 0,-10-3-1,15 3 1,-15-3-1,13 2 0,-13-2 0,14 1 0,-14-1-2,11 0 0,-11 0 0,0 0-3,13 0-7,-13 0-25,0 0 2,0 0-3,0 0 2</inkml:trace>
  <inkml:trace contextRef="#ctx0" brushRef="#br0" timeOffset="9483">1751 0 70,'-10'8'37,"12"18"-2,12 21 1,17 26-35,18 35 1,18 35 1,13 38 1,17 43 0,10 40 1,9 36 0,9 27 0,6 28 0,3 17 2,6 11-2,-1 5 0,2-1 0,-7-16-1,-4-18 1,-10-26-2,-12-29-1,-16-39-4,-19-42-2,-16-40-6,-28-54-30,-22-50-2,-28-56 1,-24-53-1</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25.8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1491 431 45,'18'-25'36,"-2"4"2,-3 2-1,-3 8-23,-6-1-7,-4 12-3,4 9-1,-6 16-1,-7 8 0,-3 12-1,-6 9-1,-2 8 0,-6 7 1,-2 0-2,-2-3 1,1-7 1,3-8-2,3-8 1,7-11 0,4-7 0,7-9 0,6-4 1,9-7-1,7-4 1,7 0 0,7-1-1,3 3 1,4 1 0,2 3-1,-2 2 0,-1 2-4,-8-2-3,3 7-10,-11-7-19,2-4-1,-5-5 0,1-5 0</inkml:trace>
  <inkml:trace contextRef="#ctx0" brushRef="#br0" timeOffset="434">2135 572 8,'7'-11'28,"-8"-3"0,1 14 2,-1-14-14,1 14-7,-5-11-3,5 11-1,0 0-1,0 0 0,0 0 0,-10-9 0,10 9-1,0 0 0,0 0-1,0 0 0,0 0-1,0 0 0,0 0 0,0 0 1,0 0-1,0 0 1,0 0-1,0 0 2,0 0 0,0 0 0,0 0-1,0 0 0,-15-10 0,2 6 0,-2 1 0,-6-3-2,-5 3 1,-5-1 0,-2 1-1,-2 0 1,3 1-1,2 2 1,5-2-1,6 2 0,3 0 0,16 0 0,-11 1 0,11-1 0,0 0 0,12 12 0,-5-2 0,3 4 0,-2 6 0,1 7 0,-1 3 1,-2 5-1,-2 5 0,-1 2 0,-3 1 1,-1-4-1,-1 2 0,-2-4 1,0-4-1,-2-3 0,1-4 1,0-4-1,0-4 0,2-2-1,0-5 2,2-1-2,2 0 2,-1-10-2,14 12 1,0-8 0,4-1 1,5 1-1,3-3 0,4 1 1,2-2-1,0 1 0,-3-1 0,-1 1 0,-5 1 0,-4 0 0,-3 1 0,-5-1 0,-11-2 0,13 6 0,-13-6-1,0 0 0,0 0-2,9 10-3,-9-10-6,0 0-19,0 0-5,0 0-1,0 0 1</inkml:trace>
  <inkml:trace contextRef="#ctx0" brushRef="#br0" timeOffset="1580">331 453 50,'0'0'35,"0"0"0,-7-11-12,-10 1-9,-1 5-4,-12-4-4,-3 4-3,-5-2-1,-3 6-1,0 1 0,5 6-1,4 2 0,9 7 0,11 8 0,9 3 0,13 7 0,10 3 0,11 3 0,5 2 1,3-1-1,2-3 1,-3-7-1,-4-1 1,-11-8-1,-8-1 1,-13-6 0,-5 1 0,-12-5 1,-5-2-1,-8 0 0,-3-4 0,-2-2-1,0-4 0,3 1-2,-1-4 0,8 2-3,1-4-2,13 8-7,-2-9-13,11 8-9,0 0-1,21-16 2</inkml:trace>
  <inkml:trace contextRef="#ctx0" brushRef="#br0" timeOffset="2104">600 547 24,'0'0'33,"-2"-14"1,2 14-1,-12-6-14,-4 4-10,3 7-4,-5 1-2,2 8-2,0 4 0,4 8 1,2 3 0,6 2-1,4 1 0,3 0 2,5 0-2,2-2-1,3-5 0,1-6 0,-1-2-2,1-8-3,2-1-2,-3-11-11,3-3-16,3-2-1,0-7 1,2-2 0</inkml:trace>
  <inkml:trace contextRef="#ctx0" brushRef="#br0" timeOffset="2414">932 577 39,'1'-10'34,"-4"-1"2,-8-1-2,-7-2-16,-1 7-12,-8 1-3,-1 5-2,2 5-2,3 6 1,6 5 0,7 4 1,11 7-1,10 1 0,5 3 0,8 2 0,1-2 1,2-1-1,-5-1 0,-2-4 1,-10-1-1,-6-4 1,-7-3-1,-7-2 1,-5-2-1,-3-3 0,-2-4 0,0-6-2,2-1-3,-3-8-2,11 3-10,-3-8-18,5-1 0,5-1 0,4-2 1</inkml:trace>
  <inkml:trace contextRef="#ctx0" brushRef="#br0" timeOffset="2867">1281 547 26,'-14'1'32,"3"4"2,-4 0-7,-1-4-11,3 9-4,-4-1-5,3 8-2,-3 1-2,3 7 0,3 0 0,3 4 1,3-2-2,3 4 0,5-5 0,2-1 0,2-5-2,2-2-1,3-2-3,-12-16-6,24 18-19,-10-13-7,0-4 0,3-2 0</inkml:trace>
  <inkml:trace contextRef="#ctx0" brushRef="#br0" timeOffset="3343">1643 103 16,'-2'-33'29,"2"8"-5,4 8-1,-8 0-4,4 17-3,-4-11-2,4 11-3,-15 11-4,6 6-1,-10 5-1,-3 13-3,-5 11 1,-5 13-1,-5 14 0,-1 13-1,-3 10 1,0 7-2,0 2 2,5 0-1,5-2 0,9-4 0,8-7 0,13-9 0,11-8 1,10-8 0,11-9-1,8-5 1,4-12-1,3-5 1,-3-8-1,-2-7 0,-4-5 0,-6-5-1,-8-4 1,-4-2-1,-7-2 0,-12-3-1,14 2 1,-14-2-1,0 0-1,0 0-3,0 0-4,-3-16-21,3 16-7,-1-19-2,2 6 2</inkml:trace>
  <inkml:trace contextRef="#ctx0" brushRef="#br0" timeOffset="5513">2485 729 48,'-3'-10'37,"3"10"-2,-13-14 0,-1 7-23,5 8-5,-8 1-2,1 8-3,-4 6-1,1 7 0,2 7-1,3 5 1,5 2-1,7 0 0,7 0 0,10-6 1,9-7-1,7-9 1,5-9 0,5-7 0,0-9-1,-1-5 2,-5-8 0,-5-2 0,-9-4-1,-10-2 1,-10-1-1,-9 2 0,-10 3 0,-3 2-2,-5 6-1,-2 0-3,5 9-3,-4-5-11,12 8-18,3 2-1,12 5 1,2-12 1</inkml:trace>
  <inkml:trace contextRef="#ctx0" brushRef="#br0" timeOffset="5847">2685 603 46,'30'-6'36,"1"3"1,-4 0-2,5 6-15,-6-7-12,4 4-3,-4 1-3,1 1-1,-2 2-1,1 4 0,0 7 0,1 3 0,-1 10-1,-2 4 1,1 6-1,-2 4 1,1 3-1,-4 1 1,-3-3 0,-4 0 0,-8-5 1,-5-1 1,-10-4 0,-4-2 1,-11-5 0,-5-1-1,-6-7 1,-2-2-1,-3-8 0,4-3-1,0-4-1,6-4-2,6-2-1,3-7-2,22 12-6,-14-19-28,21 6 1,7-3-1,13-3 1</inkml:trace>
  <inkml:trace contextRef="#ctx0" brushRef="#br0" timeOffset="6656">3445 88 52,'0'0'36,"9"-6"-1,-9 6 0,14 15-21,1 6-9,3 9-1,6 15-2,3 14-1,4 13 0,1 17-1,1 8 0,-4 8 0,-1 7 1,-8-4-1,-8-1 2,-11-8-1,-6-8 2,-9-13-1,-6-8 0,-8-13 1,-1-8-1,-1-9-1,2-10-1,5-9-1,2-9-2,8-4-4,1-15-17,12 7-13,7-17-1,6 3 0,4-2 0</inkml:trace>
  <inkml:trace contextRef="#ctx0" brushRef="#br0" timeOffset="9533">4211 579 19,'10'-20'32,"2"-3"2,3-3-3,7 7-8,-8-6-3,8 14-4,-11-6-4,6 11-4,-17 6-1,12 0-1,-19 11-3,-10 8 0,-14 8-1,-12 8-1,-10 6 0,-8 7 0,-7 5-1,-2-2-1,5 1 1,10-3-1,15-2 0,15-5 1,21-2 0,16-3 0,20-4 0,18 0 1,12-3 1,10 0-1,3-4 0,-2-2 0,-7-3 0,-8-4-2,-10-1 0,-15-10-4,-6 3-9,-15-12-26,-3-6 1,-2-11-2,3-6 1</inkml:trace>
  <inkml:trace contextRef="#ctx0" brushRef="#br0" timeOffset="10062">5350 769 64,'-6'-18'38,"-9"1"0,-14-5 0,-12 7-17,-11-4-19,-9 5-1,-7 8 0,0 6-1,6 12 0,10 9 0,20 8 0,20 6 0,23 8-1,21 1 1,20 1 0,13 4-1,6-6 2,0-4-1,-6-4 0,-11-3 1,-19-6 0,-17-3 1,-26-2 0,-16-3-1,-19-4 1,-12-3-1,-10-3-1,-4-4 0,1-6-1,5-7-2,12-1-2,9-8-1,22 3-6,5-12-19,27 2-7,12-4 0,14-5 1</inkml:trace>
  <inkml:trace contextRef="#ctx0" brushRef="#br0" timeOffset="10498">5733 833 61,'0'0'36,"7"-12"0,-13-1-11,6 13-8,-21-17-7,4 12-4,-9 2-3,-4 7-1,-4 10-1,-1 6-1,2 11 1,6 7-2,8 4 2,9 5-1,10 0 1,12 2 0,10-8 0,8-5 0,5-7-1,3-11-2,4-1-8,-6-17-27,5-9 0,-3-11-1,1-5 0</inkml:trace>
  <inkml:trace contextRef="#ctx0" brushRef="#br0" timeOffset="11262">6389 670 38,'0'0'27,"0"0"-1,0 0-6,11 3-3,-11-3-3,0 0-2,-22-11-2,10 10-1,-12-8-2,-4 5-3,-7-2 0,-3 4-1,-4 1-2,2 4 0,2 4-1,5 6 1,7 6-2,10 6 2,10 6-2,10 7 1,10 5 0,7 5-1,7 2 1,3 3 0,2-2 0,-3-2 0,-5-5 1,-4-7 0,-10-10 1,-7-1 1,-14-9-1,-5-7 1,-11-10-1,-7-7-1,-6-7-1,-4-5-3,2-1-1,-3-5-5,13 3-5,-3-4-19,17 5-4,9 1-1,14 4 2</inkml:trace>
  <inkml:trace contextRef="#ctx0" brushRef="#br0" timeOffset="11708">6761 766 91,'24'-24'37,"-14"2"-1,-14 10-8,-17-2-24,-7 12-1,-8 8-1,-3 10-1,-4 11 1,4 11 0,8 7 0,14 5 0,13 4 0,13-2-1,10-4-1,8-7-4,18-1-16,-1-20-19,9-11 1,-3-12-1,4-10 0</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3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231 573 66,'20'-56'37,"-5"3"0,-5 0-7,-1 19-14,-14 7-7,-6 21-4,-8 16-1,-6 24-1,-3 24-1,-3 23-2,-2 25 0,0 19 1,2 12-1,6 7 1,6 2 0,7-1 0,5-10 0,6-12 1,6-17 0,4-17-2,4-17-1,-3-14-2,5-14-5,-8-25-22,7-16-10,2-17 1,2-18-1</inkml:trace>
  <inkml:trace contextRef="#ctx0" brushRef="#br0" timeOffset="474">640 864 56,'0'0'38,"-1"-9"-2,1 9 1,4 15-18,-11 2-12,1 14-2,-8 9-3,-2 12 0,-6 8-1,-3 10 0,-4 4-1,2 0 0,2-2 0,5-7 0,9-8 0,9-6 0,11-9 1,12-8 0,10-9 0,7-8 1,5-4-1,3-5 0,-2-6 0,-3-7-2,-1-1-2,-9-11-5,3 2-31,-13-5 1,1-4 0,-2-4-1</inkml:trace>
  <inkml:trace contextRef="#ctx0" brushRef="#br0" timeOffset="824">1396 932 88,'-13'-20'39,"-12"3"-1,-11 4 0,-1 3-34,-7 2-4,0 8 1,0 8-1,5 9 0,6 12 0,9 10 0,7 12 0,2 8 0,6 11 0,2 5-1,6 1 2,3-1-1,3-7 0,5-4 1,4-11-1,4-8 1,2-11 0,3-6 1,-1-6-2,2-12-1,2-4-3,-2-17-5,6 2-13,-3-16-17,2-4 0,2-10 1,5-8 0</inkml:trace>
  <inkml:trace contextRef="#ctx0" brushRef="#br0" timeOffset="1136">1739 1056 91,'12'5'38,"-10"8"0,-3 16-9,-7 2-20,2 8-4,-3 3-2,0 0-2,0-1-2,1-6-1,4-1-2,-2-11-4,11 0-14,-1-10-16,-4-13 0,14 1-1,-1-12 1</inkml:trace>
  <inkml:trace contextRef="#ctx0" brushRef="#br0" timeOffset="1383">2100 860 68,'21'-16'39,"2"3"-1,-3 2 1,8 6-28,-8-3-4,4 6-3,-5 2-1,3 4-1,1 3-2,-3 5 1,-1 8-1,-3 9 0,-2 8 0,0 8 0,-2 9 0,-1 4 0,-2 7 0,0-1-1,-2 1 1,-1-4 1,-2-6 0,-2-3 0,-7-6 2,-6-4-1,-11-11 1,-7-3 0,-10-11-1,-5-6 0,-2-9-3,0-9 0,3-4-2,6-9-1,13 0-4,6-9-3,22 5-19,4-5-10,15-1 1,6-3 1</inkml:trace>
  <inkml:trace contextRef="#ctx0" brushRef="#br0" timeOffset="1878">2837 60 0,'0'0'21,"-16"-20"-2,16 20-4,-12-16-1,12 16-1,-8-13 0,8 13-1,0 0-1,-10-13-2,10 13 0,0 0 0,0 0 0,0 0 0,0 0 1,0 0 0,10 10-2,-10-10 0,23 14-2,-3-3-2,10 7 0,8 6-2,6 12-1,8 10 0,4 13-1,-1 15 0,-3 16 0,-8 11 0,-11 11 0,-17 8-1,-15 1 2,-16-1-1,-15-7 1,-15-10 0,-7-8 0,-7-14 1,-3-8 0,4-14-1,4-8 0,8-11 0,7-6 0,9-8-1,7-5 0,9-5-1,4-7 0,10-9-1,0 0-1,-3 12-3,3-12-3,0 0-10,0 0-21,0 0 1,12 0-1,-12 0 2</inkml:trace>
  <inkml:trace contextRef="#ctx0" brushRef="#br0" timeOffset="2826">3676 777 45,'0'0'29,"-10"14"-3,10-14-5,-16 18-4,2-9-3,4 7-6,-4-3-2,7 3-1,2-2-1,10-2-1,6-6 1,13-3 0,4-8 0,7-1 0,-4-7 1,1-1-1,-8-5-1,-8 2 0,-12-1-1,-13 7 0,-12 5-1,-8 4-1,-6 4-2,-3 1-1,5 8-5,-5-7-15,12 8-16,7-3 1,12 0-1,11 3 2</inkml:trace>
  <inkml:trace contextRef="#ctx0" brushRef="#br0" timeOffset="3137">3689 1183 61,'-5'23'36,"1"-7"-1,1-7 0,3-9-22,0 0-7,0 0-2,0-9-1,0 9 0,0 0 0,0 0-1,11 2 1,-11-2-1,14 13-1,-1-9 0,3 1 0,2-3 1,-1 1 1,-1-3 0,-1 2 1,-5-4-1,-10 2 1,0 0-2,0 0 0,-8 9-3,-2-8-6,10-1-32,-9 10-3,9-10 1,9 3-1</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0T15:54:53.020"/>
    </inkml:context>
    <inkml:brush xml:id="br0">
      <inkml:brushProperty name="width" value="0.05292" units="cm"/>
      <inkml:brushProperty name="height" value="0.05292" units="cm"/>
      <inkml:brushProperty name="color" value="#FF0000"/>
    </inkml:brush>
  </inkml:definitions>
  <inkml:trace contextRef="#ctx0" brushRef="#br0">10082 4708 15 0,'-16'-10'29'0,"3"0"-11"16,13 10-5-16,-20-5-2 15,20 5-1-15,-20-6 0 16,20 6-2-16,-24-5-1 15,24 5-2-15,-28-5-1 16,15-1 1-16,-5 1-2 16,-2 5-1-16,-3-3 0 0,0 3-2 15,-4 1 1-15,1 1 0 16,-2 1-1 0,1 5 0-16,-1-5 0 15,-1 0 1-15,-3 1 0 0,3-2 0 16,-4 0 0-16,1 2 1 15,-3-4-1-15,-1 0 0 0,-3 0 1 16,2 0-2-16,-4 0 0 16,2 0 1-16,-1 0 0 15,0 0-1-15,1 2 1 16,0 1-1-16,2 0 1 16,2 0 0-1,2 0 0-15,-2 2-1 16,2-4 1-16,-2 0 0 15,0 0 0-15,0 0 0 16,-1-1-1-16,-1 2 0 16,-2-2 0-16,3-2 1 0,0 4-1 15,4-1 0-15,2-1 1 16,3 1-1-16,4-1 1 16,2-1 0-16,3 1 0 15,2 1 0-15,3-3 0 16,0 2 0-16,2-2-1 15,0 1 0-15,11 1 0 16,-18 1 0-16,18-1 0 16,-18 2 0-16,18-2 0 15,-17 5 0-15,17-5 0 16,-15 9 0-16,15-9 0 16,-11 22 0-16,6-9 1 0,-1 6-1 15,-1-1-1-15,-1 6 1 16,-1-1 0-16,0 5 0 15,-1-2 0-15,-1 0 0 16,3 2-1-16,0 4 2 16,5-2-1-16,0-1 0 15,3 3 0-15,4-2 0 16,0 1 1-16,1-1-1 0,-1 0 0 16,1-3 1-16,-1 0-1 15,0-2 1-15,-1 2-1 16,-3 1 0-16,3 1 2 15,-2-1-2-15,-1 5 1 16,1-3-1-16,2 4 2 16,-1 1-2-16,3 2 1 15,0-7-1-15,1 5 0 16,2-5 0-16,0 3-1 16,3 0 2-16,-3 2-2 0,2 2 1 15,-1-7 0-15,2 1 0 16,-4-3 0-16,1 3 0 15,1-5 0-15,-2-2 0 16,2-5 0-16,-1-6 1 16,3 3-1-16,3-1 0 15,4-4 0-15,2-3 0 16,5-4 0-16,3-3 0 16,4 1 0-16,2 2 0 15,5-4 0-15,-1 1 0 0,1-2 0 16,0 0 0-16,2 2 0 15,-1 1 0-15,3 0 0 0,1-5 1 32,-2 3-1-32,3-1 0 0,3 2 0 15,0 0 1-15,0 1-2 16,2 0 2-16,-2-1-1 0,0 3 0 16,-2-2 0-16,-1 3 0 15,-1-4 0-15,-2 1 0 16,-3-1 0-16,-1-1 1 15,-1-1-1-15,1-2 0 16,0 2 1-16,0-5-1 16,3 3 0-16,3 1 1 15,3 1-2-15,0 0 1 16,2-1 0-16,1 4 0 16,-1-1 0-16,-3-1 0 15,0 0 0-15,-2 0 0 16,-3 0 0-16,-3 0 1 15,-2 0-1-15,-3-3 0 0,0 3 1 16,0-1-2-16,0 2 1 16,0-1 0-16,1 3 0 15,3-3-1-15,1-1 2 16,3 2-1-16,1-2 0 16,2 1 0-16,-3-4 0 15,0 2 0-15,-1-5 1 31,-2 4-1-31,-3 0-1 16,-1 1 1-16,-2 0 0 0,0 2 0 16,-3 0 0-16,2-3 0 15,-1 4-1-15,-1 1 1 16,1-1 0-16,-1 0 0 16,1 0 0-16,-1-1 1 15,0 3-2-15,-1 1 1 16,0-1 0-16,0-1 1 15,-1 1-1-15,-1 0 0 0,-2 2 0 16,0 0 0-16,0-1 0 16,0-4 0-16,-2 2 0 15,1-2 0-15,0 0-1 16,2-3 1-16,-2 0 0 16,-1-1 0-16,0 1 1 15,-3 0-1-15,1 0 0 16,-3-1 0-16,0-2 0 15,1 2 1-15,-2-3-1 16,0-4 0-16,1-1 0 16,3-1-1-16,-3-3 2 15,4 1-1-15,-2-4 0 16,2-2-1-16,-2-2 1 0,1 3 0 16,-2-2 0-16,-3-1 0 15,0-4 1 1,-4-5-1-16,0 0 1 0,-3-8-1 15,-1-2 0-15,1-7 0 0,-3-6 0 16,-1-3 0-16,0-2 0 16,0 1 0-16,-2 3 0 15,-2 0 0-15,0 1 1 16,-2 1-1-16,-3 3 0 16,-1 3 0-16,-2 2 0 15,-1 3 0-15,-1-3 0 16,-2 3-1-16,0 3 1 15,-1 5 0-15,-1 1 1 16,1 1-1-16,-1 3 0 16,-3 1 1-16,-3 6-2 15,-1 2 2-15,-4 3-1 16,-3 3 1-16,-4-1-2 0,-7 4 2 16,-5 2-1-16,-5 6-1 15,-2-4 1-15,-5 5 1 16,-3 0-1-16,-2 2 0 15,1 2 0-15,1 2 0 16,-1 0 0-16,1-1 0 16,2 2-1-1,1 0 0-15,1-2 1 16,0 1-1-16,-1-3 0 16,1 1 1-16,1-1-1 15,-1-1 1-15,-2-2 0 16,-2 2 0-16,1 1 0 15,0 3 0-15,1-3 0 0,-1-3 0 16,5 3 0 0,1 6 0-16,6-6 0 15,6 2 0-15,4-1-1 16,6-4 1-16,7 3 1 0,3 3-1 16,6-2-1-16,1-8-1 15,13 7-1-15,-13-10-4 16,13 10-18-16,8-19-15 15,5 2-1-15,-2-13-1 16,13-4 18-16</inkml:trace>
  <inkml:trace contextRef="#ctx0" brushRef="#br0" timeOffset="1797.5181">12451 2111 70 0,'-29'-15'36'16,"-6"10"0"-16,-15 4-28 16,0 10-3-16,-15 5 0 15,0 12-2-15,-7 4 0 16,4 10 0 0,-4 5-1-16,5 9-1 0,3-4 0 0,12 5-2 15,11 0 1-15,18 4 0 16,18-5 1-16,19-2-2 15,20-1 2-15,20-5 0 16,15-4 0 0,15 5 1-16,14-4-1 0,6 0 2 0,0 5-3 15,-3 0 2-15,-10 1-1 16,-10 6 0-16,-16 9-1 16,-18 7 2-16,-21 3-2 15,-21 5 0 1,-19-2 1-16,-12 3 0 0,-18 4 0 15,-8-2 0-15,-6-4-1 16,-3-3 0-16,1-8 1 16,3-3-1-16,5-4 0 15,7-1-1-15,7-10 2 16,7-3-1-16,6-5-1 16,6-6 1-16,4-5 0 15,3-7 0-15,2-6 0 0,4-6 1 16,6-11-1-16,-11 16 0 15,11-16 1 1,0 0-2-16,-11-17 1 16,8 0 1-16,0-10-1 0,-1-3 0 15,-2-15 1-15,1-10-1 16,-3-2 0-16,0-3 0 16,-5-4 1-16,1 6-1 15,-1 5 1-15,2 5-1 16,3 12 0-1,-1 9 1 1,5 5-1-16,0 7 0 0,4 15 0 16,1-16 0-16,-1 16-1 15,0 0 0-15,7 22 2 16,-3 1-3-16,-4 12 3 16,-1 11-1-16,-3 15 0 15,-2 3 0-15,-2 8 0 16,-5-3 0-16,4 0 0 0,-4-6 1 15,5-5-2-15,2-9 1 16,2-15 0-16,5-2 1 16,3-13-1-16,-4-19 0 15,21 10 0-15,-3-16 0 16,5-9 0-16,3-6 1 16,7-4-1-16,3-4 0 15,6 0 0-15,3 4 0 16,4 0 0-16,0 6 0 15,-2 5-1-15,1 4 1 16,-4 6 0-16,-4 5 0 16,-4 1 0-16,-7 3 0 0,-5 1 0 15,-4-1 0-15,-7 0 1 16,-13-5-1-16,18 7 0 16,-18-7 0-1,0 0 1-15,0 0-2 16,7-18 2-16,-14 6 0 0,-5-5-2 0,-5-5 2 15,-8-7-1-15,-10-4 0 16,-6-3 1-16,-12-4-1 16,-3 0 0-16,-8-1 0 15,-5 0 0-15,1 4 0 16,3 5-1-16,5 2 1 16,9 7-2-16,8 7 2 15,9-1 0-15,11 6 0 16,10 4 0-16,13 7 1 15,0 0-2-15,0 0 1 16,22 14 0-16,-2 0-1 16,3 6 2-16,7 6-2 0,2 9 1 15,-1 4 0-15,1 4 0 16,-1 0 0-16,0 4 1 16,-3-2 0-1,-2-4-1-15,-4-5 0 0,-5-5 0 16,-2-4 0-16,-6-9 0 15,-1-3 1-15,-8-15-1 16,0 0-1-16,0 0 2 16,-6-16-1-16,-3-10 0 15,-4-5 0-15,-3-2 1 16,-4 0-1 0,-2 2-1-16,-2 5 1 15,-2 9-1-15,-1 8 0 16,3 10 1-16,2 7-1 15,4 4 0-15,4 4 2 16,7-5-1-16,7-11 0 16,15 10 0-16,3-15 1 0,9-10-1 15,6-3 0-15,2-1 1 16,1-3-2-16,-4 6 2 16,-3 3-1-16,-10 14 0 15,-5 9 0-15,-11 7 1 16,-6 6-1-16,-7 5-1 15,-1-4 2-15,0 4-3 16,-3-6-2-16,9-7-5 16,-7-28-17-16,21 1-15 15,-1-23-1-15,16-9 0 16,1-19 10-16</inkml:trace>
  <inkml:trace contextRef="#ctx0" brushRef="#br0" timeOffset="2434.5411">13143 2059 87 0,'0'0'38'0,"13"-2"1"16,21 4-33-16,5-7-3 15,13-1 0-15,9-8-2 16,11 1 1-16,4-11-2 16,2 1 1-16,-2-3-1 15,-5 9 1-15,-10 1-1 16,-6-3 1-16,-14 8-1 16,-7 11 1-16,-12 12-1 15,-8 5 0-15,-8 6 1 0,-7 11-2 16,-3 6 2-16,-3 15-1 15,-2 8 1 1,0-2-3-16,0 3 4 16,1 7-3-16,2-4 0 0,1-3 0 0,1-2 0 15,2 2-1-15,2-14 2 16,0-7-1-16,4-4 0 16,-4-4 0-16,4-10 0 0,-2-7-1 15,-2-18 0-15,0 0-1 16,11 3-1-16,-11-3 0 15,0 0-1-15,-4-26-3 16,4 26-6-16,-12-17-22 16,12 17 0-16,-25-25 0 15,9 9 12-15,-5-12 24 16</inkml:trace>
  <inkml:trace contextRef="#ctx0" brushRef="#br0" timeOffset="3531.2524">13325 2224 69 0,'-18'-9'36'0,"-4"-8"2"16,7 10-28-16,-4-5-3 15,19 12-2-15,-18-1-3 31,18 13 1-31,6 6-2 16,9 6 1-16,9 11-2 0,6 10-1 16,6 3 2-16,3 4-3 15,0 5 3-15,2-2-3 16,-4-4 2-16,-5-2-2 16,-7-5 1-16,-6-12 0 15,-6-7 0-15,-6-9-2 16,-7-16 0-16,0 0-1 15,-2-21-1-15,-10-8 0 16,2-5 1-16,-6-8 0 0,3-5 1 16,-6-8 0-1,2-5 4-15,-1 2 2 16,-2 2 1-16,9 3 2 16,-2 0-1-16,8 12 2 0,-2 6-2 15,7 10 1-15,-3 5-3 16,3 20 0-16,0 0-1 15,0 0-1-15,-10 23-1 16,-2 1 1-16,-4 2-2 16,1 4 0-16,-1 5 2 15,2-13-3-15,9-5 3 16,9-6 1-16,13-11 0 16,14-11-1-16,9-11 1 15,10-3 1-15,2-14 0 16,2-1 1-16,-5-4-3 15,-8 6-1-15,-9 1 0 16,-13 7 2-16,-15 16-3 0,-4 14 2 16,-29 14-1-16,-4 19 0 0,-8 14 1 15,-7 6 0-15,-1 4-1 16,4-1-3-16,7-7 4 16,11-12-3-16,15-15 2 15,12-22 0-15,18-1 1 16,14-23-2-16,6-10 2 15,4-11 1-15,-1-17-1 16,-3-4 2-16,-6 4-4 16,-8 2 1-16,-8 14-1 15,-12 20 1-15,-4 26 0 16,-18 5-1-16,-3 36 1 0,-4 20-1 16,1 7 2-16,2 6-4 15,5-4 4-15,8-11-3 16,8-13 2-1,11-12-1-15,9-16 1 0,6-22-3 16,4-7 3-16,0-9 3 16,-3-6-3-16,-7-4 3 15,-4 0-2-15,-5 7 1 16,-5 7-1 0,-5 16 1-16,-10 11-2 15,-1 19-3-15,-1 9 3 16,1 15-2-16,1-1 1 15,3 4 0-15,4-9 0 0,7-2-1 16,7-16 2 0,7-22 1-16,7-13-2 15,3-12 1-15,2-6 1 16,1-12-2-16,-2-5 2 16,-8 1 2-16,-4-1-3 0,-7 12 2 15,-9 9-2-15,-1 19 1 16,-19-8-4-16,2 19 0 15,3 18-5-15,-5-7-10 16,19 27-21-16,-9-7-3 16,16 17 2-16,-1-11-2 15,12 12 39-15</inkml:trace>
  <inkml:trace contextRef="#ctx0" brushRef="#br0" timeOffset="4069.597">13845 3610 67 0,'9'-27'37'0,"2"4"1"16,-11-21-27-16,6 8-5 15,-10-6 1-15,1 9-4 16,-7 4 0-16,-4 12-1 15,-6 15-1-15,-2 22-1 16,-2 14 0-16,4 12 0 16,3 9 0-16,4 0 0 15,10-2 0-15,9-6 0 16,9-11 0-16,8-14 2 0,6-13-2 16,6-17 1-1,0-10 0-15,-2-13 0 16,-10-11 0-16,-6-1 0 15,-12-5-1-15,-9 5 1 0,-9 4 0 16,-9 10-2-16,-6 11 2 16,-2 19-1-16,5 12 0 15,4 14 0-15,9 1 0 16,10 2 0-16,12-4-1 16,11-7 2-16,11-9-1 15,6-14 0-15,-1-6 1 16,0-10 0-16,-6 0-1 0,-11 0 1 15,-12 5 0 1,-8 15 0-16,-18-6-1 16,-5 12-1-16,-2 11-3 15,-6-4-7-15,14 13-28 16,-4-7-1-16,19-3 0 0,2-16-1 16,22-2 29-16</inkml:trace>
  <inkml:trace contextRef="#ctx0" brushRef="#br0" timeOffset="30148.6567">16544 4506 33 0,'0'0'30'0,"13"8"-5"15,-7-30-16-15,13 4-1 16,-8-21 0-16,11-1-1 16,-6-18-1-16,4-4-2 15,-6-13-1-15,0-4-1 16,-9-6-1-16,-6-5-1 16,-7-6 1-16,-10-4 0 15,-8-2-1-15,-12 2 0 16,-13 1 1-16,-12-1-1 0,-9 2 0 15,-10 4 0-15,-10 7 0 16,-12 8-1-16,-17 0 1 16,-12 5 0-16,-10 7 1 15,-9 14-1-15,-16 9 1 16,-11 8-1-16,-13 8 1 16,-11 11 0-16,-12 16-1 15,-12 13 1-15,-16 6-1 0,-15 5 0 16,-7 7 0-16,-10 4 1 15,-6 8-1-15,-2-4 1 16,6-2-1-16,4-8-1 16,15-7 1-16,15-6-1 15,13-15 1-15,22-10 0 0,17-18 1 16,24-12-1 0,23-13 2-16,26-11-1 15,21-4 1-15,23-4 0 16,20-3-1-16,20 1 1 0,18 9-4 15,7 5-4-15,22 18-32 16,0 11 3-16,16 8-5 16,12 3 8-16,22 9 32 15</inkml:trace>
  <inkml:trace contextRef="#ctx0" brushRef="#br0" timeOffset="30884.7901">16506 4194 49 0,'18'-35'35'31,"-2"1"-1"-31,-14-16-26 16,6-2-3-16,-10-13 0 0,0-3 0 16,-10-17-2-16,-2-1 0 15,-11-11-1-15,-8-1 0 16,-11-5-1-16,-8 1 1 16,-12-6-1-16,-8 6-1 15,-11-2 0-15,-8-1 0 16,-13 5 1-16,-5 2-1 15,-3 2 1-15,-4 0 1 16,-2 9-1-16,1-4 3 16,-3 8-3-16,5 9 3 0,9-5-3 15,10 2 2-15,10 3-2 0,13 3 1 16,12 8-2 0,12-6 0-16,15 6 1 15,11 7-4-15,14 22-4 16,-1-2-30-16,16 22-1 0,-2 0-1 15,12 14 0-15,5 23 26 16</inkml:trace>
  <inkml:trace contextRef="#ctx0" brushRef="#br0" timeOffset="31453.8221">16732 4717 9 0,'8'-15'32'16,"-5"0"-1"-16,-9-19-17 0,12 7 1 15,-13-26-6-15,11-3 0 16,-8-18-2-16,6-11-2 16,-2-20 0-16,4-5-2 15,-2-19 1-15,3-7-2 16,-1-9 1 0,2-7-1-16,-3-8-1 15,4-2 0-15,-3-2-1 16,4 0-1-16,-1 11 2 15,2 11 0-15,-3 9 0 16,1 14 0-16,-2 10 0 16,-1 19 2-16,-3 17-4 15,-5 12 2-15,0 19-8 0,-13-5-28 16,11 28-1 0,-7 10 1-16,4 20-2 15,-4 4 29-15</inkml:trace>
  <inkml:trace contextRef="#ctx0" brushRef="#br0" timeOffset="31913.7582">16743 4502 30 0,'-15'5'33'16,"15"-5"1"-16,-18-30-20 0,20 4-4 15,1-25-2-15,18-11-3 16,7-23-1-16,17-13-3 16,18-20 1-16,19-10 0 15,18-13-2 1,17-5 0-16,20-7 1 16,13-3-2-16,14-8 2 15,2 5 0-15,1 0 1 16,1 11 0-16,-9 4 0 0,-8 13 0 15,-20 17-2-15,-16 13 3 16,-20 24-6-16,-22 6-30 16,-8 32-4-1,-24 12 0-15,-11 23-3 0,-14 15 35 0</inkml:trace>
  <inkml:trace contextRef="#ctx0" brushRef="#br0" timeOffset="37116.3007">8598 11244 67 0,'0'0'37'0,"0"0"1"16,6 13-28-16,-6-13-4 15,1 11-2-15,-1-11-1 16,25-1-1-16,-3-4 0 0,7-3-1 16,10 0 0-1,6-1 0-15,4-2-1 16,1-3 0-16,-4 6-2 16,-6 3-2-16,-3 13-11 0,-12-6-21 15,-14 5-2-15,-11-7 0 16,-19 23 0-16,-6-10 38 15</inkml:trace>
  <inkml:trace contextRef="#ctx0" brushRef="#br0" timeOffset="37294.4188">8558 11573 69 0,'35'-6'36'0,"19"-2"2"15,4-13-27-15,12-1-5 16,1-1-8-16,-8-11-33 16,6 9 0-16,-13 0-2 0,-6 3 0 0,-12 5 24 15</inkml:trace>
  <inkml:trace contextRef="#ctx0" brushRef="#br0" timeOffset="38516.3853">8924 14579 52 0,'5'28'35'0,"12"-2"-1"15,8-4-28-15,23 2-4 16,18-2-1-16,16-3-1 16,20-2 0-16,14-1-1 15,21 0 0 1,16-9-1-16,16-2 2 0,11 0 0 0,10-10 0 15,8-6 1-15,2-7 0 16,5-6 1-16,-4-13 0 16,1-3 2-16,-11-15-2 15,-4-6 1-15,-16-9-2 16,-6-6 2-16,-17-10-2 16,-14-9 0-16,-23-3 0 15,-20-4-1-15,-23-1 0 16,-21-4 0-16,-22 0 1 15,-28 5-2-15,-24 4 1 0,-25 5 0 16,-19 6 0-16,-21 9-1 16,-19 5 1-1,-18 8 1-15,-14 5-2 16,-12 3 1-16,-10 6 0 0,-8 5 0 16,-8 7 0-16,-8 5 0 15,-5 9 0-15,-4 6-2 16,-4 8 3-16,-2 14-1 15,-4 13-1-15,2 7 1 16,4 9 0-16,5 6 0 16,7 11 0-16,8 13 0 15,13 5 0-15,13 9 1 0,13 2 0 32,21 8-1-32,17 4 1 15,21 3-1-15,23 7 1 16,22-4-2-16,21 3 1 15,23-6 0-15,23-1-1 0,23 0 1 16,21-1-1-16,16-5 1 16,18-7-1-16,17-1 2 15,19-8-1-15,10-7 0 16,13-3 2-16,11-13-1 16,9-7 2-16,16-5-2 15,2-10 1-15,7-6-1 16,2-5-1-16,-7-12-12 15,-2 4-26-15,-12-7 1 16,-18-4-2-16,-19-6 10 16,-17-5 29-16</inkml:trace>
  <inkml:trace contextRef="#ctx0" brushRef="#br0" timeOffset="63956.7105">8848 8622 83 0,'-13'-26'37'15,"9"12"-6"-15,-4-16-23 16,12 4-2-16,0-1-2 15,6 4 0-15,-5 1-2 16,5 8 1-16,-10 14-1 16,0 0 0-16,6 19 0 15,-16 12-1-15,-7 6 0 16,-6 14 0-16,-1 6-1 0,-1 4 0 16,0-3 0-16,3-9 0 15,8-10 0-15,5-8 0 16,10-10 0-1,-1-21 1-15,21 6 0 0,-4-17 0 16,4-10 0-16,3-4 0 16,-3-2 0-16,2-2-1 15,-6 3 1-15,-1 5-1 16,-7 6 1-16,-9 15-1 16,-5 18 0-16,-11 11 0 15,-7 11 0-15,-5 8 1 16,2-2-2-16,-1-2 1 15,5-4 0-15,10-16 0 0,12-24-1 16,12-7 1 0,18-20 1-16,8-15-1 0,8-9 1 15,5-5 0-15,3-3 0 16,0 7 0-16,-9 7 0 0,-7 15 0 16,-13 13 0-16,-13 19 0 15,-13 19-1-15,-16 22 1 16,-11 14-1-16,-11 6 0 15,1 6 0-15,2-2-1 16,9-9 0-16,10-16 1 16,17-16 0-16,18-25 0 15,19-22 0-15,16-15 0 16,11-10 1-16,4-9-1 16,-1-2 1-16,-3 9 0 15,-11 3 0 1,-10 16 0-16,-16 15-1 15,-16 19 0-15,-18 16 1 0,-14 15 0 16,-7 8 0-16,-3 0-1 16,6 1-1-16,5-7 1 15,12-15 1-15,8-23-2 16,29 0 1-16,4-19-1 16,7-6 1-16,0-3 0 15,-3 1 0-15,-7 6 1 16,-9 12-1-16,-21 9 0 15,4 29 0-15,-15 0 0 16,-4 6 0-16,-3 1-1 16,1 2-3-16,-1-9-3 15,10 3-10-15,-9-26-25 16,17-6 1-16,-4-24-1 16,9-4 0-16,-5-16 30 15</inkml:trace>
  <inkml:trace contextRef="#ctx0" brushRef="#br0" timeOffset="64385.1308">8845 8020 85 0,'-3'16'38'15,"10"9"1"-15,-18-3-33 16,18 6-2-16,-5 2-2 16,3 4 0-16,-3 0-1 15,3-1 0-15,-2-3 0 16,-1-2-1-16,3-5-1 16,-1-4 0-16,2-6-3 15,-6-13-4-15,12 3-29 16,-11-15-2-16,6-2 1 15,-7-14-1-15,5-5 28 16</inkml:trace>
  <inkml:trace contextRef="#ctx0" brushRef="#br0" timeOffset="64812.9953">8963 7755 69 0,'0'0'34'16,"-16"-8"1"0,16 8-27-16,-26 9-4 15,11 0-2-15,-4-2 0 16,8 5-1-16,11-12 1 0,0 0 0 15,0 0 0 1,3-12 1-16,11-7-1 16,3-3 2-16,-3-4-3 15,-3 2 2-15,-7-1-1 16,-6 4 0-16,-9 4-2 0,-2 10 0 16,-3 4 0-16,-1 3 0 15,4 2 0-15,13-2 0 16,-11 4 0-16,11-4 1 15,0 0-1-15,15 3 1 16,-15-3-1-16,13-1 0 16,-13 1-2-16,0 0-3 15,-11 29-11-15,-2-17-22 16,12 9 0-16,-1-3-1 16,13 7 0-16,5-4 37 15</inkml:trace>
  <inkml:trace contextRef="#ctx0" brushRef="#br0" timeOffset="65341.1716">9094 8054 90 0,'-9'-26'38'0,"9"26"0"15,16-24-33-15,0 16-2 16,1 4-1-16,4 11-1 16,-2 8 0-16,1 8 0 15,-4 7-1-15,-2 13 0 16,-5 6 0-16,-4 7-1 0,-4-2 1 15,-4-7-1-15,2-6 1 16,-1-7-1-16,3-11 0 16,-1-23 1-16,17 6 0 15,3-25 1-15,3-15 0 16,5-8 0-16,1-8 0 16,3-6 0-16,-2 1 1 15,-2 4-1-15,-4 6 2 16,-4 13-3-16,-3 22 1 15,-2 20-1-15,-4 13 1 16,-2 19-1 0,-1 6 0-16,1 6 0 0,2 6-2 0,0-5-1 0,7 4-7 15,-2-25-28 1,11-5-1-16,-4-19-1 16,9-14-1-16,2-13 27 15</inkml:trace>
  <inkml:trace contextRef="#ctx0" brushRef="#br0" timeOffset="71368.9901">11050 12180 58 0,'5'-17'35'0,"2"3"1"16,-8-12-25-16,13 10-3 15,-7-7-2-15,7 9 0 16,-4-3-3-16,1 7 1 16,-4-1-1-16,-5 11 0 15,0 0-2 1,-1 19 0-16,-12 5 0 15,-8 5 0-15,-7 4 0 16,-1 2 0-16,-3 2-2 16,4-2 1-16,2-7 0 15,10-11 0-15,16-17 1 16,0 0 0-16,25-10-1 0,4-9 1 16,6-4 0-16,2-4 1 15,1 3-1-15,-6 3 1 16,-8 11-1-16,-9 10-1 15,-15 14 1-15,-11 14 0 16,-14 9-2-16,-6 6 2 16,-2 0-2-16,2-1 0 15,5-6 1-15,13-13 0 0,13-23 0 16,17-3 1 0,16-22-1-16,11-4 1 15,2-2 0-15,0 1 1 16,-10 6-1-16,-14 13 0 0,-22 11-1 15,-5 35 0-15,-24 3 1 16,-13 9-1-16,-3 1-1 16,3-2 0-16,5-8 1 15,15-14-1-15,22-24 0 16,0 0 2-16,38-28-2 16,6-4 1-16,2 0 1 15,-1 1 0-15,-4 6-1 16,-13 16 2-16,-28 9-2 0,5 27 1 15,-26 9-1-15,-10 9 1 16,-5 6-1-16,-1 1 0 16,0-2 0-16,8-12-1 15,8-5 1-15,12-15-1 0,7-6-1 16,2-12-1 0,16 1-5-16,-10-28-13 15,13 8-19-15,-10-15-1 16,10-5 0-16,-11-14 2 0,6-7 39 15</inkml:trace>
  <inkml:trace contextRef="#ctx0" brushRef="#br0" timeOffset="72275.607">10995 11464 60 0,'-23'9'34'0,"8"-3"2"15,-3-11-26-15,3 10-4 16,-3-7-2-16,5 3-1 16,-2 1 0-16,4 6-1 15,11-8 0-15,-15 18-1 16,12-1-1-16,0 5 0 0,5 2-1 16,2 5 0-16,7 3 1 15,4-5 0-15,5-3 0 0,3-4-1 16,4-5 1-1,6-8 1-15,1-7 0 16,1-5 0-16,1-10 1 0,1-2 0 16,0-11 0-16,1-1 1 15,-5-10 0-15,-1-3 0 16,-7-5 0-16,-3-1 0 16,-7-2-1-16,-8 1 0 15,-7 7 0-15,-6 4-1 16,-10 9 0-16,-6 6 0 15,-5 13-1-15,-2 10 1 16,-5 8-1-16,-2 10 0 16,1 2 0-16,-2 7 0 0,6 1 0 15,1 2 1-15,6-3-2 16,2 1 1-16,5-5 0 16,3-4-1-16,8-2-1 15,2-3-1-15,7-1-1 16,-3-13-5-16,21 13-29 15,-10-16-2-15,7 3 2 16,-1-11-2 0,5-2 24-16</inkml:trace>
  <inkml:trace contextRef="#ctx0" brushRef="#br0" timeOffset="73407.9231">8223 9317 46 0,'0'0'33'15,"-8"14"-8"-15,-4-19-8 16,12 5-6-16,-11 11-4 0,11-11 0 16,-11 12-3-1,11-12 0-15,-10 12 0 16,10-12-2-16,1 15 0 16,-1-15-1-16,15 12 1 0,1-6-1 15,5-2 0-15,9 0-1 16,6 2 1-16,11-3-1 15,9 2 1-15,9-2 0 16,8-3 1-16,6 2-1 16,4-6 1-16,6-2 0 15,3-5 0-15,1 1 1 16,-6-4-2-16,-2 0 1 16,-8-3-1-16,-8 0-2 15,-7 2 2-15,-10 5-1 16,-11 0 0-16,-9 0 0 15,-8 4 0-15,-7 0 0 16,-4 5 0-16,-13 1 1 0,14 0-1 16,-14 0 1-16,0 0-1 15,0 0 1-15,0 0-2 32,0 0 2-32,0 0-1 0,0 0 0 15,0 0 2-15,0 0-2 16,0 0 0-16,0 0 0 15,0 0-1-15,0 0-4 16,0 0-22-16,0 0-12 16,5-19 1-16,5-1-4 15,19-5 4-15</inkml:trace>
  <inkml:trace contextRef="#ctx0" brushRef="#br0" timeOffset="74248.4587">15199 10197 79 0,'-11'-4'38'15,"-6"8"-1"-15,-16-1-32 16,-5 5-1-16,-13 1-2 0,-7 2 0 16,-4 2-1-16,1 2 0 15,6-6 1-15,9 4 1 16,8-5-3-16,11 3 1 15,10 2 0-15,13 13 1 16,4 7-2 0,5 10 1-16,-5 17-1 0,-5 13-1 0,-7 15 1 15,-7 6-1-15,-8 11 0 16,-9-2 1-16,2-1-1 16,-1-4 0-16,3-10 0 15,10-11 2-15,10-13-2 16,13-7 2-16,13-14-1 15,12-11 0-15,13-9 1 0,15-4 0 16,10-10-1-16,8 0 1 16,2-4 0-16,2-2-1 15,-1 2 0 1,-6 0 0-16,-9 6 0 0,-12-1-2 16,-9 8-1-16,-14-10-11 15,-1 11-24-15,-13-6 0 16,1-3-1-16,-12-10-1 15,18-10 37-15</inkml:trace>
  <inkml:trace contextRef="#ctx0" brushRef="#br0" timeOffset="75340.6241">15232 10574 77 0,'-16'0'37'0,"5"2"1"16,-6-8-31-16,6 5-4 0,11 1-1 15,-16-4 0-15,16 4 0 16,-11-3 0 0,11 3-1-16,0 0-1 15,0 0 1-15,0 0-1 0,11-8 1 16,-11 8 0-16,17-3 0 16,-5-1 0-16,2 3 0 15,3-3-1-15,2-2 2 16,7-5-1-16,2-2 0 15,9-1 0-15,4-1 1 16,10 1-1-16,3-4 0 16,2 6 0-16,-4 1-1 15,-5 0 1-15,-5 15-1 0,-12 7 0 16,-13 8 0-16,-16 5 1 16,-16 9 0-1,-13 2-1-15,-10 4 0 16,-4 5 0-1,-2-8 0-15,2-5 0 0,4-3 0 16,11-5 0-16,13-3-1 16,18 6 1-16,18-1 0 15,12 1-1-15,13 1 2 16,3-2-3-16,5 3 2 16,-5-5-1-16,-4 4 2 15,-13-7-1-15,-18 1 0 16,-23 1 0-16,-21-2 0 0,-19 5 2 15,-18 1-3-15,-12 0 1 16,-7-4 0 0,-4-5-1-16,2-9 0 15,10-2-1-15,20 3-1 0,14-12-3 16,29 1-3-16,10-16-14 16,32 9-16-16,13-10-1 0,28 10 2 15,9-11 13-15</inkml:trace>
  <inkml:trace contextRef="#ctx0" brushRef="#br0" timeOffset="75506.5367">16164 11135 81 0,'16'41'37'16,"-10"10"1"-16,-24-4-31 16,-5 8-4-16,-9 3-3 15,-6-8-3-15,5 10-13 16,-6-23-21-16,14-4 0 0,1-15 0 15,24-18 2-15,-11-3 35 16</inkml:trace>
  <inkml:trace contextRef="#ctx0" brushRef="#br0" timeOffset="75758.6573">16634 9955 80 0,'0'0'38'0,"1"22"0"16,-11 4-29-16,-1 12-5 16,-3 3-2-16,-2 8-3 0,-1 5-3 15,-5-14-6-15,14 13-28 16,-6-11 1-16,13 1-1 15,-1-11 0-15,14 1 34 16</inkml:trace>
  <inkml:trace contextRef="#ctx0" brushRef="#br0" timeOffset="76086.2843">16921 10387 93 0,'37'-18'39'0,"8"18"-5"16,-7-17-29-16,3 6-3 16,-8 8-2-16,-12 11 0 0,-14 15 0 15,-17 12-1-15,-14 15 0 16,-16 5 1-16,-10 15-2 16,-8 11 1-16,-4 1-1 15,5 0 1-15,9-7 1 31,14-8 0-31,18-11 1 16,17-8-1-16,19-9 0 0,14-12 1 16,12-13 0-16,11-4 0 0,2-9-2 15,0-10-4-15,6 6-12 16,-13-18-20-16,-1-2-1 16,-12-9 1-16,-4 0 4 15,-17-12 33-15</inkml:trace>
  <inkml:trace contextRef="#ctx0" brushRef="#br0" timeOffset="76260.5392">16767 10685 70 0,'0'0'37'16,"36"11"-2"-1,9-11-28-15,9-8-6 0,8-9-6 16,10-1-30-16,-5-7 0 15,1 0 0-15,-8-7-1 16,-3 6 33-16</inkml:trace>
  <inkml:trace contextRef="#ctx0" brushRef="#br0" timeOffset="77000.1759">17442 10435 81 0,'28'4'39'16,"-1"-6"-1"-16,11 14-30 0,-14 7-4 15,3 13-2-15,-8 9-2 16,-4 8 0-16,-5 5 0 16,-2 2-1-16,-7 1 1 15,-2-7-2 1,-4-8 2-16,-3-8-2 0,1-9 2 15,-5-12 1-15,-5-14-2 16,-6-10 1-16,-8-6 0 0,-8-1 2 16,-7 1-2-1,-6 3 1-15,-4 9-1 16,1 11-1-16,6 13 1 16,12 9 0-16,16 6-1 15,20 1 0-15,19-4 1 0,19-5 1 16,16-9-1-16,14-11 1 15,12-12 0-15,1-6 0 16,-3-16 1-16,-3-1 0 16,-13-2-1-16,-10 9 0 15,-16 9 0-15,-12 13-1 16,-14 17 1-16,-12 17-1 16,-2 30-1-16,-7 23-1 15,0 21 3-15,-3 7-2 16,5 9 1-16,4-5 0 15,5-4 0-15,2-11 1 16,1-25 1-16,-1-23 0 0,0-35-1 31,0-32 0-31,-3-34 0 16,-1-33 1-16,0-37 0 16,0-30-2-16,2-15 1 15,6-7 1-15,2 7-2 0,7 17 1 16,5 22 0-16,7 26 0 15,4 35-1-15,6 34 0 16,-1 26 0-16,-1 27-2 16,-4 6 2-16,-6 10-2 15,-11 11 0-15,-8 5 1 16,-11 0 0-16,-10-11-2 16,-4-4-1-16,-10-22-3 15,14 2-15-15,-10-29-16 16,15-16-1-16,6-20 0 15,17-9 6-15,5-14 33 16</inkml:trace>
  <inkml:trace contextRef="#ctx0" brushRef="#br0" timeOffset="77163.4584">18441 10117 101 0,'0'37'39'0,"-14"3"0"15,6 8-37-15,-9 1-2 0,0-3-6 0,13-6-32 16,-3-14 0-16,18-5-1 16,8-18 0-16,18-7 19 31</inkml:trace>
  <inkml:trace contextRef="#ctx0" brushRef="#br0" timeOffset="77591.0087">19256 10105 96 0,'21'-17'38'15,"11"10"1"-15,-10-2-36 16,9 12-1-16,0 11-2 0,-10 22 0 16,-17 18-1-1,-11 23-1-15,-8 21-1 16,-9 14-2-16,2 18 2 16,-5 4 0-16,3 4 0 0,2-9 3 15,5-11 2-15,7-17 0 16,1-17 2-16,2-10 2 15,-10-27-1-15,-3-9 0 16,-10-26-1 0,-5-12-3-16,-7-15 0 0,-2-8-2 0,3-6-3 15,-2-16-8-15,10 12-26 16,5-3-3-16,14 9 2 16,2 4-1-16,7 9 28 15</inkml:trace>
  <inkml:trace contextRef="#ctx0" brushRef="#br0" timeOffset="79692.3046">15308 11834 52 0,'0'0'37'16,"0"-12"1"-16,0 12-21 15,-5-11-8-15,5 11-2 0,-3-15-2 16,3 15-2-16,-3-12 0 16,3 12-1-16,0 0 0 15,-11 8-1-15,6 11-1 16,0 5 0-16,4 9 0 15,3 1 0-15,8 5 0 16,8 2 0-16,6-6 0 16,11-11 0-16,9-8 0 15,4-10 0-15,4-16 0 16,-1-5 0-16,-5-14 1 16,-4-10-2-16,-8-5 2 15,-13 0-1-15,-15-2 1 0,-15 4-2 31,-15 6 2-31,-12 5-1 16,-11 11-1-16,-8 8 0 16,0 12-2-16,-2 2-3 15,23 8-32-15,-2 0 1 0,25 1-3 16,11-11 2-16,34 0 25 16</inkml:trace>
  <inkml:trace contextRef="#ctx0" brushRef="#br0" timeOffset="80181.4399">18281 11734 94 0,'0'0'40'0,"-17"0"-8"16,9 18-24-16,-4 8-2 15,0 4-2-15,-3 13-3 0,1 9 1 16,0 3-2-16,-3 2 0 15,6 0-2-15,0-8 0 16,6 0-6-16,-7-14-30 16,17-13-1-16,-5-22 0 15,12-1 0-15,-7-21 20 16</inkml:trace>
  <inkml:trace contextRef="#ctx0" brushRef="#br0" timeOffset="81550.2361">13838 14543 70 0,'0'0'38'16,"0"0"-1"-16,15 7-27 15,-15-7-4-15,26-1-2 16,-5-5-1-16,7 1 0 15,8-2-1-15,6 3 0 16,5-2 0-16,5 4-2 16,-2-1 2-16,-3 6-1 0,-8 5 0 15,-11 13-1-15,-16 6 1 16,-14 8-1-16,-18 6 1 16,-14 5-1-16,-10 4 1 15,-6-3-2-15,-3-1 1 16,5-1 0-16,9-9 1 15,9-5 0-15,16-8-1 16,15-5 0-16,15-1 0 0,11-5 0 16,12 1 1-1,4-5 0-15,3 2-2 16,0 3 1-16,-6 2 1 16,-9 3-1-16,-15-5 0 0,-14 4 0 15,-14 2 0-15,-17-1 0 16,-10 0 0-16,-13-5-1 15,-6-5 0-15,-5-5 0 16,6 1-2-16,-1-11-6 16,23 3-30-16,-2-11 0 15,19 8 0-15,7-17-1 16,22 6 26-16</inkml:trace>
  <inkml:trace contextRef="#ctx0" brushRef="#br0" timeOffset="82008.9084">14476 14147 82 0,'-41'-63'39'16,"-18"18"0"-16,-31-1-30 16,-18 29-5-16,-14 17-2 15,-17 27 0-15,-12 24-2 16,-5 23 1-16,2 28-1 15,10 22 0-15,18 19-1 16,24 18 0-16,26 8 1 16,34 1-1-16,34-6 1 15,35-5-2-15,34-18 2 16,30-21-1-16,26-27 1 16,23-27 0-16,17-29 0 0,13-30 0 15,4-26 1-15,0-23 0 16,-8-22 0-16,-8-21 0 15,-14-23 1-15,-17-14 0 16,-23-11-1-16,-25-7 1 16,-23-9 1-16,-21-5-1 15,-30 1 0-15,-25 8 0 16,-26 20-1-16,-18 15 0 16,-16 24 0-16,-12 25-3 15,-7 26 0-15,-6 18-7 0,17 35-31 16,-4 9-1-16,18 15-2 15,12 4 1-15,22 9 27 16</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0.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 1113 15,'4'28'24,"-4"-3"1,5 8 2,-5 1-17,1-4-3,3 4 2,-7-9 0,3 0 0,-10-18 1,10-7-1,-20-12 1,12-13-2,-6-19-2,9-10-1,0-14-1,6-7-1,5-2-2,5-1 0,6 8-2,4 5-2,10 13-4,-3 4-12,8 18-16,1 13 0,-3 8-2,-1 13 3</inkml:trace>
  <inkml:trace contextRef="#ctx0" brushRef="#br0" timeOffset="272">386 1082 48,'39'18'31,"1"-16"2,6-17-13,2-7-5,-8-15-6,-4-8-4,-13-4-2,-10-2 0,-14 2 1,-11 11-1,-12 9 0,-8 18-1,-7 18 0,-1 21 0,0 16 0,8 14-1,10 13-1,10 1 0,12 2 0,12-8 0,10-11 0,7-14-3,10-15-2,-3-24-12,3-18-17,2-19 0,-2-21-2,-4-19 2</inkml:trace>
  <inkml:trace contextRef="#ctx0" brushRef="#br0" timeOffset="546">817 185 45,'-7'-83'35,"-1"17"0,-1 28 0,9 38-15,-13 5-9,12 39-5,0 23-2,3 23-2,-1 20-1,2 19 0,1 9-2,2 2 0,4-3-2,-3-14-2,6-12-3,-6-25-3,7-16-3,-12-29-7,2-17-4,-13-29 4,0-16 10,-10-20 9,-8-17 6,3-3 5,-8-11 4,14 9 8,-2-4 5,16 15-3,4 0-8,16 16-7,6 9-4,10 10-2,3 7 0,2 8-1,-1 9 0,-4 12-1,-4 10 0,-7 7 0,-2 9-1,-5 5 1,4 4 0,4 0-1,7-5 1,5-5-1,8-10 1,6-8-1,2-13 1,1-7 0,-5-14 0,-5-10 0,-14-15-1,-9-15 0,-12-7-1,-12-9-1,-4 1-2,-10-4-2,4 12-7,-8 0-4,11 22-1,-2 8-2,15 25 0,0 0 0,16 40 2,0 1 7,7 13 9,2 9 10,2 2 4,3 2 4,-5-5 2,1-4 2,-9-16-1,4-6 0,-13-23-5,3-7-2,-14-19-2,4-7 0,-11-24-2,3-6-1,-4-11-1,4-1-2,1 1-1,7 4-2,10 7-2,4 7-1,10 19-2,4 5-8,12 15-24,-1 9 1,1 10-2,-4 7 2</inkml:trace>
  <inkml:trace contextRef="#ctx0" brushRef="#br0" timeOffset="1323">1862 1220 78,'10'-8'39,"-3"-13"-2,-1-12 1,2-2-31,-3-2-5,2 2-1,-2 8-2,0 9 0,6 16 0,0 11-1,8 13 1,3 6-1,7 4 1,4 1 0,6-2 1,2-8-1,-3-9 3,-1-11 0,-4-12 1,-3-8 0,-8-15 0,-4-12 0,-10-12-1,-6-6-3,-2-2-2,-5-6-11,7 6-25,5-2 1,12 7-1,13 7 0</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6.9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2449 637 14,'5'-14'30,"-6"-2"0,3 3-1,-2 13-10,-1-19-4,1 19-4,0 0-3,0 0-1,-2-9-2,2 9 0,0 0-2,0 0-1,-2 11 0,-1-1-1,-1 5-1,1 7 1,-3 9-1,0 10-1,1 13 0,-2 7-1,1 14 0,-2 4-1,1 7 0,-6 0-2,5-1 1,-6-7 0,1-2 1,-1-11 1,1-9 0,0-10 1,3-12 1,2-6 1,0-11 0,4-8 1,4-9 0,-7-17 0,5-5 0,5-1 0,1-4 0,3 3-1,4 2 0,7 7 1,4 5-1,5 12 1,6 8-1,3 4-1,3 4 1,3 1-1,-3-4 0,-2 1 0,-1-5 0,-5-4-4,0-5-1,-12-13-9,3-2-19,-5-3-1,-4-7 1,-1-2 0</inkml:trace>
  <inkml:trace contextRef="#ctx0" brushRef="#br0" timeOffset="1061">3152 367 24,'0'0'31,"0"0"0,0 0-6,0 0-7,-16-2-4,-5 0-5,0 3-3,-8-3-2,-1 3-1,-4-3-1,4 3 1,2-3 0,5 3-1,6-2-1,6 2 0,11-1 0,-2 10 0,9 5-1,4 9 1,1 12-2,1 12 2,-1 13-2,-2 9 1,-4 14-1,-6 9 0,-3 5 0,-6 0 0,-1 3-1,-5-5-1,3-2-1,0-8 1,5-8 1,4-13-1,6-7 1,3-11 1,6-12 2,4-4-1,7-12 2,2-3 0,2-7 0,1-1 0,-3-3-1,2-3 0,-4 1-2,-3-4-1,-3 3-7,-7-7-13,-10 5-11,18-14-1,-13 1 0</inkml:trace>
  <inkml:trace contextRef="#ctx0" brushRef="#br0" timeOffset="1635">3301 939 19,'0'0'33,"2"-15"0,-2 15-4,0 0-8,-9-12-8,9 12-4,0 0-2,-11 19-1,7-3-2,2 8 0,0 5-2,3 8 1,-1 3-1,3 6 0,-1 0-1,2 0 1,-2-6-1,1-1 1,1-7-1,-2-4 0,0-5-1,2-6 0,-3-3-1,-1-14-1,2 17-2,-2-17-1,0 0-8,0 0-16,1-19-7,3 4-2,2-6 2</inkml:trace>
  <inkml:trace contextRef="#ctx0" brushRef="#br0" timeOffset="2286">3622 1223 57,'0'0'37,"8"11"0,-8-11 0,8 11-23,-8-11-6,0 0-3,0 0-2,0 0-1,0 0 0,0 0-2,0 0-1,0 0-4,0 0-12,0-17-21,5 5 0,1-4-2,3-5 2</inkml:trace>
  <inkml:trace contextRef="#ctx0" brushRef="#br0" timeOffset="2864">3832 359 14,'0'0'32,"0"0"0,0 0 2,0 0-14,0 0-6,18 0-5,0 0-3,3-1-3,5 1 0,5 1 0,3 2 0,-2 2-2,1 3 1,-6 2 0,1 5 0,-4 5-1,-3 10 1,-5 7-2,-6 11 0,-1 11 0,0 10 0,-4 8 0,0 8-1,-3 4 1,3 3-1,-3-3 1,0-3 0,0-7 0,-2-5 1,2-6 1,-5-7-1,1-7 0,-1-7 1,-3-8-1,4-5 0,-3-7 1,4-4-2,-2-6 0,0-4 1,3-13 0,-12 12 0,2-12 1,-5 0 0,-8-4-2,-3 0 1,-5 0 0,0-2-1,-3 2 1,4 1-1,2 1 0,3 0-1,10 2 1,2 0-1,13 0-1,0 0-1,0 0-3,0 0-13,0 0-20,20-9 1,-9 3-1,5 2 2</inkml:trace>
  <inkml:trace contextRef="#ctx0" brushRef="#br0" timeOffset="13566">29 495 27,'-19'-19'29,"19"19"2,-10-6-4,10 6-15,3 17-4,1 6-4,4 14-1,-2 10-1,1 13-1,0 11 0,-2 9 0,-1 4-1,-3 6 0,-4-3 0,-1-2 1,-2-7-1,0-6 1,-1-11 0,2-10 1,-2-10 0,4-10 2,-1-14 0,5-5 1,-1-12 1,7-12-1,-1-9 0,3-5-1,0-9-1,3-2 0,-1 0-2,1 0 0,-1 6 0,0 5-1,3 6 0,4 12 0,3 10 0,3 8-1,4 6 1,5 5 0,0 4-1,0 3 1,-4 2 0,-5 0 0,-6-2-1,-7-2 1,-10-1 1,-8-1-1,-5-2 0,-7-3 0,-5-3 1,-2-4-2,-3-5 0,-2-8-2,4-2-2,-2-12-4,11 3-10,-1-5-16,7-4-1,6 0 0,6-1 2</inkml:trace>
  <inkml:trace contextRef="#ctx0" brushRef="#br0" timeOffset="14107">344 1304 28,'26'-2'32,"4"1"1,-2-5-1,0-8-12,1 5-11,-8-6-3,0 2-3,-6-4 0,-3 0-1,-9 0 1,-4 2-1,-8 3-1,-5 4 1,-4 4-2,-4 8 0,-1 8 0,-4 7 0,1 7 0,3 6 0,3 4-1,8 1 1,6-1-1,5-3-1,10-3-2,3-8-1,13-3-4,0-14-2,11-1-1,-2-11 0,7-1 0,-6-10 4,2 1 4,-5 1 6,-10-4 4,-2 7 4,-16-1 0,-4 14 1,-14-9 0,-1 13-3,-8-1-2,2 4-5,3 5 0,4 2-1,10 3 0,9-1 0,12 2 0,7 0 0,5-2 1,1 2-1,-3 0 1,-3 0 0,-10-2 1,-8 2-2,-11-4 1,-9 0-1,-6-2-1,-8-5-3,1-2-8,-8-14-11,5-2-9,4-4-2,5-7 1</inkml:trace>
  <inkml:trace contextRef="#ctx0" brushRef="#br0" timeOffset="14708">902 814 54,'11'-19'37,"-6"3"-2,-5 16 0,3 9-21,-6 9-11,2 11-2,-1 10-1,3 7-1,0 10 1,2 4 0,1 4-1,2-2-1,1-4-2,-3-10-3,4 1-7,-9-15-9,-1-7-11,-1-10-1,3-17 1</inkml:trace>
  <inkml:trace contextRef="#ctx0" brushRef="#br0" timeOffset="14887">845 1287 52,'-15'-26'36,"4"5"-2,6 3 1,2 3-20,13 11-9,2 3-3,7 2-1,3 2-2,2 1 1,2 1-3,-1-5-3,5 3-10,-6-7-18,3-5-2,1-2-2,-1-6 2</inkml:trace>
  <inkml:trace contextRef="#ctx0" brushRef="#br0" timeOffset="15182">1094 728 39,'8'-13'32,"-8"13"0,11 7 1,-8 3-22,5 12-6,-2 6 0,5 13-3,-2 4 1,2 11-1,0 4 0,1 5-1,-2 0 0,2-2 1,-3-7-2,0-5 1,0-9-1,-2-7 1,-2-9 1,0-6-1,-3-10 2,-2-10-1,0 0 0,13-6 1,-7-14-1,3-7 0,-1-10 0,5-6 0,0-7-1,3-3 0,-2-1 1,1 1-1,-3 4 0,1 6 0,-4 6 0,-1 7 0,-3 7-1,-1 7 0,0 4 0,-4 12 0,8 13-1,-2 9 1,3 10-1,2 8 0,2 8 0,3 5 1,0 3-1,1-2 1,-3-7 0,-1-5 0,-1-10 0,-2-7 0,-2-7 0,-2-7 1,-6-11 0,10-3 0,-6-14 0,1-9 1,1-12-1,2-11 1,1-11 0,3-10-1,0-4 0,1-1 0,0 4 0,-1 3-1,1 12-2,-6 3-3,3 16-7,-10-2-17,7 13-9,1 2-1,4 5-1</inkml:trace>
  <inkml:trace contextRef="#ctx0" brushRef="#br0" timeOffset="15980">2199 342 56,'16'-51'37,"-4"13"-1,-5 13-1,-1 15-24,-6 10-5,-20 31-2,-4 21-2,-5 23-1,-6 24-1,-1 17 0,-3 17 1,2 11 0,6 2-1,8-9 0,11-11 1,11-16-1,8-16 1,8-15 0,4-16 0,4-11-1,3-11-1,-1-10-1,2-8-4,-7-18-13,3-4-18,1-11 1,2-7-2,1-10 1</inkml:trace>
  <inkml:trace contextRef="#ctx0" brushRef="#br0" timeOffset="16530">4447 4 33,'0'-16'35,"0"16"0,17 2 0,-2 16-19,8 19-8,2 18-4,6 22 1,3 19-4,1 18 1,-5 13 0,-7 11 2,-6 1 0,-6 2 0,-11-11 0,-4-10 0,-12-18 1,2-9-1,0-19-3,3-14 0,0-12-3,-1-14-3,11-3-13,-4-11-22,-2-2 0,-9-3 0,-14 3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25.7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2716 61 21,'0'0'25,"0"0"-8,-3 11-3,3-11-2,-11 9-3,1-8-2,0 0-2,-7-4-3,-1-2-2,-6 0 0,-6-5-4,-4 2 0,-9-5-3,-4 6 0,-8-4-1,-3 7 2,-8-4 0,-5 5 2,-3 1 1,-4 2 1,-5 2 1,-2 0 0,-4 1 1,-1 1 0,-4 2-1,-3 1-1,-3 3 0,-2 1 0,0 3 0,0 2 0,-1 7 0,1 1 0,0 3 1,5 2 0,2 4 1,7 5 1,2 3 0,6 2 1,5 1-1,7 2 2,9-1-2,9 5 1,10-4-1,4-2 1,11-1-1,10 0 0,9-1 0,12-2-2,4 2 2,10-3-2,7 0 1,7 1 1,4 0 0,7-1-1,4-1 0,4 1 2,7-2-2,1-1 2,4 0-1,7-3-2,5-5 1,6-1 1,4-4 0,3-2 1,7-3 0,1-6-1,8-2 1,0-6 0,2-3 0,2-5-1,3-4 0,1-5-1,1-6 1,-2-5 0,3-5 1,-2-5 1,0-2 0,-4-6 0,-2 0 0,-8-10 1,-1 0 0,-8-6-1,-6-2-1,-11-4 0,-7 0 0,-13-2 0,-11 3-1,-17-3 2,-15 6-1,-20-1 0,-22 6 0,-25 6-2,-25 2-4,-22 11-14,-25 8-12,-27 9 1,-16 10-2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0.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2960 665 31,'7'-11'34,"-7"11"2,9-15-3,-9 15-16,0 0-11,0 0-2,8 19-2,-8 13-1,-3 14 0,-2 16-1,-3 17-1,-5 12 0,-2 11 0,-5 5-1,-3 1 1,-2-5 0,1-4 0,-1-15 0,3-14 1,5-13 0,4-13 0,5-14 1,7-12 0,1-18 0,15-15 1,7-7-1,6-6 1,8-2-1,7 3 0,7 5-1,4 5 0,3 10 0,-2 14-1,-5 8 0,-2 8-3,-10-3-4,3 5-23,-15-1-4,-5-7-1,-4-5 1</inkml:trace>
  <inkml:trace contextRef="#ctx0" brushRef="#br0" timeOffset="699">3884 655 49,'-1'-15'37,"-4"0"-1,-9 1 0,-8-2-24,-3 6-8,-9 2-1,-3 3-2,-3 5 0,1 2-1,2 3 0,8 3 1,6 6-1,7 2 1,7 7-1,7 10 1,4 10-1,2 14 0,-1 15-1,-1 13 1,-4 11-1,-3 5 0,-3 6 0,-3 0 0,-1-4 1,0-6-1,0-11 1,6-10 0,3-14 1,5-8-1,4-10 1,5-9 0,2-9 0,5-5 0,1-7 0,4-2 0,-1-5 0,0 0-1,0-4 0,-2-2-1,-1 0-1,-4-5-2,3 4-8,-12-9-24,5-1-1,-3-8-1,4-1 1</inkml:trace>
  <inkml:trace contextRef="#ctx0" brushRef="#br0" timeOffset="1352">4001 1004 29,'-4'-16'34,"-5"2"2,-2 5-2,-2 10-18,-9 1-8,3 16-4,-6 10-2,-1 15-1,0 12-1,3 9 0,6 10 0,7 3-2,8 1 2,7-7-2,11-6 2,8-13-2,11-15 2,9-12-1,6-16 2,7-13 0,3-15 0,4-12 1,-2-12 0,2-9 0,-7-12 2,-7 0 0,-11-8 0,-10 3 1,-17-2-1,-9 9 0,-13 4 0,-11 10-1,-11 13-2,-7 7-1,-5 14-2,-1 5-4,8 13-6,-5 1-28,16 5 2,9-1-2,18 0 2</inkml:trace>
  <inkml:trace contextRef="#ctx0" brushRef="#br0" timeOffset="2000">5853 568 49,'1'10'37,"9"-9"-1,8-6 0,8 1-22,4-8-9,5 1-2,3-1-2,2 2 0,1 3-1,-2 4 1,-1 7-1,-3 11 1,-5 12-2,-5 13 1,-4 14-1,-6 13-1,-4 16-1,-5 8 1,-1 8 0,-3-1 0,0 3-1,2-7 1,0-5 1,0-5 0,0-9 2,1-5-1,-2-9 1,-1-4 0,-4-9 2,-2-1 1,-7-10-1,-2-4 1,-7-9 0,-5-6 0,-7-11 0,-5-3-1,-8-11-1,-2-3-1,-4-6-1,-3-4-4,3 0-4,-8-12-20,9 6-12,-1-5 0,9 3 0</inkml:trace>
  <inkml:trace contextRef="#ctx0" brushRef="#br0" timeOffset="2585">4926 1006 61,'7'-13'40,"-7"13"-1,0 0 1,9 12-29,-9-12-7,-1 10-1,1-10-2,-1 11-2,1-11-1,0 0-4,1 11-5,-1-11-15,0 0-13,-3 10 0,5 5 1</inkml:trace>
  <inkml:trace contextRef="#ctx0" brushRef="#br0" timeOffset="2771">5010 1470 46,'12'35'37,"-4"-10"2,1-3-1,-9-22-16,11 14-15,-11-14-3,0 0-3,0 0-2,0 0-3,0 0-7,0 0-27,0-16-1,5 3-1,7-3 2</inkml:trace>
  <inkml:trace contextRef="#ctx0" brushRef="#br0" timeOffset="3000">5513 1055 56,'15'-5'40,"-5"12"-1,1 16 0,-6 6-24,3 17-9,-1 12-3,-1 7-1,1 4-1,-2 0-1,1-6-2,-5-12-25,7-9-13,-2-22 1,-6-20-3</inkml:trace>
  <inkml:trace contextRef="#ctx0" brushRef="#br0" timeOffset="36466">2883 0 31,'0'0'32,"0"0"1,0 0-10,-5 13-8,5-13-5,-7 15-3,-2-3-2,1 8 0,-8 6-1,0 11-1,-7 11 0,-3 16-1,-4 13-1,-1 15 0,-1 12 0,2 19 0,-2 9 0,2 10 1,3 5 1,9 2-1,6-6 1,11-2 1,6-12-1,13-10 0,8-10 1,8-13-1,3-16-1,1-11 1,-1-14-2,-4-7 1,-6-14 0,-7-5-2,-4-13 1,-6-5-1,-10-11 0,10 11 0,-10-11-1,0 0-1,0 0-2,0 0-4,14-8-29,-10-1-4,8-1-1,6-8 2</inkml:trace>
  <inkml:trace contextRef="#ctx0" brushRef="#br0" timeOffset="38039">101 530 55,'-14'1'37,"2"1"-1,2 5-1,-2 3-27,6 12-5,-1 10-1,2 15-1,0 16 0,2 17-1,1 18 1,3 12-1,4 8 2,1 8-1,1 0 0,1-1 1,-2-11 0,2-11 0,-5-17 0,-1-12 0,-4-17-1,-1-12-1,-2-15-2,-5-13-1,4-6-4,-8-18-8,14 7-13,-13-27-10,8 4-1,-1-10 2</inkml:trace>
  <inkml:trace contextRef="#ctx0" brushRef="#br0" timeOffset="38300">-6 1706 46,'-1'-40'37,"4"3"2,-2-7-8,12 15-9,-5-9-11,11 9-4,0 0-3,10 8-1,5 5-2,5 10-1,2 11 0,0 8-1,2 11 0,-4 5-1,-2 9 0,-7 6-1,-7 4 1,-8-1 0,-9-1 0,-9-2 1,-8-5 1,-5-4 0,-8-4 0,-5-9 0,-4-6 1,-4-4 0,2-3 0,2-5-1,4-2-1,6 1 1,7-1-1,16-2 0,0 0 1,26 6-1,8-9 1,8-5 0,9-8 1,8-7 0,3-11 1,2-4-1,-4-9 2,-3-1-2,-10-1 1,-7-3 1,-13 2-2,-10 3 1,-11 6-2,-11 6 1,-9 9-1,-8 9-1,-5 11 1,-4 16-2,0 13 1,2 10 0,3 11 0,5 6 0,8 2 0,6-1 1,9-4 0,8-10 1,5-9 1,9-11-1,3-16 1,4-6 1,1-11-1,0-6-1,-2-3 1,-3-1-2,-4 5 1,-5 1-2,-2 12 0,-3 3 0,0 12 0,-4 5-1,-2 7 1,-2 4-1,-1 3 1,-7 3 0,-1-3 1,-5 0-1,-3-5 1,-2-3 0,3-3 0,-1-6 0,12-9 0,-10 6 0,10-6-1,0 0 1,18-7-2,-5 0 0,7-3 0,1-5-1,6-3 0,0-9 0,4-5 0,1-11 1,1-5 1,2-7 1,-4-7 1,-2-3 0,-7-8 2,-2 0-1,-11 0 1,-3 3 0,-7 9 0,-3 8-1,-5 11 1,0 19-2,-3 23 1,2 22-1,3 21-1,1 21 0,1 16 0,2 16-1,2 11 0,0-2 0,3-3-2,0-9-1,2-11-1,-2-21 0,2-15 0,-5-24 0,1-22-1,-8-14 3,-2-20 2,-4-11 2,-5-12 4,2-1 0,1-4 0,7 8 1,3 4-1,15 12 1,9 11-3,12 14 0,7 9-1,7 6-2,3 4-2,-3-6-4,9 6-22,-12-10-11,-4-3 1,-6-10-2</inkml:trace>
  <inkml:trace contextRef="#ctx0" brushRef="#br0" timeOffset="39460">1437 1024 80,'-13'-24'40,"5"9"-2,2 3-9,6 12-20,2 25-5,4 9-1,4 15-2,3 11 0,4 19-1,2 14 0,2 12 0,1 3 0,1-3 0,-1-6 0,1-15 0,-3-10-1,-3-18 2,-1-18 0,-2-19 0,0-17 0,-3-17 1,-2-13-1,-3-16 1,-1-15 0,-1-13-1,2-6 0,-2 1-1,1 2 1,0 10-1,0 10 0,1 16 1,1 23-1,3 23-1,2 18 1,0 18-1,1 15 0,1 9-1,2 6 1,0 0 0,2-8 0,-3-11 1,-1-11 0,0-22 1,2-20 0,0-24 0,1-20 1,-3-21-1,4-17 1,-1-22 0,4-17 0,0-7 0,0-6 1,0 6 0,2 8-1,0 13 0,-3 17 0,-1 20-1,-3 19 0,-5 14-1,-1 16 0,-4 8-1,-6 12 0,0 0-2,0 0-3,4 18-22,-8-7-16,0 3 1,4-14-1,-8 15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7.9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174-6 20,'-9'1'34,"9"-1"1,-14 6-1,14-6-16,0 0-7,-11 18-4,12 0-2,-2 5-2,2 10 0,-1 11-1,1 8-1,-1 5-1,2 4 1,-2 2-1,-2-1-1,1-3 0,-1-7-1,0-10-1,-3-8-2,5-4-6,-9-15-12,5-5-12,4-10-1,0 0 2</inkml:trace>
  <inkml:trace contextRef="#ctx0" brushRef="#br0" timeOffset="275">0 340 54,'-11'-9'36,"11"9"-1,0 0-9,15 5-14,14 1-5,6-3-3,13-1-2,10 1-2,9-5-5,11 1-22,-1-5-9,6-4-1,1-3 0</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8.8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138 715 41,'14'-33'34,"-1"5"1,-4 9-9,-5-3-14,5 11-6,-6 1-1,-3 10-2,6 18 0,-4 9-1,-2 17-1,0 16-1,-2 13 0,-3 16 0,-3 12-1,-2 5 0,-4 0 1,-4-1-2,-3-8 3,-1-10-2,-1-13 2,2-12 0,3-14 1,3-11 0,2-12 1,5-7-1,8-18 0,0 0 0,0 0 0,20-11-1,-1 3-1,8 3 1,8 6-1,8 5-1,6 8 1,2 4-1,6 4-1,-4-1-3,4 2-5,-12-12-26,3-12-1,-6-11-1,1-13 0</inkml:trace>
  <inkml:trace contextRef="#ctx0" brushRef="#br0" timeOffset="506">1306 669 55,'-1'-17'36,"-2"0"0,-8-1-11,-2 9-14,-14-4-3,-4 6-3,-11 1-2,-5 5 0,-5 0 0,-1 3 0,-1 1-1,6 4 0,7 5-1,9 10 1,6 9-2,8 12 0,6 15-1,6 18 0,2 15 0,-1 15-1,-1 14 1,-3 1-1,1 4 1,2-5-1,1-6 1,1-13 1,5-15 0,2-15 0,6-18 0,8-9 1,2-15-1,4-9 1,3-7-1,1-8 0,0-1-2,0-6-1,0 4-5,-9-10-16,3 3-13,-4-6-2,-1-2 2</inkml:trace>
  <inkml:trace contextRef="#ctx0" brushRef="#br0" timeOffset="958">1169 1030 56,'20'-21'40,"11"6"-1,3-2 0,14 6-29,-6-3-6,4 10-2,-6 5-1,-6 9-1,-11 12-1,-13 10 0,-12 11 0,-13 10 0,-13 9 1,-9 5 0,-8 3-1,0-2 2,1-5-1,6-8-1,9-7 3,12-12-2,10-8 1,15-9 0,9-9 0,10-4-1,6-2 2,4-5-3,6-2 0,-2-2-3,5 1-3,-9-9-10,3 4-21,-5-2-1,-1 0 0,-2-4 1</inkml:trace>
  <inkml:trace contextRef="#ctx0" brushRef="#br0" timeOffset="1496">2007 908 64,'0'0'41,"0"0"-2,0 0-1,0 0-32,1 15-7,-12-9-5,3 8-5,-8-9-16,8 10-11,0-2-1,6 5 1</inkml:trace>
  <inkml:trace contextRef="#ctx0" brushRef="#br0" timeOffset="1654">2034 1337 42,'4'34'38,"-5"-8"1,3-1 0,-7-14-22,8 4-8,-3-15-4,0 12-4,0-12-2,0 0-4,0 0-5,0 0-25,3-10-3,4-4-2,5-2 2</inkml:trace>
  <inkml:trace contextRef="#ctx0" brushRef="#br0" timeOffset="2184">2408 508 47,'0'0'39,"-9"-14"-1,18 7 1,4-7-23,14 7-9,4-4-2,8 2-2,3-1-1,4 2-2,-2 1 1,-3 6-1,-3 7-1,-6 8 1,-4 15 0,-7 16-1,-6 14 0,-6 15 0,-5 19-1,-4 9 0,-1 13-1,0 5 1,2-1 0,3-6 0,5-6 1,1-7-1,5-11 3,1-9-1,-1-14 1,-2-10 0,-5-11 1,-2-7 1,-8-9 0,-3-4 1,-9-10 1,-5-3-1,-8-6-1,-3 0 1,-4-5-2,-4 0 0,0-1-2,-1-1-1,5 4-2,0-1-4,10 14-17,-4-2-18,8 4 1,2 0-2,6 1 2</inkml:trace>
  <inkml:trace contextRef="#ctx0" brushRef="#br0" timeOffset="29242">3242 39 29,'8'-19'36,"-3"7"2,-2 1-1,-3 11-16,0 0-8,0 0-6,9 10-3,7 6-1,4 10-2,11 7 1,10 15-2,7 12 1,8 17-1,4 17 1,-2 11-1,-5 14 0,-5 10 2,-8 12-1,-12 2 2,-11 5 0,-13-1 0,-7-1-1,-12-8 1,-5-6-1,-9-13 1,-2-9-2,-5-14-1,0-12 0,3-16 1,3-13-1,4-16 1,5-9-1,4-8 0,5-11 0,12-11-1,-11 11 0,11-11 0,0 0-1,0 0-1,0-13-4,9 7-16,-10-17-20,-1-6 2,-12-9-1,-16-9 0</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1.8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 5304 105,'-80'-147'39,"63"-40"3,66-46-3,59-47-38,61-32-1,58-33-1,59-24 0,37-14 1,36-10-1,19 4-1,10 8 2,0 24 0,-11 26 0,-15 31-1,-30 41 1,-24 40 0,-38 47 0,-26 41 0,-36 48 0,-26 43 0,-29 39 0,-23 40 1,-23 39-1,-16 41 1,-11 43 0,-13 39-1,-2 45 1,-3 33-1,4 39 2,4 30-2,7 31 2,5 19-1,4 26 3,11 11-2,2-1 2,4-3 0,2-12-1,2-11 2,0-22-1,0-18-4,-3-40 0,-8-32 0,-8-35 0,-9-34 0,-12-41 0,-14-41 0,-11-41-9,-24-55-27,-8-53-7,-12-56-1,-9-58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3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957 104 95,'48'-73'38,"-25"42"1,-40 49-1,-34 47-38,-32 48-1,-26 46 2,-25 41 1,-15 28-1,-6 10 1,15-3-1,34-20 2,46-31-2,60-42 1,68-44-1,65-42-1,53-29 1,43-20 0,24-1-1,0 7 1,-15 28-1,-38 40 0,-54 46 0,-68 59 2,-63 60-2,-65 56 2,-46 34-1,-32 25 1,-13 3-1,4-11 1,23-21 1,41-43-2,50-55 2,57-61 0,57-52 0,53-59-1,42-48 2,38-48-6,26-50-1,21-43-4,3-49-13,7-32-22,-13-41-2,-9-29 0,-18-31-1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8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2367 83 94,'-183'-71'40,"-40"40"1,-33 45-1,-32 36-39,2 33 0,7 30-1,17 21 1,32 12 0,46 1 0,60 3-1,72-4 0,80-4-1,71-4 1,80 2-1,68 2-1,70 0 1,49 4-1,46 2 2,22 5-2,15 10 2,-8 7 0,-24 12 1,-37 10 1,-58 16 0,-60 16 2,-80 11-1,-74 16 2,-91 6-1,-78 12 0,-75 0 0,-60-5-2,-45-17 1,-30-28-3,-14-26-2,-4-34-1,13-35-2,11-39-3,23-29-1,10-26-6,18 2-13,-4-1-13,-7 18 3,-16 25 0,-27 40 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3.2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3040 3054 61,'-497'584'37,"20"3"-1,40-12 2,37-37-10,57-27-20,44-34-1,64-53-3,55-67 2,61-60-4,65-72 2,65-72-3,71-82 1,63-73-2,70-85 0,58-69 1,68-71-1,62-61 3,63-59-2,49-47 2,55-40-1,41-38-1,49-21 1,31-13 0,76-13-1,-16 1 1,17 8-2,3 14 0,-5 23 0,-24 39 0,-45 40 0,-57 54-3,-102 66-6,-30 62-35,-89 59-2,-79 62 0,-92 58-1</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58.1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3499 3781 33,'0'0'32,"0"0"0,-11 9-6,11-9-7,-13 8-5,13-8-3,-17 8-2,17-8-4,-23 1-1,9-1 0,-7-3-1,-1-1-1,-5 0-1,-4-1 0,-4 0 0,-6 0-1,-4 1 0,-4-2 0,2 2 0,-1 1-1,3 0 1,2 1 0,5 0 0,5 1 1,6-1-1,7 1 1,2 0 0,5 0 0,1 1 0,3 1 0,0-2-1,9 1 1,-16 4-1,7 1 0,0 1 0,-3 5-1,1 4 1,-3 7 0,0 6 1,-1 5-1,-1 4 1,-2 7-1,1 4 0,-2 2 0,0 1 0,-2 0 0,3-1 0,0 0-1,1-3 1,2-4 0,2-2 0,2-5 0,4-4-1,3-4 1,1-5 1,6-5-1,1-2 0,4-3 1,4-2-1,4-2 1,3 0 0,5-1-1,4 2-1,5-2 1,5 0 0,6 0 0,4 0 0,5-1 0,4-1-1,1 1 2,2-1-1,0 0 1,-2 1-1,-4-2 0,-3 0 0,-5 1 0,-2-1 0,-4-1 0,-3-2 0,0 0 0,-1-3 0,0 1 0,-2 0 0,0-1 1,1 0-1,-1 1 0,1 1 0,-1 0 0,2 2 0,-3-1 0,1 0 1,-1 0-1,-1-1 0,1 1 0,-2-3 0,-1 2-1,-3-2 1,-1 1 0,-3-1-1,0 1 1,-2-1 0,-2 0 0,-1 0 0,-2 1 0,0-1 0,-3 0 1,0 0-1,-3-1 0,-1 2 0,-9 0 0,15 0 0,-15 0 0,12-4 1,-12 4-1,17-11 1,-10 2 0,0-5-1,2-4 1,-1-6 0,0-4-1,1 0 1,0-7-1,-2-3 1,1-2 0,0-2 0,0-2-1,-2 1 1,1 2 0,-4-5 0,1 6 1,-2 2-1,0 5 1,-2 2-1,-1 4 0,-1 2 0,-2 3 1,-2 3-2,-3 0 0,-2 2 1,-1-1-1,-6 0 0,-1 2-1,-5 0 1,-3 1-1,-2 2 1,-4-1-1,-5 4 1,-3-1 0,-2 4 0,-3 0 0,-1 0 0,-1 1 0,0 0 1,3 2-1,3-2 0,5 1 0,7 1 0,5-1 0,7 2-1,1-2 0,6 2-2,-2-3-4,13 6-22,-12-5-12,12 5 1,-15-13-1</inkml:trace>
  <inkml:trace contextRef="#ctx0" brushRef="#br0" timeOffset="1705">2825 3629 56,'0'0'37,"0"0"-1,-7-19 0,-8-13-21,5-5-6,-10-16-4,-5-13 0,-9-15-1,-2-9 0,-8-10 0,-3-2 1,-8-7-1,2 2-1,-4 1 0,4 6-1,3 9 0,2 7-1,4 5 0,4 10 0,5 9-1,5 10 1,2 7-1,3 8 0,0 6 1,1 10 0,3 7-1,4 5 0,0 6 1,5 6-1,1 8 1,4 6-1,4 5 0,3 5-1,0 1 2,1 4-1,0-2 0,-1 2 0,1-4 0,-1-4 1,0-4-1,-1-4-1,0-3 1,0-3 0,1-12 0,0 0 0,0 0 1,-10-8-1,6-10 0,-2-6 1,2-8-1,0-4 0,0-4 0,-1-2 0,2 1 0,2 1 0,-1 2 0,1 4 1,-2 5-1,0 4 0,2 4 1,1 5-1,-1 3 1,0 3-1,1 10 0,0 0-1,0 0 1,10 3 0,0 9 0,10 1 0,8 6-1,5 0 0,7 2 1,7 2 0,5-2 0,1-2 0,-2-1 0,-5-1 0,-8-6 0,-6 2 0,-8-7 0,-5 1 0,-8-6-1,-11-1-3,0 0-5,-10-17-32,1 2-1,-3-8 1,3 2-1</inkml:trace>
  <inkml:trace contextRef="#ctx0" brushRef="#br0" timeOffset="2823">604 1430 78,'-21'-45'40,"21"45"1,0 0-2,0 0-28,0 0-3,-17-16-6,20 40 0,5 10-2,1 10-1,-1 10 0,0 8-1,-1 9 0,0-3 1,-5-6 1,0-9 0,-4-8 0,0-11 1,2-13 0,-2-12 0,2-9 0,4-17 0,0 1 0,2-3 0,2 0-1,8 2 1,-2 5-1,9 6 0,0 5 0,4 5 0,0 0 0,2 2 0,0 2 0,-4-5 0,-2-3-1,-6-7-2,-2-1-3,-7-11-5,-1 6-7,-8-16-11,0 1-9,-2-5-1,-2-1 2</inkml:trace>
  <inkml:trace contextRef="#ctx0" brushRef="#br0" timeOffset="3190">883 1509 63,'0'-10'38,"0"10"-1,0 0-3,13 17-13,-7-2-8,3 9-6,1 1-3,2 5 0,1 1-2,0-1-1,-1-2-2,-2-5 0,1-4-2,-4-9-3,1 0-17,-8-10-17,11-19 2,-9-3-1,1-7 0</inkml:trace>
  <inkml:trace contextRef="#ctx0" brushRef="#br0" timeOffset="3510">1130 1321 64,'14'-4'37,"-14"4"-2,0 0-5,5 10-11,-14-5-9,1 6-5,-1 1-3,2 2-1,2-1-1,4 3 1,4-1 0,4 0-1,2-1 0,3 0 0,1-1 1,-2-3-1,-1 1 1,-4-1-1,-4-1 0,-4 1 1,2-10-1,-15 18 0,4-10-2,-8-2-2,2 2-6,-8-11-16,4 1-10,3-7-1,4-1-1,4-11 2</inkml:trace>
  <inkml:trace contextRef="#ctx0" brushRef="#br0" timeOffset="3858">1129 911 89,'0'0'36,"9"9"0,-3 7-9,2 17-19,-1 7-3,6 12-1,0 6-1,4 6 0,3 5-2,5-1 0,0-5-1,0-5-1,0-12-1,-1-6-1,2-10-2,-7-12-6,1-9-25,-10-10-1,-3-8-2,-7-10 2</inkml:trace>
  <inkml:trace contextRef="#ctx0" brushRef="#br0" timeOffset="4084">1110 1319 89,'0'0'37,"0"0"1,13-3-7,10 5-21,-2-4-4,3 1-2,1-1-3,3-4-5,3 1-9,-7-6-27,1-3 2,1-9-3,1 0 2</inkml:trace>
  <inkml:trace contextRef="#ctx0" brushRef="#br0" timeOffset="4607">1799 1192 65,'-2'-9'38,"-3"-1"-1,-5 6 1,-8-3-24,6 9-6,-8 3-3,1 5-3,-2 4 0,5 4-1,2 0-1,8 2 1,6-3 0,7 1-1,9-5 1,6-1 0,1-6 0,4-3 1,-3-6-1,0-1 0,-5-7 0,-2-1 0,-7-8-1,-1-4 0,-2-6 1,-3-8-1,-1-6 0,-1-8 0,-2-5 0,-2-10-1,-3-1 1,-4-3 0,-5-4 0,0 4 0,-5 3 1,-2 8-1,3 10 1,0 9-1,5 11 1,2 9-1,11 21 0,-5 9 0,11 21 0,6 16 0,3 19 1,7 17-1,3 17 1,11 19 0,2 6 0,4 1 0,1-1 0,0-5 0,0-9-1,-2-11 1,-5-11-1,-6-14 0,-7-14 0,-3-10-1,-7-13 0,-4-12-3,-3-13-2,-6-12-10,-10-28-25,-5-5 1,-3-6-2,-7-7 3</inkml:trace>
  <inkml:trace contextRef="#ctx0" brushRef="#br0" timeOffset="5347">930 1938 74,'6'-35'39,"2"8"-1,-1 4 1,4 16-26,-11 7-5,13 10-4,-10 13-2,0 12 0,1 4-1,-2 13 0,0 1 0,-1 3 0,-2-2-1,-1-7 0,-2-6 1,3-9-2,-1-11 1,7-9 1,-5-12 0,22-9 0,-2-4 0,5-4 0,5 0 0,2-2-1,3 3 0,2 1-2,-3 6-2,-4-5-6,0 2-30,-9-2-1,-3-4 1,-2-4-1</inkml:trace>
  <inkml:trace contextRef="#ctx0" brushRef="#br0" timeOffset="5673">1383 1868 56,'11'9'39,"-8"9"-1,3 9 2,-3-7-14,4 10-18,-4-3-4,1-1-3,-2-3-3,-2-9-3,2-1-7,-2-13-24,-4-10-2,5-8-1,0-8 2</inkml:trace>
  <inkml:trace contextRef="#ctx0" brushRef="#br0" timeOffset="5853">1310 1650 58,'-19'-6'32,"7"8"-4,0-2-3,12 0-31,0 0-11,14 11-7,5-14-1,9 3 2,2-7 2,8 3 7,-3-1 11,0-1 13,-1 7 7,-11-2 7,-2 8 1,-6-1 0,1 8-1,-10-4-5,9 6-6,-8-5-5,11 1-3,-2-2-1,4 0 0,-5-6 0,0 3 0,-2-6 0,-2 4-1,-11-5 0,0 0-1,4 11-1,-4-11-1,-14 9-1,1-7-2,1 5-5,-12-14-11,9 2-20,-5-4 2,1-6-2,3-3 2</inkml:trace>
  <inkml:trace contextRef="#ctx0" brushRef="#br0" timeOffset="6237">1732 1429 45,'16'0'34,"-3"7"2,-2 3-1,-1 9-12,-6-4-12,8 9-6,-4 1-2,5 7-1,-1-5 0,1 4-1,2-2-1,-3-3-4,5 0-4,-10-12-9,12 3-13,-9-13-5,-10-4-2,0 0 1</inkml:trace>
  <inkml:trace contextRef="#ctx0" brushRef="#br0" timeOffset="6446">1726 1587 71,'-11'-6'37,"11"6"-1,9-14-4,14 11-20,-3-5-6,8 3-3,1-1-1,6 1-1,-1 1-1,-3 3-1,-4 3 1,-4 0 0,-4 3-1,-2 0 1,-6 2-1,-2 1 1,-9-8 1,21 14 0,-7-9 0,5 0-1,1 0 2,0-1-1,0-1 0,-3 0 0,-4 2 0,-13-5 0,8 10 0,-8-10 0,-14 15 0,1-6 0,-2-1-1,-3 4 0,0-3 0,-1-1 0,3 1-2,1-4-2,5 3-4,-9-11-17,19 3-14,-11-11 2,12-2-3,2-5 3</inkml:trace>
  <inkml:trace contextRef="#ctx0" brushRef="#br0" timeOffset="6960">1938 358 58,'-33'-32'38,"-5"1"-1,-1 4 0,-16-1-22,3 9-8,-6 5-4,-3 6-1,-7 5 1,-1 9 0,-4 6 0,-2 11 0,-2 5 0,-5 13-1,-1 8 0,-9 11-1,-1 10 0,-4 6-1,0 8 1,-2 4-1,8 8 0,0 2 1,4-1 0,10 0-1,10 0 0,7-1 0,13-1 0,11-1 0,9-1 0,14 0 0,10 3 1,10 1 0,8 0 0,12 3-1,6-1 1,9 1 0,7-3 1,7-5-1,14-8-1,8-7 0,9-8 0,8-15 0,8-9 1,9-15-1,5-13 0,7-12-1,-5-13 1,9-14 1,2-14-1,1-13-1,-5-16 1,-4-13-1,-6-12 1,-4-11 0,-3-9 1,-16-10-1,-11-8 1,-13-6 0,-15-7 0,-9-1 1,-18-10 0,-18-3-1,-17-2 0,-18 0-1,-17 4 1,-13 4-2,-16 9 2,-11 10 0,-15 15-1,-13 16 0,-9 15 0,-6 21 2,-2 17-2,-3 22 0,3 23-5,-4 16-23,14 31-15,10 19 0,13 24-1,12 13-2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9:24.0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491 113 40,'0'0'35,"0"0"1,0 0-2,0 0-20,-11-14-5,-3-1-3,-2 0-2,-6-4 0,-3 4 0,-5-1-1,1 7 1,-2 2-1,2 5-1,2 3-1,4 4 1,4 3-2,5 0 0,4 5 1,4-2-2,4 6 2,1 5-1,1 8-1,-1 9 1,-1 11 0,-6 11-1,-3 8 0,-3 10 1,-6 6-1,-3 3 1,-3 1 0,3-7-1,2-7 1,3-8 0,8-6 0,5-13 1,8-9 0,8-9 0,8-8 0,6-5 1,2-6-1,6-2 0,2-5 1,3-2-1,0-1-1,-4-2 0,-1 1-1,-6 0 0,-2 1-2,-7-4-4,4 8-13,-10-10-21,2-2 2,-3-6-2,5-4 2</inkml:trace>
  <inkml:trace contextRef="#ctx0" brushRef="#br0" timeOffset="579">895 324 60,'0'0'39,"0"0"-1,0 0-5,2 25-19,-13-7-7,1 9-3,-3 5 0,0 7-2,-1 4 1,2 5-1,1-1-1,4 0 1,2-4-1,3-1 0,2-7 0,2-2-1,1-8 0,0-6-1,1-4 0,-1-6-2,-3-9-2,0 0-8,14 0-28,-9-10 2,5-4-2,2-8 2</inkml:trace>
  <inkml:trace contextRef="#ctx0" brushRef="#br0" timeOffset="1080">1287 74 55,'0'0'39,"-9"11"1,9-11 0,0 0-21,22-10-13,-5 3-2,7 0-2,3-1-1,4 1 0,3 3 0,1 4-1,-1 10 0,-3 10 0,-4 11 0,-7 13 0,-4 10-1,-7 12 1,-4 5-1,-3 9 1,-4 1-1,1-3 0,0 0 0,5-7 0,3-7 0,0-8 1,2-7 0,-1-8 0,1-8 0,-2-3 1,-6-7 0,-5-2-1,-7-4 2,-3 2-1,-10-1 1,-7 1 0,-12 2 0,-8 1 0,-8 2 0,-2 1-1,-6 0 1,3 0-2,6 1 0,8-3-1,14-1-1,8-7-4,18 3-13,10-18-23,0 0 0,22-1 0,1-13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47.2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9084 539 24,'-19'-22'31,"11"12"2,-6-1-6,-3-4-8,5 8-7,-9-8-2,4 6-3,-7-5 0,1 5-3,-10-6 0,-2 3-1,-7 0-1,-7-1-1,-7 1 0,-7 0-1,-6 0 0,-5 2 0,-7-1 0,-5 3 0,-9-2 0,-4 2 0,-8-1 0,-7 1-1,-7-1 1,-10 1-1,-4 2 1,-4 0 0,-5 0 0,-3 1 0,-3 1 0,-4 1 0,-4 0 0,-4 3 1,-6-2-1,-6 1 0,-5 0 0,-5 1 0,-6 1 0,-6 1 0,-3 0 0,-1-1 0,-2 0 0,-1 1 0,5-1 0,3 1 0,0-3 1,6 1-1,3 0 1,4 0 0,4 0-1,1 0 1,3 0 0,-1 0-1,4 0 1,3 1-1,3 0 0,4 2-1,3 4 2,5 2-2,6 4 2,6 4-2,6 5 2,2 5-1,4 6 0,8 5 0,10 5-1,6 7 2,6 6-1,8 5 1,12 5-1,8 6 0,10 4 0,6 5 1,3 6-1,9 1 0,5 4-1,4 4 0,4-2 1,5 4-1,4 0 1,4-1-1,6-3 1,5-3 0,3-5 0,3-1 0,5-5 0,10-6 0,3-6 0,10-5 1,6-5-1,5-3 0,7-6 1,7-6-1,10-4-1,2-3 1,9-4-1,3-4 1,8-6 0,8-3-1,5-3 1,7-5-1,3-1 1,8-4 1,5-3-1,5-3 0,3-2 0,3-2 0,7-2 0,1 0 1,3 0-1,2 0-1,2 2 2,1 0-1,2-1 1,3 3-1,0-2 1,3 2 0,0-2 1,2 3-1,3-2 1,3 1 0,2 1 0,4-1 0,4 0-1,1 1 2,4-1-2,3 0 1,2 0-1,1-1 1,0-2-1,2 1 1,-3-2-1,1-1 0,-2 2 0,-1-2 0,-1 0 0,-1 1-1,0-2 1,-2 3 0,1-1-1,-2 1 1,0-1-1,-5 0 1,-3 3-1,-1-1 0,-4 3 1,-2 0-1,-4 1 0,-3 2 0,-2 1 1,-1 2-1,-3-1 0,-1 2 0,-3-1 0,1 0 1,-1 2-1,0 0 0,2 0 0,-2-1 0,6 0 0,2 0 0,1-1 0,2 2 0,1-3 0,0-1 0,2-1 0,2 0 0,-1-1 0,0-2 0,2 0 0,3 0 0,2-1 0,5 0 0,2-2 0,6-1 0,3-1 0,8 0 0,2 0 0,4 0 0,4 0 0,2-2 0,0 2 0,-1 0 0,-1 1 0,-3-1 0,-4 0 0,-3-2 0,-5 2 0,-1 1 0,-5 0 0,0 0 0,0 0 0,-1 0 0,2 2 0,2-2-1,1 2 1,-2-1 0,0 0 0,1 0 0,-2-1-1,-4 1 2,-4-2-1,-3 1 0,-2-2 0,-1 0 0,-3 2 1,-1-1-1,-1 0 0,-1 0 0,3 1 0,-1 2 0,2-2 0,0 2 0,-3 0 0,-2 0 0,-2 2 0,-3 1 0,-7 0 0,-4 0 0,-11 2 1,-4-2-2,-7 1 1,-10-2 0,-9-4 0,-8-2 1,-12-6-1,-10-2 1,-6-5-1,-13-6 1,-10-8 0,-7-7 0,-9-7 0,-7-12-1,-7-9 1,-5-7-1,-1-8 0,-8-5 0,-1-4 0,-7-2 0,0-3 0,-4 2-1,-4 2 1,-1 1 0,-11 2-2,2 2 2,-8 2-1,-1 4 0,-5 1 0,-8 5 0,-5 1 0,-9 5 0,-4 6 2,-12 2-2,-10 9 1,-9 4 0,-14 4-1,-9 7 1,-12 6 0,-17 5-1,-13 4 1,-14 5 0,-13 2 0,-13 5 0,-7 5 0,-13 2 0,-8 1 0,-5 4 1,-8 0-1,-4-1 0,-5 2 1,-9-1 0,-6-1-1,-4 0 1,-1-1 0,-4 0-1,3 0 1,0-1-1,-1 0 1,1 0-1,-1 0 0,-6 1 0,-5-1 0,-4 0 1,-6-2-1,-1-2 0,3 1 0,4 0 1,6-1-1,5 0 0,10 0 1,7 1-2,4 2 1,0 1 1,3 0-1,4 1 0,3 0 1,7-1-1,9-2 0,10-3 0,13-1 0,14-3 0,12 1 0,12-1 0,11 1 0,10 5 0,6 1 0,7 6 1,4 4-1,6 4 0,6 3 1,5 1-1,5 5-1,2-1 1,7 3 0,6-2 0,3-1-1,8 0 1,3 0 0,6-1-1,2-1 0,6-2-1,7 1-4,-4-6-24,10 0-11,-1-6-1,3-10 0</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17.4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7083 84 34,'-21'-18'37,"1"0"1,4 4 0,-3-6-19,9 14-6,-5-2-4,15 8-5,-14 9-1,12 7-1,5 12-1,4 13-1,8 13 0,3 15 1,7 13 0,5 12-1,4 9 1,6 7 0,3 8-1,2 1 2,0 3-1,0-1 1,-3-6-1,2 1 1,-6-7 0,-5-6-1,-5-10 0,-6-8 0,-6-16-1,-4-11-3,-2-11-3,-10-27-21,0-20-13,-5-10 2,-7-27-3,-6-20 1</inkml:trace>
  <inkml:trace contextRef="#ctx0" brushRef="#br0" timeOffset="492">6708 1497 40,'-7'-22'30,"-1"-2"0,5 5 0,-7-6-6,9 10-3,-7-11-7,5 8-4,-7-6-2,3 4-3,-6-4-1,-7 2-2,-8 3-1,-8-2-1,-12 4 0,-10 2 0,-11 2 0,-12 3 0,-11 4 0,-5 2-1,-11 2 1,-4 4 0,-5 3 0,-4 2-1,-1 7 1,-3 2 0,-2 5 0,-5 5 0,3 5 0,-4 4 0,-4 4-1,-3 8 1,-6 7 0,-2 4-1,-5 11 0,-3 5 0,-5 11 1,-1 10-1,-1 8 1,-1 10 0,4 5-1,1 7 1,6 3-1,6 3 0,4 0 2,7 1-2,12 0 1,8-8-1,9-1 1,11-7 0,10-7 1,9-4 0,11-11-1,10-8 0,5-8 1,8-9-1,7-9 1,5-7-1,6-7-1,6-6 1,2-2 0,4-7 0,3-4 0,1-2 1,4-4-1,0-4 0,1-3 1,0-4-1,4-10 1,-3 12-1,3-12 1,0 0 1,0 0-1,0 0 0,-12-16 0,6 4 0,-3-8 0,-1-2 0,-2-8-1,-3-3-1,0-2 2,-1-5-2,2 3 1,-1 1 0,2 5 0,1 3 0,4 6 0,1 6 1,3 2-1,4 14 0,0 0 0,0 0 0,-3 11-1,7 9 1,0 11-1,1 3 0,0 13 1,0 3 0,-1 7 0,-2 1 1,1-7-1,-2-3 0,0-8 1,0-4-1,0-9 0,3-8 0,1-6 0,5-9 0,3-3 0,5-11 1,6-4 0,7-3 0,4-3 0,6-2 0,2-2-1,2 4 1,-3 0-1,-5 5 0,-4 7 0,-8 2 0,-2 4-1,-8 4 0,-5 5-2,-10-7-3,18 21-25,-13-10-10,0 1 0,-4-1 0</inkml:trace>
  <inkml:trace contextRef="#ctx0" brushRef="#br0" timeOffset="18998">99 6422 43,'0'0'34,"0"0"2,0 0 0,0 0-10,0 0-13,-6 10-4,9 1-3,-3 0-1,2 9-1,-1 3 0,0 8-2,-4 3 0,-3 5 0,-3 1-1,-4-1-1,-1 3-1,-2-9-2,4 1-5,-8-13-27,12-10-4,8-11 1,-4-14-2</inkml:trace>
  <inkml:trace contextRef="#ctx0" brushRef="#br0" timeOffset="19577">438 5920 49,'-6'-10'33,"6"10"3,0 0-5,0 0-12,-13-8-5,13 8-4,0 0-2,0 0-1,0 0-2,-9 4-1,9-4-1,0 0-1,-7 14 0,7-14-1,3 18 0,3-2 0,4 1 0,3 3 0,3 2 0,4 4-1,2 4 1,3 2 1,-2 1-1,2-1 0,-1 3 0,-2-1 0,-2-2 0,-2 0 0,-1-6 0,-5-1 0,-2-5-1,-2 0 1,-3-5-1,-1-5-1,-2-1-2,-2-9-3,0 0-8,0 0-26,-2-17-1,2-6 1,4-3-1</inkml:trace>
  <inkml:trace contextRef="#ctx0" brushRef="#br0" timeOffset="20046">711 5948 49,'0'0'37,"0"0"-1,0 0 1,0 0-13,-9-7-11,9 7-4,-15 6-3,15-6-2,-19 11-1,8-2 0,-1 6-1,-1 2-1,1 4 1,0 7-1,0 1 1,1 5 1,-1-1-1,2 3 0,0-1 0,-1 1 0,2-2 0,0-4 0,-1-1-1,2-4 0,1-3-1,1-3 1,2-7 0,1-2-1,3-10 0,-5 10 0,5-10 0,0 0-2,0 0-1,0 0-2,0 0-6,-3-21-17,3 21-14,6-23 2,4 11-2,-2-5 2</inkml:trace>
  <inkml:trace contextRef="#ctx0" brushRef="#br0" timeOffset="20842">505 6759 42,'-8'9'33,"8"-9"2,0 0-5,22 9-10,-9-12-6,10 8-4,1-8-4,8 3-2,0-5-1,4 1-2,-2 0 0,-2-2-2,-3 4-2,-7-4-3,0 7-7,-22-1-9,15-9-10,-15 9-3,0 0-1,-13 0 2</inkml:trace>
  <inkml:trace contextRef="#ctx0" brushRef="#br0" timeOffset="21110">536 6848 47,'0'0'32,"-11"4"2,11-4-4,0 0-11,0 0-6,-4 12-5,4-12-1,11 5-2,-11-5 0,26 3-1,-7-2 1,3 1-2,2-1 0,1 0-2,0 1 1,-3 0-1,-3-2 0,-4 3 0,-4-3 0,-11 0-1,14 2 0,-14-2 1,0 0-1,0 0 0,0 0 0,0 0 0,0 0 0,0 0 1,0 0-1,0 0 0,0 0 0,0 0-1,0 0 0,0 0-1,0 0-3,0 0-4,0 0-23,1-12-7,-1 12 1,2-17 0</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40.0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 1090 22,'0'0'31,"0"0"2,0 0-6,0 0-4,0 0-6,0 0-3,-7-17-3,7 17-4,3-26-2,1 10-1,-1-6-1,4-2-1,-1-1 0,2 0-1,-1 2 1,-1 1-1,0 4-1,-2 6 1,1 0-1,-5 12 0,11-6 0,-1 8 0,6 7-1,6 0 1,7 3-1,7 0 1,10 0 0,7-2 0,7-4 0,7-1 0,3-7 0,7 0 0,2-4 0,0-3 0,-2 0 0,0-3 0,-6 0 0,-7-3 0,-5 1 0,-7-3 0,-6-1 0,-6 2 1,-5-2 0,-5 4-1,-5 1 1,-6 3-1,-2 6 1,-5 5-1,-3 9 1,-4 5-1,0 9 0,-3 5 0,-2 0 0,1 4 1,-1-4-1,0 1-1,-1-8 0,1-6-3,1-4-7,-1-12-22,0 0-4,-14-28-1,5 7-1</inkml:trace>
  <inkml:trace contextRef="#ctx0" brushRef="#br0" timeOffset="690">245 195 77,'10'-22'38,"-6"3"0,-12-6 0,-3 4-30,-14 3-2,-3 4-3,-6 8 0,-4 5-2,3 6 1,2 9-1,9 5 0,7 10 0,11 3-1,12 6 1,12 3-1,8 1 0,7 2 0,2-3 0,0-1 0,-5-6 1,-8-6-1,-11-2 0,-10-8 0,-11-3 0,-10-4 0,-7-6-2,-5-3 0,-1-7-2,2 3-3,0-15-5,16 8-16,4-12-11,12 1 1,8-4 0,10-1 2</inkml:trace>
  <inkml:trace contextRef="#ctx0" brushRef="#br0" timeOffset="1080">555 145 69,'0'0'35,"-13"5"-1,-4 1-9,1 9-12,-9 1-7,1 8-3,-2 1-1,2 7 1,1 0-2,9-1 0,5-1-1,6-5-1,8-4-1,6-11-1,11-2-1,3-12-1,9-4-4,-3-10-1,10 1-1,-7-7 1,3 3 4,-9 2 3,-6 4 2,-8 4 1,-14 11 4,0 0 2,-8 22 0,-5 0 0,-3 4-4,3 1-1,4 1-1,7-2 0,7-10 1,10-5 1,6-11 1,9-6 1,-3-10 1,3-4 1,-6-7 0,-2 2 0,-8-6-1,-3 3-1,-7-2 0,-4 6-1,-1 1-1,0 5-1,-2 7 0,0 0-1,3 11-1,0 0 0,4 16 1,3-5-1,2 5 0,2 2 1,2-5 0,1 2 0,-2-6 1,0-1-1,-2-4 1,-10-4 0,12 4-1,-12-4 1,0 0 0,0 0-1,3-9 0,-3 9 1,0 0-2,11-13 1,1 9 0,3-1-1,5-2 1,4-3 0,6-2 0,5-3 1,2-4-1,3-1 1,-1-5 0,1 0 0,-5-3 0,-2 2 0,-7-1 0,-9 3 0,-9 4-1,-7 1 1,-1 19-1,-19-10 0,1 16 0,-4 8 0,1 8 0,2 9 0,4 2 1,6 7-1,6-3-1,4-1 0,8 0-3,0-13-10,7 1-25,0-11 1,2-4-1,-2-6 0</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181 98 55,'17'-30'39,"-3"3"-2,1 8 0,-8 1-19,7 14-10,-4 10-3,0 15-2,-5 16-1,0 17 0,-10 17 0,-2 16 0,-5 13-1,-8 7 0,-6 3 0,-4-2-1,-3-5 1,-3-15-1,6-10 0,4-18 0,5-17 0,6-9 1,4-15 1,5-9-1,6-10 1,2-9-1,4-2 1,4 1 0,5 3-1,6 2 0,6 7 0,5 5 0,5 5-1,4 8 1,2 1 0,2 2-1,-2-1-1,-5-3-3,0-3-6,-11-8-28,3-7-3,-9-12 2,-1-6-2</inkml:trace>
  <inkml:trace contextRef="#ctx0" brushRef="#br0" timeOffset="674">1033 392 90,'-15'-10'38,"-8"12"-1,-14 6-6,-6 19-24,-13 13-2,-2 19-3,-7 12 0,4 12 0,10 6 0,8 2 0,17 1-1,16-8-1,19-9 2,15-13-1,18-18 0,15-11 1,7-17-1,8-13 1,1-17-1,0-10 1,-4-16 0,-8-14-1,-14-11 0,-16-14 1,-18-5 0,-14-3 0,-19 1-1,-11 10 0,-13 8 0,-6 16 0,-5 13-2,6 14-1,5 16-2,8 9-1,17 12-5,4-4-24,24 6-7,11-4 0,17 2 0</inkml:trace>
  <inkml:trace contextRef="#ctx0" brushRef="#br0" timeOffset="1054">1574 476 94,'24'-3'39,"-10"-2"2,-3 3-2,-11 2-30,0 0-4,0 0-2,-12 28-2,3 7 0,-4 12 0,-1 16 0,-5 8 0,-4 11 1,-3 2-2,1-7 1,0-7-1,2-12 0,4-13 0,5-14 1,5-12-1,7-10 0,2-9 0,16 5 1,3-1-1,7 2 1,6 5-1,7 5 0,4 3 1,5 1-1,0 3 0,0-1 0,-5-5 0,-3-3 0,-7-5 0,-4-7-2,-9-10-2,0 1-6,-13-11-30,4-5-1,-6-5 1,4-4-1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5.6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3 829 85,'-6'12'39,"5"-1"-1,1-11 0,10 16-27,-1-10-8,8 1-1,1-3-1,5 3 0,3-3-2,2-1-1,3 3-6,-5-8-13,4 6-17,-7-4 0,-1 2-1,-6-4 1</inkml:trace>
  <inkml:trace contextRef="#ctx0" brushRef="#br0" timeOffset="240">10 1096 97,'10'18'40,"9"0"0,2-10-2,7 0-32,1-1-3,3-4-3,3 1-7,-5-9-31,7-6-2,1-10 1,4-7-1</inkml:trace>
  <inkml:trace contextRef="#ctx0" brushRef="#br0" timeOffset="596">1225 59 95,'2'-16'38,"-9"3"0,-16-5-8,-11 13-27,-9 3-1,-7 4-1,-6 4 1,2 3 0,1 1-1,11 4 1,4 1-1,13 5 1,5 2 0,12 13-1,6 8-1,6 12 0,2 16 1,-2 13-1,-2 19 1,-5 10-1,-3 13 1,-8 4-1,-2 4 0,-4 2 1,1-8 0,1-6 1,6-14-2,3-12 2,7-15-1,7-12 2,7-13-1,9-10 1,5-7-1,11-9 1,5-6-1,5-6 0,4-4-1,3-5 1,-2-4-2,-2-4-1,-7-2-4,-12-9-31,3-1-6,-7-9 0,3-7-1</inkml:trace>
  <inkml:trace contextRef="#ctx0" brushRef="#br0" timeOffset="2468">2062 546 53,'0'0'37,"-1"-12"-1,1 12 0,-22-13-19,12 10-8,-12-2-4,0 3-2,-7-2-1,1 2 0,-4 2 0,2 2-1,0 2 1,4 3-1,3 1 0,6 5 0,3-1 0,6 8-1,3 2 1,3 7 0,0 6 0,-1 8 0,-3 8 0,0 9 0,-5 11-1,-3 1 0,-2 3 1,-3 2-2,3-1 1,2-3 0,5-6 1,8-7 0,10-11 0,9-4 0,9-7 1,9-8 1,6-5-2,6-5 1,1-5-1,-1-6 1,-5-3-2,-4-1 0,-7-3-3,-11-6-8,-1 1-28,-6-3-1,1-4 1,-2-6-2</inkml:trace>
  <inkml:trace contextRef="#ctx0" brushRef="#br0" timeOffset="66751">2067 1041 46,'-12'-12'33,"12"12"3,-18-18-3,18 18-13,-24-13-9,11 13-4,-8 2-4,4 8 0,-3 9-2,4 4-1,2 6 0,5 3 0,6-1 0,5-2 1,8-6-1,6-4 1,4-10-1,7-5 1,1-7 1,1-5-1,-2-4 0,-3 0 1,-4-3-1,-4 0 1,-5 1 0,-4 5 0,-7 9-1,0 0 1,0 0-1,-8 14-1,3 7 0,0 2 0,0 8-1,0-3-1,3 4-3,-4-13-7,11 4-19,-4-12-6,-1-11 0,12 0-1</inkml:trace>
  <inkml:trace contextRef="#ctx0" brushRef="#br0" timeOffset="67161">2257 814 62,'2'-21'36,"0"10"0,-2 11 0,0 0-17,-2 19-13,2 1-3,-3 7-2,1 7 1,-2 3-1,0 3 1,0-4 0,2 1-1,0-6 1,1-7-1,1-3 1,3-10-1,-3-11 0,18 8 0,-4-9 0,2-2 0,2-1 0,1 4 0,-1 1-1,1 3-1,-5 6 1,-2 0-1,-6 5 1,-4 1-1,-3 0 1,-4-2-1,-6 0 0,-2-4 1,-4-2-1,-2-4 0,0-4-1,1-4 1,-2-1-2,1-5 0,7-1-1,-2-5-2,10 3-4,-3-9-12,11 5-13,0-2-1,7 1 0,4 1 2</inkml:trace>
  <inkml:trace contextRef="#ctx0" brushRef="#br0" timeOffset="67679">2618 1051 55,'-4'-13'37,"4"13"-2,-20-7 1,5 1-10,2 9-19,-3 3-4,1 3-2,2 7-1,5 1 1,4 3-1,4 0 0,4 1 1,3-1-1,1-2 0,0-1 1,-1-1-1,-2-4 0,-3-1 1,-2-11-1,-7 16 0,7-16 1,-16 8-2,6-9 0,10 1-2,-20-12-3,20 12-14,-5-19-18,5 4 3,3-3-3,3 0 3</inkml:trace>
  <inkml:trace contextRef="#ctx0" brushRef="#br0" timeOffset="68070">2816 787 71,'0'0'34,"0"0"-1,-10 12-9,1 2-13,6 11-4,-6 7-3,3 10 0,-3 4-1,2 8 1,-3 2-2,3 4 1,-2-1-1,4 0 0,0-5-2,1-6 1,4-5-1,0-8-1,4-5-1,-1-10-2,6-4-6,-9-16-13,16 1-13,-4-9 0,1-5 0,4-5 1</inkml:trace>
  <inkml:trace contextRef="#ctx0" brushRef="#br0" timeOffset="68384">2855 1049 38,'-12'-2'34,"12"2"2,-14 2-1,14-2-12,-4 12-8,2-3-6,8 8-2,0 3-2,4 6-1,3 1-1,2 2-1,1-1 0,1 1-2,0-6-1,-3-2 1,1-5-4,-7-7-1,3 0-5,-11-9-8,13-9-12,-8-3-7,2-2 0,0-6 0</inkml:trace>
  <inkml:trace contextRef="#ctx0" brushRef="#br0" timeOffset="68626">3033 1042 65,'-3'-12'35,"3"12"-1,-10-1-7,-1 7-11,5 11-6,-5 2-5,1 8-1,-4-1-1,2 8 0,-3-3-1,2 3-1,0-1 0,0-3-1,2-3 0,0-5-2,5-4-2,-2-7-4,8 1-7,0-12-13,0 0-9,1-12 0,6-2 2</inkml:trace>
  <inkml:trace contextRef="#ctx0" brushRef="#br0" timeOffset="68941">3165 1100 46,'0'0'35,"11"7"2,-11-7-1,9 0-12,3 3-13,-12-3-6,19 2-3,-7-2 0,1-1-2,1 0-2,-3-3-3,5 3-6,-7-8-14,3 0-11,0 0-1,1-1 2,-1 0-1</inkml:trace>
  <inkml:trace contextRef="#ctx0" brushRef="#br0" timeOffset="69252">3471 879 69,'0'0'34,"-10"5"0,10-5-6,-8 20-17,0-4-6,1 6-1,1 0-2,4 6 1,2-6 0,4 3 0,1-3-1,4-4-1,1-1-1,1-8 0,3-2-2,-3-9-2,5 1-3,-8-12-8,10 2-13,-7-4-7,2-5-2,0 0 3</inkml:trace>
  <inkml:trace contextRef="#ctx0" brushRef="#br0" timeOffset="69466">3645 863 39,'5'-17'33,"-1"6"1,-4 11-3,-5-12-9,5 22-7,-9 0-6,3 11-4,-4 4-1,4 8-1,-2 5-1,3 3 0,1 3-1,3 1 1,0-3-2,2-3 1,0-5-1,-1-3 0,2-5-2,-2-11-1,3 3-7,-3-18-23,0 0-3,0 0-2,0 0 2</inkml:trace>
  <inkml:trace contextRef="#ctx0" brushRef="#br0" timeOffset="69770">3688 989 54,'14'-16'37,"-2"1"-1,4 2 1,-4-4-15,6 7-13,-4 1-4,1 2-1,-2 2-2,2 5 0,-3-1 0,1 7-1,-1 1-1,-3 4 0,-2 4-2,-3 3 1,-4 4-1,-5 0 0,-5 7 0,-6-4 0,-3 3 0,-4 0 1,1-3 0,2 1 1,4-4-1,7-1 1,6-4 0,8-3 0,8-5-1,5-4 0,8-3-4,-2-11-9,7 0-22,-2-3 1,1-7-2,-4-1 2</inkml:trace>
  <inkml:trace contextRef="#ctx0" brushRef="#br0" timeOffset="70214">3990 724 64,'2'-13'38,"-2"13"0,16-2 0,1 15-20,-2 4-12,2 12-2,0 9 0,-1 10-2,-2 9-1,-4 5 1,-10 0-1,-7 5 1,-8-5 0,-4-4 0,-4-7-1,-2-9-2,4-6-1,-2-12-7,9-2-29,7-9-1,9-4-1,-2-9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8.9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0 103 61,'8'-14'38,"5"3"1,5-5-4,10 9-14,-5-8-9,11 7-3,-4-4-3,6 5-1,-3-1-2,-2 2-1,-3 6-1,-4 5 1,-2 7-1,-4 11 0,-1 9 0,-6 11-1,-1 13 1,-2 12-1,-2 11 0,1 7 0,0 12 0,-1-3 0,2 4 0,-1-1 0,-1-5-1,0-6 2,-2-12-2,-3-8 1,-4-12 0,-4-9 0,-7-12 0,-7-11 1,-5-8-1,-7-10 1,-6-6-1,-2-7 0,-5-2 1,1-1-1,2-4 0,5 3-1,8-3 0,4 0-4,15 4-9,5-7-26,13-3-2,7-7 2,11 1-2</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9.4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795 283 71,'-25'-44'38,"-4"4"0,-8-3-9,4 11-13,-12-5-5,5 13-2,-4-1-4,2 10 0,3 4-1,5 8-1,2 8 0,5 17-2,4 15 1,6 18-1,2 21 1,3 20-2,0 19 2,2 17-2,2 11 2,-1 9-1,-1 2 0,0 1 0,-2-7 0,-1-6 0,-2-8-1,0-11 0,-2-10 1,0-14-1,2-13-1,-1-15 0,3-14-2,1-18-2,5-12-2,-3-23-6,10-4-12,-5-36-9,6-9-1,-6-24 4,6-6 9,-11-21 12,1-3 7,0 2 9,-8-4 13,7 18 10,-3 4 3,9 20-1,-1 3-10,20 20-8,1 5-5,13 8-2,6 4-2,10 7 0,3 4-2,1 3 0,-1 9-2,-4 6 1,-5 6-1,-7 6 0,-6 6 0,-7 5-1,-2 6 0,0 0 1,1 2-1,2-6 0,1-3 1,2-5 0,1-7 0,-1-6 0,-3-10 1,-4-4 0,-16 0 0,9-24 0,-14 0 0,-7-8 0,-8-9 1,-4-5-1,-2-6-1,-1-1 1,5 5 0,2 5-1,4 8 1,9 13-1,8 11 0,9 15 1,6 14-2,8 9 1,6 6 0,6 2 0,6 5-1,-1-5 1,0-3 0,-2-9 0,-6-8 0,-5-9 0,-7-13 1,-5-9-1,-6-8 1,-1-9-1,-3-4 0,2-4 0,2-2 1,5 4-1,3 2 0,4 6-1,5 3-1,1 8-3,6 7-8,-4 1-27,7 1-2,-2 1 1,3 3-1</inkml:trace>
  <inkml:trace contextRef="#ctx0" brushRef="#br0" timeOffset="1108">1571 952 103,'24'30'40,"3"9"0,7 14-7,0 1-25,9 10-3,-1 1-2,1 1-1,-4-6 0,-1-5-1,-4-7-2,-5-13-1,-4-7-3,-10-17-5,3-4-23,-10-16-8,-1-8 2,-8-12-2</inkml:trace>
  <inkml:trace contextRef="#ctx0" brushRef="#br0" timeOffset="1308">1975 939 95,'-1'-28'38,"1"17"2,0 11-10,-7 16-17,-10 8-5,-1 14-3,-7 7-2,-5 8 0,-7 8-1,-3 3 0,1 2-1,-4-4 0,7-7-1,3-2 0,7-11-1,4-9-2,9-7-2,13-26-4,0 16-14,11-26-18,10-3 1,8-17-1,9-1 2</inkml:trace>
  <inkml:trace contextRef="#ctx0" brushRef="#br0" timeOffset="1598">2378 1159 96,'5'28'40,"-5"2"1,-2 6-1,-6-4-30,6 4-7,-1 1 0,-1-5-3,1-3 1,0-5-2,3-3-2,0-21-5,4 10-26,-3-20-5,4-11-1,0-8-1</inkml:trace>
  <inkml:trace contextRef="#ctx0" brushRef="#br0" timeOffset="1796">2406 843 87,'-5'-20'36,"1"6"0,4 14 0,0 0-31,-9-3-11,14 13-14,-5-10-17,8 17 1,-1-4-1,3 4 1</inkml:trace>
  <inkml:trace contextRef="#ctx0" brushRef="#br0" timeOffset="2015">2552 1436 72,'11'-16'40,"3"-5"0,0-13 1,2 0-13,-2-12-20,1 6-3,-5 2-1,2 4-2,-6 8 1,-1 7-2,-5 19 0,12 6-1,-5 14-1,2 6 1,7 4-1,2 4 1,6 0 0,5 0 0,1-6 0,4-3 0,-3-9 0,-1-4 1,-5-8-1,-5-6 0,-6-9 1,-8-6-1,-6-12-1,-7-10-1,-1-4-2,-3-8-4,4 3-17,0-10-16,6 3 0,4-4-1,11 8 1</inkml:trace>
  <inkml:trace contextRef="#ctx0" brushRef="#br0" timeOffset="2434">3695 233 94,'12'4'39,"-1"1"1,-11-5 0,14-1-34,-14 1-3,0 0 0,-2 14 0,-3 6-1,-3 10 1,0 20-2,-5 16 0,-4 17 0,-6 19 0,-5 10-1,-4 9 1,-4-2-1,-2-3 0,-1-11 0,1-16 0,4-14 1,5-21-1,8-13 1,6-18-1,8-13 1,7-10 0,9-14-1,7 1 0,6-1 0,8 4 1,7 5-2,6 7 1,5 8 1,2 5-1,4 7 1,2-3 0,2 0 0,-2-7-1,-2-7 2,-5-4-3,-4-12 1,-5-7-1,-10-9-2,-4-1-5,-14-12-15,2 7-19,-8-1-1,1 1 2,-3 5-2</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7.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71 93,'32'-4'40,"10"-9"1,13 6-7,8-6-27,11 1-2,-1 3-2,-4 3-1,-7 3-1,-9 9 0,-8 14-1,-10 12 1,-12 18 0,-13 17-2,-12 24 2,-7 19-1,-2 22 1,-4 11 0,-3 7 0,1 7 0,0-9-1,5-2 0,3-14 1,1-12 0,0-16-1,1-16 0,0-14 1,1-15-1,-1-13 1,-2-11 1,0-13-1,-2-9 1,-3-9 0,-5-3 0,-1-5 1,-5 1-2,-1-1 1,-2 2-2,-2 3 0,1-1-1,4 1-2,1-4-2,9 6-12,-2-12-24,8-1-3,0-7 3,4-2-3</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34:42.860"/>
    </inkml:context>
    <inkml:brush xml:id="br0">
      <inkml:brushProperty name="width" value="0.05292" units="cm"/>
      <inkml:brushProperty name="height" value="0.05292" units="cm"/>
      <inkml:brushProperty name="color" value="#FF0000"/>
    </inkml:brush>
  </inkml:definitions>
  <inkml:trace contextRef="#ctx0" brushRef="#br0">10319 4313,'0'0,"0"-27,0 27,0 0,0 27,0-27,0 26,27 1,-27-1,0 1,26-1,0 0,-26-26,27 27,-27-27,26 0,-26 0,27 0</inkml:trace>
  <inkml:trace contextRef="#ctx0" brushRef="#br0" timeOffset="921.0527">10716 4524,'0'0,"-26"27,26-1,-27 1,27 26,0-27,0 27,0 0,27 0,-1-27,-26 1,26-1,27 1,-26-27,-1 0,27-27,-26 1,-1-27,1 0,-1 0,-26 0,26 0,-26 27,0-1,0 27,27 0,-27 27,26 26,1-53,-1 26,1 1,-1-27,1-27,-1 1,1 26,-27-53,-27 0,1 0,-1 0,27 0,-53 0,53 27,-26-1,26 27,0 0,26 0,1 27,26 26,-27-27,27 1,0 25,-27-25,27 26,-26-53,-1 26,1-26,-27 0,26 0,-26-26,0 26,0-53,0 26,-26 1,-1-27,1 27,-1-1,1-26,26 53,0-26,0-1,0 27,26 0,1 0,-1 27,1-1,26 1,0-1,-1 1,-25-1,26 1,-27-1,1 0,-1-26,-26 0,0-26,-26-27,-1 27,1-27,-1 0,27-27,-26 28,26-1,0 0,26 0,1 0,-1 26,1 1,26-1,-27 1,27 0,-26-1,25 1</inkml:trace>
  <inkml:trace contextRef="#ctx0" brushRef="#br0" timeOffset="1212.0692">12012 3466,'0'0,"0"27,27-1,-27 27,0 0,0 0,26 26,-26 0,27 27,-27-26,26-1,1 0,-27-26,26 0,-26-53,27 0,-27 0,26-26,-26-27</inkml:trace>
  <inkml:trace contextRef="#ctx0" brushRef="#br0" timeOffset="1423.0809">12277 3863,'0'0,"0"0,26 26,-52 1,26-1,-26 27,-1 0,27 0,-26-26,26-1,26 0,1 1,-1-27,27-27,-27 27,27-26,0-27,0 27,0-27,-26 0,-1 0</inkml:trace>
  <inkml:trace contextRef="#ctx0" brushRef="#br0" timeOffset="1619.0926">12674 3334,'0'26,"0"1,0-1,26 27,-26 0,0 0,0 26,0-52,27 26,-27 0,26-27,1 0,26 27</inkml:trace>
  <inkml:trace contextRef="#ctx0" brushRef="#br0" timeOffset="2411.1379">12277 10927,'-26'-26,"26"-1,0 27,-27 27,1-1,26 27,-27 0,27 27,0 25,0 1,0 0,0 0,0 0,27 0,-27-27,0 0,26 1,-26-27,0-27,27 0,-27-26,0 0,-27-26,27-27</inkml:trace>
  <inkml:trace contextRef="#ctx0" brushRef="#br0" timeOffset="2654.1518">11880 11748,'27'26,"-27"0,26 1,27 26,-27-27,1 27,-1 0,1-26,-1-1,1 0,-1-26,1-26,-1-27,27 27,-27-27,1-27,-1 27,27 1,-26-28,-1 54,27-27</inkml:trace>
  <inkml:trace contextRef="#ctx0" brushRef="#br0" timeOffset="20610.1789">10557 11986,'0'0,"0"-27,-26 27,26 0,-27-26,1 26,-1-27,27 27,-26-26,-1-1,1 1,0 26,-27-27,26 27,-26-26,0 26,0 0,1 0,25-26,-26 26,0 0,0 0,0 26,0-26,1 0,-1 0,0 26,0 1,0-27,0 26,0 1,0-1,0 1,0-27,0 53,0-27,27-26,-27 53,27-27,-1 1,1-1,-1 1,1-1,-1 27,1-26,26-1,-27 1,27-1,-26 1,26 25,0-25,0 26,0-27,0 27,26-26,-26 26,27-27,-27 0,26 27,1 0,-1-26,1-1,-1 1,1-1,-1 1,1 26,-1-53,0 26,1 0,-1 1,1-27,-1 26,27 1,-26-27,26 26,0-26,-27 0,27 0,-27 0,27 0,0 27,-26-27,26 0,-1 0,1 26,0-26,-26 0,26 27,0-27,0 0,-1 0,1 0,0 0,0 0,0 0,-26-27,25 27,-25 0,-1 0,1 0,-1-26,1 26,-1-27,1 27,-1-26,1-1,-1 1,1-1,-1 1,0-27,-26 0,27 27,-1-54,1 54,-1-54,-26 28,0-1,27 0,-27 0,-27 0,27 26,0-25,-26-1,26 26,-27 1,1-1,-1 1,1 26,0-27,-27 27,26 27,1-54,-1 27,1 0,26-26</inkml:trace>
  <inkml:trace contextRef="#ctx0" brushRef="#br0" timeOffset="21713.2419">18204 11959,'-27'-26,"1"26,-1-27,1 1,-1-1,-26 1,27 26,-27-27,0 1,-26 0,26-1,-26 1,-1-1,1 27,-1-26,1 26,-27 0,27 0,-1 0,1 0,0 0,-1 0,27 26,-26 1,26-1,0 1,0-1,0 27,0-27,1 27,-1 27,26-27,1 26,-1-26,1 26,-1 1,27-1,27 0,-27 1,26-1,1 0,-1 1,27-27,0 0,0 26,26-26,1 0,-27-27,52 1,1-1,0 27,0-26,0-27,0 26,-1 1,1-27,0 0,0 26,-27-52,27 26,0-53,-27 26,1-26,-1-26,0 0,1-27,-27 26,-27-26,1 1,-1-1,-52 0,-1 27,1-1,-54 27,27 0,-26 27,0-1,-1 1,1 26,26 0,-26 0,26 26,0-26,26 27,1-27</inkml:trace>
  <inkml:trace contextRef="#ctx0" brushRef="#br0" timeOffset="24933.4261">2646 3651,'238'53,"0"0,1-26,52-54,-53-26,26-26,-52-27,0-26,-54-54,-25 1,-54-26,-52-28,-54 28,-52-1,-54 27,-25 0,-54 52,-26 28,-53 78,26 1,1 52,-27 54,79 25,0 1</inkml:trace>
  <inkml:trace contextRef="#ctx0" brushRef="#br0" timeOffset="25457.4561">7700 2381,'-80'-79,"1"0,-27 52,-26-26,0 0,-27 27,-26-1,-1 27,1 0,-26 53,52 0,-53 27,53 25,1 28,25-1,54 53,26-26,53 26,26 0,80-26,53-53,53 0,26-53,26-27,54-52,-27-54,0 1,0-53,-53-1,-53-52,-52 26,-54 1,-79-1,-53 27,-53 26,-52 79,-54 27</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5.1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42 66,'-1'-19'38,"1"6"0,-2 2-7,2 11-14,3 11-7,1 8-4,1 7-3,2 15 0,1 16-2,2 16 1,0 14 0,3 11-1,-3 10 1,-2 8 0,1-1 0,-3-2 0,2-12 0,-3-6 0,-1-15 1,-2-11-1,0-13 0,2-12-1,-4-11 0,2-10-2,-3-7 1,1-16-2,0 0-1,0 0-5,6-15-19,-6-9-15,3-3 1,0-8-1,3-2 1</inkml:trace>
  <inkml:trace contextRef="#ctx0" brushRef="#br0" timeOffset="335">79 872 92,'-8'-11'40,"8"11"1,1-17-6,11 15-26,4-2-4,7 3-2,8 5-2,6 4 0,7 9-1,6 6 0,0 12-1,1 6 1,0 7-1,-5 5 1,-4 0-1,-9 1 1,-9-3-1,-11-3 1,-11-6 0,-12-6 0,-13-5 0,-10-7 0,-8-4 0,-8-8-2,-4-5-1,-2-7-1,8-1-3,-2-10-7,21-1-26,5-4 2,16-1-2,11-7 3</inkml:trace>
  <inkml:trace contextRef="#ctx0" brushRef="#br0" timeOffset="686">720 1059 68,'16'38'39,"-5"13"0,0 13 1,-11 10-25,7 22-6,-6 7-5,-1 10-2,1 3 1,-1 2-2,0-5 0,-1-8-1,2-10-2,-2-17-1,4-14-6,-5-26-15,2-17-16,0-21 1,-2-27-1,-1-20 2</inkml:trace>
  <inkml:trace contextRef="#ctx0" brushRef="#br0" timeOffset="873">678 1631 72,'-22'-128'40,"4"9"1,1 8-1,15 22-18,1 11-14,15 19-3,10 19-3,14 16-1,10 19-1,5 12 0,6 13-1,0 9 0,-2 7 0,-8 1 0,-9 2 1,-11-1-1,-15-4 1,-12-3-1,-12-3 1,-12-5-3,-5-2-1,-11-6-5,6 5-17,-5-9-14,4-2 0,6-9-1,12-6 2</inkml:trace>
  <inkml:trace contextRef="#ctx0" brushRef="#br0" timeOffset="1222">1418 692 91,'0'0'40,"22"15"1,-5-15-3,8 2-32,4-5-3,9-2-2,5-6-1,5-3 0,3-3-2,-2-7-3,7 5-9,-10-5-24,1 1-1,-7 0-1,-8 4 1</inkml:trace>
  <inkml:trace contextRef="#ctx0" brushRef="#br0" timeOffset="1467">1559 814 73,'1'17'40,"3"-8"-1,8 0 2,-3-8-28,13 6-5,3-5-3,6 1-3,3-3-1,4-4-4,8 3-17,-2-10-20,4-3 0,-1-9-1,3-1 1</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7.1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2 833 44,'-3'11'35,"3"-11"2,-3 12 1,3-12-15,0 0-8,3-15-5,6 6-2,-5-9-2,5-2-1,-2-9-2,4-7 0,-1-6-1,1-3-1,1-3 1,0-2-1,1-1 0,0 3 0,-1 6 0,-1 10-1,-2 6 1,-1 9-2,-8 17 1,16 5-2,-8 17 1,2 7-1,2 8 0,3 3 0,5 1 0,5 0 1,2-8-1,3-8 2,1-10-1,2-9 1,1-11 0,0-10-1,-1-7 1,-3-9 0,-2-7 0,-3-8-1,-3-2 2,-3-1-1,-5 3 0,-2 7 2,-3 6-1,-3 17 1,-6 16-1,10 12 0,-5 19 1,0 13-2,0 8 2,0 9-2,1 3 1,1-3-1,0-4 0,-2-5 0,0-9-1,-1-10-2,2-5-4,-7-19-15,1-9-18,11 0 0,0-13 0,1-15 0</inkml:trace>
  <inkml:trace contextRef="#ctx0" brushRef="#br0" timeOffset="545">935 377 83,'10'7'40,"1"15"-1,-4 5-1,3 13-25,-8 2-6,3 7-3,-2-3-3,0-2 0,1-5-3,-3-9-3,7 1-12,-2-17-23,-6-14 1,14-1 1,-4-17-2</inkml:trace>
  <inkml:trace contextRef="#ctx0" brushRef="#br0" timeOffset="757">1059 80 89,'-7'-23'37,"0"6"-1,3 3-1,5 2-32,-1 12-11,-3-17-13,3 17-17,11 2 1,0 8-1,6 5 1</inkml:trace>
  <inkml:trace contextRef="#ctx0" brushRef="#br0" timeOffset="946">1291 694 68,'0'0'39,"7"-16"-1,-3-13 2,-1-22-13,3-1-20,0-8-3,1-2 0,0 7-1,1 8-1,1 8 0,2 18 0,4 18-2,3 15 0,1 15 0,2 13 0,4 8 0,4 2-1,4 3 1,5-6-1,-3-6 1,0-8 1,-1-12-1,-1-11 1,-6-15-1,-4-9 1,-10-14-1,-5-14 0,-6-8-2,-2-14-3,0 1-4,-11-11-17,10 6-15,2-5 1,11 5-1,5 2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8.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420 0 77,'11'12'41,"-17"14"-2,-17 13 1,-7 18-15,-12 17-23,-7 24-1,-9 22 1,-3 19-1,2 16 1,14 8 0,13 6 0,12-2-1,13-10 1,16-16-1,12-18-2,7-21-2,11-17-5,-8-28-28,6-22-5,-3-24 1,-1-22-1</inkml:trace>
  <inkml:trace contextRef="#ctx0" brushRef="#br0" timeOffset="294">468 727 86,'26'-1'39,"-1"12"1,-7 9-1,-5 16-22,-11 3-13,-6 12-1,-12 9-2,-6 11 0,-5 2 1,1 2-1,0-3 1,6-4-1,9-7 0,9-10 1,12-10 0,11-12-1,10-10 0,6-12-2,5-7-2,3-12-5,8-2-24,-8-11-10,2-3 2,-6-10-2</inkml:trace>
  <inkml:trace contextRef="#ctx0" brushRef="#br0" timeOffset="594">1331 852 100,'-1'-9'39,"-16"14"1,-6 10-1,-13 9-32,1 10-5,-4 13-2,-1 10 1,3 11-1,6 6 1,11 1-1,15-2 1,12-11 0,17-7 0,12-17-1,13-13 1,8-19 0,4-16-1,2-13 1,-3-10-1,-8-12 1,-10-9-1,-14-8 0,-14-6 0,-15-1 0,-12 3-1,-12 7 0,-7 4-2,-1 11-3,-5 5-7,11 15-27,2 7 0,12 9 1,13 8-2</inkml:trace>
  <inkml:trace contextRef="#ctx0" brushRef="#br0" timeOffset="943">1838 789 82,'26'26'41,"-13"6"-3,-9 6 2,-14-2-19,-7 11-19,-8 5-1,-4 3-1,-1 1 0,4 0 1,7-6 0,11-4 1,12-9 0,11-6 1,9-11-1,12-4 0,2-8-1,4-7-2,4-3-3,-6-9-6,7 1-25,-9-5-6,0-2 1,-7-8-1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9.7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0 114,'-2'37'42,"9"13"1,12 19-2,8 14-38,5 19-3,0 15 2,2 9-2,-4 5 2,-1 4-1,-4-6 1,-5-11-1,-3-13-3,-8-18-4,4-12-35,-13-23-1,-5-14-1,-12-20-1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0.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0 574 63,'6'60'38,"9"11"-1,8 9 0,2 1-24,10 9-8,-3-5-3,2-3 0,-6-11-1,-5-15 1,-9-17 0,-5-15 1,-9-24-1,0 0 1,-10-29 0,4-7 1,-3-16-1,5-10 0,1-13-1,5-4 1,7-1-2,5-4 0,8 7-2,3 3-2,8 14-5,-3 4-7,12 19-24,-6 9-1,2 16-1,-5 13 2</inkml:trace>
  <inkml:trace contextRef="#ctx0" brushRef="#br0" timeOffset="280">678 744 76,'30'45'39,"-1"-12"-1,6-3-8,-7-20-14,7-1-8,-8-19-3,-3-5-1,-7-10-2,-4-6 0,-8-1 0,-6-2 0,-7 6 0,-7 6 0,-6 12 0,-5 13 0,-4 11-1,1 20 0,0 10 0,6 13 0,5 11-1,6 7 1,7 1-1,8-4-2,8-6 1,6-15-3,8-9-2,0-27-10,9-15-25,-1-23-1,8-23 0,1-21 2</inkml:trace>
  <inkml:trace contextRef="#ctx0" brushRef="#br0" timeOffset="570">1245 110 86,'12'-69'40,"-9"24"0,1 34 1,-10 27-29,5 29-6,-1 28-4,2 18 0,1 16-3,1 15 1,3 4-3,1-2 0,5-9-2,-4-18-1,4-15-3,-11-25-2,3-15-2,-14-28 1,-2-13 4,-8-20 5,-5-13 3,-2-10 3,-4-11 4,7 4 3,0-6 3,14 12-1,3-1-3,14 15-3,7 7-2,12 14-1,7 15-1,3 10-2,7 13-1,1 7 1,5 7-2,-2 1 1,4 1-1,-1-5 1,2-7 1,1-10 0,-4-12 1,0-9 0,-6-12 1,-5-7 0,-8-11-1,-10-11 1,-10-8-1,-10-9-1,-7-7-1,-7-3-1,-1 7-2,-4-1-1,5 14-4,-2 8 0,16 25-6,1 12-9,16 17-1,-1 9 3,17 19 14,1 5 6,2 1 5,3 3 4,-10-14 6,5 5 9,-17-22 5,5-1-3,-21-22-11,0 0-5,-2-30-2,-5 0-2,1-11 0,3-3-1,2-2-2,4 0 0,8 3-2,6 5 0,6 10-2,3 5-3,9 18-9,-8 1-25,9 10-1,-3 5 0,1 8-1</inkml:trace>
  <inkml:trace contextRef="#ctx0" brushRef="#br0" timeOffset="1255">2318 789 95,'-6'13'42,"6"-13"0,0 0-3,6-15-27,-2-9-6,3-5-1,0-7-2,1 1-1,1 0-1,0 6 0,6 12-2,-2 10-1,7 13 1,3 11-1,5 8 1,4 2-1,6 0 0,4-2 2,-2-9 0,0-6 0,-4-8 1,-5-11 0,-8-10 0,-4-7 0,-8-10-2,-8-13-2,-3-5-5,-11-16-16,8 4-19,-2-2 2,8 4-1,4 3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2.0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0 106,'22'27'42,"-13"19"0,-3 19-2,-7 19-37,-1 24-2,-2 19-2,-3 9 0,-1 4 0,2-6-1,2-7 2,5-15-1,2-17 1,1-26 0,2-24 1,3-23 0,2-22-1,3-17 1,2-19 1,3-12 0,4-12-1,3-5 1,5 4-1,2 7 1,3 13-1,2 15 0,3 17-1,-4 17-1,1 17 0,-7 13 0,-4 7 0,-10 6 0,-8 0 0,-11 0 0,-12-2 0,-11-5 1,-9-9 0,-10-7 0,-5-8-1,-4-13 0,-1-8-1,2-12-1,10-8-3,6-12-4,18 4-18,6-10-13,20 0 1,13-2-1,12 4 1</inkml:trace>
  <inkml:trace contextRef="#ctx0" brushRef="#br0" timeOffset="441">599 1058 60,'12'80'36,"-4"21"-1,-7 17 0,0 20-17,-3 4-16,1 8-3,-1-1-1,2-7 0,3-11 1,1-18-2,3-19 2,-1-24-1,0-23 1,-3-26 0,-3-21 0,-3-35 0,-5-19 2,-2-21 1,-7-27 1,1-14 2,-5-24 2,5-7 1,-3-11 0,8 3 1,4 0 0,11 15-2,8 16-1,13 19-1,9 23-2,11 27-1,8 23-1,7 25 0,-1 18-1,0 17-1,-8 10 0,-6 11 0,-14 5 0,-15 2 0,-16 0 0,-18-4 0,-13-5 1,-15-6 0,-10-6 0,-5-8 0,-2-7-1,4-6 0,8-6-1,9-9-3,19-1-4,6-11-32,25-3-1,10-7 0,20-1 0</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00.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521 20 65,'0'0'37,"-5"-11"-1,5 11-3,-27-8-18,7 9-7,-12-3-3,-7 3-2,-11 0-1,-4 4-1,-3-1 0,3 4 0,2 1 0,8-2 0,6 2 0,12 2-1,10 2 0,8 5 1,9 7-2,7 9 1,2 11-1,2 12 0,-2 12-1,-4 7 1,-1 10-1,-5 5 1,-2 1 0,-4-2-1,0-3 2,2-3-2,5-7 2,6-5 0,5-8 0,8-4 0,7-7 1,8-7 0,5-7 0,2-6 0,2-8-1,0-6-1,-2-6-1,-8-10-6,3-3-22,-13-9-7,-3-9 0,-7-6-1</inkml:trace>
  <inkml:trace contextRef="#ctx0" brushRef="#br0" timeOffset="512">755 490 50,'0'0'38,"0"0"-2,5 18 1,-8-6-12,2 14-17,-6 8-4,1 10-1,-5 6-1,1 9-1,-1 5 2,1 0-2,0-4 1,3-3-1,-2-6 0,3-10-1,2-10 0,0-8-2,4-6-2,0-17-2,0 0-5,-4-9-14,11-12-13,0-7 0,8-6-1,-1-9 3</inkml:trace>
  <inkml:trace contextRef="#ctx0" brushRef="#br0" timeOffset="887">1359 105 65,'14'-9'37,"-5"6"0,-9 3-10,28-9-9,-12 2-7,13 5-4,-1-3-1,9 3-2,1 0-2,5 5 0,-3 5-2,5 12 1,-4 9-1,-6 13-1,-3 17 0,-8 13 1,-5 14-1,-6 11 0,-7 9 0,-6 1-1,-2 2 1,0-4-1,0-6 1,0-11 0,2-10 0,4-11 0,-1-9 0,0-12 2,1-11-1,-1-8 0,-3-9 1,-4-5 1,-9-7 0,-4-3 0,-11-3 1,-7-1 1,-13-3-1,-7 2 0,-8-1 1,-6 1-3,3 2 1,2 3-2,6-1-1,6 1-3,16 6-6,3-3-29,16 1-3,17-7 2,0 0-1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0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716 87 71,'-9'14'39,"4"18"-1,-3 16 0,0 17-35,-1 19-1,1 17 0,2 14-2,0 5 0,3 0 1,0-6-1,2-10 0,3-12 1,1-20 0,-1-15 0,0-20 2,1-12-1,-3-25 0,0 0 1,-11-28-1,-4-13 0,-12-10 1,-5-7-1,-14-5 0,-5 5-1,-9 6 1,-2 17 1,-5 15-1,3 23-1,4 24 1,6 16-2,10 19 1,7 9-1,15 6 0,12-2-1,16-7 2,20-8-2,15-17 0,12-14 1,16-17 1,10-17-1,7-14 1,1-12-1,-4-5 0,-13-10 1,-14-4 0,-9 6 1,-21 0-2,-18 10 1,-17 13-2,-14 14 1,-10 16 0,-2 14-1,3 17 0,5 3 0,12 7 0,11-2 1,17-10 0,17-12 0,16-19 1,14-13-1,11-23-1,4-15 1,3-16 0,-2-19-1,0-12 1,-8-17-1,-6-10 0,-14-12 2,-12-6-1,-9-2 0,-10 6 1,-11 16-1,-10 16 1,-5 31-1,-8 32 1,-3 32-1,-1 41 0,-1 36 0,-1 36 0,1 29 0,4 29 0,3 17 0,5 12 0,6 7 1,1-1 0,4-7-1,2-13 1,2-17-1,-1-19 0,-1-19 1,0-17-1,-2-24-2,0-18-1,-3-27-5,10-21-28,-8-19-6,1-44 0,3-21-1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264 1015 64,'11'4'40,"-11"-4"-1,-5-15 1,-10-1-27,5 6-8,-7 1-2,-4 8 0,-5 7-1,-3 15-1,-1 11 0,1 12-1,1 11 1,4 6-1,3 7 0,8-2-1,9-3 0,5-11-3,13-5-4,0-24-13,15-7-20,7-17 2,10-15-1,7-12 1</inkml:trace>
  <inkml:trace contextRef="#ctx0" brushRef="#br0" timeOffset="248">607 1078 52,'-17'33'37,"-3"7"-1,-2 8 0,4 9-22,-3-3-8,12 0-4,4-6 0,11-9 0,9-10 1,6-13 0,4-16 0,3-7 1,-2-15 0,1-9 0,-6-12-1,-1-7-1,-3-5 0,-5 0-1,-3 7 0,0 2-1,-4 10-1,0 12 0,-5 24-2,13 4 1,-3 22 0,2 14 0,5 8 0,5 2 0,6 3 2,5-4-1,5-8 2,2-12 1,2-13-1,2-10 2,-3-19-1,-3-4 0,-6-17-1,-6-9-2,-7-2-2,-8-5-2,-3 11-3,-9-3-1,1 24 0,-7 1-4,9 26 0,-7 6 1,11 16 6,0 7 4,5-2 6,5 4 2,-1-12 2,8-2 3,-5-18 4,12-3-1,-7-17-3,5-7-3,-5-7-3,3-1-2,-4-2-2,0 6-1,-4 3 0,-1 11 0,-3 7-1,2 8 0,-3 9 0,2-1-1,1 4 0,2-5-1,3-1-3,-5-16-8,9-6-26,-5-11 1,5-14 0,-2-9 1</inkml:trace>
  <inkml:trace contextRef="#ctx0" brushRef="#br0" timeOffset="903">1860-6 73,'11'-10'39,"-2"27"-1,3 24 0,-4 18-31,5 23-3,-3 17-1,3 21-1,-3 8-1,0 4 0,2-3-1,0-6 0,3-14-2,-3-18-5,9-10-18,-10-31-14,-2-21 1,-9-29-2,2-14 2</inkml:trace>
  <inkml:trace contextRef="#ctx0" brushRef="#br0" timeOffset="1090">1819 796 72,'-35'-48'39,"10"15"-1,14 16 1,22 20-26,14 3-10,10 2-6,19 4-24,0-8-12,10-8 1,3-8-1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1.3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321 0 71,'1'26'39,"-11"11"-1,-5 14 2,-17 18-34,0 23-1,-8 21-1,-1 19 0,-1 13-1,7 6 0,4 1-1,8-5 0,11-14-3,8-15 0,10-17-4,0-26-15,11-17-20,0-25 0,9-24-1,-2-21 1</inkml:trace>
  <inkml:trace contextRef="#ctx0" brushRef="#br0" timeOffset="225">216 1007 66,'25'0'40,"-3"13"-3,10 1 2,-2-5-30,13 3-2,1-13-2,5-7-1,-5-9-1,-3-8 0,-10-7 0,-5-2 0,-11-2-1,-10 2 0,-11 8-1,-11 9 0,-11 9 0,-6 13 0,-5 14-1,-4 12 1,0 11 0,4 6-1,6 8 2,9-2-2,8 3 1,10-5-1,10-7 0,9-10-1,13-9-3,4-13-1,12-5-4,1-15-4,13 4-8,-6-14-6,15 10 4,-9-7 6,3 15 10,-5 3 5,-7 9 6,-3 12 6,-15-2 9,2 17 5,-22-8-2,2 15-5,-15-9-9,-4 4-4,-4-1-6,-7-14-8,3 1-30,-2-8 1,5-8-1,0-13-1</inkml:trace>
  <inkml:trace contextRef="#ctx0" brushRef="#br0" timeOffset="815">1582 387 62,'0'0'39,"0"0"0,0 0 0,-7 25-24,0 2-11,-2 11-1,-9 14-2,-6 9 0,-4 9 0,-4 8 1,-3-4-1,6-1 0,2-5 1,10-7 0,14-11 1,14-7-2,12-10 2,10-6-2,6-4 0,6-6 0,2-6-3,-1-8-4,2 0-11,-9-11-24,-3-6 0,-4-5 0,1-8 0</inkml:trace>
  <inkml:trace contextRef="#ctx0" brushRef="#br0" timeOffset="1177">2185 15 91,'11'-5'40,"5"23"1,-3 14-2,6 17-36,-5 20-1,0 21-1,-6 17 1,0 10 0,-3 7 0,-3-2 0,-2-11 0,-2-7 0,-1-19-1,-2-13-2,1-16-1,-2-17-5,3-5-12,-4-23-24,7-11 2,-10-8-2,10-12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Arial" charset="0"/>
                <a:ea typeface="ＭＳ Ｐゴシック" pitchFamily="1" charset="-128"/>
              </a:defRPr>
            </a:lvl1pPr>
          </a:lstStyle>
          <a:p>
            <a:pPr>
              <a:defRPr/>
            </a:pPr>
            <a:fld id="{3F0F1777-C9B8-4C80-B814-9C437333EF89}" type="slidenum">
              <a:rPr lang="en-US"/>
              <a:pPr>
                <a:defRPr/>
              </a:pPr>
              <a:t>‹#›</a:t>
            </a:fld>
            <a:endParaRPr lang="en-US"/>
          </a:p>
        </p:txBody>
      </p:sp>
    </p:spTree>
    <p:extLst>
      <p:ext uri="{BB962C8B-B14F-4D97-AF65-F5344CB8AC3E}">
        <p14:creationId xmlns:p14="http://schemas.microsoft.com/office/powerpoint/2010/main" val="560202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27CF3EE-A7A5-4860-B6F2-E8420D5203B0}" type="slidenum">
              <a:rPr lang="en-US" sz="1300" smtClean="0">
                <a:latin typeface="Arial" charset="0"/>
              </a:rPr>
              <a:pPr/>
              <a:t>45</a:t>
            </a:fld>
            <a:endParaRPr lang="en-US" sz="130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C764EFCD-A3EE-4EF7-B387-20756BF04C6C}" type="slidenum">
              <a:rPr lang="en-US" sz="1300" smtClean="0">
                <a:latin typeface="Arial" charset="0"/>
              </a:rPr>
              <a:pPr/>
              <a:t>163</a:t>
            </a:fld>
            <a:endParaRPr lang="en-US" sz="1300" smtClean="0">
              <a:latin typeface="Arial"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9074D29-AEC0-4D4F-BEFC-3D67C0A565BD}" type="slidenum">
              <a:rPr lang="en-US" sz="1300" smtClean="0">
                <a:latin typeface="Arial" charset="0"/>
              </a:rPr>
              <a:pPr/>
              <a:t>164</a:t>
            </a:fld>
            <a:endParaRPr lang="en-US" sz="1300"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FDDE8372-E772-4F8F-821F-5798F9370019}" type="slidenum">
              <a:rPr lang="en-US" sz="1300" smtClean="0">
                <a:latin typeface="Arial" charset="0"/>
              </a:rPr>
              <a:pPr/>
              <a:t>177</a:t>
            </a:fld>
            <a:endParaRPr lang="en-US" sz="1300"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52</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5974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62</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132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24C094A4-9E4C-4297-82FA-F372E86F2E61}" type="slidenum">
              <a:rPr lang="en-US" sz="1300" smtClean="0">
                <a:latin typeface="Arial" charset="0"/>
              </a:rPr>
              <a:pPr/>
              <a:t>156</a:t>
            </a:fld>
            <a:endParaRPr lang="en-US" sz="130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B5C39E9-55EB-4FAA-8614-7D8C406099FD}" type="slidenum">
              <a:rPr lang="en-US" sz="1300" smtClean="0">
                <a:latin typeface="Arial" charset="0"/>
              </a:rPr>
              <a:pPr/>
              <a:t>158</a:t>
            </a:fld>
            <a:endParaRPr lang="en-US" sz="1300" smtClean="0">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E93D4904-02D7-40FA-A477-A2EB67824254}" type="slidenum">
              <a:rPr lang="en-US" sz="1300" smtClean="0">
                <a:latin typeface="Arial" charset="0"/>
              </a:rPr>
              <a:pPr/>
              <a:t>159</a:t>
            </a:fld>
            <a:endParaRPr lang="en-US" sz="1300"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D5C05FC1-176B-49DB-A5B2-257196E70E04}" type="slidenum">
              <a:rPr lang="en-US" sz="1300" smtClean="0">
                <a:latin typeface="Arial" charset="0"/>
              </a:rPr>
              <a:pPr/>
              <a:t>160</a:t>
            </a:fld>
            <a:endParaRPr lang="en-US" sz="130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7C0646C-B192-41ED-ABD8-BC489CDA2CF3}" type="slidenum">
              <a:rPr lang="en-US" sz="1300" smtClean="0">
                <a:latin typeface="Arial" charset="0"/>
              </a:rPr>
              <a:pPr/>
              <a:t>161</a:t>
            </a:fld>
            <a:endParaRPr lang="en-US" sz="130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7F465DE5-D4A4-439C-B081-FD615285435E}" type="slidenum">
              <a:rPr lang="en-US" sz="1300" smtClean="0">
                <a:latin typeface="Arial" charset="0"/>
              </a:rPr>
              <a:pPr/>
              <a:t>162</a:t>
            </a:fld>
            <a:endParaRPr lang="en-US" sz="1300"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CFB533-C25C-42EB-8DDA-0CE5255892E2}" type="slidenum">
              <a:rPr lang="en-US"/>
              <a:pPr>
                <a:defRPr/>
              </a:pPr>
              <a:t>‹#›</a:t>
            </a:fld>
            <a:endParaRPr lang="en-US"/>
          </a:p>
        </p:txBody>
      </p:sp>
    </p:spTree>
    <p:extLst>
      <p:ext uri="{BB962C8B-B14F-4D97-AF65-F5344CB8AC3E}">
        <p14:creationId xmlns:p14="http://schemas.microsoft.com/office/powerpoint/2010/main" val="267258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01E63-3F1F-4CCF-A3A8-6A9FD7250D31}" type="slidenum">
              <a:rPr lang="en-US"/>
              <a:pPr>
                <a:defRPr/>
              </a:pPr>
              <a:t>‹#›</a:t>
            </a:fld>
            <a:endParaRPr lang="en-US"/>
          </a:p>
        </p:txBody>
      </p:sp>
    </p:spTree>
    <p:extLst>
      <p:ext uri="{BB962C8B-B14F-4D97-AF65-F5344CB8AC3E}">
        <p14:creationId xmlns:p14="http://schemas.microsoft.com/office/powerpoint/2010/main" val="85635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F506BF-7117-41A6-B43C-E027C1D37F96}" type="slidenum">
              <a:rPr lang="en-US"/>
              <a:pPr>
                <a:defRPr/>
              </a:pPr>
              <a:t>‹#›</a:t>
            </a:fld>
            <a:endParaRPr lang="en-US"/>
          </a:p>
        </p:txBody>
      </p:sp>
    </p:spTree>
    <p:extLst>
      <p:ext uri="{BB962C8B-B14F-4D97-AF65-F5344CB8AC3E}">
        <p14:creationId xmlns:p14="http://schemas.microsoft.com/office/powerpoint/2010/main" val="363687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CFB533-C25C-42EB-8DDA-0CE5255892E2}"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4134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9075B55-4CA7-4A84-A781-DDA8FF9ACFCD}"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15562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F58673-5286-4BEE-872C-489A2C158EFD}"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55006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B61F53A-C4D4-429E-BDFE-11953B1C7A82}"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022145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762DA5E-0521-4565-871C-34D5A33DC119}"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1080256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1AB48B2-5E70-4525-8698-DD27A8ED1B91}"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40503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54B824-4C2E-4F17-B10F-759946F592CE}"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00378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E096ED7-F28E-489F-A3EB-D1876EEF5587}"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405561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75B55-4CA7-4A84-A781-DDA8FF9ACFCD}" type="slidenum">
              <a:rPr lang="en-US"/>
              <a:pPr>
                <a:defRPr/>
              </a:pPr>
              <a:t>‹#›</a:t>
            </a:fld>
            <a:endParaRPr lang="en-US"/>
          </a:p>
        </p:txBody>
      </p:sp>
    </p:spTree>
    <p:extLst>
      <p:ext uri="{BB962C8B-B14F-4D97-AF65-F5344CB8AC3E}">
        <p14:creationId xmlns:p14="http://schemas.microsoft.com/office/powerpoint/2010/main" val="2855640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2448D3-4267-434B-A55D-7E73ABEE1025}"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91160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C01E63-3F1F-4CCF-A3A8-6A9FD7250D31}"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152790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F506BF-7117-41A6-B43C-E027C1D37F96}"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4061464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3" name="Rectangle 11"/>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3084" name="Rectangle 12"/>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r>
              <a:rPr lang="en-US"/>
              <a:t>Click to edit Master subtitle style</a:t>
            </a:r>
          </a:p>
        </p:txBody>
      </p:sp>
      <p:sp>
        <p:nvSpPr>
          <p:cNvPr id="8" name="Rectangle 13"/>
          <p:cNvSpPr>
            <a:spLocks noGrp="1" noChangeArrowheads="1"/>
          </p:cNvSpPr>
          <p:nvPr>
            <p:ph type="dt" sz="quarter" idx="10"/>
          </p:nvPr>
        </p:nvSpPr>
        <p:spPr>
          <a:xfrm>
            <a:off x="1828800" y="64008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9" name="Rectangle 14"/>
          <p:cNvSpPr>
            <a:spLocks noGrp="1" noChangeArrowheads="1"/>
          </p:cNvSpPr>
          <p:nvPr>
            <p:ph type="ftr" sz="quarter" idx="11"/>
          </p:nvPr>
        </p:nvSpPr>
        <p:spPr>
          <a:xfrm>
            <a:off x="3962400" y="64008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0" name="Rectangle 15"/>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2CD1E4-82FB-4653-B6D4-D388BBB9D931}"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977311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838444-5B94-4F3F-A539-CCABC53936EB}"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57825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x-none"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انقر لتحرير أنماط النص الرئيسي</a:t>
            </a:r>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AF8CB4-2136-481A-B95D-BEAE1C93FF49}"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90823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محتوى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محتوى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B2822E-92ED-4598-8675-61979507A7D0}"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394964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x-none"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7"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8"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9"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5A30A0-850A-4CA5-84E3-3134C43543D2}"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22975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D2E2C-41C5-4A09-9CD4-E18B4D06CF0A}"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93095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3"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4A2F4C-372B-459A-848E-6C8FF190C5FC}"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58189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58673-5286-4BEE-872C-489A2C158EFD}" type="slidenum">
              <a:rPr lang="en-US"/>
              <a:pPr>
                <a:defRPr/>
              </a:pPr>
              <a:t>‹#›</a:t>
            </a:fld>
            <a:endParaRPr lang="en-US"/>
          </a:p>
        </p:txBody>
      </p:sp>
    </p:spTree>
    <p:extLst>
      <p:ext uri="{BB962C8B-B14F-4D97-AF65-F5344CB8AC3E}">
        <p14:creationId xmlns:p14="http://schemas.microsoft.com/office/powerpoint/2010/main" val="3547540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x-none"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انقر لتحرير أنماط النص الرئيسي</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C19067-EF1D-4B69-8CDC-2FFC56872AAA}"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300781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x-none"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انقر لتحرير أنماط النص الرئيسي</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7F1784-79CA-47E8-95A9-F3834E36F214}"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473750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27EC5E-7EF6-4285-A987-38B2F818D6F3}"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771782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048500" y="304800"/>
            <a:ext cx="1943100" cy="5791200"/>
          </a:xfrm>
        </p:spPr>
        <p:txBody>
          <a:bodyPr vert="eaVert"/>
          <a:lstStyle/>
          <a:p>
            <a:r>
              <a:rPr lang="x-none"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1219200" y="304800"/>
            <a:ext cx="5676900" cy="5791200"/>
          </a:xfrm>
        </p:spPr>
        <p:txBody>
          <a:bodyPr vert="eaVert"/>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FC2090-9DC7-4CC0-A875-213594FEE5D0}"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591908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عنوان ونص فوق 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304800"/>
            <a:ext cx="7772400" cy="1206500"/>
          </a:xfrm>
        </p:spPr>
        <p:txBody>
          <a:bodyPr/>
          <a:lstStyle/>
          <a:p>
            <a:r>
              <a:rPr lang="x-none" smtClean="0"/>
              <a:t>انقر لتحرير نمط العنوان الرئيسي</a:t>
            </a:r>
            <a:endParaRPr lang="ar-SY"/>
          </a:p>
        </p:txBody>
      </p:sp>
      <p:sp>
        <p:nvSpPr>
          <p:cNvPr id="3" name="عنصر نائب للنص 2"/>
          <p:cNvSpPr>
            <a:spLocks noGrp="1"/>
          </p:cNvSpPr>
          <p:nvPr>
            <p:ph type="body" sz="half" idx="1"/>
          </p:nvPr>
        </p:nvSpPr>
        <p:spPr>
          <a:xfrm>
            <a:off x="1219200" y="1600200"/>
            <a:ext cx="7772400" cy="2171700"/>
          </a:xfrm>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محتوى 3"/>
          <p:cNvSpPr>
            <a:spLocks noGrp="1"/>
          </p:cNvSpPr>
          <p:nvPr>
            <p:ph sz="half" idx="2"/>
          </p:nvPr>
        </p:nvSpPr>
        <p:spPr>
          <a:xfrm>
            <a:off x="1219200" y="3924300"/>
            <a:ext cx="7772400" cy="2171700"/>
          </a:xfrm>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977649-EEE0-4B19-8262-BEFCDB3B1AF3}"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4785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1F53A-C4D4-429E-BDFE-11953B1C7A82}" type="slidenum">
              <a:rPr lang="en-US"/>
              <a:pPr>
                <a:defRPr/>
              </a:pPr>
              <a:t>‹#›</a:t>
            </a:fld>
            <a:endParaRPr lang="en-US"/>
          </a:p>
        </p:txBody>
      </p:sp>
    </p:spTree>
    <p:extLst>
      <p:ext uri="{BB962C8B-B14F-4D97-AF65-F5344CB8AC3E}">
        <p14:creationId xmlns:p14="http://schemas.microsoft.com/office/powerpoint/2010/main" val="41754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62DA5E-0521-4565-871C-34D5A33DC119}" type="slidenum">
              <a:rPr lang="en-US"/>
              <a:pPr>
                <a:defRPr/>
              </a:pPr>
              <a:t>‹#›</a:t>
            </a:fld>
            <a:endParaRPr lang="en-US"/>
          </a:p>
        </p:txBody>
      </p:sp>
    </p:spTree>
    <p:extLst>
      <p:ext uri="{BB962C8B-B14F-4D97-AF65-F5344CB8AC3E}">
        <p14:creationId xmlns:p14="http://schemas.microsoft.com/office/powerpoint/2010/main" val="880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AB48B2-5E70-4525-8698-DD27A8ED1B91}" type="slidenum">
              <a:rPr lang="en-US"/>
              <a:pPr>
                <a:defRPr/>
              </a:pPr>
              <a:t>‹#›</a:t>
            </a:fld>
            <a:endParaRPr lang="en-US"/>
          </a:p>
        </p:txBody>
      </p:sp>
    </p:spTree>
    <p:extLst>
      <p:ext uri="{BB962C8B-B14F-4D97-AF65-F5344CB8AC3E}">
        <p14:creationId xmlns:p14="http://schemas.microsoft.com/office/powerpoint/2010/main" val="398301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54B824-4C2E-4F17-B10F-759946F592CE}" type="slidenum">
              <a:rPr lang="en-US"/>
              <a:pPr>
                <a:defRPr/>
              </a:pPr>
              <a:t>‹#›</a:t>
            </a:fld>
            <a:endParaRPr lang="en-US"/>
          </a:p>
        </p:txBody>
      </p:sp>
    </p:spTree>
    <p:extLst>
      <p:ext uri="{BB962C8B-B14F-4D97-AF65-F5344CB8AC3E}">
        <p14:creationId xmlns:p14="http://schemas.microsoft.com/office/powerpoint/2010/main" val="360698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96ED7-F28E-489F-A3EB-D1876EEF5587}" type="slidenum">
              <a:rPr lang="en-US"/>
              <a:pPr>
                <a:defRPr/>
              </a:pPr>
              <a:t>‹#›</a:t>
            </a:fld>
            <a:endParaRPr lang="en-US"/>
          </a:p>
        </p:txBody>
      </p:sp>
    </p:spTree>
    <p:extLst>
      <p:ext uri="{BB962C8B-B14F-4D97-AF65-F5344CB8AC3E}">
        <p14:creationId xmlns:p14="http://schemas.microsoft.com/office/powerpoint/2010/main" val="40852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448D3-4267-434B-A55D-7E73ABEE1025}" type="slidenum">
              <a:rPr lang="en-US"/>
              <a:pPr>
                <a:defRPr/>
              </a:pPr>
              <a:t>‹#›</a:t>
            </a:fld>
            <a:endParaRPr lang="en-US"/>
          </a:p>
        </p:txBody>
      </p:sp>
    </p:spTree>
    <p:extLst>
      <p:ext uri="{BB962C8B-B14F-4D97-AF65-F5344CB8AC3E}">
        <p14:creationId xmlns:p14="http://schemas.microsoft.com/office/powerpoint/2010/main" val="662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defRPr>
            </a:lvl1pPr>
          </a:lstStyle>
          <a:p>
            <a:pPr>
              <a:defRPr/>
            </a:pPr>
            <a:fld id="{593D7B58-662B-420C-AC8B-E063423B88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6"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6"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pitchFamily="-106"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93D7B58-662B-420C-AC8B-E063423B88F0}" type="slidenum">
              <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3302391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pic>
          <p:nvPicPr>
            <p:cNvPr id="1034"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2"/>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61" name="Rectangle 13"/>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8"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2062" name="Rectangle 14"/>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2063" name="Rectangle 15"/>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9A3EFC-5483-4D8C-A853-DEE7D657FFA5}"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080919976"/>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2pPr>
      <a:lvl3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3pPr>
      <a:lvl4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4pPr>
      <a:lvl5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90000"/>
        <a:buFont typeface="Symbol" panose="05050102010706020507" pitchFamily="18" charset="2"/>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slideLayout" Target="../slideLayouts/slideLayout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image" Target="../media/image4.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0.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18" Type="http://schemas.openxmlformats.org/officeDocument/2006/relationships/tags" Target="../tags/tag256.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tags" Target="../tags/tag255.xml"/><Relationship Id="rId2" Type="http://schemas.openxmlformats.org/officeDocument/2006/relationships/tags" Target="../tags/tag240.xml"/><Relationship Id="rId16" Type="http://schemas.openxmlformats.org/officeDocument/2006/relationships/tags" Target="../tags/tag254.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tags" Target="../tags/tag253.xml"/><Relationship Id="rId10" Type="http://schemas.openxmlformats.org/officeDocument/2006/relationships/tags" Target="../tags/tag248.xml"/><Relationship Id="rId19" Type="http://schemas.openxmlformats.org/officeDocument/2006/relationships/slideLayout" Target="../slideLayouts/slideLayout7.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8" Type="http://schemas.openxmlformats.org/officeDocument/2006/relationships/tags" Target="../tags/tag1054.xml"/><Relationship Id="rId13" Type="http://schemas.openxmlformats.org/officeDocument/2006/relationships/image" Target="../media/image20.jpeg"/><Relationship Id="rId3" Type="http://schemas.openxmlformats.org/officeDocument/2006/relationships/tags" Target="../tags/tag1049.xml"/><Relationship Id="rId7" Type="http://schemas.openxmlformats.org/officeDocument/2006/relationships/tags" Target="../tags/tag1053.xml"/><Relationship Id="rId12" Type="http://schemas.openxmlformats.org/officeDocument/2006/relationships/slideLayout" Target="../slideLayouts/slideLayout7.xml"/><Relationship Id="rId2" Type="http://schemas.openxmlformats.org/officeDocument/2006/relationships/tags" Target="../tags/tag1048.xml"/><Relationship Id="rId1" Type="http://schemas.openxmlformats.org/officeDocument/2006/relationships/tags" Target="../tags/tag1047.xml"/><Relationship Id="rId6" Type="http://schemas.openxmlformats.org/officeDocument/2006/relationships/tags" Target="../tags/tag1052.xml"/><Relationship Id="rId11" Type="http://schemas.openxmlformats.org/officeDocument/2006/relationships/tags" Target="../tags/tag1057.xml"/><Relationship Id="rId5" Type="http://schemas.openxmlformats.org/officeDocument/2006/relationships/tags" Target="../tags/tag1051.xml"/><Relationship Id="rId10" Type="http://schemas.openxmlformats.org/officeDocument/2006/relationships/tags" Target="../tags/tag1056.xml"/><Relationship Id="rId4" Type="http://schemas.openxmlformats.org/officeDocument/2006/relationships/tags" Target="../tags/tag1050.xml"/><Relationship Id="rId9" Type="http://schemas.openxmlformats.org/officeDocument/2006/relationships/tags" Target="../tags/tag1055.xml"/><Relationship Id="rId1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tags" Target="../tags/tag269.xml"/><Relationship Id="rId18" Type="http://schemas.openxmlformats.org/officeDocument/2006/relationships/tags" Target="../tags/tag274.xml"/><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tags" Target="../tags/tag268.xml"/><Relationship Id="rId17" Type="http://schemas.openxmlformats.org/officeDocument/2006/relationships/tags" Target="../tags/tag273.xml"/><Relationship Id="rId2" Type="http://schemas.openxmlformats.org/officeDocument/2006/relationships/tags" Target="../tags/tag258.xml"/><Relationship Id="rId16" Type="http://schemas.openxmlformats.org/officeDocument/2006/relationships/tags" Target="../tags/tag272.xml"/><Relationship Id="rId20" Type="http://schemas.openxmlformats.org/officeDocument/2006/relationships/image" Target="../media/image6.PNG"/><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tags" Target="../tags/tag267.xml"/><Relationship Id="rId5" Type="http://schemas.openxmlformats.org/officeDocument/2006/relationships/tags" Target="../tags/tag261.xml"/><Relationship Id="rId15" Type="http://schemas.openxmlformats.org/officeDocument/2006/relationships/tags" Target="../tags/tag271.xml"/><Relationship Id="rId10" Type="http://schemas.openxmlformats.org/officeDocument/2006/relationships/tags" Target="../tags/tag266.xml"/><Relationship Id="rId19" Type="http://schemas.openxmlformats.org/officeDocument/2006/relationships/slideLayout" Target="../slideLayouts/slideLayout7.xml"/><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tags" Target="../tags/tag270.xml"/></Relationships>
</file>

<file path=ppt/slides/_rels/slide110.xml.rels><?xml version="1.0" encoding="UTF-8" standalone="yes"?>
<Relationships xmlns="http://schemas.openxmlformats.org/package/2006/relationships"><Relationship Id="rId8" Type="http://schemas.openxmlformats.org/officeDocument/2006/relationships/tags" Target="../tags/tag1065.xml"/><Relationship Id="rId13" Type="http://schemas.openxmlformats.org/officeDocument/2006/relationships/image" Target="../media/image20.jpeg"/><Relationship Id="rId3" Type="http://schemas.openxmlformats.org/officeDocument/2006/relationships/tags" Target="../tags/tag1060.xml"/><Relationship Id="rId7" Type="http://schemas.openxmlformats.org/officeDocument/2006/relationships/tags" Target="../tags/tag1064.xml"/><Relationship Id="rId12" Type="http://schemas.openxmlformats.org/officeDocument/2006/relationships/slideLayout" Target="../slideLayouts/slideLayout7.xml"/><Relationship Id="rId2" Type="http://schemas.openxmlformats.org/officeDocument/2006/relationships/tags" Target="../tags/tag1059.xml"/><Relationship Id="rId1" Type="http://schemas.openxmlformats.org/officeDocument/2006/relationships/tags" Target="../tags/tag1058.xml"/><Relationship Id="rId6" Type="http://schemas.openxmlformats.org/officeDocument/2006/relationships/tags" Target="../tags/tag1063.xml"/><Relationship Id="rId11" Type="http://schemas.openxmlformats.org/officeDocument/2006/relationships/tags" Target="../tags/tag1068.xml"/><Relationship Id="rId5" Type="http://schemas.openxmlformats.org/officeDocument/2006/relationships/tags" Target="../tags/tag1062.xml"/><Relationship Id="rId10" Type="http://schemas.openxmlformats.org/officeDocument/2006/relationships/tags" Target="../tags/tag1067.xml"/><Relationship Id="rId4" Type="http://schemas.openxmlformats.org/officeDocument/2006/relationships/tags" Target="../tags/tag1061.xml"/><Relationship Id="rId9" Type="http://schemas.openxmlformats.org/officeDocument/2006/relationships/tags" Target="../tags/tag1066.xml"/><Relationship Id="rId14" Type="http://schemas.openxmlformats.org/officeDocument/2006/relationships/image" Target="../media/image14.jpeg"/></Relationships>
</file>

<file path=ppt/slides/_rels/slide111.xml.rels><?xml version="1.0" encoding="UTF-8" standalone="yes"?>
<Relationships xmlns="http://schemas.openxmlformats.org/package/2006/relationships"><Relationship Id="rId8" Type="http://schemas.openxmlformats.org/officeDocument/2006/relationships/tags" Target="../tags/tag1076.xml"/><Relationship Id="rId13" Type="http://schemas.openxmlformats.org/officeDocument/2006/relationships/tags" Target="../tags/tag1081.xml"/><Relationship Id="rId18" Type="http://schemas.openxmlformats.org/officeDocument/2006/relationships/image" Target="../media/image14.jpeg"/><Relationship Id="rId3" Type="http://schemas.openxmlformats.org/officeDocument/2006/relationships/tags" Target="../tags/tag1071.xml"/><Relationship Id="rId7" Type="http://schemas.openxmlformats.org/officeDocument/2006/relationships/tags" Target="../tags/tag1075.xml"/><Relationship Id="rId12" Type="http://schemas.openxmlformats.org/officeDocument/2006/relationships/tags" Target="../tags/tag1080.xml"/><Relationship Id="rId17" Type="http://schemas.openxmlformats.org/officeDocument/2006/relationships/image" Target="../media/image20.jpeg"/><Relationship Id="rId2" Type="http://schemas.openxmlformats.org/officeDocument/2006/relationships/tags" Target="../tags/tag1070.xml"/><Relationship Id="rId16" Type="http://schemas.openxmlformats.org/officeDocument/2006/relationships/slideLayout" Target="../slideLayouts/slideLayout7.xml"/><Relationship Id="rId1" Type="http://schemas.openxmlformats.org/officeDocument/2006/relationships/tags" Target="../tags/tag1069.xml"/><Relationship Id="rId6" Type="http://schemas.openxmlformats.org/officeDocument/2006/relationships/tags" Target="../tags/tag1074.xml"/><Relationship Id="rId11" Type="http://schemas.openxmlformats.org/officeDocument/2006/relationships/tags" Target="../tags/tag1079.xml"/><Relationship Id="rId5" Type="http://schemas.openxmlformats.org/officeDocument/2006/relationships/tags" Target="../tags/tag1073.xml"/><Relationship Id="rId15" Type="http://schemas.openxmlformats.org/officeDocument/2006/relationships/tags" Target="../tags/tag1083.xml"/><Relationship Id="rId10" Type="http://schemas.openxmlformats.org/officeDocument/2006/relationships/tags" Target="../tags/tag1078.xml"/><Relationship Id="rId4" Type="http://schemas.openxmlformats.org/officeDocument/2006/relationships/tags" Target="../tags/tag1072.xml"/><Relationship Id="rId9" Type="http://schemas.openxmlformats.org/officeDocument/2006/relationships/tags" Target="../tags/tag1077.xml"/><Relationship Id="rId14" Type="http://schemas.openxmlformats.org/officeDocument/2006/relationships/tags" Target="../tags/tag1082.xml"/></Relationships>
</file>

<file path=ppt/slides/_rels/slide1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86.xml"/><Relationship Id="rId7" Type="http://schemas.openxmlformats.org/officeDocument/2006/relationships/tags" Target="../tags/tag1090.xml"/><Relationship Id="rId2" Type="http://schemas.openxmlformats.org/officeDocument/2006/relationships/tags" Target="../tags/tag1085.xml"/><Relationship Id="rId1" Type="http://schemas.openxmlformats.org/officeDocument/2006/relationships/tags" Target="../tags/tag1084.xml"/><Relationship Id="rId6" Type="http://schemas.openxmlformats.org/officeDocument/2006/relationships/tags" Target="../tags/tag1089.xml"/><Relationship Id="rId5" Type="http://schemas.openxmlformats.org/officeDocument/2006/relationships/tags" Target="../tags/tag1088.xml"/><Relationship Id="rId10" Type="http://schemas.openxmlformats.org/officeDocument/2006/relationships/image" Target="../media/image1010.emf"/><Relationship Id="rId4" Type="http://schemas.openxmlformats.org/officeDocument/2006/relationships/tags" Target="../tags/tag1087.xml"/><Relationship Id="rId9" Type="http://schemas.openxmlformats.org/officeDocument/2006/relationships/customXml" Target="../ink/ink18.xml"/></Relationships>
</file>

<file path=ppt/slides/_rels/slide11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93.xml"/><Relationship Id="rId7" Type="http://schemas.openxmlformats.org/officeDocument/2006/relationships/tags" Target="../tags/tag1097.xml"/><Relationship Id="rId2" Type="http://schemas.openxmlformats.org/officeDocument/2006/relationships/tags" Target="../tags/tag1092.xml"/><Relationship Id="rId1" Type="http://schemas.openxmlformats.org/officeDocument/2006/relationships/tags" Target="../tags/tag1091.xml"/><Relationship Id="rId6" Type="http://schemas.openxmlformats.org/officeDocument/2006/relationships/tags" Target="../tags/tag1096.xml"/><Relationship Id="rId5" Type="http://schemas.openxmlformats.org/officeDocument/2006/relationships/tags" Target="../tags/tag1095.xml"/><Relationship Id="rId10" Type="http://schemas.openxmlformats.org/officeDocument/2006/relationships/image" Target="../media/image1010.emf"/><Relationship Id="rId4" Type="http://schemas.openxmlformats.org/officeDocument/2006/relationships/tags" Target="../tags/tag1094.xml"/><Relationship Id="rId9" Type="http://schemas.openxmlformats.org/officeDocument/2006/relationships/customXml" Target="../ink/ink19.xml"/></Relationships>
</file>

<file path=ppt/slides/_rels/slide114.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1100.xml"/><Relationship Id="rId2" Type="http://schemas.openxmlformats.org/officeDocument/2006/relationships/tags" Target="../tags/tag1099.xml"/><Relationship Id="rId1" Type="http://schemas.openxmlformats.org/officeDocument/2006/relationships/tags" Target="../tags/tag1098.xml"/><Relationship Id="rId5" Type="http://schemas.openxmlformats.org/officeDocument/2006/relationships/customXml" Target="../ink/ink20.xml"/><Relationship Id="rId4"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tags" Target="../tags/tag1108.xml"/><Relationship Id="rId13" Type="http://schemas.openxmlformats.org/officeDocument/2006/relationships/customXml" Target="../ink/ink21.xml"/><Relationship Id="rId3" Type="http://schemas.openxmlformats.org/officeDocument/2006/relationships/tags" Target="../tags/tag1103.xml"/><Relationship Id="rId7" Type="http://schemas.openxmlformats.org/officeDocument/2006/relationships/tags" Target="../tags/tag1107.xml"/><Relationship Id="rId12" Type="http://schemas.openxmlformats.org/officeDocument/2006/relationships/slideLayout" Target="../slideLayouts/slideLayout7.xml"/><Relationship Id="rId2" Type="http://schemas.openxmlformats.org/officeDocument/2006/relationships/tags" Target="../tags/tag1102.xml"/><Relationship Id="rId1" Type="http://schemas.openxmlformats.org/officeDocument/2006/relationships/tags" Target="../tags/tag1101.xml"/><Relationship Id="rId6" Type="http://schemas.openxmlformats.org/officeDocument/2006/relationships/tags" Target="../tags/tag1106.xml"/><Relationship Id="rId11" Type="http://schemas.openxmlformats.org/officeDocument/2006/relationships/tags" Target="../tags/tag1111.xml"/><Relationship Id="rId5" Type="http://schemas.openxmlformats.org/officeDocument/2006/relationships/tags" Target="../tags/tag1105.xml"/><Relationship Id="rId10" Type="http://schemas.openxmlformats.org/officeDocument/2006/relationships/tags" Target="../tags/tag1110.xml"/><Relationship Id="rId4" Type="http://schemas.openxmlformats.org/officeDocument/2006/relationships/tags" Target="../tags/tag1104.xml"/><Relationship Id="rId9" Type="http://schemas.openxmlformats.org/officeDocument/2006/relationships/tags" Target="../tags/tag1109.xml"/><Relationship Id="rId14" Type="http://schemas.openxmlformats.org/officeDocument/2006/relationships/image" Target="../media/image710.emf"/></Relationships>
</file>

<file path=ppt/slides/_rels/slide116.xml.rels><?xml version="1.0" encoding="UTF-8" standalone="yes"?>
<Relationships xmlns="http://schemas.openxmlformats.org/package/2006/relationships"><Relationship Id="rId8" Type="http://schemas.openxmlformats.org/officeDocument/2006/relationships/tags" Target="../tags/tag1119.xml"/><Relationship Id="rId13" Type="http://schemas.openxmlformats.org/officeDocument/2006/relationships/tags" Target="../tags/tag1124.xml"/><Relationship Id="rId18" Type="http://schemas.openxmlformats.org/officeDocument/2006/relationships/tags" Target="../tags/tag1129.xml"/><Relationship Id="rId26" Type="http://schemas.openxmlformats.org/officeDocument/2006/relationships/tags" Target="../tags/tag1137.xml"/><Relationship Id="rId39" Type="http://schemas.openxmlformats.org/officeDocument/2006/relationships/tags" Target="../tags/tag1150.xml"/><Relationship Id="rId3" Type="http://schemas.openxmlformats.org/officeDocument/2006/relationships/tags" Target="../tags/tag1114.xml"/><Relationship Id="rId21" Type="http://schemas.openxmlformats.org/officeDocument/2006/relationships/tags" Target="../tags/tag1132.xml"/><Relationship Id="rId34" Type="http://schemas.openxmlformats.org/officeDocument/2006/relationships/tags" Target="../tags/tag1145.xml"/><Relationship Id="rId7" Type="http://schemas.openxmlformats.org/officeDocument/2006/relationships/tags" Target="../tags/tag1118.xml"/><Relationship Id="rId12" Type="http://schemas.openxmlformats.org/officeDocument/2006/relationships/tags" Target="../tags/tag1123.xml"/><Relationship Id="rId17" Type="http://schemas.openxmlformats.org/officeDocument/2006/relationships/tags" Target="../tags/tag1128.xml"/><Relationship Id="rId25" Type="http://schemas.openxmlformats.org/officeDocument/2006/relationships/tags" Target="../tags/tag1136.xml"/><Relationship Id="rId33" Type="http://schemas.openxmlformats.org/officeDocument/2006/relationships/tags" Target="../tags/tag1144.xml"/><Relationship Id="rId38" Type="http://schemas.openxmlformats.org/officeDocument/2006/relationships/tags" Target="../tags/tag1149.xml"/><Relationship Id="rId2" Type="http://schemas.openxmlformats.org/officeDocument/2006/relationships/tags" Target="../tags/tag1113.xml"/><Relationship Id="rId16" Type="http://schemas.openxmlformats.org/officeDocument/2006/relationships/tags" Target="../tags/tag1127.xml"/><Relationship Id="rId20" Type="http://schemas.openxmlformats.org/officeDocument/2006/relationships/tags" Target="../tags/tag1131.xml"/><Relationship Id="rId29" Type="http://schemas.openxmlformats.org/officeDocument/2006/relationships/tags" Target="../tags/tag1140.xml"/><Relationship Id="rId41" Type="http://schemas.openxmlformats.org/officeDocument/2006/relationships/slideLayout" Target="../slideLayouts/slideLayout7.xml"/><Relationship Id="rId1" Type="http://schemas.openxmlformats.org/officeDocument/2006/relationships/tags" Target="../tags/tag1112.xml"/><Relationship Id="rId6" Type="http://schemas.openxmlformats.org/officeDocument/2006/relationships/tags" Target="../tags/tag1117.xml"/><Relationship Id="rId11" Type="http://schemas.openxmlformats.org/officeDocument/2006/relationships/tags" Target="../tags/tag1122.xml"/><Relationship Id="rId24" Type="http://schemas.openxmlformats.org/officeDocument/2006/relationships/tags" Target="../tags/tag1135.xml"/><Relationship Id="rId32" Type="http://schemas.openxmlformats.org/officeDocument/2006/relationships/tags" Target="../tags/tag1143.xml"/><Relationship Id="rId37" Type="http://schemas.openxmlformats.org/officeDocument/2006/relationships/tags" Target="../tags/tag1148.xml"/><Relationship Id="rId40" Type="http://schemas.openxmlformats.org/officeDocument/2006/relationships/tags" Target="../tags/tag1151.xml"/><Relationship Id="rId5" Type="http://schemas.openxmlformats.org/officeDocument/2006/relationships/tags" Target="../tags/tag1116.xml"/><Relationship Id="rId15" Type="http://schemas.openxmlformats.org/officeDocument/2006/relationships/tags" Target="../tags/tag1126.xml"/><Relationship Id="rId23" Type="http://schemas.openxmlformats.org/officeDocument/2006/relationships/tags" Target="../tags/tag1134.xml"/><Relationship Id="rId28" Type="http://schemas.openxmlformats.org/officeDocument/2006/relationships/tags" Target="../tags/tag1139.xml"/><Relationship Id="rId36" Type="http://schemas.openxmlformats.org/officeDocument/2006/relationships/tags" Target="../tags/tag1147.xml"/><Relationship Id="rId10" Type="http://schemas.openxmlformats.org/officeDocument/2006/relationships/tags" Target="../tags/tag1121.xml"/><Relationship Id="rId19" Type="http://schemas.openxmlformats.org/officeDocument/2006/relationships/tags" Target="../tags/tag1130.xml"/><Relationship Id="rId31" Type="http://schemas.openxmlformats.org/officeDocument/2006/relationships/tags" Target="../tags/tag1142.xml"/><Relationship Id="rId4" Type="http://schemas.openxmlformats.org/officeDocument/2006/relationships/tags" Target="../tags/tag1115.xml"/><Relationship Id="rId9" Type="http://schemas.openxmlformats.org/officeDocument/2006/relationships/tags" Target="../tags/tag1120.xml"/><Relationship Id="rId14" Type="http://schemas.openxmlformats.org/officeDocument/2006/relationships/tags" Target="../tags/tag1125.xml"/><Relationship Id="rId22" Type="http://schemas.openxmlformats.org/officeDocument/2006/relationships/tags" Target="../tags/tag1133.xml"/><Relationship Id="rId27" Type="http://schemas.openxmlformats.org/officeDocument/2006/relationships/tags" Target="../tags/tag1138.xml"/><Relationship Id="rId30" Type="http://schemas.openxmlformats.org/officeDocument/2006/relationships/tags" Target="../tags/tag1141.xml"/><Relationship Id="rId35" Type="http://schemas.openxmlformats.org/officeDocument/2006/relationships/tags" Target="../tags/tag1146.xml"/></Relationships>
</file>

<file path=ppt/slides/_rels/slide117.xml.rels><?xml version="1.0" encoding="UTF-8" standalone="yes"?>
<Relationships xmlns="http://schemas.openxmlformats.org/package/2006/relationships"><Relationship Id="rId3" Type="http://schemas.openxmlformats.org/officeDocument/2006/relationships/tags" Target="../tags/tag1154.xml"/><Relationship Id="rId2" Type="http://schemas.openxmlformats.org/officeDocument/2006/relationships/tags" Target="../tags/tag1153.xml"/><Relationship Id="rId1" Type="http://schemas.openxmlformats.org/officeDocument/2006/relationships/tags" Target="../tags/tag1152.xml"/><Relationship Id="rId6" Type="http://schemas.openxmlformats.org/officeDocument/2006/relationships/slideLayout" Target="../slideLayouts/slideLayout7.xml"/><Relationship Id="rId5" Type="http://schemas.openxmlformats.org/officeDocument/2006/relationships/tags" Target="../tags/tag1156.xml"/><Relationship Id="rId4" Type="http://schemas.openxmlformats.org/officeDocument/2006/relationships/tags" Target="../tags/tag1155.xml"/></Relationships>
</file>

<file path=ppt/slides/_rels/slide118.xml.rels><?xml version="1.0" encoding="UTF-8" standalone="yes"?>
<Relationships xmlns="http://schemas.openxmlformats.org/package/2006/relationships"><Relationship Id="rId8" Type="http://schemas.openxmlformats.org/officeDocument/2006/relationships/tags" Target="../tags/tag1164.xml"/><Relationship Id="rId3" Type="http://schemas.openxmlformats.org/officeDocument/2006/relationships/tags" Target="../tags/tag1159.xml"/><Relationship Id="rId7" Type="http://schemas.openxmlformats.org/officeDocument/2006/relationships/tags" Target="../tags/tag1163.xml"/><Relationship Id="rId12" Type="http://schemas.openxmlformats.org/officeDocument/2006/relationships/slideLayout" Target="../slideLayouts/slideLayout7.xml"/><Relationship Id="rId2" Type="http://schemas.openxmlformats.org/officeDocument/2006/relationships/tags" Target="../tags/tag1158.xml"/><Relationship Id="rId1" Type="http://schemas.openxmlformats.org/officeDocument/2006/relationships/tags" Target="../tags/tag1157.xml"/><Relationship Id="rId6" Type="http://schemas.openxmlformats.org/officeDocument/2006/relationships/tags" Target="../tags/tag1162.xml"/><Relationship Id="rId11" Type="http://schemas.openxmlformats.org/officeDocument/2006/relationships/tags" Target="../tags/tag1167.xml"/><Relationship Id="rId5" Type="http://schemas.openxmlformats.org/officeDocument/2006/relationships/tags" Target="../tags/tag1161.xml"/><Relationship Id="rId10" Type="http://schemas.openxmlformats.org/officeDocument/2006/relationships/tags" Target="../tags/tag1166.xml"/><Relationship Id="rId4" Type="http://schemas.openxmlformats.org/officeDocument/2006/relationships/tags" Target="../tags/tag1160.xml"/><Relationship Id="rId9" Type="http://schemas.openxmlformats.org/officeDocument/2006/relationships/tags" Target="../tags/tag1165.xml"/></Relationships>
</file>

<file path=ppt/slides/_rels/slide119.xml.rels><?xml version="1.0" encoding="UTF-8" standalone="yes"?>
<Relationships xmlns="http://schemas.openxmlformats.org/package/2006/relationships"><Relationship Id="rId8" Type="http://schemas.openxmlformats.org/officeDocument/2006/relationships/tags" Target="../tags/tag1175.xml"/><Relationship Id="rId13" Type="http://schemas.openxmlformats.org/officeDocument/2006/relationships/slideLayout" Target="../slideLayouts/slideLayout7.xml"/><Relationship Id="rId3" Type="http://schemas.openxmlformats.org/officeDocument/2006/relationships/tags" Target="../tags/tag1170.xml"/><Relationship Id="rId7" Type="http://schemas.openxmlformats.org/officeDocument/2006/relationships/tags" Target="../tags/tag1174.xml"/><Relationship Id="rId12" Type="http://schemas.openxmlformats.org/officeDocument/2006/relationships/tags" Target="../tags/tag1179.xml"/><Relationship Id="rId2" Type="http://schemas.openxmlformats.org/officeDocument/2006/relationships/tags" Target="../tags/tag1169.xml"/><Relationship Id="rId1" Type="http://schemas.openxmlformats.org/officeDocument/2006/relationships/tags" Target="../tags/tag1168.xml"/><Relationship Id="rId6" Type="http://schemas.openxmlformats.org/officeDocument/2006/relationships/tags" Target="../tags/tag1173.xml"/><Relationship Id="rId11" Type="http://schemas.openxmlformats.org/officeDocument/2006/relationships/tags" Target="../tags/tag1178.xml"/><Relationship Id="rId5" Type="http://schemas.openxmlformats.org/officeDocument/2006/relationships/tags" Target="../tags/tag1172.xml"/><Relationship Id="rId10" Type="http://schemas.openxmlformats.org/officeDocument/2006/relationships/tags" Target="../tags/tag1177.xml"/><Relationship Id="rId4" Type="http://schemas.openxmlformats.org/officeDocument/2006/relationships/tags" Target="../tags/tag1171.xml"/><Relationship Id="rId9" Type="http://schemas.openxmlformats.org/officeDocument/2006/relationships/tags" Target="../tags/tag1176.xml"/></Relationships>
</file>

<file path=ppt/slides/_rels/slide12.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tags" Target="../tags/tag29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tags" Target="../tags/tag291.xml"/><Relationship Id="rId2" Type="http://schemas.openxmlformats.org/officeDocument/2006/relationships/tags" Target="../tags/tag276.xml"/><Relationship Id="rId16" Type="http://schemas.openxmlformats.org/officeDocument/2006/relationships/tags" Target="../tags/tag290.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19" Type="http://schemas.openxmlformats.org/officeDocument/2006/relationships/slideLayout" Target="../slideLayouts/slideLayout7.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120.xml.rels><?xml version="1.0" encoding="UTF-8" standalone="yes"?>
<Relationships xmlns="http://schemas.openxmlformats.org/package/2006/relationships"><Relationship Id="rId8" Type="http://schemas.openxmlformats.org/officeDocument/2006/relationships/tags" Target="../tags/tag1187.xml"/><Relationship Id="rId13" Type="http://schemas.openxmlformats.org/officeDocument/2006/relationships/tags" Target="../tags/tag1192.xml"/><Relationship Id="rId18" Type="http://schemas.openxmlformats.org/officeDocument/2006/relationships/tags" Target="../tags/tag1197.xml"/><Relationship Id="rId3" Type="http://schemas.openxmlformats.org/officeDocument/2006/relationships/tags" Target="../tags/tag1182.xml"/><Relationship Id="rId21" Type="http://schemas.openxmlformats.org/officeDocument/2006/relationships/tags" Target="../tags/tag1200.xml"/><Relationship Id="rId7" Type="http://schemas.openxmlformats.org/officeDocument/2006/relationships/tags" Target="../tags/tag1186.xml"/><Relationship Id="rId12" Type="http://schemas.openxmlformats.org/officeDocument/2006/relationships/tags" Target="../tags/tag1191.xml"/><Relationship Id="rId17" Type="http://schemas.openxmlformats.org/officeDocument/2006/relationships/tags" Target="../tags/tag1196.xml"/><Relationship Id="rId2" Type="http://schemas.openxmlformats.org/officeDocument/2006/relationships/tags" Target="../tags/tag1181.xml"/><Relationship Id="rId16" Type="http://schemas.openxmlformats.org/officeDocument/2006/relationships/tags" Target="../tags/tag1195.xml"/><Relationship Id="rId20" Type="http://schemas.openxmlformats.org/officeDocument/2006/relationships/tags" Target="../tags/tag1199.xml"/><Relationship Id="rId1" Type="http://schemas.openxmlformats.org/officeDocument/2006/relationships/tags" Target="../tags/tag1180.xml"/><Relationship Id="rId6" Type="http://schemas.openxmlformats.org/officeDocument/2006/relationships/tags" Target="../tags/tag1185.xml"/><Relationship Id="rId11" Type="http://schemas.openxmlformats.org/officeDocument/2006/relationships/tags" Target="../tags/tag1190.xml"/><Relationship Id="rId5" Type="http://schemas.openxmlformats.org/officeDocument/2006/relationships/tags" Target="../tags/tag1184.xml"/><Relationship Id="rId15" Type="http://schemas.openxmlformats.org/officeDocument/2006/relationships/tags" Target="../tags/tag1194.xml"/><Relationship Id="rId23" Type="http://schemas.openxmlformats.org/officeDocument/2006/relationships/image" Target="../media/image52.png"/><Relationship Id="rId10" Type="http://schemas.openxmlformats.org/officeDocument/2006/relationships/tags" Target="../tags/tag1189.xml"/><Relationship Id="rId19" Type="http://schemas.openxmlformats.org/officeDocument/2006/relationships/tags" Target="../tags/tag1198.xml"/><Relationship Id="rId4" Type="http://schemas.openxmlformats.org/officeDocument/2006/relationships/tags" Target="../tags/tag1183.xml"/><Relationship Id="rId9" Type="http://schemas.openxmlformats.org/officeDocument/2006/relationships/tags" Target="../tags/tag1188.xml"/><Relationship Id="rId14" Type="http://schemas.openxmlformats.org/officeDocument/2006/relationships/tags" Target="../tags/tag1193.xml"/><Relationship Id="rId22"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tags" Target="../tags/tag1208.xml"/><Relationship Id="rId13" Type="http://schemas.openxmlformats.org/officeDocument/2006/relationships/tags" Target="../tags/tag1213.xml"/><Relationship Id="rId18" Type="http://schemas.openxmlformats.org/officeDocument/2006/relationships/tags" Target="../tags/tag1218.xml"/><Relationship Id="rId3" Type="http://schemas.openxmlformats.org/officeDocument/2006/relationships/tags" Target="../tags/tag1203.xml"/><Relationship Id="rId21" Type="http://schemas.openxmlformats.org/officeDocument/2006/relationships/image" Target="../media/image9.png"/><Relationship Id="rId7" Type="http://schemas.openxmlformats.org/officeDocument/2006/relationships/tags" Target="../tags/tag1207.xml"/><Relationship Id="rId12" Type="http://schemas.openxmlformats.org/officeDocument/2006/relationships/tags" Target="../tags/tag1212.xml"/><Relationship Id="rId17" Type="http://schemas.openxmlformats.org/officeDocument/2006/relationships/tags" Target="../tags/tag1217.xml"/><Relationship Id="rId2" Type="http://schemas.openxmlformats.org/officeDocument/2006/relationships/tags" Target="../tags/tag1202.xml"/><Relationship Id="rId16" Type="http://schemas.openxmlformats.org/officeDocument/2006/relationships/tags" Target="../tags/tag1216.xml"/><Relationship Id="rId20" Type="http://schemas.openxmlformats.org/officeDocument/2006/relationships/slideLayout" Target="../slideLayouts/slideLayout7.xml"/><Relationship Id="rId1" Type="http://schemas.openxmlformats.org/officeDocument/2006/relationships/tags" Target="../tags/tag1201.xml"/><Relationship Id="rId6" Type="http://schemas.openxmlformats.org/officeDocument/2006/relationships/tags" Target="../tags/tag1206.xml"/><Relationship Id="rId11" Type="http://schemas.openxmlformats.org/officeDocument/2006/relationships/tags" Target="../tags/tag1211.xml"/><Relationship Id="rId5" Type="http://schemas.openxmlformats.org/officeDocument/2006/relationships/tags" Target="../tags/tag1205.xml"/><Relationship Id="rId15" Type="http://schemas.openxmlformats.org/officeDocument/2006/relationships/tags" Target="../tags/tag1215.xml"/><Relationship Id="rId10" Type="http://schemas.openxmlformats.org/officeDocument/2006/relationships/tags" Target="../tags/tag1210.xml"/><Relationship Id="rId19" Type="http://schemas.openxmlformats.org/officeDocument/2006/relationships/tags" Target="../tags/tag1219.xml"/><Relationship Id="rId4" Type="http://schemas.openxmlformats.org/officeDocument/2006/relationships/tags" Target="../tags/tag1204.xml"/><Relationship Id="rId9" Type="http://schemas.openxmlformats.org/officeDocument/2006/relationships/tags" Target="../tags/tag1209.xml"/><Relationship Id="rId14" Type="http://schemas.openxmlformats.org/officeDocument/2006/relationships/tags" Target="../tags/tag1214.xml"/></Relationships>
</file>

<file path=ppt/slides/_rels/slide122.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270.emf"/><Relationship Id="rId18" Type="http://schemas.openxmlformats.org/officeDocument/2006/relationships/customXml" Target="../ink/ink29.xml"/><Relationship Id="rId26" Type="http://schemas.openxmlformats.org/officeDocument/2006/relationships/customXml" Target="../ink/ink33.xml"/><Relationship Id="rId39" Type="http://schemas.openxmlformats.org/officeDocument/2006/relationships/image" Target="../media/image40.emf"/><Relationship Id="rId3" Type="http://schemas.openxmlformats.org/officeDocument/2006/relationships/slideLayout" Target="../slideLayouts/slideLayout7.xml"/><Relationship Id="rId21" Type="http://schemas.openxmlformats.org/officeDocument/2006/relationships/image" Target="../media/image310.emf"/><Relationship Id="rId34" Type="http://schemas.openxmlformats.org/officeDocument/2006/relationships/customXml" Target="../ink/ink37.xml"/><Relationship Id="rId42" Type="http://schemas.openxmlformats.org/officeDocument/2006/relationships/customXml" Target="../ink/ink41.xml"/><Relationship Id="rId7" Type="http://schemas.openxmlformats.org/officeDocument/2006/relationships/image" Target="../media/image240.emf"/><Relationship Id="rId12" Type="http://schemas.openxmlformats.org/officeDocument/2006/relationships/customXml" Target="../ink/ink26.xml"/><Relationship Id="rId17" Type="http://schemas.openxmlformats.org/officeDocument/2006/relationships/image" Target="../media/image290.emf"/><Relationship Id="rId25" Type="http://schemas.openxmlformats.org/officeDocument/2006/relationships/image" Target="../media/image330.emf"/><Relationship Id="rId33" Type="http://schemas.openxmlformats.org/officeDocument/2006/relationships/image" Target="../media/image370.emf"/><Relationship Id="rId38" Type="http://schemas.openxmlformats.org/officeDocument/2006/relationships/customXml" Target="../ink/ink39.xml"/><Relationship Id="rId2" Type="http://schemas.openxmlformats.org/officeDocument/2006/relationships/tags" Target="../tags/tag1221.xml"/><Relationship Id="rId16" Type="http://schemas.openxmlformats.org/officeDocument/2006/relationships/customXml" Target="../ink/ink28.xml"/><Relationship Id="rId20" Type="http://schemas.openxmlformats.org/officeDocument/2006/relationships/customXml" Target="../ink/ink30.xml"/><Relationship Id="rId29" Type="http://schemas.openxmlformats.org/officeDocument/2006/relationships/image" Target="../media/image350.emf"/><Relationship Id="rId41" Type="http://schemas.openxmlformats.org/officeDocument/2006/relationships/image" Target="../media/image410.emf"/><Relationship Id="rId1" Type="http://schemas.openxmlformats.org/officeDocument/2006/relationships/tags" Target="../tags/tag1220.xml"/><Relationship Id="rId6" Type="http://schemas.openxmlformats.org/officeDocument/2006/relationships/customXml" Target="../ink/ink23.xml"/><Relationship Id="rId11" Type="http://schemas.openxmlformats.org/officeDocument/2006/relationships/image" Target="../media/image260.emf"/><Relationship Id="rId24" Type="http://schemas.openxmlformats.org/officeDocument/2006/relationships/customXml" Target="../ink/ink32.xml"/><Relationship Id="rId32" Type="http://schemas.openxmlformats.org/officeDocument/2006/relationships/customXml" Target="../ink/ink36.xml"/><Relationship Id="rId37" Type="http://schemas.openxmlformats.org/officeDocument/2006/relationships/image" Target="../media/image390.emf"/><Relationship Id="rId40" Type="http://schemas.openxmlformats.org/officeDocument/2006/relationships/customXml" Target="../ink/ink40.xml"/><Relationship Id="rId5" Type="http://schemas.openxmlformats.org/officeDocument/2006/relationships/image" Target="../media/image230.emf"/><Relationship Id="rId15" Type="http://schemas.openxmlformats.org/officeDocument/2006/relationships/image" Target="../media/image280.emf"/><Relationship Id="rId23" Type="http://schemas.openxmlformats.org/officeDocument/2006/relationships/image" Target="../media/image320.emf"/><Relationship Id="rId28" Type="http://schemas.openxmlformats.org/officeDocument/2006/relationships/customXml" Target="../ink/ink34.xml"/><Relationship Id="rId36" Type="http://schemas.openxmlformats.org/officeDocument/2006/relationships/customXml" Target="../ink/ink38.xml"/><Relationship Id="rId10" Type="http://schemas.openxmlformats.org/officeDocument/2006/relationships/customXml" Target="../ink/ink25.xml"/><Relationship Id="rId19" Type="http://schemas.openxmlformats.org/officeDocument/2006/relationships/image" Target="../media/image30.emf"/><Relationship Id="rId31" Type="http://schemas.openxmlformats.org/officeDocument/2006/relationships/image" Target="../media/image360.emf"/><Relationship Id="rId4" Type="http://schemas.openxmlformats.org/officeDocument/2006/relationships/customXml" Target="../ink/ink22.xml"/><Relationship Id="rId9" Type="http://schemas.openxmlformats.org/officeDocument/2006/relationships/image" Target="../media/image250.emf"/><Relationship Id="rId14" Type="http://schemas.openxmlformats.org/officeDocument/2006/relationships/customXml" Target="../ink/ink27.xml"/><Relationship Id="rId22" Type="http://schemas.openxmlformats.org/officeDocument/2006/relationships/customXml" Target="../ink/ink31.xml"/><Relationship Id="rId27" Type="http://schemas.openxmlformats.org/officeDocument/2006/relationships/image" Target="../media/image34.emf"/><Relationship Id="rId30" Type="http://schemas.openxmlformats.org/officeDocument/2006/relationships/customXml" Target="../ink/ink35.xml"/><Relationship Id="rId35" Type="http://schemas.openxmlformats.org/officeDocument/2006/relationships/image" Target="../media/image380.emf"/><Relationship Id="rId43" Type="http://schemas.openxmlformats.org/officeDocument/2006/relationships/image" Target="../media/image420.emf"/></Relationships>
</file>

<file path=ppt/slides/_rels/slide123.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customXml" Target="../ink/ink45.xml"/><Relationship Id="rId18" Type="http://schemas.openxmlformats.org/officeDocument/2006/relationships/image" Target="../media/image48.emf"/><Relationship Id="rId26" Type="http://schemas.openxmlformats.org/officeDocument/2006/relationships/image" Target="../media/image52.emf"/><Relationship Id="rId3" Type="http://schemas.openxmlformats.org/officeDocument/2006/relationships/tags" Target="../tags/tag1224.xml"/><Relationship Id="rId21" Type="http://schemas.openxmlformats.org/officeDocument/2006/relationships/customXml" Target="../ink/ink49.xml"/><Relationship Id="rId7" Type="http://schemas.openxmlformats.org/officeDocument/2006/relationships/customXml" Target="../ink/ink42.xml"/><Relationship Id="rId12" Type="http://schemas.openxmlformats.org/officeDocument/2006/relationships/image" Target="../media/image45.emf"/><Relationship Id="rId17" Type="http://schemas.openxmlformats.org/officeDocument/2006/relationships/customXml" Target="../ink/ink47.xml"/><Relationship Id="rId25" Type="http://schemas.openxmlformats.org/officeDocument/2006/relationships/customXml" Target="../ink/ink51.xml"/><Relationship Id="rId2" Type="http://schemas.openxmlformats.org/officeDocument/2006/relationships/tags" Target="../tags/tag1223.xml"/><Relationship Id="rId16" Type="http://schemas.openxmlformats.org/officeDocument/2006/relationships/image" Target="../media/image47.emf"/><Relationship Id="rId20" Type="http://schemas.openxmlformats.org/officeDocument/2006/relationships/image" Target="../media/image49.emf"/><Relationship Id="rId29" Type="http://schemas.openxmlformats.org/officeDocument/2006/relationships/customXml" Target="../ink/ink53.xml"/><Relationship Id="rId1" Type="http://schemas.openxmlformats.org/officeDocument/2006/relationships/tags" Target="../tags/tag1222.xml"/><Relationship Id="rId6" Type="http://schemas.openxmlformats.org/officeDocument/2006/relationships/slideLayout" Target="../slideLayouts/slideLayout7.xml"/><Relationship Id="rId11" Type="http://schemas.openxmlformats.org/officeDocument/2006/relationships/customXml" Target="../ink/ink44.xml"/><Relationship Id="rId24" Type="http://schemas.openxmlformats.org/officeDocument/2006/relationships/image" Target="../media/image51.emf"/><Relationship Id="rId32" Type="http://schemas.openxmlformats.org/officeDocument/2006/relationships/image" Target="../media/image55.emf"/><Relationship Id="rId5" Type="http://schemas.openxmlformats.org/officeDocument/2006/relationships/tags" Target="../tags/tag1226.xml"/><Relationship Id="rId15" Type="http://schemas.openxmlformats.org/officeDocument/2006/relationships/customXml" Target="../ink/ink46.xml"/><Relationship Id="rId23" Type="http://schemas.openxmlformats.org/officeDocument/2006/relationships/customXml" Target="../ink/ink50.xml"/><Relationship Id="rId28" Type="http://schemas.openxmlformats.org/officeDocument/2006/relationships/image" Target="../media/image53.emf"/><Relationship Id="rId10" Type="http://schemas.openxmlformats.org/officeDocument/2006/relationships/image" Target="../media/image44.emf"/><Relationship Id="rId19" Type="http://schemas.openxmlformats.org/officeDocument/2006/relationships/customXml" Target="../ink/ink48.xml"/><Relationship Id="rId31" Type="http://schemas.openxmlformats.org/officeDocument/2006/relationships/customXml" Target="../ink/ink54.xml"/><Relationship Id="rId4" Type="http://schemas.openxmlformats.org/officeDocument/2006/relationships/tags" Target="../tags/tag1225.xml"/><Relationship Id="rId9" Type="http://schemas.openxmlformats.org/officeDocument/2006/relationships/customXml" Target="../ink/ink43.xml"/><Relationship Id="rId14" Type="http://schemas.openxmlformats.org/officeDocument/2006/relationships/image" Target="../media/image46.emf"/><Relationship Id="rId22" Type="http://schemas.openxmlformats.org/officeDocument/2006/relationships/image" Target="../media/image50.emf"/><Relationship Id="rId27" Type="http://schemas.openxmlformats.org/officeDocument/2006/relationships/customXml" Target="../ink/ink52.xml"/><Relationship Id="rId30" Type="http://schemas.openxmlformats.org/officeDocument/2006/relationships/image" Target="../media/image54.emf"/></Relationships>
</file>

<file path=ppt/slides/_rels/slide124.xml.rels><?xml version="1.0" encoding="UTF-8" standalone="yes"?>
<Relationships xmlns="http://schemas.openxmlformats.org/package/2006/relationships"><Relationship Id="rId8" Type="http://schemas.openxmlformats.org/officeDocument/2006/relationships/image" Target="../media/image560.emf"/><Relationship Id="rId3" Type="http://schemas.openxmlformats.org/officeDocument/2006/relationships/tags" Target="../tags/tag1229.xml"/><Relationship Id="rId7" Type="http://schemas.openxmlformats.org/officeDocument/2006/relationships/customXml" Target="../ink/ink55.xml"/><Relationship Id="rId2" Type="http://schemas.openxmlformats.org/officeDocument/2006/relationships/tags" Target="../tags/tag1228.xml"/><Relationship Id="rId1" Type="http://schemas.openxmlformats.org/officeDocument/2006/relationships/tags" Target="../tags/tag1227.xml"/><Relationship Id="rId6" Type="http://schemas.openxmlformats.org/officeDocument/2006/relationships/slideLayout" Target="../slideLayouts/slideLayout7.xml"/><Relationship Id="rId5" Type="http://schemas.openxmlformats.org/officeDocument/2006/relationships/tags" Target="../tags/tag1231.xml"/><Relationship Id="rId4" Type="http://schemas.openxmlformats.org/officeDocument/2006/relationships/tags" Target="../tags/tag1230.xml"/></Relationships>
</file>

<file path=ppt/slides/_rels/slide125.xml.rels><?xml version="1.0" encoding="UTF-8" standalone="yes"?>
<Relationships xmlns="http://schemas.openxmlformats.org/package/2006/relationships"><Relationship Id="rId8" Type="http://schemas.openxmlformats.org/officeDocument/2006/relationships/tags" Target="../tags/tag1239.xml"/><Relationship Id="rId13" Type="http://schemas.openxmlformats.org/officeDocument/2006/relationships/customXml" Target="../ink/ink57.xml"/><Relationship Id="rId18" Type="http://schemas.openxmlformats.org/officeDocument/2006/relationships/image" Target="../media/image60.emf"/><Relationship Id="rId26" Type="http://schemas.openxmlformats.org/officeDocument/2006/relationships/image" Target="../media/image64.emf"/><Relationship Id="rId3" Type="http://schemas.openxmlformats.org/officeDocument/2006/relationships/tags" Target="../tags/tag1234.xml"/><Relationship Id="rId21" Type="http://schemas.openxmlformats.org/officeDocument/2006/relationships/customXml" Target="../ink/ink61.xml"/><Relationship Id="rId7" Type="http://schemas.openxmlformats.org/officeDocument/2006/relationships/tags" Target="../tags/tag1238.xml"/><Relationship Id="rId12" Type="http://schemas.openxmlformats.org/officeDocument/2006/relationships/image" Target="../media/image57.emf"/><Relationship Id="rId17" Type="http://schemas.openxmlformats.org/officeDocument/2006/relationships/customXml" Target="../ink/ink59.xml"/><Relationship Id="rId25" Type="http://schemas.openxmlformats.org/officeDocument/2006/relationships/customXml" Target="../ink/ink63.xml"/><Relationship Id="rId2" Type="http://schemas.openxmlformats.org/officeDocument/2006/relationships/tags" Target="../tags/tag1233.xml"/><Relationship Id="rId16" Type="http://schemas.openxmlformats.org/officeDocument/2006/relationships/image" Target="../media/image59.emf"/><Relationship Id="rId20" Type="http://schemas.openxmlformats.org/officeDocument/2006/relationships/image" Target="../media/image61.emf"/><Relationship Id="rId29" Type="http://schemas.openxmlformats.org/officeDocument/2006/relationships/customXml" Target="../ink/ink65.xml"/><Relationship Id="rId1" Type="http://schemas.openxmlformats.org/officeDocument/2006/relationships/tags" Target="../tags/tag1232.xml"/><Relationship Id="rId6" Type="http://schemas.openxmlformats.org/officeDocument/2006/relationships/tags" Target="../tags/tag1237.xml"/><Relationship Id="rId11" Type="http://schemas.openxmlformats.org/officeDocument/2006/relationships/customXml" Target="../ink/ink56.xml"/><Relationship Id="rId24" Type="http://schemas.openxmlformats.org/officeDocument/2006/relationships/image" Target="../media/image63.emf"/><Relationship Id="rId5" Type="http://schemas.openxmlformats.org/officeDocument/2006/relationships/tags" Target="../tags/tag1236.xml"/><Relationship Id="rId15" Type="http://schemas.openxmlformats.org/officeDocument/2006/relationships/customXml" Target="../ink/ink58.xml"/><Relationship Id="rId23" Type="http://schemas.openxmlformats.org/officeDocument/2006/relationships/customXml" Target="../ink/ink62.xml"/><Relationship Id="rId28" Type="http://schemas.openxmlformats.org/officeDocument/2006/relationships/image" Target="../media/image65.emf"/><Relationship Id="rId10" Type="http://schemas.openxmlformats.org/officeDocument/2006/relationships/slideLayout" Target="../slideLayouts/slideLayout7.xml"/><Relationship Id="rId19" Type="http://schemas.openxmlformats.org/officeDocument/2006/relationships/customXml" Target="../ink/ink60.xml"/><Relationship Id="rId4" Type="http://schemas.openxmlformats.org/officeDocument/2006/relationships/tags" Target="../tags/tag1235.xml"/><Relationship Id="rId9" Type="http://schemas.openxmlformats.org/officeDocument/2006/relationships/tags" Target="../tags/tag1240.xml"/><Relationship Id="rId14" Type="http://schemas.openxmlformats.org/officeDocument/2006/relationships/image" Target="../media/image58.emf"/><Relationship Id="rId22" Type="http://schemas.openxmlformats.org/officeDocument/2006/relationships/image" Target="../media/image62.emf"/><Relationship Id="rId27" Type="http://schemas.openxmlformats.org/officeDocument/2006/relationships/customXml" Target="../ink/ink64.xml"/><Relationship Id="rId30" Type="http://schemas.openxmlformats.org/officeDocument/2006/relationships/image" Target="../media/image66.emf"/></Relationships>
</file>

<file path=ppt/slides/_rels/slide126.xml.rels><?xml version="1.0" encoding="UTF-8" standalone="yes"?>
<Relationships xmlns="http://schemas.openxmlformats.org/package/2006/relationships"><Relationship Id="rId8" Type="http://schemas.openxmlformats.org/officeDocument/2006/relationships/tags" Target="../tags/tag1248.xml"/><Relationship Id="rId13" Type="http://schemas.openxmlformats.org/officeDocument/2006/relationships/slideLayout" Target="../slideLayouts/slideLayout7.xml"/><Relationship Id="rId18" Type="http://schemas.openxmlformats.org/officeDocument/2006/relationships/customXml" Target="../ink/ink68.xml"/><Relationship Id="rId26" Type="http://schemas.openxmlformats.org/officeDocument/2006/relationships/customXml" Target="../ink/ink72.xml"/><Relationship Id="rId39" Type="http://schemas.openxmlformats.org/officeDocument/2006/relationships/image" Target="../media/image78.emf"/><Relationship Id="rId3" Type="http://schemas.openxmlformats.org/officeDocument/2006/relationships/tags" Target="../tags/tag1243.xml"/><Relationship Id="rId21" Type="http://schemas.openxmlformats.org/officeDocument/2006/relationships/image" Target="../media/image69.emf"/><Relationship Id="rId34" Type="http://schemas.openxmlformats.org/officeDocument/2006/relationships/customXml" Target="../ink/ink76.xml"/><Relationship Id="rId7" Type="http://schemas.openxmlformats.org/officeDocument/2006/relationships/tags" Target="../tags/tag1247.xml"/><Relationship Id="rId12" Type="http://schemas.openxmlformats.org/officeDocument/2006/relationships/tags" Target="../tags/tag1252.xml"/><Relationship Id="rId17" Type="http://schemas.openxmlformats.org/officeDocument/2006/relationships/image" Target="../media/image57.emf"/><Relationship Id="rId25" Type="http://schemas.openxmlformats.org/officeDocument/2006/relationships/image" Target="../media/image71.emf"/><Relationship Id="rId33" Type="http://schemas.openxmlformats.org/officeDocument/2006/relationships/image" Target="../media/image75.emf"/><Relationship Id="rId38" Type="http://schemas.openxmlformats.org/officeDocument/2006/relationships/customXml" Target="../ink/ink78.xml"/><Relationship Id="rId2" Type="http://schemas.openxmlformats.org/officeDocument/2006/relationships/tags" Target="../tags/tag1242.xml"/><Relationship Id="rId16" Type="http://schemas.openxmlformats.org/officeDocument/2006/relationships/customXml" Target="../ink/ink67.xml"/><Relationship Id="rId20" Type="http://schemas.openxmlformats.org/officeDocument/2006/relationships/customXml" Target="../ink/ink69.xml"/><Relationship Id="rId29" Type="http://schemas.openxmlformats.org/officeDocument/2006/relationships/image" Target="../media/image73.emf"/><Relationship Id="rId41" Type="http://schemas.openxmlformats.org/officeDocument/2006/relationships/image" Target="../media/image79.emf"/><Relationship Id="rId1" Type="http://schemas.openxmlformats.org/officeDocument/2006/relationships/tags" Target="../tags/tag1241.xml"/><Relationship Id="rId6" Type="http://schemas.openxmlformats.org/officeDocument/2006/relationships/tags" Target="../tags/tag1246.xml"/><Relationship Id="rId11" Type="http://schemas.openxmlformats.org/officeDocument/2006/relationships/tags" Target="../tags/tag1251.xml"/><Relationship Id="rId24" Type="http://schemas.openxmlformats.org/officeDocument/2006/relationships/customXml" Target="../ink/ink71.xml"/><Relationship Id="rId32" Type="http://schemas.openxmlformats.org/officeDocument/2006/relationships/customXml" Target="../ink/ink75.xml"/><Relationship Id="rId37" Type="http://schemas.openxmlformats.org/officeDocument/2006/relationships/image" Target="../media/image77.emf"/><Relationship Id="rId40" Type="http://schemas.openxmlformats.org/officeDocument/2006/relationships/customXml" Target="../ink/ink79.xml"/><Relationship Id="rId5" Type="http://schemas.openxmlformats.org/officeDocument/2006/relationships/tags" Target="../tags/tag1245.xml"/><Relationship Id="rId15" Type="http://schemas.openxmlformats.org/officeDocument/2006/relationships/image" Target="../media/image67.emf"/><Relationship Id="rId23" Type="http://schemas.openxmlformats.org/officeDocument/2006/relationships/image" Target="../media/image70.emf"/><Relationship Id="rId28" Type="http://schemas.openxmlformats.org/officeDocument/2006/relationships/customXml" Target="../ink/ink73.xml"/><Relationship Id="rId36" Type="http://schemas.openxmlformats.org/officeDocument/2006/relationships/customXml" Target="../ink/ink77.xml"/><Relationship Id="rId10" Type="http://schemas.openxmlformats.org/officeDocument/2006/relationships/tags" Target="../tags/tag1250.xml"/><Relationship Id="rId19" Type="http://schemas.openxmlformats.org/officeDocument/2006/relationships/image" Target="../media/image68.emf"/><Relationship Id="rId31" Type="http://schemas.openxmlformats.org/officeDocument/2006/relationships/image" Target="../media/image74.emf"/><Relationship Id="rId4" Type="http://schemas.openxmlformats.org/officeDocument/2006/relationships/tags" Target="../tags/tag1244.xml"/><Relationship Id="rId9" Type="http://schemas.openxmlformats.org/officeDocument/2006/relationships/tags" Target="../tags/tag1249.xml"/><Relationship Id="rId14" Type="http://schemas.openxmlformats.org/officeDocument/2006/relationships/customXml" Target="../ink/ink66.xml"/><Relationship Id="rId22" Type="http://schemas.openxmlformats.org/officeDocument/2006/relationships/customXml" Target="../ink/ink70.xml"/><Relationship Id="rId27" Type="http://schemas.openxmlformats.org/officeDocument/2006/relationships/image" Target="../media/image72.emf"/><Relationship Id="rId30" Type="http://schemas.openxmlformats.org/officeDocument/2006/relationships/customXml" Target="../ink/ink74.xml"/><Relationship Id="rId35" Type="http://schemas.openxmlformats.org/officeDocument/2006/relationships/image" Target="../media/image76.emf"/></Relationships>
</file>

<file path=ppt/slides/_rels/slide127.xml.rels><?xml version="1.0" encoding="UTF-8" standalone="yes"?>
<Relationships xmlns="http://schemas.openxmlformats.org/package/2006/relationships"><Relationship Id="rId8" Type="http://schemas.openxmlformats.org/officeDocument/2006/relationships/tags" Target="../tags/tag1260.xml"/><Relationship Id="rId13" Type="http://schemas.openxmlformats.org/officeDocument/2006/relationships/tags" Target="../tags/tag1265.xml"/><Relationship Id="rId18" Type="http://schemas.openxmlformats.org/officeDocument/2006/relationships/tags" Target="../tags/tag1270.xml"/><Relationship Id="rId26" Type="http://schemas.openxmlformats.org/officeDocument/2006/relationships/tags" Target="../tags/tag1278.xml"/><Relationship Id="rId3" Type="http://schemas.openxmlformats.org/officeDocument/2006/relationships/tags" Target="../tags/tag1255.xml"/><Relationship Id="rId21" Type="http://schemas.openxmlformats.org/officeDocument/2006/relationships/tags" Target="../tags/tag1273.xml"/><Relationship Id="rId7" Type="http://schemas.openxmlformats.org/officeDocument/2006/relationships/tags" Target="../tags/tag1259.xml"/><Relationship Id="rId12" Type="http://schemas.openxmlformats.org/officeDocument/2006/relationships/tags" Target="../tags/tag1264.xml"/><Relationship Id="rId17" Type="http://schemas.openxmlformats.org/officeDocument/2006/relationships/tags" Target="../tags/tag1269.xml"/><Relationship Id="rId25" Type="http://schemas.openxmlformats.org/officeDocument/2006/relationships/tags" Target="../tags/tag1277.xml"/><Relationship Id="rId33" Type="http://schemas.openxmlformats.org/officeDocument/2006/relationships/image" Target="../media/image82.emf"/><Relationship Id="rId2" Type="http://schemas.openxmlformats.org/officeDocument/2006/relationships/tags" Target="../tags/tag1254.xml"/><Relationship Id="rId16" Type="http://schemas.openxmlformats.org/officeDocument/2006/relationships/tags" Target="../tags/tag1268.xml"/><Relationship Id="rId20" Type="http://schemas.openxmlformats.org/officeDocument/2006/relationships/tags" Target="../tags/tag1272.xml"/><Relationship Id="rId29" Type="http://schemas.openxmlformats.org/officeDocument/2006/relationships/image" Target="../media/image80.emf"/><Relationship Id="rId1" Type="http://schemas.openxmlformats.org/officeDocument/2006/relationships/tags" Target="../tags/tag1253.xml"/><Relationship Id="rId6" Type="http://schemas.openxmlformats.org/officeDocument/2006/relationships/tags" Target="../tags/tag1258.xml"/><Relationship Id="rId11" Type="http://schemas.openxmlformats.org/officeDocument/2006/relationships/tags" Target="../tags/tag1263.xml"/><Relationship Id="rId24" Type="http://schemas.openxmlformats.org/officeDocument/2006/relationships/tags" Target="../tags/tag1276.xml"/><Relationship Id="rId32" Type="http://schemas.openxmlformats.org/officeDocument/2006/relationships/customXml" Target="../ink/ink82.xml"/><Relationship Id="rId5" Type="http://schemas.openxmlformats.org/officeDocument/2006/relationships/tags" Target="../tags/tag1257.xml"/><Relationship Id="rId15" Type="http://schemas.openxmlformats.org/officeDocument/2006/relationships/tags" Target="../tags/tag1267.xml"/><Relationship Id="rId23" Type="http://schemas.openxmlformats.org/officeDocument/2006/relationships/tags" Target="../tags/tag1275.xml"/><Relationship Id="rId28" Type="http://schemas.openxmlformats.org/officeDocument/2006/relationships/customXml" Target="../ink/ink80.xml"/><Relationship Id="rId10" Type="http://schemas.openxmlformats.org/officeDocument/2006/relationships/tags" Target="../tags/tag1262.xml"/><Relationship Id="rId19" Type="http://schemas.openxmlformats.org/officeDocument/2006/relationships/tags" Target="../tags/tag1271.xml"/><Relationship Id="rId31" Type="http://schemas.openxmlformats.org/officeDocument/2006/relationships/image" Target="../media/image81.emf"/><Relationship Id="rId4" Type="http://schemas.openxmlformats.org/officeDocument/2006/relationships/tags" Target="../tags/tag1256.xml"/><Relationship Id="rId9" Type="http://schemas.openxmlformats.org/officeDocument/2006/relationships/tags" Target="../tags/tag1261.xml"/><Relationship Id="rId14" Type="http://schemas.openxmlformats.org/officeDocument/2006/relationships/tags" Target="../tags/tag1266.xml"/><Relationship Id="rId22" Type="http://schemas.openxmlformats.org/officeDocument/2006/relationships/tags" Target="../tags/tag1274.xml"/><Relationship Id="rId27" Type="http://schemas.openxmlformats.org/officeDocument/2006/relationships/slideLayout" Target="../slideLayouts/slideLayout7.xml"/><Relationship Id="rId30" Type="http://schemas.openxmlformats.org/officeDocument/2006/relationships/customXml" Target="../ink/ink81.xml"/></Relationships>
</file>

<file path=ppt/slides/_rels/slide128.xml.rels><?xml version="1.0" encoding="UTF-8" standalone="yes"?>
<Relationships xmlns="http://schemas.openxmlformats.org/package/2006/relationships"><Relationship Id="rId8" Type="http://schemas.openxmlformats.org/officeDocument/2006/relationships/tags" Target="../tags/tag1286.xml"/><Relationship Id="rId13" Type="http://schemas.openxmlformats.org/officeDocument/2006/relationships/customXml" Target="../ink/ink84.xml"/><Relationship Id="rId18" Type="http://schemas.openxmlformats.org/officeDocument/2006/relationships/image" Target="../media/image86.emf"/><Relationship Id="rId26" Type="http://schemas.openxmlformats.org/officeDocument/2006/relationships/image" Target="../media/image90.emf"/><Relationship Id="rId3" Type="http://schemas.openxmlformats.org/officeDocument/2006/relationships/tags" Target="../tags/tag1281.xml"/><Relationship Id="rId21" Type="http://schemas.openxmlformats.org/officeDocument/2006/relationships/customXml" Target="../ink/ink88.xml"/><Relationship Id="rId34" Type="http://schemas.openxmlformats.org/officeDocument/2006/relationships/image" Target="../media/image94.emf"/><Relationship Id="rId7" Type="http://schemas.openxmlformats.org/officeDocument/2006/relationships/tags" Target="../tags/tag1285.xml"/><Relationship Id="rId12" Type="http://schemas.openxmlformats.org/officeDocument/2006/relationships/image" Target="../media/image83.emf"/><Relationship Id="rId17" Type="http://schemas.openxmlformats.org/officeDocument/2006/relationships/customXml" Target="../ink/ink86.xml"/><Relationship Id="rId25" Type="http://schemas.openxmlformats.org/officeDocument/2006/relationships/customXml" Target="../ink/ink90.xml"/><Relationship Id="rId33" Type="http://schemas.openxmlformats.org/officeDocument/2006/relationships/customXml" Target="../ink/ink94.xml"/><Relationship Id="rId38" Type="http://schemas.openxmlformats.org/officeDocument/2006/relationships/image" Target="../media/image96.emf"/><Relationship Id="rId2" Type="http://schemas.openxmlformats.org/officeDocument/2006/relationships/tags" Target="../tags/tag1280.xml"/><Relationship Id="rId16" Type="http://schemas.openxmlformats.org/officeDocument/2006/relationships/image" Target="../media/image85.emf"/><Relationship Id="rId20" Type="http://schemas.openxmlformats.org/officeDocument/2006/relationships/image" Target="../media/image87.emf"/><Relationship Id="rId29" Type="http://schemas.openxmlformats.org/officeDocument/2006/relationships/customXml" Target="../ink/ink92.xml"/><Relationship Id="rId1" Type="http://schemas.openxmlformats.org/officeDocument/2006/relationships/tags" Target="../tags/tag1279.xml"/><Relationship Id="rId6" Type="http://schemas.openxmlformats.org/officeDocument/2006/relationships/tags" Target="../tags/tag1284.xml"/><Relationship Id="rId11" Type="http://schemas.openxmlformats.org/officeDocument/2006/relationships/customXml" Target="../ink/ink83.xml"/><Relationship Id="rId24" Type="http://schemas.openxmlformats.org/officeDocument/2006/relationships/image" Target="../media/image89.emf"/><Relationship Id="rId32" Type="http://schemas.openxmlformats.org/officeDocument/2006/relationships/image" Target="../media/image93.emf"/><Relationship Id="rId37" Type="http://schemas.openxmlformats.org/officeDocument/2006/relationships/customXml" Target="../ink/ink96.xml"/><Relationship Id="rId5" Type="http://schemas.openxmlformats.org/officeDocument/2006/relationships/tags" Target="../tags/tag1283.xml"/><Relationship Id="rId15" Type="http://schemas.openxmlformats.org/officeDocument/2006/relationships/customXml" Target="../ink/ink85.xml"/><Relationship Id="rId23" Type="http://schemas.openxmlformats.org/officeDocument/2006/relationships/customXml" Target="../ink/ink89.xml"/><Relationship Id="rId28" Type="http://schemas.openxmlformats.org/officeDocument/2006/relationships/image" Target="../media/image91.emf"/><Relationship Id="rId36" Type="http://schemas.openxmlformats.org/officeDocument/2006/relationships/image" Target="../media/image95.emf"/><Relationship Id="rId10" Type="http://schemas.openxmlformats.org/officeDocument/2006/relationships/slideLayout" Target="../slideLayouts/slideLayout7.xml"/><Relationship Id="rId19" Type="http://schemas.openxmlformats.org/officeDocument/2006/relationships/customXml" Target="../ink/ink87.xml"/><Relationship Id="rId31" Type="http://schemas.openxmlformats.org/officeDocument/2006/relationships/customXml" Target="../ink/ink93.xml"/><Relationship Id="rId4" Type="http://schemas.openxmlformats.org/officeDocument/2006/relationships/tags" Target="../tags/tag1282.xml"/><Relationship Id="rId9" Type="http://schemas.openxmlformats.org/officeDocument/2006/relationships/tags" Target="../tags/tag1287.xml"/><Relationship Id="rId14" Type="http://schemas.openxmlformats.org/officeDocument/2006/relationships/image" Target="../media/image84.emf"/><Relationship Id="rId22" Type="http://schemas.openxmlformats.org/officeDocument/2006/relationships/image" Target="../media/image88.emf"/><Relationship Id="rId27" Type="http://schemas.openxmlformats.org/officeDocument/2006/relationships/customXml" Target="../ink/ink91.xml"/><Relationship Id="rId30" Type="http://schemas.openxmlformats.org/officeDocument/2006/relationships/image" Target="../media/image92.emf"/><Relationship Id="rId35" Type="http://schemas.openxmlformats.org/officeDocument/2006/relationships/customXml" Target="../ink/ink95.xml"/></Relationships>
</file>

<file path=ppt/slides/_rels/slide129.xml.rels><?xml version="1.0" encoding="UTF-8" standalone="yes"?>
<Relationships xmlns="http://schemas.openxmlformats.org/package/2006/relationships"><Relationship Id="rId13" Type="http://schemas.openxmlformats.org/officeDocument/2006/relationships/customXml" Target="../ink/ink99.xml"/><Relationship Id="rId18" Type="http://schemas.openxmlformats.org/officeDocument/2006/relationships/image" Target="../media/image101.emf"/><Relationship Id="rId26" Type="http://schemas.openxmlformats.org/officeDocument/2006/relationships/image" Target="../media/image105.emf"/><Relationship Id="rId39" Type="http://schemas.openxmlformats.org/officeDocument/2006/relationships/customXml" Target="../ink/ink112.xml"/><Relationship Id="rId21" Type="http://schemas.openxmlformats.org/officeDocument/2006/relationships/customXml" Target="../ink/ink103.xml"/><Relationship Id="rId34" Type="http://schemas.openxmlformats.org/officeDocument/2006/relationships/image" Target="../media/image109.emf"/><Relationship Id="rId42" Type="http://schemas.openxmlformats.org/officeDocument/2006/relationships/image" Target="../media/image113.emf"/><Relationship Id="rId47" Type="http://schemas.openxmlformats.org/officeDocument/2006/relationships/customXml" Target="../ink/ink116.xml"/><Relationship Id="rId50" Type="http://schemas.openxmlformats.org/officeDocument/2006/relationships/image" Target="../media/image117.emf"/><Relationship Id="rId55" Type="http://schemas.openxmlformats.org/officeDocument/2006/relationships/customXml" Target="../ink/ink120.xml"/><Relationship Id="rId63" Type="http://schemas.openxmlformats.org/officeDocument/2006/relationships/customXml" Target="../ink/ink124.xml"/><Relationship Id="rId68" Type="http://schemas.openxmlformats.org/officeDocument/2006/relationships/image" Target="../media/image126.emf"/><Relationship Id="rId76" Type="http://schemas.openxmlformats.org/officeDocument/2006/relationships/image" Target="../media/image130.emf"/><Relationship Id="rId7" Type="http://schemas.openxmlformats.org/officeDocument/2006/relationships/tags" Target="../tags/tag1294.xml"/><Relationship Id="rId71" Type="http://schemas.openxmlformats.org/officeDocument/2006/relationships/customXml" Target="../ink/ink128.xml"/><Relationship Id="rId2" Type="http://schemas.openxmlformats.org/officeDocument/2006/relationships/tags" Target="../tags/tag1289.xml"/><Relationship Id="rId16" Type="http://schemas.openxmlformats.org/officeDocument/2006/relationships/image" Target="../media/image100.emf"/><Relationship Id="rId29" Type="http://schemas.openxmlformats.org/officeDocument/2006/relationships/customXml" Target="../ink/ink107.xml"/><Relationship Id="rId11" Type="http://schemas.openxmlformats.org/officeDocument/2006/relationships/customXml" Target="../ink/ink98.xml"/><Relationship Id="rId24" Type="http://schemas.openxmlformats.org/officeDocument/2006/relationships/image" Target="../media/image104.emf"/><Relationship Id="rId32" Type="http://schemas.openxmlformats.org/officeDocument/2006/relationships/image" Target="../media/image108.emf"/><Relationship Id="rId37" Type="http://schemas.openxmlformats.org/officeDocument/2006/relationships/customXml" Target="../ink/ink111.xml"/><Relationship Id="rId40" Type="http://schemas.openxmlformats.org/officeDocument/2006/relationships/image" Target="../media/image112.emf"/><Relationship Id="rId45" Type="http://schemas.openxmlformats.org/officeDocument/2006/relationships/customXml" Target="../ink/ink115.xml"/><Relationship Id="rId53" Type="http://schemas.openxmlformats.org/officeDocument/2006/relationships/customXml" Target="../ink/ink119.xml"/><Relationship Id="rId58" Type="http://schemas.openxmlformats.org/officeDocument/2006/relationships/image" Target="../media/image121.emf"/><Relationship Id="rId66" Type="http://schemas.openxmlformats.org/officeDocument/2006/relationships/image" Target="../media/image125.emf"/><Relationship Id="rId74" Type="http://schemas.openxmlformats.org/officeDocument/2006/relationships/image" Target="../media/image129.emf"/><Relationship Id="rId5" Type="http://schemas.openxmlformats.org/officeDocument/2006/relationships/tags" Target="../tags/tag1292.xml"/><Relationship Id="rId15" Type="http://schemas.openxmlformats.org/officeDocument/2006/relationships/customXml" Target="../ink/ink100.xml"/><Relationship Id="rId23" Type="http://schemas.openxmlformats.org/officeDocument/2006/relationships/customXml" Target="../ink/ink104.xml"/><Relationship Id="rId28" Type="http://schemas.openxmlformats.org/officeDocument/2006/relationships/image" Target="../media/image106.emf"/><Relationship Id="rId36" Type="http://schemas.openxmlformats.org/officeDocument/2006/relationships/image" Target="../media/image110.emf"/><Relationship Id="rId49" Type="http://schemas.openxmlformats.org/officeDocument/2006/relationships/customXml" Target="../ink/ink117.xml"/><Relationship Id="rId57" Type="http://schemas.openxmlformats.org/officeDocument/2006/relationships/customXml" Target="../ink/ink121.xml"/><Relationship Id="rId61" Type="http://schemas.openxmlformats.org/officeDocument/2006/relationships/customXml" Target="../ink/ink123.xml"/><Relationship Id="rId10" Type="http://schemas.openxmlformats.org/officeDocument/2006/relationships/image" Target="../media/image97.emf"/><Relationship Id="rId19" Type="http://schemas.openxmlformats.org/officeDocument/2006/relationships/customXml" Target="../ink/ink102.xml"/><Relationship Id="rId31" Type="http://schemas.openxmlformats.org/officeDocument/2006/relationships/customXml" Target="../ink/ink108.xml"/><Relationship Id="rId44" Type="http://schemas.openxmlformats.org/officeDocument/2006/relationships/image" Target="../media/image114.emf"/><Relationship Id="rId52" Type="http://schemas.openxmlformats.org/officeDocument/2006/relationships/image" Target="../media/image118.emf"/><Relationship Id="rId60" Type="http://schemas.openxmlformats.org/officeDocument/2006/relationships/image" Target="../media/image122.emf"/><Relationship Id="rId65" Type="http://schemas.openxmlformats.org/officeDocument/2006/relationships/customXml" Target="../ink/ink125.xml"/><Relationship Id="rId73" Type="http://schemas.openxmlformats.org/officeDocument/2006/relationships/customXml" Target="../ink/ink129.xml"/><Relationship Id="rId78" Type="http://schemas.openxmlformats.org/officeDocument/2006/relationships/image" Target="../media/image131.emf"/><Relationship Id="rId4" Type="http://schemas.openxmlformats.org/officeDocument/2006/relationships/tags" Target="../tags/tag1291.xml"/><Relationship Id="rId9" Type="http://schemas.openxmlformats.org/officeDocument/2006/relationships/customXml" Target="../ink/ink97.xml"/><Relationship Id="rId14" Type="http://schemas.openxmlformats.org/officeDocument/2006/relationships/image" Target="../media/image99.emf"/><Relationship Id="rId22" Type="http://schemas.openxmlformats.org/officeDocument/2006/relationships/image" Target="../media/image103.emf"/><Relationship Id="rId27" Type="http://schemas.openxmlformats.org/officeDocument/2006/relationships/customXml" Target="../ink/ink106.xml"/><Relationship Id="rId30" Type="http://schemas.openxmlformats.org/officeDocument/2006/relationships/image" Target="../media/image107.emf"/><Relationship Id="rId35" Type="http://schemas.openxmlformats.org/officeDocument/2006/relationships/customXml" Target="../ink/ink110.xml"/><Relationship Id="rId43" Type="http://schemas.openxmlformats.org/officeDocument/2006/relationships/customXml" Target="../ink/ink114.xml"/><Relationship Id="rId48" Type="http://schemas.openxmlformats.org/officeDocument/2006/relationships/image" Target="../media/image116.emf"/><Relationship Id="rId56" Type="http://schemas.openxmlformats.org/officeDocument/2006/relationships/image" Target="../media/image120.emf"/><Relationship Id="rId64" Type="http://schemas.openxmlformats.org/officeDocument/2006/relationships/image" Target="../media/image124.emf"/><Relationship Id="rId69" Type="http://schemas.openxmlformats.org/officeDocument/2006/relationships/customXml" Target="../ink/ink127.xml"/><Relationship Id="rId77" Type="http://schemas.openxmlformats.org/officeDocument/2006/relationships/customXml" Target="../ink/ink131.xml"/><Relationship Id="rId8" Type="http://schemas.openxmlformats.org/officeDocument/2006/relationships/slideLayout" Target="../slideLayouts/slideLayout7.xml"/><Relationship Id="rId51" Type="http://schemas.openxmlformats.org/officeDocument/2006/relationships/customXml" Target="../ink/ink118.xml"/><Relationship Id="rId72" Type="http://schemas.openxmlformats.org/officeDocument/2006/relationships/image" Target="../media/image128.emf"/><Relationship Id="rId3" Type="http://schemas.openxmlformats.org/officeDocument/2006/relationships/tags" Target="../tags/tag1290.xml"/><Relationship Id="rId12" Type="http://schemas.openxmlformats.org/officeDocument/2006/relationships/image" Target="../media/image98.emf"/><Relationship Id="rId17" Type="http://schemas.openxmlformats.org/officeDocument/2006/relationships/customXml" Target="../ink/ink101.xml"/><Relationship Id="rId25" Type="http://schemas.openxmlformats.org/officeDocument/2006/relationships/customXml" Target="../ink/ink105.xml"/><Relationship Id="rId33" Type="http://schemas.openxmlformats.org/officeDocument/2006/relationships/customXml" Target="../ink/ink109.xml"/><Relationship Id="rId38" Type="http://schemas.openxmlformats.org/officeDocument/2006/relationships/image" Target="../media/image111.emf"/><Relationship Id="rId46" Type="http://schemas.openxmlformats.org/officeDocument/2006/relationships/image" Target="../media/image115.emf"/><Relationship Id="rId59" Type="http://schemas.openxmlformats.org/officeDocument/2006/relationships/customXml" Target="../ink/ink122.xml"/><Relationship Id="rId67" Type="http://schemas.openxmlformats.org/officeDocument/2006/relationships/customXml" Target="../ink/ink126.xml"/><Relationship Id="rId20" Type="http://schemas.openxmlformats.org/officeDocument/2006/relationships/image" Target="../media/image102.emf"/><Relationship Id="rId41" Type="http://schemas.openxmlformats.org/officeDocument/2006/relationships/customXml" Target="../ink/ink113.xml"/><Relationship Id="rId54" Type="http://schemas.openxmlformats.org/officeDocument/2006/relationships/image" Target="../media/image119.emf"/><Relationship Id="rId62" Type="http://schemas.openxmlformats.org/officeDocument/2006/relationships/image" Target="../media/image123.emf"/><Relationship Id="rId70" Type="http://schemas.openxmlformats.org/officeDocument/2006/relationships/image" Target="../media/image127.emf"/><Relationship Id="rId75" Type="http://schemas.openxmlformats.org/officeDocument/2006/relationships/customXml" Target="../ink/ink130.xml"/><Relationship Id="rId1" Type="http://schemas.openxmlformats.org/officeDocument/2006/relationships/tags" Target="../tags/tag1288.xml"/><Relationship Id="rId6" Type="http://schemas.openxmlformats.org/officeDocument/2006/relationships/tags" Target="../tags/tag1293.xml"/></Relationships>
</file>

<file path=ppt/slides/_rels/slide13.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tags" Target="../tags/tag305.xml"/><Relationship Id="rId18" Type="http://schemas.openxmlformats.org/officeDocument/2006/relationships/tags" Target="../tags/tag310.xml"/><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tags" Target="../tags/tag304.xml"/><Relationship Id="rId17" Type="http://schemas.openxmlformats.org/officeDocument/2006/relationships/tags" Target="../tags/tag309.xml"/><Relationship Id="rId2" Type="http://schemas.openxmlformats.org/officeDocument/2006/relationships/tags" Target="../tags/tag294.xml"/><Relationship Id="rId16" Type="http://schemas.openxmlformats.org/officeDocument/2006/relationships/tags" Target="../tags/tag308.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5" Type="http://schemas.openxmlformats.org/officeDocument/2006/relationships/tags" Target="../tags/tag297.xml"/><Relationship Id="rId15" Type="http://schemas.openxmlformats.org/officeDocument/2006/relationships/tags" Target="../tags/tag307.xml"/><Relationship Id="rId10" Type="http://schemas.openxmlformats.org/officeDocument/2006/relationships/tags" Target="../tags/tag302.xml"/><Relationship Id="rId19" Type="http://schemas.openxmlformats.org/officeDocument/2006/relationships/slideLayout" Target="../slideLayouts/slideLayout7.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s>
</file>

<file path=ppt/slides/_rels/slide130.xml.rels><?xml version="1.0" encoding="UTF-8" standalone="yes"?>
<Relationships xmlns="http://schemas.openxmlformats.org/package/2006/relationships"><Relationship Id="rId8" Type="http://schemas.openxmlformats.org/officeDocument/2006/relationships/tags" Target="../tags/tag1302.xml"/><Relationship Id="rId13" Type="http://schemas.openxmlformats.org/officeDocument/2006/relationships/tags" Target="../tags/tag1307.xml"/><Relationship Id="rId18" Type="http://schemas.openxmlformats.org/officeDocument/2006/relationships/slideLayout" Target="../slideLayouts/slideLayout7.xml"/><Relationship Id="rId26" Type="http://schemas.openxmlformats.org/officeDocument/2006/relationships/image" Target="../media/image135.emf"/><Relationship Id="rId3" Type="http://schemas.openxmlformats.org/officeDocument/2006/relationships/tags" Target="../tags/tag1297.xml"/><Relationship Id="rId21" Type="http://schemas.openxmlformats.org/officeDocument/2006/relationships/customXml" Target="../ink/ink133.xml"/><Relationship Id="rId34" Type="http://schemas.openxmlformats.org/officeDocument/2006/relationships/image" Target="../media/image139.emf"/><Relationship Id="rId7" Type="http://schemas.openxmlformats.org/officeDocument/2006/relationships/tags" Target="../tags/tag1301.xml"/><Relationship Id="rId12" Type="http://schemas.openxmlformats.org/officeDocument/2006/relationships/tags" Target="../tags/tag1306.xml"/><Relationship Id="rId17" Type="http://schemas.openxmlformats.org/officeDocument/2006/relationships/tags" Target="../tags/tag1311.xml"/><Relationship Id="rId25" Type="http://schemas.openxmlformats.org/officeDocument/2006/relationships/customXml" Target="../ink/ink135.xml"/><Relationship Id="rId33" Type="http://schemas.openxmlformats.org/officeDocument/2006/relationships/customXml" Target="../ink/ink139.xml"/><Relationship Id="rId2" Type="http://schemas.openxmlformats.org/officeDocument/2006/relationships/tags" Target="../tags/tag1296.xml"/><Relationship Id="rId16" Type="http://schemas.openxmlformats.org/officeDocument/2006/relationships/tags" Target="../tags/tag1310.xml"/><Relationship Id="rId20" Type="http://schemas.openxmlformats.org/officeDocument/2006/relationships/image" Target="../media/image132.emf"/><Relationship Id="rId29" Type="http://schemas.openxmlformats.org/officeDocument/2006/relationships/customXml" Target="../ink/ink137.xml"/><Relationship Id="rId1" Type="http://schemas.openxmlformats.org/officeDocument/2006/relationships/tags" Target="../tags/tag1295.xml"/><Relationship Id="rId6" Type="http://schemas.openxmlformats.org/officeDocument/2006/relationships/tags" Target="../tags/tag1300.xml"/><Relationship Id="rId11" Type="http://schemas.openxmlformats.org/officeDocument/2006/relationships/tags" Target="../tags/tag1305.xml"/><Relationship Id="rId24" Type="http://schemas.openxmlformats.org/officeDocument/2006/relationships/image" Target="../media/image134.emf"/><Relationship Id="rId32" Type="http://schemas.openxmlformats.org/officeDocument/2006/relationships/image" Target="../media/image138.emf"/><Relationship Id="rId5" Type="http://schemas.openxmlformats.org/officeDocument/2006/relationships/tags" Target="../tags/tag1299.xml"/><Relationship Id="rId15" Type="http://schemas.openxmlformats.org/officeDocument/2006/relationships/tags" Target="../tags/tag1309.xml"/><Relationship Id="rId23" Type="http://schemas.openxmlformats.org/officeDocument/2006/relationships/customXml" Target="../ink/ink134.xml"/><Relationship Id="rId28" Type="http://schemas.openxmlformats.org/officeDocument/2006/relationships/image" Target="../media/image136.emf"/><Relationship Id="rId10" Type="http://schemas.openxmlformats.org/officeDocument/2006/relationships/tags" Target="../tags/tag1304.xml"/><Relationship Id="rId19" Type="http://schemas.openxmlformats.org/officeDocument/2006/relationships/customXml" Target="../ink/ink132.xml"/><Relationship Id="rId31" Type="http://schemas.openxmlformats.org/officeDocument/2006/relationships/customXml" Target="../ink/ink138.xml"/><Relationship Id="rId4" Type="http://schemas.openxmlformats.org/officeDocument/2006/relationships/tags" Target="../tags/tag1298.xml"/><Relationship Id="rId9" Type="http://schemas.openxmlformats.org/officeDocument/2006/relationships/tags" Target="../tags/tag1303.xml"/><Relationship Id="rId14" Type="http://schemas.openxmlformats.org/officeDocument/2006/relationships/tags" Target="../tags/tag1308.xml"/><Relationship Id="rId22" Type="http://schemas.openxmlformats.org/officeDocument/2006/relationships/image" Target="../media/image133.emf"/><Relationship Id="rId27" Type="http://schemas.openxmlformats.org/officeDocument/2006/relationships/customXml" Target="../ink/ink136.xml"/><Relationship Id="rId30" Type="http://schemas.openxmlformats.org/officeDocument/2006/relationships/image" Target="../media/image137.emf"/></Relationships>
</file>

<file path=ppt/slides/_rels/slide131.xml.rels><?xml version="1.0" encoding="UTF-8" standalone="yes"?>
<Relationships xmlns="http://schemas.openxmlformats.org/package/2006/relationships"><Relationship Id="rId8" Type="http://schemas.openxmlformats.org/officeDocument/2006/relationships/tags" Target="../tags/tag1319.xml"/><Relationship Id="rId13" Type="http://schemas.openxmlformats.org/officeDocument/2006/relationships/customXml" Target="../ink/ink141.xml"/><Relationship Id="rId18" Type="http://schemas.openxmlformats.org/officeDocument/2006/relationships/image" Target="../media/image143.emf"/><Relationship Id="rId26" Type="http://schemas.openxmlformats.org/officeDocument/2006/relationships/image" Target="../media/image147.emf"/><Relationship Id="rId39" Type="http://schemas.openxmlformats.org/officeDocument/2006/relationships/customXml" Target="../ink/ink154.xml"/><Relationship Id="rId3" Type="http://schemas.openxmlformats.org/officeDocument/2006/relationships/tags" Target="../tags/tag1314.xml"/><Relationship Id="rId21" Type="http://schemas.openxmlformats.org/officeDocument/2006/relationships/customXml" Target="../ink/ink145.xml"/><Relationship Id="rId34" Type="http://schemas.openxmlformats.org/officeDocument/2006/relationships/image" Target="../media/image151.emf"/><Relationship Id="rId42" Type="http://schemas.openxmlformats.org/officeDocument/2006/relationships/image" Target="../media/image155.emf"/><Relationship Id="rId47" Type="http://schemas.openxmlformats.org/officeDocument/2006/relationships/customXml" Target="../ink/ink158.xml"/><Relationship Id="rId7" Type="http://schemas.openxmlformats.org/officeDocument/2006/relationships/tags" Target="../tags/tag1318.xml"/><Relationship Id="rId12" Type="http://schemas.openxmlformats.org/officeDocument/2006/relationships/image" Target="../media/image140.emf"/><Relationship Id="rId17" Type="http://schemas.openxmlformats.org/officeDocument/2006/relationships/customXml" Target="../ink/ink143.xml"/><Relationship Id="rId25" Type="http://schemas.openxmlformats.org/officeDocument/2006/relationships/customXml" Target="../ink/ink147.xml"/><Relationship Id="rId33" Type="http://schemas.openxmlformats.org/officeDocument/2006/relationships/customXml" Target="../ink/ink151.xml"/><Relationship Id="rId38" Type="http://schemas.openxmlformats.org/officeDocument/2006/relationships/image" Target="../media/image153.emf"/><Relationship Id="rId46" Type="http://schemas.openxmlformats.org/officeDocument/2006/relationships/image" Target="../media/image157.emf"/><Relationship Id="rId2" Type="http://schemas.openxmlformats.org/officeDocument/2006/relationships/tags" Target="../tags/tag1313.xml"/><Relationship Id="rId16" Type="http://schemas.openxmlformats.org/officeDocument/2006/relationships/image" Target="../media/image142.emf"/><Relationship Id="rId20" Type="http://schemas.openxmlformats.org/officeDocument/2006/relationships/image" Target="../media/image144.emf"/><Relationship Id="rId29" Type="http://schemas.openxmlformats.org/officeDocument/2006/relationships/customXml" Target="../ink/ink149.xml"/><Relationship Id="rId41" Type="http://schemas.openxmlformats.org/officeDocument/2006/relationships/customXml" Target="../ink/ink155.xml"/><Relationship Id="rId1" Type="http://schemas.openxmlformats.org/officeDocument/2006/relationships/tags" Target="../tags/tag1312.xml"/><Relationship Id="rId6" Type="http://schemas.openxmlformats.org/officeDocument/2006/relationships/tags" Target="../tags/tag1317.xml"/><Relationship Id="rId11" Type="http://schemas.openxmlformats.org/officeDocument/2006/relationships/customXml" Target="../ink/ink140.xml"/><Relationship Id="rId24" Type="http://schemas.openxmlformats.org/officeDocument/2006/relationships/image" Target="../media/image146.emf"/><Relationship Id="rId32" Type="http://schemas.openxmlformats.org/officeDocument/2006/relationships/image" Target="../media/image150.emf"/><Relationship Id="rId37" Type="http://schemas.openxmlformats.org/officeDocument/2006/relationships/customXml" Target="../ink/ink153.xml"/><Relationship Id="rId40" Type="http://schemas.openxmlformats.org/officeDocument/2006/relationships/image" Target="../media/image154.emf"/><Relationship Id="rId45" Type="http://schemas.openxmlformats.org/officeDocument/2006/relationships/customXml" Target="../ink/ink157.xml"/><Relationship Id="rId5" Type="http://schemas.openxmlformats.org/officeDocument/2006/relationships/tags" Target="../tags/tag1316.xml"/><Relationship Id="rId15" Type="http://schemas.openxmlformats.org/officeDocument/2006/relationships/customXml" Target="../ink/ink142.xml"/><Relationship Id="rId23" Type="http://schemas.openxmlformats.org/officeDocument/2006/relationships/customXml" Target="../ink/ink146.xml"/><Relationship Id="rId28" Type="http://schemas.openxmlformats.org/officeDocument/2006/relationships/image" Target="../media/image148.emf"/><Relationship Id="rId36" Type="http://schemas.openxmlformats.org/officeDocument/2006/relationships/image" Target="../media/image152.emf"/><Relationship Id="rId10" Type="http://schemas.openxmlformats.org/officeDocument/2006/relationships/slideLayout" Target="../slideLayouts/slideLayout7.xml"/><Relationship Id="rId19" Type="http://schemas.openxmlformats.org/officeDocument/2006/relationships/customXml" Target="../ink/ink144.xml"/><Relationship Id="rId31" Type="http://schemas.openxmlformats.org/officeDocument/2006/relationships/customXml" Target="../ink/ink150.xml"/><Relationship Id="rId44" Type="http://schemas.openxmlformats.org/officeDocument/2006/relationships/image" Target="../media/image156.emf"/><Relationship Id="rId4" Type="http://schemas.openxmlformats.org/officeDocument/2006/relationships/tags" Target="../tags/tag1315.xml"/><Relationship Id="rId9" Type="http://schemas.openxmlformats.org/officeDocument/2006/relationships/tags" Target="../tags/tag1320.xml"/><Relationship Id="rId14" Type="http://schemas.openxmlformats.org/officeDocument/2006/relationships/image" Target="../media/image141.emf"/><Relationship Id="rId22" Type="http://schemas.openxmlformats.org/officeDocument/2006/relationships/image" Target="../media/image145.emf"/><Relationship Id="rId27" Type="http://schemas.openxmlformats.org/officeDocument/2006/relationships/customXml" Target="../ink/ink148.xml"/><Relationship Id="rId30" Type="http://schemas.openxmlformats.org/officeDocument/2006/relationships/image" Target="../media/image149.emf"/><Relationship Id="rId35" Type="http://schemas.openxmlformats.org/officeDocument/2006/relationships/customXml" Target="../ink/ink152.xml"/><Relationship Id="rId43" Type="http://schemas.openxmlformats.org/officeDocument/2006/relationships/customXml" Target="../ink/ink156.xml"/><Relationship Id="rId48" Type="http://schemas.openxmlformats.org/officeDocument/2006/relationships/image" Target="../media/image158.emf"/></Relationships>
</file>

<file path=ppt/slides/_rels/slide13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customXml" Target="../ink/ink161.xml"/><Relationship Id="rId18" Type="http://schemas.openxmlformats.org/officeDocument/2006/relationships/image" Target="../media/image163.emf"/><Relationship Id="rId26" Type="http://schemas.openxmlformats.org/officeDocument/2006/relationships/image" Target="../media/image167.emf"/><Relationship Id="rId3" Type="http://schemas.openxmlformats.org/officeDocument/2006/relationships/tags" Target="../tags/tag1323.xml"/><Relationship Id="rId21" Type="http://schemas.openxmlformats.org/officeDocument/2006/relationships/customXml" Target="../ink/ink165.xml"/><Relationship Id="rId34" Type="http://schemas.openxmlformats.org/officeDocument/2006/relationships/image" Target="../media/image171.emf"/><Relationship Id="rId7" Type="http://schemas.openxmlformats.org/officeDocument/2006/relationships/tags" Target="../tags/tag1327.xml"/><Relationship Id="rId12" Type="http://schemas.openxmlformats.org/officeDocument/2006/relationships/image" Target="../media/image160.emf"/><Relationship Id="rId17" Type="http://schemas.openxmlformats.org/officeDocument/2006/relationships/customXml" Target="../ink/ink163.xml"/><Relationship Id="rId25" Type="http://schemas.openxmlformats.org/officeDocument/2006/relationships/customXml" Target="../ink/ink167.xml"/><Relationship Id="rId33" Type="http://schemas.openxmlformats.org/officeDocument/2006/relationships/customXml" Target="../ink/ink171.xml"/><Relationship Id="rId2" Type="http://schemas.openxmlformats.org/officeDocument/2006/relationships/tags" Target="../tags/tag1322.xml"/><Relationship Id="rId16" Type="http://schemas.openxmlformats.org/officeDocument/2006/relationships/image" Target="../media/image162.emf"/><Relationship Id="rId20" Type="http://schemas.openxmlformats.org/officeDocument/2006/relationships/image" Target="../media/image164.emf"/><Relationship Id="rId29" Type="http://schemas.openxmlformats.org/officeDocument/2006/relationships/customXml" Target="../ink/ink169.xml"/><Relationship Id="rId1" Type="http://schemas.openxmlformats.org/officeDocument/2006/relationships/tags" Target="../tags/tag1321.xml"/><Relationship Id="rId6" Type="http://schemas.openxmlformats.org/officeDocument/2006/relationships/tags" Target="../tags/tag1326.xml"/><Relationship Id="rId11" Type="http://schemas.openxmlformats.org/officeDocument/2006/relationships/customXml" Target="../ink/ink160.xml"/><Relationship Id="rId24" Type="http://schemas.openxmlformats.org/officeDocument/2006/relationships/image" Target="../media/image166.emf"/><Relationship Id="rId32" Type="http://schemas.openxmlformats.org/officeDocument/2006/relationships/image" Target="../media/image170.emf"/><Relationship Id="rId5" Type="http://schemas.openxmlformats.org/officeDocument/2006/relationships/tags" Target="../tags/tag1325.xml"/><Relationship Id="rId15" Type="http://schemas.openxmlformats.org/officeDocument/2006/relationships/customXml" Target="../ink/ink162.xml"/><Relationship Id="rId23" Type="http://schemas.openxmlformats.org/officeDocument/2006/relationships/customXml" Target="../ink/ink166.xml"/><Relationship Id="rId28" Type="http://schemas.openxmlformats.org/officeDocument/2006/relationships/image" Target="../media/image168.emf"/><Relationship Id="rId36" Type="http://schemas.openxmlformats.org/officeDocument/2006/relationships/image" Target="../media/image172.emf"/><Relationship Id="rId10" Type="http://schemas.openxmlformats.org/officeDocument/2006/relationships/image" Target="../media/image159.emf"/><Relationship Id="rId19" Type="http://schemas.openxmlformats.org/officeDocument/2006/relationships/customXml" Target="../ink/ink164.xml"/><Relationship Id="rId31" Type="http://schemas.openxmlformats.org/officeDocument/2006/relationships/customXml" Target="../ink/ink170.xml"/><Relationship Id="rId4" Type="http://schemas.openxmlformats.org/officeDocument/2006/relationships/tags" Target="../tags/tag1324.xml"/><Relationship Id="rId9" Type="http://schemas.openxmlformats.org/officeDocument/2006/relationships/customXml" Target="../ink/ink159.xml"/><Relationship Id="rId14" Type="http://schemas.openxmlformats.org/officeDocument/2006/relationships/image" Target="../media/image161.emf"/><Relationship Id="rId22" Type="http://schemas.openxmlformats.org/officeDocument/2006/relationships/image" Target="../media/image165.emf"/><Relationship Id="rId27" Type="http://schemas.openxmlformats.org/officeDocument/2006/relationships/customXml" Target="../ink/ink168.xml"/><Relationship Id="rId30" Type="http://schemas.openxmlformats.org/officeDocument/2006/relationships/image" Target="../media/image169.emf"/><Relationship Id="rId35" Type="http://schemas.openxmlformats.org/officeDocument/2006/relationships/customXml" Target="../ink/ink172.xml"/></Relationships>
</file>

<file path=ppt/slides/_rels/slide133.xml.rels><?xml version="1.0" encoding="UTF-8" standalone="yes"?>
<Relationships xmlns="http://schemas.openxmlformats.org/package/2006/relationships"><Relationship Id="rId13" Type="http://schemas.openxmlformats.org/officeDocument/2006/relationships/tags" Target="../tags/tag1340.xml"/><Relationship Id="rId18" Type="http://schemas.openxmlformats.org/officeDocument/2006/relationships/tags" Target="../tags/tag1345.xml"/><Relationship Id="rId26" Type="http://schemas.openxmlformats.org/officeDocument/2006/relationships/tags" Target="../tags/tag1353.xml"/><Relationship Id="rId39" Type="http://schemas.openxmlformats.org/officeDocument/2006/relationships/slideLayout" Target="../slideLayouts/slideLayout7.xml"/><Relationship Id="rId21" Type="http://schemas.openxmlformats.org/officeDocument/2006/relationships/tags" Target="../tags/tag1348.xml"/><Relationship Id="rId34" Type="http://schemas.openxmlformats.org/officeDocument/2006/relationships/tags" Target="../tags/tag1361.xml"/><Relationship Id="rId42" Type="http://schemas.openxmlformats.org/officeDocument/2006/relationships/customXml" Target="../ink/ink174.xml"/><Relationship Id="rId47" Type="http://schemas.openxmlformats.org/officeDocument/2006/relationships/image" Target="../media/image176.emf"/><Relationship Id="rId50" Type="http://schemas.openxmlformats.org/officeDocument/2006/relationships/customXml" Target="../ink/ink178.xml"/><Relationship Id="rId55" Type="http://schemas.openxmlformats.org/officeDocument/2006/relationships/image" Target="../media/image180.emf"/><Relationship Id="rId7" Type="http://schemas.openxmlformats.org/officeDocument/2006/relationships/tags" Target="../tags/tag1334.xml"/><Relationship Id="rId12" Type="http://schemas.openxmlformats.org/officeDocument/2006/relationships/tags" Target="../tags/tag1339.xml"/><Relationship Id="rId17" Type="http://schemas.openxmlformats.org/officeDocument/2006/relationships/tags" Target="../tags/tag1344.xml"/><Relationship Id="rId25" Type="http://schemas.openxmlformats.org/officeDocument/2006/relationships/tags" Target="../tags/tag1352.xml"/><Relationship Id="rId33" Type="http://schemas.openxmlformats.org/officeDocument/2006/relationships/tags" Target="../tags/tag1360.xml"/><Relationship Id="rId38" Type="http://schemas.openxmlformats.org/officeDocument/2006/relationships/tags" Target="../tags/tag1365.xml"/><Relationship Id="rId46" Type="http://schemas.openxmlformats.org/officeDocument/2006/relationships/customXml" Target="../ink/ink176.xml"/><Relationship Id="rId2" Type="http://schemas.openxmlformats.org/officeDocument/2006/relationships/tags" Target="../tags/tag1329.xml"/><Relationship Id="rId16" Type="http://schemas.openxmlformats.org/officeDocument/2006/relationships/tags" Target="../tags/tag1343.xml"/><Relationship Id="rId20" Type="http://schemas.openxmlformats.org/officeDocument/2006/relationships/tags" Target="../tags/tag1347.xml"/><Relationship Id="rId29" Type="http://schemas.openxmlformats.org/officeDocument/2006/relationships/tags" Target="../tags/tag1356.xml"/><Relationship Id="rId41" Type="http://schemas.openxmlformats.org/officeDocument/2006/relationships/image" Target="../media/image173.emf"/><Relationship Id="rId54" Type="http://schemas.openxmlformats.org/officeDocument/2006/relationships/customXml" Target="../ink/ink180.xml"/><Relationship Id="rId1" Type="http://schemas.openxmlformats.org/officeDocument/2006/relationships/tags" Target="../tags/tag1328.xml"/><Relationship Id="rId6" Type="http://schemas.openxmlformats.org/officeDocument/2006/relationships/tags" Target="../tags/tag1333.xml"/><Relationship Id="rId11" Type="http://schemas.openxmlformats.org/officeDocument/2006/relationships/tags" Target="../tags/tag1338.xml"/><Relationship Id="rId24" Type="http://schemas.openxmlformats.org/officeDocument/2006/relationships/tags" Target="../tags/tag1351.xml"/><Relationship Id="rId32" Type="http://schemas.openxmlformats.org/officeDocument/2006/relationships/tags" Target="../tags/tag1359.xml"/><Relationship Id="rId37" Type="http://schemas.openxmlformats.org/officeDocument/2006/relationships/tags" Target="../tags/tag1364.xml"/><Relationship Id="rId40" Type="http://schemas.openxmlformats.org/officeDocument/2006/relationships/customXml" Target="../ink/ink173.xml"/><Relationship Id="rId45" Type="http://schemas.openxmlformats.org/officeDocument/2006/relationships/image" Target="../media/image175.emf"/><Relationship Id="rId53" Type="http://schemas.openxmlformats.org/officeDocument/2006/relationships/image" Target="../media/image179.emf"/><Relationship Id="rId5" Type="http://schemas.openxmlformats.org/officeDocument/2006/relationships/tags" Target="../tags/tag1332.xml"/><Relationship Id="rId15" Type="http://schemas.openxmlformats.org/officeDocument/2006/relationships/tags" Target="../tags/tag1342.xml"/><Relationship Id="rId23" Type="http://schemas.openxmlformats.org/officeDocument/2006/relationships/tags" Target="../tags/tag1350.xml"/><Relationship Id="rId28" Type="http://schemas.openxmlformats.org/officeDocument/2006/relationships/tags" Target="../tags/tag1355.xml"/><Relationship Id="rId36" Type="http://schemas.openxmlformats.org/officeDocument/2006/relationships/tags" Target="../tags/tag1363.xml"/><Relationship Id="rId49" Type="http://schemas.openxmlformats.org/officeDocument/2006/relationships/image" Target="../media/image177.emf"/><Relationship Id="rId10" Type="http://schemas.openxmlformats.org/officeDocument/2006/relationships/tags" Target="../tags/tag1337.xml"/><Relationship Id="rId19" Type="http://schemas.openxmlformats.org/officeDocument/2006/relationships/tags" Target="../tags/tag1346.xml"/><Relationship Id="rId31" Type="http://schemas.openxmlformats.org/officeDocument/2006/relationships/tags" Target="../tags/tag1358.xml"/><Relationship Id="rId44" Type="http://schemas.openxmlformats.org/officeDocument/2006/relationships/customXml" Target="../ink/ink175.xml"/><Relationship Id="rId52" Type="http://schemas.openxmlformats.org/officeDocument/2006/relationships/customXml" Target="../ink/ink179.xml"/><Relationship Id="rId4" Type="http://schemas.openxmlformats.org/officeDocument/2006/relationships/tags" Target="../tags/tag1331.xml"/><Relationship Id="rId9" Type="http://schemas.openxmlformats.org/officeDocument/2006/relationships/tags" Target="../tags/tag1336.xml"/><Relationship Id="rId14" Type="http://schemas.openxmlformats.org/officeDocument/2006/relationships/tags" Target="../tags/tag1341.xml"/><Relationship Id="rId22" Type="http://schemas.openxmlformats.org/officeDocument/2006/relationships/tags" Target="../tags/tag1349.xml"/><Relationship Id="rId27" Type="http://schemas.openxmlformats.org/officeDocument/2006/relationships/tags" Target="../tags/tag1354.xml"/><Relationship Id="rId30" Type="http://schemas.openxmlformats.org/officeDocument/2006/relationships/tags" Target="../tags/tag1357.xml"/><Relationship Id="rId35" Type="http://schemas.openxmlformats.org/officeDocument/2006/relationships/tags" Target="../tags/tag1362.xml"/><Relationship Id="rId43" Type="http://schemas.openxmlformats.org/officeDocument/2006/relationships/image" Target="../media/image174.emf"/><Relationship Id="rId48" Type="http://schemas.openxmlformats.org/officeDocument/2006/relationships/customXml" Target="../ink/ink177.xml"/><Relationship Id="rId8" Type="http://schemas.openxmlformats.org/officeDocument/2006/relationships/tags" Target="../tags/tag1335.xml"/><Relationship Id="rId51" Type="http://schemas.openxmlformats.org/officeDocument/2006/relationships/image" Target="../media/image178.emf"/><Relationship Id="rId3" Type="http://schemas.openxmlformats.org/officeDocument/2006/relationships/tags" Target="../tags/tag1330.xml"/></Relationships>
</file>

<file path=ppt/slides/_rels/slide134.xml.rels><?xml version="1.0" encoding="UTF-8" standalone="yes"?>
<Relationships xmlns="http://schemas.openxmlformats.org/package/2006/relationships"><Relationship Id="rId8" Type="http://schemas.openxmlformats.org/officeDocument/2006/relationships/image" Target="../media/image181.emf"/><Relationship Id="rId13" Type="http://schemas.openxmlformats.org/officeDocument/2006/relationships/customXml" Target="../ink/ink184.xml"/><Relationship Id="rId18" Type="http://schemas.openxmlformats.org/officeDocument/2006/relationships/image" Target="../media/image186.emf"/><Relationship Id="rId26" Type="http://schemas.openxmlformats.org/officeDocument/2006/relationships/image" Target="../media/image190.emf"/><Relationship Id="rId3" Type="http://schemas.openxmlformats.org/officeDocument/2006/relationships/tags" Target="../tags/tag1368.xml"/><Relationship Id="rId21" Type="http://schemas.openxmlformats.org/officeDocument/2006/relationships/customXml" Target="../ink/ink188.xml"/><Relationship Id="rId34" Type="http://schemas.openxmlformats.org/officeDocument/2006/relationships/image" Target="../media/image194.emf"/><Relationship Id="rId7" Type="http://schemas.openxmlformats.org/officeDocument/2006/relationships/customXml" Target="../ink/ink181.xml"/><Relationship Id="rId12" Type="http://schemas.openxmlformats.org/officeDocument/2006/relationships/image" Target="../media/image183.emf"/><Relationship Id="rId17" Type="http://schemas.openxmlformats.org/officeDocument/2006/relationships/customXml" Target="../ink/ink186.xml"/><Relationship Id="rId25" Type="http://schemas.openxmlformats.org/officeDocument/2006/relationships/customXml" Target="../ink/ink190.xml"/><Relationship Id="rId33" Type="http://schemas.openxmlformats.org/officeDocument/2006/relationships/customXml" Target="../ink/ink194.xml"/><Relationship Id="rId2" Type="http://schemas.openxmlformats.org/officeDocument/2006/relationships/tags" Target="../tags/tag1367.xml"/><Relationship Id="rId16" Type="http://schemas.openxmlformats.org/officeDocument/2006/relationships/image" Target="../media/image185.emf"/><Relationship Id="rId20" Type="http://schemas.openxmlformats.org/officeDocument/2006/relationships/image" Target="../media/image187.emf"/><Relationship Id="rId29" Type="http://schemas.openxmlformats.org/officeDocument/2006/relationships/customXml" Target="../ink/ink192.xml"/><Relationship Id="rId1" Type="http://schemas.openxmlformats.org/officeDocument/2006/relationships/tags" Target="../tags/tag1366.xml"/><Relationship Id="rId6" Type="http://schemas.openxmlformats.org/officeDocument/2006/relationships/slideLayout" Target="../slideLayouts/slideLayout7.xml"/><Relationship Id="rId11" Type="http://schemas.openxmlformats.org/officeDocument/2006/relationships/customXml" Target="../ink/ink183.xml"/><Relationship Id="rId24" Type="http://schemas.openxmlformats.org/officeDocument/2006/relationships/image" Target="../media/image189.emf"/><Relationship Id="rId32" Type="http://schemas.openxmlformats.org/officeDocument/2006/relationships/image" Target="../media/image193.emf"/><Relationship Id="rId5" Type="http://schemas.openxmlformats.org/officeDocument/2006/relationships/tags" Target="../tags/tag1370.xml"/><Relationship Id="rId15" Type="http://schemas.openxmlformats.org/officeDocument/2006/relationships/customXml" Target="../ink/ink185.xml"/><Relationship Id="rId23" Type="http://schemas.openxmlformats.org/officeDocument/2006/relationships/customXml" Target="../ink/ink189.xml"/><Relationship Id="rId28" Type="http://schemas.openxmlformats.org/officeDocument/2006/relationships/image" Target="../media/image191.emf"/><Relationship Id="rId10" Type="http://schemas.openxmlformats.org/officeDocument/2006/relationships/image" Target="../media/image182.emf"/><Relationship Id="rId19" Type="http://schemas.openxmlformats.org/officeDocument/2006/relationships/customXml" Target="../ink/ink187.xml"/><Relationship Id="rId31" Type="http://schemas.openxmlformats.org/officeDocument/2006/relationships/customXml" Target="../ink/ink193.xml"/><Relationship Id="rId4" Type="http://schemas.openxmlformats.org/officeDocument/2006/relationships/tags" Target="../tags/tag1369.xml"/><Relationship Id="rId9" Type="http://schemas.openxmlformats.org/officeDocument/2006/relationships/customXml" Target="../ink/ink182.xml"/><Relationship Id="rId14" Type="http://schemas.openxmlformats.org/officeDocument/2006/relationships/image" Target="../media/image184.emf"/><Relationship Id="rId22" Type="http://schemas.openxmlformats.org/officeDocument/2006/relationships/image" Target="../media/image188.emf"/><Relationship Id="rId27" Type="http://schemas.openxmlformats.org/officeDocument/2006/relationships/customXml" Target="../ink/ink191.xml"/><Relationship Id="rId30" Type="http://schemas.openxmlformats.org/officeDocument/2006/relationships/image" Target="../media/image192.emf"/></Relationships>
</file>

<file path=ppt/slides/_rels/slide135.xml.rels><?xml version="1.0" encoding="UTF-8" standalone="yes"?>
<Relationships xmlns="http://schemas.openxmlformats.org/package/2006/relationships"><Relationship Id="rId3" Type="http://schemas.openxmlformats.org/officeDocument/2006/relationships/tags" Target="../tags/tag1373.xml"/><Relationship Id="rId2" Type="http://schemas.openxmlformats.org/officeDocument/2006/relationships/tags" Target="../tags/tag1372.xml"/><Relationship Id="rId1" Type="http://schemas.openxmlformats.org/officeDocument/2006/relationships/tags" Target="../tags/tag1371.xml"/><Relationship Id="rId6" Type="http://schemas.openxmlformats.org/officeDocument/2006/relationships/image" Target="../media/image53.png"/><Relationship Id="rId5" Type="http://schemas.openxmlformats.org/officeDocument/2006/relationships/slideLayout" Target="../slideLayouts/slideLayout7.xml"/><Relationship Id="rId4" Type="http://schemas.openxmlformats.org/officeDocument/2006/relationships/tags" Target="../tags/tag1374.xml"/></Relationships>
</file>

<file path=ppt/slides/_rels/slide1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377.xml"/><Relationship Id="rId7" Type="http://schemas.openxmlformats.org/officeDocument/2006/relationships/slideLayout" Target="../slideLayouts/slideLayout7.xml"/><Relationship Id="rId2" Type="http://schemas.openxmlformats.org/officeDocument/2006/relationships/tags" Target="../tags/tag1376.xml"/><Relationship Id="rId1" Type="http://schemas.openxmlformats.org/officeDocument/2006/relationships/tags" Target="../tags/tag1375.xml"/><Relationship Id="rId6" Type="http://schemas.openxmlformats.org/officeDocument/2006/relationships/tags" Target="../tags/tag1380.xml"/><Relationship Id="rId5" Type="http://schemas.openxmlformats.org/officeDocument/2006/relationships/tags" Target="../tags/tag1379.xml"/><Relationship Id="rId10" Type="http://schemas.openxmlformats.org/officeDocument/2006/relationships/image" Target="../media/image56.jpeg"/><Relationship Id="rId4" Type="http://schemas.openxmlformats.org/officeDocument/2006/relationships/tags" Target="../tags/tag1378.xml"/><Relationship Id="rId9" Type="http://schemas.openxmlformats.org/officeDocument/2006/relationships/image" Target="../media/image55.png"/></Relationships>
</file>

<file path=ppt/slides/_rels/slide13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383.xml"/><Relationship Id="rId7" Type="http://schemas.openxmlformats.org/officeDocument/2006/relationships/tags" Target="../tags/tag1387.xml"/><Relationship Id="rId2" Type="http://schemas.openxmlformats.org/officeDocument/2006/relationships/tags" Target="../tags/tag1382.xml"/><Relationship Id="rId1" Type="http://schemas.openxmlformats.org/officeDocument/2006/relationships/tags" Target="../tags/tag1381.xml"/><Relationship Id="rId6" Type="http://schemas.openxmlformats.org/officeDocument/2006/relationships/tags" Target="../tags/tag1386.xml"/><Relationship Id="rId5" Type="http://schemas.openxmlformats.org/officeDocument/2006/relationships/tags" Target="../tags/tag1385.xml"/><Relationship Id="rId4" Type="http://schemas.openxmlformats.org/officeDocument/2006/relationships/tags" Target="../tags/tag1384.xml"/></Relationships>
</file>

<file path=ppt/slides/_rels/slide138.xml.rels><?xml version="1.0" encoding="UTF-8" standalone="yes"?>
<Relationships xmlns="http://schemas.openxmlformats.org/package/2006/relationships"><Relationship Id="rId8" Type="http://schemas.openxmlformats.org/officeDocument/2006/relationships/tags" Target="../tags/tag1395.xml"/><Relationship Id="rId3" Type="http://schemas.openxmlformats.org/officeDocument/2006/relationships/tags" Target="../tags/tag1390.xml"/><Relationship Id="rId7" Type="http://schemas.openxmlformats.org/officeDocument/2006/relationships/tags" Target="../tags/tag1394.xml"/><Relationship Id="rId2" Type="http://schemas.openxmlformats.org/officeDocument/2006/relationships/tags" Target="../tags/tag1389.xml"/><Relationship Id="rId1" Type="http://schemas.openxmlformats.org/officeDocument/2006/relationships/tags" Target="../tags/tag1388.xml"/><Relationship Id="rId6" Type="http://schemas.openxmlformats.org/officeDocument/2006/relationships/tags" Target="../tags/tag1393.xml"/><Relationship Id="rId5" Type="http://schemas.openxmlformats.org/officeDocument/2006/relationships/tags" Target="../tags/tag1392.xml"/><Relationship Id="rId4" Type="http://schemas.openxmlformats.org/officeDocument/2006/relationships/tags" Target="../tags/tag1391.xml"/><Relationship Id="rId9"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398.xml"/><Relationship Id="rId7" Type="http://schemas.openxmlformats.org/officeDocument/2006/relationships/tags" Target="../tags/tag1402.xml"/><Relationship Id="rId2" Type="http://schemas.openxmlformats.org/officeDocument/2006/relationships/tags" Target="../tags/tag1397.xml"/><Relationship Id="rId1" Type="http://schemas.openxmlformats.org/officeDocument/2006/relationships/tags" Target="../tags/tag1396.xml"/><Relationship Id="rId6" Type="http://schemas.openxmlformats.org/officeDocument/2006/relationships/tags" Target="../tags/tag1401.xml"/><Relationship Id="rId5" Type="http://schemas.openxmlformats.org/officeDocument/2006/relationships/tags" Target="../tags/tag1400.xml"/><Relationship Id="rId4" Type="http://schemas.openxmlformats.org/officeDocument/2006/relationships/tags" Target="../tags/tag1399.xml"/></Relationships>
</file>

<file path=ppt/slides/_rels/slide14.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tags" Target="../tags/tag323.xml"/><Relationship Id="rId18" Type="http://schemas.openxmlformats.org/officeDocument/2006/relationships/tags" Target="../tags/tag328.xml"/><Relationship Id="rId3" Type="http://schemas.openxmlformats.org/officeDocument/2006/relationships/tags" Target="../tags/tag313.xml"/><Relationship Id="rId21" Type="http://schemas.openxmlformats.org/officeDocument/2006/relationships/tags" Target="../tags/tag331.xml"/><Relationship Id="rId7" Type="http://schemas.openxmlformats.org/officeDocument/2006/relationships/tags" Target="../tags/tag317.xml"/><Relationship Id="rId12" Type="http://schemas.openxmlformats.org/officeDocument/2006/relationships/tags" Target="../tags/tag322.xml"/><Relationship Id="rId17" Type="http://schemas.openxmlformats.org/officeDocument/2006/relationships/tags" Target="../tags/tag327.xml"/><Relationship Id="rId25" Type="http://schemas.openxmlformats.org/officeDocument/2006/relationships/slideLayout" Target="../slideLayouts/slideLayout7.xml"/><Relationship Id="rId2" Type="http://schemas.openxmlformats.org/officeDocument/2006/relationships/tags" Target="../tags/tag312.xml"/><Relationship Id="rId16" Type="http://schemas.openxmlformats.org/officeDocument/2006/relationships/tags" Target="../tags/tag326.xml"/><Relationship Id="rId20" Type="http://schemas.openxmlformats.org/officeDocument/2006/relationships/tags" Target="../tags/tag330.xml"/><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24" Type="http://schemas.openxmlformats.org/officeDocument/2006/relationships/tags" Target="../tags/tag334.xml"/><Relationship Id="rId5" Type="http://schemas.openxmlformats.org/officeDocument/2006/relationships/tags" Target="../tags/tag315.xml"/><Relationship Id="rId15" Type="http://schemas.openxmlformats.org/officeDocument/2006/relationships/tags" Target="../tags/tag325.xml"/><Relationship Id="rId23" Type="http://schemas.openxmlformats.org/officeDocument/2006/relationships/tags" Target="../tags/tag333.xml"/><Relationship Id="rId10" Type="http://schemas.openxmlformats.org/officeDocument/2006/relationships/tags" Target="../tags/tag320.xml"/><Relationship Id="rId19" Type="http://schemas.openxmlformats.org/officeDocument/2006/relationships/tags" Target="../tags/tag329.xml"/><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tags" Target="../tags/tag324.xml"/><Relationship Id="rId22" Type="http://schemas.openxmlformats.org/officeDocument/2006/relationships/tags" Target="../tags/tag332.xml"/></Relationships>
</file>

<file path=ppt/slides/_rels/slide140.xml.rels><?xml version="1.0" encoding="UTF-8" standalone="yes"?>
<Relationships xmlns="http://schemas.openxmlformats.org/package/2006/relationships"><Relationship Id="rId8" Type="http://schemas.openxmlformats.org/officeDocument/2006/relationships/tags" Target="../tags/tag1410.xml"/><Relationship Id="rId13" Type="http://schemas.openxmlformats.org/officeDocument/2006/relationships/tags" Target="../tags/tag1415.xml"/><Relationship Id="rId18" Type="http://schemas.openxmlformats.org/officeDocument/2006/relationships/tags" Target="../tags/tag1420.xml"/><Relationship Id="rId3" Type="http://schemas.openxmlformats.org/officeDocument/2006/relationships/tags" Target="../tags/tag1405.xml"/><Relationship Id="rId21" Type="http://schemas.openxmlformats.org/officeDocument/2006/relationships/slideLayout" Target="../slideLayouts/slideLayout7.xml"/><Relationship Id="rId7" Type="http://schemas.openxmlformats.org/officeDocument/2006/relationships/tags" Target="../tags/tag1409.xml"/><Relationship Id="rId12" Type="http://schemas.openxmlformats.org/officeDocument/2006/relationships/tags" Target="../tags/tag1414.xml"/><Relationship Id="rId17" Type="http://schemas.openxmlformats.org/officeDocument/2006/relationships/tags" Target="../tags/tag1419.xml"/><Relationship Id="rId2" Type="http://schemas.openxmlformats.org/officeDocument/2006/relationships/tags" Target="../tags/tag1404.xml"/><Relationship Id="rId16" Type="http://schemas.openxmlformats.org/officeDocument/2006/relationships/tags" Target="../tags/tag1418.xml"/><Relationship Id="rId20" Type="http://schemas.openxmlformats.org/officeDocument/2006/relationships/tags" Target="../tags/tag1422.xml"/><Relationship Id="rId1" Type="http://schemas.openxmlformats.org/officeDocument/2006/relationships/tags" Target="../tags/tag1403.xml"/><Relationship Id="rId6" Type="http://schemas.openxmlformats.org/officeDocument/2006/relationships/tags" Target="../tags/tag1408.xml"/><Relationship Id="rId11" Type="http://schemas.openxmlformats.org/officeDocument/2006/relationships/tags" Target="../tags/tag1413.xml"/><Relationship Id="rId5" Type="http://schemas.openxmlformats.org/officeDocument/2006/relationships/tags" Target="../tags/tag1407.xml"/><Relationship Id="rId15" Type="http://schemas.openxmlformats.org/officeDocument/2006/relationships/tags" Target="../tags/tag1417.xml"/><Relationship Id="rId10" Type="http://schemas.openxmlformats.org/officeDocument/2006/relationships/tags" Target="../tags/tag1412.xml"/><Relationship Id="rId19" Type="http://schemas.openxmlformats.org/officeDocument/2006/relationships/tags" Target="../tags/tag1421.xml"/><Relationship Id="rId4" Type="http://schemas.openxmlformats.org/officeDocument/2006/relationships/tags" Target="../tags/tag1406.xml"/><Relationship Id="rId9" Type="http://schemas.openxmlformats.org/officeDocument/2006/relationships/tags" Target="../tags/tag1411.xml"/><Relationship Id="rId14" Type="http://schemas.openxmlformats.org/officeDocument/2006/relationships/tags" Target="../tags/tag1416.xml"/><Relationship Id="rId22" Type="http://schemas.openxmlformats.org/officeDocument/2006/relationships/image" Target="../media/image52.png"/></Relationships>
</file>

<file path=ppt/slides/_rels/slide141.xml.rels><?xml version="1.0" encoding="UTF-8" standalone="yes"?>
<Relationships xmlns="http://schemas.openxmlformats.org/package/2006/relationships"><Relationship Id="rId8" Type="http://schemas.openxmlformats.org/officeDocument/2006/relationships/tags" Target="../tags/tag1430.xml"/><Relationship Id="rId13" Type="http://schemas.openxmlformats.org/officeDocument/2006/relationships/tags" Target="../tags/tag1435.xml"/><Relationship Id="rId18" Type="http://schemas.openxmlformats.org/officeDocument/2006/relationships/tags" Target="../tags/tag1440.xml"/><Relationship Id="rId26" Type="http://schemas.openxmlformats.org/officeDocument/2006/relationships/tags" Target="../tags/tag1448.xml"/><Relationship Id="rId3" Type="http://schemas.openxmlformats.org/officeDocument/2006/relationships/tags" Target="../tags/tag1425.xml"/><Relationship Id="rId21" Type="http://schemas.openxmlformats.org/officeDocument/2006/relationships/tags" Target="../tags/tag1443.xml"/><Relationship Id="rId34" Type="http://schemas.openxmlformats.org/officeDocument/2006/relationships/tags" Target="../tags/tag1456.xml"/><Relationship Id="rId7" Type="http://schemas.openxmlformats.org/officeDocument/2006/relationships/tags" Target="../tags/tag1429.xml"/><Relationship Id="rId12" Type="http://schemas.openxmlformats.org/officeDocument/2006/relationships/tags" Target="../tags/tag1434.xml"/><Relationship Id="rId17" Type="http://schemas.openxmlformats.org/officeDocument/2006/relationships/tags" Target="../tags/tag1439.xml"/><Relationship Id="rId25" Type="http://schemas.openxmlformats.org/officeDocument/2006/relationships/tags" Target="../tags/tag1447.xml"/><Relationship Id="rId33" Type="http://schemas.openxmlformats.org/officeDocument/2006/relationships/tags" Target="../tags/tag1455.xml"/><Relationship Id="rId2" Type="http://schemas.openxmlformats.org/officeDocument/2006/relationships/tags" Target="../tags/tag1424.xml"/><Relationship Id="rId16" Type="http://schemas.openxmlformats.org/officeDocument/2006/relationships/tags" Target="../tags/tag1438.xml"/><Relationship Id="rId20" Type="http://schemas.openxmlformats.org/officeDocument/2006/relationships/tags" Target="../tags/tag1442.xml"/><Relationship Id="rId29" Type="http://schemas.openxmlformats.org/officeDocument/2006/relationships/tags" Target="../tags/tag1451.xml"/><Relationship Id="rId1" Type="http://schemas.openxmlformats.org/officeDocument/2006/relationships/tags" Target="../tags/tag1423.xml"/><Relationship Id="rId6" Type="http://schemas.openxmlformats.org/officeDocument/2006/relationships/tags" Target="../tags/tag1428.xml"/><Relationship Id="rId11" Type="http://schemas.openxmlformats.org/officeDocument/2006/relationships/tags" Target="../tags/tag1433.xml"/><Relationship Id="rId24" Type="http://schemas.openxmlformats.org/officeDocument/2006/relationships/tags" Target="../tags/tag1446.xml"/><Relationship Id="rId32" Type="http://schemas.openxmlformats.org/officeDocument/2006/relationships/tags" Target="../tags/tag1454.xml"/><Relationship Id="rId5" Type="http://schemas.openxmlformats.org/officeDocument/2006/relationships/tags" Target="../tags/tag1427.xml"/><Relationship Id="rId15" Type="http://schemas.openxmlformats.org/officeDocument/2006/relationships/tags" Target="../tags/tag1437.xml"/><Relationship Id="rId23" Type="http://schemas.openxmlformats.org/officeDocument/2006/relationships/tags" Target="../tags/tag1445.xml"/><Relationship Id="rId28" Type="http://schemas.openxmlformats.org/officeDocument/2006/relationships/tags" Target="../tags/tag1450.xml"/><Relationship Id="rId10" Type="http://schemas.openxmlformats.org/officeDocument/2006/relationships/tags" Target="../tags/tag1432.xml"/><Relationship Id="rId19" Type="http://schemas.openxmlformats.org/officeDocument/2006/relationships/tags" Target="../tags/tag1441.xml"/><Relationship Id="rId31" Type="http://schemas.openxmlformats.org/officeDocument/2006/relationships/tags" Target="../tags/tag1453.xml"/><Relationship Id="rId4" Type="http://schemas.openxmlformats.org/officeDocument/2006/relationships/tags" Target="../tags/tag1426.xml"/><Relationship Id="rId9" Type="http://schemas.openxmlformats.org/officeDocument/2006/relationships/tags" Target="../tags/tag1431.xml"/><Relationship Id="rId14" Type="http://schemas.openxmlformats.org/officeDocument/2006/relationships/tags" Target="../tags/tag1436.xml"/><Relationship Id="rId22" Type="http://schemas.openxmlformats.org/officeDocument/2006/relationships/tags" Target="../tags/tag1444.xml"/><Relationship Id="rId27" Type="http://schemas.openxmlformats.org/officeDocument/2006/relationships/tags" Target="../tags/tag1449.xml"/><Relationship Id="rId30" Type="http://schemas.openxmlformats.org/officeDocument/2006/relationships/tags" Target="../tags/tag1452.xml"/><Relationship Id="rId35"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tags" Target="../tags/tag1464.xml"/><Relationship Id="rId13" Type="http://schemas.openxmlformats.org/officeDocument/2006/relationships/tags" Target="../tags/tag1469.xml"/><Relationship Id="rId18" Type="http://schemas.openxmlformats.org/officeDocument/2006/relationships/tags" Target="../tags/tag1474.xml"/><Relationship Id="rId26" Type="http://schemas.openxmlformats.org/officeDocument/2006/relationships/tags" Target="../tags/tag1482.xml"/><Relationship Id="rId39" Type="http://schemas.openxmlformats.org/officeDocument/2006/relationships/tags" Target="../tags/tag1495.xml"/><Relationship Id="rId3" Type="http://schemas.openxmlformats.org/officeDocument/2006/relationships/tags" Target="../tags/tag1459.xml"/><Relationship Id="rId21" Type="http://schemas.openxmlformats.org/officeDocument/2006/relationships/tags" Target="../tags/tag1477.xml"/><Relationship Id="rId34" Type="http://schemas.openxmlformats.org/officeDocument/2006/relationships/tags" Target="../tags/tag1490.xml"/><Relationship Id="rId42" Type="http://schemas.openxmlformats.org/officeDocument/2006/relationships/slideLayout" Target="../slideLayouts/slideLayout7.xml"/><Relationship Id="rId7" Type="http://schemas.openxmlformats.org/officeDocument/2006/relationships/tags" Target="../tags/tag1463.xml"/><Relationship Id="rId12" Type="http://schemas.openxmlformats.org/officeDocument/2006/relationships/tags" Target="../tags/tag1468.xml"/><Relationship Id="rId17" Type="http://schemas.openxmlformats.org/officeDocument/2006/relationships/tags" Target="../tags/tag1473.xml"/><Relationship Id="rId25" Type="http://schemas.openxmlformats.org/officeDocument/2006/relationships/tags" Target="../tags/tag1481.xml"/><Relationship Id="rId33" Type="http://schemas.openxmlformats.org/officeDocument/2006/relationships/tags" Target="../tags/tag1489.xml"/><Relationship Id="rId38" Type="http://schemas.openxmlformats.org/officeDocument/2006/relationships/tags" Target="../tags/tag1494.xml"/><Relationship Id="rId2" Type="http://schemas.openxmlformats.org/officeDocument/2006/relationships/tags" Target="../tags/tag1458.xml"/><Relationship Id="rId16" Type="http://schemas.openxmlformats.org/officeDocument/2006/relationships/tags" Target="../tags/tag1472.xml"/><Relationship Id="rId20" Type="http://schemas.openxmlformats.org/officeDocument/2006/relationships/tags" Target="../tags/tag1476.xml"/><Relationship Id="rId29" Type="http://schemas.openxmlformats.org/officeDocument/2006/relationships/tags" Target="../tags/tag1485.xml"/><Relationship Id="rId41" Type="http://schemas.openxmlformats.org/officeDocument/2006/relationships/tags" Target="../tags/tag1497.xml"/><Relationship Id="rId1" Type="http://schemas.openxmlformats.org/officeDocument/2006/relationships/tags" Target="../tags/tag1457.xml"/><Relationship Id="rId6" Type="http://schemas.openxmlformats.org/officeDocument/2006/relationships/tags" Target="../tags/tag1462.xml"/><Relationship Id="rId11" Type="http://schemas.openxmlformats.org/officeDocument/2006/relationships/tags" Target="../tags/tag1467.xml"/><Relationship Id="rId24" Type="http://schemas.openxmlformats.org/officeDocument/2006/relationships/tags" Target="../tags/tag1480.xml"/><Relationship Id="rId32" Type="http://schemas.openxmlformats.org/officeDocument/2006/relationships/tags" Target="../tags/tag1488.xml"/><Relationship Id="rId37" Type="http://schemas.openxmlformats.org/officeDocument/2006/relationships/tags" Target="../tags/tag1493.xml"/><Relationship Id="rId40" Type="http://schemas.openxmlformats.org/officeDocument/2006/relationships/tags" Target="../tags/tag1496.xml"/><Relationship Id="rId5" Type="http://schemas.openxmlformats.org/officeDocument/2006/relationships/tags" Target="../tags/tag1461.xml"/><Relationship Id="rId15" Type="http://schemas.openxmlformats.org/officeDocument/2006/relationships/tags" Target="../tags/tag1471.xml"/><Relationship Id="rId23" Type="http://schemas.openxmlformats.org/officeDocument/2006/relationships/tags" Target="../tags/tag1479.xml"/><Relationship Id="rId28" Type="http://schemas.openxmlformats.org/officeDocument/2006/relationships/tags" Target="../tags/tag1484.xml"/><Relationship Id="rId36" Type="http://schemas.openxmlformats.org/officeDocument/2006/relationships/tags" Target="../tags/tag1492.xml"/><Relationship Id="rId10" Type="http://schemas.openxmlformats.org/officeDocument/2006/relationships/tags" Target="../tags/tag1466.xml"/><Relationship Id="rId19" Type="http://schemas.openxmlformats.org/officeDocument/2006/relationships/tags" Target="../tags/tag1475.xml"/><Relationship Id="rId31" Type="http://schemas.openxmlformats.org/officeDocument/2006/relationships/tags" Target="../tags/tag1487.xml"/><Relationship Id="rId4" Type="http://schemas.openxmlformats.org/officeDocument/2006/relationships/tags" Target="../tags/tag1460.xml"/><Relationship Id="rId9" Type="http://schemas.openxmlformats.org/officeDocument/2006/relationships/tags" Target="../tags/tag1465.xml"/><Relationship Id="rId14" Type="http://schemas.openxmlformats.org/officeDocument/2006/relationships/tags" Target="../tags/tag1470.xml"/><Relationship Id="rId22" Type="http://schemas.openxmlformats.org/officeDocument/2006/relationships/tags" Target="../tags/tag1478.xml"/><Relationship Id="rId27" Type="http://schemas.openxmlformats.org/officeDocument/2006/relationships/tags" Target="../tags/tag1483.xml"/><Relationship Id="rId30" Type="http://schemas.openxmlformats.org/officeDocument/2006/relationships/tags" Target="../tags/tag1486.xml"/><Relationship Id="rId35" Type="http://schemas.openxmlformats.org/officeDocument/2006/relationships/tags" Target="../tags/tag1491.xml"/></Relationships>
</file>

<file path=ppt/slides/_rels/slide1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500.xml"/><Relationship Id="rId7" Type="http://schemas.openxmlformats.org/officeDocument/2006/relationships/slideLayout" Target="../slideLayouts/slideLayout7.xml"/><Relationship Id="rId2" Type="http://schemas.openxmlformats.org/officeDocument/2006/relationships/tags" Target="../tags/tag1499.xml"/><Relationship Id="rId1" Type="http://schemas.openxmlformats.org/officeDocument/2006/relationships/tags" Target="../tags/tag1498.xml"/><Relationship Id="rId6" Type="http://schemas.openxmlformats.org/officeDocument/2006/relationships/tags" Target="../tags/tag1503.xml"/><Relationship Id="rId5" Type="http://schemas.openxmlformats.org/officeDocument/2006/relationships/tags" Target="../tags/tag1502.xml"/><Relationship Id="rId4" Type="http://schemas.openxmlformats.org/officeDocument/2006/relationships/tags" Target="../tags/tag1501.xml"/></Relationships>
</file>

<file path=ppt/slides/_rels/slide1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506.xml"/><Relationship Id="rId7" Type="http://schemas.openxmlformats.org/officeDocument/2006/relationships/slideLayout" Target="../slideLayouts/slideLayout7.xml"/><Relationship Id="rId2" Type="http://schemas.openxmlformats.org/officeDocument/2006/relationships/tags" Target="../tags/tag1505.xml"/><Relationship Id="rId1" Type="http://schemas.openxmlformats.org/officeDocument/2006/relationships/tags" Target="../tags/tag1504.xml"/><Relationship Id="rId6" Type="http://schemas.openxmlformats.org/officeDocument/2006/relationships/tags" Target="../tags/tag1509.xml"/><Relationship Id="rId5" Type="http://schemas.openxmlformats.org/officeDocument/2006/relationships/tags" Target="../tags/tag1508.xml"/><Relationship Id="rId4" Type="http://schemas.openxmlformats.org/officeDocument/2006/relationships/tags" Target="../tags/tag1507.xml"/></Relationships>
</file>

<file path=ppt/slides/_rels/slide145.xml.rels><?xml version="1.0" encoding="UTF-8" standalone="yes"?>
<Relationships xmlns="http://schemas.openxmlformats.org/package/2006/relationships"><Relationship Id="rId8" Type="http://schemas.openxmlformats.org/officeDocument/2006/relationships/tags" Target="../tags/tag1517.xml"/><Relationship Id="rId3" Type="http://schemas.openxmlformats.org/officeDocument/2006/relationships/tags" Target="../tags/tag1512.xml"/><Relationship Id="rId7" Type="http://schemas.openxmlformats.org/officeDocument/2006/relationships/tags" Target="../tags/tag1516.xml"/><Relationship Id="rId2" Type="http://schemas.openxmlformats.org/officeDocument/2006/relationships/tags" Target="../tags/tag1511.xml"/><Relationship Id="rId1" Type="http://schemas.openxmlformats.org/officeDocument/2006/relationships/tags" Target="../tags/tag1510.xml"/><Relationship Id="rId6" Type="http://schemas.openxmlformats.org/officeDocument/2006/relationships/tags" Target="../tags/tag1515.xml"/><Relationship Id="rId11" Type="http://schemas.openxmlformats.org/officeDocument/2006/relationships/image" Target="../media/image16.png"/><Relationship Id="rId5" Type="http://schemas.openxmlformats.org/officeDocument/2006/relationships/tags" Target="../tags/tag1514.xml"/><Relationship Id="rId10" Type="http://schemas.openxmlformats.org/officeDocument/2006/relationships/slideLayout" Target="../slideLayouts/slideLayout7.xml"/><Relationship Id="rId4" Type="http://schemas.openxmlformats.org/officeDocument/2006/relationships/tags" Target="../tags/tag1513.xml"/><Relationship Id="rId9" Type="http://schemas.openxmlformats.org/officeDocument/2006/relationships/tags" Target="../tags/tag1518.xml"/></Relationships>
</file>

<file path=ppt/slides/_rels/slide146.xml.rels><?xml version="1.0" encoding="UTF-8" standalone="yes"?>
<Relationships xmlns="http://schemas.openxmlformats.org/package/2006/relationships"><Relationship Id="rId8" Type="http://schemas.openxmlformats.org/officeDocument/2006/relationships/tags" Target="../tags/tag1526.xml"/><Relationship Id="rId13" Type="http://schemas.openxmlformats.org/officeDocument/2006/relationships/tags" Target="../tags/tag1531.xml"/><Relationship Id="rId18" Type="http://schemas.openxmlformats.org/officeDocument/2006/relationships/tags" Target="../tags/tag1536.xml"/><Relationship Id="rId3" Type="http://schemas.openxmlformats.org/officeDocument/2006/relationships/tags" Target="../tags/tag1521.xml"/><Relationship Id="rId7" Type="http://schemas.openxmlformats.org/officeDocument/2006/relationships/tags" Target="../tags/tag1525.xml"/><Relationship Id="rId12" Type="http://schemas.openxmlformats.org/officeDocument/2006/relationships/tags" Target="../tags/tag1530.xml"/><Relationship Id="rId17" Type="http://schemas.openxmlformats.org/officeDocument/2006/relationships/tags" Target="../tags/tag1535.xml"/><Relationship Id="rId2" Type="http://schemas.openxmlformats.org/officeDocument/2006/relationships/tags" Target="../tags/tag1520.xml"/><Relationship Id="rId16" Type="http://schemas.openxmlformats.org/officeDocument/2006/relationships/tags" Target="../tags/tag1534.xml"/><Relationship Id="rId20" Type="http://schemas.openxmlformats.org/officeDocument/2006/relationships/slideLayout" Target="../slideLayouts/slideLayout7.xml"/><Relationship Id="rId1" Type="http://schemas.openxmlformats.org/officeDocument/2006/relationships/tags" Target="../tags/tag1519.xml"/><Relationship Id="rId6" Type="http://schemas.openxmlformats.org/officeDocument/2006/relationships/tags" Target="../tags/tag1524.xml"/><Relationship Id="rId11" Type="http://schemas.openxmlformats.org/officeDocument/2006/relationships/tags" Target="../tags/tag1529.xml"/><Relationship Id="rId5" Type="http://schemas.openxmlformats.org/officeDocument/2006/relationships/tags" Target="../tags/tag1523.xml"/><Relationship Id="rId15" Type="http://schemas.openxmlformats.org/officeDocument/2006/relationships/tags" Target="../tags/tag1533.xml"/><Relationship Id="rId10" Type="http://schemas.openxmlformats.org/officeDocument/2006/relationships/tags" Target="../tags/tag1528.xml"/><Relationship Id="rId19" Type="http://schemas.openxmlformats.org/officeDocument/2006/relationships/tags" Target="../tags/tag1537.xml"/><Relationship Id="rId4" Type="http://schemas.openxmlformats.org/officeDocument/2006/relationships/tags" Target="../tags/tag1522.xml"/><Relationship Id="rId9" Type="http://schemas.openxmlformats.org/officeDocument/2006/relationships/tags" Target="../tags/tag1527.xml"/><Relationship Id="rId14" Type="http://schemas.openxmlformats.org/officeDocument/2006/relationships/tags" Target="../tags/tag1532.xml"/></Relationships>
</file>

<file path=ppt/slides/_rels/slide147.xml.rels><?xml version="1.0" encoding="UTF-8" standalone="yes"?>
<Relationships xmlns="http://schemas.openxmlformats.org/package/2006/relationships"><Relationship Id="rId8" Type="http://schemas.openxmlformats.org/officeDocument/2006/relationships/tags" Target="../tags/tag1545.xml"/><Relationship Id="rId13" Type="http://schemas.openxmlformats.org/officeDocument/2006/relationships/tags" Target="../tags/tag1550.xml"/><Relationship Id="rId18" Type="http://schemas.openxmlformats.org/officeDocument/2006/relationships/tags" Target="../tags/tag1555.xml"/><Relationship Id="rId26" Type="http://schemas.openxmlformats.org/officeDocument/2006/relationships/tags" Target="../tags/tag1563.xml"/><Relationship Id="rId3" Type="http://schemas.openxmlformats.org/officeDocument/2006/relationships/tags" Target="../tags/tag1540.xml"/><Relationship Id="rId21" Type="http://schemas.openxmlformats.org/officeDocument/2006/relationships/tags" Target="../tags/tag1558.xml"/><Relationship Id="rId34" Type="http://schemas.openxmlformats.org/officeDocument/2006/relationships/image" Target="../media/image16.png"/><Relationship Id="rId7" Type="http://schemas.openxmlformats.org/officeDocument/2006/relationships/tags" Target="../tags/tag1544.xml"/><Relationship Id="rId12" Type="http://schemas.openxmlformats.org/officeDocument/2006/relationships/tags" Target="../tags/tag1549.xml"/><Relationship Id="rId17" Type="http://schemas.openxmlformats.org/officeDocument/2006/relationships/tags" Target="../tags/tag1554.xml"/><Relationship Id="rId25" Type="http://schemas.openxmlformats.org/officeDocument/2006/relationships/tags" Target="../tags/tag1562.xml"/><Relationship Id="rId33" Type="http://schemas.openxmlformats.org/officeDocument/2006/relationships/slideLayout" Target="../slideLayouts/slideLayout7.xml"/><Relationship Id="rId2" Type="http://schemas.openxmlformats.org/officeDocument/2006/relationships/tags" Target="../tags/tag1539.xml"/><Relationship Id="rId16" Type="http://schemas.openxmlformats.org/officeDocument/2006/relationships/tags" Target="../tags/tag1553.xml"/><Relationship Id="rId20" Type="http://schemas.openxmlformats.org/officeDocument/2006/relationships/tags" Target="../tags/tag1557.xml"/><Relationship Id="rId29" Type="http://schemas.openxmlformats.org/officeDocument/2006/relationships/tags" Target="../tags/tag1566.xml"/><Relationship Id="rId1" Type="http://schemas.openxmlformats.org/officeDocument/2006/relationships/tags" Target="../tags/tag1538.xml"/><Relationship Id="rId6" Type="http://schemas.openxmlformats.org/officeDocument/2006/relationships/tags" Target="../tags/tag1543.xml"/><Relationship Id="rId11" Type="http://schemas.openxmlformats.org/officeDocument/2006/relationships/tags" Target="../tags/tag1548.xml"/><Relationship Id="rId24" Type="http://schemas.openxmlformats.org/officeDocument/2006/relationships/tags" Target="../tags/tag1561.xml"/><Relationship Id="rId32" Type="http://schemas.openxmlformats.org/officeDocument/2006/relationships/tags" Target="../tags/tag1569.xml"/><Relationship Id="rId5" Type="http://schemas.openxmlformats.org/officeDocument/2006/relationships/tags" Target="../tags/tag1542.xml"/><Relationship Id="rId15" Type="http://schemas.openxmlformats.org/officeDocument/2006/relationships/tags" Target="../tags/tag1552.xml"/><Relationship Id="rId23" Type="http://schemas.openxmlformats.org/officeDocument/2006/relationships/tags" Target="../tags/tag1560.xml"/><Relationship Id="rId28" Type="http://schemas.openxmlformats.org/officeDocument/2006/relationships/tags" Target="../tags/tag1565.xml"/><Relationship Id="rId10" Type="http://schemas.openxmlformats.org/officeDocument/2006/relationships/tags" Target="../tags/tag1547.xml"/><Relationship Id="rId19" Type="http://schemas.openxmlformats.org/officeDocument/2006/relationships/tags" Target="../tags/tag1556.xml"/><Relationship Id="rId31" Type="http://schemas.openxmlformats.org/officeDocument/2006/relationships/tags" Target="../tags/tag1568.xml"/><Relationship Id="rId4" Type="http://schemas.openxmlformats.org/officeDocument/2006/relationships/tags" Target="../tags/tag1541.xml"/><Relationship Id="rId9" Type="http://schemas.openxmlformats.org/officeDocument/2006/relationships/tags" Target="../tags/tag1546.xml"/><Relationship Id="rId14" Type="http://schemas.openxmlformats.org/officeDocument/2006/relationships/tags" Target="../tags/tag1551.xml"/><Relationship Id="rId22" Type="http://schemas.openxmlformats.org/officeDocument/2006/relationships/tags" Target="../tags/tag1559.xml"/><Relationship Id="rId27" Type="http://schemas.openxmlformats.org/officeDocument/2006/relationships/tags" Target="../tags/tag1564.xml"/><Relationship Id="rId30" Type="http://schemas.openxmlformats.org/officeDocument/2006/relationships/tags" Target="../tags/tag1567.xml"/><Relationship Id="rId35" Type="http://schemas.openxmlformats.org/officeDocument/2006/relationships/image" Target="../media/image59.png"/></Relationships>
</file>

<file path=ppt/slides/_rels/slide148.xml.rels><?xml version="1.0" encoding="UTF-8" standalone="yes"?>
<Relationships xmlns="http://schemas.openxmlformats.org/package/2006/relationships"><Relationship Id="rId8" Type="http://schemas.openxmlformats.org/officeDocument/2006/relationships/tags" Target="../tags/tag1577.xml"/><Relationship Id="rId13" Type="http://schemas.openxmlformats.org/officeDocument/2006/relationships/tags" Target="../tags/tag1582.xml"/><Relationship Id="rId18" Type="http://schemas.openxmlformats.org/officeDocument/2006/relationships/tags" Target="../tags/tag1587.xml"/><Relationship Id="rId3" Type="http://schemas.openxmlformats.org/officeDocument/2006/relationships/tags" Target="../tags/tag1572.xml"/><Relationship Id="rId21" Type="http://schemas.openxmlformats.org/officeDocument/2006/relationships/tags" Target="../tags/tag1590.xml"/><Relationship Id="rId7" Type="http://schemas.openxmlformats.org/officeDocument/2006/relationships/tags" Target="../tags/tag1576.xml"/><Relationship Id="rId12" Type="http://schemas.openxmlformats.org/officeDocument/2006/relationships/tags" Target="../tags/tag1581.xml"/><Relationship Id="rId17" Type="http://schemas.openxmlformats.org/officeDocument/2006/relationships/tags" Target="../tags/tag1586.xml"/><Relationship Id="rId2" Type="http://schemas.openxmlformats.org/officeDocument/2006/relationships/tags" Target="../tags/tag1571.xml"/><Relationship Id="rId16" Type="http://schemas.openxmlformats.org/officeDocument/2006/relationships/tags" Target="../tags/tag1585.xml"/><Relationship Id="rId20" Type="http://schemas.openxmlformats.org/officeDocument/2006/relationships/tags" Target="../tags/tag1589.xml"/><Relationship Id="rId1" Type="http://schemas.openxmlformats.org/officeDocument/2006/relationships/tags" Target="../tags/tag1570.xml"/><Relationship Id="rId6" Type="http://schemas.openxmlformats.org/officeDocument/2006/relationships/tags" Target="../tags/tag1575.xml"/><Relationship Id="rId11" Type="http://schemas.openxmlformats.org/officeDocument/2006/relationships/tags" Target="../tags/tag1580.xml"/><Relationship Id="rId5" Type="http://schemas.openxmlformats.org/officeDocument/2006/relationships/tags" Target="../tags/tag1574.xml"/><Relationship Id="rId15" Type="http://schemas.openxmlformats.org/officeDocument/2006/relationships/tags" Target="../tags/tag1584.xml"/><Relationship Id="rId23" Type="http://schemas.openxmlformats.org/officeDocument/2006/relationships/slideLayout" Target="../slideLayouts/slideLayout7.xml"/><Relationship Id="rId10" Type="http://schemas.openxmlformats.org/officeDocument/2006/relationships/tags" Target="../tags/tag1579.xml"/><Relationship Id="rId19" Type="http://schemas.openxmlformats.org/officeDocument/2006/relationships/tags" Target="../tags/tag1588.xml"/><Relationship Id="rId4" Type="http://schemas.openxmlformats.org/officeDocument/2006/relationships/tags" Target="../tags/tag1573.xml"/><Relationship Id="rId9" Type="http://schemas.openxmlformats.org/officeDocument/2006/relationships/tags" Target="../tags/tag1578.xml"/><Relationship Id="rId14" Type="http://schemas.openxmlformats.org/officeDocument/2006/relationships/tags" Target="../tags/tag1583.xml"/><Relationship Id="rId22" Type="http://schemas.openxmlformats.org/officeDocument/2006/relationships/tags" Target="../tags/tag1591.xml"/></Relationships>
</file>

<file path=ppt/slides/_rels/slide1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594.xml"/><Relationship Id="rId7" Type="http://schemas.openxmlformats.org/officeDocument/2006/relationships/slideLayout" Target="../slideLayouts/slideLayout7.xml"/><Relationship Id="rId2" Type="http://schemas.openxmlformats.org/officeDocument/2006/relationships/tags" Target="../tags/tag1593.xml"/><Relationship Id="rId1" Type="http://schemas.openxmlformats.org/officeDocument/2006/relationships/tags" Target="../tags/tag1592.xml"/><Relationship Id="rId6" Type="http://schemas.openxmlformats.org/officeDocument/2006/relationships/tags" Target="../tags/tag1597.xml"/><Relationship Id="rId5" Type="http://schemas.openxmlformats.org/officeDocument/2006/relationships/tags" Target="../tags/tag1596.xml"/><Relationship Id="rId4" Type="http://schemas.openxmlformats.org/officeDocument/2006/relationships/tags" Target="../tags/tag1595.xml"/></Relationships>
</file>

<file path=ppt/slides/_rels/slide15.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slideLayout" Target="../slideLayouts/slideLayout7.xml"/><Relationship Id="rId5" Type="http://schemas.openxmlformats.org/officeDocument/2006/relationships/tags" Target="../tags/tag339.xml"/><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s>
</file>

<file path=ppt/slides/_rels/slide1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600.xml"/><Relationship Id="rId7" Type="http://schemas.openxmlformats.org/officeDocument/2006/relationships/slideLayout" Target="../slideLayouts/slideLayout7.xml"/><Relationship Id="rId2" Type="http://schemas.openxmlformats.org/officeDocument/2006/relationships/tags" Target="../tags/tag1599.xml"/><Relationship Id="rId1" Type="http://schemas.openxmlformats.org/officeDocument/2006/relationships/tags" Target="../tags/tag1598.xml"/><Relationship Id="rId6" Type="http://schemas.openxmlformats.org/officeDocument/2006/relationships/tags" Target="../tags/tag1603.xml"/><Relationship Id="rId5" Type="http://schemas.openxmlformats.org/officeDocument/2006/relationships/tags" Target="../tags/tag1602.xml"/><Relationship Id="rId4" Type="http://schemas.openxmlformats.org/officeDocument/2006/relationships/tags" Target="../tags/tag1601.xml"/></Relationships>
</file>

<file path=ppt/slides/_rels/slide151.xml.rels><?xml version="1.0" encoding="UTF-8" standalone="yes"?>
<Relationships xmlns="http://schemas.openxmlformats.org/package/2006/relationships"><Relationship Id="rId8" Type="http://schemas.openxmlformats.org/officeDocument/2006/relationships/tags" Target="../tags/tag1611.xml"/><Relationship Id="rId13" Type="http://schemas.openxmlformats.org/officeDocument/2006/relationships/tags" Target="../tags/tag1616.xml"/><Relationship Id="rId18" Type="http://schemas.openxmlformats.org/officeDocument/2006/relationships/tags" Target="../tags/tag1621.xml"/><Relationship Id="rId26" Type="http://schemas.openxmlformats.org/officeDocument/2006/relationships/tags" Target="../tags/tag1629.xml"/><Relationship Id="rId39" Type="http://schemas.openxmlformats.org/officeDocument/2006/relationships/image" Target="../media/image20.jpeg"/><Relationship Id="rId3" Type="http://schemas.openxmlformats.org/officeDocument/2006/relationships/tags" Target="../tags/tag1606.xml"/><Relationship Id="rId21" Type="http://schemas.openxmlformats.org/officeDocument/2006/relationships/tags" Target="../tags/tag1624.xml"/><Relationship Id="rId34" Type="http://schemas.openxmlformats.org/officeDocument/2006/relationships/tags" Target="../tags/tag1637.xml"/><Relationship Id="rId7" Type="http://schemas.openxmlformats.org/officeDocument/2006/relationships/tags" Target="../tags/tag1610.xml"/><Relationship Id="rId12" Type="http://schemas.openxmlformats.org/officeDocument/2006/relationships/tags" Target="../tags/tag1615.xml"/><Relationship Id="rId17" Type="http://schemas.openxmlformats.org/officeDocument/2006/relationships/tags" Target="../tags/tag1620.xml"/><Relationship Id="rId25" Type="http://schemas.openxmlformats.org/officeDocument/2006/relationships/tags" Target="../tags/tag1628.xml"/><Relationship Id="rId33" Type="http://schemas.openxmlformats.org/officeDocument/2006/relationships/tags" Target="../tags/tag1636.xml"/><Relationship Id="rId38" Type="http://schemas.openxmlformats.org/officeDocument/2006/relationships/slideLayout" Target="../slideLayouts/slideLayout7.xml"/><Relationship Id="rId2" Type="http://schemas.openxmlformats.org/officeDocument/2006/relationships/tags" Target="../tags/tag1605.xml"/><Relationship Id="rId16" Type="http://schemas.openxmlformats.org/officeDocument/2006/relationships/tags" Target="../tags/tag1619.xml"/><Relationship Id="rId20" Type="http://schemas.openxmlformats.org/officeDocument/2006/relationships/tags" Target="../tags/tag1623.xml"/><Relationship Id="rId29" Type="http://schemas.openxmlformats.org/officeDocument/2006/relationships/tags" Target="../tags/tag1632.xml"/><Relationship Id="rId1" Type="http://schemas.openxmlformats.org/officeDocument/2006/relationships/tags" Target="../tags/tag1604.xml"/><Relationship Id="rId6" Type="http://schemas.openxmlformats.org/officeDocument/2006/relationships/tags" Target="../tags/tag1609.xml"/><Relationship Id="rId11" Type="http://schemas.openxmlformats.org/officeDocument/2006/relationships/tags" Target="../tags/tag1614.xml"/><Relationship Id="rId24" Type="http://schemas.openxmlformats.org/officeDocument/2006/relationships/tags" Target="../tags/tag1627.xml"/><Relationship Id="rId32" Type="http://schemas.openxmlformats.org/officeDocument/2006/relationships/tags" Target="../tags/tag1635.xml"/><Relationship Id="rId37" Type="http://schemas.openxmlformats.org/officeDocument/2006/relationships/tags" Target="../tags/tag1640.xml"/><Relationship Id="rId40" Type="http://schemas.openxmlformats.org/officeDocument/2006/relationships/image" Target="../media/image14.jpeg"/><Relationship Id="rId5" Type="http://schemas.openxmlformats.org/officeDocument/2006/relationships/tags" Target="../tags/tag1608.xml"/><Relationship Id="rId15" Type="http://schemas.openxmlformats.org/officeDocument/2006/relationships/tags" Target="../tags/tag1618.xml"/><Relationship Id="rId23" Type="http://schemas.openxmlformats.org/officeDocument/2006/relationships/tags" Target="../tags/tag1626.xml"/><Relationship Id="rId28" Type="http://schemas.openxmlformats.org/officeDocument/2006/relationships/tags" Target="../tags/tag1631.xml"/><Relationship Id="rId36" Type="http://schemas.openxmlformats.org/officeDocument/2006/relationships/tags" Target="../tags/tag1639.xml"/><Relationship Id="rId10" Type="http://schemas.openxmlformats.org/officeDocument/2006/relationships/tags" Target="../tags/tag1613.xml"/><Relationship Id="rId19" Type="http://schemas.openxmlformats.org/officeDocument/2006/relationships/tags" Target="../tags/tag1622.xml"/><Relationship Id="rId31" Type="http://schemas.openxmlformats.org/officeDocument/2006/relationships/tags" Target="../tags/tag1634.xml"/><Relationship Id="rId4" Type="http://schemas.openxmlformats.org/officeDocument/2006/relationships/tags" Target="../tags/tag1607.xml"/><Relationship Id="rId9" Type="http://schemas.openxmlformats.org/officeDocument/2006/relationships/tags" Target="../tags/tag1612.xml"/><Relationship Id="rId14" Type="http://schemas.openxmlformats.org/officeDocument/2006/relationships/tags" Target="../tags/tag1617.xml"/><Relationship Id="rId22" Type="http://schemas.openxmlformats.org/officeDocument/2006/relationships/tags" Target="../tags/tag1625.xml"/><Relationship Id="rId27" Type="http://schemas.openxmlformats.org/officeDocument/2006/relationships/tags" Target="../tags/tag1630.xml"/><Relationship Id="rId30" Type="http://schemas.openxmlformats.org/officeDocument/2006/relationships/tags" Target="../tags/tag1633.xml"/><Relationship Id="rId35" Type="http://schemas.openxmlformats.org/officeDocument/2006/relationships/tags" Target="../tags/tag1638.xml"/></Relationships>
</file>

<file path=ppt/slides/_rels/slide152.xml.rels><?xml version="1.0" encoding="UTF-8" standalone="yes"?>
<Relationships xmlns="http://schemas.openxmlformats.org/package/2006/relationships"><Relationship Id="rId8" Type="http://schemas.openxmlformats.org/officeDocument/2006/relationships/tags" Target="../tags/tag1648.xml"/><Relationship Id="rId13" Type="http://schemas.openxmlformats.org/officeDocument/2006/relationships/tags" Target="../tags/tag1653.xml"/><Relationship Id="rId18" Type="http://schemas.openxmlformats.org/officeDocument/2006/relationships/tags" Target="../tags/tag1658.xml"/><Relationship Id="rId26" Type="http://schemas.openxmlformats.org/officeDocument/2006/relationships/tags" Target="../tags/tag1666.xml"/><Relationship Id="rId39" Type="http://schemas.openxmlformats.org/officeDocument/2006/relationships/tags" Target="../tags/tag1679.xml"/><Relationship Id="rId3" Type="http://schemas.openxmlformats.org/officeDocument/2006/relationships/tags" Target="../tags/tag1643.xml"/><Relationship Id="rId21" Type="http://schemas.openxmlformats.org/officeDocument/2006/relationships/tags" Target="../tags/tag1661.xml"/><Relationship Id="rId34" Type="http://schemas.openxmlformats.org/officeDocument/2006/relationships/tags" Target="../tags/tag1674.xml"/><Relationship Id="rId42" Type="http://schemas.openxmlformats.org/officeDocument/2006/relationships/slideLayout" Target="../slideLayouts/slideLayout7.xml"/><Relationship Id="rId7" Type="http://schemas.openxmlformats.org/officeDocument/2006/relationships/tags" Target="../tags/tag1647.xml"/><Relationship Id="rId12" Type="http://schemas.openxmlformats.org/officeDocument/2006/relationships/tags" Target="../tags/tag1652.xml"/><Relationship Id="rId17" Type="http://schemas.openxmlformats.org/officeDocument/2006/relationships/tags" Target="../tags/tag1657.xml"/><Relationship Id="rId25" Type="http://schemas.openxmlformats.org/officeDocument/2006/relationships/tags" Target="../tags/tag1665.xml"/><Relationship Id="rId33" Type="http://schemas.openxmlformats.org/officeDocument/2006/relationships/tags" Target="../tags/tag1673.xml"/><Relationship Id="rId38" Type="http://schemas.openxmlformats.org/officeDocument/2006/relationships/tags" Target="../tags/tag1678.xml"/><Relationship Id="rId2" Type="http://schemas.openxmlformats.org/officeDocument/2006/relationships/tags" Target="../tags/tag1642.xml"/><Relationship Id="rId16" Type="http://schemas.openxmlformats.org/officeDocument/2006/relationships/tags" Target="../tags/tag1656.xml"/><Relationship Id="rId20" Type="http://schemas.openxmlformats.org/officeDocument/2006/relationships/tags" Target="../tags/tag1660.xml"/><Relationship Id="rId29" Type="http://schemas.openxmlformats.org/officeDocument/2006/relationships/tags" Target="../tags/tag1669.xml"/><Relationship Id="rId41" Type="http://schemas.openxmlformats.org/officeDocument/2006/relationships/tags" Target="../tags/tag1681.xml"/><Relationship Id="rId1" Type="http://schemas.openxmlformats.org/officeDocument/2006/relationships/tags" Target="../tags/tag1641.xml"/><Relationship Id="rId6" Type="http://schemas.openxmlformats.org/officeDocument/2006/relationships/tags" Target="../tags/tag1646.xml"/><Relationship Id="rId11" Type="http://schemas.openxmlformats.org/officeDocument/2006/relationships/tags" Target="../tags/tag1651.xml"/><Relationship Id="rId24" Type="http://schemas.openxmlformats.org/officeDocument/2006/relationships/tags" Target="../tags/tag1664.xml"/><Relationship Id="rId32" Type="http://schemas.openxmlformats.org/officeDocument/2006/relationships/tags" Target="../tags/tag1672.xml"/><Relationship Id="rId37" Type="http://schemas.openxmlformats.org/officeDocument/2006/relationships/tags" Target="../tags/tag1677.xml"/><Relationship Id="rId40" Type="http://schemas.openxmlformats.org/officeDocument/2006/relationships/tags" Target="../tags/tag1680.xml"/><Relationship Id="rId5" Type="http://schemas.openxmlformats.org/officeDocument/2006/relationships/tags" Target="../tags/tag1645.xml"/><Relationship Id="rId15" Type="http://schemas.openxmlformats.org/officeDocument/2006/relationships/tags" Target="../tags/tag1655.xml"/><Relationship Id="rId23" Type="http://schemas.openxmlformats.org/officeDocument/2006/relationships/tags" Target="../tags/tag1663.xml"/><Relationship Id="rId28" Type="http://schemas.openxmlformats.org/officeDocument/2006/relationships/tags" Target="../tags/tag1668.xml"/><Relationship Id="rId36" Type="http://schemas.openxmlformats.org/officeDocument/2006/relationships/tags" Target="../tags/tag1676.xml"/><Relationship Id="rId10" Type="http://schemas.openxmlformats.org/officeDocument/2006/relationships/tags" Target="../tags/tag1650.xml"/><Relationship Id="rId19" Type="http://schemas.openxmlformats.org/officeDocument/2006/relationships/tags" Target="../tags/tag1659.xml"/><Relationship Id="rId31" Type="http://schemas.openxmlformats.org/officeDocument/2006/relationships/tags" Target="../tags/tag1671.xml"/><Relationship Id="rId44" Type="http://schemas.openxmlformats.org/officeDocument/2006/relationships/image" Target="../media/image14.jpeg"/><Relationship Id="rId4" Type="http://schemas.openxmlformats.org/officeDocument/2006/relationships/tags" Target="../tags/tag1644.xml"/><Relationship Id="rId9" Type="http://schemas.openxmlformats.org/officeDocument/2006/relationships/tags" Target="../tags/tag1649.xml"/><Relationship Id="rId14" Type="http://schemas.openxmlformats.org/officeDocument/2006/relationships/tags" Target="../tags/tag1654.xml"/><Relationship Id="rId22" Type="http://schemas.openxmlformats.org/officeDocument/2006/relationships/tags" Target="../tags/tag1662.xml"/><Relationship Id="rId27" Type="http://schemas.openxmlformats.org/officeDocument/2006/relationships/tags" Target="../tags/tag1667.xml"/><Relationship Id="rId30" Type="http://schemas.openxmlformats.org/officeDocument/2006/relationships/tags" Target="../tags/tag1670.xml"/><Relationship Id="rId35" Type="http://schemas.openxmlformats.org/officeDocument/2006/relationships/tags" Target="../tags/tag1675.xml"/><Relationship Id="rId43" Type="http://schemas.openxmlformats.org/officeDocument/2006/relationships/image" Target="../media/image20.jpeg"/></Relationships>
</file>

<file path=ppt/slides/_rels/slide153.xml.rels><?xml version="1.0" encoding="UTF-8" standalone="yes"?>
<Relationships xmlns="http://schemas.openxmlformats.org/package/2006/relationships"><Relationship Id="rId8" Type="http://schemas.openxmlformats.org/officeDocument/2006/relationships/tags" Target="../tags/tag1689.xml"/><Relationship Id="rId3" Type="http://schemas.openxmlformats.org/officeDocument/2006/relationships/tags" Target="../tags/tag1684.xml"/><Relationship Id="rId7" Type="http://schemas.openxmlformats.org/officeDocument/2006/relationships/tags" Target="../tags/tag1688.xml"/><Relationship Id="rId12" Type="http://schemas.openxmlformats.org/officeDocument/2006/relationships/image" Target="../media/image14.jpeg"/><Relationship Id="rId2" Type="http://schemas.openxmlformats.org/officeDocument/2006/relationships/tags" Target="../tags/tag1683.xml"/><Relationship Id="rId1" Type="http://schemas.openxmlformats.org/officeDocument/2006/relationships/tags" Target="../tags/tag1682.xml"/><Relationship Id="rId6" Type="http://schemas.openxmlformats.org/officeDocument/2006/relationships/tags" Target="../tags/tag1687.xml"/><Relationship Id="rId11" Type="http://schemas.openxmlformats.org/officeDocument/2006/relationships/image" Target="../media/image20.jpeg"/><Relationship Id="rId5" Type="http://schemas.openxmlformats.org/officeDocument/2006/relationships/tags" Target="../tags/tag1686.xml"/><Relationship Id="rId10" Type="http://schemas.openxmlformats.org/officeDocument/2006/relationships/slideLayout" Target="../slideLayouts/slideLayout7.xml"/><Relationship Id="rId4" Type="http://schemas.openxmlformats.org/officeDocument/2006/relationships/tags" Target="../tags/tag1685.xml"/><Relationship Id="rId9" Type="http://schemas.openxmlformats.org/officeDocument/2006/relationships/tags" Target="../tags/tag1690.xml"/></Relationships>
</file>

<file path=ppt/slides/_rels/slide154.xml.rels><?xml version="1.0" encoding="UTF-8" standalone="yes"?>
<Relationships xmlns="http://schemas.openxmlformats.org/package/2006/relationships"><Relationship Id="rId3" Type="http://schemas.openxmlformats.org/officeDocument/2006/relationships/tags" Target="../tags/tag1693.xml"/><Relationship Id="rId2" Type="http://schemas.openxmlformats.org/officeDocument/2006/relationships/tags" Target="../tags/tag1692.xml"/><Relationship Id="rId1" Type="http://schemas.openxmlformats.org/officeDocument/2006/relationships/tags" Target="../tags/tag1691.xml"/><Relationship Id="rId6" Type="http://schemas.openxmlformats.org/officeDocument/2006/relationships/slideLayout" Target="../slideLayouts/slideLayout7.xml"/><Relationship Id="rId5" Type="http://schemas.openxmlformats.org/officeDocument/2006/relationships/tags" Target="../tags/tag1695.xml"/><Relationship Id="rId4" Type="http://schemas.openxmlformats.org/officeDocument/2006/relationships/tags" Target="../tags/tag1694.xml"/></Relationships>
</file>

<file path=ppt/slides/_rels/slide155.xml.rels><?xml version="1.0" encoding="UTF-8" standalone="yes"?>
<Relationships xmlns="http://schemas.openxmlformats.org/package/2006/relationships"><Relationship Id="rId3" Type="http://schemas.openxmlformats.org/officeDocument/2006/relationships/tags" Target="../tags/tag1698.xml"/><Relationship Id="rId2" Type="http://schemas.openxmlformats.org/officeDocument/2006/relationships/tags" Target="../tags/tag1697.xml"/><Relationship Id="rId1" Type="http://schemas.openxmlformats.org/officeDocument/2006/relationships/tags" Target="../tags/tag1696.xml"/><Relationship Id="rId6" Type="http://schemas.openxmlformats.org/officeDocument/2006/relationships/slideLayout" Target="../slideLayouts/slideLayout7.xml"/><Relationship Id="rId5" Type="http://schemas.openxmlformats.org/officeDocument/2006/relationships/tags" Target="../tags/tag1700.xml"/><Relationship Id="rId4" Type="http://schemas.openxmlformats.org/officeDocument/2006/relationships/tags" Target="../tags/tag1699.xml"/></Relationships>
</file>

<file path=ppt/slides/_rels/slide15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03.xml"/><Relationship Id="rId7" Type="http://schemas.openxmlformats.org/officeDocument/2006/relationships/slideLayout" Target="../slideLayouts/slideLayout7.xml"/><Relationship Id="rId2" Type="http://schemas.openxmlformats.org/officeDocument/2006/relationships/tags" Target="../tags/tag1702.xml"/><Relationship Id="rId1" Type="http://schemas.openxmlformats.org/officeDocument/2006/relationships/tags" Target="../tags/tag1701.xml"/><Relationship Id="rId6" Type="http://schemas.openxmlformats.org/officeDocument/2006/relationships/tags" Target="../tags/tag1706.xml"/><Relationship Id="rId5" Type="http://schemas.openxmlformats.org/officeDocument/2006/relationships/tags" Target="../tags/tag1705.xml"/><Relationship Id="rId4" Type="http://schemas.openxmlformats.org/officeDocument/2006/relationships/tags" Target="../tags/tag1704.xml"/></Relationships>
</file>

<file path=ppt/slides/_rels/slide157.xml.rels><?xml version="1.0" encoding="UTF-8" standalone="yes"?>
<Relationships xmlns="http://schemas.openxmlformats.org/package/2006/relationships"><Relationship Id="rId3" Type="http://schemas.openxmlformats.org/officeDocument/2006/relationships/tags" Target="../tags/tag1709.xml"/><Relationship Id="rId2" Type="http://schemas.openxmlformats.org/officeDocument/2006/relationships/tags" Target="../tags/tag1708.xml"/><Relationship Id="rId1" Type="http://schemas.openxmlformats.org/officeDocument/2006/relationships/tags" Target="../tags/tag1707.xml"/><Relationship Id="rId5" Type="http://schemas.openxmlformats.org/officeDocument/2006/relationships/slideLayout" Target="../slideLayouts/slideLayout7.xml"/><Relationship Id="rId4" Type="http://schemas.openxmlformats.org/officeDocument/2006/relationships/tags" Target="../tags/tag1710.xml"/></Relationships>
</file>

<file path=ppt/slides/_rels/slide158.xml.rels><?xml version="1.0" encoding="UTF-8" standalone="yes"?>
<Relationships xmlns="http://schemas.openxmlformats.org/package/2006/relationships"><Relationship Id="rId8" Type="http://schemas.openxmlformats.org/officeDocument/2006/relationships/tags" Target="../tags/tag1718.xml"/><Relationship Id="rId13" Type="http://schemas.openxmlformats.org/officeDocument/2006/relationships/notesSlide" Target="../notesSlides/notesSlide5.xml"/><Relationship Id="rId3" Type="http://schemas.openxmlformats.org/officeDocument/2006/relationships/tags" Target="../tags/tag1713.xml"/><Relationship Id="rId7" Type="http://schemas.openxmlformats.org/officeDocument/2006/relationships/tags" Target="../tags/tag1717.xml"/><Relationship Id="rId12" Type="http://schemas.openxmlformats.org/officeDocument/2006/relationships/slideLayout" Target="../slideLayouts/slideLayout7.xml"/><Relationship Id="rId2" Type="http://schemas.openxmlformats.org/officeDocument/2006/relationships/tags" Target="../tags/tag1712.xml"/><Relationship Id="rId1" Type="http://schemas.openxmlformats.org/officeDocument/2006/relationships/tags" Target="../tags/tag1711.xml"/><Relationship Id="rId6" Type="http://schemas.openxmlformats.org/officeDocument/2006/relationships/tags" Target="../tags/tag1716.xml"/><Relationship Id="rId11" Type="http://schemas.openxmlformats.org/officeDocument/2006/relationships/tags" Target="../tags/tag1721.xml"/><Relationship Id="rId5" Type="http://schemas.openxmlformats.org/officeDocument/2006/relationships/tags" Target="../tags/tag1715.xml"/><Relationship Id="rId10" Type="http://schemas.openxmlformats.org/officeDocument/2006/relationships/tags" Target="../tags/tag1720.xml"/><Relationship Id="rId4" Type="http://schemas.openxmlformats.org/officeDocument/2006/relationships/tags" Target="../tags/tag1714.xml"/><Relationship Id="rId9" Type="http://schemas.openxmlformats.org/officeDocument/2006/relationships/tags" Target="../tags/tag1719.xml"/><Relationship Id="rId14" Type="http://schemas.openxmlformats.org/officeDocument/2006/relationships/image" Target="../media/image60.png"/></Relationships>
</file>

<file path=ppt/slides/_rels/slide159.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724.xml"/><Relationship Id="rId7" Type="http://schemas.openxmlformats.org/officeDocument/2006/relationships/slideLayout" Target="../slideLayouts/slideLayout7.xml"/><Relationship Id="rId2" Type="http://schemas.openxmlformats.org/officeDocument/2006/relationships/tags" Target="../tags/tag1723.xml"/><Relationship Id="rId1" Type="http://schemas.openxmlformats.org/officeDocument/2006/relationships/tags" Target="../tags/tag1722.xml"/><Relationship Id="rId6" Type="http://schemas.openxmlformats.org/officeDocument/2006/relationships/tags" Target="../tags/tag1727.xml"/><Relationship Id="rId5" Type="http://schemas.openxmlformats.org/officeDocument/2006/relationships/tags" Target="../tags/tag1726.xml"/><Relationship Id="rId4" Type="http://schemas.openxmlformats.org/officeDocument/2006/relationships/tags" Target="../tags/tag1725.xml"/><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tags" Target="../tags/tag352.xml"/><Relationship Id="rId3" Type="http://schemas.openxmlformats.org/officeDocument/2006/relationships/tags" Target="../tags/tag347.xml"/><Relationship Id="rId7" Type="http://schemas.openxmlformats.org/officeDocument/2006/relationships/tags" Target="../tags/tag351.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5" Type="http://schemas.openxmlformats.org/officeDocument/2006/relationships/tags" Target="../tags/tag349.xml"/><Relationship Id="rId10" Type="http://schemas.openxmlformats.org/officeDocument/2006/relationships/slideLayout" Target="../slideLayouts/slideLayout7.xml"/><Relationship Id="rId4" Type="http://schemas.openxmlformats.org/officeDocument/2006/relationships/tags" Target="../tags/tag348.xml"/><Relationship Id="rId9" Type="http://schemas.openxmlformats.org/officeDocument/2006/relationships/tags" Target="../tags/tag353.xml"/></Relationships>
</file>

<file path=ppt/slides/_rels/slide160.xml.rels><?xml version="1.0" encoding="UTF-8" standalone="yes"?>
<Relationships xmlns="http://schemas.openxmlformats.org/package/2006/relationships"><Relationship Id="rId8" Type="http://schemas.openxmlformats.org/officeDocument/2006/relationships/tags" Target="../tags/tag1735.xml"/><Relationship Id="rId13" Type="http://schemas.openxmlformats.org/officeDocument/2006/relationships/notesSlide" Target="../notesSlides/notesSlide7.xml"/><Relationship Id="rId3" Type="http://schemas.openxmlformats.org/officeDocument/2006/relationships/tags" Target="../tags/tag1730.xml"/><Relationship Id="rId7" Type="http://schemas.openxmlformats.org/officeDocument/2006/relationships/tags" Target="../tags/tag1734.xml"/><Relationship Id="rId12" Type="http://schemas.openxmlformats.org/officeDocument/2006/relationships/slideLayout" Target="../slideLayouts/slideLayout7.xml"/><Relationship Id="rId2" Type="http://schemas.openxmlformats.org/officeDocument/2006/relationships/tags" Target="../tags/tag1729.xml"/><Relationship Id="rId1" Type="http://schemas.openxmlformats.org/officeDocument/2006/relationships/tags" Target="../tags/tag1728.xml"/><Relationship Id="rId6" Type="http://schemas.openxmlformats.org/officeDocument/2006/relationships/tags" Target="../tags/tag1733.xml"/><Relationship Id="rId11" Type="http://schemas.openxmlformats.org/officeDocument/2006/relationships/tags" Target="../tags/tag1738.xml"/><Relationship Id="rId5" Type="http://schemas.openxmlformats.org/officeDocument/2006/relationships/tags" Target="../tags/tag1732.xml"/><Relationship Id="rId15" Type="http://schemas.openxmlformats.org/officeDocument/2006/relationships/image" Target="../media/image63.png"/><Relationship Id="rId10" Type="http://schemas.openxmlformats.org/officeDocument/2006/relationships/tags" Target="../tags/tag1737.xml"/><Relationship Id="rId4" Type="http://schemas.openxmlformats.org/officeDocument/2006/relationships/tags" Target="../tags/tag1731.xml"/><Relationship Id="rId9" Type="http://schemas.openxmlformats.org/officeDocument/2006/relationships/tags" Target="../tags/tag1736.xml"/><Relationship Id="rId14" Type="http://schemas.openxmlformats.org/officeDocument/2006/relationships/image" Target="../media/image62.png"/></Relationships>
</file>

<file path=ppt/slides/_rels/slide161.xml.rels><?xml version="1.0" encoding="UTF-8" standalone="yes"?>
<Relationships xmlns="http://schemas.openxmlformats.org/package/2006/relationships"><Relationship Id="rId8" Type="http://schemas.openxmlformats.org/officeDocument/2006/relationships/tags" Target="../tags/tag1746.xml"/><Relationship Id="rId13" Type="http://schemas.openxmlformats.org/officeDocument/2006/relationships/tags" Target="../tags/tag1751.xml"/><Relationship Id="rId18" Type="http://schemas.openxmlformats.org/officeDocument/2006/relationships/notesSlide" Target="../notesSlides/notesSlide8.xml"/><Relationship Id="rId3" Type="http://schemas.openxmlformats.org/officeDocument/2006/relationships/tags" Target="../tags/tag1741.xml"/><Relationship Id="rId7" Type="http://schemas.openxmlformats.org/officeDocument/2006/relationships/tags" Target="../tags/tag1745.xml"/><Relationship Id="rId12" Type="http://schemas.openxmlformats.org/officeDocument/2006/relationships/tags" Target="../tags/tag1750.xml"/><Relationship Id="rId17" Type="http://schemas.openxmlformats.org/officeDocument/2006/relationships/slideLayout" Target="../slideLayouts/slideLayout7.xml"/><Relationship Id="rId2" Type="http://schemas.openxmlformats.org/officeDocument/2006/relationships/tags" Target="../tags/tag1740.xml"/><Relationship Id="rId16" Type="http://schemas.openxmlformats.org/officeDocument/2006/relationships/tags" Target="../tags/tag1754.xml"/><Relationship Id="rId20" Type="http://schemas.openxmlformats.org/officeDocument/2006/relationships/image" Target="../media/image64.png"/><Relationship Id="rId1" Type="http://schemas.openxmlformats.org/officeDocument/2006/relationships/tags" Target="../tags/tag1739.xml"/><Relationship Id="rId6" Type="http://schemas.openxmlformats.org/officeDocument/2006/relationships/tags" Target="../tags/tag1744.xml"/><Relationship Id="rId11" Type="http://schemas.openxmlformats.org/officeDocument/2006/relationships/tags" Target="../tags/tag1749.xml"/><Relationship Id="rId5" Type="http://schemas.openxmlformats.org/officeDocument/2006/relationships/tags" Target="../tags/tag1743.xml"/><Relationship Id="rId15" Type="http://schemas.openxmlformats.org/officeDocument/2006/relationships/tags" Target="../tags/tag1753.xml"/><Relationship Id="rId10" Type="http://schemas.openxmlformats.org/officeDocument/2006/relationships/tags" Target="../tags/tag1748.xml"/><Relationship Id="rId19" Type="http://schemas.openxmlformats.org/officeDocument/2006/relationships/image" Target="../media/image62.png"/><Relationship Id="rId4" Type="http://schemas.openxmlformats.org/officeDocument/2006/relationships/tags" Target="../tags/tag1742.xml"/><Relationship Id="rId9" Type="http://schemas.openxmlformats.org/officeDocument/2006/relationships/tags" Target="../tags/tag1747.xml"/><Relationship Id="rId14" Type="http://schemas.openxmlformats.org/officeDocument/2006/relationships/tags" Target="../tags/tag1752.xml"/></Relationships>
</file>

<file path=ppt/slides/_rels/slide162.xml.rels><?xml version="1.0" encoding="UTF-8" standalone="yes"?>
<Relationships xmlns="http://schemas.openxmlformats.org/package/2006/relationships"><Relationship Id="rId8" Type="http://schemas.openxmlformats.org/officeDocument/2006/relationships/tags" Target="../tags/tag1762.xml"/><Relationship Id="rId13" Type="http://schemas.openxmlformats.org/officeDocument/2006/relationships/slideLayout" Target="../slideLayouts/slideLayout7.xml"/><Relationship Id="rId3" Type="http://schemas.openxmlformats.org/officeDocument/2006/relationships/tags" Target="../tags/tag1757.xml"/><Relationship Id="rId7" Type="http://schemas.openxmlformats.org/officeDocument/2006/relationships/tags" Target="../tags/tag1761.xml"/><Relationship Id="rId12" Type="http://schemas.openxmlformats.org/officeDocument/2006/relationships/tags" Target="../tags/tag1766.xml"/><Relationship Id="rId2" Type="http://schemas.openxmlformats.org/officeDocument/2006/relationships/tags" Target="../tags/tag1756.xml"/><Relationship Id="rId16" Type="http://schemas.openxmlformats.org/officeDocument/2006/relationships/image" Target="../media/image64.png"/><Relationship Id="rId1" Type="http://schemas.openxmlformats.org/officeDocument/2006/relationships/tags" Target="../tags/tag1755.xml"/><Relationship Id="rId6" Type="http://schemas.openxmlformats.org/officeDocument/2006/relationships/tags" Target="../tags/tag1760.xml"/><Relationship Id="rId11" Type="http://schemas.openxmlformats.org/officeDocument/2006/relationships/tags" Target="../tags/tag1765.xml"/><Relationship Id="rId5" Type="http://schemas.openxmlformats.org/officeDocument/2006/relationships/tags" Target="../tags/tag1759.xml"/><Relationship Id="rId15" Type="http://schemas.openxmlformats.org/officeDocument/2006/relationships/image" Target="../media/image62.png"/><Relationship Id="rId10" Type="http://schemas.openxmlformats.org/officeDocument/2006/relationships/tags" Target="../tags/tag1764.xml"/><Relationship Id="rId4" Type="http://schemas.openxmlformats.org/officeDocument/2006/relationships/tags" Target="../tags/tag1758.xml"/><Relationship Id="rId9" Type="http://schemas.openxmlformats.org/officeDocument/2006/relationships/tags" Target="../tags/tag1763.xml"/><Relationship Id="rId14" Type="http://schemas.openxmlformats.org/officeDocument/2006/relationships/notesSlide" Target="../notesSlides/notesSlide9.xml"/></Relationships>
</file>

<file path=ppt/slides/_rels/slide163.xml.rels><?xml version="1.0" encoding="UTF-8" standalone="yes"?>
<Relationships xmlns="http://schemas.openxmlformats.org/package/2006/relationships"><Relationship Id="rId8" Type="http://schemas.openxmlformats.org/officeDocument/2006/relationships/tags" Target="../tags/tag1774.xml"/><Relationship Id="rId13" Type="http://schemas.openxmlformats.org/officeDocument/2006/relationships/slideLayout" Target="../slideLayouts/slideLayout7.xml"/><Relationship Id="rId3" Type="http://schemas.openxmlformats.org/officeDocument/2006/relationships/tags" Target="../tags/tag1769.xml"/><Relationship Id="rId7" Type="http://schemas.openxmlformats.org/officeDocument/2006/relationships/tags" Target="../tags/tag1773.xml"/><Relationship Id="rId12" Type="http://schemas.openxmlformats.org/officeDocument/2006/relationships/tags" Target="../tags/tag1778.xml"/><Relationship Id="rId2" Type="http://schemas.openxmlformats.org/officeDocument/2006/relationships/tags" Target="../tags/tag1768.xml"/><Relationship Id="rId16" Type="http://schemas.openxmlformats.org/officeDocument/2006/relationships/image" Target="../media/image64.png"/><Relationship Id="rId1" Type="http://schemas.openxmlformats.org/officeDocument/2006/relationships/tags" Target="../tags/tag1767.xml"/><Relationship Id="rId6" Type="http://schemas.openxmlformats.org/officeDocument/2006/relationships/tags" Target="../tags/tag1772.xml"/><Relationship Id="rId11" Type="http://schemas.openxmlformats.org/officeDocument/2006/relationships/tags" Target="../tags/tag1777.xml"/><Relationship Id="rId5" Type="http://schemas.openxmlformats.org/officeDocument/2006/relationships/tags" Target="../tags/tag1771.xml"/><Relationship Id="rId15" Type="http://schemas.openxmlformats.org/officeDocument/2006/relationships/image" Target="../media/image62.png"/><Relationship Id="rId10" Type="http://schemas.openxmlformats.org/officeDocument/2006/relationships/tags" Target="../tags/tag1776.xml"/><Relationship Id="rId4" Type="http://schemas.openxmlformats.org/officeDocument/2006/relationships/tags" Target="../tags/tag1770.xml"/><Relationship Id="rId9" Type="http://schemas.openxmlformats.org/officeDocument/2006/relationships/tags" Target="../tags/tag1775.xml"/><Relationship Id="rId14" Type="http://schemas.openxmlformats.org/officeDocument/2006/relationships/notesSlide" Target="../notesSlides/notesSlide10.xml"/></Relationships>
</file>

<file path=ppt/slides/_rels/slide164.xml.rels><?xml version="1.0" encoding="UTF-8" standalone="yes"?>
<Relationships xmlns="http://schemas.openxmlformats.org/package/2006/relationships"><Relationship Id="rId8" Type="http://schemas.openxmlformats.org/officeDocument/2006/relationships/tags" Target="../tags/tag1786.xml"/><Relationship Id="rId3" Type="http://schemas.openxmlformats.org/officeDocument/2006/relationships/tags" Target="../tags/tag1781.xml"/><Relationship Id="rId7" Type="http://schemas.openxmlformats.org/officeDocument/2006/relationships/tags" Target="../tags/tag1785.xml"/><Relationship Id="rId2" Type="http://schemas.openxmlformats.org/officeDocument/2006/relationships/tags" Target="../tags/tag1780.xml"/><Relationship Id="rId1" Type="http://schemas.openxmlformats.org/officeDocument/2006/relationships/tags" Target="../tags/tag1779.xml"/><Relationship Id="rId6" Type="http://schemas.openxmlformats.org/officeDocument/2006/relationships/tags" Target="../tags/tag1784.xml"/><Relationship Id="rId5" Type="http://schemas.openxmlformats.org/officeDocument/2006/relationships/tags" Target="../tags/tag1783.xml"/><Relationship Id="rId10" Type="http://schemas.openxmlformats.org/officeDocument/2006/relationships/notesSlide" Target="../notesSlides/notesSlide11.xml"/><Relationship Id="rId4" Type="http://schemas.openxmlformats.org/officeDocument/2006/relationships/tags" Target="../tags/tag1782.xml"/><Relationship Id="rId9"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tags" Target="../tags/tag1789.xml"/><Relationship Id="rId2" Type="http://schemas.openxmlformats.org/officeDocument/2006/relationships/tags" Target="../tags/tag1788.xml"/><Relationship Id="rId1" Type="http://schemas.openxmlformats.org/officeDocument/2006/relationships/tags" Target="../tags/tag1787.xml"/><Relationship Id="rId6" Type="http://schemas.openxmlformats.org/officeDocument/2006/relationships/slideLayout" Target="../slideLayouts/slideLayout7.xml"/><Relationship Id="rId5" Type="http://schemas.openxmlformats.org/officeDocument/2006/relationships/tags" Target="../tags/tag1791.xml"/><Relationship Id="rId4" Type="http://schemas.openxmlformats.org/officeDocument/2006/relationships/tags" Target="../tags/tag1790.xml"/></Relationships>
</file>

<file path=ppt/slides/_rels/slide166.xml.rels><?xml version="1.0" encoding="UTF-8" standalone="yes"?>
<Relationships xmlns="http://schemas.openxmlformats.org/package/2006/relationships"><Relationship Id="rId8" Type="http://schemas.openxmlformats.org/officeDocument/2006/relationships/tags" Target="../tags/tag1799.xml"/><Relationship Id="rId13" Type="http://schemas.openxmlformats.org/officeDocument/2006/relationships/tags" Target="../tags/tag1804.xml"/><Relationship Id="rId18" Type="http://schemas.openxmlformats.org/officeDocument/2006/relationships/image" Target="../media/image12.png"/><Relationship Id="rId3" Type="http://schemas.openxmlformats.org/officeDocument/2006/relationships/tags" Target="../tags/tag1794.xml"/><Relationship Id="rId21" Type="http://schemas.openxmlformats.org/officeDocument/2006/relationships/image" Target="../media/image15.png"/><Relationship Id="rId7" Type="http://schemas.openxmlformats.org/officeDocument/2006/relationships/tags" Target="../tags/tag1798.xml"/><Relationship Id="rId12" Type="http://schemas.openxmlformats.org/officeDocument/2006/relationships/tags" Target="../tags/tag1803.xml"/><Relationship Id="rId17" Type="http://schemas.openxmlformats.org/officeDocument/2006/relationships/slideLayout" Target="../slideLayouts/slideLayout7.xml"/><Relationship Id="rId2" Type="http://schemas.openxmlformats.org/officeDocument/2006/relationships/tags" Target="../tags/tag1793.xml"/><Relationship Id="rId16" Type="http://schemas.openxmlformats.org/officeDocument/2006/relationships/tags" Target="../tags/tag1807.xml"/><Relationship Id="rId20" Type="http://schemas.openxmlformats.org/officeDocument/2006/relationships/image" Target="../media/image14.jpeg"/><Relationship Id="rId1" Type="http://schemas.openxmlformats.org/officeDocument/2006/relationships/tags" Target="../tags/tag1792.xml"/><Relationship Id="rId6" Type="http://schemas.openxmlformats.org/officeDocument/2006/relationships/tags" Target="../tags/tag1797.xml"/><Relationship Id="rId11" Type="http://schemas.openxmlformats.org/officeDocument/2006/relationships/tags" Target="../tags/tag1802.xml"/><Relationship Id="rId5" Type="http://schemas.openxmlformats.org/officeDocument/2006/relationships/tags" Target="../tags/tag1796.xml"/><Relationship Id="rId15" Type="http://schemas.openxmlformats.org/officeDocument/2006/relationships/tags" Target="../tags/tag1806.xml"/><Relationship Id="rId10" Type="http://schemas.openxmlformats.org/officeDocument/2006/relationships/tags" Target="../tags/tag1801.xml"/><Relationship Id="rId19" Type="http://schemas.openxmlformats.org/officeDocument/2006/relationships/image" Target="../media/image13.png"/><Relationship Id="rId4" Type="http://schemas.openxmlformats.org/officeDocument/2006/relationships/tags" Target="../tags/tag1795.xml"/><Relationship Id="rId9" Type="http://schemas.openxmlformats.org/officeDocument/2006/relationships/tags" Target="../tags/tag1800.xml"/><Relationship Id="rId14" Type="http://schemas.openxmlformats.org/officeDocument/2006/relationships/tags" Target="../tags/tag1805.xml"/></Relationships>
</file>

<file path=ppt/slides/_rels/slide167.xml.rels><?xml version="1.0" encoding="UTF-8" standalone="yes"?>
<Relationships xmlns="http://schemas.openxmlformats.org/package/2006/relationships"><Relationship Id="rId8" Type="http://schemas.openxmlformats.org/officeDocument/2006/relationships/tags" Target="../tags/tag1815.xml"/><Relationship Id="rId13" Type="http://schemas.openxmlformats.org/officeDocument/2006/relationships/tags" Target="../tags/tag1820.xml"/><Relationship Id="rId18" Type="http://schemas.openxmlformats.org/officeDocument/2006/relationships/tags" Target="../tags/tag1825.xml"/><Relationship Id="rId26" Type="http://schemas.openxmlformats.org/officeDocument/2006/relationships/image" Target="../media/image14.jpeg"/><Relationship Id="rId3" Type="http://schemas.openxmlformats.org/officeDocument/2006/relationships/tags" Target="../tags/tag1810.xml"/><Relationship Id="rId21" Type="http://schemas.openxmlformats.org/officeDocument/2006/relationships/tags" Target="../tags/tag1828.xml"/><Relationship Id="rId7" Type="http://schemas.openxmlformats.org/officeDocument/2006/relationships/tags" Target="../tags/tag1814.xml"/><Relationship Id="rId12" Type="http://schemas.openxmlformats.org/officeDocument/2006/relationships/tags" Target="../tags/tag1819.xml"/><Relationship Id="rId17" Type="http://schemas.openxmlformats.org/officeDocument/2006/relationships/tags" Target="../tags/tag1824.xml"/><Relationship Id="rId25" Type="http://schemas.openxmlformats.org/officeDocument/2006/relationships/image" Target="../media/image13.png"/><Relationship Id="rId2" Type="http://schemas.openxmlformats.org/officeDocument/2006/relationships/tags" Target="../tags/tag1809.xml"/><Relationship Id="rId16" Type="http://schemas.openxmlformats.org/officeDocument/2006/relationships/tags" Target="../tags/tag1823.xml"/><Relationship Id="rId20" Type="http://schemas.openxmlformats.org/officeDocument/2006/relationships/tags" Target="../tags/tag1827.xml"/><Relationship Id="rId1" Type="http://schemas.openxmlformats.org/officeDocument/2006/relationships/tags" Target="../tags/tag1808.xml"/><Relationship Id="rId6" Type="http://schemas.openxmlformats.org/officeDocument/2006/relationships/tags" Target="../tags/tag1813.xml"/><Relationship Id="rId11" Type="http://schemas.openxmlformats.org/officeDocument/2006/relationships/tags" Target="../tags/tag1818.xml"/><Relationship Id="rId24" Type="http://schemas.openxmlformats.org/officeDocument/2006/relationships/image" Target="../media/image12.png"/><Relationship Id="rId5" Type="http://schemas.openxmlformats.org/officeDocument/2006/relationships/tags" Target="../tags/tag1812.xml"/><Relationship Id="rId15" Type="http://schemas.openxmlformats.org/officeDocument/2006/relationships/tags" Target="../tags/tag1822.xml"/><Relationship Id="rId23" Type="http://schemas.openxmlformats.org/officeDocument/2006/relationships/slideLayout" Target="../slideLayouts/slideLayout7.xml"/><Relationship Id="rId10" Type="http://schemas.openxmlformats.org/officeDocument/2006/relationships/tags" Target="../tags/tag1817.xml"/><Relationship Id="rId19" Type="http://schemas.openxmlformats.org/officeDocument/2006/relationships/tags" Target="../tags/tag1826.xml"/><Relationship Id="rId4" Type="http://schemas.openxmlformats.org/officeDocument/2006/relationships/tags" Target="../tags/tag1811.xml"/><Relationship Id="rId9" Type="http://schemas.openxmlformats.org/officeDocument/2006/relationships/tags" Target="../tags/tag1816.xml"/><Relationship Id="rId14" Type="http://schemas.openxmlformats.org/officeDocument/2006/relationships/tags" Target="../tags/tag1821.xml"/><Relationship Id="rId22" Type="http://schemas.openxmlformats.org/officeDocument/2006/relationships/tags" Target="../tags/tag1829.xml"/><Relationship Id="rId27" Type="http://schemas.openxmlformats.org/officeDocument/2006/relationships/image" Target="../media/image15.png"/></Relationships>
</file>

<file path=ppt/slides/_rels/slide168.xml.rels><?xml version="1.0" encoding="UTF-8" standalone="yes"?>
<Relationships xmlns="http://schemas.openxmlformats.org/package/2006/relationships"><Relationship Id="rId8" Type="http://schemas.openxmlformats.org/officeDocument/2006/relationships/tags" Target="../tags/tag1837.xml"/><Relationship Id="rId3" Type="http://schemas.openxmlformats.org/officeDocument/2006/relationships/tags" Target="../tags/tag1832.xml"/><Relationship Id="rId7" Type="http://schemas.openxmlformats.org/officeDocument/2006/relationships/tags" Target="../tags/tag1836.xml"/><Relationship Id="rId2" Type="http://schemas.openxmlformats.org/officeDocument/2006/relationships/tags" Target="../tags/tag1831.xml"/><Relationship Id="rId1" Type="http://schemas.openxmlformats.org/officeDocument/2006/relationships/tags" Target="../tags/tag1830.xml"/><Relationship Id="rId6" Type="http://schemas.openxmlformats.org/officeDocument/2006/relationships/tags" Target="../tags/tag1835.xml"/><Relationship Id="rId11" Type="http://schemas.openxmlformats.org/officeDocument/2006/relationships/image" Target="../media/image16.png"/><Relationship Id="rId5" Type="http://schemas.openxmlformats.org/officeDocument/2006/relationships/tags" Target="../tags/tag1834.xml"/><Relationship Id="rId10" Type="http://schemas.openxmlformats.org/officeDocument/2006/relationships/slideLayout" Target="../slideLayouts/slideLayout7.xml"/><Relationship Id="rId4" Type="http://schemas.openxmlformats.org/officeDocument/2006/relationships/tags" Target="../tags/tag1833.xml"/><Relationship Id="rId9" Type="http://schemas.openxmlformats.org/officeDocument/2006/relationships/tags" Target="../tags/tag1838.xml"/></Relationships>
</file>

<file path=ppt/slides/_rels/slide169.xml.rels><?xml version="1.0" encoding="UTF-8" standalone="yes"?>
<Relationships xmlns="http://schemas.openxmlformats.org/package/2006/relationships"><Relationship Id="rId8" Type="http://schemas.openxmlformats.org/officeDocument/2006/relationships/tags" Target="../tags/tag1846.xml"/><Relationship Id="rId13" Type="http://schemas.openxmlformats.org/officeDocument/2006/relationships/tags" Target="../tags/tag1851.xml"/><Relationship Id="rId18" Type="http://schemas.openxmlformats.org/officeDocument/2006/relationships/tags" Target="../tags/tag1856.xml"/><Relationship Id="rId26" Type="http://schemas.openxmlformats.org/officeDocument/2006/relationships/tags" Target="../tags/tag1864.xml"/><Relationship Id="rId3" Type="http://schemas.openxmlformats.org/officeDocument/2006/relationships/tags" Target="../tags/tag1841.xml"/><Relationship Id="rId21" Type="http://schemas.openxmlformats.org/officeDocument/2006/relationships/tags" Target="../tags/tag1859.xml"/><Relationship Id="rId7" Type="http://schemas.openxmlformats.org/officeDocument/2006/relationships/tags" Target="../tags/tag1845.xml"/><Relationship Id="rId12" Type="http://schemas.openxmlformats.org/officeDocument/2006/relationships/tags" Target="../tags/tag1850.xml"/><Relationship Id="rId17" Type="http://schemas.openxmlformats.org/officeDocument/2006/relationships/tags" Target="../tags/tag1855.xml"/><Relationship Id="rId25" Type="http://schemas.openxmlformats.org/officeDocument/2006/relationships/tags" Target="../tags/tag1863.xml"/><Relationship Id="rId2" Type="http://schemas.openxmlformats.org/officeDocument/2006/relationships/tags" Target="../tags/tag1840.xml"/><Relationship Id="rId16" Type="http://schemas.openxmlformats.org/officeDocument/2006/relationships/tags" Target="../tags/tag1854.xml"/><Relationship Id="rId20" Type="http://schemas.openxmlformats.org/officeDocument/2006/relationships/tags" Target="../tags/tag1858.xml"/><Relationship Id="rId29" Type="http://schemas.openxmlformats.org/officeDocument/2006/relationships/tags" Target="../tags/tag1867.xml"/><Relationship Id="rId1" Type="http://schemas.openxmlformats.org/officeDocument/2006/relationships/tags" Target="../tags/tag1839.xml"/><Relationship Id="rId6" Type="http://schemas.openxmlformats.org/officeDocument/2006/relationships/tags" Target="../tags/tag1844.xml"/><Relationship Id="rId11" Type="http://schemas.openxmlformats.org/officeDocument/2006/relationships/tags" Target="../tags/tag1849.xml"/><Relationship Id="rId24" Type="http://schemas.openxmlformats.org/officeDocument/2006/relationships/tags" Target="../tags/tag1862.xml"/><Relationship Id="rId5" Type="http://schemas.openxmlformats.org/officeDocument/2006/relationships/tags" Target="../tags/tag1843.xml"/><Relationship Id="rId15" Type="http://schemas.openxmlformats.org/officeDocument/2006/relationships/tags" Target="../tags/tag1853.xml"/><Relationship Id="rId23" Type="http://schemas.openxmlformats.org/officeDocument/2006/relationships/tags" Target="../tags/tag1861.xml"/><Relationship Id="rId28" Type="http://schemas.openxmlformats.org/officeDocument/2006/relationships/tags" Target="../tags/tag1866.xml"/><Relationship Id="rId10" Type="http://schemas.openxmlformats.org/officeDocument/2006/relationships/tags" Target="../tags/tag1848.xml"/><Relationship Id="rId19" Type="http://schemas.openxmlformats.org/officeDocument/2006/relationships/tags" Target="../tags/tag1857.xml"/><Relationship Id="rId31" Type="http://schemas.openxmlformats.org/officeDocument/2006/relationships/image" Target="../media/image16.png"/><Relationship Id="rId4" Type="http://schemas.openxmlformats.org/officeDocument/2006/relationships/tags" Target="../tags/tag1842.xml"/><Relationship Id="rId9" Type="http://schemas.openxmlformats.org/officeDocument/2006/relationships/tags" Target="../tags/tag1847.xml"/><Relationship Id="rId14" Type="http://schemas.openxmlformats.org/officeDocument/2006/relationships/tags" Target="../tags/tag1852.xml"/><Relationship Id="rId22" Type="http://schemas.openxmlformats.org/officeDocument/2006/relationships/tags" Target="../tags/tag1860.xml"/><Relationship Id="rId27" Type="http://schemas.openxmlformats.org/officeDocument/2006/relationships/tags" Target="../tags/tag1865.xml"/><Relationship Id="rId30"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5.xml"/><Relationship Id="rId1" Type="http://schemas.openxmlformats.org/officeDocument/2006/relationships/tags" Target="../tags/tag354.xml"/></Relationships>
</file>

<file path=ppt/slides/_rels/slide170.xml.rels><?xml version="1.0" encoding="UTF-8" standalone="yes"?>
<Relationships xmlns="http://schemas.openxmlformats.org/package/2006/relationships"><Relationship Id="rId8" Type="http://schemas.openxmlformats.org/officeDocument/2006/relationships/tags" Target="../tags/tag1875.xml"/><Relationship Id="rId13" Type="http://schemas.openxmlformats.org/officeDocument/2006/relationships/tags" Target="../tags/tag1880.xml"/><Relationship Id="rId18" Type="http://schemas.openxmlformats.org/officeDocument/2006/relationships/tags" Target="../tags/tag1885.xml"/><Relationship Id="rId3" Type="http://schemas.openxmlformats.org/officeDocument/2006/relationships/tags" Target="../tags/tag1870.xml"/><Relationship Id="rId7" Type="http://schemas.openxmlformats.org/officeDocument/2006/relationships/tags" Target="../tags/tag1874.xml"/><Relationship Id="rId12" Type="http://schemas.openxmlformats.org/officeDocument/2006/relationships/tags" Target="../tags/tag1879.xml"/><Relationship Id="rId17" Type="http://schemas.openxmlformats.org/officeDocument/2006/relationships/tags" Target="../tags/tag1884.xml"/><Relationship Id="rId2" Type="http://schemas.openxmlformats.org/officeDocument/2006/relationships/tags" Target="../tags/tag1869.xml"/><Relationship Id="rId16" Type="http://schemas.openxmlformats.org/officeDocument/2006/relationships/tags" Target="../tags/tag1883.xml"/><Relationship Id="rId20" Type="http://schemas.openxmlformats.org/officeDocument/2006/relationships/slideLayout" Target="../slideLayouts/slideLayout7.xml"/><Relationship Id="rId1" Type="http://schemas.openxmlformats.org/officeDocument/2006/relationships/tags" Target="../tags/tag1868.xml"/><Relationship Id="rId6" Type="http://schemas.openxmlformats.org/officeDocument/2006/relationships/tags" Target="../tags/tag1873.xml"/><Relationship Id="rId11" Type="http://schemas.openxmlformats.org/officeDocument/2006/relationships/tags" Target="../tags/tag1878.xml"/><Relationship Id="rId5" Type="http://schemas.openxmlformats.org/officeDocument/2006/relationships/tags" Target="../tags/tag1872.xml"/><Relationship Id="rId15" Type="http://schemas.openxmlformats.org/officeDocument/2006/relationships/tags" Target="../tags/tag1882.xml"/><Relationship Id="rId10" Type="http://schemas.openxmlformats.org/officeDocument/2006/relationships/tags" Target="../tags/tag1877.xml"/><Relationship Id="rId19" Type="http://schemas.openxmlformats.org/officeDocument/2006/relationships/tags" Target="../tags/tag1886.xml"/><Relationship Id="rId4" Type="http://schemas.openxmlformats.org/officeDocument/2006/relationships/tags" Target="../tags/tag1871.xml"/><Relationship Id="rId9" Type="http://schemas.openxmlformats.org/officeDocument/2006/relationships/tags" Target="../tags/tag1876.xml"/><Relationship Id="rId14" Type="http://schemas.openxmlformats.org/officeDocument/2006/relationships/tags" Target="../tags/tag1881.xml"/></Relationships>
</file>

<file path=ppt/slides/_rels/slide171.xml.rels><?xml version="1.0" encoding="UTF-8" standalone="yes"?>
<Relationships xmlns="http://schemas.openxmlformats.org/package/2006/relationships"><Relationship Id="rId8" Type="http://schemas.openxmlformats.org/officeDocument/2006/relationships/tags" Target="../tags/tag1894.xml"/><Relationship Id="rId13" Type="http://schemas.openxmlformats.org/officeDocument/2006/relationships/tags" Target="../tags/tag1899.xml"/><Relationship Id="rId18" Type="http://schemas.openxmlformats.org/officeDocument/2006/relationships/tags" Target="../tags/tag1904.xml"/><Relationship Id="rId3" Type="http://schemas.openxmlformats.org/officeDocument/2006/relationships/tags" Target="../tags/tag1889.xml"/><Relationship Id="rId21" Type="http://schemas.openxmlformats.org/officeDocument/2006/relationships/tags" Target="../tags/tag1907.xml"/><Relationship Id="rId7" Type="http://schemas.openxmlformats.org/officeDocument/2006/relationships/tags" Target="../tags/tag1893.xml"/><Relationship Id="rId12" Type="http://schemas.openxmlformats.org/officeDocument/2006/relationships/tags" Target="../tags/tag1898.xml"/><Relationship Id="rId17" Type="http://schemas.openxmlformats.org/officeDocument/2006/relationships/tags" Target="../tags/tag1903.xml"/><Relationship Id="rId2" Type="http://schemas.openxmlformats.org/officeDocument/2006/relationships/tags" Target="../tags/tag1888.xml"/><Relationship Id="rId16" Type="http://schemas.openxmlformats.org/officeDocument/2006/relationships/tags" Target="../tags/tag1902.xml"/><Relationship Id="rId20" Type="http://schemas.openxmlformats.org/officeDocument/2006/relationships/tags" Target="../tags/tag1906.xml"/><Relationship Id="rId1" Type="http://schemas.openxmlformats.org/officeDocument/2006/relationships/tags" Target="../tags/tag1887.xml"/><Relationship Id="rId6" Type="http://schemas.openxmlformats.org/officeDocument/2006/relationships/tags" Target="../tags/tag1892.xml"/><Relationship Id="rId11" Type="http://schemas.openxmlformats.org/officeDocument/2006/relationships/tags" Target="../tags/tag1897.xml"/><Relationship Id="rId5" Type="http://schemas.openxmlformats.org/officeDocument/2006/relationships/tags" Target="../tags/tag1891.xml"/><Relationship Id="rId15" Type="http://schemas.openxmlformats.org/officeDocument/2006/relationships/tags" Target="../tags/tag1901.xml"/><Relationship Id="rId23" Type="http://schemas.openxmlformats.org/officeDocument/2006/relationships/slideLayout" Target="../slideLayouts/slideLayout7.xml"/><Relationship Id="rId10" Type="http://schemas.openxmlformats.org/officeDocument/2006/relationships/tags" Target="../tags/tag1896.xml"/><Relationship Id="rId19" Type="http://schemas.openxmlformats.org/officeDocument/2006/relationships/tags" Target="../tags/tag1905.xml"/><Relationship Id="rId4" Type="http://schemas.openxmlformats.org/officeDocument/2006/relationships/tags" Target="../tags/tag1890.xml"/><Relationship Id="rId9" Type="http://schemas.openxmlformats.org/officeDocument/2006/relationships/tags" Target="../tags/tag1895.xml"/><Relationship Id="rId14" Type="http://schemas.openxmlformats.org/officeDocument/2006/relationships/tags" Target="../tags/tag1900.xml"/><Relationship Id="rId22" Type="http://schemas.openxmlformats.org/officeDocument/2006/relationships/tags" Target="../tags/tag1908.xml"/></Relationships>
</file>

<file path=ppt/slides/_rels/slide17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911.xml"/><Relationship Id="rId7" Type="http://schemas.openxmlformats.org/officeDocument/2006/relationships/slideLayout" Target="../slideLayouts/slideLayout7.xml"/><Relationship Id="rId2" Type="http://schemas.openxmlformats.org/officeDocument/2006/relationships/tags" Target="../tags/tag1910.xml"/><Relationship Id="rId1" Type="http://schemas.openxmlformats.org/officeDocument/2006/relationships/tags" Target="../tags/tag1909.xml"/><Relationship Id="rId6" Type="http://schemas.openxmlformats.org/officeDocument/2006/relationships/tags" Target="../tags/tag1914.xml"/><Relationship Id="rId5" Type="http://schemas.openxmlformats.org/officeDocument/2006/relationships/tags" Target="../tags/tag1913.xml"/><Relationship Id="rId4" Type="http://schemas.openxmlformats.org/officeDocument/2006/relationships/tags" Target="../tags/tag1912.xml"/></Relationships>
</file>

<file path=ppt/slides/_rels/slide17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917.xml"/><Relationship Id="rId7" Type="http://schemas.openxmlformats.org/officeDocument/2006/relationships/slideLayout" Target="../slideLayouts/slideLayout7.xml"/><Relationship Id="rId2" Type="http://schemas.openxmlformats.org/officeDocument/2006/relationships/tags" Target="../tags/tag1916.xml"/><Relationship Id="rId1" Type="http://schemas.openxmlformats.org/officeDocument/2006/relationships/tags" Target="../tags/tag1915.xml"/><Relationship Id="rId6" Type="http://schemas.openxmlformats.org/officeDocument/2006/relationships/tags" Target="../tags/tag1920.xml"/><Relationship Id="rId5" Type="http://schemas.openxmlformats.org/officeDocument/2006/relationships/tags" Target="../tags/tag1919.xml"/><Relationship Id="rId4" Type="http://schemas.openxmlformats.org/officeDocument/2006/relationships/tags" Target="../tags/tag1918.xml"/></Relationships>
</file>

<file path=ppt/slides/_rels/slide174.xml.rels><?xml version="1.0" encoding="UTF-8" standalone="yes"?>
<Relationships xmlns="http://schemas.openxmlformats.org/package/2006/relationships"><Relationship Id="rId8" Type="http://schemas.openxmlformats.org/officeDocument/2006/relationships/tags" Target="../tags/tag1928.xml"/><Relationship Id="rId13" Type="http://schemas.openxmlformats.org/officeDocument/2006/relationships/tags" Target="../tags/tag1933.xml"/><Relationship Id="rId18" Type="http://schemas.openxmlformats.org/officeDocument/2006/relationships/tags" Target="../tags/tag1938.xml"/><Relationship Id="rId26" Type="http://schemas.openxmlformats.org/officeDocument/2006/relationships/tags" Target="../tags/tag1946.xml"/><Relationship Id="rId39" Type="http://schemas.openxmlformats.org/officeDocument/2006/relationships/image" Target="../media/image20.jpeg"/><Relationship Id="rId3" Type="http://schemas.openxmlformats.org/officeDocument/2006/relationships/tags" Target="../tags/tag1923.xml"/><Relationship Id="rId21" Type="http://schemas.openxmlformats.org/officeDocument/2006/relationships/tags" Target="../tags/tag1941.xml"/><Relationship Id="rId34" Type="http://schemas.openxmlformats.org/officeDocument/2006/relationships/tags" Target="../tags/tag1954.xml"/><Relationship Id="rId7" Type="http://schemas.openxmlformats.org/officeDocument/2006/relationships/tags" Target="../tags/tag1927.xml"/><Relationship Id="rId12" Type="http://schemas.openxmlformats.org/officeDocument/2006/relationships/tags" Target="../tags/tag1932.xml"/><Relationship Id="rId17" Type="http://schemas.openxmlformats.org/officeDocument/2006/relationships/tags" Target="../tags/tag1937.xml"/><Relationship Id="rId25" Type="http://schemas.openxmlformats.org/officeDocument/2006/relationships/tags" Target="../tags/tag1945.xml"/><Relationship Id="rId33" Type="http://schemas.openxmlformats.org/officeDocument/2006/relationships/tags" Target="../tags/tag1953.xml"/><Relationship Id="rId38" Type="http://schemas.openxmlformats.org/officeDocument/2006/relationships/slideLayout" Target="../slideLayouts/slideLayout7.xml"/><Relationship Id="rId2" Type="http://schemas.openxmlformats.org/officeDocument/2006/relationships/tags" Target="../tags/tag1922.xml"/><Relationship Id="rId16" Type="http://schemas.openxmlformats.org/officeDocument/2006/relationships/tags" Target="../tags/tag1936.xml"/><Relationship Id="rId20" Type="http://schemas.openxmlformats.org/officeDocument/2006/relationships/tags" Target="../tags/tag1940.xml"/><Relationship Id="rId29" Type="http://schemas.openxmlformats.org/officeDocument/2006/relationships/tags" Target="../tags/tag1949.xml"/><Relationship Id="rId1" Type="http://schemas.openxmlformats.org/officeDocument/2006/relationships/tags" Target="../tags/tag1921.xml"/><Relationship Id="rId6" Type="http://schemas.openxmlformats.org/officeDocument/2006/relationships/tags" Target="../tags/tag1926.xml"/><Relationship Id="rId11" Type="http://schemas.openxmlformats.org/officeDocument/2006/relationships/tags" Target="../tags/tag1931.xml"/><Relationship Id="rId24" Type="http://schemas.openxmlformats.org/officeDocument/2006/relationships/tags" Target="../tags/tag1944.xml"/><Relationship Id="rId32" Type="http://schemas.openxmlformats.org/officeDocument/2006/relationships/tags" Target="../tags/tag1952.xml"/><Relationship Id="rId37" Type="http://schemas.openxmlformats.org/officeDocument/2006/relationships/tags" Target="../tags/tag1957.xml"/><Relationship Id="rId40" Type="http://schemas.openxmlformats.org/officeDocument/2006/relationships/image" Target="../media/image14.jpeg"/><Relationship Id="rId5" Type="http://schemas.openxmlformats.org/officeDocument/2006/relationships/tags" Target="../tags/tag1925.xml"/><Relationship Id="rId15" Type="http://schemas.openxmlformats.org/officeDocument/2006/relationships/tags" Target="../tags/tag1935.xml"/><Relationship Id="rId23" Type="http://schemas.openxmlformats.org/officeDocument/2006/relationships/tags" Target="../tags/tag1943.xml"/><Relationship Id="rId28" Type="http://schemas.openxmlformats.org/officeDocument/2006/relationships/tags" Target="../tags/tag1948.xml"/><Relationship Id="rId36" Type="http://schemas.openxmlformats.org/officeDocument/2006/relationships/tags" Target="../tags/tag1956.xml"/><Relationship Id="rId10" Type="http://schemas.openxmlformats.org/officeDocument/2006/relationships/tags" Target="../tags/tag1930.xml"/><Relationship Id="rId19" Type="http://schemas.openxmlformats.org/officeDocument/2006/relationships/tags" Target="../tags/tag1939.xml"/><Relationship Id="rId31" Type="http://schemas.openxmlformats.org/officeDocument/2006/relationships/tags" Target="../tags/tag1951.xml"/><Relationship Id="rId4" Type="http://schemas.openxmlformats.org/officeDocument/2006/relationships/tags" Target="../tags/tag1924.xml"/><Relationship Id="rId9" Type="http://schemas.openxmlformats.org/officeDocument/2006/relationships/tags" Target="../tags/tag1929.xml"/><Relationship Id="rId14" Type="http://schemas.openxmlformats.org/officeDocument/2006/relationships/tags" Target="../tags/tag1934.xml"/><Relationship Id="rId22" Type="http://schemas.openxmlformats.org/officeDocument/2006/relationships/tags" Target="../tags/tag1942.xml"/><Relationship Id="rId27" Type="http://schemas.openxmlformats.org/officeDocument/2006/relationships/tags" Target="../tags/tag1947.xml"/><Relationship Id="rId30" Type="http://schemas.openxmlformats.org/officeDocument/2006/relationships/tags" Target="../tags/tag1950.xml"/><Relationship Id="rId35" Type="http://schemas.openxmlformats.org/officeDocument/2006/relationships/tags" Target="../tags/tag1955.xml"/></Relationships>
</file>

<file path=ppt/slides/_rels/slide175.xml.rels><?xml version="1.0" encoding="UTF-8" standalone="yes"?>
<Relationships xmlns="http://schemas.openxmlformats.org/package/2006/relationships"><Relationship Id="rId8" Type="http://schemas.openxmlformats.org/officeDocument/2006/relationships/tags" Target="../tags/tag1965.xml"/><Relationship Id="rId13" Type="http://schemas.openxmlformats.org/officeDocument/2006/relationships/tags" Target="../tags/tag1970.xml"/><Relationship Id="rId18" Type="http://schemas.openxmlformats.org/officeDocument/2006/relationships/tags" Target="../tags/tag1975.xml"/><Relationship Id="rId26" Type="http://schemas.openxmlformats.org/officeDocument/2006/relationships/tags" Target="../tags/tag1983.xml"/><Relationship Id="rId39" Type="http://schemas.openxmlformats.org/officeDocument/2006/relationships/tags" Target="../tags/tag1996.xml"/><Relationship Id="rId3" Type="http://schemas.openxmlformats.org/officeDocument/2006/relationships/tags" Target="../tags/tag1960.xml"/><Relationship Id="rId21" Type="http://schemas.openxmlformats.org/officeDocument/2006/relationships/tags" Target="../tags/tag1978.xml"/><Relationship Id="rId34" Type="http://schemas.openxmlformats.org/officeDocument/2006/relationships/tags" Target="../tags/tag1991.xml"/><Relationship Id="rId42" Type="http://schemas.openxmlformats.org/officeDocument/2006/relationships/slideLayout" Target="../slideLayouts/slideLayout7.xml"/><Relationship Id="rId7" Type="http://schemas.openxmlformats.org/officeDocument/2006/relationships/tags" Target="../tags/tag1964.xml"/><Relationship Id="rId12" Type="http://schemas.openxmlformats.org/officeDocument/2006/relationships/tags" Target="../tags/tag1969.xml"/><Relationship Id="rId17" Type="http://schemas.openxmlformats.org/officeDocument/2006/relationships/tags" Target="../tags/tag1974.xml"/><Relationship Id="rId25" Type="http://schemas.openxmlformats.org/officeDocument/2006/relationships/tags" Target="../tags/tag1982.xml"/><Relationship Id="rId33" Type="http://schemas.openxmlformats.org/officeDocument/2006/relationships/tags" Target="../tags/tag1990.xml"/><Relationship Id="rId38" Type="http://schemas.openxmlformats.org/officeDocument/2006/relationships/tags" Target="../tags/tag1995.xml"/><Relationship Id="rId2" Type="http://schemas.openxmlformats.org/officeDocument/2006/relationships/tags" Target="../tags/tag1959.xml"/><Relationship Id="rId16" Type="http://schemas.openxmlformats.org/officeDocument/2006/relationships/tags" Target="../tags/tag1973.xml"/><Relationship Id="rId20" Type="http://schemas.openxmlformats.org/officeDocument/2006/relationships/tags" Target="../tags/tag1977.xml"/><Relationship Id="rId29" Type="http://schemas.openxmlformats.org/officeDocument/2006/relationships/tags" Target="../tags/tag1986.xml"/><Relationship Id="rId41" Type="http://schemas.openxmlformats.org/officeDocument/2006/relationships/tags" Target="../tags/tag1998.xml"/><Relationship Id="rId1" Type="http://schemas.openxmlformats.org/officeDocument/2006/relationships/tags" Target="../tags/tag1958.xml"/><Relationship Id="rId6" Type="http://schemas.openxmlformats.org/officeDocument/2006/relationships/tags" Target="../tags/tag1963.xml"/><Relationship Id="rId11" Type="http://schemas.openxmlformats.org/officeDocument/2006/relationships/tags" Target="../tags/tag1968.xml"/><Relationship Id="rId24" Type="http://schemas.openxmlformats.org/officeDocument/2006/relationships/tags" Target="../tags/tag1981.xml"/><Relationship Id="rId32" Type="http://schemas.openxmlformats.org/officeDocument/2006/relationships/tags" Target="../tags/tag1989.xml"/><Relationship Id="rId37" Type="http://schemas.openxmlformats.org/officeDocument/2006/relationships/tags" Target="../tags/tag1994.xml"/><Relationship Id="rId40" Type="http://schemas.openxmlformats.org/officeDocument/2006/relationships/tags" Target="../tags/tag1997.xml"/><Relationship Id="rId5" Type="http://schemas.openxmlformats.org/officeDocument/2006/relationships/tags" Target="../tags/tag1962.xml"/><Relationship Id="rId15" Type="http://schemas.openxmlformats.org/officeDocument/2006/relationships/tags" Target="../tags/tag1972.xml"/><Relationship Id="rId23" Type="http://schemas.openxmlformats.org/officeDocument/2006/relationships/tags" Target="../tags/tag1980.xml"/><Relationship Id="rId28" Type="http://schemas.openxmlformats.org/officeDocument/2006/relationships/tags" Target="../tags/tag1985.xml"/><Relationship Id="rId36" Type="http://schemas.openxmlformats.org/officeDocument/2006/relationships/tags" Target="../tags/tag1993.xml"/><Relationship Id="rId10" Type="http://schemas.openxmlformats.org/officeDocument/2006/relationships/tags" Target="../tags/tag1967.xml"/><Relationship Id="rId19" Type="http://schemas.openxmlformats.org/officeDocument/2006/relationships/tags" Target="../tags/tag1976.xml"/><Relationship Id="rId31" Type="http://schemas.openxmlformats.org/officeDocument/2006/relationships/tags" Target="../tags/tag1988.xml"/><Relationship Id="rId44" Type="http://schemas.openxmlformats.org/officeDocument/2006/relationships/image" Target="../media/image14.jpeg"/><Relationship Id="rId4" Type="http://schemas.openxmlformats.org/officeDocument/2006/relationships/tags" Target="../tags/tag1961.xml"/><Relationship Id="rId9" Type="http://schemas.openxmlformats.org/officeDocument/2006/relationships/tags" Target="../tags/tag1966.xml"/><Relationship Id="rId14" Type="http://schemas.openxmlformats.org/officeDocument/2006/relationships/tags" Target="../tags/tag1971.xml"/><Relationship Id="rId22" Type="http://schemas.openxmlformats.org/officeDocument/2006/relationships/tags" Target="../tags/tag1979.xml"/><Relationship Id="rId27" Type="http://schemas.openxmlformats.org/officeDocument/2006/relationships/tags" Target="../tags/tag1984.xml"/><Relationship Id="rId30" Type="http://schemas.openxmlformats.org/officeDocument/2006/relationships/tags" Target="../tags/tag1987.xml"/><Relationship Id="rId35" Type="http://schemas.openxmlformats.org/officeDocument/2006/relationships/tags" Target="../tags/tag1992.xml"/><Relationship Id="rId43" Type="http://schemas.openxmlformats.org/officeDocument/2006/relationships/image" Target="../media/image20.jpeg"/></Relationships>
</file>

<file path=ppt/slides/_rels/slide176.xml.rels><?xml version="1.0" encoding="UTF-8" standalone="yes"?>
<Relationships xmlns="http://schemas.openxmlformats.org/package/2006/relationships"><Relationship Id="rId8" Type="http://schemas.openxmlformats.org/officeDocument/2006/relationships/tags" Target="../tags/tag2006.xml"/><Relationship Id="rId3" Type="http://schemas.openxmlformats.org/officeDocument/2006/relationships/tags" Target="../tags/tag2001.xml"/><Relationship Id="rId7" Type="http://schemas.openxmlformats.org/officeDocument/2006/relationships/tags" Target="../tags/tag2005.xml"/><Relationship Id="rId12" Type="http://schemas.openxmlformats.org/officeDocument/2006/relationships/image" Target="../media/image14.jpeg"/><Relationship Id="rId2" Type="http://schemas.openxmlformats.org/officeDocument/2006/relationships/tags" Target="../tags/tag2000.xml"/><Relationship Id="rId1" Type="http://schemas.openxmlformats.org/officeDocument/2006/relationships/tags" Target="../tags/tag1999.xml"/><Relationship Id="rId6" Type="http://schemas.openxmlformats.org/officeDocument/2006/relationships/tags" Target="../tags/tag2004.xml"/><Relationship Id="rId11" Type="http://schemas.openxmlformats.org/officeDocument/2006/relationships/image" Target="../media/image20.jpeg"/><Relationship Id="rId5" Type="http://schemas.openxmlformats.org/officeDocument/2006/relationships/tags" Target="../tags/tag2003.xml"/><Relationship Id="rId10" Type="http://schemas.openxmlformats.org/officeDocument/2006/relationships/slideLayout" Target="../slideLayouts/slideLayout7.xml"/><Relationship Id="rId4" Type="http://schemas.openxmlformats.org/officeDocument/2006/relationships/tags" Target="../tags/tag2002.xml"/><Relationship Id="rId9" Type="http://schemas.openxmlformats.org/officeDocument/2006/relationships/tags" Target="../tags/tag200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08.xml"/></Relationships>
</file>

<file path=ppt/slides/_rels/slide1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56.xml"/></Relationships>
</file>

<file path=ppt/slides/_rels/slide19.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18" Type="http://schemas.openxmlformats.org/officeDocument/2006/relationships/slideLayout" Target="../slideLayouts/slideLayout7.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tags" Target="../tags/tag368.xml"/><Relationship Id="rId17" Type="http://schemas.openxmlformats.org/officeDocument/2006/relationships/tags" Target="../tags/tag373.xml"/><Relationship Id="rId2" Type="http://schemas.openxmlformats.org/officeDocument/2006/relationships/tags" Target="../tags/tag358.xml"/><Relationship Id="rId16" Type="http://schemas.openxmlformats.org/officeDocument/2006/relationships/tags" Target="../tags/tag372.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5" Type="http://schemas.openxmlformats.org/officeDocument/2006/relationships/tags" Target="../tags/tag361.xml"/><Relationship Id="rId15" Type="http://schemas.openxmlformats.org/officeDocument/2006/relationships/tags" Target="../tags/tag371.xml"/><Relationship Id="rId10" Type="http://schemas.openxmlformats.org/officeDocument/2006/relationships/tags" Target="../tags/tag366.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s>
</file>

<file path=ppt/slides/_rels/slide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7.xml"/><Relationship Id="rId5" Type="http://schemas.openxmlformats.org/officeDocument/2006/relationships/tags" Target="../tags/tag44.xml"/><Relationship Id="rId4" Type="http://schemas.openxmlformats.org/officeDocument/2006/relationships/tags" Target="../tags/tag43.xml"/></Relationships>
</file>

<file path=ppt/slides/_rels/slide20.xml.rels><?xml version="1.0" encoding="UTF-8" standalone="yes"?>
<Relationships xmlns="http://schemas.openxmlformats.org/package/2006/relationships"><Relationship Id="rId8" Type="http://schemas.openxmlformats.org/officeDocument/2006/relationships/tags" Target="../tags/tag381.xml"/><Relationship Id="rId13" Type="http://schemas.openxmlformats.org/officeDocument/2006/relationships/tags" Target="../tags/tag386.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tags" Target="../tags/tag385.xml"/><Relationship Id="rId17" Type="http://schemas.openxmlformats.org/officeDocument/2006/relationships/image" Target="../media/image7.png"/><Relationship Id="rId2" Type="http://schemas.openxmlformats.org/officeDocument/2006/relationships/tags" Target="../tags/tag375.xml"/><Relationship Id="rId16" Type="http://schemas.openxmlformats.org/officeDocument/2006/relationships/slideLayout" Target="../slideLayouts/slideLayout7.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tags" Target="../tags/tag384.xml"/><Relationship Id="rId5" Type="http://schemas.openxmlformats.org/officeDocument/2006/relationships/tags" Target="../tags/tag378.xml"/><Relationship Id="rId15" Type="http://schemas.openxmlformats.org/officeDocument/2006/relationships/tags" Target="../tags/tag388.xml"/><Relationship Id="rId10" Type="http://schemas.openxmlformats.org/officeDocument/2006/relationships/tags" Target="../tags/tag383.xml"/><Relationship Id="rId4" Type="http://schemas.openxmlformats.org/officeDocument/2006/relationships/tags" Target="../tags/tag377.xml"/><Relationship Id="rId9" Type="http://schemas.openxmlformats.org/officeDocument/2006/relationships/tags" Target="../tags/tag382.xml"/><Relationship Id="rId14" Type="http://schemas.openxmlformats.org/officeDocument/2006/relationships/tags" Target="../tags/tag38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89.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tags" Target="../tags/tag397.xml"/><Relationship Id="rId13" Type="http://schemas.openxmlformats.org/officeDocument/2006/relationships/tags" Target="../tags/tag402.xml"/><Relationship Id="rId18" Type="http://schemas.openxmlformats.org/officeDocument/2006/relationships/slideLayout" Target="../slideLayouts/slideLayout7.xml"/><Relationship Id="rId3" Type="http://schemas.openxmlformats.org/officeDocument/2006/relationships/tags" Target="../tags/tag392.xml"/><Relationship Id="rId7" Type="http://schemas.openxmlformats.org/officeDocument/2006/relationships/tags" Target="../tags/tag396.xml"/><Relationship Id="rId12" Type="http://schemas.openxmlformats.org/officeDocument/2006/relationships/tags" Target="../tags/tag401.xml"/><Relationship Id="rId17" Type="http://schemas.openxmlformats.org/officeDocument/2006/relationships/tags" Target="../tags/tag406.xml"/><Relationship Id="rId2" Type="http://schemas.openxmlformats.org/officeDocument/2006/relationships/tags" Target="../tags/tag391.xml"/><Relationship Id="rId16" Type="http://schemas.openxmlformats.org/officeDocument/2006/relationships/tags" Target="../tags/tag405.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tags" Target="../tags/tag400.xml"/><Relationship Id="rId5" Type="http://schemas.openxmlformats.org/officeDocument/2006/relationships/tags" Target="../tags/tag394.xml"/><Relationship Id="rId15" Type="http://schemas.openxmlformats.org/officeDocument/2006/relationships/tags" Target="../tags/tag404.xml"/><Relationship Id="rId10" Type="http://schemas.openxmlformats.org/officeDocument/2006/relationships/tags" Target="../tags/tag399.xml"/><Relationship Id="rId19" Type="http://schemas.openxmlformats.org/officeDocument/2006/relationships/image" Target="../media/image9.png"/><Relationship Id="rId4" Type="http://schemas.openxmlformats.org/officeDocument/2006/relationships/tags" Target="../tags/tag393.xml"/><Relationship Id="rId9" Type="http://schemas.openxmlformats.org/officeDocument/2006/relationships/tags" Target="../tags/tag398.xml"/><Relationship Id="rId14" Type="http://schemas.openxmlformats.org/officeDocument/2006/relationships/tags" Target="../tags/tag403.xml"/></Relationships>
</file>

<file path=ppt/slides/_rels/slide23.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tags" Target="../tags/tag419.xml"/><Relationship Id="rId18" Type="http://schemas.openxmlformats.org/officeDocument/2006/relationships/slideLayout" Target="../slideLayouts/slideLayout7.xml"/><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tags" Target="../tags/tag418.xml"/><Relationship Id="rId17" Type="http://schemas.openxmlformats.org/officeDocument/2006/relationships/tags" Target="../tags/tag423.xml"/><Relationship Id="rId2" Type="http://schemas.openxmlformats.org/officeDocument/2006/relationships/tags" Target="../tags/tag408.xml"/><Relationship Id="rId16" Type="http://schemas.openxmlformats.org/officeDocument/2006/relationships/tags" Target="../tags/tag422.xml"/><Relationship Id="rId20" Type="http://schemas.openxmlformats.org/officeDocument/2006/relationships/image" Target="../media/image10.jpg"/><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tags" Target="../tags/tag417.xml"/><Relationship Id="rId5" Type="http://schemas.openxmlformats.org/officeDocument/2006/relationships/tags" Target="../tags/tag411.xml"/><Relationship Id="rId15" Type="http://schemas.openxmlformats.org/officeDocument/2006/relationships/tags" Target="../tags/tag421.xml"/><Relationship Id="rId10" Type="http://schemas.openxmlformats.org/officeDocument/2006/relationships/tags" Target="../tags/tag416.xml"/><Relationship Id="rId19" Type="http://schemas.openxmlformats.org/officeDocument/2006/relationships/image" Target="../media/image9.png"/><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tags" Target="../tags/tag420.xml"/></Relationships>
</file>

<file path=ppt/slides/_rels/slide24.xml.rels><?xml version="1.0" encoding="UTF-8" standalone="yes"?>
<Relationships xmlns="http://schemas.openxmlformats.org/package/2006/relationships"><Relationship Id="rId8" Type="http://schemas.openxmlformats.org/officeDocument/2006/relationships/tags" Target="../tags/tag431.xml"/><Relationship Id="rId13" Type="http://schemas.openxmlformats.org/officeDocument/2006/relationships/tags" Target="../tags/tag436.xml"/><Relationship Id="rId18" Type="http://schemas.openxmlformats.org/officeDocument/2006/relationships/slideLayout" Target="../slideLayouts/slideLayout7.xml"/><Relationship Id="rId3" Type="http://schemas.openxmlformats.org/officeDocument/2006/relationships/tags" Target="../tags/tag426.xml"/><Relationship Id="rId21" Type="http://schemas.openxmlformats.org/officeDocument/2006/relationships/image" Target="../media/image11.png"/><Relationship Id="rId7" Type="http://schemas.openxmlformats.org/officeDocument/2006/relationships/tags" Target="../tags/tag430.xml"/><Relationship Id="rId12" Type="http://schemas.openxmlformats.org/officeDocument/2006/relationships/tags" Target="../tags/tag435.xml"/><Relationship Id="rId17" Type="http://schemas.openxmlformats.org/officeDocument/2006/relationships/tags" Target="../tags/tag440.xml"/><Relationship Id="rId2" Type="http://schemas.openxmlformats.org/officeDocument/2006/relationships/tags" Target="../tags/tag425.xml"/><Relationship Id="rId16" Type="http://schemas.openxmlformats.org/officeDocument/2006/relationships/tags" Target="../tags/tag439.xml"/><Relationship Id="rId20" Type="http://schemas.openxmlformats.org/officeDocument/2006/relationships/image" Target="../media/image10.jpg"/><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tags" Target="../tags/tag434.xml"/><Relationship Id="rId5" Type="http://schemas.openxmlformats.org/officeDocument/2006/relationships/tags" Target="../tags/tag428.xml"/><Relationship Id="rId15" Type="http://schemas.openxmlformats.org/officeDocument/2006/relationships/tags" Target="../tags/tag438.xml"/><Relationship Id="rId10" Type="http://schemas.openxmlformats.org/officeDocument/2006/relationships/tags" Target="../tags/tag433.xml"/><Relationship Id="rId19" Type="http://schemas.openxmlformats.org/officeDocument/2006/relationships/image" Target="../media/image9.png"/><Relationship Id="rId4" Type="http://schemas.openxmlformats.org/officeDocument/2006/relationships/tags" Target="../tags/tag427.xml"/><Relationship Id="rId9" Type="http://schemas.openxmlformats.org/officeDocument/2006/relationships/tags" Target="../tags/tag432.xml"/><Relationship Id="rId14" Type="http://schemas.openxmlformats.org/officeDocument/2006/relationships/tags" Target="../tags/tag437.xml"/></Relationships>
</file>

<file path=ppt/slides/_rels/slide25.xml.rels><?xml version="1.0" encoding="UTF-8" standalone="yes"?>
<Relationships xmlns="http://schemas.openxmlformats.org/package/2006/relationships"><Relationship Id="rId8" Type="http://schemas.openxmlformats.org/officeDocument/2006/relationships/tags" Target="../tags/tag448.xml"/><Relationship Id="rId13" Type="http://schemas.openxmlformats.org/officeDocument/2006/relationships/tags" Target="../tags/tag453.xml"/><Relationship Id="rId18" Type="http://schemas.openxmlformats.org/officeDocument/2006/relationships/image" Target="../media/image15.png"/><Relationship Id="rId3" Type="http://schemas.openxmlformats.org/officeDocument/2006/relationships/tags" Target="../tags/tag443.xml"/><Relationship Id="rId7" Type="http://schemas.openxmlformats.org/officeDocument/2006/relationships/tags" Target="../tags/tag447.xml"/><Relationship Id="rId12" Type="http://schemas.openxmlformats.org/officeDocument/2006/relationships/tags" Target="../tags/tag452.xml"/><Relationship Id="rId17" Type="http://schemas.openxmlformats.org/officeDocument/2006/relationships/image" Target="../media/image14.jpeg"/><Relationship Id="rId2" Type="http://schemas.openxmlformats.org/officeDocument/2006/relationships/tags" Target="../tags/tag442.xml"/><Relationship Id="rId16" Type="http://schemas.openxmlformats.org/officeDocument/2006/relationships/image" Target="../media/image13.png"/><Relationship Id="rId1" Type="http://schemas.openxmlformats.org/officeDocument/2006/relationships/tags" Target="../tags/tag441.xml"/><Relationship Id="rId6" Type="http://schemas.openxmlformats.org/officeDocument/2006/relationships/tags" Target="../tags/tag446.xml"/><Relationship Id="rId11" Type="http://schemas.openxmlformats.org/officeDocument/2006/relationships/tags" Target="../tags/tag451.xml"/><Relationship Id="rId5" Type="http://schemas.openxmlformats.org/officeDocument/2006/relationships/tags" Target="../tags/tag445.xml"/><Relationship Id="rId15" Type="http://schemas.openxmlformats.org/officeDocument/2006/relationships/image" Target="../media/image12.png"/><Relationship Id="rId10" Type="http://schemas.openxmlformats.org/officeDocument/2006/relationships/tags" Target="../tags/tag450.xml"/><Relationship Id="rId4" Type="http://schemas.openxmlformats.org/officeDocument/2006/relationships/tags" Target="../tags/tag444.xml"/><Relationship Id="rId9" Type="http://schemas.openxmlformats.org/officeDocument/2006/relationships/tags" Target="../tags/tag449.xml"/><Relationship Id="rId1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tags" Target="../tags/tag461.xml"/><Relationship Id="rId13" Type="http://schemas.openxmlformats.org/officeDocument/2006/relationships/tags" Target="../tags/tag466.xml"/><Relationship Id="rId18" Type="http://schemas.openxmlformats.org/officeDocument/2006/relationships/tags" Target="../tags/tag471.xml"/><Relationship Id="rId3" Type="http://schemas.openxmlformats.org/officeDocument/2006/relationships/tags" Target="../tags/tag456.xml"/><Relationship Id="rId21" Type="http://schemas.openxmlformats.org/officeDocument/2006/relationships/image" Target="../media/image12.png"/><Relationship Id="rId7" Type="http://schemas.openxmlformats.org/officeDocument/2006/relationships/tags" Target="../tags/tag460.xml"/><Relationship Id="rId12" Type="http://schemas.openxmlformats.org/officeDocument/2006/relationships/tags" Target="../tags/tag465.xml"/><Relationship Id="rId17" Type="http://schemas.openxmlformats.org/officeDocument/2006/relationships/tags" Target="../tags/tag470.xml"/><Relationship Id="rId2" Type="http://schemas.openxmlformats.org/officeDocument/2006/relationships/tags" Target="../tags/tag455.xml"/><Relationship Id="rId16" Type="http://schemas.openxmlformats.org/officeDocument/2006/relationships/tags" Target="../tags/tag469.xml"/><Relationship Id="rId20" Type="http://schemas.openxmlformats.org/officeDocument/2006/relationships/slideLayout" Target="../slideLayouts/slideLayout7.xml"/><Relationship Id="rId1" Type="http://schemas.openxmlformats.org/officeDocument/2006/relationships/tags" Target="../tags/tag454.xml"/><Relationship Id="rId6" Type="http://schemas.openxmlformats.org/officeDocument/2006/relationships/tags" Target="../tags/tag459.xml"/><Relationship Id="rId11" Type="http://schemas.openxmlformats.org/officeDocument/2006/relationships/tags" Target="../tags/tag464.xml"/><Relationship Id="rId24" Type="http://schemas.openxmlformats.org/officeDocument/2006/relationships/image" Target="../media/image15.png"/><Relationship Id="rId5" Type="http://schemas.openxmlformats.org/officeDocument/2006/relationships/tags" Target="../tags/tag458.xml"/><Relationship Id="rId15" Type="http://schemas.openxmlformats.org/officeDocument/2006/relationships/tags" Target="../tags/tag468.xml"/><Relationship Id="rId23" Type="http://schemas.openxmlformats.org/officeDocument/2006/relationships/image" Target="../media/image14.jpeg"/><Relationship Id="rId10" Type="http://schemas.openxmlformats.org/officeDocument/2006/relationships/tags" Target="../tags/tag463.xml"/><Relationship Id="rId19" Type="http://schemas.openxmlformats.org/officeDocument/2006/relationships/tags" Target="../tags/tag472.xml"/><Relationship Id="rId4" Type="http://schemas.openxmlformats.org/officeDocument/2006/relationships/tags" Target="../tags/tag457.xml"/><Relationship Id="rId9" Type="http://schemas.openxmlformats.org/officeDocument/2006/relationships/tags" Target="../tags/tag462.xml"/><Relationship Id="rId14" Type="http://schemas.openxmlformats.org/officeDocument/2006/relationships/tags" Target="../tags/tag467.xml"/><Relationship Id="rId22"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tags" Target="../tags/tag480.xml"/><Relationship Id="rId13" Type="http://schemas.openxmlformats.org/officeDocument/2006/relationships/tags" Target="../tags/tag485.xml"/><Relationship Id="rId18" Type="http://schemas.openxmlformats.org/officeDocument/2006/relationships/tags" Target="../tags/tag490.xml"/><Relationship Id="rId26" Type="http://schemas.openxmlformats.org/officeDocument/2006/relationships/tags" Target="../tags/tag498.xml"/><Relationship Id="rId3" Type="http://schemas.openxmlformats.org/officeDocument/2006/relationships/tags" Target="../tags/tag475.xml"/><Relationship Id="rId21" Type="http://schemas.openxmlformats.org/officeDocument/2006/relationships/tags" Target="../tags/tag493.xml"/><Relationship Id="rId7" Type="http://schemas.openxmlformats.org/officeDocument/2006/relationships/tags" Target="../tags/tag479.xml"/><Relationship Id="rId12" Type="http://schemas.openxmlformats.org/officeDocument/2006/relationships/tags" Target="../tags/tag484.xml"/><Relationship Id="rId17" Type="http://schemas.openxmlformats.org/officeDocument/2006/relationships/tags" Target="../tags/tag489.xml"/><Relationship Id="rId25" Type="http://schemas.openxmlformats.org/officeDocument/2006/relationships/tags" Target="../tags/tag497.xml"/><Relationship Id="rId33" Type="http://schemas.openxmlformats.org/officeDocument/2006/relationships/slideLayout" Target="../slideLayouts/slideLayout7.xml"/><Relationship Id="rId2" Type="http://schemas.openxmlformats.org/officeDocument/2006/relationships/tags" Target="../tags/tag474.xml"/><Relationship Id="rId16" Type="http://schemas.openxmlformats.org/officeDocument/2006/relationships/tags" Target="../tags/tag488.xml"/><Relationship Id="rId20" Type="http://schemas.openxmlformats.org/officeDocument/2006/relationships/tags" Target="../tags/tag492.xml"/><Relationship Id="rId29" Type="http://schemas.openxmlformats.org/officeDocument/2006/relationships/tags" Target="../tags/tag501.xml"/><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tags" Target="../tags/tag483.xml"/><Relationship Id="rId24" Type="http://schemas.openxmlformats.org/officeDocument/2006/relationships/tags" Target="../tags/tag496.xml"/><Relationship Id="rId32" Type="http://schemas.openxmlformats.org/officeDocument/2006/relationships/tags" Target="../tags/tag504.xml"/><Relationship Id="rId5" Type="http://schemas.openxmlformats.org/officeDocument/2006/relationships/tags" Target="../tags/tag477.xml"/><Relationship Id="rId15" Type="http://schemas.openxmlformats.org/officeDocument/2006/relationships/tags" Target="../tags/tag487.xml"/><Relationship Id="rId23" Type="http://schemas.openxmlformats.org/officeDocument/2006/relationships/tags" Target="../tags/tag495.xml"/><Relationship Id="rId28" Type="http://schemas.openxmlformats.org/officeDocument/2006/relationships/tags" Target="../tags/tag500.xml"/><Relationship Id="rId10" Type="http://schemas.openxmlformats.org/officeDocument/2006/relationships/tags" Target="../tags/tag482.xml"/><Relationship Id="rId19" Type="http://schemas.openxmlformats.org/officeDocument/2006/relationships/tags" Target="../tags/tag491.xml"/><Relationship Id="rId31" Type="http://schemas.openxmlformats.org/officeDocument/2006/relationships/tags" Target="../tags/tag503.xml"/><Relationship Id="rId4" Type="http://schemas.openxmlformats.org/officeDocument/2006/relationships/tags" Target="../tags/tag476.xml"/><Relationship Id="rId9" Type="http://schemas.openxmlformats.org/officeDocument/2006/relationships/tags" Target="../tags/tag481.xml"/><Relationship Id="rId14" Type="http://schemas.openxmlformats.org/officeDocument/2006/relationships/tags" Target="../tags/tag486.xml"/><Relationship Id="rId22" Type="http://schemas.openxmlformats.org/officeDocument/2006/relationships/tags" Target="../tags/tag494.xml"/><Relationship Id="rId27" Type="http://schemas.openxmlformats.org/officeDocument/2006/relationships/tags" Target="../tags/tag499.xml"/><Relationship Id="rId30" Type="http://schemas.openxmlformats.org/officeDocument/2006/relationships/tags" Target="../tags/tag502.xml"/></Relationships>
</file>

<file path=ppt/slides/_rels/slide28.xml.rels><?xml version="1.0" encoding="UTF-8" standalone="yes"?>
<Relationships xmlns="http://schemas.openxmlformats.org/package/2006/relationships"><Relationship Id="rId8" Type="http://schemas.openxmlformats.org/officeDocument/2006/relationships/tags" Target="../tags/tag512.xml"/><Relationship Id="rId13" Type="http://schemas.openxmlformats.org/officeDocument/2006/relationships/tags" Target="../tags/tag517.xml"/><Relationship Id="rId18" Type="http://schemas.openxmlformats.org/officeDocument/2006/relationships/tags" Target="../tags/tag522.xml"/><Relationship Id="rId26" Type="http://schemas.openxmlformats.org/officeDocument/2006/relationships/tags" Target="../tags/tag530.xml"/><Relationship Id="rId3" Type="http://schemas.openxmlformats.org/officeDocument/2006/relationships/tags" Target="../tags/tag507.xml"/><Relationship Id="rId21" Type="http://schemas.openxmlformats.org/officeDocument/2006/relationships/tags" Target="../tags/tag525.xml"/><Relationship Id="rId34" Type="http://schemas.openxmlformats.org/officeDocument/2006/relationships/slideLayout" Target="../slideLayouts/slideLayout7.xml"/><Relationship Id="rId7" Type="http://schemas.openxmlformats.org/officeDocument/2006/relationships/tags" Target="../tags/tag511.xml"/><Relationship Id="rId12" Type="http://schemas.openxmlformats.org/officeDocument/2006/relationships/tags" Target="../tags/tag516.xml"/><Relationship Id="rId17" Type="http://schemas.openxmlformats.org/officeDocument/2006/relationships/tags" Target="../tags/tag521.xml"/><Relationship Id="rId25" Type="http://schemas.openxmlformats.org/officeDocument/2006/relationships/tags" Target="../tags/tag529.xml"/><Relationship Id="rId33" Type="http://schemas.openxmlformats.org/officeDocument/2006/relationships/tags" Target="../tags/tag537.xml"/><Relationship Id="rId2" Type="http://schemas.openxmlformats.org/officeDocument/2006/relationships/tags" Target="../tags/tag506.xml"/><Relationship Id="rId16" Type="http://schemas.openxmlformats.org/officeDocument/2006/relationships/tags" Target="../tags/tag520.xml"/><Relationship Id="rId20" Type="http://schemas.openxmlformats.org/officeDocument/2006/relationships/tags" Target="../tags/tag524.xml"/><Relationship Id="rId29" Type="http://schemas.openxmlformats.org/officeDocument/2006/relationships/tags" Target="../tags/tag533.xml"/><Relationship Id="rId1" Type="http://schemas.openxmlformats.org/officeDocument/2006/relationships/tags" Target="../tags/tag505.xml"/><Relationship Id="rId6" Type="http://schemas.openxmlformats.org/officeDocument/2006/relationships/tags" Target="../tags/tag510.xml"/><Relationship Id="rId11" Type="http://schemas.openxmlformats.org/officeDocument/2006/relationships/tags" Target="../tags/tag515.xml"/><Relationship Id="rId24" Type="http://schemas.openxmlformats.org/officeDocument/2006/relationships/tags" Target="../tags/tag528.xml"/><Relationship Id="rId32" Type="http://schemas.openxmlformats.org/officeDocument/2006/relationships/tags" Target="../tags/tag536.xml"/><Relationship Id="rId5" Type="http://schemas.openxmlformats.org/officeDocument/2006/relationships/tags" Target="../tags/tag509.xml"/><Relationship Id="rId15" Type="http://schemas.openxmlformats.org/officeDocument/2006/relationships/tags" Target="../tags/tag519.xml"/><Relationship Id="rId23" Type="http://schemas.openxmlformats.org/officeDocument/2006/relationships/tags" Target="../tags/tag527.xml"/><Relationship Id="rId28" Type="http://schemas.openxmlformats.org/officeDocument/2006/relationships/tags" Target="../tags/tag532.xml"/><Relationship Id="rId10" Type="http://schemas.openxmlformats.org/officeDocument/2006/relationships/tags" Target="../tags/tag514.xml"/><Relationship Id="rId19" Type="http://schemas.openxmlformats.org/officeDocument/2006/relationships/tags" Target="../tags/tag523.xml"/><Relationship Id="rId31" Type="http://schemas.openxmlformats.org/officeDocument/2006/relationships/tags" Target="../tags/tag535.xml"/><Relationship Id="rId4" Type="http://schemas.openxmlformats.org/officeDocument/2006/relationships/tags" Target="../tags/tag508.xml"/><Relationship Id="rId9" Type="http://schemas.openxmlformats.org/officeDocument/2006/relationships/tags" Target="../tags/tag513.xml"/><Relationship Id="rId14" Type="http://schemas.openxmlformats.org/officeDocument/2006/relationships/tags" Target="../tags/tag518.xml"/><Relationship Id="rId22" Type="http://schemas.openxmlformats.org/officeDocument/2006/relationships/tags" Target="../tags/tag526.xml"/><Relationship Id="rId27" Type="http://schemas.openxmlformats.org/officeDocument/2006/relationships/tags" Target="../tags/tag531.xml"/><Relationship Id="rId30" Type="http://schemas.openxmlformats.org/officeDocument/2006/relationships/tags" Target="../tags/tag534.xml"/></Relationships>
</file>

<file path=ppt/slides/_rels/slide29.xml.rels><?xml version="1.0" encoding="UTF-8" standalone="yes"?>
<Relationships xmlns="http://schemas.openxmlformats.org/package/2006/relationships"><Relationship Id="rId8" Type="http://schemas.openxmlformats.org/officeDocument/2006/relationships/tags" Target="../tags/tag545.xml"/><Relationship Id="rId13" Type="http://schemas.openxmlformats.org/officeDocument/2006/relationships/tags" Target="../tags/tag550.xml"/><Relationship Id="rId3" Type="http://schemas.openxmlformats.org/officeDocument/2006/relationships/tags" Target="../tags/tag540.xml"/><Relationship Id="rId7" Type="http://schemas.openxmlformats.org/officeDocument/2006/relationships/tags" Target="../tags/tag544.xml"/><Relationship Id="rId12" Type="http://schemas.openxmlformats.org/officeDocument/2006/relationships/tags" Target="../tags/tag549.xml"/><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tags" Target="../tags/tag548.xml"/><Relationship Id="rId5" Type="http://schemas.openxmlformats.org/officeDocument/2006/relationships/tags" Target="../tags/tag542.xml"/><Relationship Id="rId15" Type="http://schemas.openxmlformats.org/officeDocument/2006/relationships/image" Target="../media/image16.png"/><Relationship Id="rId10" Type="http://schemas.openxmlformats.org/officeDocument/2006/relationships/tags" Target="../tags/tag547.xml"/><Relationship Id="rId4" Type="http://schemas.openxmlformats.org/officeDocument/2006/relationships/tags" Target="../tags/tag541.xml"/><Relationship Id="rId9" Type="http://schemas.openxmlformats.org/officeDocument/2006/relationships/tags" Target="../tags/tag546.xml"/><Relationship Id="rId1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tags" Target="../tags/tag70.xml"/><Relationship Id="rId3" Type="http://schemas.openxmlformats.org/officeDocument/2006/relationships/tags" Target="../tags/tag47.xml"/><Relationship Id="rId21" Type="http://schemas.openxmlformats.org/officeDocument/2006/relationships/tags" Target="../tags/tag65.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tags" Target="../tags/tag69.xml"/><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image" Target="../media/image5.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tags" Target="../tags/tag68.xml"/><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slideLayout" Target="../slideLayouts/slideLayout7.xml"/><Relationship Id="rId10" Type="http://schemas.openxmlformats.org/officeDocument/2006/relationships/tags" Target="../tags/tag54.xml"/><Relationship Id="rId19" Type="http://schemas.openxmlformats.org/officeDocument/2006/relationships/tags" Target="../tags/tag63.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tags" Target="../tags/tag71.xml"/></Relationships>
</file>

<file path=ppt/slides/_rels/slide30.xml.rels><?xml version="1.0" encoding="UTF-8" standalone="yes"?>
<Relationships xmlns="http://schemas.openxmlformats.org/package/2006/relationships"><Relationship Id="rId8" Type="http://schemas.openxmlformats.org/officeDocument/2006/relationships/tags" Target="../tags/tag558.xml"/><Relationship Id="rId13" Type="http://schemas.openxmlformats.org/officeDocument/2006/relationships/tags" Target="../tags/tag563.xml"/><Relationship Id="rId18" Type="http://schemas.openxmlformats.org/officeDocument/2006/relationships/image" Target="../media/image17.PNG"/><Relationship Id="rId3" Type="http://schemas.openxmlformats.org/officeDocument/2006/relationships/tags" Target="../tags/tag553.xml"/><Relationship Id="rId7" Type="http://schemas.openxmlformats.org/officeDocument/2006/relationships/tags" Target="../tags/tag557.xml"/><Relationship Id="rId12" Type="http://schemas.openxmlformats.org/officeDocument/2006/relationships/tags" Target="../tags/tag562.xml"/><Relationship Id="rId17" Type="http://schemas.openxmlformats.org/officeDocument/2006/relationships/slideLayout" Target="../slideLayouts/slideLayout7.xml"/><Relationship Id="rId2" Type="http://schemas.openxmlformats.org/officeDocument/2006/relationships/tags" Target="../tags/tag552.xml"/><Relationship Id="rId16" Type="http://schemas.openxmlformats.org/officeDocument/2006/relationships/tags" Target="../tags/tag566.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tags" Target="../tags/tag561.xml"/><Relationship Id="rId5" Type="http://schemas.openxmlformats.org/officeDocument/2006/relationships/tags" Target="../tags/tag555.xml"/><Relationship Id="rId15" Type="http://schemas.openxmlformats.org/officeDocument/2006/relationships/tags" Target="../tags/tag565.xml"/><Relationship Id="rId10" Type="http://schemas.openxmlformats.org/officeDocument/2006/relationships/tags" Target="../tags/tag560.xml"/><Relationship Id="rId4" Type="http://schemas.openxmlformats.org/officeDocument/2006/relationships/tags" Target="../tags/tag554.xml"/><Relationship Id="rId9" Type="http://schemas.openxmlformats.org/officeDocument/2006/relationships/tags" Target="../tags/tag559.xml"/><Relationship Id="rId14" Type="http://schemas.openxmlformats.org/officeDocument/2006/relationships/tags" Target="../tags/tag564.xml"/></Relationships>
</file>

<file path=ppt/slides/_rels/slide31.xml.rels><?xml version="1.0" encoding="UTF-8" standalone="yes"?>
<Relationships xmlns="http://schemas.openxmlformats.org/package/2006/relationships"><Relationship Id="rId8" Type="http://schemas.openxmlformats.org/officeDocument/2006/relationships/tags" Target="../tags/tag574.xml"/><Relationship Id="rId13" Type="http://schemas.openxmlformats.org/officeDocument/2006/relationships/tags" Target="../tags/tag579.xml"/><Relationship Id="rId18" Type="http://schemas.openxmlformats.org/officeDocument/2006/relationships/tags" Target="../tags/tag584.xml"/><Relationship Id="rId26" Type="http://schemas.openxmlformats.org/officeDocument/2006/relationships/slideLayout" Target="../slideLayouts/slideLayout7.xml"/><Relationship Id="rId3" Type="http://schemas.openxmlformats.org/officeDocument/2006/relationships/tags" Target="../tags/tag569.xml"/><Relationship Id="rId21" Type="http://schemas.openxmlformats.org/officeDocument/2006/relationships/tags" Target="../tags/tag587.xml"/><Relationship Id="rId7" Type="http://schemas.openxmlformats.org/officeDocument/2006/relationships/tags" Target="../tags/tag573.xml"/><Relationship Id="rId12" Type="http://schemas.openxmlformats.org/officeDocument/2006/relationships/tags" Target="../tags/tag578.xml"/><Relationship Id="rId17" Type="http://schemas.openxmlformats.org/officeDocument/2006/relationships/tags" Target="../tags/tag583.xml"/><Relationship Id="rId25" Type="http://schemas.openxmlformats.org/officeDocument/2006/relationships/tags" Target="../tags/tag591.xml"/><Relationship Id="rId2" Type="http://schemas.openxmlformats.org/officeDocument/2006/relationships/tags" Target="../tags/tag568.xml"/><Relationship Id="rId16" Type="http://schemas.openxmlformats.org/officeDocument/2006/relationships/tags" Target="../tags/tag582.xml"/><Relationship Id="rId20" Type="http://schemas.openxmlformats.org/officeDocument/2006/relationships/tags" Target="../tags/tag586.xml"/><Relationship Id="rId1" Type="http://schemas.openxmlformats.org/officeDocument/2006/relationships/tags" Target="../tags/tag567.xml"/><Relationship Id="rId6" Type="http://schemas.openxmlformats.org/officeDocument/2006/relationships/tags" Target="../tags/tag572.xml"/><Relationship Id="rId11" Type="http://schemas.openxmlformats.org/officeDocument/2006/relationships/tags" Target="../tags/tag577.xml"/><Relationship Id="rId24" Type="http://schemas.openxmlformats.org/officeDocument/2006/relationships/tags" Target="../tags/tag590.xml"/><Relationship Id="rId5" Type="http://schemas.openxmlformats.org/officeDocument/2006/relationships/tags" Target="../tags/tag571.xml"/><Relationship Id="rId15" Type="http://schemas.openxmlformats.org/officeDocument/2006/relationships/tags" Target="../tags/tag581.xml"/><Relationship Id="rId23" Type="http://schemas.openxmlformats.org/officeDocument/2006/relationships/tags" Target="../tags/tag589.xml"/><Relationship Id="rId10" Type="http://schemas.openxmlformats.org/officeDocument/2006/relationships/tags" Target="../tags/tag576.xml"/><Relationship Id="rId19" Type="http://schemas.openxmlformats.org/officeDocument/2006/relationships/tags" Target="../tags/tag585.xml"/><Relationship Id="rId4" Type="http://schemas.openxmlformats.org/officeDocument/2006/relationships/tags" Target="../tags/tag570.xml"/><Relationship Id="rId9" Type="http://schemas.openxmlformats.org/officeDocument/2006/relationships/tags" Target="../tags/tag575.xml"/><Relationship Id="rId14" Type="http://schemas.openxmlformats.org/officeDocument/2006/relationships/tags" Target="../tags/tag580.xml"/><Relationship Id="rId22" Type="http://schemas.openxmlformats.org/officeDocument/2006/relationships/tags" Target="../tags/tag588.xml"/><Relationship Id="rId27"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94.xml"/><Relationship Id="rId7" Type="http://schemas.openxmlformats.org/officeDocument/2006/relationships/tags" Target="../tags/tag598.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tags" Target="../tags/tag597.xml"/><Relationship Id="rId5" Type="http://schemas.openxmlformats.org/officeDocument/2006/relationships/tags" Target="../tags/tag596.xml"/><Relationship Id="rId4" Type="http://schemas.openxmlformats.org/officeDocument/2006/relationships/tags" Target="../tags/tag595.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tags" Target="../tags/tag606.xml"/><Relationship Id="rId3" Type="http://schemas.openxmlformats.org/officeDocument/2006/relationships/tags" Target="../tags/tag601.xml"/><Relationship Id="rId7" Type="http://schemas.openxmlformats.org/officeDocument/2006/relationships/tags" Target="../tags/tag605.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11" Type="http://schemas.openxmlformats.org/officeDocument/2006/relationships/image" Target="../media/image16.png"/><Relationship Id="rId5" Type="http://schemas.openxmlformats.org/officeDocument/2006/relationships/tags" Target="../tags/tag603.xml"/><Relationship Id="rId10" Type="http://schemas.openxmlformats.org/officeDocument/2006/relationships/slideLayout" Target="../slideLayouts/slideLayout7.xml"/><Relationship Id="rId4" Type="http://schemas.openxmlformats.org/officeDocument/2006/relationships/tags" Target="../tags/tag602.xml"/><Relationship Id="rId9" Type="http://schemas.openxmlformats.org/officeDocument/2006/relationships/tags" Target="../tags/tag60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tags" Target="../tags/tag615.xml"/><Relationship Id="rId13" Type="http://schemas.openxmlformats.org/officeDocument/2006/relationships/tags" Target="../tags/tag620.xml"/><Relationship Id="rId18" Type="http://schemas.openxmlformats.org/officeDocument/2006/relationships/tags" Target="../tags/tag625.xml"/><Relationship Id="rId26" Type="http://schemas.openxmlformats.org/officeDocument/2006/relationships/tags" Target="../tags/tag633.xml"/><Relationship Id="rId3" Type="http://schemas.openxmlformats.org/officeDocument/2006/relationships/tags" Target="../tags/tag610.xml"/><Relationship Id="rId21" Type="http://schemas.openxmlformats.org/officeDocument/2006/relationships/tags" Target="../tags/tag628.xml"/><Relationship Id="rId34" Type="http://schemas.openxmlformats.org/officeDocument/2006/relationships/tags" Target="../tags/tag641.xml"/><Relationship Id="rId7" Type="http://schemas.openxmlformats.org/officeDocument/2006/relationships/tags" Target="../tags/tag614.xml"/><Relationship Id="rId12" Type="http://schemas.openxmlformats.org/officeDocument/2006/relationships/tags" Target="../tags/tag619.xml"/><Relationship Id="rId17" Type="http://schemas.openxmlformats.org/officeDocument/2006/relationships/tags" Target="../tags/tag624.xml"/><Relationship Id="rId25" Type="http://schemas.openxmlformats.org/officeDocument/2006/relationships/tags" Target="../tags/tag632.xml"/><Relationship Id="rId33" Type="http://schemas.openxmlformats.org/officeDocument/2006/relationships/tags" Target="../tags/tag640.xml"/><Relationship Id="rId38" Type="http://schemas.openxmlformats.org/officeDocument/2006/relationships/slideLayout" Target="../slideLayouts/slideLayout7.xml"/><Relationship Id="rId2" Type="http://schemas.openxmlformats.org/officeDocument/2006/relationships/tags" Target="../tags/tag609.xml"/><Relationship Id="rId16" Type="http://schemas.openxmlformats.org/officeDocument/2006/relationships/tags" Target="../tags/tag623.xml"/><Relationship Id="rId20" Type="http://schemas.openxmlformats.org/officeDocument/2006/relationships/tags" Target="../tags/tag627.xml"/><Relationship Id="rId29" Type="http://schemas.openxmlformats.org/officeDocument/2006/relationships/tags" Target="../tags/tag636.xml"/><Relationship Id="rId1" Type="http://schemas.openxmlformats.org/officeDocument/2006/relationships/tags" Target="../tags/tag608.xml"/><Relationship Id="rId6" Type="http://schemas.openxmlformats.org/officeDocument/2006/relationships/tags" Target="../tags/tag613.xml"/><Relationship Id="rId11" Type="http://schemas.openxmlformats.org/officeDocument/2006/relationships/tags" Target="../tags/tag618.xml"/><Relationship Id="rId24" Type="http://schemas.openxmlformats.org/officeDocument/2006/relationships/tags" Target="../tags/tag631.xml"/><Relationship Id="rId32" Type="http://schemas.openxmlformats.org/officeDocument/2006/relationships/tags" Target="../tags/tag639.xml"/><Relationship Id="rId37" Type="http://schemas.openxmlformats.org/officeDocument/2006/relationships/tags" Target="../tags/tag644.xml"/><Relationship Id="rId5" Type="http://schemas.openxmlformats.org/officeDocument/2006/relationships/tags" Target="../tags/tag612.xml"/><Relationship Id="rId15" Type="http://schemas.openxmlformats.org/officeDocument/2006/relationships/tags" Target="../tags/tag622.xml"/><Relationship Id="rId23" Type="http://schemas.openxmlformats.org/officeDocument/2006/relationships/tags" Target="../tags/tag630.xml"/><Relationship Id="rId28" Type="http://schemas.openxmlformats.org/officeDocument/2006/relationships/tags" Target="../tags/tag635.xml"/><Relationship Id="rId36" Type="http://schemas.openxmlformats.org/officeDocument/2006/relationships/tags" Target="../tags/tag643.xml"/><Relationship Id="rId10" Type="http://schemas.openxmlformats.org/officeDocument/2006/relationships/tags" Target="../tags/tag617.xml"/><Relationship Id="rId19" Type="http://schemas.openxmlformats.org/officeDocument/2006/relationships/tags" Target="../tags/tag626.xml"/><Relationship Id="rId31" Type="http://schemas.openxmlformats.org/officeDocument/2006/relationships/tags" Target="../tags/tag638.xml"/><Relationship Id="rId4" Type="http://schemas.openxmlformats.org/officeDocument/2006/relationships/tags" Target="../tags/tag611.xml"/><Relationship Id="rId9" Type="http://schemas.openxmlformats.org/officeDocument/2006/relationships/tags" Target="../tags/tag616.xml"/><Relationship Id="rId14" Type="http://schemas.openxmlformats.org/officeDocument/2006/relationships/tags" Target="../tags/tag621.xml"/><Relationship Id="rId22" Type="http://schemas.openxmlformats.org/officeDocument/2006/relationships/tags" Target="../tags/tag629.xml"/><Relationship Id="rId27" Type="http://schemas.openxmlformats.org/officeDocument/2006/relationships/tags" Target="../tags/tag634.xml"/><Relationship Id="rId30" Type="http://schemas.openxmlformats.org/officeDocument/2006/relationships/tags" Target="../tags/tag637.xml"/><Relationship Id="rId35" Type="http://schemas.openxmlformats.org/officeDocument/2006/relationships/tags" Target="../tags/tag64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46.xml"/><Relationship Id="rId1" Type="http://schemas.openxmlformats.org/officeDocument/2006/relationships/tags" Target="../tags/tag64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48.xml"/><Relationship Id="rId1" Type="http://schemas.openxmlformats.org/officeDocument/2006/relationships/tags" Target="../tags/tag647.xml"/><Relationship Id="rId5" Type="http://schemas.openxmlformats.org/officeDocument/2006/relationships/image" Target="../media/image26.emf"/><Relationship Id="rId4" Type="http://schemas.openxmlformats.org/officeDocument/2006/relationships/customXml" Target="../ink/ink1.xml"/></Relationships>
</file>

<file path=ppt/slides/_rels/slide39.xml.rels><?xml version="1.0" encoding="UTF-8" standalone="yes"?>
<Relationships xmlns="http://schemas.openxmlformats.org/package/2006/relationships"><Relationship Id="rId8" Type="http://schemas.openxmlformats.org/officeDocument/2006/relationships/tags" Target="../tags/tag656.xml"/><Relationship Id="rId13" Type="http://schemas.openxmlformats.org/officeDocument/2006/relationships/image" Target="../media/image14.jpeg"/><Relationship Id="rId3" Type="http://schemas.openxmlformats.org/officeDocument/2006/relationships/tags" Target="../tags/tag651.xml"/><Relationship Id="rId7" Type="http://schemas.openxmlformats.org/officeDocument/2006/relationships/tags" Target="../tags/tag655.xml"/><Relationship Id="rId12" Type="http://schemas.openxmlformats.org/officeDocument/2006/relationships/image" Target="../media/image20.jpeg"/><Relationship Id="rId2" Type="http://schemas.openxmlformats.org/officeDocument/2006/relationships/tags" Target="../tags/tag650.xml"/><Relationship Id="rId1" Type="http://schemas.openxmlformats.org/officeDocument/2006/relationships/tags" Target="../tags/tag649.xml"/><Relationship Id="rId6" Type="http://schemas.openxmlformats.org/officeDocument/2006/relationships/tags" Target="../tags/tag654.xml"/><Relationship Id="rId11" Type="http://schemas.openxmlformats.org/officeDocument/2006/relationships/slideLayout" Target="../slideLayouts/slideLayout7.xml"/><Relationship Id="rId5" Type="http://schemas.openxmlformats.org/officeDocument/2006/relationships/tags" Target="../tags/tag653.xml"/><Relationship Id="rId10" Type="http://schemas.openxmlformats.org/officeDocument/2006/relationships/tags" Target="../tags/tag658.xml"/><Relationship Id="rId4" Type="http://schemas.openxmlformats.org/officeDocument/2006/relationships/tags" Target="../tags/tag652.xml"/><Relationship Id="rId9" Type="http://schemas.openxmlformats.org/officeDocument/2006/relationships/tags" Target="../tags/tag657.xml"/></Relationships>
</file>

<file path=ppt/slides/_rels/slide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tags" Target="../tags/tag97.xml"/><Relationship Id="rId3" Type="http://schemas.openxmlformats.org/officeDocument/2006/relationships/tags" Target="../tags/tag74.xml"/><Relationship Id="rId21" Type="http://schemas.openxmlformats.org/officeDocument/2006/relationships/tags" Target="../tags/tag92.xml"/><Relationship Id="rId34" Type="http://schemas.openxmlformats.org/officeDocument/2006/relationships/image" Target="../media/image5.PNG"/><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tags" Target="../tags/tag96.xml"/><Relationship Id="rId33" Type="http://schemas.openxmlformats.org/officeDocument/2006/relationships/slideLayout" Target="../slideLayouts/slideLayout7.xml"/><Relationship Id="rId2" Type="http://schemas.openxmlformats.org/officeDocument/2006/relationships/tags" Target="../tags/tag73.xml"/><Relationship Id="rId16" Type="http://schemas.openxmlformats.org/officeDocument/2006/relationships/tags" Target="../tags/tag87.xml"/><Relationship Id="rId20" Type="http://schemas.openxmlformats.org/officeDocument/2006/relationships/tags" Target="../tags/tag91.xml"/><Relationship Id="rId29" Type="http://schemas.openxmlformats.org/officeDocument/2006/relationships/tags" Target="../tags/tag100.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24" Type="http://schemas.openxmlformats.org/officeDocument/2006/relationships/tags" Target="../tags/tag95.xml"/><Relationship Id="rId32" Type="http://schemas.openxmlformats.org/officeDocument/2006/relationships/tags" Target="../tags/tag103.xml"/><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tags" Target="../tags/tag94.xml"/><Relationship Id="rId28" Type="http://schemas.openxmlformats.org/officeDocument/2006/relationships/tags" Target="../tags/tag99.xml"/><Relationship Id="rId10" Type="http://schemas.openxmlformats.org/officeDocument/2006/relationships/tags" Target="../tags/tag81.xml"/><Relationship Id="rId19" Type="http://schemas.openxmlformats.org/officeDocument/2006/relationships/tags" Target="../tags/tag90.xml"/><Relationship Id="rId31" Type="http://schemas.openxmlformats.org/officeDocument/2006/relationships/tags" Target="../tags/tag102.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tags" Target="../tags/tag98.xml"/><Relationship Id="rId30" Type="http://schemas.openxmlformats.org/officeDocument/2006/relationships/tags" Target="../tags/tag101.xml"/></Relationships>
</file>

<file path=ppt/slides/_rels/slide40.xml.rels><?xml version="1.0" encoding="UTF-8" standalone="yes"?>
<Relationships xmlns="http://schemas.openxmlformats.org/package/2006/relationships"><Relationship Id="rId8" Type="http://schemas.openxmlformats.org/officeDocument/2006/relationships/tags" Target="../tags/tag666.xml"/><Relationship Id="rId13" Type="http://schemas.openxmlformats.org/officeDocument/2006/relationships/image" Target="../media/image20.jpeg"/><Relationship Id="rId3" Type="http://schemas.openxmlformats.org/officeDocument/2006/relationships/tags" Target="../tags/tag661.xml"/><Relationship Id="rId7" Type="http://schemas.openxmlformats.org/officeDocument/2006/relationships/tags" Target="../tags/tag665.xml"/><Relationship Id="rId12" Type="http://schemas.openxmlformats.org/officeDocument/2006/relationships/slideLayout" Target="../slideLayouts/slideLayout7.xml"/><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tags" Target="../tags/tag669.xml"/><Relationship Id="rId5" Type="http://schemas.openxmlformats.org/officeDocument/2006/relationships/tags" Target="../tags/tag663.xml"/><Relationship Id="rId10" Type="http://schemas.openxmlformats.org/officeDocument/2006/relationships/tags" Target="../tags/tag668.xml"/><Relationship Id="rId4" Type="http://schemas.openxmlformats.org/officeDocument/2006/relationships/tags" Target="../tags/tag662.xml"/><Relationship Id="rId9" Type="http://schemas.openxmlformats.org/officeDocument/2006/relationships/tags" Target="../tags/tag667.xml"/><Relationship Id="rId14" Type="http://schemas.openxmlformats.org/officeDocument/2006/relationships/image" Target="../media/image14.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72.xml"/><Relationship Id="rId1" Type="http://schemas.openxmlformats.org/officeDocument/2006/relationships/tags" Target="../tags/tag671.xml"/></Relationships>
</file>

<file path=ppt/slides/_rels/slide43.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5" Type="http://schemas.openxmlformats.org/officeDocument/2006/relationships/slideLayout" Target="../slideLayouts/slideLayout7.xml"/><Relationship Id="rId4" Type="http://schemas.openxmlformats.org/officeDocument/2006/relationships/tags" Target="../tags/tag676.xml"/></Relationships>
</file>

<file path=ppt/slides/_rels/slide44.xml.rels><?xml version="1.0" encoding="UTF-8" standalone="yes"?>
<Relationships xmlns="http://schemas.openxmlformats.org/package/2006/relationships"><Relationship Id="rId3" Type="http://schemas.openxmlformats.org/officeDocument/2006/relationships/tags" Target="../tags/tag679.xml"/><Relationship Id="rId2" Type="http://schemas.openxmlformats.org/officeDocument/2006/relationships/tags" Target="../tags/tag678.xml"/><Relationship Id="rId1" Type="http://schemas.openxmlformats.org/officeDocument/2006/relationships/tags" Target="../tags/tag677.xml"/><Relationship Id="rId5" Type="http://schemas.openxmlformats.org/officeDocument/2006/relationships/slideLayout" Target="../slideLayouts/slideLayout7.xml"/><Relationship Id="rId4" Type="http://schemas.openxmlformats.org/officeDocument/2006/relationships/tags" Target="../tags/tag680.xml"/></Relationships>
</file>

<file path=ppt/slides/_rels/slide45.xml.rels><?xml version="1.0" encoding="UTF-8" standalone="yes"?>
<Relationships xmlns="http://schemas.openxmlformats.org/package/2006/relationships"><Relationship Id="rId8" Type="http://schemas.openxmlformats.org/officeDocument/2006/relationships/tags" Target="../tags/tag688.xml"/><Relationship Id="rId13" Type="http://schemas.openxmlformats.org/officeDocument/2006/relationships/tags" Target="../tags/tag693.xml"/><Relationship Id="rId18" Type="http://schemas.openxmlformats.org/officeDocument/2006/relationships/slideLayout" Target="../slideLayouts/slideLayout7.xml"/><Relationship Id="rId3" Type="http://schemas.openxmlformats.org/officeDocument/2006/relationships/tags" Target="../tags/tag683.xml"/><Relationship Id="rId7" Type="http://schemas.openxmlformats.org/officeDocument/2006/relationships/tags" Target="../tags/tag687.xml"/><Relationship Id="rId12" Type="http://schemas.openxmlformats.org/officeDocument/2006/relationships/tags" Target="../tags/tag692.xml"/><Relationship Id="rId17" Type="http://schemas.openxmlformats.org/officeDocument/2006/relationships/tags" Target="../tags/tag697.xml"/><Relationship Id="rId2" Type="http://schemas.openxmlformats.org/officeDocument/2006/relationships/tags" Target="../tags/tag682.xml"/><Relationship Id="rId16" Type="http://schemas.openxmlformats.org/officeDocument/2006/relationships/tags" Target="../tags/tag696.xml"/><Relationship Id="rId1" Type="http://schemas.openxmlformats.org/officeDocument/2006/relationships/tags" Target="../tags/tag681.xml"/><Relationship Id="rId6" Type="http://schemas.openxmlformats.org/officeDocument/2006/relationships/tags" Target="../tags/tag686.xml"/><Relationship Id="rId11" Type="http://schemas.openxmlformats.org/officeDocument/2006/relationships/tags" Target="../tags/tag691.xml"/><Relationship Id="rId5" Type="http://schemas.openxmlformats.org/officeDocument/2006/relationships/tags" Target="../tags/tag685.xml"/><Relationship Id="rId15" Type="http://schemas.openxmlformats.org/officeDocument/2006/relationships/tags" Target="../tags/tag695.xml"/><Relationship Id="rId10" Type="http://schemas.openxmlformats.org/officeDocument/2006/relationships/tags" Target="../tags/tag690.xml"/><Relationship Id="rId19" Type="http://schemas.openxmlformats.org/officeDocument/2006/relationships/notesSlide" Target="../notesSlides/notesSlide1.xml"/><Relationship Id="rId4" Type="http://schemas.openxmlformats.org/officeDocument/2006/relationships/tags" Target="../tags/tag684.xml"/><Relationship Id="rId9" Type="http://schemas.openxmlformats.org/officeDocument/2006/relationships/tags" Target="../tags/tag689.xml"/><Relationship Id="rId14" Type="http://schemas.openxmlformats.org/officeDocument/2006/relationships/tags" Target="../tags/tag694.xml"/></Relationships>
</file>

<file path=ppt/slides/_rels/slide46.xml.rels><?xml version="1.0" encoding="UTF-8" standalone="yes"?>
<Relationships xmlns="http://schemas.openxmlformats.org/package/2006/relationships"><Relationship Id="rId3" Type="http://schemas.openxmlformats.org/officeDocument/2006/relationships/tags" Target="../tags/tag700.xml"/><Relationship Id="rId2" Type="http://schemas.openxmlformats.org/officeDocument/2006/relationships/tags" Target="../tags/tag699.xml"/><Relationship Id="rId1" Type="http://schemas.openxmlformats.org/officeDocument/2006/relationships/tags" Target="../tags/tag698.xml"/><Relationship Id="rId5" Type="http://schemas.openxmlformats.org/officeDocument/2006/relationships/slideLayout" Target="../slideLayouts/slideLayout7.xml"/><Relationship Id="rId4" Type="http://schemas.openxmlformats.org/officeDocument/2006/relationships/tags" Target="../tags/tag701.xml"/></Relationships>
</file>

<file path=ppt/slides/_rels/slide47.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5" Type="http://schemas.openxmlformats.org/officeDocument/2006/relationships/slideLayout" Target="../slideLayouts/slideLayout7.xml"/><Relationship Id="rId4" Type="http://schemas.openxmlformats.org/officeDocument/2006/relationships/tags" Target="../tags/tag705.xml"/></Relationships>
</file>

<file path=ppt/slides/_rels/slide48.xml.rels><?xml version="1.0" encoding="UTF-8" standalone="yes"?>
<Relationships xmlns="http://schemas.openxmlformats.org/package/2006/relationships"><Relationship Id="rId8" Type="http://schemas.openxmlformats.org/officeDocument/2006/relationships/tags" Target="../tags/tag713.xml"/><Relationship Id="rId13" Type="http://schemas.openxmlformats.org/officeDocument/2006/relationships/tags" Target="../tags/tag718.xml"/><Relationship Id="rId3" Type="http://schemas.openxmlformats.org/officeDocument/2006/relationships/tags" Target="../tags/tag708.xml"/><Relationship Id="rId7" Type="http://schemas.openxmlformats.org/officeDocument/2006/relationships/tags" Target="../tags/tag712.xml"/><Relationship Id="rId12" Type="http://schemas.openxmlformats.org/officeDocument/2006/relationships/tags" Target="../tags/tag717.xml"/><Relationship Id="rId17" Type="http://schemas.openxmlformats.org/officeDocument/2006/relationships/image" Target="../media/image7.png"/><Relationship Id="rId2" Type="http://schemas.openxmlformats.org/officeDocument/2006/relationships/tags" Target="../tags/tag707.xml"/><Relationship Id="rId16" Type="http://schemas.openxmlformats.org/officeDocument/2006/relationships/slideLayout" Target="../slideLayouts/slideLayout7.xml"/><Relationship Id="rId1" Type="http://schemas.openxmlformats.org/officeDocument/2006/relationships/tags" Target="../tags/tag706.xml"/><Relationship Id="rId6" Type="http://schemas.openxmlformats.org/officeDocument/2006/relationships/tags" Target="../tags/tag711.xml"/><Relationship Id="rId11" Type="http://schemas.openxmlformats.org/officeDocument/2006/relationships/tags" Target="../tags/tag716.xml"/><Relationship Id="rId5" Type="http://schemas.openxmlformats.org/officeDocument/2006/relationships/tags" Target="../tags/tag710.xml"/><Relationship Id="rId15" Type="http://schemas.openxmlformats.org/officeDocument/2006/relationships/tags" Target="../tags/tag720.xml"/><Relationship Id="rId10" Type="http://schemas.openxmlformats.org/officeDocument/2006/relationships/tags" Target="../tags/tag715.xml"/><Relationship Id="rId4" Type="http://schemas.openxmlformats.org/officeDocument/2006/relationships/tags" Target="../tags/tag709.xml"/><Relationship Id="rId9" Type="http://schemas.openxmlformats.org/officeDocument/2006/relationships/tags" Target="../tags/tag714.xml"/><Relationship Id="rId14" Type="http://schemas.openxmlformats.org/officeDocument/2006/relationships/tags" Target="../tags/tag7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 Type="http://schemas.openxmlformats.org/officeDocument/2006/relationships/tags" Target="../tags/tag105.xml"/><Relationship Id="rId16" Type="http://schemas.openxmlformats.org/officeDocument/2006/relationships/tags" Target="../tags/tag119.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tags" Target="../tags/tag118.xml"/><Relationship Id="rId10" Type="http://schemas.openxmlformats.org/officeDocument/2006/relationships/tags" Target="../tags/tag113.xml"/><Relationship Id="rId19" Type="http://schemas.openxmlformats.org/officeDocument/2006/relationships/slideLayout" Target="../slideLayouts/slideLayout7.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s>
</file>

<file path=ppt/slides/_rels/slide50.xml.rels><?xml version="1.0" encoding="UTF-8" standalone="yes"?>
<Relationships xmlns="http://schemas.openxmlformats.org/package/2006/relationships"><Relationship Id="rId8" Type="http://schemas.openxmlformats.org/officeDocument/2006/relationships/tags" Target="../tags/tag728.xml"/><Relationship Id="rId13" Type="http://schemas.openxmlformats.org/officeDocument/2006/relationships/tags" Target="../tags/tag733.xml"/><Relationship Id="rId18" Type="http://schemas.openxmlformats.org/officeDocument/2006/relationships/tags" Target="../tags/tag738.xml"/><Relationship Id="rId26" Type="http://schemas.openxmlformats.org/officeDocument/2006/relationships/image" Target="../media/image23.png"/><Relationship Id="rId3" Type="http://schemas.openxmlformats.org/officeDocument/2006/relationships/tags" Target="../tags/tag723.xml"/><Relationship Id="rId21" Type="http://schemas.openxmlformats.org/officeDocument/2006/relationships/tags" Target="../tags/tag741.xml"/><Relationship Id="rId7" Type="http://schemas.openxmlformats.org/officeDocument/2006/relationships/tags" Target="../tags/tag727.xml"/><Relationship Id="rId12" Type="http://schemas.openxmlformats.org/officeDocument/2006/relationships/tags" Target="../tags/tag732.xml"/><Relationship Id="rId17" Type="http://schemas.openxmlformats.org/officeDocument/2006/relationships/tags" Target="../tags/tag737.xml"/><Relationship Id="rId25" Type="http://schemas.openxmlformats.org/officeDocument/2006/relationships/image" Target="../media/image22.png"/><Relationship Id="rId2" Type="http://schemas.openxmlformats.org/officeDocument/2006/relationships/tags" Target="../tags/tag722.xml"/><Relationship Id="rId16" Type="http://schemas.openxmlformats.org/officeDocument/2006/relationships/tags" Target="../tags/tag736.xml"/><Relationship Id="rId20" Type="http://schemas.openxmlformats.org/officeDocument/2006/relationships/tags" Target="../tags/tag740.xml"/><Relationship Id="rId1" Type="http://schemas.openxmlformats.org/officeDocument/2006/relationships/tags" Target="../tags/tag721.xml"/><Relationship Id="rId6" Type="http://schemas.openxmlformats.org/officeDocument/2006/relationships/tags" Target="../tags/tag726.xml"/><Relationship Id="rId11" Type="http://schemas.openxmlformats.org/officeDocument/2006/relationships/tags" Target="../tags/tag731.xml"/><Relationship Id="rId24" Type="http://schemas.openxmlformats.org/officeDocument/2006/relationships/image" Target="../media/image21.png"/><Relationship Id="rId5" Type="http://schemas.openxmlformats.org/officeDocument/2006/relationships/tags" Target="../tags/tag725.xml"/><Relationship Id="rId15" Type="http://schemas.openxmlformats.org/officeDocument/2006/relationships/tags" Target="../tags/tag735.xml"/><Relationship Id="rId23" Type="http://schemas.openxmlformats.org/officeDocument/2006/relationships/slideLayout" Target="../slideLayouts/slideLayout7.xml"/><Relationship Id="rId10" Type="http://schemas.openxmlformats.org/officeDocument/2006/relationships/tags" Target="../tags/tag730.xml"/><Relationship Id="rId19" Type="http://schemas.openxmlformats.org/officeDocument/2006/relationships/tags" Target="../tags/tag739.xml"/><Relationship Id="rId4" Type="http://schemas.openxmlformats.org/officeDocument/2006/relationships/tags" Target="../tags/tag724.xml"/><Relationship Id="rId9" Type="http://schemas.openxmlformats.org/officeDocument/2006/relationships/tags" Target="../tags/tag729.xml"/><Relationship Id="rId14" Type="http://schemas.openxmlformats.org/officeDocument/2006/relationships/tags" Target="../tags/tag734.xml"/><Relationship Id="rId22" Type="http://schemas.openxmlformats.org/officeDocument/2006/relationships/tags" Target="../tags/tag742.xml"/></Relationships>
</file>

<file path=ppt/slides/_rels/slide51.xml.rels><?xml version="1.0" encoding="UTF-8" standalone="yes"?>
<Relationships xmlns="http://schemas.openxmlformats.org/package/2006/relationships"><Relationship Id="rId8" Type="http://schemas.openxmlformats.org/officeDocument/2006/relationships/tags" Target="../tags/tag750.xml"/><Relationship Id="rId13" Type="http://schemas.openxmlformats.org/officeDocument/2006/relationships/tags" Target="../tags/tag755.xml"/><Relationship Id="rId18" Type="http://schemas.openxmlformats.org/officeDocument/2006/relationships/tags" Target="../tags/tag760.xml"/><Relationship Id="rId26" Type="http://schemas.openxmlformats.org/officeDocument/2006/relationships/tags" Target="../tags/tag768.xml"/><Relationship Id="rId39" Type="http://schemas.openxmlformats.org/officeDocument/2006/relationships/tags" Target="../tags/tag781.xml"/><Relationship Id="rId3" Type="http://schemas.openxmlformats.org/officeDocument/2006/relationships/tags" Target="../tags/tag745.xml"/><Relationship Id="rId21" Type="http://schemas.openxmlformats.org/officeDocument/2006/relationships/tags" Target="../tags/tag763.xml"/><Relationship Id="rId34" Type="http://schemas.openxmlformats.org/officeDocument/2006/relationships/tags" Target="../tags/tag776.xml"/><Relationship Id="rId7" Type="http://schemas.openxmlformats.org/officeDocument/2006/relationships/tags" Target="../tags/tag749.xml"/><Relationship Id="rId12" Type="http://schemas.openxmlformats.org/officeDocument/2006/relationships/tags" Target="../tags/tag754.xml"/><Relationship Id="rId17" Type="http://schemas.openxmlformats.org/officeDocument/2006/relationships/tags" Target="../tags/tag759.xml"/><Relationship Id="rId25" Type="http://schemas.openxmlformats.org/officeDocument/2006/relationships/tags" Target="../tags/tag767.xml"/><Relationship Id="rId33" Type="http://schemas.openxmlformats.org/officeDocument/2006/relationships/tags" Target="../tags/tag775.xml"/><Relationship Id="rId38" Type="http://schemas.openxmlformats.org/officeDocument/2006/relationships/tags" Target="../tags/tag780.xml"/><Relationship Id="rId2" Type="http://schemas.openxmlformats.org/officeDocument/2006/relationships/tags" Target="../tags/tag744.xml"/><Relationship Id="rId16" Type="http://schemas.openxmlformats.org/officeDocument/2006/relationships/tags" Target="../tags/tag758.xml"/><Relationship Id="rId20" Type="http://schemas.openxmlformats.org/officeDocument/2006/relationships/tags" Target="../tags/tag762.xml"/><Relationship Id="rId29" Type="http://schemas.openxmlformats.org/officeDocument/2006/relationships/tags" Target="../tags/tag771.xml"/><Relationship Id="rId41" Type="http://schemas.openxmlformats.org/officeDocument/2006/relationships/image" Target="../media/image4.png"/><Relationship Id="rId1" Type="http://schemas.openxmlformats.org/officeDocument/2006/relationships/tags" Target="../tags/tag743.xml"/><Relationship Id="rId6" Type="http://schemas.openxmlformats.org/officeDocument/2006/relationships/tags" Target="../tags/tag748.xml"/><Relationship Id="rId11" Type="http://schemas.openxmlformats.org/officeDocument/2006/relationships/tags" Target="../tags/tag753.xml"/><Relationship Id="rId24" Type="http://schemas.openxmlformats.org/officeDocument/2006/relationships/tags" Target="../tags/tag766.xml"/><Relationship Id="rId32" Type="http://schemas.openxmlformats.org/officeDocument/2006/relationships/tags" Target="../tags/tag774.xml"/><Relationship Id="rId37" Type="http://schemas.openxmlformats.org/officeDocument/2006/relationships/tags" Target="../tags/tag779.xml"/><Relationship Id="rId40" Type="http://schemas.openxmlformats.org/officeDocument/2006/relationships/slideLayout" Target="../slideLayouts/slideLayout7.xml"/><Relationship Id="rId5" Type="http://schemas.openxmlformats.org/officeDocument/2006/relationships/tags" Target="../tags/tag747.xml"/><Relationship Id="rId15" Type="http://schemas.openxmlformats.org/officeDocument/2006/relationships/tags" Target="../tags/tag757.xml"/><Relationship Id="rId23" Type="http://schemas.openxmlformats.org/officeDocument/2006/relationships/tags" Target="../tags/tag765.xml"/><Relationship Id="rId28" Type="http://schemas.openxmlformats.org/officeDocument/2006/relationships/tags" Target="../tags/tag770.xml"/><Relationship Id="rId36" Type="http://schemas.openxmlformats.org/officeDocument/2006/relationships/tags" Target="../tags/tag778.xml"/><Relationship Id="rId10" Type="http://schemas.openxmlformats.org/officeDocument/2006/relationships/tags" Target="../tags/tag752.xml"/><Relationship Id="rId19" Type="http://schemas.openxmlformats.org/officeDocument/2006/relationships/tags" Target="../tags/tag761.xml"/><Relationship Id="rId31" Type="http://schemas.openxmlformats.org/officeDocument/2006/relationships/tags" Target="../tags/tag773.xml"/><Relationship Id="rId4" Type="http://schemas.openxmlformats.org/officeDocument/2006/relationships/tags" Target="../tags/tag746.xml"/><Relationship Id="rId9" Type="http://schemas.openxmlformats.org/officeDocument/2006/relationships/tags" Target="../tags/tag751.xml"/><Relationship Id="rId14" Type="http://schemas.openxmlformats.org/officeDocument/2006/relationships/tags" Target="../tags/tag756.xml"/><Relationship Id="rId22" Type="http://schemas.openxmlformats.org/officeDocument/2006/relationships/tags" Target="../tags/tag764.xml"/><Relationship Id="rId27" Type="http://schemas.openxmlformats.org/officeDocument/2006/relationships/tags" Target="../tags/tag769.xml"/><Relationship Id="rId30" Type="http://schemas.openxmlformats.org/officeDocument/2006/relationships/tags" Target="../tags/tag772.xml"/><Relationship Id="rId35" Type="http://schemas.openxmlformats.org/officeDocument/2006/relationships/tags" Target="../tags/tag7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82.xml"/><Relationship Id="rId5" Type="http://schemas.openxmlformats.org/officeDocument/2006/relationships/image" Target="../media/image25.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8" Type="http://schemas.openxmlformats.org/officeDocument/2006/relationships/tags" Target="../tags/tag790.xml"/><Relationship Id="rId13" Type="http://schemas.openxmlformats.org/officeDocument/2006/relationships/tags" Target="../tags/tag795.xml"/><Relationship Id="rId18" Type="http://schemas.openxmlformats.org/officeDocument/2006/relationships/tags" Target="../tags/tag800.xml"/><Relationship Id="rId3" Type="http://schemas.openxmlformats.org/officeDocument/2006/relationships/tags" Target="../tags/tag785.xml"/><Relationship Id="rId21" Type="http://schemas.openxmlformats.org/officeDocument/2006/relationships/image" Target="../media/image14.emf"/><Relationship Id="rId7" Type="http://schemas.openxmlformats.org/officeDocument/2006/relationships/tags" Target="../tags/tag789.xml"/><Relationship Id="rId12" Type="http://schemas.openxmlformats.org/officeDocument/2006/relationships/tags" Target="../tags/tag794.xml"/><Relationship Id="rId17" Type="http://schemas.openxmlformats.org/officeDocument/2006/relationships/tags" Target="../tags/tag799.xml"/><Relationship Id="rId2" Type="http://schemas.openxmlformats.org/officeDocument/2006/relationships/tags" Target="../tags/tag784.xml"/><Relationship Id="rId16" Type="http://schemas.openxmlformats.org/officeDocument/2006/relationships/tags" Target="../tags/tag798.xml"/><Relationship Id="rId20" Type="http://schemas.openxmlformats.org/officeDocument/2006/relationships/customXml" Target="../ink/ink2.xml"/><Relationship Id="rId1" Type="http://schemas.openxmlformats.org/officeDocument/2006/relationships/tags" Target="../tags/tag783.xml"/><Relationship Id="rId6" Type="http://schemas.openxmlformats.org/officeDocument/2006/relationships/tags" Target="../tags/tag788.xml"/><Relationship Id="rId11" Type="http://schemas.openxmlformats.org/officeDocument/2006/relationships/tags" Target="../tags/tag793.xml"/><Relationship Id="rId5" Type="http://schemas.openxmlformats.org/officeDocument/2006/relationships/tags" Target="../tags/tag787.xml"/><Relationship Id="rId15" Type="http://schemas.openxmlformats.org/officeDocument/2006/relationships/tags" Target="../tags/tag797.xml"/><Relationship Id="rId10" Type="http://schemas.openxmlformats.org/officeDocument/2006/relationships/tags" Target="../tags/tag792.xml"/><Relationship Id="rId19" Type="http://schemas.openxmlformats.org/officeDocument/2006/relationships/slideLayout" Target="../slideLayouts/slideLayout7.xml"/><Relationship Id="rId4" Type="http://schemas.openxmlformats.org/officeDocument/2006/relationships/tags" Target="../tags/tag786.xml"/><Relationship Id="rId9" Type="http://schemas.openxmlformats.org/officeDocument/2006/relationships/tags" Target="../tags/tag791.xml"/><Relationship Id="rId14" Type="http://schemas.openxmlformats.org/officeDocument/2006/relationships/tags" Target="../tags/tag796.xml"/></Relationships>
</file>

<file path=ppt/slides/_rels/slide54.xml.rels><?xml version="1.0" encoding="UTF-8" standalone="yes"?>
<Relationships xmlns="http://schemas.openxmlformats.org/package/2006/relationships"><Relationship Id="rId8" Type="http://schemas.openxmlformats.org/officeDocument/2006/relationships/tags" Target="../tags/tag808.xml"/><Relationship Id="rId13" Type="http://schemas.openxmlformats.org/officeDocument/2006/relationships/tags" Target="../tags/tag813.xml"/><Relationship Id="rId18" Type="http://schemas.openxmlformats.org/officeDocument/2006/relationships/tags" Target="../tags/tag818.xml"/><Relationship Id="rId26" Type="http://schemas.openxmlformats.org/officeDocument/2006/relationships/tags" Target="../tags/tag826.xml"/><Relationship Id="rId3" Type="http://schemas.openxmlformats.org/officeDocument/2006/relationships/tags" Target="../tags/tag803.xml"/><Relationship Id="rId21" Type="http://schemas.openxmlformats.org/officeDocument/2006/relationships/tags" Target="../tags/tag821.xml"/><Relationship Id="rId34" Type="http://schemas.openxmlformats.org/officeDocument/2006/relationships/slideLayout" Target="../slideLayouts/slideLayout7.xml"/><Relationship Id="rId7" Type="http://schemas.openxmlformats.org/officeDocument/2006/relationships/tags" Target="../tags/tag807.xml"/><Relationship Id="rId12" Type="http://schemas.openxmlformats.org/officeDocument/2006/relationships/tags" Target="../tags/tag812.xml"/><Relationship Id="rId17" Type="http://schemas.openxmlformats.org/officeDocument/2006/relationships/tags" Target="../tags/tag817.xml"/><Relationship Id="rId25" Type="http://schemas.openxmlformats.org/officeDocument/2006/relationships/tags" Target="../tags/tag825.xml"/><Relationship Id="rId33" Type="http://schemas.openxmlformats.org/officeDocument/2006/relationships/tags" Target="../tags/tag833.xml"/><Relationship Id="rId2" Type="http://schemas.openxmlformats.org/officeDocument/2006/relationships/tags" Target="../tags/tag802.xml"/><Relationship Id="rId16" Type="http://schemas.openxmlformats.org/officeDocument/2006/relationships/tags" Target="../tags/tag816.xml"/><Relationship Id="rId20" Type="http://schemas.openxmlformats.org/officeDocument/2006/relationships/tags" Target="../tags/tag820.xml"/><Relationship Id="rId29" Type="http://schemas.openxmlformats.org/officeDocument/2006/relationships/tags" Target="../tags/tag829.xml"/><Relationship Id="rId1" Type="http://schemas.openxmlformats.org/officeDocument/2006/relationships/tags" Target="../tags/tag801.xml"/><Relationship Id="rId6" Type="http://schemas.openxmlformats.org/officeDocument/2006/relationships/tags" Target="../tags/tag806.xml"/><Relationship Id="rId11" Type="http://schemas.openxmlformats.org/officeDocument/2006/relationships/tags" Target="../tags/tag811.xml"/><Relationship Id="rId24" Type="http://schemas.openxmlformats.org/officeDocument/2006/relationships/tags" Target="../tags/tag824.xml"/><Relationship Id="rId32" Type="http://schemas.openxmlformats.org/officeDocument/2006/relationships/tags" Target="../tags/tag832.xml"/><Relationship Id="rId5" Type="http://schemas.openxmlformats.org/officeDocument/2006/relationships/tags" Target="../tags/tag805.xml"/><Relationship Id="rId15" Type="http://schemas.openxmlformats.org/officeDocument/2006/relationships/tags" Target="../tags/tag815.xml"/><Relationship Id="rId23" Type="http://schemas.openxmlformats.org/officeDocument/2006/relationships/tags" Target="../tags/tag823.xml"/><Relationship Id="rId28" Type="http://schemas.openxmlformats.org/officeDocument/2006/relationships/tags" Target="../tags/tag828.xml"/><Relationship Id="rId36" Type="http://schemas.openxmlformats.org/officeDocument/2006/relationships/image" Target="../media/image15.emf"/><Relationship Id="rId10" Type="http://schemas.openxmlformats.org/officeDocument/2006/relationships/tags" Target="../tags/tag810.xml"/><Relationship Id="rId19" Type="http://schemas.openxmlformats.org/officeDocument/2006/relationships/tags" Target="../tags/tag819.xml"/><Relationship Id="rId31" Type="http://schemas.openxmlformats.org/officeDocument/2006/relationships/tags" Target="../tags/tag831.xml"/><Relationship Id="rId4" Type="http://schemas.openxmlformats.org/officeDocument/2006/relationships/tags" Target="../tags/tag804.xml"/><Relationship Id="rId9" Type="http://schemas.openxmlformats.org/officeDocument/2006/relationships/tags" Target="../tags/tag809.xml"/><Relationship Id="rId14" Type="http://schemas.openxmlformats.org/officeDocument/2006/relationships/tags" Target="../tags/tag814.xml"/><Relationship Id="rId22" Type="http://schemas.openxmlformats.org/officeDocument/2006/relationships/tags" Target="../tags/tag822.xml"/><Relationship Id="rId27" Type="http://schemas.openxmlformats.org/officeDocument/2006/relationships/tags" Target="../tags/tag827.xml"/><Relationship Id="rId30" Type="http://schemas.openxmlformats.org/officeDocument/2006/relationships/tags" Target="../tags/tag830.xml"/><Relationship Id="rId35" Type="http://schemas.openxmlformats.org/officeDocument/2006/relationships/customXml" Target="../ink/ink3.xml"/></Relationships>
</file>

<file path=ppt/slides/_rels/slide55.xml.rels><?xml version="1.0" encoding="UTF-8" standalone="yes"?>
<Relationships xmlns="http://schemas.openxmlformats.org/package/2006/relationships"><Relationship Id="rId8" Type="http://schemas.openxmlformats.org/officeDocument/2006/relationships/tags" Target="../tags/tag841.xml"/><Relationship Id="rId13" Type="http://schemas.openxmlformats.org/officeDocument/2006/relationships/tags" Target="../tags/tag846.xml"/><Relationship Id="rId18" Type="http://schemas.openxmlformats.org/officeDocument/2006/relationships/tags" Target="../tags/tag851.xml"/><Relationship Id="rId3" Type="http://schemas.openxmlformats.org/officeDocument/2006/relationships/tags" Target="../tags/tag836.xml"/><Relationship Id="rId21" Type="http://schemas.openxmlformats.org/officeDocument/2006/relationships/image" Target="../media/image16.emf"/><Relationship Id="rId7" Type="http://schemas.openxmlformats.org/officeDocument/2006/relationships/tags" Target="../tags/tag840.xml"/><Relationship Id="rId12" Type="http://schemas.openxmlformats.org/officeDocument/2006/relationships/tags" Target="../tags/tag845.xml"/><Relationship Id="rId17" Type="http://schemas.openxmlformats.org/officeDocument/2006/relationships/tags" Target="../tags/tag850.xml"/><Relationship Id="rId2" Type="http://schemas.openxmlformats.org/officeDocument/2006/relationships/tags" Target="../tags/tag835.xml"/><Relationship Id="rId16" Type="http://schemas.openxmlformats.org/officeDocument/2006/relationships/tags" Target="../tags/tag849.xml"/><Relationship Id="rId20" Type="http://schemas.openxmlformats.org/officeDocument/2006/relationships/customXml" Target="../ink/ink4.xml"/><Relationship Id="rId1" Type="http://schemas.openxmlformats.org/officeDocument/2006/relationships/tags" Target="../tags/tag834.xml"/><Relationship Id="rId6" Type="http://schemas.openxmlformats.org/officeDocument/2006/relationships/tags" Target="../tags/tag839.xml"/><Relationship Id="rId11" Type="http://schemas.openxmlformats.org/officeDocument/2006/relationships/tags" Target="../tags/tag844.xml"/><Relationship Id="rId5" Type="http://schemas.openxmlformats.org/officeDocument/2006/relationships/tags" Target="../tags/tag838.xml"/><Relationship Id="rId15" Type="http://schemas.openxmlformats.org/officeDocument/2006/relationships/tags" Target="../tags/tag848.xml"/><Relationship Id="rId10" Type="http://schemas.openxmlformats.org/officeDocument/2006/relationships/tags" Target="../tags/tag843.xml"/><Relationship Id="rId19" Type="http://schemas.openxmlformats.org/officeDocument/2006/relationships/slideLayout" Target="../slideLayouts/slideLayout7.xml"/><Relationship Id="rId4" Type="http://schemas.openxmlformats.org/officeDocument/2006/relationships/tags" Target="../tags/tag837.xml"/><Relationship Id="rId9" Type="http://schemas.openxmlformats.org/officeDocument/2006/relationships/tags" Target="../tags/tag842.xml"/><Relationship Id="rId14" Type="http://schemas.openxmlformats.org/officeDocument/2006/relationships/tags" Target="../tags/tag847.xml"/></Relationships>
</file>

<file path=ppt/slides/_rels/slide56.xml.rels><?xml version="1.0" encoding="UTF-8" standalone="yes"?>
<Relationships xmlns="http://schemas.openxmlformats.org/package/2006/relationships"><Relationship Id="rId8" Type="http://schemas.openxmlformats.org/officeDocument/2006/relationships/tags" Target="../tags/tag859.xml"/><Relationship Id="rId13" Type="http://schemas.openxmlformats.org/officeDocument/2006/relationships/tags" Target="../tags/tag864.xml"/><Relationship Id="rId18" Type="http://schemas.openxmlformats.org/officeDocument/2006/relationships/tags" Target="../tags/tag869.xml"/><Relationship Id="rId3" Type="http://schemas.openxmlformats.org/officeDocument/2006/relationships/tags" Target="../tags/tag854.xml"/><Relationship Id="rId21" Type="http://schemas.openxmlformats.org/officeDocument/2006/relationships/image" Target="../media/image19.emf"/><Relationship Id="rId7" Type="http://schemas.openxmlformats.org/officeDocument/2006/relationships/tags" Target="../tags/tag858.xml"/><Relationship Id="rId12" Type="http://schemas.openxmlformats.org/officeDocument/2006/relationships/tags" Target="../tags/tag863.xml"/><Relationship Id="rId17" Type="http://schemas.openxmlformats.org/officeDocument/2006/relationships/tags" Target="../tags/tag868.xml"/><Relationship Id="rId2" Type="http://schemas.openxmlformats.org/officeDocument/2006/relationships/tags" Target="../tags/tag853.xml"/><Relationship Id="rId16" Type="http://schemas.openxmlformats.org/officeDocument/2006/relationships/tags" Target="../tags/tag867.xml"/><Relationship Id="rId20" Type="http://schemas.openxmlformats.org/officeDocument/2006/relationships/customXml" Target="../ink/ink5.xml"/><Relationship Id="rId1" Type="http://schemas.openxmlformats.org/officeDocument/2006/relationships/tags" Target="../tags/tag852.xml"/><Relationship Id="rId6" Type="http://schemas.openxmlformats.org/officeDocument/2006/relationships/tags" Target="../tags/tag857.xml"/><Relationship Id="rId11" Type="http://schemas.openxmlformats.org/officeDocument/2006/relationships/tags" Target="../tags/tag862.xml"/><Relationship Id="rId5" Type="http://schemas.openxmlformats.org/officeDocument/2006/relationships/tags" Target="../tags/tag856.xml"/><Relationship Id="rId15" Type="http://schemas.openxmlformats.org/officeDocument/2006/relationships/tags" Target="../tags/tag866.xml"/><Relationship Id="rId10" Type="http://schemas.openxmlformats.org/officeDocument/2006/relationships/tags" Target="../tags/tag861.xml"/><Relationship Id="rId19" Type="http://schemas.openxmlformats.org/officeDocument/2006/relationships/slideLayout" Target="../slideLayouts/slideLayout7.xml"/><Relationship Id="rId4" Type="http://schemas.openxmlformats.org/officeDocument/2006/relationships/tags" Target="../tags/tag855.xml"/><Relationship Id="rId9" Type="http://schemas.openxmlformats.org/officeDocument/2006/relationships/tags" Target="../tags/tag860.xml"/><Relationship Id="rId14" Type="http://schemas.openxmlformats.org/officeDocument/2006/relationships/tags" Target="../tags/tag865.xml"/></Relationships>
</file>

<file path=ppt/slides/_rels/slide57.xml.rels><?xml version="1.0" encoding="UTF-8" standalone="yes"?>
<Relationships xmlns="http://schemas.openxmlformats.org/package/2006/relationships"><Relationship Id="rId8" Type="http://schemas.openxmlformats.org/officeDocument/2006/relationships/tags" Target="../tags/tag877.xml"/><Relationship Id="rId13" Type="http://schemas.openxmlformats.org/officeDocument/2006/relationships/tags" Target="../tags/tag882.xml"/><Relationship Id="rId18" Type="http://schemas.openxmlformats.org/officeDocument/2006/relationships/tags" Target="../tags/tag887.xml"/><Relationship Id="rId3" Type="http://schemas.openxmlformats.org/officeDocument/2006/relationships/tags" Target="../tags/tag872.xml"/><Relationship Id="rId21" Type="http://schemas.openxmlformats.org/officeDocument/2006/relationships/image" Target="../media/image20.emf"/><Relationship Id="rId7" Type="http://schemas.openxmlformats.org/officeDocument/2006/relationships/tags" Target="../tags/tag876.xml"/><Relationship Id="rId12" Type="http://schemas.openxmlformats.org/officeDocument/2006/relationships/tags" Target="../tags/tag881.xml"/><Relationship Id="rId17" Type="http://schemas.openxmlformats.org/officeDocument/2006/relationships/tags" Target="../tags/tag886.xml"/><Relationship Id="rId2" Type="http://schemas.openxmlformats.org/officeDocument/2006/relationships/tags" Target="../tags/tag871.xml"/><Relationship Id="rId16" Type="http://schemas.openxmlformats.org/officeDocument/2006/relationships/tags" Target="../tags/tag885.xml"/><Relationship Id="rId20" Type="http://schemas.openxmlformats.org/officeDocument/2006/relationships/customXml" Target="../ink/ink6.xml"/><Relationship Id="rId1" Type="http://schemas.openxmlformats.org/officeDocument/2006/relationships/tags" Target="../tags/tag870.xml"/><Relationship Id="rId6" Type="http://schemas.openxmlformats.org/officeDocument/2006/relationships/tags" Target="../tags/tag875.xml"/><Relationship Id="rId11" Type="http://schemas.openxmlformats.org/officeDocument/2006/relationships/tags" Target="../tags/tag880.xml"/><Relationship Id="rId5" Type="http://schemas.openxmlformats.org/officeDocument/2006/relationships/tags" Target="../tags/tag874.xml"/><Relationship Id="rId15" Type="http://schemas.openxmlformats.org/officeDocument/2006/relationships/tags" Target="../tags/tag884.xml"/><Relationship Id="rId10" Type="http://schemas.openxmlformats.org/officeDocument/2006/relationships/tags" Target="../tags/tag879.xml"/><Relationship Id="rId19" Type="http://schemas.openxmlformats.org/officeDocument/2006/relationships/slideLayout" Target="../slideLayouts/slideLayout7.xml"/><Relationship Id="rId4" Type="http://schemas.openxmlformats.org/officeDocument/2006/relationships/tags" Target="../tags/tag873.xml"/><Relationship Id="rId9" Type="http://schemas.openxmlformats.org/officeDocument/2006/relationships/tags" Target="../tags/tag878.xml"/><Relationship Id="rId14" Type="http://schemas.openxmlformats.org/officeDocument/2006/relationships/tags" Target="../tags/tag88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89.xml"/><Relationship Id="rId1" Type="http://schemas.openxmlformats.org/officeDocument/2006/relationships/tags" Target="../tags/tag888.xml"/><Relationship Id="rId5" Type="http://schemas.openxmlformats.org/officeDocument/2006/relationships/image" Target="../media/image23.emf"/><Relationship Id="rId4" Type="http://schemas.openxmlformats.org/officeDocument/2006/relationships/customXml" Target="../ink/ink7.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tags" Target="../tags/tag13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tags" Target="../tags/tag138.xml"/><Relationship Id="rId2" Type="http://schemas.openxmlformats.org/officeDocument/2006/relationships/tags" Target="../tags/tag123.xml"/><Relationship Id="rId16" Type="http://schemas.openxmlformats.org/officeDocument/2006/relationships/tags" Target="../tags/tag137.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tags" Target="../tags/tag136.xml"/><Relationship Id="rId10" Type="http://schemas.openxmlformats.org/officeDocument/2006/relationships/tags" Target="../tags/tag131.xml"/><Relationship Id="rId19" Type="http://schemas.openxmlformats.org/officeDocument/2006/relationships/slideLayout" Target="../slideLayouts/slideLayout7.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890.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92.xml"/><Relationship Id="rId1" Type="http://schemas.openxmlformats.org/officeDocument/2006/relationships/tags" Target="../tags/tag891.xml"/><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63.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tags" Target="../tags/tag895.xml"/><Relationship Id="rId7" Type="http://schemas.openxmlformats.org/officeDocument/2006/relationships/customXml" Target="../ink/ink9.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image" Target="../media/image6.emf"/><Relationship Id="rId5" Type="http://schemas.openxmlformats.org/officeDocument/2006/relationships/customXml" Target="../ink/ink8.xml"/><Relationship Id="rId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903.xml"/><Relationship Id="rId13" Type="http://schemas.openxmlformats.org/officeDocument/2006/relationships/tags" Target="../tags/tag908.xml"/><Relationship Id="rId18" Type="http://schemas.openxmlformats.org/officeDocument/2006/relationships/tags" Target="../tags/tag913.xml"/><Relationship Id="rId3" Type="http://schemas.openxmlformats.org/officeDocument/2006/relationships/tags" Target="../tags/tag898.xml"/><Relationship Id="rId21" Type="http://schemas.openxmlformats.org/officeDocument/2006/relationships/image" Target="../media/image1510.emf"/><Relationship Id="rId7" Type="http://schemas.openxmlformats.org/officeDocument/2006/relationships/tags" Target="../tags/tag902.xml"/><Relationship Id="rId12" Type="http://schemas.openxmlformats.org/officeDocument/2006/relationships/tags" Target="../tags/tag907.xml"/><Relationship Id="rId17" Type="http://schemas.openxmlformats.org/officeDocument/2006/relationships/tags" Target="../tags/tag912.xml"/><Relationship Id="rId2" Type="http://schemas.openxmlformats.org/officeDocument/2006/relationships/tags" Target="../tags/tag897.xml"/><Relationship Id="rId16" Type="http://schemas.openxmlformats.org/officeDocument/2006/relationships/tags" Target="../tags/tag911.xml"/><Relationship Id="rId20" Type="http://schemas.openxmlformats.org/officeDocument/2006/relationships/customXml" Target="../ink/ink10.xml"/><Relationship Id="rId1" Type="http://schemas.openxmlformats.org/officeDocument/2006/relationships/tags" Target="../tags/tag896.xml"/><Relationship Id="rId6" Type="http://schemas.openxmlformats.org/officeDocument/2006/relationships/tags" Target="../tags/tag901.xml"/><Relationship Id="rId11" Type="http://schemas.openxmlformats.org/officeDocument/2006/relationships/tags" Target="../tags/tag906.xml"/><Relationship Id="rId5" Type="http://schemas.openxmlformats.org/officeDocument/2006/relationships/tags" Target="../tags/tag900.xml"/><Relationship Id="rId15" Type="http://schemas.openxmlformats.org/officeDocument/2006/relationships/tags" Target="../tags/tag910.xml"/><Relationship Id="rId10" Type="http://schemas.openxmlformats.org/officeDocument/2006/relationships/tags" Target="../tags/tag905.xml"/><Relationship Id="rId19" Type="http://schemas.openxmlformats.org/officeDocument/2006/relationships/slideLayout" Target="../slideLayouts/slideLayout7.xml"/><Relationship Id="rId4" Type="http://schemas.openxmlformats.org/officeDocument/2006/relationships/tags" Target="../tags/tag899.xml"/><Relationship Id="rId9" Type="http://schemas.openxmlformats.org/officeDocument/2006/relationships/tags" Target="../tags/tag904.xml"/><Relationship Id="rId14" Type="http://schemas.openxmlformats.org/officeDocument/2006/relationships/tags" Target="../tags/tag909.xml"/></Relationships>
</file>

<file path=ppt/slides/_rels/slide65.xml.rels><?xml version="1.0" encoding="UTF-8" standalone="yes"?>
<Relationships xmlns="http://schemas.openxmlformats.org/package/2006/relationships"><Relationship Id="rId8" Type="http://schemas.openxmlformats.org/officeDocument/2006/relationships/tags" Target="../tags/tag921.xml"/><Relationship Id="rId13" Type="http://schemas.openxmlformats.org/officeDocument/2006/relationships/tags" Target="../tags/tag926.xml"/><Relationship Id="rId18" Type="http://schemas.openxmlformats.org/officeDocument/2006/relationships/tags" Target="../tags/tag931.xml"/><Relationship Id="rId3" Type="http://schemas.openxmlformats.org/officeDocument/2006/relationships/tags" Target="../tags/tag916.xml"/><Relationship Id="rId7" Type="http://schemas.openxmlformats.org/officeDocument/2006/relationships/tags" Target="../tags/tag920.xml"/><Relationship Id="rId12" Type="http://schemas.openxmlformats.org/officeDocument/2006/relationships/tags" Target="../tags/tag925.xml"/><Relationship Id="rId17" Type="http://schemas.openxmlformats.org/officeDocument/2006/relationships/tags" Target="../tags/tag930.xml"/><Relationship Id="rId2" Type="http://schemas.openxmlformats.org/officeDocument/2006/relationships/tags" Target="../tags/tag915.xml"/><Relationship Id="rId16" Type="http://schemas.openxmlformats.org/officeDocument/2006/relationships/tags" Target="../tags/tag929.xml"/><Relationship Id="rId1" Type="http://schemas.openxmlformats.org/officeDocument/2006/relationships/tags" Target="../tags/tag914.xml"/><Relationship Id="rId6" Type="http://schemas.openxmlformats.org/officeDocument/2006/relationships/tags" Target="../tags/tag919.xml"/><Relationship Id="rId11" Type="http://schemas.openxmlformats.org/officeDocument/2006/relationships/tags" Target="../tags/tag924.xml"/><Relationship Id="rId5" Type="http://schemas.openxmlformats.org/officeDocument/2006/relationships/tags" Target="../tags/tag918.xml"/><Relationship Id="rId15" Type="http://schemas.openxmlformats.org/officeDocument/2006/relationships/tags" Target="../tags/tag928.xml"/><Relationship Id="rId10" Type="http://schemas.openxmlformats.org/officeDocument/2006/relationships/tags" Target="../tags/tag923.xml"/><Relationship Id="rId19" Type="http://schemas.openxmlformats.org/officeDocument/2006/relationships/slideLayout" Target="../slideLayouts/slideLayout7.xml"/><Relationship Id="rId4" Type="http://schemas.openxmlformats.org/officeDocument/2006/relationships/tags" Target="../tags/tag917.xml"/><Relationship Id="rId9" Type="http://schemas.openxmlformats.org/officeDocument/2006/relationships/tags" Target="../tags/tag922.xml"/><Relationship Id="rId14" Type="http://schemas.openxmlformats.org/officeDocument/2006/relationships/tags" Target="../tags/tag927.xml"/></Relationships>
</file>

<file path=ppt/slides/_rels/slide66.xml.rels><?xml version="1.0" encoding="UTF-8" standalone="yes"?>
<Relationships xmlns="http://schemas.openxmlformats.org/package/2006/relationships"><Relationship Id="rId8" Type="http://schemas.openxmlformats.org/officeDocument/2006/relationships/tags" Target="../tags/tag939.xml"/><Relationship Id="rId13" Type="http://schemas.openxmlformats.org/officeDocument/2006/relationships/tags" Target="../tags/tag944.xml"/><Relationship Id="rId18" Type="http://schemas.openxmlformats.org/officeDocument/2006/relationships/tags" Target="../tags/tag949.xml"/><Relationship Id="rId3" Type="http://schemas.openxmlformats.org/officeDocument/2006/relationships/tags" Target="../tags/tag934.xml"/><Relationship Id="rId7" Type="http://schemas.openxmlformats.org/officeDocument/2006/relationships/tags" Target="../tags/tag938.xml"/><Relationship Id="rId12" Type="http://schemas.openxmlformats.org/officeDocument/2006/relationships/tags" Target="../tags/tag943.xml"/><Relationship Id="rId17" Type="http://schemas.openxmlformats.org/officeDocument/2006/relationships/tags" Target="../tags/tag948.xml"/><Relationship Id="rId2" Type="http://schemas.openxmlformats.org/officeDocument/2006/relationships/tags" Target="../tags/tag933.xml"/><Relationship Id="rId16" Type="http://schemas.openxmlformats.org/officeDocument/2006/relationships/tags" Target="../tags/tag947.xml"/><Relationship Id="rId1" Type="http://schemas.openxmlformats.org/officeDocument/2006/relationships/tags" Target="../tags/tag932.xml"/><Relationship Id="rId6" Type="http://schemas.openxmlformats.org/officeDocument/2006/relationships/tags" Target="../tags/tag937.xml"/><Relationship Id="rId11" Type="http://schemas.openxmlformats.org/officeDocument/2006/relationships/tags" Target="../tags/tag942.xml"/><Relationship Id="rId5" Type="http://schemas.openxmlformats.org/officeDocument/2006/relationships/tags" Target="../tags/tag936.xml"/><Relationship Id="rId15" Type="http://schemas.openxmlformats.org/officeDocument/2006/relationships/tags" Target="../tags/tag946.xml"/><Relationship Id="rId10" Type="http://schemas.openxmlformats.org/officeDocument/2006/relationships/tags" Target="../tags/tag941.xml"/><Relationship Id="rId19" Type="http://schemas.openxmlformats.org/officeDocument/2006/relationships/slideLayout" Target="../slideLayouts/slideLayout7.xml"/><Relationship Id="rId4" Type="http://schemas.openxmlformats.org/officeDocument/2006/relationships/tags" Target="../tags/tag935.xml"/><Relationship Id="rId9" Type="http://schemas.openxmlformats.org/officeDocument/2006/relationships/tags" Target="../tags/tag940.xml"/><Relationship Id="rId14" Type="http://schemas.openxmlformats.org/officeDocument/2006/relationships/tags" Target="../tags/tag945.xml"/></Relationships>
</file>

<file path=ppt/slides/_rels/slide67.xml.rels><?xml version="1.0" encoding="UTF-8" standalone="yes"?>
<Relationships xmlns="http://schemas.openxmlformats.org/package/2006/relationships"><Relationship Id="rId3" Type="http://schemas.openxmlformats.org/officeDocument/2006/relationships/tags" Target="../tags/tag952.xml"/><Relationship Id="rId2" Type="http://schemas.openxmlformats.org/officeDocument/2006/relationships/tags" Target="../tags/tag951.xml"/><Relationship Id="rId1" Type="http://schemas.openxmlformats.org/officeDocument/2006/relationships/tags" Target="../tags/tag950.xml"/><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tags" Target="../tags/tag955.xml"/><Relationship Id="rId7" Type="http://schemas.openxmlformats.org/officeDocument/2006/relationships/image" Target="../media/image6.emf"/><Relationship Id="rId2" Type="http://schemas.openxmlformats.org/officeDocument/2006/relationships/tags" Target="../tags/tag954.xml"/><Relationship Id="rId1" Type="http://schemas.openxmlformats.org/officeDocument/2006/relationships/tags" Target="../tags/tag953.xml"/><Relationship Id="rId6" Type="http://schemas.openxmlformats.org/officeDocument/2006/relationships/customXml" Target="../ink/ink11.xml"/><Relationship Id="rId5" Type="http://schemas.openxmlformats.org/officeDocument/2006/relationships/slideLayout" Target="../slideLayouts/slideLayout7.xml"/><Relationship Id="rId4" Type="http://schemas.openxmlformats.org/officeDocument/2006/relationships/tags" Target="../tags/tag956.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57.xml"/></Relationships>
</file>

<file path=ppt/slides/_rels/slide7.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tags" Target="../tags/tag165.xml"/><Relationship Id="rId3" Type="http://schemas.openxmlformats.org/officeDocument/2006/relationships/tags" Target="../tags/tag142.xml"/><Relationship Id="rId21" Type="http://schemas.openxmlformats.org/officeDocument/2006/relationships/tags" Target="../tags/tag160.xml"/><Relationship Id="rId34" Type="http://schemas.openxmlformats.org/officeDocument/2006/relationships/slideLayout" Target="../slideLayouts/slideLayout7.xml"/><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tags" Target="../tags/tag164.xml"/><Relationship Id="rId33" Type="http://schemas.openxmlformats.org/officeDocument/2006/relationships/tags" Target="../tags/tag172.xml"/><Relationship Id="rId2" Type="http://schemas.openxmlformats.org/officeDocument/2006/relationships/tags" Target="../tags/tag141.xml"/><Relationship Id="rId16" Type="http://schemas.openxmlformats.org/officeDocument/2006/relationships/tags" Target="../tags/tag155.xml"/><Relationship Id="rId20" Type="http://schemas.openxmlformats.org/officeDocument/2006/relationships/tags" Target="../tags/tag159.xml"/><Relationship Id="rId29" Type="http://schemas.openxmlformats.org/officeDocument/2006/relationships/tags" Target="../tags/tag168.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24" Type="http://schemas.openxmlformats.org/officeDocument/2006/relationships/tags" Target="../tags/tag163.xml"/><Relationship Id="rId32" Type="http://schemas.openxmlformats.org/officeDocument/2006/relationships/tags" Target="../tags/tag171.xml"/><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tags" Target="../tags/tag162.xml"/><Relationship Id="rId28" Type="http://schemas.openxmlformats.org/officeDocument/2006/relationships/tags" Target="../tags/tag167.xml"/><Relationship Id="rId10" Type="http://schemas.openxmlformats.org/officeDocument/2006/relationships/tags" Target="../tags/tag149.xml"/><Relationship Id="rId19" Type="http://schemas.openxmlformats.org/officeDocument/2006/relationships/tags" Target="../tags/tag158.xml"/><Relationship Id="rId31" Type="http://schemas.openxmlformats.org/officeDocument/2006/relationships/tags" Target="../tags/tag170.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tags" Target="../tags/tag161.xml"/><Relationship Id="rId27" Type="http://schemas.openxmlformats.org/officeDocument/2006/relationships/tags" Target="../tags/tag166.xml"/><Relationship Id="rId30" Type="http://schemas.openxmlformats.org/officeDocument/2006/relationships/tags" Target="../tags/tag169.xml"/></Relationships>
</file>

<file path=ppt/slides/_rels/slide70.xml.rels><?xml version="1.0" encoding="UTF-8" standalone="yes"?>
<Relationships xmlns="http://schemas.openxmlformats.org/package/2006/relationships"><Relationship Id="rId8" Type="http://schemas.openxmlformats.org/officeDocument/2006/relationships/tags" Target="../tags/tag965.xml"/><Relationship Id="rId13" Type="http://schemas.openxmlformats.org/officeDocument/2006/relationships/tags" Target="../tags/tag970.xml"/><Relationship Id="rId18" Type="http://schemas.openxmlformats.org/officeDocument/2006/relationships/tags" Target="../tags/tag975.xml"/><Relationship Id="rId26" Type="http://schemas.openxmlformats.org/officeDocument/2006/relationships/tags" Target="../tags/tag983.xml"/><Relationship Id="rId3" Type="http://schemas.openxmlformats.org/officeDocument/2006/relationships/tags" Target="../tags/tag960.xml"/><Relationship Id="rId21" Type="http://schemas.openxmlformats.org/officeDocument/2006/relationships/tags" Target="../tags/tag978.xml"/><Relationship Id="rId34" Type="http://schemas.openxmlformats.org/officeDocument/2006/relationships/tags" Target="../tags/tag991.xml"/><Relationship Id="rId7" Type="http://schemas.openxmlformats.org/officeDocument/2006/relationships/tags" Target="../tags/tag964.xml"/><Relationship Id="rId12" Type="http://schemas.openxmlformats.org/officeDocument/2006/relationships/tags" Target="../tags/tag969.xml"/><Relationship Id="rId17" Type="http://schemas.openxmlformats.org/officeDocument/2006/relationships/tags" Target="../tags/tag974.xml"/><Relationship Id="rId25" Type="http://schemas.openxmlformats.org/officeDocument/2006/relationships/tags" Target="../tags/tag982.xml"/><Relationship Id="rId33" Type="http://schemas.openxmlformats.org/officeDocument/2006/relationships/tags" Target="../tags/tag990.xml"/><Relationship Id="rId38" Type="http://schemas.openxmlformats.org/officeDocument/2006/relationships/slideLayout" Target="../slideLayouts/slideLayout7.xml"/><Relationship Id="rId2" Type="http://schemas.openxmlformats.org/officeDocument/2006/relationships/tags" Target="../tags/tag959.xml"/><Relationship Id="rId16" Type="http://schemas.openxmlformats.org/officeDocument/2006/relationships/tags" Target="../tags/tag973.xml"/><Relationship Id="rId20" Type="http://schemas.openxmlformats.org/officeDocument/2006/relationships/tags" Target="../tags/tag977.xml"/><Relationship Id="rId29" Type="http://schemas.openxmlformats.org/officeDocument/2006/relationships/tags" Target="../tags/tag986.xml"/><Relationship Id="rId1" Type="http://schemas.openxmlformats.org/officeDocument/2006/relationships/tags" Target="../tags/tag958.xml"/><Relationship Id="rId6" Type="http://schemas.openxmlformats.org/officeDocument/2006/relationships/tags" Target="../tags/tag963.xml"/><Relationship Id="rId11" Type="http://schemas.openxmlformats.org/officeDocument/2006/relationships/tags" Target="../tags/tag968.xml"/><Relationship Id="rId24" Type="http://schemas.openxmlformats.org/officeDocument/2006/relationships/tags" Target="../tags/tag981.xml"/><Relationship Id="rId32" Type="http://schemas.openxmlformats.org/officeDocument/2006/relationships/tags" Target="../tags/tag989.xml"/><Relationship Id="rId37" Type="http://schemas.openxmlformats.org/officeDocument/2006/relationships/tags" Target="../tags/tag994.xml"/><Relationship Id="rId5" Type="http://schemas.openxmlformats.org/officeDocument/2006/relationships/tags" Target="../tags/tag962.xml"/><Relationship Id="rId15" Type="http://schemas.openxmlformats.org/officeDocument/2006/relationships/tags" Target="../tags/tag972.xml"/><Relationship Id="rId23" Type="http://schemas.openxmlformats.org/officeDocument/2006/relationships/tags" Target="../tags/tag980.xml"/><Relationship Id="rId28" Type="http://schemas.openxmlformats.org/officeDocument/2006/relationships/tags" Target="../tags/tag985.xml"/><Relationship Id="rId36" Type="http://schemas.openxmlformats.org/officeDocument/2006/relationships/tags" Target="../tags/tag993.xml"/><Relationship Id="rId10" Type="http://schemas.openxmlformats.org/officeDocument/2006/relationships/tags" Target="../tags/tag967.xml"/><Relationship Id="rId19" Type="http://schemas.openxmlformats.org/officeDocument/2006/relationships/tags" Target="../tags/tag976.xml"/><Relationship Id="rId31" Type="http://schemas.openxmlformats.org/officeDocument/2006/relationships/tags" Target="../tags/tag988.xml"/><Relationship Id="rId4" Type="http://schemas.openxmlformats.org/officeDocument/2006/relationships/tags" Target="../tags/tag961.xml"/><Relationship Id="rId9" Type="http://schemas.openxmlformats.org/officeDocument/2006/relationships/tags" Target="../tags/tag966.xml"/><Relationship Id="rId14" Type="http://schemas.openxmlformats.org/officeDocument/2006/relationships/tags" Target="../tags/tag971.xml"/><Relationship Id="rId22" Type="http://schemas.openxmlformats.org/officeDocument/2006/relationships/tags" Target="../tags/tag979.xml"/><Relationship Id="rId27" Type="http://schemas.openxmlformats.org/officeDocument/2006/relationships/tags" Target="../tags/tag984.xml"/><Relationship Id="rId30" Type="http://schemas.openxmlformats.org/officeDocument/2006/relationships/tags" Target="../tags/tag987.xml"/><Relationship Id="rId35" Type="http://schemas.openxmlformats.org/officeDocument/2006/relationships/tags" Target="../tags/tag99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96.xml"/><Relationship Id="rId1" Type="http://schemas.openxmlformats.org/officeDocument/2006/relationships/tags" Target="../tags/tag995.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97.xml"/><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99.xml"/><Relationship Id="rId1" Type="http://schemas.openxmlformats.org/officeDocument/2006/relationships/tags" Target="../tags/tag99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1.xml"/><Relationship Id="rId1" Type="http://schemas.openxmlformats.org/officeDocument/2006/relationships/tags" Target="../tags/tag1000.xml"/><Relationship Id="rId5" Type="http://schemas.openxmlformats.org/officeDocument/2006/relationships/image" Target="../media/image36.jpg"/><Relationship Id="rId4" Type="http://schemas.openxmlformats.org/officeDocument/2006/relationships/image" Target="../media/image35.jp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111.emf"/><Relationship Id="rId5" Type="http://schemas.openxmlformats.org/officeDocument/2006/relationships/customXml" Target="../ink/ink12.xml"/><Relationship Id="rId4" Type="http://schemas.openxmlformats.org/officeDocument/2006/relationships/image" Target="../media/image39.JP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8" Type="http://schemas.openxmlformats.org/officeDocument/2006/relationships/tags" Target="../tags/tag1009.xml"/><Relationship Id="rId13" Type="http://schemas.openxmlformats.org/officeDocument/2006/relationships/image" Target="../media/image14.jpeg"/><Relationship Id="rId3" Type="http://schemas.openxmlformats.org/officeDocument/2006/relationships/tags" Target="../tags/tag1004.xml"/><Relationship Id="rId7" Type="http://schemas.openxmlformats.org/officeDocument/2006/relationships/tags" Target="../tags/tag1008.xml"/><Relationship Id="rId12" Type="http://schemas.openxmlformats.org/officeDocument/2006/relationships/image" Target="../media/image20.jpeg"/><Relationship Id="rId2" Type="http://schemas.openxmlformats.org/officeDocument/2006/relationships/tags" Target="../tags/tag1003.xml"/><Relationship Id="rId1" Type="http://schemas.openxmlformats.org/officeDocument/2006/relationships/tags" Target="../tags/tag1002.xml"/><Relationship Id="rId6" Type="http://schemas.openxmlformats.org/officeDocument/2006/relationships/tags" Target="../tags/tag1007.xml"/><Relationship Id="rId11" Type="http://schemas.openxmlformats.org/officeDocument/2006/relationships/slideLayout" Target="../slideLayouts/slideLayout7.xml"/><Relationship Id="rId5" Type="http://schemas.openxmlformats.org/officeDocument/2006/relationships/tags" Target="../tags/tag1006.xml"/><Relationship Id="rId10" Type="http://schemas.openxmlformats.org/officeDocument/2006/relationships/tags" Target="../tags/tag1011.xml"/><Relationship Id="rId4" Type="http://schemas.openxmlformats.org/officeDocument/2006/relationships/tags" Target="../tags/tag1005.xml"/><Relationship Id="rId9" Type="http://schemas.openxmlformats.org/officeDocument/2006/relationships/tags" Target="../tags/tag1010.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13.xml"/><Relationship Id="rId1" Type="http://schemas.openxmlformats.org/officeDocument/2006/relationships/tags" Target="../tags/tag1012.xml"/><Relationship Id="rId5" Type="http://schemas.openxmlformats.org/officeDocument/2006/relationships/image" Target="../media/image421.emf"/><Relationship Id="rId4" Type="http://schemas.openxmlformats.org/officeDocument/2006/relationships/customXml" Target="../ink/ink13.xml"/></Relationships>
</file>

<file path=ppt/slides/_rels/slide8.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slideLayout" Target="../slideLayouts/slideLayout7.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15.xml"/><Relationship Id="rId1" Type="http://schemas.openxmlformats.org/officeDocument/2006/relationships/tags" Target="../tags/tag1014.xml"/><Relationship Id="rId5" Type="http://schemas.openxmlformats.org/officeDocument/2006/relationships/image" Target="../media/image231.emf"/><Relationship Id="rId4" Type="http://schemas.openxmlformats.org/officeDocument/2006/relationships/customXml" Target="../ink/ink14.xml"/></Relationships>
</file>

<file path=ppt/slides/_rels/slide81.xml.rels><?xml version="1.0" encoding="UTF-8" standalone="yes"?>
<Relationships xmlns="http://schemas.openxmlformats.org/package/2006/relationships"><Relationship Id="rId8" Type="http://schemas.openxmlformats.org/officeDocument/2006/relationships/tags" Target="../tags/tag1023.xml"/><Relationship Id="rId13" Type="http://schemas.openxmlformats.org/officeDocument/2006/relationships/tags" Target="../tags/tag1028.xml"/><Relationship Id="rId18" Type="http://schemas.openxmlformats.org/officeDocument/2006/relationships/tags" Target="../tags/tag1033.xml"/><Relationship Id="rId3" Type="http://schemas.openxmlformats.org/officeDocument/2006/relationships/tags" Target="../tags/tag1018.xml"/><Relationship Id="rId21" Type="http://schemas.openxmlformats.org/officeDocument/2006/relationships/image" Target="../media/image711.emf"/><Relationship Id="rId7" Type="http://schemas.openxmlformats.org/officeDocument/2006/relationships/tags" Target="../tags/tag1022.xml"/><Relationship Id="rId12" Type="http://schemas.openxmlformats.org/officeDocument/2006/relationships/tags" Target="../tags/tag1027.xml"/><Relationship Id="rId17" Type="http://schemas.openxmlformats.org/officeDocument/2006/relationships/tags" Target="../tags/tag1032.xml"/><Relationship Id="rId2" Type="http://schemas.openxmlformats.org/officeDocument/2006/relationships/tags" Target="../tags/tag1017.xml"/><Relationship Id="rId16" Type="http://schemas.openxmlformats.org/officeDocument/2006/relationships/tags" Target="../tags/tag1031.xml"/><Relationship Id="rId20" Type="http://schemas.openxmlformats.org/officeDocument/2006/relationships/customXml" Target="../ink/ink15.xml"/><Relationship Id="rId1" Type="http://schemas.openxmlformats.org/officeDocument/2006/relationships/tags" Target="../tags/tag1016.xml"/><Relationship Id="rId6" Type="http://schemas.openxmlformats.org/officeDocument/2006/relationships/tags" Target="../tags/tag1021.xml"/><Relationship Id="rId11" Type="http://schemas.openxmlformats.org/officeDocument/2006/relationships/tags" Target="../tags/tag1026.xml"/><Relationship Id="rId5" Type="http://schemas.openxmlformats.org/officeDocument/2006/relationships/tags" Target="../tags/tag1020.xml"/><Relationship Id="rId15" Type="http://schemas.openxmlformats.org/officeDocument/2006/relationships/tags" Target="../tags/tag1030.xml"/><Relationship Id="rId10" Type="http://schemas.openxmlformats.org/officeDocument/2006/relationships/tags" Target="../tags/tag1025.xml"/><Relationship Id="rId19" Type="http://schemas.openxmlformats.org/officeDocument/2006/relationships/slideLayout" Target="../slideLayouts/slideLayout7.xml"/><Relationship Id="rId4" Type="http://schemas.openxmlformats.org/officeDocument/2006/relationships/tags" Target="../tags/tag1019.xml"/><Relationship Id="rId9" Type="http://schemas.openxmlformats.org/officeDocument/2006/relationships/tags" Target="../tags/tag1024.xml"/><Relationship Id="rId14" Type="http://schemas.openxmlformats.org/officeDocument/2006/relationships/tags" Target="../tags/tag1029.xml"/></Relationships>
</file>

<file path=ppt/slides/_rels/slide82.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tags" Target="../tags/tag1036.xml"/><Relationship Id="rId7" Type="http://schemas.openxmlformats.org/officeDocument/2006/relationships/image" Target="../media/image18.png"/><Relationship Id="rId2" Type="http://schemas.openxmlformats.org/officeDocument/2006/relationships/tags" Target="../tags/tag1035.xml"/><Relationship Id="rId1" Type="http://schemas.openxmlformats.org/officeDocument/2006/relationships/tags" Target="../tags/tag1034.xml"/><Relationship Id="rId6" Type="http://schemas.openxmlformats.org/officeDocument/2006/relationships/slideLayout" Target="../slideLayouts/slideLayout7.xml"/><Relationship Id="rId5" Type="http://schemas.openxmlformats.org/officeDocument/2006/relationships/tags" Target="../tags/tag1038.xml"/><Relationship Id="rId4" Type="http://schemas.openxmlformats.org/officeDocument/2006/relationships/tags" Target="../tags/tag1037.xml"/><Relationship Id="rId9" Type="http://schemas.openxmlformats.org/officeDocument/2006/relationships/image" Target="../media/image28.emf"/></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039.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040.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tags" Target="../tags/tag1043.xml"/><Relationship Id="rId7" Type="http://schemas.openxmlformats.org/officeDocument/2006/relationships/slideLayout" Target="../slideLayouts/slideLayout1.xml"/><Relationship Id="rId2" Type="http://schemas.openxmlformats.org/officeDocument/2006/relationships/tags" Target="../tags/tag1042.xml"/><Relationship Id="rId1" Type="http://schemas.openxmlformats.org/officeDocument/2006/relationships/tags" Target="../tags/tag1041.xml"/><Relationship Id="rId6" Type="http://schemas.openxmlformats.org/officeDocument/2006/relationships/tags" Target="../tags/tag1046.xml"/><Relationship Id="rId5" Type="http://schemas.openxmlformats.org/officeDocument/2006/relationships/tags" Target="../tags/tag1045.xml"/><Relationship Id="rId4" Type="http://schemas.openxmlformats.org/officeDocument/2006/relationships/tags" Target="../tags/tag1044.xml"/><Relationship Id="rId9" Type="http://schemas.openxmlformats.org/officeDocument/2006/relationships/image" Target="../media/image56.emf"/></Relationships>
</file>

<file path=ppt/slides/_rels/slide9.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tags" Target="../tags/tag231.xml"/><Relationship Id="rId3" Type="http://schemas.openxmlformats.org/officeDocument/2006/relationships/tags" Target="../tags/tag208.xml"/><Relationship Id="rId21" Type="http://schemas.openxmlformats.org/officeDocument/2006/relationships/tags" Target="../tags/tag226.xml"/><Relationship Id="rId34" Type="http://schemas.openxmlformats.org/officeDocument/2006/relationships/slideLayout" Target="../slideLayouts/slideLayout7.xml"/><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tags" Target="../tags/tag230.xml"/><Relationship Id="rId33" Type="http://schemas.openxmlformats.org/officeDocument/2006/relationships/tags" Target="../tags/tag238.xml"/><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tags" Target="../tags/tag225.xml"/><Relationship Id="rId29" Type="http://schemas.openxmlformats.org/officeDocument/2006/relationships/tags" Target="../tags/tag234.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24" Type="http://schemas.openxmlformats.org/officeDocument/2006/relationships/tags" Target="../tags/tag229.xml"/><Relationship Id="rId32" Type="http://schemas.openxmlformats.org/officeDocument/2006/relationships/tags" Target="../tags/tag237.xml"/><Relationship Id="rId5" Type="http://schemas.openxmlformats.org/officeDocument/2006/relationships/tags" Target="../tags/tag210.xml"/><Relationship Id="rId15" Type="http://schemas.openxmlformats.org/officeDocument/2006/relationships/tags" Target="../tags/tag220.xml"/><Relationship Id="rId23" Type="http://schemas.openxmlformats.org/officeDocument/2006/relationships/tags" Target="../tags/tag228.xml"/><Relationship Id="rId28" Type="http://schemas.openxmlformats.org/officeDocument/2006/relationships/tags" Target="../tags/tag233.xml"/><Relationship Id="rId10" Type="http://schemas.openxmlformats.org/officeDocument/2006/relationships/tags" Target="../tags/tag215.xml"/><Relationship Id="rId19" Type="http://schemas.openxmlformats.org/officeDocument/2006/relationships/tags" Target="../tags/tag224.xml"/><Relationship Id="rId31" Type="http://schemas.openxmlformats.org/officeDocument/2006/relationships/tags" Target="../tags/tag236.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tags" Target="../tags/tag227.xml"/><Relationship Id="rId27" Type="http://schemas.openxmlformats.org/officeDocument/2006/relationships/tags" Target="../tags/tag232.xml"/><Relationship Id="rId30" Type="http://schemas.openxmlformats.org/officeDocument/2006/relationships/tags" Target="../tags/tag23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63593" y="3648291"/>
            <a:ext cx="3389570" cy="2849308"/>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0">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749808" y="3288792"/>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749808" y="3763487"/>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42] </a:t>
            </a:r>
            <a:endParaRPr lang="en-US" sz="1800" b="1" dirty="0">
              <a:latin typeface="Courier New" pitchFamily="49" charset="0"/>
              <a:cs typeface="Courier New" pitchFamily="49" charset="0"/>
            </a:endParaRPr>
          </a:p>
        </p:txBody>
      </p:sp>
      <p:sp>
        <p:nvSpPr>
          <p:cNvPr id="2057" name="Rectangle 59"/>
          <p:cNvSpPr>
            <a:spLocks noChangeArrowheads="1"/>
          </p:cNvSpPr>
          <p:nvPr>
            <p:custDataLst>
              <p:tags r:id="rId6"/>
            </p:custDataLst>
          </p:nvPr>
        </p:nvSpPr>
        <p:spPr bwMode="auto">
          <a:xfrm>
            <a:off x="1070769" y="2765720"/>
            <a:ext cx="2941637" cy="366713"/>
          </a:xfrm>
          <a:prstGeom prst="rect">
            <a:avLst/>
          </a:prstGeom>
          <a:solidFill>
            <a:schemeClr val="bg1"/>
          </a:solidFill>
          <a:ln w="28575">
            <a:no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43200" y="3780671"/>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2] </a:t>
            </a:r>
            <a:endParaRPr lang="en-US" sz="1800" b="1" dirty="0">
              <a:latin typeface="Courier New" pitchFamily="49" charset="0"/>
              <a:cs typeface="Courier New" pitchFamily="49" charset="0"/>
            </a:endParaRPr>
          </a:p>
        </p:txBody>
      </p:sp>
      <p:sp>
        <p:nvSpPr>
          <p:cNvPr id="2061" name="Rectangle 63"/>
          <p:cNvSpPr>
            <a:spLocks noChangeArrowheads="1"/>
          </p:cNvSpPr>
          <p:nvPr>
            <p:custDataLst>
              <p:tags r:id="rId8"/>
            </p:custDataLst>
          </p:nvPr>
        </p:nvSpPr>
        <p:spPr bwMode="auto">
          <a:xfrm>
            <a:off x="2743200" y="3304667"/>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9"/>
            </p:custDataLst>
          </p:nvPr>
        </p:nvSpPr>
        <p:spPr bwMode="auto">
          <a:xfrm>
            <a:off x="1758710" y="4836652"/>
            <a:ext cx="1441615" cy="369332"/>
          </a:xfrm>
          <a:prstGeom prst="rect">
            <a:avLst/>
          </a:prstGeom>
          <a:solidFill>
            <a:srgbClr val="DDF2FF"/>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0"/>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1"/>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2"/>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3"/>
            </p:custDataLst>
          </p:nvPr>
        </p:nvSpPr>
        <p:spPr bwMode="auto">
          <a:xfrm>
            <a:off x="6019800" y="3797808"/>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4"/>
            </p:custDataLst>
          </p:nvPr>
        </p:nvSpPr>
        <p:spPr bwMode="auto">
          <a:xfrm>
            <a:off x="5648325" y="443547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endParaRPr lang="en-US" sz="1800" dirty="0">
              <a:latin typeface="Cambria" pitchFamily="18" charset="0"/>
            </a:endParaRPr>
          </a:p>
        </p:txBody>
      </p:sp>
      <p:sp>
        <p:nvSpPr>
          <p:cNvPr id="2071" name="Text Box 19"/>
          <p:cNvSpPr txBox="1">
            <a:spLocks noChangeArrowheads="1"/>
          </p:cNvSpPr>
          <p:nvPr>
            <p:custDataLst>
              <p:tags r:id="rId15"/>
            </p:custDataLst>
          </p:nvPr>
        </p:nvSpPr>
        <p:spPr bwMode="auto">
          <a:xfrm>
            <a:off x="5997576" y="1717824"/>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6"/>
            </p:custDataLst>
          </p:nvPr>
        </p:nvSpPr>
        <p:spPr bwMode="auto">
          <a:xfrm>
            <a:off x="5921587" y="26098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7"/>
            </p:custDataLst>
          </p:nvPr>
        </p:nvSpPr>
        <p:spPr bwMode="auto">
          <a:xfrm>
            <a:off x="5807287" y="298291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18"/>
            </p:custDataLst>
          </p:nvPr>
        </p:nvSpPr>
        <p:spPr bwMode="auto">
          <a:xfrm>
            <a:off x="5715000" y="2220913"/>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19"/>
            </p:custDataLst>
          </p:nvPr>
        </p:nvGrpSpPr>
        <p:grpSpPr bwMode="auto">
          <a:xfrm>
            <a:off x="8329613" y="944563"/>
            <a:ext cx="531812" cy="600075"/>
            <a:chOff x="2928" y="1051"/>
            <a:chExt cx="840" cy="957"/>
          </a:xfrm>
        </p:grpSpPr>
        <p:sp>
          <p:nvSpPr>
            <p:cNvPr id="2075" name="Freeform 27"/>
            <p:cNvSpPr>
              <a:spLocks/>
            </p:cNvSpPr>
            <p:nvPr>
              <p:custDataLst>
                <p:tags r:id="rId2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0"/>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1"/>
            </p:custDataLst>
          </p:nvPr>
        </p:nvSpPr>
        <p:spPr bwMode="auto">
          <a:xfrm>
            <a:off x="5562600" y="495300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pr0</a:t>
            </a:r>
            <a:r>
              <a:rPr lang="en-US" sz="1800" dirty="0" smtClean="0">
                <a:latin typeface="Calibri" panose="020F0502020204030204" pitchFamily="34" charset="0"/>
              </a:rPr>
              <a:t>: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2"/>
            </p:custDataLst>
          </p:nvPr>
        </p:nvSpPr>
        <p:spPr bwMode="auto">
          <a:xfrm>
            <a:off x="5562600" y="528690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pr1</a:t>
            </a:r>
            <a:r>
              <a:rPr lang="en-US" sz="1800" dirty="0" smtClean="0">
                <a:latin typeface="Calibri" panose="020F0502020204030204" pitchFamily="34" charset="0"/>
              </a:rPr>
              <a:t>:  Lab…</a:t>
            </a:r>
            <a:endParaRPr lang="en-US" sz="1800" dirty="0">
              <a:latin typeface="Calibri" panose="020F0502020204030204" pitchFamily="34" charset="0"/>
            </a:endParaRPr>
          </a:p>
        </p:txBody>
      </p:sp>
      <p:sp>
        <p:nvSpPr>
          <p:cNvPr id="50" name="Text Box 70"/>
          <p:cNvSpPr txBox="1">
            <a:spLocks noChangeArrowheads="1"/>
          </p:cNvSpPr>
          <p:nvPr>
            <p:custDataLst>
              <p:tags r:id="rId23"/>
            </p:custDataLst>
          </p:nvPr>
        </p:nvSpPr>
        <p:spPr bwMode="auto">
          <a:xfrm>
            <a:off x="5562600" y="5620808"/>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pr2</a:t>
            </a:r>
            <a:r>
              <a:rPr lang="en-US" sz="1800" dirty="0" smtClean="0">
                <a:latin typeface="Calibri" panose="020F0502020204030204" pitchFamily="34" charset="0"/>
              </a:rPr>
              <a:t>: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
        <p:nvSpPr>
          <p:cNvPr id="44" name="Rectangle 58"/>
          <p:cNvSpPr>
            <a:spLocks noChangeArrowheads="1"/>
          </p:cNvSpPr>
          <p:nvPr>
            <p:custDataLst>
              <p:tags r:id="rId24"/>
            </p:custDataLst>
          </p:nvPr>
        </p:nvSpPr>
        <p:spPr bwMode="auto">
          <a:xfrm>
            <a:off x="749808" y="42381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a:t>
            </a:r>
            <a:r>
              <a:rPr lang="en-US" sz="1400" b="1" dirty="0" err="1" smtClean="0">
                <a:solidFill>
                  <a:srgbClr val="067B0E"/>
                </a:solidFill>
                <a:latin typeface="Courier New" pitchFamily="49" charset="0"/>
                <a:cs typeface="Courier New" pitchFamily="49" charset="0"/>
              </a:rPr>
              <a:t>m+ms</a:t>
            </a:r>
            <a:r>
              <a:rPr lang="en-US" sz="1400" b="1" dirty="0" smtClean="0">
                <a:solidFill>
                  <a:srgbClr val="067B0E"/>
                </a:solidFill>
                <a:latin typeface="Courier New" pitchFamily="49" charset="0"/>
                <a:cs typeface="Courier New" pitchFamily="49" charset="0"/>
              </a:rPr>
              <a:t>'</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45" name="Rectangle 60"/>
          <p:cNvSpPr>
            <a:spLocks noChangeArrowheads="1"/>
          </p:cNvSpPr>
          <p:nvPr>
            <p:custDataLst>
              <p:tags r:id="rId25"/>
            </p:custDataLst>
          </p:nvPr>
        </p:nvSpPr>
        <p:spPr bwMode="auto">
          <a:xfrm>
            <a:off x="2743200" y="42540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'coffee'</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5" name="Rounded Rectangle 4"/>
          <p:cNvSpPr/>
          <p:nvPr/>
        </p:nvSpPr>
        <p:spPr bwMode="auto">
          <a:xfrm>
            <a:off x="2273808" y="3325368"/>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7" name="Rounded Rectangle 46"/>
          <p:cNvSpPr/>
          <p:nvPr/>
        </p:nvSpPr>
        <p:spPr bwMode="auto">
          <a:xfrm>
            <a:off x="2273808" y="3793982"/>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1" name="Rounded Rectangle 50"/>
          <p:cNvSpPr/>
          <p:nvPr/>
        </p:nvSpPr>
        <p:spPr bwMode="auto">
          <a:xfrm>
            <a:off x="2273808" y="4273791"/>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6" name="Rectangle 5"/>
          <p:cNvSpPr/>
          <p:nvPr/>
        </p:nvSpPr>
        <p:spPr>
          <a:xfrm>
            <a:off x="20529" y="6642556"/>
            <a:ext cx="1138453" cy="215444"/>
          </a:xfrm>
          <a:prstGeom prst="rect">
            <a:avLst/>
          </a:prstGeom>
        </p:spPr>
        <p:txBody>
          <a:bodyPr wrap="none">
            <a:spAutoFit/>
          </a:bodyPr>
          <a:lstStyle/>
          <a:p>
            <a:r>
              <a:rPr lang="en-US" sz="800" dirty="0" smtClean="0">
                <a:solidFill>
                  <a:schemeClr val="bg1">
                    <a:lumMod val="65000"/>
                  </a:schemeClr>
                </a:solidFill>
                <a:latin typeface="Consolas" panose="020B0609020204030204" pitchFamily="49" charset="0"/>
              </a:rPr>
              <a:t>'CS' vs. 'clear'?</a:t>
            </a:r>
            <a:endParaRPr lang="en-US" sz="800" dirty="0">
              <a:solidFill>
                <a:schemeClr val="bg1">
                  <a:lumMod val="65000"/>
                </a:schemeClr>
              </a:solidFill>
              <a:latin typeface="Consolas" panose="020B0609020204030204" pitchFamily="49" charset="0"/>
            </a:endParaRPr>
          </a:p>
        </p:txBody>
      </p:sp>
    </p:spTree>
    <p:extLst>
      <p:ext uri="{BB962C8B-B14F-4D97-AF65-F5344CB8AC3E}">
        <p14:creationId xmlns:p14="http://schemas.microsoft.com/office/powerpoint/2010/main" val="380019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463291" y="152400"/>
            <a:ext cx="819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a:t>
            </a:r>
            <a:r>
              <a:rPr lang="en-US" sz="3600" dirty="0" smtClean="0">
                <a:latin typeface="Cambria" pitchFamily="18" charset="0"/>
              </a:rPr>
              <a:t>solution:  </a:t>
            </a:r>
            <a:r>
              <a:rPr lang="en-US" sz="3600" b="1" dirty="0" err="1" smtClean="0">
                <a:latin typeface="Courier New" panose="02070309020205020404" pitchFamily="49" charset="0"/>
                <a:cs typeface="Courier New" panose="02070309020205020404" pitchFamily="49" charset="0"/>
              </a:rPr>
              <a:t>LoL</a:t>
            </a:r>
            <a:endParaRPr lang="en-US" sz="3600" b="1" dirty="0">
              <a:latin typeface="Courier New" panose="02070309020205020404" pitchFamily="49" charset="0"/>
              <a:cs typeface="Courier New" panose="02070309020205020404" pitchFamily="49"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chemeClr val="bg1">
                    <a:lumMod val="75000"/>
                  </a:schemeClr>
                </a:solidFill>
                <a:latin typeface="Courier New" pitchFamily="49" charset="0"/>
              </a:rPr>
              <a:t>""" returns L's max-scrabble-score word</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ight Brace 23"/>
          <p:cNvSpPr/>
          <p:nvPr/>
        </p:nvSpPr>
        <p:spPr bwMode="auto">
          <a:xfrm rot="5400000">
            <a:off x="4209499" y="2352122"/>
            <a:ext cx="261573" cy="24023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730839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5602"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5603"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5606"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5607"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19168177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عنصر نائب للنص 2"/>
          <p:cNvSpPr>
            <a:spLocks noGrp="1"/>
          </p:cNvSpPr>
          <p:nvPr>
            <p:ph type="body" sz="half" idx="1"/>
          </p:nvPr>
        </p:nvSpPr>
        <p:spPr>
          <a:xfrm>
            <a:off x="1219200" y="714375"/>
            <a:ext cx="7772400" cy="3057525"/>
          </a:xfrm>
        </p:spPr>
        <p:txBody>
          <a:bodyPr/>
          <a:lstStyle/>
          <a:p>
            <a:r>
              <a:rPr lang="en-US" altLang="en-US" smtClean="0"/>
              <a:t>Then my student Zaid came and said: I have an algorithm which cuts the cost in half, Algorithm #2:</a:t>
            </a:r>
          </a:p>
          <a:p>
            <a:r>
              <a:rPr lang="en-US" altLang="en-US" smtClean="0"/>
              <a:t>The same as algorithm #1, but without testing the division by even numbers, because of the simple fact that odd numbers (all prime numbers are odd with the exception of the number 2) are not divisible by any even number. </a:t>
            </a:r>
            <a:endParaRPr lang="ar-SY" altLang="en-US" smtClean="0"/>
          </a:p>
        </p:txBody>
      </p:sp>
    </p:spTree>
    <p:extLst>
      <p:ext uri="{BB962C8B-B14F-4D97-AF65-F5344CB8AC3E}">
        <p14:creationId xmlns:p14="http://schemas.microsoft.com/office/powerpoint/2010/main" val="37091891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7650"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7651"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7654"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27656"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27657"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7658"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27659"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41982336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عنصر نائب للنص 2"/>
          <p:cNvSpPr>
            <a:spLocks noGrp="1"/>
          </p:cNvSpPr>
          <p:nvPr>
            <p:ph type="body" sz="half" idx="1"/>
          </p:nvPr>
        </p:nvSpPr>
        <p:spPr>
          <a:xfrm>
            <a:off x="1219200" y="571500"/>
            <a:ext cx="7772400" cy="3200400"/>
          </a:xfrm>
        </p:spPr>
        <p:txBody>
          <a:bodyPr/>
          <a:lstStyle/>
          <a:p>
            <a:r>
              <a:rPr lang="en-US" altLang="en-US" smtClean="0"/>
              <a:t>Then my student Amr suggests an algorithm which cuts the cost to only 4 million Syrian Pounds. Algorithm #3:</a:t>
            </a:r>
          </a:p>
          <a:p>
            <a:r>
              <a:rPr lang="en-US" altLang="en-US" smtClean="0"/>
              <a:t>The same as algorithm #2, but without trying to divide by numbers which are greater than 10, </a:t>
            </a:r>
          </a:p>
          <a:p>
            <a:r>
              <a:rPr lang="en-US" altLang="en-US" smtClean="0"/>
              <a:t>relying on the fact that if no divisor is found for a number before its square root, then none will be found beyond it (here the square root is approximately 10). </a:t>
            </a:r>
            <a:endParaRPr lang="ar-SY" altLang="en-US" smtClean="0"/>
          </a:p>
        </p:txBody>
      </p:sp>
    </p:spTree>
    <p:extLst>
      <p:ext uri="{BB962C8B-B14F-4D97-AF65-F5344CB8AC3E}">
        <p14:creationId xmlns:p14="http://schemas.microsoft.com/office/powerpoint/2010/main" val="32194631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9698"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9699"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9702"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29704" name="TextBox 10"/>
          <p:cNvSpPr txBox="1">
            <a:spLocks noChangeArrowheads="1"/>
          </p:cNvSpPr>
          <p:nvPr/>
        </p:nvSpPr>
        <p:spPr bwMode="auto">
          <a:xfrm>
            <a:off x="1403350" y="433546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(c)  dividing by ODD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2" name="TextBox 11"/>
          <p:cNvSpPr txBox="1"/>
          <p:nvPr/>
        </p:nvSpPr>
        <p:spPr>
          <a:xfrm>
            <a:off x="7343775" y="433546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4 £S </a:t>
            </a:r>
          </a:p>
        </p:txBody>
      </p:sp>
      <p:sp>
        <p:nvSpPr>
          <p:cNvPr id="29706"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29707" name="Rectangle 14"/>
          <p:cNvSpPr>
            <a:spLocks noChangeArrowheads="1"/>
          </p:cNvSpPr>
          <p:nvPr/>
        </p:nvSpPr>
        <p:spPr bwMode="auto">
          <a:xfrm>
            <a:off x="4143375" y="4832350"/>
            <a:ext cx="282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upto sqrt(101)</a:t>
            </a:r>
          </a:p>
        </p:txBody>
      </p:sp>
      <p:sp>
        <p:nvSpPr>
          <p:cNvPr id="29708"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9709" name="Rectangle 19"/>
          <p:cNvSpPr>
            <a:spLocks noChangeArrowheads="1"/>
          </p:cNvSpPr>
          <p:nvPr/>
        </p:nvSpPr>
        <p:spPr bwMode="auto">
          <a:xfrm>
            <a:off x="2051050" y="4797425"/>
            <a:ext cx="71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3, 5, 7, 9</a:t>
            </a:r>
          </a:p>
        </p:txBody>
      </p:sp>
      <p:sp>
        <p:nvSpPr>
          <p:cNvPr id="29710"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29711"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34064039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My student Zaid, the designer of algorithm #2, laughs, saying: I have an even faster algorithm:</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2093509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عنصر نائب للنص 2"/>
          <p:cNvSpPr>
            <a:spLocks noGrp="1"/>
          </p:cNvSpPr>
          <p:nvPr>
            <p:ph type="body" sz="half" idx="1"/>
          </p:nvPr>
        </p:nvSpPr>
        <p:spPr>
          <a:xfrm>
            <a:off x="1219200" y="0"/>
            <a:ext cx="7772400" cy="3771900"/>
          </a:xfrm>
        </p:spPr>
        <p:txBody>
          <a:bodyPr/>
          <a:lstStyle/>
          <a:p>
            <a:pPr>
              <a:buFont typeface="Symbol" panose="05050102010706020507" pitchFamily="18" charset="2"/>
              <a:buNone/>
            </a:pPr>
            <a:r>
              <a:rPr lang="en-US" altLang="en-US" smtClean="0"/>
              <a:t>My student Zaid, the designer of algorithm #2, laughs, saying: I have an even faster algorithm:</a:t>
            </a:r>
          </a:p>
          <a:p>
            <a:r>
              <a:rPr lang="en-US" altLang="en-US" smtClean="0"/>
              <a:t>The same as algorithm #3, but excluding dividing by 9, </a:t>
            </a:r>
          </a:p>
          <a:p>
            <a:r>
              <a:rPr lang="en-US" altLang="en-US" smtClean="0"/>
              <a:t>because: we have already attempted dividing by 3, and since 9 is a multiple of 3, dividing by 9 would be redundant if we already tried division by 3</a:t>
            </a:r>
          </a:p>
          <a:p>
            <a:r>
              <a:rPr lang="en-US" altLang="en-US" i="1" smtClean="0"/>
              <a:t>We only need prime divisors !</a:t>
            </a:r>
            <a:endParaRPr lang="ar-SY" altLang="en-US" i="1" smtClean="0"/>
          </a:p>
        </p:txBody>
      </p:sp>
    </p:spTree>
    <p:extLst>
      <p:ext uri="{BB962C8B-B14F-4D97-AF65-F5344CB8AC3E}">
        <p14:creationId xmlns:p14="http://schemas.microsoft.com/office/powerpoint/2010/main" val="35582300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32770"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32771"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32774"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32776" name="TextBox 10"/>
          <p:cNvSpPr txBox="1">
            <a:spLocks noChangeArrowheads="1"/>
          </p:cNvSpPr>
          <p:nvPr/>
        </p:nvSpPr>
        <p:spPr bwMode="auto">
          <a:xfrm>
            <a:off x="1403350" y="433546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(c)  dividing by ODD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2" name="TextBox 11"/>
          <p:cNvSpPr txBox="1"/>
          <p:nvPr/>
        </p:nvSpPr>
        <p:spPr>
          <a:xfrm>
            <a:off x="7343775" y="433546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4 £S </a:t>
            </a:r>
          </a:p>
        </p:txBody>
      </p:sp>
      <p:sp>
        <p:nvSpPr>
          <p:cNvPr id="32778"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32779" name="Rectangle 14"/>
          <p:cNvSpPr>
            <a:spLocks noChangeArrowheads="1"/>
          </p:cNvSpPr>
          <p:nvPr/>
        </p:nvSpPr>
        <p:spPr bwMode="auto">
          <a:xfrm>
            <a:off x="4143375" y="4832350"/>
            <a:ext cx="282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upto sqrt(101)</a:t>
            </a:r>
          </a:p>
        </p:txBody>
      </p:sp>
      <p:sp>
        <p:nvSpPr>
          <p:cNvPr id="32780" name="TextBox 15"/>
          <p:cNvSpPr txBox="1">
            <a:spLocks noChangeArrowheads="1"/>
          </p:cNvSpPr>
          <p:nvPr/>
        </p:nvSpPr>
        <p:spPr bwMode="auto">
          <a:xfrm>
            <a:off x="1403350" y="558958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(d)  dividing by PRIME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7" name="TextBox 16"/>
          <p:cNvSpPr txBox="1"/>
          <p:nvPr/>
        </p:nvSpPr>
        <p:spPr>
          <a:xfrm>
            <a:off x="7343775" y="558958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3 £S </a:t>
            </a:r>
          </a:p>
        </p:txBody>
      </p:sp>
      <p:sp>
        <p:nvSpPr>
          <p:cNvPr id="32782" name="Rectangle 17"/>
          <p:cNvSpPr>
            <a:spLocks noChangeArrowheads="1"/>
          </p:cNvSpPr>
          <p:nvPr/>
        </p:nvSpPr>
        <p:spPr bwMode="auto">
          <a:xfrm>
            <a:off x="4159250" y="6084888"/>
            <a:ext cx="280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prime factors!</a:t>
            </a:r>
          </a:p>
        </p:txBody>
      </p:sp>
      <p:sp>
        <p:nvSpPr>
          <p:cNvPr id="32783"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32784" name="Rectangle 19"/>
          <p:cNvSpPr>
            <a:spLocks noChangeArrowheads="1"/>
          </p:cNvSpPr>
          <p:nvPr/>
        </p:nvSpPr>
        <p:spPr bwMode="auto">
          <a:xfrm>
            <a:off x="2051050" y="4797425"/>
            <a:ext cx="71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3, 5, 7, 9</a:t>
            </a:r>
          </a:p>
        </p:txBody>
      </p:sp>
      <p:sp>
        <p:nvSpPr>
          <p:cNvPr id="32785" name="Rectangle 20"/>
          <p:cNvSpPr>
            <a:spLocks noChangeArrowheads="1"/>
          </p:cNvSpPr>
          <p:nvPr/>
        </p:nvSpPr>
        <p:spPr bwMode="auto">
          <a:xfrm>
            <a:off x="2124075" y="6021388"/>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a:t>
            </a:r>
          </a:p>
        </p:txBody>
      </p:sp>
      <p:sp>
        <p:nvSpPr>
          <p:cNvPr id="32786"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32787"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42366839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1116013" y="2636838"/>
            <a:ext cx="7772400" cy="1206500"/>
          </a:xfrm>
        </p:spPr>
        <p:txBody>
          <a:bodyPr/>
          <a:lstStyle/>
          <a:p>
            <a:pPr algn="ctr" eaLnBrk="1" hangingPunct="1"/>
            <a:r>
              <a:rPr lang="en-US" altLang="en-US" sz="4000" smtClean="0"/>
              <a:t>Thank you</a:t>
            </a:r>
            <a:br>
              <a:rPr lang="en-US" altLang="en-US" sz="4000" smtClean="0"/>
            </a:br>
            <a:r>
              <a:rPr lang="en-US" altLang="en-US" sz="4000" smtClean="0"/>
              <a:t/>
            </a:r>
            <a:br>
              <a:rPr lang="en-US" altLang="en-US" sz="4000" smtClean="0"/>
            </a:br>
            <a:r>
              <a:rPr lang="en-US" altLang="en-US" sz="4000" smtClean="0"/>
              <a:t>Comments and questions are welcomed</a:t>
            </a:r>
          </a:p>
        </p:txBody>
      </p:sp>
    </p:spTree>
    <p:extLst>
      <p:ext uri="{BB962C8B-B14F-4D97-AF65-F5344CB8AC3E}">
        <p14:creationId xmlns:p14="http://schemas.microsoft.com/office/powerpoint/2010/main" val="9440417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5"/>
          <p:cNvSpPr>
            <a:spLocks noChangeArrowheads="1"/>
          </p:cNvSpPr>
          <p:nvPr>
            <p:custDataLst>
              <p:tags r:id="rId1"/>
            </p:custDataLst>
          </p:nvPr>
        </p:nvSpPr>
        <p:spPr bwMode="auto">
          <a:xfrm>
            <a:off x="5140325" y="1166813"/>
            <a:ext cx="233269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'od de </a:t>
            </a:r>
            <a:r>
              <a:rPr lang="en-US" sz="1400" b="1" dirty="0" err="1">
                <a:latin typeface="Courier New" pitchFamily="49" charset="0"/>
              </a:rPr>
              <a:t>lbedo</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'et </a:t>
            </a:r>
            <a:r>
              <a:rPr lang="en-US" sz="1400" b="1" dirty="0" err="1">
                <a:latin typeface="Courier New" pitchFamily="49" charset="0"/>
              </a:rPr>
              <a:t>tu</a:t>
            </a:r>
            <a:r>
              <a:rPr lang="en-US" sz="1400" b="1" dirty="0">
                <a:latin typeface="Courier New" pitchFamily="49" charset="0"/>
              </a:rPr>
              <a:t> brute'],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r>
              <a:rPr lang="en-US" sz="1400" b="1" dirty="0" smtClean="0">
                <a:latin typeface="Courier New" pitchFamily="49" charset="0"/>
              </a:rPr>
              <a:t>']</a:t>
            </a:r>
            <a:endParaRPr lang="en-US" sz="1400" b="1" dirty="0">
              <a:latin typeface="Courier New" pitchFamily="49" charset="0"/>
            </a:endParaRPr>
          </a:p>
        </p:txBody>
      </p:sp>
      <p:sp>
        <p:nvSpPr>
          <p:cNvPr id="33795"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796" name="Rectangle 17"/>
          <p:cNvSpPr>
            <a:spLocks noChangeArrowheads="1"/>
          </p:cNvSpPr>
          <p:nvPr>
            <p:custDataLst>
              <p:tags r:id="rId3"/>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3797" name="Oval 20"/>
          <p:cNvSpPr>
            <a:spLocks noChangeArrowheads="1"/>
          </p:cNvSpPr>
          <p:nvPr>
            <p:custDataLst>
              <p:tags r:id="rId4"/>
            </p:custDataLst>
          </p:nvPr>
        </p:nvSpPr>
        <p:spPr bwMode="auto">
          <a:xfrm>
            <a:off x="4992688" y="6477000"/>
            <a:ext cx="2398712"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33798" name="Text Box 21"/>
          <p:cNvSpPr txBox="1">
            <a:spLocks noChangeArrowheads="1"/>
          </p:cNvSpPr>
          <p:nvPr>
            <p:custDataLst>
              <p:tags r:id="rId5"/>
            </p:custDataLst>
          </p:nvPr>
        </p:nvSpPr>
        <p:spPr bwMode="auto">
          <a:xfrm>
            <a:off x="7543800" y="6324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won't always be correct!</a:t>
            </a:r>
          </a:p>
        </p:txBody>
      </p:sp>
      <p:sp>
        <p:nvSpPr>
          <p:cNvPr id="33799" name="Text Box 22"/>
          <p:cNvSpPr txBox="1">
            <a:spLocks noChangeArrowheads="1"/>
          </p:cNvSpPr>
          <p:nvPr>
            <p:custDataLst>
              <p:tags r:id="rId6"/>
            </p:custDataLst>
          </p:nvPr>
        </p:nvSpPr>
        <p:spPr bwMode="auto">
          <a:xfrm>
            <a:off x="838200" y="30480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number-of-vowels score</a:t>
            </a:r>
          </a:p>
        </p:txBody>
      </p:sp>
      <p:sp>
        <p:nvSpPr>
          <p:cNvPr id="33800" name="Rectangle 20"/>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3801"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02"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3803"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3804"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3805"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returns L's max-scrabble-score word</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pic>
        <p:nvPicPr>
          <p:cNvPr id="2" name="Picture 1"/>
          <p:cNvPicPr>
            <a:picLocks noChangeAspect="1"/>
          </p:cNvPicPr>
          <p:nvPr/>
        </p:nvPicPr>
        <p:blipFill rotWithShape="1">
          <a:blip r:embed="rId20">
            <a:extLst>
              <a:ext uri="{28A0092B-C50C-407E-A947-70E740481C1C}">
                <a14:useLocalDpi xmlns:a14="http://schemas.microsoft.com/office/drawing/2010/main" val="0"/>
              </a:ext>
            </a:extLst>
          </a:blip>
          <a:srcRect r="35976"/>
          <a:stretch/>
        </p:blipFill>
        <p:spPr>
          <a:xfrm>
            <a:off x="457200" y="3767102"/>
            <a:ext cx="8413815" cy="2328898"/>
          </a:xfrm>
          <a:prstGeom prst="rect">
            <a:avLst/>
          </a:prstGeom>
          <a:ln w="28575">
            <a:solidFill>
              <a:srgbClr val="0B04FF"/>
            </a:solidFill>
          </a:ln>
        </p:spPr>
      </p:pic>
      <p:sp>
        <p:nvSpPr>
          <p:cNvPr id="4" name="Rectangle 3"/>
          <p:cNvSpPr/>
          <p:nvPr/>
        </p:nvSpPr>
        <p:spPr bwMode="auto">
          <a:xfrm>
            <a:off x="499388" y="3787266"/>
            <a:ext cx="8327136" cy="2279904"/>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5010428" y="4997322"/>
            <a:ext cx="3733800" cy="533400"/>
          </a:xfrm>
          <a:prstGeom prst="roundRect">
            <a:avLst/>
          </a:prstGeom>
          <a:solidFill>
            <a:srgbClr val="EA8B00">
              <a:alpha val="14000"/>
            </a:srgbClr>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7" name="Rectangle 6"/>
          <p:cNvSpPr/>
          <p:nvPr/>
        </p:nvSpPr>
        <p:spPr>
          <a:xfrm>
            <a:off x="4334757" y="6179202"/>
            <a:ext cx="4572000" cy="276999"/>
          </a:xfrm>
          <a:prstGeom prst="rect">
            <a:avLst/>
          </a:prstGeom>
        </p:spPr>
        <p:txBody>
          <a:bodyPr>
            <a:spAutoFit/>
          </a:bodyPr>
          <a:lstStyle/>
          <a:p>
            <a:pPr algn="r"/>
            <a:r>
              <a:rPr lang="en-US" sz="1200" dirty="0">
                <a:latin typeface="Calibri" panose="020F0502020204030204" pitchFamily="34" charset="0"/>
                <a:cs typeface="Calibri" panose="020F0502020204030204" pitchFamily="34" charset="0"/>
              </a:rPr>
              <a:t>http://acronyms.thefreedictionary.com/LOL</a:t>
            </a:r>
          </a:p>
        </p:txBody>
      </p:sp>
    </p:spTree>
    <p:extLst>
      <p:ext uri="{BB962C8B-B14F-4D97-AF65-F5344CB8AC3E}">
        <p14:creationId xmlns:p14="http://schemas.microsoft.com/office/powerpoint/2010/main" val="3420748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a:spLocks noChangeArrowheads="1"/>
          </p:cNvSpPr>
          <p:nvPr>
            <p:custDataLst>
              <p:tags r:id="rId1"/>
            </p:custDataLst>
          </p:nvPr>
        </p:nvSpPr>
        <p:spPr bwMode="auto">
          <a:xfrm>
            <a:off x="5065713" y="1166813"/>
            <a:ext cx="308449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solidFill>
                  <a:srgbClr val="1E16E4"/>
                </a:solidFill>
                <a:latin typeface="Courier New" pitchFamily="49" charset="0"/>
              </a:rPr>
              <a:t>[6.9e-05,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gv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dtwvg</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[3.6e-05,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hw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wx</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euxwh</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[1.4e-07, </a:t>
            </a:r>
            <a:r>
              <a:rPr lang="en-US" sz="1400" b="1" dirty="0">
                <a:solidFill>
                  <a:srgbClr val="1E16E4"/>
                </a:solidFill>
                <a:latin typeface="Courier New" pitchFamily="49" charset="0"/>
              </a:rPr>
              <a:t>'ix </a:t>
            </a:r>
            <a:r>
              <a:rPr lang="en-US" sz="1400" b="1" dirty="0" err="1">
                <a:solidFill>
                  <a:srgbClr val="1E16E4"/>
                </a:solidFill>
                <a:latin typeface="Courier New" pitchFamily="49" charset="0"/>
              </a:rPr>
              <a:t>xy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fvyxi</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[8.8e-11,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jy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gwzyj</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[7.2e-10</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kz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za</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hxazk</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[0.01503, </a:t>
            </a:r>
            <a:r>
              <a:rPr lang="en-US" sz="1400" b="1" dirty="0">
                <a:solidFill>
                  <a:srgbClr val="1E16E4"/>
                </a:solidFill>
                <a:latin typeface="Courier New" pitchFamily="49" charset="0"/>
              </a:rPr>
              <a:t>'la </a:t>
            </a:r>
            <a:r>
              <a:rPr lang="en-US" sz="1400" b="1" dirty="0" err="1">
                <a:solidFill>
                  <a:srgbClr val="1E16E4"/>
                </a:solidFill>
                <a:latin typeface="Courier New" pitchFamily="49" charset="0"/>
              </a:rPr>
              <a:t>ab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iybal</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bc</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jzcbm</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[0.00524,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nc</a:t>
            </a:r>
            <a:r>
              <a:rPr lang="en-US" sz="1400" b="1" dirty="0">
                <a:solidFill>
                  <a:srgbClr val="1E16E4"/>
                </a:solidFill>
                <a:latin typeface="Courier New" pitchFamily="49" charset="0"/>
              </a:rPr>
              <a:t> cd </a:t>
            </a:r>
            <a:r>
              <a:rPr lang="en-US" sz="1400" b="1" dirty="0" err="1">
                <a:solidFill>
                  <a:srgbClr val="1E16E4"/>
                </a:solidFill>
                <a:latin typeface="Courier New" pitchFamily="49" charset="0"/>
              </a:rPr>
              <a:t>kadcn</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[0.29041, </a:t>
            </a:r>
            <a:r>
              <a:rPr lang="en-US" sz="1400" b="1" dirty="0">
                <a:solidFill>
                  <a:srgbClr val="1E16E4"/>
                </a:solidFill>
                <a:latin typeface="Courier New" pitchFamily="49" charset="0"/>
              </a:rPr>
              <a:t>'od de </a:t>
            </a:r>
            <a:r>
              <a:rPr lang="en-US" sz="1400" b="1" dirty="0" err="1">
                <a:solidFill>
                  <a:srgbClr val="1E16E4"/>
                </a:solidFill>
                <a:latin typeface="Courier New" pitchFamily="49" charset="0"/>
              </a:rPr>
              <a:t>lbedo</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[0.00874,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pe</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mcfep</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[7.3e-07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ndgfq</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[0.06410,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rg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gh</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oehgr</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[0.11955,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sh</a:t>
            </a:r>
            <a:r>
              <a:rPr lang="en-US" sz="1400" b="1" dirty="0">
                <a:solidFill>
                  <a:srgbClr val="1E16E4"/>
                </a:solidFill>
                <a:latin typeface="Courier New" pitchFamily="49" charset="0"/>
              </a:rPr>
              <a:t> hi </a:t>
            </a:r>
            <a:r>
              <a:rPr lang="en-US" sz="1400" b="1" dirty="0" err="1">
                <a:solidFill>
                  <a:srgbClr val="1E16E4"/>
                </a:solidFill>
                <a:latin typeface="Courier New" pitchFamily="49" charset="0"/>
              </a:rPr>
              <a:t>pfihs</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ti</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qgjit</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[1.1e-08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jk</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rhkju</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[2.6e-05</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vk</a:t>
            </a:r>
            <a:r>
              <a:rPr lang="en-US" sz="1400" b="1" dirty="0">
                <a:solidFill>
                  <a:srgbClr val="1E16E4"/>
                </a:solidFill>
                <a:latin typeface="Courier New" pitchFamily="49" charset="0"/>
              </a:rPr>
              <a:t> kl </a:t>
            </a:r>
            <a:r>
              <a:rPr lang="en-US" sz="1400" b="1" dirty="0" err="1">
                <a:solidFill>
                  <a:srgbClr val="1E16E4"/>
                </a:solidFill>
                <a:latin typeface="Courier New" pitchFamily="49" charset="0"/>
              </a:rPr>
              <a:t>silkv</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[0.00012,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wl</a:t>
            </a:r>
            <a:r>
              <a:rPr lang="en-US" sz="1400" b="1" dirty="0">
                <a:solidFill>
                  <a:srgbClr val="1E16E4"/>
                </a:solidFill>
                <a:latin typeface="Courier New" pitchFamily="49" charset="0"/>
              </a:rPr>
              <a:t> lm </a:t>
            </a:r>
            <a:r>
              <a:rPr lang="en-US" sz="1400" b="1" dirty="0" err="1">
                <a:solidFill>
                  <a:srgbClr val="1E16E4"/>
                </a:solidFill>
                <a:latin typeface="Courier New" pitchFamily="49" charset="0"/>
              </a:rPr>
              <a:t>tjmlw</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xm</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mn</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uknmx</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yn</a:t>
            </a:r>
            <a:r>
              <a:rPr lang="en-US" sz="1400" b="1" dirty="0">
                <a:solidFill>
                  <a:srgbClr val="1E16E4"/>
                </a:solidFill>
                <a:latin typeface="Courier New" pitchFamily="49" charset="0"/>
              </a:rPr>
              <a:t> no </a:t>
            </a:r>
            <a:r>
              <a:rPr lang="en-US" sz="1400" b="1" dirty="0" err="1">
                <a:solidFill>
                  <a:srgbClr val="1E16E4"/>
                </a:solidFill>
                <a:latin typeface="Courier New" pitchFamily="49" charset="0"/>
              </a:rPr>
              <a:t>vlony</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[1.5e-06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zo</a:t>
            </a:r>
            <a:r>
              <a:rPr lang="en-US" sz="1400" b="1" dirty="0">
                <a:solidFill>
                  <a:srgbClr val="1E16E4"/>
                </a:solidFill>
                <a:latin typeface="Courier New" pitchFamily="49" charset="0"/>
              </a:rPr>
              <a:t> op </a:t>
            </a:r>
            <a:r>
              <a:rPr lang="en-US" sz="1400" b="1" dirty="0" err="1">
                <a:solidFill>
                  <a:srgbClr val="1E16E4"/>
                </a:solidFill>
                <a:latin typeface="Courier New" pitchFamily="49" charset="0"/>
              </a:rPr>
              <a:t>wmpoz</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[1.9e-07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ap</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pq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xnqpa</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[5.7e-08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yorqb</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cr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rs</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zpsrc</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[0.02060, </a:t>
            </a:r>
            <a:r>
              <a:rPr lang="en-US" sz="1400" b="1" dirty="0">
                <a:solidFill>
                  <a:srgbClr val="1E16E4"/>
                </a:solidFill>
                <a:latin typeface="Courier New" pitchFamily="49" charset="0"/>
              </a:rPr>
              <a:t>'ds </a:t>
            </a:r>
            <a:r>
              <a:rPr lang="en-US" sz="1400" b="1" dirty="0" err="1">
                <a:solidFill>
                  <a:srgbClr val="1E16E4"/>
                </a:solidFill>
                <a:latin typeface="Courier New" pitchFamily="49" charset="0"/>
              </a:rPr>
              <a:t>st</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aqtsd</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[0.45555, </a:t>
            </a:r>
            <a:r>
              <a:rPr lang="en-US" sz="1400" b="1" dirty="0">
                <a:solidFill>
                  <a:srgbClr val="1E16E4"/>
                </a:solidFill>
                <a:latin typeface="Courier New" pitchFamily="49" charset="0"/>
              </a:rPr>
              <a:t>'et </a:t>
            </a:r>
            <a:r>
              <a:rPr lang="en-US" sz="1400" b="1" dirty="0" err="1">
                <a:solidFill>
                  <a:srgbClr val="1E16E4"/>
                </a:solidFill>
                <a:latin typeface="Courier New" pitchFamily="49" charset="0"/>
              </a:rPr>
              <a:t>tu</a:t>
            </a:r>
            <a:r>
              <a:rPr lang="en-US" sz="1400" b="1" dirty="0">
                <a:solidFill>
                  <a:srgbClr val="1E16E4"/>
                </a:solidFill>
                <a:latin typeface="Courier New" pitchFamily="49" charset="0"/>
              </a:rPr>
              <a:t> brute'],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fu</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csvuf</a:t>
            </a:r>
            <a:r>
              <a:rPr lang="en-US" sz="1400" b="1" dirty="0" smtClean="0">
                <a:solidFill>
                  <a:srgbClr val="1E16E4"/>
                </a:solidFill>
                <a:latin typeface="Courier New" pitchFamily="49" charset="0"/>
              </a:rPr>
              <a:t>']</a:t>
            </a:r>
            <a:endParaRPr lang="en-US" sz="1400" b="1" dirty="0">
              <a:solidFill>
                <a:srgbClr val="1E16E4"/>
              </a:solidFill>
              <a:latin typeface="Courier New" pitchFamily="49" charset="0"/>
            </a:endParaRPr>
          </a:p>
        </p:txBody>
      </p:sp>
      <p:sp>
        <p:nvSpPr>
          <p:cNvPr id="34819"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0" name="Text Box 18"/>
          <p:cNvSpPr txBox="1">
            <a:spLocks noChangeArrowheads="1"/>
          </p:cNvSpPr>
          <p:nvPr>
            <p:custDataLst>
              <p:tags r:id="rId3"/>
            </p:custDataLst>
          </p:nvPr>
        </p:nvSpPr>
        <p:spPr bwMode="auto">
          <a:xfrm>
            <a:off x="381000" y="3200400"/>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letter-prob. score</a:t>
            </a:r>
          </a:p>
        </p:txBody>
      </p:sp>
      <p:sp>
        <p:nvSpPr>
          <p:cNvPr id="34821" name="Oval 20"/>
          <p:cNvSpPr>
            <a:spLocks noChangeArrowheads="1"/>
          </p:cNvSpPr>
          <p:nvPr>
            <p:custDataLst>
              <p:tags r:id="rId4"/>
            </p:custDataLst>
          </p:nvPr>
        </p:nvSpPr>
        <p:spPr bwMode="auto">
          <a:xfrm>
            <a:off x="4992688" y="6477000"/>
            <a:ext cx="2946400"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4822" name="Text Box 21"/>
          <p:cNvSpPr txBox="1">
            <a:spLocks noChangeArrowheads="1"/>
          </p:cNvSpPr>
          <p:nvPr>
            <p:custDataLst>
              <p:tags r:id="rId5"/>
            </p:custDataLst>
          </p:nvPr>
        </p:nvSpPr>
        <p:spPr bwMode="auto">
          <a:xfrm>
            <a:off x="7772400" y="594360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not always correct, but better!</a:t>
            </a:r>
          </a:p>
        </p:txBody>
      </p:sp>
      <p:sp>
        <p:nvSpPr>
          <p:cNvPr id="34823" name="Rectangle 17"/>
          <p:cNvSpPr>
            <a:spLocks noChangeArrowheads="1"/>
          </p:cNvSpPr>
          <p:nvPr>
            <p:custDataLst>
              <p:tags r:id="rId6"/>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4824" name="Rectangle 21"/>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4825"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4826"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4827"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4828"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4829"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8"/>
          <p:cNvSpPr txBox="1">
            <a:spLocks noChangeArrowheads="1"/>
          </p:cNvSpPr>
          <p:nvPr>
            <p:custDataLst>
              <p:tags r:id="rId1"/>
            </p:custDataLst>
          </p:nvPr>
        </p:nvSpPr>
        <p:spPr bwMode="auto">
          <a:xfrm>
            <a:off x="160338" y="1828800"/>
            <a:ext cx="5021262" cy="461963"/>
          </a:xfrm>
          <a:prstGeom prst="rect">
            <a:avLst/>
          </a:prstGeom>
          <a:solidFill>
            <a:schemeClr val="bg1">
              <a:lumMod val="85000"/>
            </a:schemeClr>
          </a:solidFill>
          <a:ln>
            <a:noFill/>
          </a:ln>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defRPr/>
            </a:pPr>
            <a:r>
              <a:rPr lang="en-US" b="1" dirty="0" smtClean="0">
                <a:latin typeface="Courier New" pitchFamily="1" charset="0"/>
              </a:rPr>
              <a:t>decipher</a:t>
            </a:r>
            <a:r>
              <a:rPr lang="en-US" b="1" dirty="0">
                <a:latin typeface="Courier New" pitchFamily="1" charset="0"/>
              </a:rPr>
              <a:t>(</a:t>
            </a:r>
            <a:r>
              <a:rPr lang="en-US" b="1" dirty="0">
                <a:solidFill>
                  <a:schemeClr val="bg2"/>
                </a:solidFill>
                <a:latin typeface="Courier New" pitchFamily="1" charset="0"/>
              </a:rPr>
              <a:t>'</a:t>
            </a:r>
            <a:r>
              <a:rPr lang="en-US" b="1" dirty="0" err="1">
                <a:solidFill>
                  <a:schemeClr val="bg2"/>
                </a:solidFill>
                <a:latin typeface="Courier New" pitchFamily="1" charset="0"/>
              </a:rPr>
              <a:t>gv</a:t>
            </a:r>
            <a:r>
              <a:rPr lang="en-US" b="1" dirty="0">
                <a:solidFill>
                  <a:schemeClr val="bg2"/>
                </a:solidFill>
                <a:latin typeface="Courier New" pitchFamily="1" charset="0"/>
              </a:rPr>
              <a:t> </a:t>
            </a:r>
            <a:r>
              <a:rPr lang="en-US" b="1" dirty="0" err="1">
                <a:solidFill>
                  <a:schemeClr val="bg2"/>
                </a:solidFill>
                <a:latin typeface="Courier New" pitchFamily="1" charset="0"/>
              </a:rPr>
              <a:t>vw</a:t>
            </a:r>
            <a:r>
              <a:rPr lang="en-US" b="1" dirty="0">
                <a:solidFill>
                  <a:schemeClr val="bg2"/>
                </a:solidFill>
                <a:latin typeface="Courier New" pitchFamily="1" charset="0"/>
              </a:rPr>
              <a:t> </a:t>
            </a:r>
            <a:r>
              <a:rPr lang="en-US" b="1" dirty="0" err="1">
                <a:solidFill>
                  <a:schemeClr val="bg2"/>
                </a:solidFill>
                <a:latin typeface="Courier New" pitchFamily="1" charset="0"/>
              </a:rPr>
              <a:t>dtwvg</a:t>
            </a:r>
            <a:r>
              <a:rPr lang="en-US" b="1" dirty="0">
                <a:solidFill>
                  <a:schemeClr val="bg2"/>
                </a:solidFill>
                <a:latin typeface="Courier New" pitchFamily="1" charset="0"/>
              </a:rPr>
              <a:t>'</a:t>
            </a:r>
            <a:r>
              <a:rPr lang="en-US" b="1" dirty="0">
                <a:latin typeface="Courier New" pitchFamily="1" charset="0"/>
              </a:rPr>
              <a:t>)</a:t>
            </a:r>
          </a:p>
        </p:txBody>
      </p:sp>
      <p:sp>
        <p:nvSpPr>
          <p:cNvPr id="31747" name="Text Box 9"/>
          <p:cNvSpPr txBox="1">
            <a:spLocks noChangeArrowheads="1"/>
          </p:cNvSpPr>
          <p:nvPr>
            <p:custDataLst>
              <p:tags r:id="rId2"/>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31748" name="Text Box 10"/>
          <p:cNvSpPr txBox="1">
            <a:spLocks noChangeArrowheads="1"/>
          </p:cNvSpPr>
          <p:nvPr>
            <p:custDataLst>
              <p:tags r:id="rId3"/>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31749" name="Text Box 11"/>
          <p:cNvSpPr txBox="1">
            <a:spLocks noChangeArrowheads="1"/>
          </p:cNvSpPr>
          <p:nvPr>
            <p:custDataLst>
              <p:tags r:id="rId4"/>
            </p:custDataLst>
          </p:nvPr>
        </p:nvSpPr>
        <p:spPr bwMode="auto">
          <a:xfrm>
            <a:off x="838200" y="25669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1E16E4"/>
                </a:solidFill>
              </a:rPr>
              <a:t>Strategy using </a:t>
            </a:r>
            <a:r>
              <a:rPr lang="en-US" b="1">
                <a:latin typeface="Courier New" pitchFamily="49" charset="0"/>
              </a:rPr>
              <a:t>max</a:t>
            </a:r>
            <a:r>
              <a:rPr lang="en-US">
                <a:solidFill>
                  <a:srgbClr val="1E16E4"/>
                </a:solidFill>
              </a:rPr>
              <a:t>:</a:t>
            </a:r>
          </a:p>
        </p:txBody>
      </p:sp>
      <p:sp>
        <p:nvSpPr>
          <p:cNvPr id="31750" name="Text Box 12"/>
          <p:cNvSpPr txBox="1">
            <a:spLocks noChangeArrowheads="1"/>
          </p:cNvSpPr>
          <p:nvPr>
            <p:custDataLst>
              <p:tags r:id="rId5"/>
            </p:custDataLst>
          </p:nvPr>
        </p:nvSpPr>
        <p:spPr bwMode="auto">
          <a:xfrm>
            <a:off x="1143000" y="30241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(1) consider all possible answers</a:t>
            </a:r>
          </a:p>
        </p:txBody>
      </p:sp>
      <p:sp>
        <p:nvSpPr>
          <p:cNvPr id="31751" name="Text Box 13"/>
          <p:cNvSpPr txBox="1">
            <a:spLocks noChangeArrowheads="1"/>
          </p:cNvSpPr>
          <p:nvPr>
            <p:custDataLst>
              <p:tags r:id="rId6"/>
            </p:custDataLst>
          </p:nvPr>
        </p:nvSpPr>
        <p:spPr bwMode="auto">
          <a:xfrm>
            <a:off x="1143000" y="341312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(2) give them each a score</a:t>
            </a:r>
          </a:p>
        </p:txBody>
      </p:sp>
      <p:sp>
        <p:nvSpPr>
          <p:cNvPr id="31752" name="Text Box 14"/>
          <p:cNvSpPr txBox="1">
            <a:spLocks noChangeArrowheads="1"/>
          </p:cNvSpPr>
          <p:nvPr>
            <p:custDataLst>
              <p:tags r:id="rId7"/>
            </p:custDataLst>
          </p:nvPr>
        </p:nvSpPr>
        <p:spPr bwMode="auto">
          <a:xfrm>
            <a:off x="1143000" y="380047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(3) use our techniques to get </a:t>
            </a:r>
            <a:r>
              <a:rPr lang="en-US" sz="1800" b="1">
                <a:latin typeface="Courier New" pitchFamily="49" charset="0"/>
              </a:rPr>
              <a:t>max</a:t>
            </a:r>
          </a:p>
        </p:txBody>
      </p:sp>
      <p:sp>
        <p:nvSpPr>
          <p:cNvPr id="31753" name="Rectangle 15"/>
          <p:cNvSpPr>
            <a:spLocks noChangeArrowheads="1"/>
          </p:cNvSpPr>
          <p:nvPr>
            <p:custDataLst>
              <p:tags r:id="rId8"/>
            </p:custDataLst>
          </p:nvPr>
        </p:nvSpPr>
        <p:spPr bwMode="auto">
          <a:xfrm>
            <a:off x="5572505" y="1066800"/>
            <a:ext cx="136607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endParaRPr lang="en-US" sz="1400" b="1" dirty="0">
              <a:latin typeface="Courier New" pitchFamily="49" charset="0"/>
            </a:endParaRPr>
          </a:p>
          <a:p>
            <a:pPr algn="ctr" eaLnBrk="0" hangingPunct="0"/>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endParaRPr lang="en-US" sz="1400" b="1" dirty="0">
              <a:latin typeface="Courier New" pitchFamily="49" charset="0"/>
            </a:endParaRPr>
          </a:p>
          <a:p>
            <a:pPr algn="ctr" eaLnBrk="0" hangingPunct="0"/>
            <a:r>
              <a:rPr lang="en-US" sz="1400" b="1" dirty="0">
                <a:latin typeface="Courier New" pitchFamily="49" charset="0"/>
              </a:rPr>
              <a:t>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endParaRPr lang="en-US" sz="1400" b="1" dirty="0">
              <a:latin typeface="Courier New" pitchFamily="49" charset="0"/>
            </a:endParaRPr>
          </a:p>
          <a:p>
            <a:pPr algn="ctr" eaLnBrk="0" hangingPunct="0"/>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endParaRPr lang="en-US" sz="1400" b="1" dirty="0">
              <a:latin typeface="Courier New" pitchFamily="49" charset="0"/>
            </a:endParaRPr>
          </a:p>
          <a:p>
            <a:pPr algn="ctr" eaLnBrk="0" hangingPunct="0"/>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endParaRPr lang="en-US" sz="1400" b="1" dirty="0">
              <a:latin typeface="Courier New" pitchFamily="49" charset="0"/>
            </a:endParaRPr>
          </a:p>
          <a:p>
            <a:pPr algn="ctr" eaLnBrk="0" hangingPunct="0"/>
            <a:r>
              <a:rPr lang="en-US" sz="1400" b="1" dirty="0">
                <a:latin typeface="Courier New" pitchFamily="49" charset="0"/>
              </a:rPr>
              <a:t>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endParaRPr lang="en-US" sz="1400" b="1" dirty="0">
              <a:latin typeface="Courier New" pitchFamily="49" charset="0"/>
            </a:endParaRPr>
          </a:p>
          <a:p>
            <a:pPr algn="ctr" eaLnBrk="0" hangingPunct="0"/>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endParaRPr lang="en-US" sz="1400" b="1" dirty="0">
              <a:latin typeface="Courier New" pitchFamily="49" charset="0"/>
            </a:endParaRPr>
          </a:p>
          <a:p>
            <a:pPr algn="ctr" eaLnBrk="0" hangingPunct="0"/>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endParaRPr lang="en-US" sz="1400" b="1" dirty="0">
              <a:latin typeface="Courier New" pitchFamily="49" charset="0"/>
            </a:endParaRPr>
          </a:p>
          <a:p>
            <a:pPr algn="ctr" eaLnBrk="0" hangingPunct="0"/>
            <a:r>
              <a:rPr lang="en-US" sz="1400" b="1" dirty="0">
                <a:latin typeface="Courier New" pitchFamily="49" charset="0"/>
              </a:rPr>
              <a:t>od de </a:t>
            </a:r>
            <a:r>
              <a:rPr lang="en-US" sz="1400" b="1" dirty="0" err="1">
                <a:latin typeface="Courier New" pitchFamily="49" charset="0"/>
              </a:rPr>
              <a:t>lbedo</a:t>
            </a:r>
            <a:endParaRPr lang="en-US" sz="1400" b="1" dirty="0">
              <a:latin typeface="Courier New" pitchFamily="49" charset="0"/>
            </a:endParaRPr>
          </a:p>
          <a:p>
            <a:pPr algn="ctr" eaLnBrk="0" hangingPunct="0"/>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endParaRPr lang="en-US" sz="1400" b="1" dirty="0">
              <a:latin typeface="Courier New" pitchFamily="49" charset="0"/>
            </a:endParaRPr>
          </a:p>
          <a:p>
            <a:pPr algn="ctr" eaLnBrk="0" hangingPunct="0"/>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endParaRPr lang="en-US" sz="1400" b="1" dirty="0">
              <a:latin typeface="Courier New" pitchFamily="49" charset="0"/>
            </a:endParaRPr>
          </a:p>
          <a:p>
            <a:pPr algn="ctr" eaLnBrk="0" hangingPunct="0"/>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endParaRPr lang="en-US" sz="1400" b="1" dirty="0">
              <a:latin typeface="Courier New" pitchFamily="49" charset="0"/>
            </a:endParaRPr>
          </a:p>
          <a:p>
            <a:pPr algn="ctr" eaLnBrk="0" hangingPunct="0"/>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endParaRPr lang="en-US" sz="1400" b="1" dirty="0">
              <a:latin typeface="Courier New" pitchFamily="49" charset="0"/>
            </a:endParaRPr>
          </a:p>
          <a:p>
            <a:pPr algn="ctr" eaLnBrk="0" hangingPunct="0"/>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endParaRPr lang="en-US" sz="1400" b="1" dirty="0">
              <a:latin typeface="Courier New" pitchFamily="49" charset="0"/>
            </a:endParaRPr>
          </a:p>
          <a:p>
            <a:pPr algn="ctr" eaLnBrk="0" hangingPunct="0"/>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endParaRPr lang="en-US" sz="1400" b="1" dirty="0">
              <a:latin typeface="Courier New" pitchFamily="49" charset="0"/>
            </a:endParaRPr>
          </a:p>
          <a:p>
            <a:pPr algn="ctr" eaLnBrk="0" hangingPunct="0"/>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endParaRPr lang="en-US" sz="1400" b="1" dirty="0">
              <a:latin typeface="Courier New" pitchFamily="49" charset="0"/>
            </a:endParaRPr>
          </a:p>
          <a:p>
            <a:pPr algn="ctr" eaLnBrk="0" hangingPunct="0"/>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endParaRPr lang="en-US" sz="1400" b="1" dirty="0">
              <a:latin typeface="Courier New" pitchFamily="49" charset="0"/>
            </a:endParaRPr>
          </a:p>
          <a:p>
            <a:pPr algn="ctr" eaLnBrk="0" hangingPunct="0"/>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endParaRPr lang="en-US" sz="1400" b="1" dirty="0">
              <a:latin typeface="Courier New" pitchFamily="49" charset="0"/>
            </a:endParaRPr>
          </a:p>
          <a:p>
            <a:pPr algn="ctr" eaLnBrk="0" hangingPunct="0"/>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endParaRPr lang="en-US" sz="1400" b="1" dirty="0">
              <a:latin typeface="Courier New" pitchFamily="49" charset="0"/>
            </a:endParaRPr>
          </a:p>
          <a:p>
            <a:pPr algn="ctr" eaLnBrk="0" hangingPunct="0"/>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endParaRPr lang="en-US" sz="1400" b="1" dirty="0">
              <a:latin typeface="Courier New" pitchFamily="49" charset="0"/>
            </a:endParaRPr>
          </a:p>
          <a:p>
            <a:pPr algn="ctr" eaLnBrk="0" hangingPunct="0"/>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endParaRPr lang="en-US" sz="1400" b="1" dirty="0">
              <a:latin typeface="Courier New" pitchFamily="49" charset="0"/>
            </a:endParaRPr>
          </a:p>
          <a:p>
            <a:pPr algn="ctr" eaLnBrk="0" hangingPunct="0"/>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endParaRPr lang="en-US" sz="1400" b="1" dirty="0">
              <a:latin typeface="Courier New" pitchFamily="49" charset="0"/>
            </a:endParaRPr>
          </a:p>
          <a:p>
            <a:pPr algn="ctr" eaLnBrk="0" hangingPunct="0"/>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endParaRPr lang="en-US" sz="1400" b="1" dirty="0">
              <a:latin typeface="Courier New" pitchFamily="49" charset="0"/>
            </a:endParaRPr>
          </a:p>
          <a:p>
            <a:pPr algn="ctr" eaLnBrk="0" hangingPunct="0"/>
            <a:r>
              <a:rPr lang="en-US" sz="1400" b="1" dirty="0">
                <a:latin typeface="Courier New" pitchFamily="49" charset="0"/>
              </a:rPr>
              <a:t>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endParaRPr lang="en-US" sz="1400" b="1" dirty="0">
              <a:latin typeface="Courier New" pitchFamily="49" charset="0"/>
            </a:endParaRPr>
          </a:p>
          <a:p>
            <a:pPr algn="ctr" eaLnBrk="0" hangingPunct="0"/>
            <a:r>
              <a:rPr lang="en-US" sz="1400" b="1" dirty="0">
                <a:latin typeface="Courier New" pitchFamily="49" charset="0"/>
              </a:rPr>
              <a:t>et </a:t>
            </a:r>
            <a:r>
              <a:rPr lang="en-US" sz="1400" b="1" dirty="0" err="1">
                <a:latin typeface="Courier New" pitchFamily="49" charset="0"/>
              </a:rPr>
              <a:t>tu</a:t>
            </a:r>
            <a:r>
              <a:rPr lang="en-US" sz="1400" b="1" dirty="0">
                <a:latin typeface="Courier New" pitchFamily="49" charset="0"/>
              </a:rPr>
              <a:t> brute</a:t>
            </a:r>
          </a:p>
          <a:p>
            <a:pPr algn="ctr" eaLnBrk="0" hangingPunct="0"/>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endParaRPr lang="en-US" sz="1400" b="1" dirty="0">
              <a:latin typeface="Courier New" pitchFamily="49" charset="0"/>
            </a:endParaRPr>
          </a:p>
        </p:txBody>
      </p:sp>
      <p:sp>
        <p:nvSpPr>
          <p:cNvPr id="31754" name="Line 16"/>
          <p:cNvSpPr>
            <a:spLocks noChangeShapeType="1"/>
          </p:cNvSpPr>
          <p:nvPr>
            <p:custDataLst>
              <p:tags r:id="rId9"/>
            </p:custDataLst>
          </p:nvPr>
        </p:nvSpPr>
        <p:spPr bwMode="auto">
          <a:xfrm>
            <a:off x="5334000" y="1238250"/>
            <a:ext cx="0" cy="5294313"/>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Rectangle 17"/>
          <p:cNvSpPr>
            <a:spLocks noChangeArrowheads="1"/>
          </p:cNvSpPr>
          <p:nvPr>
            <p:custDataLst>
              <p:tags r:id="rId10"/>
            </p:custDataLst>
          </p:nvPr>
        </p:nvSpPr>
        <p:spPr bwMode="auto">
          <a:xfrm>
            <a:off x="3905250" y="6370638"/>
            <a:ext cx="1370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31756" name="Text Box 18"/>
          <p:cNvSpPr txBox="1">
            <a:spLocks noChangeArrowheads="1"/>
          </p:cNvSpPr>
          <p:nvPr>
            <p:custDataLst>
              <p:tags r:id="rId11"/>
            </p:custDataLst>
          </p:nvPr>
        </p:nvSpPr>
        <p:spPr bwMode="auto">
          <a:xfrm>
            <a:off x="381000" y="4471988"/>
            <a:ext cx="419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omic Sans MS" pitchFamily="66" charset="0"/>
              </a:rPr>
              <a:t>Score for "Englishness"?</a:t>
            </a:r>
          </a:p>
        </p:txBody>
      </p:sp>
      <p:sp>
        <p:nvSpPr>
          <p:cNvPr id="31757" name="Text Box 19"/>
          <p:cNvSpPr txBox="1">
            <a:spLocks noChangeArrowheads="1"/>
          </p:cNvSpPr>
          <p:nvPr>
            <p:custDataLst>
              <p:tags r:id="rId12"/>
            </p:custDataLst>
          </p:nvPr>
        </p:nvSpPr>
        <p:spPr bwMode="auto">
          <a:xfrm>
            <a:off x="1828800" y="5767388"/>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up to you…</a:t>
            </a: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pic>
        <p:nvPicPr>
          <p:cNvPr id="31760" name="Picture 6"/>
          <p:cNvPicPr>
            <a:picLocks noChangeAspect="1" noChangeArrowheads="1"/>
          </p:cNvPicPr>
          <p:nvPr>
            <p:custDataLst>
              <p:tags r:id="rId13"/>
            </p:custDataLst>
          </p:nvPr>
        </p:nvPicPr>
        <p:blipFill>
          <a:blip r:embed="rId17">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7"/>
          <p:cNvPicPr>
            <a:picLocks noChangeAspect="1" noChangeArrowheads="1"/>
          </p:cNvPicPr>
          <p:nvPr>
            <p:custDataLst>
              <p:tags r:id="rId14"/>
            </p:custDataLst>
          </p:nvPr>
        </p:nvPicPr>
        <p:blipFill>
          <a:blip r:embed="rId18">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custDataLst>
              <p:tags r:id="rId15"/>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spTree>
    <p:extLst>
      <p:ext uri="{BB962C8B-B14F-4D97-AF65-F5344CB8AC3E}">
        <p14:creationId xmlns:p14="http://schemas.microsoft.com/office/powerpoint/2010/main" val="12658475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9400148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13734728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436563" y="2944813"/>
            <a:ext cx="84026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mode(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element </a:t>
            </a:r>
          </a:p>
          <a:p>
            <a:pPr>
              <a:lnSpc>
                <a:spcPct val="60000"/>
              </a:lnSpc>
              <a:spcBef>
                <a:spcPct val="50000"/>
              </a:spcBef>
            </a:pPr>
            <a:r>
              <a:rPr lang="en-US" b="1">
                <a:solidFill>
                  <a:srgbClr val="067B0E"/>
                </a:solidFill>
                <a:latin typeface="Courier New" pitchFamily="49" charset="0"/>
              </a:rPr>
              <a:t>	   appearing most often in L """</a:t>
            </a:r>
          </a:p>
        </p:txBody>
      </p:sp>
      <p:sp>
        <p:nvSpPr>
          <p:cNvPr id="18438" name="Text Box 2"/>
          <p:cNvSpPr txBox="1">
            <a:spLocks noChangeArrowheads="1"/>
          </p:cNvSpPr>
          <p:nvPr>
            <p:custDataLst>
              <p:tags r:id="rId3"/>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8439" name="Rectangle 1"/>
          <p:cNvSpPr>
            <a:spLocks noChangeArrowheads="1"/>
          </p:cNvSpPr>
          <p:nvPr/>
        </p:nvSpPr>
        <p:spPr bwMode="auto">
          <a:xfrm>
            <a:off x="436563" y="1219200"/>
            <a:ext cx="70056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b="1">
                <a:solidFill>
                  <a:srgbClr val="FE9A2C"/>
                </a:solidFill>
                <a:latin typeface="Courier New" pitchFamily="49" charset="0"/>
              </a:rPr>
              <a:t>def</a:t>
            </a:r>
            <a:r>
              <a:rPr lang="en-US" b="1">
                <a:latin typeface="Courier New" pitchFamily="49" charset="0"/>
              </a:rPr>
              <a:t> count( e, L ):</a:t>
            </a:r>
          </a:p>
          <a:p>
            <a:pPr eaLnBrk="0" hangingPunct="0">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of e's in L """</a:t>
            </a:r>
          </a:p>
          <a:p>
            <a:pPr eaLnBrk="0" hangingPunct="0">
              <a:lnSpc>
                <a:spcPct val="60000"/>
              </a:lnSpc>
              <a:spcBef>
                <a:spcPct val="50000"/>
              </a:spcBef>
            </a:pPr>
            <a:r>
              <a:rPr lang="en-US" b="1">
                <a:latin typeface="Courier New" pitchFamily="49" charset="0"/>
              </a:rPr>
              <a:t>    </a:t>
            </a:r>
            <a:r>
              <a:rPr lang="en-US" b="1">
                <a:solidFill>
                  <a:srgbClr val="FE9A2C"/>
                </a:solidFill>
                <a:latin typeface="Courier New" pitchFamily="49" charset="0"/>
              </a:rPr>
              <a:t>return</a:t>
            </a:r>
            <a:r>
              <a:rPr lang="en-US" b="1">
                <a:latin typeface="Courier New" pitchFamily="49" charset="0"/>
              </a:rPr>
              <a:t> </a:t>
            </a:r>
            <a:r>
              <a:rPr lang="en-US" b="1">
                <a:solidFill>
                  <a:srgbClr val="990099"/>
                </a:solidFill>
                <a:latin typeface="Courier New" pitchFamily="49" charset="0"/>
              </a:rPr>
              <a:t>sum</a:t>
            </a:r>
            <a:r>
              <a:rPr lang="en-US" b="1">
                <a:latin typeface="Courier New" pitchFamily="49" charset="0"/>
              </a:rPr>
              <a:t>( [e==x </a:t>
            </a:r>
            <a:r>
              <a:rPr lang="en-US" b="1">
                <a:solidFill>
                  <a:srgbClr val="FE9A2C"/>
                </a:solidFill>
                <a:latin typeface="Courier New" pitchFamily="49" charset="0"/>
              </a:rPr>
              <a:t>for</a:t>
            </a:r>
            <a:r>
              <a:rPr lang="en-US" b="1">
                <a:latin typeface="Courier New" pitchFamily="49" charset="0"/>
              </a:rPr>
              <a:t> x </a:t>
            </a:r>
            <a:r>
              <a:rPr lang="en-US" b="1">
                <a:solidFill>
                  <a:srgbClr val="FE9A2C"/>
                </a:solidFill>
                <a:latin typeface="Courier New" pitchFamily="49" charset="0"/>
              </a:rPr>
              <a:t>in</a:t>
            </a:r>
            <a:r>
              <a:rPr lang="en-US" b="1">
                <a:latin typeface="Courier New" pitchFamily="49" charset="0"/>
              </a:rPr>
              <a:t> L] )</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41280" y="410760"/>
              <a:ext cx="7322760" cy="5518800"/>
            </p14:xfrm>
          </p:contentPart>
        </mc:Choice>
        <mc:Fallback xmlns="">
          <p:pic>
            <p:nvPicPr>
              <p:cNvPr id="2" name="Ink 1"/>
              <p:cNvPicPr/>
              <p:nvPr/>
            </p:nvPicPr>
            <p:blipFill>
              <a:blip r:embed="rId8"/>
              <a:stretch>
                <a:fillRect/>
              </a:stretch>
            </p:blipFill>
            <p:spPr>
              <a:xfrm>
                <a:off x="1231920" y="401400"/>
                <a:ext cx="7341480" cy="5537520"/>
              </a:xfrm>
              <a:prstGeom prst="rect">
                <a:avLst/>
              </a:prstGeom>
            </p:spPr>
          </p:pic>
        </mc:Fallback>
      </mc:AlternateContent>
    </p:spTree>
    <p:extLst>
      <p:ext uri="{BB962C8B-B14F-4D97-AF65-F5344CB8AC3E}">
        <p14:creationId xmlns:p14="http://schemas.microsoft.com/office/powerpoint/2010/main" val="41105098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custDataLst>
              <p:tags r:id="rId1"/>
            </p:custDataLst>
          </p:nvPr>
        </p:nvSpPr>
        <p:spPr bwMode="auto">
          <a:xfrm>
            <a:off x="982663" y="1524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a:t>The last word on  </a:t>
            </a:r>
            <a:r>
              <a:rPr lang="en-US" sz="3200" b="1">
                <a:latin typeface="Courier New" pitchFamily="49" charset="0"/>
              </a:rPr>
              <a:t>bestWord</a:t>
            </a:r>
            <a:endParaRPr lang="en-US" sz="3600"/>
          </a:p>
        </p:txBody>
      </p:sp>
      <p:sp>
        <p:nvSpPr>
          <p:cNvPr id="14339" name="Text Box 6"/>
          <p:cNvSpPr txBox="1">
            <a:spLocks noChangeArrowheads="1"/>
          </p:cNvSpPr>
          <p:nvPr>
            <p:custDataLst>
              <p:tags r:id="rId2"/>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14340"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4341"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2" name="Text Box 9"/>
          <p:cNvSpPr txBox="1">
            <a:spLocks noChangeArrowheads="1"/>
          </p:cNvSpPr>
          <p:nvPr>
            <p:custDataLst>
              <p:tags r:id="rId5"/>
            </p:custDataLst>
          </p:nvPr>
        </p:nvSpPr>
        <p:spPr bwMode="auto">
          <a:xfrm>
            <a:off x="2362200" y="5029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3" name="Text Box 11"/>
          <p:cNvSpPr txBox="1">
            <a:spLocks noChangeArrowheads="1"/>
          </p:cNvSpPr>
          <p:nvPr>
            <p:custDataLst>
              <p:tags r:id="rId6"/>
            </p:custDataLst>
          </p:nvPr>
        </p:nvSpPr>
        <p:spPr bwMode="auto">
          <a:xfrm>
            <a:off x="457200" y="2590800"/>
            <a:ext cx="85344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L[0]</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scsc(L[0]) &lt; scsc(L[1]):  </a:t>
            </a:r>
            <a:r>
              <a:rPr lang="en-US" sz="1800" b="1">
                <a:solidFill>
                  <a:srgbClr val="FE9A2C"/>
                </a:solidFill>
                <a:latin typeface="Courier New" pitchFamily="49" charset="0"/>
              </a:rPr>
              <a:t>return</a:t>
            </a:r>
            <a:r>
              <a:rPr lang="en-US" sz="1800" b="1">
                <a:latin typeface="Courier New" pitchFamily="49" charset="0"/>
              </a:rPr>
              <a:t> bestWord( L[1:]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bestWord( L[0:1] + L[2:] )</a:t>
            </a:r>
          </a:p>
        </p:txBody>
      </p:sp>
      <p:sp>
        <p:nvSpPr>
          <p:cNvPr id="14344" name="Text Box 13"/>
          <p:cNvSpPr txBox="1">
            <a:spLocks noChangeArrowheads="1"/>
          </p:cNvSpPr>
          <p:nvPr>
            <p:custDataLst>
              <p:tags r:id="rId7"/>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14345" name="AutoShape 14"/>
          <p:cNvSpPr>
            <a:spLocks/>
          </p:cNvSpPr>
          <p:nvPr>
            <p:custDataLst>
              <p:tags r:id="rId8"/>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14346" name="Text Box 15"/>
          <p:cNvSpPr txBox="1">
            <a:spLocks noChangeArrowheads="1"/>
          </p:cNvSpPr>
          <p:nvPr>
            <p:custDataLst>
              <p:tags r:id="rId9"/>
            </p:custDataLst>
          </p:nvPr>
        </p:nvSpPr>
        <p:spPr bwMode="auto">
          <a:xfrm>
            <a:off x="457200" y="5083175"/>
            <a:ext cx="8534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word in L w/max scrabble score """</a:t>
            </a:r>
            <a:endParaRPr lang="en-US" sz="1800" b="1">
              <a:solidFill>
                <a:srgbClr val="B410CE"/>
              </a:solidFill>
              <a:latin typeface="Courier New" pitchFamily="49" charset="0"/>
            </a:endParaRPr>
          </a:p>
          <a:p>
            <a:pPr>
              <a:lnSpc>
                <a:spcPct val="60000"/>
              </a:lnSpc>
              <a:spcBef>
                <a:spcPct val="50000"/>
              </a:spcBef>
            </a:pPr>
            <a:r>
              <a:rPr lang="en-US" sz="1800" b="1">
                <a:latin typeface="Courier New" pitchFamily="49" charset="0"/>
              </a:rPr>
              <a:t>    LoL = [ [scsc(w), w] </a:t>
            </a:r>
            <a:r>
              <a:rPr lang="en-US" sz="1800" b="1">
                <a:solidFill>
                  <a:srgbClr val="FE9A2C"/>
                </a:solidFill>
                <a:latin typeface="Courier New" pitchFamily="49" charset="0"/>
              </a:rPr>
              <a:t>for</a:t>
            </a:r>
            <a:r>
              <a:rPr lang="en-US" sz="1800" b="1">
                <a:latin typeface="Courier New" pitchFamily="49" charset="0"/>
              </a:rPr>
              <a:t> w </a:t>
            </a:r>
            <a:r>
              <a:rPr lang="en-US" sz="1800" b="1">
                <a:solidFill>
                  <a:srgbClr val="FE9A2C"/>
                </a:solidFill>
                <a:latin typeface="Courier New" pitchFamily="49" charset="0"/>
              </a:rPr>
              <a:t>in</a:t>
            </a:r>
            <a:r>
              <a:rPr lang="en-US" sz="1800" b="1">
                <a:latin typeface="Courier New" pitchFamily="49" charset="0"/>
              </a:rPr>
              <a:t> L  ]</a:t>
            </a:r>
          </a:p>
          <a:p>
            <a:pPr>
              <a:lnSpc>
                <a:spcPct val="60000"/>
              </a:lnSpc>
              <a:spcBef>
                <a:spcPct val="50000"/>
              </a:spcBef>
            </a:pPr>
            <a:r>
              <a:rPr lang="en-US" sz="1800" b="1">
                <a:latin typeface="Courier New" pitchFamily="49" charset="0"/>
              </a:rPr>
              <a:t>    bestPair = max( LoL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bestPair</a:t>
            </a:r>
            <a:endParaRPr lang="en-US" sz="1800" b="1">
              <a:solidFill>
                <a:srgbClr val="EB102C"/>
              </a:solidFill>
              <a:latin typeface="Courier New" pitchFamily="49" charset="0"/>
            </a:endParaRPr>
          </a:p>
        </p:txBody>
      </p:sp>
      <p:sp>
        <p:nvSpPr>
          <p:cNvPr id="14347" name="Line 16"/>
          <p:cNvSpPr>
            <a:spLocks noChangeShapeType="1"/>
          </p:cNvSpPr>
          <p:nvPr>
            <p:custDataLst>
              <p:tags r:id="rId10"/>
            </p:custDataLst>
          </p:nvPr>
        </p:nvSpPr>
        <p:spPr bwMode="auto">
          <a:xfrm>
            <a:off x="280988" y="22098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8" name="Line 17"/>
          <p:cNvSpPr>
            <a:spLocks noChangeShapeType="1"/>
          </p:cNvSpPr>
          <p:nvPr>
            <p:custDataLst>
              <p:tags r:id="rId11"/>
            </p:custDataLst>
          </p:nvPr>
        </p:nvSpPr>
        <p:spPr bwMode="auto">
          <a:xfrm>
            <a:off x="304800" y="48006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9" name="Rectangle 21"/>
          <p:cNvSpPr>
            <a:spLocks noChangeArrowheads="1"/>
          </p:cNvSpPr>
          <p:nvPr/>
        </p:nvSpPr>
        <p:spPr bwMode="auto">
          <a:xfrm>
            <a:off x="3694113" y="2341563"/>
            <a:ext cx="1571625" cy="293687"/>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raw recursion</a:t>
            </a:r>
          </a:p>
        </p:txBody>
      </p:sp>
      <p:sp>
        <p:nvSpPr>
          <p:cNvPr id="14350" name="Rectangle 22"/>
          <p:cNvSpPr>
            <a:spLocks noChangeArrowheads="1"/>
          </p:cNvSpPr>
          <p:nvPr/>
        </p:nvSpPr>
        <p:spPr bwMode="auto">
          <a:xfrm>
            <a:off x="4044950" y="4908550"/>
            <a:ext cx="879475" cy="293688"/>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a:t>
            </a:r>
            <a:r>
              <a:rPr lang="en-US" sz="1200" b="1">
                <a:solidFill>
                  <a:srgbClr val="1E16E4"/>
                </a:solidFill>
                <a:latin typeface="Courier New" pitchFamily="49" charset="0"/>
              </a:rPr>
              <a:t>max</a:t>
            </a:r>
            <a:endParaRPr lang="en-US" sz="1200">
              <a:solidFill>
                <a:srgbClr val="1E16E4"/>
              </a:solidFill>
              <a:latin typeface="Comic Sans MS" pitchFamily="66" charset="0"/>
            </a:endParaRPr>
          </a:p>
        </p:txBody>
      </p:sp>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84120" y="1294920"/>
              <a:ext cx="8394120" cy="4688280"/>
            </p14:xfrm>
          </p:contentPart>
        </mc:Choice>
        <mc:Fallback xmlns="">
          <p:pic>
            <p:nvPicPr>
              <p:cNvPr id="2" name="Ink 1"/>
              <p:cNvPicPr/>
              <p:nvPr/>
            </p:nvPicPr>
            <p:blipFill>
              <a:blip r:embed="rId14"/>
              <a:stretch>
                <a:fillRect/>
              </a:stretch>
            </p:blipFill>
            <p:spPr>
              <a:xfrm>
                <a:off x="374760" y="1285560"/>
                <a:ext cx="8412840" cy="4707000"/>
              </a:xfrm>
              <a:prstGeom prst="rect">
                <a:avLst/>
              </a:prstGeom>
            </p:spPr>
          </p:pic>
        </mc:Fallback>
      </mc:AlternateContent>
    </p:spTree>
    <p:extLst>
      <p:ext uri="{BB962C8B-B14F-4D97-AF65-F5344CB8AC3E}">
        <p14:creationId xmlns:p14="http://schemas.microsoft.com/office/powerpoint/2010/main" val="32653700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3"/>
          <p:cNvSpPr txBox="1">
            <a:spLocks noChangeArrowheads="1"/>
          </p:cNvSpPr>
          <p:nvPr>
            <p:custDataLst>
              <p:tags r:id="rId1"/>
            </p:custDataLst>
          </p:nvPr>
        </p:nvSpPr>
        <p:spPr bwMode="auto">
          <a:xfrm rot="1215758">
            <a:off x="7391400" y="5624513"/>
            <a:ext cx="1217613" cy="30480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008000"/>
                </a:solidFill>
                <a:latin typeface="Comic Sans MS" pitchFamily="66" charset="0"/>
              </a:rPr>
              <a:t>(later)</a:t>
            </a:r>
          </a:p>
        </p:txBody>
      </p:sp>
      <p:grpSp>
        <p:nvGrpSpPr>
          <p:cNvPr id="3075" name="Group 2"/>
          <p:cNvGrpSpPr>
            <a:grpSpLocks/>
          </p:cNvGrpSpPr>
          <p:nvPr>
            <p:custDataLst>
              <p:tags r:id="rId2"/>
            </p:custDataLst>
          </p:nvPr>
        </p:nvGrpSpPr>
        <p:grpSpPr bwMode="auto">
          <a:xfrm>
            <a:off x="533400" y="1114425"/>
            <a:ext cx="8218488" cy="180975"/>
            <a:chOff x="295" y="1311"/>
            <a:chExt cx="5177" cy="114"/>
          </a:xfrm>
        </p:grpSpPr>
        <p:sp>
          <p:nvSpPr>
            <p:cNvPr id="2"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114"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076" name="Text Box 5"/>
          <p:cNvSpPr txBox="1">
            <a:spLocks noChangeArrowheads="1"/>
          </p:cNvSpPr>
          <p:nvPr>
            <p:custDataLst>
              <p:tags r:id="rId3"/>
            </p:custDataLst>
          </p:nvPr>
        </p:nvSpPr>
        <p:spPr bwMode="auto">
          <a:xfrm>
            <a:off x="2286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like</a:t>
            </a:r>
            <a:r>
              <a:rPr lang="en-US" sz="2000">
                <a:solidFill>
                  <a:srgbClr val="6E0416"/>
                </a:solidFill>
                <a:latin typeface="Comic Sans MS" pitchFamily="66" charset="0"/>
              </a:rPr>
              <a:t>  a machine</a:t>
            </a:r>
          </a:p>
        </p:txBody>
      </p:sp>
      <p:sp>
        <p:nvSpPr>
          <p:cNvPr id="3077" name="Text Box 6"/>
          <p:cNvSpPr txBox="1">
            <a:spLocks noChangeArrowheads="1"/>
          </p:cNvSpPr>
          <p:nvPr>
            <p:custDataLst>
              <p:tags r:id="rId4"/>
            </p:custDataLst>
          </p:nvPr>
        </p:nvSpPr>
        <p:spPr bwMode="auto">
          <a:xfrm>
            <a:off x="47244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for</a:t>
            </a:r>
            <a:r>
              <a:rPr lang="en-US" sz="2000" b="1">
                <a:solidFill>
                  <a:srgbClr val="6E0416"/>
                </a:solidFill>
                <a:latin typeface="Comic Sans MS" pitchFamily="66" charset="0"/>
              </a:rPr>
              <a:t> </a:t>
            </a:r>
            <a:r>
              <a:rPr lang="en-US" sz="2000">
                <a:solidFill>
                  <a:srgbClr val="6E0416"/>
                </a:solidFill>
                <a:latin typeface="Comic Sans MS" pitchFamily="66" charset="0"/>
              </a:rPr>
              <a:t> a machine</a:t>
            </a:r>
          </a:p>
        </p:txBody>
      </p:sp>
      <p:sp>
        <p:nvSpPr>
          <p:cNvPr id="3078" name="AutoShape 7"/>
          <p:cNvSpPr>
            <a:spLocks/>
          </p:cNvSpPr>
          <p:nvPr>
            <p:custDataLst>
              <p:tags r:id="rId5"/>
            </p:custDataLst>
          </p:nvPr>
        </p:nvSpPr>
        <p:spPr bwMode="auto">
          <a:xfrm>
            <a:off x="3810000" y="2819400"/>
            <a:ext cx="228600" cy="3505200"/>
          </a:xfrm>
          <a:prstGeom prst="rightBrace">
            <a:avLst>
              <a:gd name="adj1" fmla="val 127778"/>
              <a:gd name="adj2" fmla="val 49319"/>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79" name="AutoShape 11"/>
          <p:cNvSpPr>
            <a:spLocks noChangeArrowheads="1"/>
          </p:cNvSpPr>
          <p:nvPr>
            <p:custDataLst>
              <p:tags r:id="rId6"/>
            </p:custDataLst>
          </p:nvPr>
        </p:nvSpPr>
        <p:spPr bwMode="auto">
          <a:xfrm>
            <a:off x="569913" y="1690688"/>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0" name="AutoShape 12"/>
          <p:cNvSpPr>
            <a:spLocks noChangeArrowheads="1"/>
          </p:cNvSpPr>
          <p:nvPr>
            <p:custDataLst>
              <p:tags r:id="rId7"/>
            </p:custDataLst>
          </p:nvPr>
        </p:nvSpPr>
        <p:spPr bwMode="auto">
          <a:xfrm>
            <a:off x="5068888" y="1676400"/>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1" name="Text Box 13"/>
          <p:cNvSpPr txBox="1">
            <a:spLocks noChangeArrowheads="1"/>
          </p:cNvSpPr>
          <p:nvPr>
            <p:custDataLst>
              <p:tags r:id="rId8"/>
            </p:custDataLst>
          </p:nvPr>
        </p:nvSpPr>
        <p:spPr bwMode="auto">
          <a:xfrm>
            <a:off x="1447800" y="228600"/>
            <a:ext cx="632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What is CS </a:t>
            </a:r>
            <a:r>
              <a:rPr lang="en-US" sz="4000" i="1"/>
              <a:t>really </a:t>
            </a:r>
            <a:r>
              <a:rPr lang="en-US" sz="4000"/>
              <a:t>about</a:t>
            </a:r>
          </a:p>
        </p:txBody>
      </p:sp>
      <p:sp>
        <p:nvSpPr>
          <p:cNvPr id="3082" name="Text Box 14"/>
          <p:cNvSpPr txBox="1">
            <a:spLocks noChangeArrowheads="1"/>
          </p:cNvSpPr>
          <p:nvPr>
            <p:custDataLst>
              <p:tags r:id="rId9"/>
            </p:custDataLst>
          </p:nvPr>
        </p:nvSpPr>
        <p:spPr bwMode="auto">
          <a:xfrm>
            <a:off x="982663" y="58674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i="1">
                <a:solidFill>
                  <a:schemeClr val="accent2"/>
                </a:solidFill>
              </a:rPr>
              <a:t>recursion</a:t>
            </a:r>
            <a:endParaRPr lang="en-US" sz="3200">
              <a:solidFill>
                <a:schemeClr val="accent2"/>
              </a:solidFill>
            </a:endParaRPr>
          </a:p>
        </p:txBody>
      </p:sp>
      <p:sp>
        <p:nvSpPr>
          <p:cNvPr id="3083" name="Rectangle 15"/>
          <p:cNvSpPr>
            <a:spLocks noChangeArrowheads="1"/>
          </p:cNvSpPr>
          <p:nvPr>
            <p:custDataLst>
              <p:tags r:id="rId10"/>
            </p:custDataLst>
          </p:nvPr>
        </p:nvSpPr>
        <p:spPr bwMode="auto">
          <a:xfrm>
            <a:off x="622300" y="2471738"/>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variables</a:t>
            </a:r>
          </a:p>
        </p:txBody>
      </p:sp>
      <p:sp>
        <p:nvSpPr>
          <p:cNvPr id="3084" name="Rectangle 16"/>
          <p:cNvSpPr>
            <a:spLocks noChangeArrowheads="1"/>
          </p:cNvSpPr>
          <p:nvPr>
            <p:custDataLst>
              <p:tags r:id="rId11"/>
            </p:custDataLst>
          </p:nvPr>
        </p:nvSpPr>
        <p:spPr bwMode="auto">
          <a:xfrm>
            <a:off x="747713" y="4800600"/>
            <a:ext cx="237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chemeClr val="accent2"/>
                </a:solidFill>
                <a:latin typeface="Courier New" pitchFamily="49" charset="0"/>
              </a:rPr>
              <a:t>if…elif…else</a:t>
            </a:r>
          </a:p>
        </p:txBody>
      </p:sp>
      <p:sp>
        <p:nvSpPr>
          <p:cNvPr id="3085" name="Rectangle 17"/>
          <p:cNvSpPr>
            <a:spLocks noChangeArrowheads="1"/>
          </p:cNvSpPr>
          <p:nvPr>
            <p:custDataLst>
              <p:tags r:id="rId12"/>
            </p:custDataLst>
          </p:nvPr>
        </p:nvSpPr>
        <p:spPr bwMode="auto">
          <a:xfrm>
            <a:off x="906463" y="51816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making decisions (conditionals)</a:t>
            </a:r>
          </a:p>
        </p:txBody>
      </p:sp>
      <p:sp>
        <p:nvSpPr>
          <p:cNvPr id="3086" name="Rectangle 18"/>
          <p:cNvSpPr>
            <a:spLocks noChangeArrowheads="1"/>
          </p:cNvSpPr>
          <p:nvPr>
            <p:custDataLst>
              <p:tags r:id="rId13"/>
            </p:custDataLst>
          </p:nvPr>
        </p:nvSpPr>
        <p:spPr bwMode="auto">
          <a:xfrm>
            <a:off x="1331913" y="286543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storage</a:t>
            </a:r>
          </a:p>
        </p:txBody>
      </p:sp>
      <p:sp>
        <p:nvSpPr>
          <p:cNvPr id="3087" name="Rectangle 19"/>
          <p:cNvSpPr>
            <a:spLocks noChangeArrowheads="1"/>
          </p:cNvSpPr>
          <p:nvPr>
            <p:custDataLst>
              <p:tags r:id="rId14"/>
            </p:custDataLst>
          </p:nvPr>
        </p:nvSpPr>
        <p:spPr bwMode="auto">
          <a:xfrm>
            <a:off x="304800" y="633888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repeated, self-similar actions</a:t>
            </a:r>
          </a:p>
        </p:txBody>
      </p:sp>
      <p:sp>
        <p:nvSpPr>
          <p:cNvPr id="3088" name="AutoShape 21"/>
          <p:cNvSpPr>
            <a:spLocks noChangeArrowheads="1"/>
          </p:cNvSpPr>
          <p:nvPr>
            <p:custDataLst>
              <p:tags r:id="rId15"/>
            </p:custDataLst>
          </p:nvPr>
        </p:nvSpPr>
        <p:spPr bwMode="auto">
          <a:xfrm>
            <a:off x="2286000" y="2540000"/>
            <a:ext cx="1219200" cy="8382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89" name="Rectangle 22"/>
          <p:cNvSpPr>
            <a:spLocks noChangeArrowheads="1"/>
          </p:cNvSpPr>
          <p:nvPr>
            <p:custDataLst>
              <p:tags r:id="rId16"/>
            </p:custDataLst>
          </p:nvPr>
        </p:nvSpPr>
        <p:spPr bwMode="auto">
          <a:xfrm>
            <a:off x="2222500" y="2928938"/>
            <a:ext cx="94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200" b="1">
                <a:latin typeface="Courier New" pitchFamily="49" charset="0"/>
              </a:rPr>
              <a:t>int</a:t>
            </a:r>
          </a:p>
          <a:p>
            <a:pPr algn="ctr" eaLnBrk="0" hangingPunct="0"/>
            <a:r>
              <a:rPr lang="en-US" sz="1200" b="1">
                <a:solidFill>
                  <a:schemeClr val="accent2"/>
                </a:solidFill>
                <a:latin typeface="Courier New" pitchFamily="49" charset="0"/>
              </a:rPr>
              <a:t>guess</a:t>
            </a:r>
          </a:p>
        </p:txBody>
      </p:sp>
      <p:sp>
        <p:nvSpPr>
          <p:cNvPr id="3090" name="Rectangle 23"/>
          <p:cNvSpPr>
            <a:spLocks noChangeArrowheads="1"/>
          </p:cNvSpPr>
          <p:nvPr>
            <p:custDataLst>
              <p:tags r:id="rId17"/>
            </p:custDataLst>
          </p:nvPr>
        </p:nvSpPr>
        <p:spPr bwMode="auto">
          <a:xfrm rot="-1779309">
            <a:off x="2681288" y="2593975"/>
            <a:ext cx="366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42</a:t>
            </a:r>
          </a:p>
        </p:txBody>
      </p:sp>
      <p:sp>
        <p:nvSpPr>
          <p:cNvPr id="3091" name="AutoShape 24"/>
          <p:cNvSpPr>
            <a:spLocks noChangeArrowheads="1"/>
          </p:cNvSpPr>
          <p:nvPr>
            <p:custDataLst>
              <p:tags r:id="rId18"/>
            </p:custDataLst>
          </p:nvPr>
        </p:nvSpPr>
        <p:spPr bwMode="auto">
          <a:xfrm>
            <a:off x="773113" y="379253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2" name="Rectangle 25"/>
          <p:cNvSpPr>
            <a:spLocks noChangeArrowheads="1"/>
          </p:cNvSpPr>
          <p:nvPr>
            <p:custDataLst>
              <p:tags r:id="rId19"/>
            </p:custDataLst>
          </p:nvPr>
        </p:nvSpPr>
        <p:spPr bwMode="auto">
          <a:xfrm>
            <a:off x="561975" y="32766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sequences</a:t>
            </a:r>
          </a:p>
        </p:txBody>
      </p:sp>
      <p:sp>
        <p:nvSpPr>
          <p:cNvPr id="3093" name="AutoShape 26"/>
          <p:cNvSpPr>
            <a:spLocks noChangeArrowheads="1"/>
          </p:cNvSpPr>
          <p:nvPr>
            <p:custDataLst>
              <p:tags r:id="rId20"/>
            </p:custDataLst>
          </p:nvPr>
        </p:nvSpPr>
        <p:spPr bwMode="auto">
          <a:xfrm>
            <a:off x="1344613"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4" name="AutoShape 27"/>
          <p:cNvSpPr>
            <a:spLocks noChangeArrowheads="1"/>
          </p:cNvSpPr>
          <p:nvPr>
            <p:custDataLst>
              <p:tags r:id="rId21"/>
            </p:custDataLst>
          </p:nvPr>
        </p:nvSpPr>
        <p:spPr bwMode="auto">
          <a:xfrm>
            <a:off x="1912938" y="3789363"/>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5" name="AutoShape 28"/>
          <p:cNvSpPr>
            <a:spLocks noChangeArrowheads="1"/>
          </p:cNvSpPr>
          <p:nvPr>
            <p:custDataLst>
              <p:tags r:id="rId22"/>
            </p:custDataLst>
          </p:nvPr>
        </p:nvSpPr>
        <p:spPr bwMode="auto">
          <a:xfrm>
            <a:off x="2482850"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6" name="Rectangle 29"/>
          <p:cNvSpPr>
            <a:spLocks noChangeArrowheads="1"/>
          </p:cNvSpPr>
          <p:nvPr>
            <p:custDataLst>
              <p:tags r:id="rId23"/>
            </p:custDataLst>
          </p:nvPr>
        </p:nvSpPr>
        <p:spPr bwMode="auto">
          <a:xfrm>
            <a:off x="487363" y="4030663"/>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s[0]</a:t>
            </a:r>
          </a:p>
        </p:txBody>
      </p:sp>
      <p:sp>
        <p:nvSpPr>
          <p:cNvPr id="3097" name="Rectangle 30"/>
          <p:cNvSpPr>
            <a:spLocks noChangeArrowheads="1"/>
          </p:cNvSpPr>
          <p:nvPr>
            <p:custDataLst>
              <p:tags r:id="rId24"/>
            </p:custDataLst>
          </p:nvPr>
        </p:nvSpPr>
        <p:spPr bwMode="auto">
          <a:xfrm>
            <a:off x="1065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s[1]</a:t>
            </a:r>
          </a:p>
        </p:txBody>
      </p:sp>
      <p:sp>
        <p:nvSpPr>
          <p:cNvPr id="3098" name="Rectangle 31"/>
          <p:cNvSpPr>
            <a:spLocks noChangeArrowheads="1"/>
          </p:cNvSpPr>
          <p:nvPr>
            <p:custDataLst>
              <p:tags r:id="rId25"/>
            </p:custDataLst>
          </p:nvPr>
        </p:nvSpPr>
        <p:spPr bwMode="auto">
          <a:xfrm>
            <a:off x="1636713" y="4022725"/>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s[2]</a:t>
            </a:r>
          </a:p>
        </p:txBody>
      </p:sp>
      <p:sp>
        <p:nvSpPr>
          <p:cNvPr id="3099" name="Rectangle 32"/>
          <p:cNvSpPr>
            <a:spLocks noChangeArrowheads="1"/>
          </p:cNvSpPr>
          <p:nvPr>
            <p:custDataLst>
              <p:tags r:id="rId26"/>
            </p:custDataLst>
          </p:nvPr>
        </p:nvSpPr>
        <p:spPr bwMode="auto">
          <a:xfrm>
            <a:off x="2208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s[3]</a:t>
            </a:r>
          </a:p>
        </p:txBody>
      </p:sp>
      <p:sp>
        <p:nvSpPr>
          <p:cNvPr id="3100" name="Rectangle 33"/>
          <p:cNvSpPr>
            <a:spLocks noChangeArrowheads="1"/>
          </p:cNvSpPr>
          <p:nvPr>
            <p:custDataLst>
              <p:tags r:id="rId27"/>
            </p:custDataLst>
          </p:nvPr>
        </p:nvSpPr>
        <p:spPr bwMode="auto">
          <a:xfrm rot="-1779309">
            <a:off x="8255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'w'</a:t>
            </a:r>
          </a:p>
        </p:txBody>
      </p:sp>
      <p:sp>
        <p:nvSpPr>
          <p:cNvPr id="3101" name="Rectangle 34"/>
          <p:cNvSpPr>
            <a:spLocks noChangeArrowheads="1"/>
          </p:cNvSpPr>
          <p:nvPr>
            <p:custDataLst>
              <p:tags r:id="rId28"/>
            </p:custDataLst>
          </p:nvPr>
        </p:nvSpPr>
        <p:spPr bwMode="auto">
          <a:xfrm rot="-1779309">
            <a:off x="14351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'a'</a:t>
            </a:r>
          </a:p>
        </p:txBody>
      </p:sp>
      <p:sp>
        <p:nvSpPr>
          <p:cNvPr id="3102" name="Rectangle 35"/>
          <p:cNvSpPr>
            <a:spLocks noChangeArrowheads="1"/>
          </p:cNvSpPr>
          <p:nvPr>
            <p:custDataLst>
              <p:tags r:id="rId29"/>
            </p:custDataLst>
          </p:nvPr>
        </p:nvSpPr>
        <p:spPr bwMode="auto">
          <a:xfrm rot="-1779309">
            <a:off x="1990725"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'r'</a:t>
            </a:r>
          </a:p>
        </p:txBody>
      </p:sp>
      <p:sp>
        <p:nvSpPr>
          <p:cNvPr id="3103" name="Rectangle 36"/>
          <p:cNvSpPr>
            <a:spLocks noChangeArrowheads="1"/>
          </p:cNvSpPr>
          <p:nvPr>
            <p:custDataLst>
              <p:tags r:id="rId30"/>
            </p:custDataLst>
          </p:nvPr>
        </p:nvSpPr>
        <p:spPr bwMode="auto">
          <a:xfrm rot="-1779309">
            <a:off x="2554288" y="3790950"/>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't'</a:t>
            </a:r>
          </a:p>
        </p:txBody>
      </p:sp>
      <p:sp>
        <p:nvSpPr>
          <p:cNvPr id="3104" name="Rectangle 37"/>
          <p:cNvSpPr>
            <a:spLocks noChangeArrowheads="1"/>
          </p:cNvSpPr>
          <p:nvPr>
            <p:custDataLst>
              <p:tags r:id="rId31"/>
            </p:custDataLst>
          </p:nvPr>
        </p:nvSpPr>
        <p:spPr bwMode="auto">
          <a:xfrm>
            <a:off x="5181600" y="34401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t>deciding how to use </a:t>
            </a:r>
            <a:r>
              <a:rPr lang="en-US" sz="1800" b="1" i="1"/>
              <a:t>existing</a:t>
            </a:r>
            <a:r>
              <a:rPr lang="en-US" sz="1800" b="1"/>
              <a:t> tools … </a:t>
            </a:r>
          </a:p>
        </p:txBody>
      </p:sp>
      <p:sp>
        <p:nvSpPr>
          <p:cNvPr id="3105" name="Rectangle 38"/>
          <p:cNvSpPr>
            <a:spLocks noChangeArrowheads="1"/>
          </p:cNvSpPr>
          <p:nvPr>
            <p:custDataLst>
              <p:tags r:id="rId32"/>
            </p:custDataLst>
          </p:nvPr>
        </p:nvSpPr>
        <p:spPr bwMode="auto">
          <a:xfrm>
            <a:off x="4937125" y="3048000"/>
            <a:ext cx="1293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libraries</a:t>
            </a:r>
          </a:p>
        </p:txBody>
      </p:sp>
      <p:sp>
        <p:nvSpPr>
          <p:cNvPr id="3106" name="Rectangle 39"/>
          <p:cNvSpPr>
            <a:spLocks noChangeArrowheads="1"/>
          </p:cNvSpPr>
          <p:nvPr>
            <p:custDataLst>
              <p:tags r:id="rId33"/>
            </p:custDataLst>
          </p:nvPr>
        </p:nvSpPr>
        <p:spPr bwMode="auto">
          <a:xfrm>
            <a:off x="4937125" y="4230688"/>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B04FF"/>
                </a:solidFill>
              </a:rPr>
              <a:t>functions</a:t>
            </a:r>
          </a:p>
        </p:txBody>
      </p:sp>
      <p:sp>
        <p:nvSpPr>
          <p:cNvPr id="3107" name="Rectangle 40"/>
          <p:cNvSpPr>
            <a:spLocks noChangeArrowheads="1"/>
          </p:cNvSpPr>
          <p:nvPr>
            <p:custDataLst>
              <p:tags r:id="rId34"/>
            </p:custDataLst>
          </p:nvPr>
        </p:nvSpPr>
        <p:spPr bwMode="auto">
          <a:xfrm>
            <a:off x="5181600" y="4622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B04FF"/>
                </a:solidFill>
              </a:rPr>
              <a:t>creating your </a:t>
            </a:r>
            <a:r>
              <a:rPr lang="en-US" sz="1800" b="1" i="1">
                <a:solidFill>
                  <a:srgbClr val="0B04FF"/>
                </a:solidFill>
              </a:rPr>
              <a:t>own</a:t>
            </a:r>
            <a:r>
              <a:rPr lang="en-US" sz="1800" b="1">
                <a:solidFill>
                  <a:srgbClr val="0B04FF"/>
                </a:solidFill>
              </a:rPr>
              <a:t> tools ...</a:t>
            </a:r>
          </a:p>
        </p:txBody>
      </p:sp>
      <p:sp>
        <p:nvSpPr>
          <p:cNvPr id="3108" name="Rectangle 41"/>
          <p:cNvSpPr>
            <a:spLocks noChangeArrowheads="1"/>
          </p:cNvSpPr>
          <p:nvPr>
            <p:custDataLst>
              <p:tags r:id="rId35"/>
            </p:custDataLst>
          </p:nvPr>
        </p:nvSpPr>
        <p:spPr bwMode="auto">
          <a:xfrm>
            <a:off x="4937125" y="5453063"/>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8000"/>
                </a:solidFill>
              </a:rPr>
              <a:t>classes</a:t>
            </a:r>
          </a:p>
        </p:txBody>
      </p:sp>
      <p:sp>
        <p:nvSpPr>
          <p:cNvPr id="3109" name="Rectangle 42"/>
          <p:cNvSpPr>
            <a:spLocks noChangeArrowheads="1"/>
          </p:cNvSpPr>
          <p:nvPr>
            <p:custDataLst>
              <p:tags r:id="rId36"/>
            </p:custDataLst>
          </p:nvPr>
        </p:nvSpPr>
        <p:spPr bwMode="auto">
          <a:xfrm>
            <a:off x="5181600" y="5845175"/>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08000"/>
                </a:solidFill>
              </a:rPr>
              <a:t>creating your own </a:t>
            </a:r>
            <a:r>
              <a:rPr lang="en-US" sz="1800" b="1" i="1">
                <a:solidFill>
                  <a:srgbClr val="008000"/>
                </a:solidFill>
              </a:rPr>
              <a:t>data structures </a:t>
            </a:r>
            <a:r>
              <a:rPr lang="en-US" sz="1800" b="1">
                <a:solidFill>
                  <a:srgbClr val="008000"/>
                </a:solidFill>
              </a:rPr>
              <a:t>...</a:t>
            </a:r>
          </a:p>
        </p:txBody>
      </p:sp>
      <p:sp>
        <p:nvSpPr>
          <p:cNvPr id="3110" name="Line 44"/>
          <p:cNvSpPr>
            <a:spLocks noChangeShapeType="1"/>
          </p:cNvSpPr>
          <p:nvPr>
            <p:custDataLst>
              <p:tags r:id="rId37"/>
            </p:custDataLst>
          </p:nvPr>
        </p:nvSpPr>
        <p:spPr bwMode="auto">
          <a:xfrm>
            <a:off x="7696200" y="4535488"/>
            <a:ext cx="11430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1" name="Line 45"/>
          <p:cNvSpPr>
            <a:spLocks noChangeShapeType="1"/>
          </p:cNvSpPr>
          <p:nvPr>
            <p:custDataLst>
              <p:tags r:id="rId38"/>
            </p:custDataLst>
          </p:nvPr>
        </p:nvSpPr>
        <p:spPr bwMode="auto">
          <a:xfrm>
            <a:off x="7696200" y="3316288"/>
            <a:ext cx="1143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3" name="AutoShape 48"/>
          <p:cNvSpPr>
            <a:spLocks noChangeArrowheads="1"/>
          </p:cNvSpPr>
          <p:nvPr/>
        </p:nvSpPr>
        <p:spPr bwMode="auto">
          <a:xfrm>
            <a:off x="4191000" y="4376738"/>
            <a:ext cx="457200" cy="304800"/>
          </a:xfrm>
          <a:prstGeom prst="rightArrow">
            <a:avLst>
              <a:gd name="adj1" fmla="val 50000"/>
              <a:gd name="adj2" fmla="val 37500"/>
            </a:avLst>
          </a:prstGeom>
          <a:solidFill>
            <a:schemeClr val="bg1">
              <a:lumMod val="85000"/>
            </a:schemeClr>
          </a:solidFill>
          <a:ln w="19050">
            <a:solidFill>
              <a:schemeClr val="tx1"/>
            </a:solidFill>
            <a:miter lim="800000"/>
            <a:headEnd/>
            <a:tailEnd/>
          </a:ln>
        </p:spPr>
        <p:txBody>
          <a:bodyPr wrap="none" anchor="ctr">
            <a:spAutoFit/>
          </a:bodyPr>
          <a:lstStyle/>
          <a:p>
            <a:pPr eaLnBrk="0" hangingPunct="0">
              <a:defRPr/>
            </a:pPr>
            <a:endParaRPr lang="en-US">
              <a:latin typeface="Times" pitchFamily="1" charset="0"/>
              <a:ea typeface="ＭＳ Ｐゴシック" pitchFamily="1" charset="-128"/>
            </a:endParaRPr>
          </a:p>
        </p:txBody>
      </p:sp>
    </p:spTree>
    <p:extLst>
      <p:ext uri="{BB962C8B-B14F-4D97-AF65-F5344CB8AC3E}">
        <p14:creationId xmlns:p14="http://schemas.microsoft.com/office/powerpoint/2010/main" val="9639440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4099"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4100" name="Text Box 7"/>
          <p:cNvSpPr txBox="1">
            <a:spLocks noChangeArrowheads="1"/>
          </p:cNvSpPr>
          <p:nvPr>
            <p:custDataLst>
              <p:tags r:id="rId3"/>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4101" name="Text Box 8"/>
          <p:cNvSpPr txBox="1">
            <a:spLocks noChangeArrowheads="1"/>
          </p:cNvSpPr>
          <p:nvPr>
            <p:custDataLst>
              <p:tags r:id="rId4"/>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4102" name="Freeform 9"/>
          <p:cNvSpPr>
            <a:spLocks/>
          </p:cNvSpPr>
          <p:nvPr>
            <p:custDataLst>
              <p:tags r:id="rId5"/>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82891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5123"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5124"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5125"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5126"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5127" name="Text Box 11"/>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5128" name="Text Box 12"/>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5129" name="Text Box 13"/>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5130" name="Rectangle 14"/>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chemeClr val="accent2"/>
                </a:solidFill>
              </a:rPr>
              <a:t>Visualize</a:t>
            </a:r>
            <a:r>
              <a:rPr lang="en-US" sz="1800"/>
              <a:t> what the function will do ...</a:t>
            </a:r>
          </a:p>
        </p:txBody>
      </p:sp>
      <p:sp>
        <p:nvSpPr>
          <p:cNvPr id="5131" name="Text Box 15"/>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5132" name="Freeform 16"/>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3" name="Rectangle 17"/>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5134" name="Rectangle 18"/>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5135" name="TextBox 1"/>
          <p:cNvSpPr txBox="1">
            <a:spLocks noChangeArrowheads="1"/>
          </p:cNvSpPr>
          <p:nvPr/>
        </p:nvSpPr>
        <p:spPr bwMode="auto">
          <a:xfrm rot="1363124">
            <a:off x="265113" y="5410200"/>
            <a:ext cx="2516187" cy="738188"/>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synthesis</a:t>
            </a:r>
          </a:p>
        </p:txBody>
      </p:sp>
      <p:sp>
        <p:nvSpPr>
          <p:cNvPr id="5136" name="TextBox 15"/>
          <p:cNvSpPr txBox="1">
            <a:spLocks noChangeArrowheads="1"/>
          </p:cNvSpPr>
          <p:nvPr/>
        </p:nvSpPr>
        <p:spPr bwMode="auto">
          <a:xfrm rot="1233228">
            <a:off x="6248400" y="3741738"/>
            <a:ext cx="2516188" cy="73977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analysis</a:t>
            </a:r>
          </a:p>
        </p:txBody>
      </p:sp>
    </p:spTree>
    <p:extLst>
      <p:ext uri="{BB962C8B-B14F-4D97-AF65-F5344CB8AC3E}">
        <p14:creationId xmlns:p14="http://schemas.microsoft.com/office/powerpoint/2010/main" val="41059455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ounded Rectangle 1"/>
          <p:cNvSpPr>
            <a:spLocks noChangeArrowheads="1"/>
          </p:cNvSpPr>
          <p:nvPr/>
        </p:nvSpPr>
        <p:spPr bwMode="auto">
          <a:xfrm>
            <a:off x="631825" y="2628900"/>
            <a:ext cx="7816850" cy="1657350"/>
          </a:xfrm>
          <a:prstGeom prst="roundRect">
            <a:avLst>
              <a:gd name="adj" fmla="val 16667"/>
            </a:avLst>
          </a:prstGeom>
          <a:solidFill>
            <a:srgbClr val="FFCC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6147"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6148"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6149"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6150"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6151"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6152" name="Text Box 10"/>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6153" name="Text Box 11"/>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6154" name="Text Box 12"/>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6155" name="Rectangle 13"/>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rgbClr val="0B04FF"/>
                </a:solidFill>
              </a:rPr>
              <a:t>Visualize</a:t>
            </a:r>
            <a:r>
              <a:rPr lang="en-US" sz="1800">
                <a:solidFill>
                  <a:srgbClr val="0B04FF"/>
                </a:solidFill>
              </a:rPr>
              <a:t> </a:t>
            </a:r>
            <a:r>
              <a:rPr lang="en-US" sz="1800"/>
              <a:t>what the function will do ...</a:t>
            </a:r>
          </a:p>
        </p:txBody>
      </p:sp>
      <p:sp>
        <p:nvSpPr>
          <p:cNvPr id="6156" name="Text Box 14"/>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6157" name="Freeform 15"/>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8" name="Rectangle 16"/>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6159" name="Rectangle 17"/>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6160" name="Text Box 19"/>
          <p:cNvSpPr txBox="1">
            <a:spLocks noChangeArrowheads="1"/>
          </p:cNvSpPr>
          <p:nvPr>
            <p:custDataLst>
              <p:tags r:id="rId12"/>
            </p:custDataLst>
          </p:nvPr>
        </p:nvSpPr>
        <p:spPr bwMode="auto">
          <a:xfrm>
            <a:off x="6673850" y="3962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b="1">
                <a:solidFill>
                  <a:srgbClr val="FF0000"/>
                </a:solidFill>
                <a:latin typeface="Arial" charset="0"/>
              </a:rPr>
              <a:t>Examples...</a:t>
            </a:r>
          </a:p>
        </p:txBody>
      </p:sp>
    </p:spTree>
    <p:extLst>
      <p:ext uri="{BB962C8B-B14F-4D97-AF65-F5344CB8AC3E}">
        <p14:creationId xmlns:p14="http://schemas.microsoft.com/office/powerpoint/2010/main" val="3987309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7" name="Right Brace 26"/>
          <p:cNvSpPr/>
          <p:nvPr/>
        </p:nvSpPr>
        <p:spPr bwMode="auto">
          <a:xfrm rot="5400000">
            <a:off x="6281004"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ight Brace 27"/>
          <p:cNvSpPr/>
          <p:nvPr/>
        </p:nvSpPr>
        <p:spPr bwMode="auto">
          <a:xfrm rot="5400000">
            <a:off x="5188741"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ight Brace 28"/>
          <p:cNvSpPr/>
          <p:nvPr/>
        </p:nvSpPr>
        <p:spPr bwMode="auto">
          <a:xfrm rot="5400000">
            <a:off x="4177252" y="3477476"/>
            <a:ext cx="165852" cy="8918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Right Brace 29"/>
          <p:cNvSpPr/>
          <p:nvPr/>
        </p:nvSpPr>
        <p:spPr bwMode="auto">
          <a:xfrm rot="5400000">
            <a:off x="3110005" y="3452461"/>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023145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custDataLst>
              <p:tags r:id="rId1"/>
            </p:custDataLst>
          </p:nvPr>
        </p:nvGrpSpPr>
        <p:grpSpPr bwMode="auto">
          <a:xfrm>
            <a:off x="423863" y="914400"/>
            <a:ext cx="6856412" cy="180975"/>
            <a:chOff x="295" y="1311"/>
            <a:chExt cx="5177" cy="114"/>
          </a:xfrm>
        </p:grpSpPr>
        <p:sp>
          <p:nvSpPr>
            <p:cNvPr id="36885"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6886"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686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3686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3686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3687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max(words)</a:t>
            </a:r>
          </a:p>
        </p:txBody>
      </p:sp>
      <p:sp>
        <p:nvSpPr>
          <p:cNvPr id="3687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min(words)</a:t>
            </a:r>
          </a:p>
        </p:txBody>
      </p:sp>
      <p:pic>
        <p:nvPicPr>
          <p:cNvPr id="36872" name="Picture 38"/>
          <p:cNvPicPr>
            <a:picLocks noChangeAspect="1" noChangeArrowheads="1"/>
          </p:cNvPicPr>
          <p:nvPr>
            <p:custDataLst>
              <p:tags r:id="rId7"/>
            </p:custDataLst>
          </p:nvPr>
        </p:nvPicPr>
        <p:blipFill>
          <a:blip r:embed="rId23">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687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3687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3687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36876" name="AutoShape 42"/>
          <p:cNvSpPr>
            <a:spLocks/>
          </p:cNvSpPr>
          <p:nvPr>
            <p:custDataLst>
              <p:tags r:id="rId11"/>
            </p:custDataLst>
          </p:nvPr>
        </p:nvSpPr>
        <p:spPr bwMode="auto">
          <a:xfrm>
            <a:off x="2087563" y="5302250"/>
            <a:ext cx="198437" cy="1479550"/>
          </a:xfrm>
          <a:prstGeom prst="rightBrace">
            <a:avLst>
              <a:gd name="adj1" fmla="val 50432"/>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687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36878" name="Text Box 44"/>
          <p:cNvSpPr txBox="1">
            <a:spLocks noChangeArrowheads="1"/>
          </p:cNvSpPr>
          <p:nvPr>
            <p:custDataLst>
              <p:tags r:id="rId13"/>
            </p:custDataLst>
          </p:nvPr>
        </p:nvSpPr>
        <p:spPr bwMode="auto">
          <a:xfrm>
            <a:off x="4267200" y="2133600"/>
            <a:ext cx="3733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Make sure you saved your paper as "plain text" (not .doc or .pdf) or else all sorts of weird formatting characters will show up!</a:t>
            </a:r>
          </a:p>
        </p:txBody>
      </p:sp>
      <p:sp>
        <p:nvSpPr>
          <p:cNvPr id="3687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3688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3688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4" name="Rectangle 35"/>
          <p:cNvSpPr>
            <a:spLocks noChangeArrowheads="1"/>
          </p:cNvSpPr>
          <p:nvPr>
            <p:custDataLst>
              <p:tags r:id="rId19"/>
            </p:custDataLst>
          </p:nvPr>
        </p:nvSpPr>
        <p:spPr bwMode="auto">
          <a:xfrm>
            <a:off x="219075" y="6172200"/>
            <a:ext cx="184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800" b="1">
                <a:solidFill>
                  <a:srgbClr val="1E16E4"/>
                </a:solidFill>
                <a:latin typeface="Courier New" pitchFamily="49" charset="0"/>
              </a:rPr>
              <a:t>decode(text)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custDataLst>
              <p:tags r:id="rId1"/>
            </p:custDataLst>
          </p:nvPr>
        </p:nvSpPr>
        <p:spPr bwMode="auto">
          <a:xfrm>
            <a:off x="685800" y="2286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Representing  Sound</a:t>
            </a:r>
          </a:p>
        </p:txBody>
      </p:sp>
      <p:grpSp>
        <p:nvGrpSpPr>
          <p:cNvPr id="37891" name="Group 3"/>
          <p:cNvGrpSpPr>
            <a:grpSpLocks/>
          </p:cNvGrpSpPr>
          <p:nvPr>
            <p:custDataLst>
              <p:tags r:id="rId2"/>
            </p:custDataLst>
          </p:nvPr>
        </p:nvGrpSpPr>
        <p:grpSpPr bwMode="auto">
          <a:xfrm>
            <a:off x="533400" y="1114425"/>
            <a:ext cx="8027988" cy="180975"/>
            <a:chOff x="295" y="1311"/>
            <a:chExt cx="5177" cy="114"/>
          </a:xfrm>
        </p:grpSpPr>
        <p:sp>
          <p:nvSpPr>
            <p:cNvPr id="3790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790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pic>
        <p:nvPicPr>
          <p:cNvPr id="37892" name="Picture 6"/>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352800" y="1600200"/>
            <a:ext cx="5397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7893" name="Text Box 7"/>
          <p:cNvSpPr txBox="1">
            <a:spLocks noChangeArrowheads="1"/>
          </p:cNvSpPr>
          <p:nvPr>
            <p:custDataLst>
              <p:tags r:id="rId4"/>
            </p:custDataLst>
          </p:nvPr>
        </p:nvSpPr>
        <p:spPr bwMode="auto">
          <a:xfrm>
            <a:off x="381000" y="1676400"/>
            <a:ext cx="2819400" cy="72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008000"/>
                </a:solidFill>
                <a:latin typeface="Comic Sans MS" pitchFamily="66" charset="0"/>
              </a:rPr>
              <a:t>continuous plot of air pressure vs. time</a:t>
            </a:r>
          </a:p>
        </p:txBody>
      </p:sp>
      <p:sp>
        <p:nvSpPr>
          <p:cNvPr id="37894" name="Freeform 8"/>
          <p:cNvSpPr>
            <a:spLocks/>
          </p:cNvSpPr>
          <p:nvPr>
            <p:custDataLst>
              <p:tags r:id="rId5"/>
            </p:custDataLst>
          </p:nvPr>
        </p:nvSpPr>
        <p:spPr bwMode="auto">
          <a:xfrm>
            <a:off x="2895600" y="3259138"/>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5" name="Freeform 9"/>
          <p:cNvSpPr>
            <a:spLocks/>
          </p:cNvSpPr>
          <p:nvPr>
            <p:custDataLst>
              <p:tags r:id="rId6"/>
            </p:custDataLst>
          </p:nvPr>
        </p:nvSpPr>
        <p:spPr bwMode="auto">
          <a:xfrm>
            <a:off x="4183063" y="2928938"/>
            <a:ext cx="128587" cy="601662"/>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6" name="Text Box 10"/>
          <p:cNvSpPr txBox="1">
            <a:spLocks noChangeArrowheads="1"/>
          </p:cNvSpPr>
          <p:nvPr>
            <p:custDataLst>
              <p:tags r:id="rId7"/>
            </p:custDataLst>
          </p:nvPr>
        </p:nvSpPr>
        <p:spPr bwMode="auto">
          <a:xfrm>
            <a:off x="381000" y="3217863"/>
            <a:ext cx="2438400"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samples taken every ~ 1/22050th of a second</a:t>
            </a:r>
          </a:p>
        </p:txBody>
      </p:sp>
      <p:sp>
        <p:nvSpPr>
          <p:cNvPr id="37897" name="Text Box 11"/>
          <p:cNvSpPr txBox="1">
            <a:spLocks noChangeArrowheads="1"/>
          </p:cNvSpPr>
          <p:nvPr>
            <p:custDataLst>
              <p:tags r:id="rId8"/>
            </p:custDataLst>
          </p:nvPr>
        </p:nvSpPr>
        <p:spPr bwMode="auto">
          <a:xfrm>
            <a:off x="609600" y="4876800"/>
            <a:ext cx="3505200"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Each sample is measured on a loudness scale from -32,768 to 32,767. (This fits into 2 bytes.)</a:t>
            </a:r>
          </a:p>
        </p:txBody>
      </p:sp>
      <p:sp>
        <p:nvSpPr>
          <p:cNvPr id="37898" name="Text Box 12"/>
          <p:cNvSpPr txBox="1">
            <a:spLocks noChangeArrowheads="1"/>
          </p:cNvSpPr>
          <p:nvPr>
            <p:custDataLst>
              <p:tags r:id="rId9"/>
            </p:custDataLst>
          </p:nvPr>
        </p:nvSpPr>
        <p:spPr bwMode="auto">
          <a:xfrm>
            <a:off x="4800600" y="5181600"/>
            <a:ext cx="3733800" cy="10890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These two bytes are called a </a:t>
            </a:r>
            <a:r>
              <a:rPr lang="en-US" sz="1600" i="1">
                <a:latin typeface="Comic Sans MS" pitchFamily="66" charset="0"/>
              </a:rPr>
              <a:t>frame</a:t>
            </a:r>
            <a:r>
              <a:rPr lang="en-US" sz="1600">
                <a:latin typeface="Comic Sans MS" pitchFamily="66" charset="0"/>
              </a:rPr>
              <a:t>. Raw audio data - such as what is written to the surface of a CD - is simply a list of these frames.</a:t>
            </a:r>
          </a:p>
        </p:txBody>
      </p:sp>
      <p:sp>
        <p:nvSpPr>
          <p:cNvPr id="37899" name="Line 13"/>
          <p:cNvSpPr>
            <a:spLocks noChangeShapeType="1"/>
          </p:cNvSpPr>
          <p:nvPr>
            <p:custDataLst>
              <p:tags r:id="rId10"/>
            </p:custDataLst>
          </p:nvPr>
        </p:nvSpPr>
        <p:spPr bwMode="auto">
          <a:xfrm flipH="1">
            <a:off x="1693863" y="2641600"/>
            <a:ext cx="142875" cy="439738"/>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4"/>
          <p:cNvSpPr>
            <a:spLocks noChangeShapeType="1"/>
          </p:cNvSpPr>
          <p:nvPr>
            <p:custDataLst>
              <p:tags r:id="rId11"/>
            </p:custDataLst>
          </p:nvPr>
        </p:nvSpPr>
        <p:spPr bwMode="auto">
          <a:xfrm>
            <a:off x="1666875" y="4038600"/>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15"/>
          <p:cNvSpPr>
            <a:spLocks noChangeShapeType="1"/>
          </p:cNvSpPr>
          <p:nvPr>
            <p:custDataLst>
              <p:tags r:id="rId12"/>
            </p:custDataLst>
          </p:nvPr>
        </p:nvSpPr>
        <p:spPr bwMode="auto">
          <a:xfrm>
            <a:off x="4191000" y="5410200"/>
            <a:ext cx="509588" cy="244475"/>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2" name="Text Box 16"/>
          <p:cNvSpPr txBox="1">
            <a:spLocks noChangeArrowheads="1"/>
          </p:cNvSpPr>
          <p:nvPr>
            <p:custDataLst>
              <p:tags r:id="rId13"/>
            </p:custDataLst>
          </p:nvPr>
        </p:nvSpPr>
        <p:spPr bwMode="auto">
          <a:xfrm>
            <a:off x="298450" y="298767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sampling</a:t>
            </a:r>
            <a:endParaRPr lang="en-US" sz="1000" b="1">
              <a:solidFill>
                <a:srgbClr val="FF0000"/>
              </a:solidFill>
              <a:latin typeface="Arial" charset="0"/>
            </a:endParaRPr>
          </a:p>
        </p:txBody>
      </p:sp>
      <p:sp>
        <p:nvSpPr>
          <p:cNvPr id="37903" name="Text Box 17"/>
          <p:cNvSpPr txBox="1">
            <a:spLocks noChangeArrowheads="1"/>
          </p:cNvSpPr>
          <p:nvPr>
            <p:custDataLst>
              <p:tags r:id="rId14"/>
            </p:custDataLst>
          </p:nvPr>
        </p:nvSpPr>
        <p:spPr bwMode="auto">
          <a:xfrm>
            <a:off x="457200" y="46196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quantization</a:t>
            </a:r>
            <a:endParaRPr lang="en-US" sz="1000" b="1">
              <a:solidFill>
                <a:srgbClr val="FF0000"/>
              </a:solidFill>
              <a:latin typeface="Arial" charset="0"/>
            </a:endParaRPr>
          </a:p>
        </p:txBody>
      </p:sp>
      <p:sp>
        <p:nvSpPr>
          <p:cNvPr id="37904" name="Text Box 18"/>
          <p:cNvSpPr txBox="1">
            <a:spLocks noChangeArrowheads="1"/>
          </p:cNvSpPr>
          <p:nvPr>
            <p:custDataLst>
              <p:tags r:id="rId15"/>
            </p:custDataLst>
          </p:nvPr>
        </p:nvSpPr>
        <p:spPr bwMode="auto">
          <a:xfrm>
            <a:off x="4511675" y="49339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storage</a:t>
            </a:r>
            <a:endParaRPr lang="en-US" sz="1000" b="1">
              <a:solidFill>
                <a:srgbClr val="FF0000"/>
              </a:solidFill>
              <a:latin typeface="Arial" charset="0"/>
            </a:endParaRPr>
          </a:p>
        </p:txBody>
      </p:sp>
      <p:sp>
        <p:nvSpPr>
          <p:cNvPr id="37905" name="Text Box 19"/>
          <p:cNvSpPr txBox="1">
            <a:spLocks noChangeArrowheads="1"/>
          </p:cNvSpPr>
          <p:nvPr>
            <p:custDataLst>
              <p:tags r:id="rId16"/>
            </p:custDataLst>
          </p:nvPr>
        </p:nvSpPr>
        <p:spPr bwMode="auto">
          <a:xfrm>
            <a:off x="144463" y="14398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physics</a:t>
            </a:r>
            <a:endParaRPr lang="en-US" sz="1000" b="1">
              <a:solidFill>
                <a:srgbClr val="FF0000"/>
              </a:solidFill>
              <a:latin typeface="Arial" charset="0"/>
            </a:endParaRPr>
          </a:p>
        </p:txBody>
      </p:sp>
      <p:sp>
        <p:nvSpPr>
          <p:cNvPr id="37906" name="Text Box 21"/>
          <p:cNvSpPr txBox="1">
            <a:spLocks noChangeArrowheads="1"/>
          </p:cNvSpPr>
          <p:nvPr>
            <p:custDataLst>
              <p:tags r:id="rId17"/>
            </p:custDataLst>
          </p:nvPr>
        </p:nvSpPr>
        <p:spPr bwMode="auto">
          <a:xfrm>
            <a:off x="4573588" y="6353175"/>
            <a:ext cx="411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pulse code modulation = PCM data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solidFill>
                  <a:srgbClr val="0B04FF"/>
                </a:solidFill>
              </a:rPr>
              <a:t>Break up</a:t>
            </a:r>
          </a:p>
        </p:txBody>
      </p:sp>
      <p:sp>
        <p:nvSpPr>
          <p:cNvPr id="38915" name="Rectangle 6"/>
          <p:cNvSpPr>
            <a:spLocks noChangeArrowheads="1"/>
          </p:cNvSpPr>
          <p:nvPr>
            <p:custDataLst>
              <p:tags r:id="rId2"/>
            </p:custDataLst>
          </p:nvPr>
        </p:nvSpPr>
        <p:spPr bwMode="auto">
          <a:xfrm>
            <a:off x="304800" y="1439863"/>
            <a:ext cx="8382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100" b="1">
                <a:solidFill>
                  <a:srgbClr val="FE9A2C"/>
                </a:solidFill>
                <a:latin typeface="Courier New" pitchFamily="49" charset="0"/>
              </a:rPr>
              <a:t>def</a:t>
            </a:r>
            <a:r>
              <a:rPr lang="en-US" sz="2100" b="1">
                <a:latin typeface="Courier New" pitchFamily="49" charset="0"/>
              </a:rPr>
              <a:t> remAll( e, L ):</a:t>
            </a:r>
          </a:p>
          <a:p>
            <a:pPr eaLnBrk="0" hangingPunct="0"/>
            <a:r>
              <a:rPr lang="en-US" sz="2100" b="1">
                <a:solidFill>
                  <a:srgbClr val="B410CE"/>
                </a:solidFill>
                <a:latin typeface="Courier New" pitchFamily="49" charset="0"/>
              </a:rPr>
              <a:t>    </a:t>
            </a:r>
            <a:r>
              <a:rPr lang="en-US" sz="2100" b="1">
                <a:solidFill>
                  <a:srgbClr val="067B0E"/>
                </a:solidFill>
                <a:latin typeface="Courier New" pitchFamily="49" charset="0"/>
              </a:rPr>
              <a:t>""" this function removes all of the elements</a:t>
            </a:r>
          </a:p>
          <a:p>
            <a:pPr eaLnBrk="0" hangingPunct="0"/>
            <a:r>
              <a:rPr lang="en-US" sz="2100" b="1">
                <a:solidFill>
                  <a:srgbClr val="067B0E"/>
                </a:solidFill>
                <a:latin typeface="Courier New" pitchFamily="49" charset="0"/>
              </a:rPr>
              <a:t>        e from the top level of the list L</a:t>
            </a:r>
          </a:p>
          <a:p>
            <a:pPr eaLnBrk="0" hangingPunct="0"/>
            <a:r>
              <a:rPr lang="en-US" sz="2100" b="1">
                <a:solidFill>
                  <a:srgbClr val="067B0E"/>
                </a:solidFill>
                <a:latin typeface="Courier New" pitchFamily="49" charset="0"/>
              </a:rPr>
              <a:t>    """</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if</a:t>
            </a:r>
            <a:r>
              <a:rPr lang="en-US" sz="2100" b="1">
                <a:latin typeface="Courier New" pitchFamily="49" charset="0"/>
              </a:rPr>
              <a:t> len(L) == 0:      </a:t>
            </a:r>
            <a:r>
              <a:rPr lang="en-US" sz="2100" b="1">
                <a:solidFill>
                  <a:srgbClr val="EB102C"/>
                </a:solidFill>
                <a:latin typeface="Courier New" pitchFamily="49" charset="0"/>
              </a:rPr>
              <a:t># L is empty</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L</a:t>
            </a:r>
            <a:endParaRPr lang="en-US" sz="2100" b="1">
              <a:solidFill>
                <a:srgbClr val="EB102C"/>
              </a:solidFill>
              <a:latin typeface="Courier New" pitchFamily="49" charset="0"/>
            </a:endParaRPr>
          </a:p>
          <a:p>
            <a:pPr eaLnBrk="0" hangingPunct="0"/>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elif</a:t>
            </a: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r>
              <a:rPr lang="en-US" sz="2100" b="1">
                <a:solidFill>
                  <a:srgbClr val="FE9A2C"/>
                </a:solidFill>
                <a:latin typeface="Courier New" pitchFamily="49" charset="0"/>
              </a:rPr>
              <a:t>    else</a:t>
            </a:r>
            <a:r>
              <a:rPr lang="en-US" sz="2100" b="1">
                <a:latin typeface="Courier New" pitchFamily="49" charset="0"/>
              </a:rPr>
              <a:t>:</a:t>
            </a:r>
          </a:p>
        </p:txBody>
      </p:sp>
      <p:sp>
        <p:nvSpPr>
          <p:cNvPr id="38916" name="Rectangle 7"/>
          <p:cNvSpPr>
            <a:spLocks noChangeArrowheads="1"/>
          </p:cNvSpPr>
          <p:nvPr/>
        </p:nvSpPr>
        <p:spPr bwMode="auto">
          <a:xfrm>
            <a:off x="241300" y="6089650"/>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8917" name="Rectangle 9"/>
          <p:cNvSpPr>
            <a:spLocks noChangeArrowheads="1"/>
          </p:cNvSpPr>
          <p:nvPr/>
        </p:nvSpPr>
        <p:spPr bwMode="auto">
          <a:xfrm>
            <a:off x="4292600" y="6113463"/>
            <a:ext cx="4751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'qaqqlqqiqeqqnqqqqs'</a:t>
            </a:r>
            <a:r>
              <a:rPr lang="en-US" sz="1600" b="1">
                <a:latin typeface="Courier New" pitchFamily="49" charset="0"/>
              </a:rPr>
              <a:t>) </a:t>
            </a:r>
          </a:p>
          <a:p>
            <a:pPr eaLnBrk="0" hangingPunct="0"/>
            <a:r>
              <a:rPr lang="en-US" sz="1600" b="1">
                <a:solidFill>
                  <a:srgbClr val="067B0E"/>
                </a:solidFill>
                <a:latin typeface="Courier New" pitchFamily="49" charset="0"/>
              </a:rPr>
              <a:t>'aliens'</a:t>
            </a:r>
          </a:p>
        </p:txBody>
      </p:sp>
      <p:sp>
        <p:nvSpPr>
          <p:cNvPr id="38918"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4">
            <p14:nvContentPartPr>
              <p14:cNvPr id="2050" name="Ink 10"/>
              <p14:cNvContentPartPr>
                <a14:cpLocks xmlns:a14="http://schemas.microsoft.com/office/drawing/2010/main" noRot="1" noChangeAspect="1" noEditPoints="1" noChangeArrowheads="1" noChangeShapeType="1"/>
              </p14:cNvContentPartPr>
              <p14:nvPr/>
            </p14:nvContentPartPr>
            <p14:xfrm>
              <a:off x="693738" y="3498850"/>
              <a:ext cx="279400" cy="725488"/>
            </p14:xfrm>
          </p:contentPart>
        </mc:Choice>
        <mc:Fallback xmlns="">
          <p:pic>
            <p:nvPicPr>
              <p:cNvPr id="2050" name="Ink 10"/>
              <p:cNvPicPr>
                <a:picLocks noRot="1" noChangeAspect="1" noEditPoints="1" noChangeArrowheads="1" noChangeShapeType="1"/>
              </p:cNvPicPr>
              <p:nvPr/>
            </p:nvPicPr>
            <p:blipFill>
              <a:blip r:embed="rId5"/>
              <a:stretch>
                <a:fillRect/>
              </a:stretch>
            </p:blipFill>
            <p:spPr>
              <a:xfrm>
                <a:off x="679354" y="3484808"/>
                <a:ext cx="303492" cy="7506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1" name="Ink 11"/>
              <p14:cNvContentPartPr>
                <a14:cpLocks xmlns:a14="http://schemas.microsoft.com/office/drawing/2010/main" noRot="1" noChangeAspect="1" noEditPoints="1" noChangeArrowheads="1" noChangeShapeType="1"/>
              </p14:cNvContentPartPr>
              <p14:nvPr/>
            </p14:nvContentPartPr>
            <p14:xfrm>
              <a:off x="3302000" y="2424113"/>
              <a:ext cx="2844800" cy="576262"/>
            </p14:xfrm>
          </p:contentPart>
        </mc:Choice>
        <mc:Fallback xmlns="">
          <p:pic>
            <p:nvPicPr>
              <p:cNvPr id="2051" name="Ink 11"/>
              <p:cNvPicPr>
                <a:picLocks noRot="1" noChangeAspect="1" noEditPoints="1" noChangeArrowheads="1" noChangeShapeType="1"/>
              </p:cNvPicPr>
              <p:nvPr/>
            </p:nvPicPr>
            <p:blipFill>
              <a:blip r:embed="rId7"/>
              <a:stretch>
                <a:fillRect/>
              </a:stretch>
            </p:blipFill>
            <p:spPr>
              <a:xfrm>
                <a:off x="3286880" y="2411155"/>
                <a:ext cx="2871441" cy="6050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2" name="Ink 12"/>
              <p14:cNvContentPartPr>
                <a14:cpLocks xmlns:a14="http://schemas.microsoft.com/office/drawing/2010/main" noRot="1" noChangeAspect="1" noEditPoints="1" noChangeArrowheads="1" noChangeShapeType="1"/>
              </p14:cNvContentPartPr>
              <p14:nvPr/>
            </p14:nvContentPartPr>
            <p14:xfrm>
              <a:off x="3470275" y="2449513"/>
              <a:ext cx="384175" cy="234950"/>
            </p14:xfrm>
          </p:contentPart>
        </mc:Choice>
        <mc:Fallback xmlns="">
          <p:pic>
            <p:nvPicPr>
              <p:cNvPr id="2052" name="Ink 12"/>
              <p:cNvPicPr>
                <a:picLocks noRot="1" noChangeAspect="1" noEditPoints="1" noChangeArrowheads="1" noChangeShapeType="1"/>
              </p:cNvPicPr>
              <p:nvPr/>
            </p:nvPicPr>
            <p:blipFill>
              <a:blip r:embed="rId9"/>
              <a:stretch>
                <a:fillRect/>
              </a:stretch>
            </p:blipFill>
            <p:spPr>
              <a:xfrm>
                <a:off x="3455153" y="2443756"/>
                <a:ext cx="405058" cy="25581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3" name="Ink 13"/>
              <p14:cNvContentPartPr>
                <a14:cpLocks xmlns:a14="http://schemas.microsoft.com/office/drawing/2010/main" noRot="1" noChangeAspect="1" noEditPoints="1" noChangeArrowheads="1" noChangeShapeType="1"/>
              </p14:cNvContentPartPr>
              <p14:nvPr/>
            </p14:nvContentPartPr>
            <p14:xfrm>
              <a:off x="3302000" y="2860675"/>
              <a:ext cx="3022600" cy="136525"/>
            </p14:xfrm>
          </p:contentPart>
        </mc:Choice>
        <mc:Fallback xmlns="">
          <p:pic>
            <p:nvPicPr>
              <p:cNvPr id="2053" name="Ink 13"/>
              <p:cNvPicPr>
                <a:picLocks noRot="1" noChangeAspect="1" noEditPoints="1" noChangeArrowheads="1" noChangeShapeType="1"/>
              </p:cNvPicPr>
              <p:nvPr/>
            </p:nvPicPr>
            <p:blipFill>
              <a:blip r:embed="rId11"/>
              <a:stretch>
                <a:fillRect/>
              </a:stretch>
            </p:blipFill>
            <p:spPr>
              <a:xfrm>
                <a:off x="3288320" y="2848788"/>
                <a:ext cx="3052480" cy="16462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4" name="Ink 14"/>
              <p14:cNvContentPartPr>
                <a14:cpLocks xmlns:a14="http://schemas.microsoft.com/office/drawing/2010/main" noRot="1" noChangeAspect="1" noEditPoints="1" noChangeArrowheads="1" noChangeShapeType="1"/>
              </p14:cNvContentPartPr>
              <p14:nvPr/>
            </p14:nvContentPartPr>
            <p14:xfrm>
              <a:off x="3517900" y="4308475"/>
              <a:ext cx="1114425" cy="512763"/>
            </p14:xfrm>
          </p:contentPart>
        </mc:Choice>
        <mc:Fallback xmlns="">
          <p:pic>
            <p:nvPicPr>
              <p:cNvPr id="2054" name="Ink 14"/>
              <p:cNvPicPr>
                <a:picLocks noRot="1" noChangeAspect="1" noEditPoints="1" noChangeArrowheads="1" noChangeShapeType="1"/>
              </p:cNvPicPr>
              <p:nvPr/>
            </p:nvPicPr>
            <p:blipFill>
              <a:blip r:embed="rId13"/>
              <a:stretch>
                <a:fillRect/>
              </a:stretch>
            </p:blipFill>
            <p:spPr>
              <a:xfrm>
                <a:off x="3501342" y="4300193"/>
                <a:ext cx="1147181" cy="53688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5" name="Ink 15"/>
              <p14:cNvContentPartPr>
                <a14:cpLocks xmlns:a14="http://schemas.microsoft.com/office/drawing/2010/main" noRot="1" noChangeAspect="1" noEditPoints="1" noChangeArrowheads="1" noChangeShapeType="1"/>
              </p14:cNvContentPartPr>
              <p14:nvPr/>
            </p14:nvContentPartPr>
            <p14:xfrm>
              <a:off x="5011738" y="3713163"/>
              <a:ext cx="1935162" cy="1230312"/>
            </p14:xfrm>
          </p:contentPart>
        </mc:Choice>
        <mc:Fallback xmlns="">
          <p:pic>
            <p:nvPicPr>
              <p:cNvPr id="2055" name="Ink 15"/>
              <p:cNvPicPr>
                <a:picLocks noRot="1" noChangeAspect="1" noEditPoints="1" noChangeArrowheads="1" noChangeShapeType="1"/>
              </p:cNvPicPr>
              <p:nvPr/>
            </p:nvPicPr>
            <p:blipFill>
              <a:blip r:embed="rId15"/>
              <a:stretch>
                <a:fillRect/>
              </a:stretch>
            </p:blipFill>
            <p:spPr>
              <a:xfrm>
                <a:off x="4997697" y="3703084"/>
                <a:ext cx="1957124" cy="125478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6" name="Ink 16"/>
              <p14:cNvContentPartPr>
                <a14:cpLocks xmlns:a14="http://schemas.microsoft.com/office/drawing/2010/main" noRot="1" noChangeAspect="1" noEditPoints="1" noChangeArrowheads="1" noChangeShapeType="1"/>
              </p14:cNvContentPartPr>
              <p14:nvPr/>
            </p14:nvContentPartPr>
            <p14:xfrm>
              <a:off x="7097713" y="3690938"/>
              <a:ext cx="442912" cy="1182687"/>
            </p14:xfrm>
          </p:contentPart>
        </mc:Choice>
        <mc:Fallback xmlns="">
          <p:pic>
            <p:nvPicPr>
              <p:cNvPr id="2056" name="Ink 16"/>
              <p:cNvPicPr>
                <a:picLocks noRot="1" noChangeAspect="1" noEditPoints="1" noChangeArrowheads="1" noChangeShapeType="1"/>
              </p:cNvPicPr>
              <p:nvPr/>
            </p:nvPicPr>
            <p:blipFill>
              <a:blip r:embed="rId17"/>
              <a:stretch>
                <a:fillRect/>
              </a:stretch>
            </p:blipFill>
            <p:spPr>
              <a:xfrm>
                <a:off x="7090151" y="3682657"/>
                <a:ext cx="466318" cy="119636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7" name="Ink 17"/>
              <p14:cNvContentPartPr>
                <a14:cpLocks xmlns:a14="http://schemas.microsoft.com/office/drawing/2010/main" noRot="1" noChangeAspect="1" noEditPoints="1" noChangeArrowheads="1" noChangeShapeType="1"/>
              </p14:cNvContentPartPr>
              <p14:nvPr/>
            </p14:nvContentPartPr>
            <p14:xfrm>
              <a:off x="1963738" y="5270500"/>
              <a:ext cx="998537" cy="549275"/>
            </p14:xfrm>
          </p:contentPart>
        </mc:Choice>
        <mc:Fallback xmlns="">
          <p:pic>
            <p:nvPicPr>
              <p:cNvPr id="2057" name="Ink 17"/>
              <p:cNvPicPr>
                <a:picLocks noRot="1" noChangeAspect="1" noEditPoints="1" noChangeArrowheads="1" noChangeShapeType="1"/>
              </p:cNvPicPr>
              <p:nvPr/>
            </p:nvPicPr>
            <p:blipFill>
              <a:blip r:embed="rId19"/>
              <a:stretch>
                <a:fillRect/>
              </a:stretch>
            </p:blipFill>
            <p:spPr>
              <a:xfrm>
                <a:off x="1950054" y="5264381"/>
                <a:ext cx="1028065" cy="56979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8" name="Ink 18"/>
              <p14:cNvContentPartPr>
                <a14:cpLocks xmlns:a14="http://schemas.microsoft.com/office/drawing/2010/main" noRot="1" noChangeAspect="1" noEditPoints="1" noChangeArrowheads="1" noChangeShapeType="1"/>
              </p14:cNvContentPartPr>
              <p14:nvPr/>
            </p14:nvContentPartPr>
            <p14:xfrm>
              <a:off x="3798888" y="5256213"/>
              <a:ext cx="728662" cy="482600"/>
            </p14:xfrm>
          </p:contentPart>
        </mc:Choice>
        <mc:Fallback xmlns="">
          <p:pic>
            <p:nvPicPr>
              <p:cNvPr id="2058" name="Ink 18"/>
              <p:cNvPicPr>
                <a:picLocks noRot="1" noChangeAspect="1" noEditPoints="1" noChangeArrowheads="1" noChangeShapeType="1"/>
              </p:cNvPicPr>
              <p:nvPr/>
            </p:nvPicPr>
            <p:blipFill>
              <a:blip r:embed="rId21"/>
              <a:stretch>
                <a:fillRect/>
              </a:stretch>
            </p:blipFill>
            <p:spPr>
              <a:xfrm>
                <a:off x="3784128" y="5242897"/>
                <a:ext cx="749903" cy="50887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9" name="Ink 19"/>
              <p14:cNvContentPartPr>
                <a14:cpLocks xmlns:a14="http://schemas.microsoft.com/office/drawing/2010/main" noRot="1" noChangeAspect="1" noEditPoints="1" noChangeArrowheads="1" noChangeShapeType="1"/>
              </p14:cNvContentPartPr>
              <p14:nvPr/>
            </p14:nvContentPartPr>
            <p14:xfrm>
              <a:off x="4710113" y="5245100"/>
              <a:ext cx="327025" cy="455613"/>
            </p14:xfrm>
          </p:contentPart>
        </mc:Choice>
        <mc:Fallback xmlns="">
          <p:pic>
            <p:nvPicPr>
              <p:cNvPr id="2059" name="Ink 19"/>
              <p:cNvPicPr>
                <a:picLocks noRot="1" noChangeAspect="1" noEditPoints="1" noChangeArrowheads="1" noChangeShapeType="1"/>
              </p:cNvPicPr>
              <p:nvPr/>
            </p:nvPicPr>
            <p:blipFill>
              <a:blip r:embed="rId23"/>
              <a:stretch>
                <a:fillRect/>
              </a:stretch>
            </p:blipFill>
            <p:spPr>
              <a:xfrm>
                <a:off x="4696787" y="5231424"/>
                <a:ext cx="354037" cy="48296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60" name="Ink 20"/>
              <p14:cNvContentPartPr>
                <a14:cpLocks xmlns:a14="http://schemas.microsoft.com/office/drawing/2010/main" noRot="1" noChangeAspect="1" noEditPoints="1" noChangeArrowheads="1" noChangeShapeType="1"/>
              </p14:cNvContentPartPr>
              <p14:nvPr/>
            </p14:nvContentPartPr>
            <p14:xfrm>
              <a:off x="5224463" y="5389563"/>
              <a:ext cx="206375" cy="219075"/>
            </p14:xfrm>
          </p:contentPart>
        </mc:Choice>
        <mc:Fallback xmlns="">
          <p:pic>
            <p:nvPicPr>
              <p:cNvPr id="2060" name="Ink 20"/>
              <p:cNvPicPr>
                <a:picLocks noRot="1" noChangeAspect="1" noEditPoints="1" noChangeArrowheads="1" noChangeShapeType="1"/>
              </p:cNvPicPr>
              <p:nvPr/>
            </p:nvPicPr>
            <p:blipFill>
              <a:blip r:embed="rId25"/>
              <a:stretch>
                <a:fillRect/>
              </a:stretch>
            </p:blipFill>
            <p:spPr>
              <a:xfrm>
                <a:off x="5214378" y="5379850"/>
                <a:ext cx="221142" cy="23634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1" name="Ink 21"/>
              <p14:cNvContentPartPr>
                <a14:cpLocks xmlns:a14="http://schemas.microsoft.com/office/drawing/2010/main" noRot="1" noChangeAspect="1" noEditPoints="1" noChangeArrowheads="1" noChangeShapeType="1"/>
              </p14:cNvContentPartPr>
              <p14:nvPr/>
            </p14:nvContentPartPr>
            <p14:xfrm>
              <a:off x="5646738" y="5151438"/>
              <a:ext cx="1349375" cy="619125"/>
            </p14:xfrm>
          </p:contentPart>
        </mc:Choice>
        <mc:Fallback xmlns="">
          <p:pic>
            <p:nvPicPr>
              <p:cNvPr id="2061" name="Ink 21"/>
              <p:cNvPicPr>
                <a:picLocks noRot="1" noChangeAspect="1" noEditPoints="1" noChangeArrowheads="1" noChangeShapeType="1"/>
              </p:cNvPicPr>
              <p:nvPr/>
            </p:nvPicPr>
            <p:blipFill>
              <a:blip r:embed="rId27"/>
              <a:stretch>
                <a:fillRect/>
              </a:stretch>
            </p:blipFill>
            <p:spPr>
              <a:xfrm>
                <a:off x="5633417" y="5138120"/>
                <a:ext cx="1376017" cy="64000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2" name="Ink 22"/>
              <p14:cNvContentPartPr>
                <a14:cpLocks xmlns:a14="http://schemas.microsoft.com/office/drawing/2010/main" noRot="1" noChangeAspect="1" noEditPoints="1" noChangeArrowheads="1" noChangeShapeType="1"/>
              </p14:cNvContentPartPr>
              <p14:nvPr/>
            </p14:nvContentPartPr>
            <p14:xfrm>
              <a:off x="7148513" y="5086350"/>
              <a:ext cx="982662" cy="788988"/>
            </p14:xfrm>
          </p:contentPart>
        </mc:Choice>
        <mc:Fallback xmlns="">
          <p:pic>
            <p:nvPicPr>
              <p:cNvPr id="2062" name="Ink 22"/>
              <p:cNvPicPr>
                <a:picLocks noRot="1" noChangeAspect="1" noEditPoints="1" noChangeArrowheads="1" noChangeShapeType="1"/>
              </p:cNvPicPr>
              <p:nvPr/>
            </p:nvPicPr>
            <p:blipFill>
              <a:blip r:embed="rId29"/>
              <a:stretch>
                <a:fillRect/>
              </a:stretch>
            </p:blipFill>
            <p:spPr>
              <a:xfrm>
                <a:off x="7134835" y="5074112"/>
                <a:ext cx="1011818" cy="81562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3" name="Ink 23"/>
              <p14:cNvContentPartPr>
                <a14:cpLocks xmlns:a14="http://schemas.microsoft.com/office/drawing/2010/main" noRot="1" noChangeAspect="1" noEditPoints="1" noChangeArrowheads="1" noChangeShapeType="1"/>
              </p14:cNvContentPartPr>
              <p14:nvPr/>
            </p14:nvContentPartPr>
            <p14:xfrm>
              <a:off x="2122488" y="3667125"/>
              <a:ext cx="2070100" cy="574675"/>
            </p14:xfrm>
          </p:contentPart>
        </mc:Choice>
        <mc:Fallback xmlns="">
          <p:pic>
            <p:nvPicPr>
              <p:cNvPr id="2063" name="Ink 23"/>
              <p:cNvPicPr>
                <a:picLocks noRot="1" noChangeAspect="1" noEditPoints="1" noChangeArrowheads="1" noChangeShapeType="1"/>
              </p:cNvPicPr>
              <p:nvPr/>
            </p:nvPicPr>
            <p:blipFill>
              <a:blip r:embed="rId31"/>
              <a:stretch>
                <a:fillRect/>
              </a:stretch>
            </p:blipFill>
            <p:spPr>
              <a:xfrm>
                <a:off x="2106647" y="3658849"/>
                <a:ext cx="2102502" cy="59914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4" name="Ink 24"/>
              <p14:cNvContentPartPr>
                <a14:cpLocks xmlns:a14="http://schemas.microsoft.com/office/drawing/2010/main" noRot="1" noChangeAspect="1" noEditPoints="1" noChangeArrowheads="1" noChangeShapeType="1"/>
              </p14:cNvContentPartPr>
              <p14:nvPr/>
            </p14:nvContentPartPr>
            <p14:xfrm>
              <a:off x="2600325" y="1044575"/>
              <a:ext cx="247650" cy="327025"/>
            </p14:xfrm>
          </p:contentPart>
        </mc:Choice>
        <mc:Fallback xmlns="">
          <p:pic>
            <p:nvPicPr>
              <p:cNvPr id="2064" name="Ink 24"/>
              <p:cNvPicPr>
                <a:picLocks noRot="1" noChangeAspect="1" noEditPoints="1" noChangeArrowheads="1" noChangeShapeType="1"/>
              </p:cNvPicPr>
              <p:nvPr/>
            </p:nvPicPr>
            <p:blipFill>
              <a:blip r:embed="rId33"/>
              <a:stretch>
                <a:fillRect/>
              </a:stretch>
            </p:blipFill>
            <p:spPr>
              <a:xfrm>
                <a:off x="2587007" y="1034851"/>
                <a:ext cx="265288" cy="35079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5" name="Ink 25"/>
              <p14:cNvContentPartPr>
                <a14:cpLocks xmlns:a14="http://schemas.microsoft.com/office/drawing/2010/main" noRot="1" noChangeAspect="1" noEditPoints="1" noChangeArrowheads="1" noChangeShapeType="1"/>
              </p14:cNvContentPartPr>
              <p14:nvPr/>
            </p14:nvContentPartPr>
            <p14:xfrm>
              <a:off x="3394075" y="1085850"/>
              <a:ext cx="23813" cy="84138"/>
            </p14:xfrm>
          </p:contentPart>
        </mc:Choice>
        <mc:Fallback xmlns="">
          <p:pic>
            <p:nvPicPr>
              <p:cNvPr id="2065" name="Ink 25"/>
              <p:cNvPicPr>
                <a:picLocks noRot="1" noChangeAspect="1" noEditPoints="1" noChangeArrowheads="1" noChangeShapeType="1"/>
              </p:cNvPicPr>
              <p:nvPr/>
            </p:nvPicPr>
            <p:blipFill>
              <a:blip r:embed="rId35"/>
              <a:stretch>
                <a:fillRect/>
              </a:stretch>
            </p:blipFill>
            <p:spPr>
              <a:xfrm>
                <a:off x="3380725" y="1073265"/>
                <a:ext cx="41492" cy="10103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6" name="Ink 26"/>
              <p14:cNvContentPartPr>
                <a14:cpLocks xmlns:a14="http://schemas.microsoft.com/office/drawing/2010/main" noRot="1" noChangeAspect="1" noEditPoints="1" noChangeArrowheads="1" noChangeShapeType="1"/>
              </p14:cNvContentPartPr>
              <p14:nvPr/>
            </p14:nvContentPartPr>
            <p14:xfrm>
              <a:off x="3508375" y="1131888"/>
              <a:ext cx="66675" cy="290512"/>
            </p14:xfrm>
          </p:contentPart>
        </mc:Choice>
        <mc:Fallback xmlns="">
          <p:pic>
            <p:nvPicPr>
              <p:cNvPr id="2066" name="Ink 26"/>
              <p:cNvPicPr>
                <a:picLocks noRot="1" noChangeAspect="1" noEditPoints="1" noChangeArrowheads="1" noChangeShapeType="1"/>
              </p:cNvPicPr>
              <p:nvPr/>
            </p:nvPicPr>
            <p:blipFill>
              <a:blip r:embed="rId37"/>
              <a:stretch>
                <a:fillRect/>
              </a:stretch>
            </p:blipFill>
            <p:spPr>
              <a:xfrm>
                <a:off x="3495400" y="1118928"/>
                <a:ext cx="93345" cy="31571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7" name="Ink 27"/>
              <p14:cNvContentPartPr>
                <a14:cpLocks xmlns:a14="http://schemas.microsoft.com/office/drawing/2010/main" noRot="1" noChangeAspect="1" noEditPoints="1" noChangeArrowheads="1" noChangeShapeType="1"/>
              </p14:cNvContentPartPr>
              <p14:nvPr/>
            </p14:nvContentPartPr>
            <p14:xfrm>
              <a:off x="3678238" y="1246188"/>
              <a:ext cx="112712" cy="52387"/>
            </p14:xfrm>
          </p:contentPart>
        </mc:Choice>
        <mc:Fallback xmlns="">
          <p:pic>
            <p:nvPicPr>
              <p:cNvPr id="2067" name="Ink 27"/>
              <p:cNvPicPr>
                <a:picLocks noRot="1" noChangeAspect="1" noEditPoints="1" noChangeArrowheads="1" noChangeShapeType="1"/>
              </p:cNvPicPr>
              <p:nvPr/>
            </p:nvPicPr>
            <p:blipFill>
              <a:blip r:embed="rId39"/>
              <a:stretch>
                <a:fillRect/>
              </a:stretch>
            </p:blipFill>
            <p:spPr>
              <a:xfrm>
                <a:off x="3668155" y="1241523"/>
                <a:ext cx="126396" cy="674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8" name="Ink 28"/>
              <p14:cNvContentPartPr>
                <a14:cpLocks xmlns:a14="http://schemas.microsoft.com/office/drawing/2010/main" noRot="1" noChangeAspect="1" noEditPoints="1" noChangeArrowheads="1" noChangeShapeType="1"/>
              </p14:cNvContentPartPr>
              <p14:nvPr/>
            </p14:nvContentPartPr>
            <p14:xfrm>
              <a:off x="3873500" y="1263650"/>
              <a:ext cx="15875" cy="12700"/>
            </p14:xfrm>
          </p:contentPart>
        </mc:Choice>
        <mc:Fallback xmlns="">
          <p:pic>
            <p:nvPicPr>
              <p:cNvPr id="2068" name="Ink 28"/>
              <p:cNvPicPr>
                <a:picLocks noRot="1" noChangeAspect="1" noEditPoints="1" noChangeArrowheads="1" noChangeShapeType="1"/>
              </p:cNvPicPr>
              <p:nvPr/>
            </p:nvPicPr>
            <p:blipFill>
              <a:blip r:embed="rId41"/>
              <a:stretch>
                <a:fillRect/>
              </a:stretch>
            </p:blipFill>
            <p:spPr>
              <a:xfrm>
                <a:off x="3867006" y="1257300"/>
                <a:ext cx="25616" cy="2398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9" name="Ink 29"/>
              <p14:cNvContentPartPr>
                <a14:cpLocks xmlns:a14="http://schemas.microsoft.com/office/drawing/2010/main" noRot="1" noChangeAspect="1" noEditPoints="1" noChangeArrowheads="1" noChangeShapeType="1"/>
              </p14:cNvContentPartPr>
              <p14:nvPr/>
            </p14:nvContentPartPr>
            <p14:xfrm>
              <a:off x="4171950" y="1085850"/>
              <a:ext cx="14288" cy="112713"/>
            </p14:xfrm>
          </p:contentPart>
        </mc:Choice>
        <mc:Fallback xmlns="">
          <p:pic>
            <p:nvPicPr>
              <p:cNvPr id="2069" name="Ink 29"/>
              <p:cNvPicPr>
                <a:picLocks noRot="1" noChangeAspect="1" noEditPoints="1" noChangeArrowheads="1" noChangeShapeType="1"/>
              </p:cNvPicPr>
              <p:nvPr/>
            </p:nvPicPr>
            <p:blipFill>
              <a:blip r:embed="rId43"/>
              <a:stretch>
                <a:fillRect/>
              </a:stretch>
            </p:blipFill>
            <p:spPr>
              <a:xfrm>
                <a:off x="4158734" y="1072526"/>
                <a:ext cx="41078" cy="133239"/>
              </a:xfrm>
              <a:prstGeom prst="rect">
                <a:avLst/>
              </a:prstGeom>
            </p:spPr>
          </p:pic>
        </mc:Fallback>
      </mc:AlternateContent>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custDataLst>
              <p:tags r:id="rId1"/>
            </p:custDataLst>
          </p:nvPr>
        </p:nvGrpSpPr>
        <p:grpSpPr bwMode="auto">
          <a:xfrm>
            <a:off x="423863" y="914400"/>
            <a:ext cx="8166100" cy="180975"/>
            <a:chOff x="295" y="1311"/>
            <a:chExt cx="5177" cy="114"/>
          </a:xfrm>
        </p:grpSpPr>
        <p:sp>
          <p:nvSpPr>
            <p:cNvPr id="39957"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9958"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993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Warm up...</a:t>
            </a:r>
          </a:p>
        </p:txBody>
      </p:sp>
      <p:sp>
        <p:nvSpPr>
          <p:cNvPr id="39940" name="Rectangle 6"/>
          <p:cNvSpPr>
            <a:spLocks noChangeArrowheads="1"/>
          </p:cNvSpPr>
          <p:nvPr>
            <p:custDataLst>
              <p:tags r:id="rId3"/>
            </p:custDataLst>
          </p:nvPr>
        </p:nvSpPr>
        <p:spPr bwMode="auto">
          <a:xfrm>
            <a:off x="381000" y="1443038"/>
            <a:ext cx="838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r>
              <a:rPr lang="en-US" sz="1800" b="1">
                <a:solidFill>
                  <a:srgbClr val="FE9A2C"/>
                </a:solidFill>
                <a:latin typeface="Courier New" pitchFamily="49" charset="0"/>
              </a:rPr>
              <a:t>    else</a:t>
            </a:r>
            <a:r>
              <a:rPr lang="en-US" sz="1800" b="1">
                <a:latin typeface="Courier New" pitchFamily="49" charset="0"/>
              </a:rPr>
              <a:t>:</a:t>
            </a:r>
          </a:p>
        </p:txBody>
      </p:sp>
      <p:sp>
        <p:nvSpPr>
          <p:cNvPr id="39941" name="Rectangle 7"/>
          <p:cNvSpPr>
            <a:spLocks noChangeArrowheads="1"/>
          </p:cNvSpPr>
          <p:nvPr/>
        </p:nvSpPr>
        <p:spPr bwMode="auto">
          <a:xfrm>
            <a:off x="269875" y="6016625"/>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9942" name="Rectangle 9"/>
          <p:cNvSpPr>
            <a:spLocks noChangeArrowheads="1"/>
          </p:cNvSpPr>
          <p:nvPr/>
        </p:nvSpPr>
        <p:spPr bwMode="auto">
          <a:xfrm>
            <a:off x="4321175" y="6040438"/>
            <a:ext cx="46180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'qcqoqmqpqquqtqeqrq'</a:t>
            </a:r>
            <a:r>
              <a:rPr lang="en-US" sz="1600" b="1">
                <a:latin typeface="Courier New" pitchFamily="49" charset="0"/>
              </a:rPr>
              <a:t>)</a:t>
            </a:r>
          </a:p>
          <a:p>
            <a:pPr eaLnBrk="0" hangingPunct="0"/>
            <a:r>
              <a:rPr lang="en-US" sz="1600" b="1">
                <a:solidFill>
                  <a:srgbClr val="067B0E"/>
                </a:solidFill>
                <a:latin typeface="Courier New" pitchFamily="49" charset="0"/>
              </a:rPr>
              <a:t>'computer'</a:t>
            </a:r>
            <a:r>
              <a:rPr lang="en-US" sz="1600" b="1">
                <a:latin typeface="Courier New" pitchFamily="49" charset="0"/>
              </a:rPr>
              <a:t> </a:t>
            </a:r>
          </a:p>
        </p:txBody>
      </p:sp>
      <p:sp>
        <p:nvSpPr>
          <p:cNvPr id="39943"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7">
            <p14:nvContentPartPr>
              <p14:cNvPr id="12290" name="Ink 10"/>
              <p14:cNvContentPartPr>
                <a14:cpLocks xmlns:a14="http://schemas.microsoft.com/office/drawing/2010/main" noRot="1" noChangeAspect="1" noEditPoints="1" noChangeArrowheads="1" noChangeShapeType="1"/>
              </p14:cNvContentPartPr>
              <p14:nvPr/>
            </p14:nvContentPartPr>
            <p14:xfrm>
              <a:off x="2906713" y="3321050"/>
              <a:ext cx="7937" cy="4763"/>
            </p14:xfrm>
          </p:contentPart>
        </mc:Choice>
        <mc:Fallback xmlns="">
          <p:pic>
            <p:nvPicPr>
              <p:cNvPr id="12290" name="Ink 10"/>
              <p:cNvPicPr>
                <a:picLocks noRot="1" noChangeAspect="1" noEditPoints="1" noChangeArrowheads="1" noChangeShapeType="1"/>
              </p:cNvPicPr>
              <p:nvPr/>
            </p:nvPicPr>
            <p:blipFill>
              <a:blip r:embed="rId8"/>
              <a:stretch>
                <a:fillRect/>
              </a:stretch>
            </p:blipFill>
            <p:spPr>
              <a:xfrm>
                <a:off x="2896972" y="3311864"/>
                <a:ext cx="25976" cy="261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1" name="Ink 11"/>
              <p14:cNvContentPartPr>
                <a14:cpLocks xmlns:a14="http://schemas.microsoft.com/office/drawing/2010/main" noRot="1" noChangeAspect="1" noEditPoints="1" noChangeArrowheads="1" noChangeShapeType="1"/>
              </p14:cNvContentPartPr>
              <p14:nvPr/>
            </p14:nvContentPartPr>
            <p14:xfrm>
              <a:off x="1887538" y="3195638"/>
              <a:ext cx="1692275" cy="465137"/>
            </p14:xfrm>
          </p:contentPart>
        </mc:Choice>
        <mc:Fallback xmlns="">
          <p:pic>
            <p:nvPicPr>
              <p:cNvPr id="12291" name="Ink 11"/>
              <p:cNvPicPr>
                <a:picLocks noRot="1" noChangeAspect="1" noEditPoints="1" noChangeArrowheads="1" noChangeShapeType="1"/>
              </p:cNvPicPr>
              <p:nvPr/>
            </p:nvPicPr>
            <p:blipFill>
              <a:blip r:embed="rId10"/>
              <a:stretch>
                <a:fillRect/>
              </a:stretch>
            </p:blipFill>
            <p:spPr>
              <a:xfrm>
                <a:off x="1873859" y="3185198"/>
                <a:ext cx="1717114" cy="4816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292" name="Ink 12"/>
              <p14:cNvContentPartPr>
                <a14:cpLocks xmlns:a14="http://schemas.microsoft.com/office/drawing/2010/main" noRot="1" noChangeAspect="1" noEditPoints="1" noChangeArrowheads="1" noChangeShapeType="1"/>
              </p14:cNvContentPartPr>
              <p14:nvPr/>
            </p14:nvContentPartPr>
            <p14:xfrm>
              <a:off x="3990975" y="3225800"/>
              <a:ext cx="1317625" cy="346075"/>
            </p14:xfrm>
          </p:contentPart>
        </mc:Choice>
        <mc:Fallback xmlns="">
          <p:pic>
            <p:nvPicPr>
              <p:cNvPr id="12292" name="Ink 12"/>
              <p:cNvPicPr>
                <a:picLocks noRot="1" noChangeAspect="1" noEditPoints="1" noChangeArrowheads="1" noChangeShapeType="1"/>
              </p:cNvPicPr>
              <p:nvPr/>
            </p:nvPicPr>
            <p:blipFill>
              <a:blip r:embed="rId12"/>
              <a:stretch>
                <a:fillRect/>
              </a:stretch>
            </p:blipFill>
            <p:spPr>
              <a:xfrm>
                <a:off x="3978738" y="3213916"/>
                <a:ext cx="1335620" cy="37164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293" name="Ink 13"/>
              <p14:cNvContentPartPr>
                <a14:cpLocks xmlns:a14="http://schemas.microsoft.com/office/drawing/2010/main" noRot="1" noChangeAspect="1" noEditPoints="1" noChangeArrowheads="1" noChangeShapeType="1"/>
              </p14:cNvContentPartPr>
              <p14:nvPr/>
            </p14:nvContentPartPr>
            <p14:xfrm>
              <a:off x="7227888" y="2751138"/>
              <a:ext cx="677862" cy="779462"/>
            </p14:xfrm>
          </p:contentPart>
        </mc:Choice>
        <mc:Fallback xmlns="">
          <p:pic>
            <p:nvPicPr>
              <p:cNvPr id="12293" name="Ink 13"/>
              <p:cNvPicPr>
                <a:picLocks noRot="1" noChangeAspect="1" noEditPoints="1" noChangeArrowheads="1" noChangeShapeType="1"/>
              </p:cNvPicPr>
              <p:nvPr/>
            </p:nvPicPr>
            <p:blipFill>
              <a:blip r:embed="rId14"/>
              <a:stretch>
                <a:fillRect/>
              </a:stretch>
            </p:blipFill>
            <p:spPr>
              <a:xfrm>
                <a:off x="7213848" y="2739977"/>
                <a:ext cx="703421" cy="80466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294" name="Ink 14"/>
              <p14:cNvContentPartPr>
                <a14:cpLocks xmlns:a14="http://schemas.microsoft.com/office/drawing/2010/main" noRot="1" noChangeAspect="1" noEditPoints="1" noChangeArrowheads="1" noChangeShapeType="1"/>
              </p14:cNvContentPartPr>
              <p14:nvPr/>
            </p14:nvContentPartPr>
            <p14:xfrm>
              <a:off x="981075" y="3765550"/>
              <a:ext cx="679450" cy="647700"/>
            </p14:xfrm>
          </p:contentPart>
        </mc:Choice>
        <mc:Fallback xmlns="">
          <p:pic>
            <p:nvPicPr>
              <p:cNvPr id="12294" name="Ink 14"/>
              <p:cNvPicPr>
                <a:picLocks noRot="1" noChangeAspect="1" noEditPoints="1" noChangeArrowheads="1" noChangeShapeType="1"/>
              </p:cNvPicPr>
              <p:nvPr/>
            </p:nvPicPr>
            <p:blipFill>
              <a:blip r:embed="rId16"/>
              <a:stretch>
                <a:fillRect/>
              </a:stretch>
            </p:blipFill>
            <p:spPr>
              <a:xfrm>
                <a:off x="967392" y="3751516"/>
                <a:ext cx="697453" cy="67037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295" name="Ink 15"/>
              <p14:cNvContentPartPr>
                <a14:cpLocks xmlns:a14="http://schemas.microsoft.com/office/drawing/2010/main" noRot="1" noChangeAspect="1" noEditPoints="1" noChangeArrowheads="1" noChangeShapeType="1"/>
              </p14:cNvContentPartPr>
              <p14:nvPr/>
            </p14:nvContentPartPr>
            <p14:xfrm>
              <a:off x="1928813" y="3746500"/>
              <a:ext cx="3268662" cy="533400"/>
            </p14:xfrm>
          </p:contentPart>
        </mc:Choice>
        <mc:Fallback xmlns="">
          <p:pic>
            <p:nvPicPr>
              <p:cNvPr id="12295" name="Ink 15"/>
              <p:cNvPicPr>
                <a:picLocks noRot="1" noChangeAspect="1" noEditPoints="1" noChangeArrowheads="1" noChangeShapeType="1"/>
              </p:cNvPicPr>
              <p:nvPr/>
            </p:nvPicPr>
            <p:blipFill>
              <a:blip r:embed="rId18"/>
              <a:stretch>
                <a:fillRect/>
              </a:stretch>
            </p:blipFill>
            <p:spPr>
              <a:xfrm>
                <a:off x="1915494" y="3732463"/>
                <a:ext cx="3290261" cy="56291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296" name="Ink 16"/>
              <p14:cNvContentPartPr>
                <a14:cpLocks xmlns:a14="http://schemas.microsoft.com/office/drawing/2010/main" noRot="1" noChangeAspect="1" noEditPoints="1" noChangeArrowheads="1" noChangeShapeType="1"/>
              </p14:cNvContentPartPr>
              <p14:nvPr/>
            </p14:nvContentPartPr>
            <p14:xfrm>
              <a:off x="5694363" y="3482975"/>
              <a:ext cx="2674937" cy="881063"/>
            </p14:xfrm>
          </p:contentPart>
        </mc:Choice>
        <mc:Fallback xmlns="">
          <p:pic>
            <p:nvPicPr>
              <p:cNvPr id="12296" name="Ink 16"/>
              <p:cNvPicPr>
                <a:picLocks noRot="1" noChangeAspect="1" noEditPoints="1" noChangeArrowheads="1" noChangeShapeType="1"/>
              </p:cNvPicPr>
              <p:nvPr/>
            </p:nvPicPr>
            <p:blipFill>
              <a:blip r:embed="rId20"/>
              <a:stretch>
                <a:fillRect/>
              </a:stretch>
            </p:blipFill>
            <p:spPr>
              <a:xfrm>
                <a:off x="5686083" y="3471458"/>
                <a:ext cx="2696178" cy="90337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297" name="Ink 17"/>
              <p14:cNvContentPartPr>
                <a14:cpLocks xmlns:a14="http://schemas.microsoft.com/office/drawing/2010/main" noRot="1" noChangeAspect="1" noEditPoints="1" noChangeArrowheads="1" noChangeShapeType="1"/>
              </p14:cNvContentPartPr>
              <p14:nvPr/>
            </p14:nvContentPartPr>
            <p14:xfrm>
              <a:off x="2170113" y="4362450"/>
              <a:ext cx="1217612" cy="17463"/>
            </p14:xfrm>
          </p:contentPart>
        </mc:Choice>
        <mc:Fallback xmlns="">
          <p:pic>
            <p:nvPicPr>
              <p:cNvPr id="12297" name="Ink 17"/>
              <p:cNvPicPr>
                <a:picLocks noRot="1" noChangeAspect="1" noEditPoints="1" noChangeArrowheads="1" noChangeShapeType="1"/>
              </p:cNvPicPr>
              <p:nvPr/>
            </p:nvPicPr>
            <p:blipFill>
              <a:blip r:embed="rId22"/>
              <a:stretch>
                <a:fillRect/>
              </a:stretch>
            </p:blipFill>
            <p:spPr>
              <a:xfrm>
                <a:off x="2160320" y="4350444"/>
                <a:ext cx="1234297" cy="3965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298" name="Ink 18"/>
              <p14:cNvContentPartPr>
                <a14:cpLocks xmlns:a14="http://schemas.microsoft.com/office/drawing/2010/main" noRot="1" noChangeAspect="1" noEditPoints="1" noChangeArrowheads="1" noChangeShapeType="1"/>
              </p14:cNvContentPartPr>
              <p14:nvPr/>
            </p14:nvContentPartPr>
            <p14:xfrm>
              <a:off x="4638675" y="4300538"/>
              <a:ext cx="422275" cy="141287"/>
            </p14:xfrm>
          </p:contentPart>
        </mc:Choice>
        <mc:Fallback xmlns="">
          <p:pic>
            <p:nvPicPr>
              <p:cNvPr id="12298" name="Ink 18"/>
              <p:cNvPicPr>
                <a:picLocks noRot="1" noChangeAspect="1" noEditPoints="1" noChangeArrowheads="1" noChangeShapeType="1"/>
              </p:cNvPicPr>
              <p:nvPr/>
            </p:nvPicPr>
            <p:blipFill>
              <a:blip r:embed="rId24"/>
              <a:stretch>
                <a:fillRect/>
              </a:stretch>
            </p:blipFill>
            <p:spPr>
              <a:xfrm>
                <a:off x="4632195" y="4295852"/>
                <a:ext cx="433435" cy="15858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299" name="Ink 19"/>
              <p14:cNvContentPartPr>
                <a14:cpLocks xmlns:a14="http://schemas.microsoft.com/office/drawing/2010/main" noRot="1" noChangeAspect="1" noEditPoints="1" noChangeArrowheads="1" noChangeShapeType="1"/>
              </p14:cNvContentPartPr>
              <p14:nvPr/>
            </p14:nvContentPartPr>
            <p14:xfrm>
              <a:off x="1736725" y="4951413"/>
              <a:ext cx="1101725" cy="488950"/>
            </p14:xfrm>
          </p:contentPart>
        </mc:Choice>
        <mc:Fallback xmlns="">
          <p:pic>
            <p:nvPicPr>
              <p:cNvPr id="12299" name="Ink 19"/>
              <p:cNvPicPr>
                <a:picLocks noRot="1" noChangeAspect="1" noEditPoints="1" noChangeArrowheads="1" noChangeShapeType="1"/>
              </p:cNvPicPr>
              <p:nvPr/>
            </p:nvPicPr>
            <p:blipFill>
              <a:blip r:embed="rId26"/>
              <a:stretch>
                <a:fillRect/>
              </a:stretch>
            </p:blipFill>
            <p:spPr>
              <a:xfrm>
                <a:off x="1729884" y="4939171"/>
                <a:ext cx="1122967" cy="51487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300" name="Ink 20"/>
              <p14:cNvContentPartPr>
                <a14:cpLocks xmlns:a14="http://schemas.microsoft.com/office/drawing/2010/main" noRot="1" noChangeAspect="1" noEditPoints="1" noChangeArrowheads="1" noChangeShapeType="1"/>
              </p14:cNvContentPartPr>
              <p14:nvPr/>
            </p14:nvContentPartPr>
            <p14:xfrm>
              <a:off x="3592513" y="4867275"/>
              <a:ext cx="1041400" cy="550863"/>
            </p14:xfrm>
          </p:contentPart>
        </mc:Choice>
        <mc:Fallback xmlns="">
          <p:pic>
            <p:nvPicPr>
              <p:cNvPr id="12300" name="Ink 20"/>
              <p:cNvPicPr>
                <a:picLocks noRot="1" noChangeAspect="1" noEditPoints="1" noChangeArrowheads="1" noChangeShapeType="1"/>
              </p:cNvPicPr>
              <p:nvPr/>
            </p:nvPicPr>
            <p:blipFill>
              <a:blip r:embed="rId28"/>
              <a:stretch>
                <a:fillRect/>
              </a:stretch>
            </p:blipFill>
            <p:spPr>
              <a:xfrm>
                <a:off x="3580994" y="4854314"/>
                <a:ext cx="1065518" cy="57714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01" name="Ink 21"/>
              <p14:cNvContentPartPr>
                <a14:cpLocks xmlns:a14="http://schemas.microsoft.com/office/drawing/2010/main" noRot="1" noChangeAspect="1" noEditPoints="1" noChangeArrowheads="1" noChangeShapeType="1"/>
              </p14:cNvContentPartPr>
              <p14:nvPr/>
            </p14:nvContentPartPr>
            <p14:xfrm>
              <a:off x="4956175" y="4994275"/>
              <a:ext cx="134938" cy="211138"/>
            </p14:xfrm>
          </p:contentPart>
        </mc:Choice>
        <mc:Fallback xmlns="">
          <p:pic>
            <p:nvPicPr>
              <p:cNvPr id="12301" name="Ink 21"/>
              <p:cNvPicPr>
                <a:picLocks noRot="1" noChangeAspect="1" noEditPoints="1" noChangeArrowheads="1" noChangeShapeType="1"/>
              </p:cNvPicPr>
              <p:nvPr/>
            </p:nvPicPr>
            <p:blipFill>
              <a:blip r:embed="rId30"/>
              <a:stretch>
                <a:fillRect/>
              </a:stretch>
            </p:blipFill>
            <p:spPr>
              <a:xfrm>
                <a:off x="4944660" y="4982745"/>
                <a:ext cx="152210" cy="2331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302" name="Ink 22"/>
              <p14:cNvContentPartPr>
                <a14:cpLocks xmlns:a14="http://schemas.microsoft.com/office/drawing/2010/main" noRot="1" noChangeAspect="1" noEditPoints="1" noChangeArrowheads="1" noChangeShapeType="1"/>
              </p14:cNvContentPartPr>
              <p14:nvPr/>
            </p14:nvContentPartPr>
            <p14:xfrm>
              <a:off x="5367338" y="4722813"/>
              <a:ext cx="3117850" cy="619125"/>
            </p14:xfrm>
          </p:contentPart>
        </mc:Choice>
        <mc:Fallback xmlns="">
          <p:pic>
            <p:nvPicPr>
              <p:cNvPr id="12302" name="Ink 22"/>
              <p:cNvPicPr>
                <a:picLocks noRot="1" noChangeAspect="1" noEditPoints="1" noChangeArrowheads="1" noChangeShapeType="1"/>
              </p:cNvPicPr>
              <p:nvPr/>
            </p:nvPicPr>
            <p:blipFill>
              <a:blip r:embed="rId32"/>
              <a:stretch>
                <a:fillRect/>
              </a:stretch>
            </p:blipFill>
            <p:spPr>
              <a:xfrm>
                <a:off x="5360498" y="4709495"/>
                <a:ext cx="3139809" cy="637843"/>
              </a:xfrm>
              <a:prstGeom prst="rect">
                <a:avLst/>
              </a:prstGeom>
            </p:spPr>
          </p:pic>
        </mc:Fallback>
      </mc:AlternateContent>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custDataLst>
              <p:tags r:id="rId1"/>
            </p:custDataLst>
          </p:nvPr>
        </p:nvGrpSpPr>
        <p:grpSpPr bwMode="auto">
          <a:xfrm>
            <a:off x="423863" y="914400"/>
            <a:ext cx="8166100" cy="180975"/>
            <a:chOff x="295" y="1311"/>
            <a:chExt cx="5177" cy="114"/>
          </a:xfrm>
        </p:grpSpPr>
        <p:sp>
          <p:nvSpPr>
            <p:cNvPr id="40972"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0973"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0963"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Taking only one…</a:t>
            </a:r>
          </a:p>
        </p:txBody>
      </p:sp>
      <p:sp>
        <p:nvSpPr>
          <p:cNvPr id="40964" name="Rectangle 7"/>
          <p:cNvSpPr>
            <a:spLocks noChangeArrowheads="1"/>
          </p:cNvSpPr>
          <p:nvPr/>
        </p:nvSpPr>
        <p:spPr bwMode="auto">
          <a:xfrm>
            <a:off x="76200" y="6096000"/>
            <a:ext cx="3598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removeOne(42, [5,7,42,8,42])</a:t>
            </a:r>
          </a:p>
        </p:txBody>
      </p:sp>
      <p:sp>
        <p:nvSpPr>
          <p:cNvPr id="40965" name="Rectangle 8"/>
          <p:cNvSpPr>
            <a:spLocks noChangeArrowheads="1"/>
          </p:cNvSpPr>
          <p:nvPr/>
        </p:nvSpPr>
        <p:spPr bwMode="auto">
          <a:xfrm>
            <a:off x="76200" y="634365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[5,7,8,42]</a:t>
            </a:r>
          </a:p>
        </p:txBody>
      </p:sp>
      <p:sp>
        <p:nvSpPr>
          <p:cNvPr id="40966" name="Rectangle 9"/>
          <p:cNvSpPr>
            <a:spLocks noChangeArrowheads="1"/>
          </p:cNvSpPr>
          <p:nvPr/>
        </p:nvSpPr>
        <p:spPr bwMode="auto">
          <a:xfrm>
            <a:off x="4127500" y="6110288"/>
            <a:ext cx="494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a:t>
            </a:r>
            <a:r>
              <a:rPr lang="en-US" sz="1600" b="1">
                <a:solidFill>
                  <a:srgbClr val="067B0E"/>
                </a:solidFill>
                <a:latin typeface="Courier New" pitchFamily="49" charset="0"/>
              </a:rPr>
              <a:t>'p'</a:t>
            </a:r>
            <a:r>
              <a:rPr lang="en-US" sz="1600" b="1">
                <a:latin typeface="Courier New" pitchFamily="49" charset="0"/>
              </a:rPr>
              <a:t>, </a:t>
            </a:r>
            <a:r>
              <a:rPr lang="en-US" sz="1600" b="1">
                <a:solidFill>
                  <a:srgbClr val="067B0E"/>
                </a:solidFill>
                <a:latin typeface="Courier New" pitchFamily="49" charset="0"/>
              </a:rPr>
              <a:t>'computer programming'</a:t>
            </a:r>
            <a:r>
              <a:rPr lang="en-US" sz="1600" b="1">
                <a:latin typeface="Courier New" pitchFamily="49" charset="0"/>
              </a:rPr>
              <a:t>) </a:t>
            </a:r>
          </a:p>
        </p:txBody>
      </p:sp>
      <p:sp>
        <p:nvSpPr>
          <p:cNvPr id="40967" name="Rectangle 10"/>
          <p:cNvSpPr>
            <a:spLocks noChangeArrowheads="1"/>
          </p:cNvSpPr>
          <p:nvPr/>
        </p:nvSpPr>
        <p:spPr bwMode="auto">
          <a:xfrm>
            <a:off x="4127500" y="6340475"/>
            <a:ext cx="2744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solidFill>
                  <a:srgbClr val="067B0E"/>
                </a:solidFill>
                <a:latin typeface="Courier New" pitchFamily="49" charset="0"/>
              </a:rPr>
              <a:t>'comuter programming'</a:t>
            </a:r>
          </a:p>
        </p:txBody>
      </p:sp>
      <p:sp>
        <p:nvSpPr>
          <p:cNvPr id="40968" name="Text Box 11"/>
          <p:cNvSpPr txBox="1">
            <a:spLocks noChangeArrowheads="1"/>
          </p:cNvSpPr>
          <p:nvPr/>
        </p:nvSpPr>
        <p:spPr bwMode="auto">
          <a:xfrm>
            <a:off x="133350" y="5586413"/>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a:solidFill>
                  <a:srgbClr val="0B04FF"/>
                </a:solidFill>
              </a:rPr>
              <a:t>How could we change this to </a:t>
            </a:r>
            <a:r>
              <a:rPr lang="en-US" sz="1600" b="1">
                <a:solidFill>
                  <a:srgbClr val="0B04FF"/>
                </a:solidFill>
                <a:latin typeface="Courier New" pitchFamily="49" charset="0"/>
              </a:rPr>
              <a:t>removeOne</a:t>
            </a:r>
            <a:r>
              <a:rPr lang="en-US" sz="1600">
                <a:solidFill>
                  <a:srgbClr val="0B04FF"/>
                </a:solidFill>
              </a:rPr>
              <a:t>?</a:t>
            </a:r>
          </a:p>
        </p:txBody>
      </p:sp>
      <p:sp>
        <p:nvSpPr>
          <p:cNvPr id="40969" name="Line 12"/>
          <p:cNvSpPr>
            <a:spLocks noChangeShapeType="1"/>
          </p:cNvSpPr>
          <p:nvPr/>
        </p:nvSpPr>
        <p:spPr bwMode="auto">
          <a:xfrm>
            <a:off x="4056063" y="5791200"/>
            <a:ext cx="47244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70" name="Rectangle 6"/>
          <p:cNvSpPr>
            <a:spLocks noChangeArrowheads="1"/>
          </p:cNvSpPr>
          <p:nvPr>
            <p:custDataLst>
              <p:tags r:id="rId3"/>
            </p:custDataLst>
          </p:nvPr>
        </p:nvSpPr>
        <p:spPr bwMode="auto">
          <a:xfrm>
            <a:off x="381000" y="1443038"/>
            <a:ext cx="8382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removeAll(e,L[1:])  </a:t>
            </a:r>
            <a:r>
              <a:rPr lang="en-US" sz="1800" b="1">
                <a:solidFill>
                  <a:srgbClr val="EB102C"/>
                </a:solidFill>
                <a:latin typeface="Courier New" pitchFamily="49" charset="0"/>
              </a:rPr>
              <a:t># remove this one</a:t>
            </a:r>
            <a:endParaRPr lang="en-US" sz="1800" b="1">
              <a:latin typeface="Courier New" pitchFamily="49" charset="0"/>
            </a:endParaRPr>
          </a:p>
          <a:p>
            <a:pPr eaLnBrk="0" hangingPunct="0"/>
            <a:r>
              <a:rPr lang="en-US" sz="1800" b="1">
                <a:latin typeface="Courier New" pitchFamily="49" charset="0"/>
              </a:rPr>
              <a:t>                                   </a:t>
            </a:r>
            <a:r>
              <a:rPr lang="en-US" sz="1800" b="1">
                <a:solidFill>
                  <a:srgbClr val="EB102C"/>
                </a:solidFill>
                <a:latin typeface="Courier New" pitchFamily="49" charset="0"/>
              </a:rPr>
              <a:t># AND later ones…</a:t>
            </a:r>
          </a:p>
          <a:p>
            <a:pPr eaLnBrk="0" hangingPunct="0"/>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L[0:1] + removeAll(e,L[1:])</a:t>
            </a:r>
          </a:p>
          <a:p>
            <a:pPr eaLnBrk="0" hangingPunct="0"/>
            <a:r>
              <a:rPr lang="en-US" sz="1800" b="1">
                <a:latin typeface="Courier New" pitchFamily="49" charset="0"/>
              </a:rPr>
              <a:t>               </a:t>
            </a:r>
            <a:r>
              <a:rPr lang="en-US" sz="1800" b="1">
                <a:solidFill>
                  <a:srgbClr val="EB102C"/>
                </a:solidFill>
                <a:latin typeface="Courier New" pitchFamily="49" charset="0"/>
              </a:rPr>
              <a:t># keep the non-e element and then keep going</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7">
            <p14:nvContentPartPr>
              <p14:cNvPr id="13314" name="Ink 13"/>
              <p14:cNvContentPartPr>
                <a14:cpLocks xmlns:a14="http://schemas.microsoft.com/office/drawing/2010/main" noRot="1" noChangeAspect="1" noEditPoints="1" noChangeArrowheads="1" noChangeShapeType="1"/>
              </p14:cNvContentPartPr>
              <p14:nvPr/>
            </p14:nvContentPartPr>
            <p14:xfrm>
              <a:off x="2474913" y="3673475"/>
              <a:ext cx="2446337" cy="390525"/>
            </p14:xfrm>
          </p:contentPart>
        </mc:Choice>
        <mc:Fallback xmlns="">
          <p:pic>
            <p:nvPicPr>
              <p:cNvPr id="13314" name="Ink 13"/>
              <p:cNvPicPr>
                <a:picLocks noRot="1" noChangeAspect="1" noEditPoints="1" noChangeArrowheads="1" noChangeShapeType="1"/>
              </p:cNvPicPr>
              <p:nvPr/>
            </p:nvPicPr>
            <p:blipFill>
              <a:blip r:embed="rId8"/>
              <a:stretch>
                <a:fillRect/>
              </a:stretch>
            </p:blipFill>
            <p:spPr>
              <a:xfrm>
                <a:off x="2465194" y="3661237"/>
                <a:ext cx="2470815" cy="415360"/>
              </a:xfrm>
              <a:prstGeom prst="rect">
                <a:avLst/>
              </a:prstGeom>
            </p:spPr>
          </p:pic>
        </mc:Fallback>
      </mc:AlternateContent>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1987" name="Text Box 6"/>
          <p:cNvSpPr txBox="1">
            <a:spLocks noChangeArrowheads="1"/>
          </p:cNvSpPr>
          <p:nvPr>
            <p:custDataLst>
              <p:tags r:id="rId2"/>
            </p:custDataLst>
          </p:nvPr>
        </p:nvSpPr>
        <p:spPr bwMode="auto">
          <a:xfrm>
            <a:off x="457200" y="1049338"/>
            <a:ext cx="37830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1988"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1989"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1990" name="Rectangle 10"/>
          <p:cNvSpPr>
            <a:spLocks noChangeArrowheads="1"/>
          </p:cNvSpPr>
          <p:nvPr>
            <p:custDataLst>
              <p:tags r:id="rId5"/>
            </p:custDataLst>
          </p:nvPr>
        </p:nvSpPr>
        <p:spPr bwMode="auto">
          <a:xfrm>
            <a:off x="5329238" y="2252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1991" name="Text Box 11"/>
          <p:cNvSpPr txBox="1">
            <a:spLocks noChangeArrowheads="1"/>
          </p:cNvSpPr>
          <p:nvPr>
            <p:custDataLst>
              <p:tags r:id="rId6"/>
            </p:custDataLst>
          </p:nvPr>
        </p:nvSpPr>
        <p:spPr bwMode="auto">
          <a:xfrm>
            <a:off x="457200" y="1981200"/>
            <a:ext cx="853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1992" name="Text Box 12"/>
          <p:cNvSpPr txBox="1">
            <a:spLocks noChangeArrowheads="1"/>
          </p:cNvSpPr>
          <p:nvPr>
            <p:custDataLst>
              <p:tags r:id="rId7"/>
            </p:custDataLst>
          </p:nvPr>
        </p:nvSpPr>
        <p:spPr bwMode="auto">
          <a:xfrm>
            <a:off x="4468813" y="64008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1993" name="Text Box 13"/>
          <p:cNvSpPr txBox="1">
            <a:spLocks noChangeArrowheads="1"/>
          </p:cNvSpPr>
          <p:nvPr>
            <p:custDataLst>
              <p:tags r:id="rId8"/>
            </p:custDataLst>
          </p:nvPr>
        </p:nvSpPr>
        <p:spPr bwMode="auto">
          <a:xfrm>
            <a:off x="3886200" y="10731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1994" name="AutoShape 14"/>
          <p:cNvSpPr>
            <a:spLocks/>
          </p:cNvSpPr>
          <p:nvPr>
            <p:custDataLst>
              <p:tags r:id="rId9"/>
            </p:custDataLst>
          </p:nvPr>
        </p:nvSpPr>
        <p:spPr bwMode="auto">
          <a:xfrm>
            <a:off x="3794125" y="915988"/>
            <a:ext cx="106363" cy="706437"/>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1995" name="Rectangle 28"/>
          <p:cNvSpPr>
            <a:spLocks noChangeArrowheads="1"/>
          </p:cNvSpPr>
          <p:nvPr/>
        </p:nvSpPr>
        <p:spPr bwMode="auto">
          <a:xfrm>
            <a:off x="654050" y="762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4098" name="Ink 1025"/>
              <p14:cNvContentPartPr>
                <a14:cpLocks xmlns:a14="http://schemas.microsoft.com/office/drawing/2010/main" noRot="1" noChangeAspect="1" noEditPoints="1" noChangeArrowheads="1" noChangeShapeType="1"/>
              </p14:cNvContentPartPr>
              <p14:nvPr/>
            </p14:nvContentPartPr>
            <p14:xfrm>
              <a:off x="8321675" y="3697288"/>
              <a:ext cx="4763" cy="14287"/>
            </p14:xfrm>
          </p:contentPart>
        </mc:Choice>
        <mc:Fallback xmlns="">
          <p:pic>
            <p:nvPicPr>
              <p:cNvPr id="4098" name="Ink 1025"/>
              <p:cNvPicPr>
                <a:picLocks noRot="1" noChangeAspect="1" noEditPoints="1" noChangeArrowheads="1" noChangeShapeType="1"/>
              </p:cNvPicPr>
              <p:nvPr/>
            </p:nvPicPr>
            <p:blipFill>
              <a:blip r:embed="rId12"/>
              <a:stretch>
                <a:fillRect/>
              </a:stretch>
            </p:blipFill>
            <p:spPr>
              <a:xfrm>
                <a:off x="8309951" y="36912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99" name="Ink 16"/>
              <p14:cNvContentPartPr>
                <a14:cpLocks xmlns:a14="http://schemas.microsoft.com/office/drawing/2010/main" noRot="1" noChangeAspect="1" noEditPoints="1" noChangeArrowheads="1" noChangeShapeType="1"/>
              </p14:cNvContentPartPr>
              <p14:nvPr/>
            </p14:nvContentPartPr>
            <p14:xfrm>
              <a:off x="1797050" y="3751263"/>
              <a:ext cx="446088" cy="184150"/>
            </p14:xfrm>
          </p:contentPart>
        </mc:Choice>
        <mc:Fallback xmlns="">
          <p:pic>
            <p:nvPicPr>
              <p:cNvPr id="4099" name="Ink 16"/>
              <p:cNvPicPr>
                <a:picLocks noRot="1" noChangeAspect="1" noEditPoints="1" noChangeArrowheads="1" noChangeShapeType="1"/>
              </p:cNvPicPr>
              <p:nvPr/>
            </p:nvPicPr>
            <p:blipFill>
              <a:blip r:embed="rId14"/>
              <a:stretch>
                <a:fillRect/>
              </a:stretch>
            </p:blipFill>
            <p:spPr>
              <a:xfrm>
                <a:off x="1782288" y="3736157"/>
                <a:ext cx="464810" cy="2147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00" name="Ink 17"/>
              <p14:cNvContentPartPr>
                <a14:cpLocks xmlns:a14="http://schemas.microsoft.com/office/drawing/2010/main" noRot="1" noChangeAspect="1" noEditPoints="1" noChangeArrowheads="1" noChangeShapeType="1"/>
              </p14:cNvContentPartPr>
              <p14:nvPr/>
            </p14:nvContentPartPr>
            <p14:xfrm>
              <a:off x="2413000" y="3432175"/>
              <a:ext cx="3109913" cy="708025"/>
            </p14:xfrm>
          </p:contentPart>
        </mc:Choice>
        <mc:Fallback xmlns="">
          <p:pic>
            <p:nvPicPr>
              <p:cNvPr id="4100" name="Ink 17"/>
              <p:cNvPicPr>
                <a:picLocks noRot="1" noChangeAspect="1" noEditPoints="1" noChangeArrowheads="1" noChangeShapeType="1"/>
              </p:cNvPicPr>
              <p:nvPr/>
            </p:nvPicPr>
            <p:blipFill>
              <a:blip r:embed="rId16"/>
              <a:stretch>
                <a:fillRect/>
              </a:stretch>
            </p:blipFill>
            <p:spPr>
              <a:xfrm>
                <a:off x="2398241" y="3424616"/>
                <a:ext cx="3134032" cy="7303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01" name="Ink 18"/>
              <p14:cNvContentPartPr>
                <a14:cpLocks xmlns:a14="http://schemas.microsoft.com/office/drawing/2010/main" noRot="1" noChangeAspect="1" noEditPoints="1" noChangeArrowheads="1" noChangeShapeType="1"/>
              </p14:cNvContentPartPr>
              <p14:nvPr/>
            </p14:nvContentPartPr>
            <p14:xfrm>
              <a:off x="5924550" y="3722688"/>
              <a:ext cx="1136650" cy="665162"/>
            </p14:xfrm>
          </p:contentPart>
        </mc:Choice>
        <mc:Fallback xmlns="">
          <p:pic>
            <p:nvPicPr>
              <p:cNvPr id="4101" name="Ink 18"/>
              <p:cNvPicPr>
                <a:picLocks noRot="1" noChangeAspect="1" noEditPoints="1" noChangeArrowheads="1" noChangeShapeType="1"/>
              </p:cNvPicPr>
              <p:nvPr/>
            </p:nvPicPr>
            <p:blipFill>
              <a:blip r:embed="rId18"/>
              <a:stretch>
                <a:fillRect/>
              </a:stretch>
            </p:blipFill>
            <p:spPr>
              <a:xfrm>
                <a:off x="5909068" y="3707202"/>
                <a:ext cx="1159693" cy="68785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02" name="Ink 19"/>
              <p14:cNvContentPartPr>
                <a14:cpLocks xmlns:a14="http://schemas.microsoft.com/office/drawing/2010/main" noRot="1" noChangeAspect="1" noEditPoints="1" noChangeArrowheads="1" noChangeShapeType="1"/>
              </p14:cNvContentPartPr>
              <p14:nvPr/>
            </p14:nvContentPartPr>
            <p14:xfrm>
              <a:off x="7894638" y="3605213"/>
              <a:ext cx="177800" cy="763587"/>
            </p14:xfrm>
          </p:contentPart>
        </mc:Choice>
        <mc:Fallback xmlns="">
          <p:pic>
            <p:nvPicPr>
              <p:cNvPr id="4102" name="Ink 19"/>
              <p:cNvPicPr>
                <a:picLocks noRot="1" noChangeAspect="1" noEditPoints="1" noChangeArrowheads="1" noChangeShapeType="1"/>
              </p:cNvPicPr>
              <p:nvPr/>
            </p:nvPicPr>
            <p:blipFill>
              <a:blip r:embed="rId20"/>
              <a:stretch>
                <a:fillRect/>
              </a:stretch>
            </p:blipFill>
            <p:spPr>
              <a:xfrm>
                <a:off x="7887440" y="3598013"/>
                <a:ext cx="200115" cy="7805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03" name="Ink 20"/>
              <p14:cNvContentPartPr>
                <a14:cpLocks xmlns:a14="http://schemas.microsoft.com/office/drawing/2010/main" noRot="1" noChangeAspect="1" noEditPoints="1" noChangeArrowheads="1" noChangeShapeType="1"/>
              </p14:cNvContentPartPr>
              <p14:nvPr/>
            </p14:nvContentPartPr>
            <p14:xfrm>
              <a:off x="6985000" y="3868738"/>
              <a:ext cx="844550" cy="611187"/>
            </p14:xfrm>
          </p:contentPart>
        </mc:Choice>
        <mc:Fallback xmlns="">
          <p:pic>
            <p:nvPicPr>
              <p:cNvPr id="4103" name="Ink 20"/>
              <p:cNvPicPr>
                <a:picLocks noRot="1" noChangeAspect="1" noEditPoints="1" noChangeArrowheads="1" noChangeShapeType="1"/>
              </p:cNvPicPr>
              <p:nvPr/>
            </p:nvPicPr>
            <p:blipFill>
              <a:blip r:embed="rId22"/>
              <a:stretch>
                <a:fillRect/>
              </a:stretch>
            </p:blipFill>
            <p:spPr>
              <a:xfrm>
                <a:off x="6970240" y="3855420"/>
                <a:ext cx="874070" cy="6392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04" name="Ink 21"/>
              <p14:cNvContentPartPr>
                <a14:cpLocks xmlns:a14="http://schemas.microsoft.com/office/drawing/2010/main" noRot="1" noChangeAspect="1" noEditPoints="1" noChangeArrowheads="1" noChangeShapeType="1"/>
              </p14:cNvContentPartPr>
              <p14:nvPr/>
            </p14:nvContentPartPr>
            <p14:xfrm>
              <a:off x="2565400" y="4737100"/>
              <a:ext cx="1943100" cy="814388"/>
            </p14:xfrm>
          </p:contentPart>
        </mc:Choice>
        <mc:Fallback xmlns="">
          <p:pic>
            <p:nvPicPr>
              <p:cNvPr id="4104" name="Ink 21"/>
              <p:cNvPicPr>
                <a:picLocks noRot="1" noChangeAspect="1" noEditPoints="1" noChangeArrowheads="1" noChangeShapeType="1"/>
              </p:cNvPicPr>
              <p:nvPr/>
            </p:nvPicPr>
            <p:blipFill>
              <a:blip r:embed="rId24"/>
              <a:stretch>
                <a:fillRect/>
              </a:stretch>
            </p:blipFill>
            <p:spPr>
              <a:xfrm>
                <a:off x="2551361" y="4725579"/>
                <a:ext cx="1970817" cy="84031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5" name="Ink 22"/>
              <p14:cNvContentPartPr>
                <a14:cpLocks xmlns:a14="http://schemas.microsoft.com/office/drawing/2010/main" noRot="1" noChangeAspect="1" noEditPoints="1" noChangeArrowheads="1" noChangeShapeType="1"/>
              </p14:cNvContentPartPr>
              <p14:nvPr/>
            </p14:nvContentPartPr>
            <p14:xfrm>
              <a:off x="4719638" y="5157788"/>
              <a:ext cx="155575" cy="192087"/>
            </p14:xfrm>
          </p:contentPart>
        </mc:Choice>
        <mc:Fallback xmlns="">
          <p:pic>
            <p:nvPicPr>
              <p:cNvPr id="4105" name="Ink 22"/>
              <p:cNvPicPr>
                <a:picLocks noRot="1" noChangeAspect="1" noEditPoints="1" noChangeArrowheads="1" noChangeShapeType="1"/>
              </p:cNvPicPr>
              <p:nvPr/>
            </p:nvPicPr>
            <p:blipFill>
              <a:blip r:embed="rId26"/>
              <a:stretch>
                <a:fillRect/>
              </a:stretch>
            </p:blipFill>
            <p:spPr>
              <a:xfrm>
                <a:off x="4713516" y="5144479"/>
                <a:ext cx="165298" cy="21259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6" name="Ink 23"/>
              <p14:cNvContentPartPr>
                <a14:cpLocks xmlns:a14="http://schemas.microsoft.com/office/drawing/2010/main" noRot="1" noChangeAspect="1" noEditPoints="1" noChangeArrowheads="1" noChangeShapeType="1"/>
              </p14:cNvContentPartPr>
              <p14:nvPr/>
            </p14:nvContentPartPr>
            <p14:xfrm>
              <a:off x="5913438" y="4733925"/>
              <a:ext cx="1260475" cy="793750"/>
            </p14:xfrm>
          </p:contentPart>
        </mc:Choice>
        <mc:Fallback xmlns="">
          <p:pic>
            <p:nvPicPr>
              <p:cNvPr id="4106" name="Ink 23"/>
              <p:cNvPicPr>
                <a:picLocks noRot="1" noChangeAspect="1" noEditPoints="1" noChangeArrowheads="1" noChangeShapeType="1"/>
              </p:cNvPicPr>
              <p:nvPr/>
            </p:nvPicPr>
            <p:blipFill>
              <a:blip r:embed="rId28"/>
              <a:stretch>
                <a:fillRect/>
              </a:stretch>
            </p:blipFill>
            <p:spPr>
              <a:xfrm>
                <a:off x="5899401" y="4720246"/>
                <a:ext cx="1288909" cy="82218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8" name="Ink 25"/>
              <p14:cNvContentPartPr>
                <a14:cpLocks xmlns:a14="http://schemas.microsoft.com/office/drawing/2010/main" noRot="1" noChangeAspect="1" noEditPoints="1" noChangeArrowheads="1" noChangeShapeType="1"/>
              </p14:cNvContentPartPr>
              <p14:nvPr/>
            </p14:nvContentPartPr>
            <p14:xfrm>
              <a:off x="2525713" y="4260850"/>
              <a:ext cx="4371975" cy="346075"/>
            </p14:xfrm>
          </p:contentPart>
        </mc:Choice>
        <mc:Fallback xmlns="">
          <p:pic>
            <p:nvPicPr>
              <p:cNvPr id="4108" name="Ink 25"/>
              <p:cNvPicPr>
                <a:picLocks noRot="1" noChangeAspect="1" noEditPoints="1" noChangeArrowheads="1" noChangeShapeType="1"/>
              </p:cNvPicPr>
              <p:nvPr/>
            </p:nvPicPr>
            <p:blipFill>
              <a:blip r:embed="rId30"/>
              <a:stretch>
                <a:fillRect/>
              </a:stretch>
            </p:blipFill>
            <p:spPr>
              <a:xfrm>
                <a:off x="2511673" y="4247165"/>
                <a:ext cx="4390696" cy="372724"/>
              </a:xfrm>
              <a:prstGeom prst="rect">
                <a:avLst/>
              </a:prstGeom>
            </p:spPr>
          </p:pic>
        </mc:Fallback>
      </mc:AlternateContent>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custDataLst>
              <p:tags r:id="rId1"/>
            </p:custDataLst>
          </p:nvPr>
        </p:nvGrpSpPr>
        <p:grpSpPr bwMode="auto">
          <a:xfrm>
            <a:off x="423863" y="914400"/>
            <a:ext cx="8166100" cy="180975"/>
            <a:chOff x="295" y="1311"/>
            <a:chExt cx="5177" cy="114"/>
          </a:xfrm>
        </p:grpSpPr>
        <p:sp>
          <p:nvSpPr>
            <p:cNvPr id="43035"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3036"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30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3012" name="Text Box 6"/>
          <p:cNvSpPr txBox="1">
            <a:spLocks noChangeArrowheads="1"/>
          </p:cNvSpPr>
          <p:nvPr>
            <p:custDataLst>
              <p:tags r:id="rId3"/>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3013"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3014"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3015" name="Rectangle 10"/>
          <p:cNvSpPr>
            <a:spLocks noChangeArrowheads="1"/>
          </p:cNvSpPr>
          <p:nvPr>
            <p:custDataLst>
              <p:tags r:id="rId6"/>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3016" name="Text Box 11"/>
          <p:cNvSpPr txBox="1">
            <a:spLocks noChangeArrowheads="1"/>
          </p:cNvSpPr>
          <p:nvPr>
            <p:custDataLst>
              <p:tags r:id="rId7"/>
            </p:custDataLst>
          </p:nvPr>
        </p:nvSpPr>
        <p:spPr bwMode="auto">
          <a:xfrm>
            <a:off x="457200" y="2590800"/>
            <a:ext cx="8534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3017" name="Text Box 12"/>
          <p:cNvSpPr txBox="1">
            <a:spLocks noChangeArrowheads="1"/>
          </p:cNvSpPr>
          <p:nvPr>
            <p:custDataLst>
              <p:tags r:id="rId8"/>
            </p:custDataLst>
          </p:nvPr>
        </p:nvSpPr>
        <p:spPr bwMode="auto">
          <a:xfrm>
            <a:off x="4468813" y="64674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3018" name="Text Box 13"/>
          <p:cNvSpPr txBox="1">
            <a:spLocks noChangeArrowheads="1"/>
          </p:cNvSpPr>
          <p:nvPr>
            <p:custDataLst>
              <p:tags r:id="rId9"/>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3019" name="AutoShape 14"/>
          <p:cNvSpPr>
            <a:spLocks/>
          </p:cNvSpPr>
          <p:nvPr>
            <p:custDataLst>
              <p:tags r:id="rId10"/>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3020" name="Rectangle 28"/>
          <p:cNvSpPr>
            <a:spLocks noChangeArrowheads="1"/>
          </p:cNvSpPr>
          <p:nvPr/>
        </p:nvSpPr>
        <p:spPr bwMode="auto">
          <a:xfrm>
            <a:off x="654050" y="108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4">
            <p14:nvContentPartPr>
              <p14:cNvPr id="14338" name="Ink 1024"/>
              <p14:cNvContentPartPr>
                <a14:cpLocks xmlns:a14="http://schemas.microsoft.com/office/drawing/2010/main" noRot="1" noChangeAspect="1" noEditPoints="1" noChangeArrowheads="1" noChangeShapeType="1"/>
              </p14:cNvContentPartPr>
              <p14:nvPr/>
            </p14:nvContentPartPr>
            <p14:xfrm>
              <a:off x="3195638" y="2155825"/>
              <a:ext cx="1397000" cy="2360613"/>
            </p14:xfrm>
          </p:contentPart>
        </mc:Choice>
        <mc:Fallback xmlns="">
          <p:pic>
            <p:nvPicPr>
              <p:cNvPr id="14338" name="Ink 1024"/>
              <p:cNvPicPr>
                <a:picLocks noRot="1" noChangeAspect="1" noEditPoints="1" noChangeArrowheads="1" noChangeShapeType="1"/>
              </p:cNvPicPr>
              <p:nvPr/>
            </p:nvPicPr>
            <p:blipFill>
              <a:blip r:embed="rId15"/>
              <a:stretch>
                <a:fillRect/>
              </a:stretch>
            </p:blipFill>
            <p:spPr>
              <a:xfrm>
                <a:off x="3185199" y="2149345"/>
                <a:ext cx="1418238" cy="23804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39" name="Ink 1025"/>
              <p14:cNvContentPartPr>
                <a14:cpLocks xmlns:a14="http://schemas.microsoft.com/office/drawing/2010/main" noRot="1" noChangeAspect="1" noEditPoints="1" noChangeArrowheads="1" noChangeShapeType="1"/>
              </p14:cNvContentPartPr>
              <p14:nvPr/>
            </p14:nvContentPartPr>
            <p14:xfrm>
              <a:off x="8321675" y="4306888"/>
              <a:ext cx="4763" cy="14287"/>
            </p14:xfrm>
          </p:contentPart>
        </mc:Choice>
        <mc:Fallback xmlns="">
          <p:pic>
            <p:nvPicPr>
              <p:cNvPr id="14339" name="Ink 1025"/>
              <p:cNvPicPr>
                <a:picLocks noRot="1" noChangeAspect="1" noEditPoints="1" noChangeArrowheads="1" noChangeShapeType="1"/>
              </p:cNvPicPr>
              <p:nvPr/>
            </p:nvPicPr>
            <p:blipFill>
              <a:blip r:embed="rId17"/>
              <a:stretch>
                <a:fillRect/>
              </a:stretch>
            </p:blipFill>
            <p:spPr>
              <a:xfrm>
                <a:off x="8309951" y="43008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0" name="Ink 1026"/>
              <p14:cNvContentPartPr>
                <a14:cpLocks xmlns:a14="http://schemas.microsoft.com/office/drawing/2010/main" noRot="1" noChangeAspect="1" noEditPoints="1" noChangeArrowheads="1" noChangeShapeType="1"/>
              </p14:cNvContentPartPr>
              <p14:nvPr/>
            </p14:nvContentPartPr>
            <p14:xfrm>
              <a:off x="1636713" y="4192588"/>
              <a:ext cx="2460625" cy="560387"/>
            </p14:xfrm>
          </p:contentPart>
        </mc:Choice>
        <mc:Fallback xmlns="">
          <p:pic>
            <p:nvPicPr>
              <p:cNvPr id="14340" name="Ink 1026"/>
              <p:cNvPicPr>
                <a:picLocks noRot="1" noChangeAspect="1" noEditPoints="1" noChangeArrowheads="1" noChangeShapeType="1"/>
              </p:cNvPicPr>
              <p:nvPr/>
            </p:nvPicPr>
            <p:blipFill>
              <a:blip r:embed="rId19"/>
              <a:stretch>
                <a:fillRect/>
              </a:stretch>
            </p:blipFill>
            <p:spPr>
              <a:xfrm>
                <a:off x="1624113" y="4181791"/>
                <a:ext cx="2477545" cy="58486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1" name="Ink 1027"/>
              <p14:cNvContentPartPr>
                <a14:cpLocks xmlns:a14="http://schemas.microsoft.com/office/drawing/2010/main" noRot="1" noChangeAspect="1" noEditPoints="1" noChangeArrowheads="1" noChangeShapeType="1"/>
              </p14:cNvContentPartPr>
              <p14:nvPr/>
            </p14:nvContentPartPr>
            <p14:xfrm>
              <a:off x="4238625" y="4037013"/>
              <a:ext cx="1371600" cy="712787"/>
            </p14:xfrm>
          </p:contentPart>
        </mc:Choice>
        <mc:Fallback xmlns="">
          <p:pic>
            <p:nvPicPr>
              <p:cNvPr id="14341" name="Ink 1027"/>
              <p:cNvPicPr>
                <a:picLocks noRot="1" noChangeAspect="1" noEditPoints="1" noChangeArrowheads="1" noChangeShapeType="1"/>
              </p:cNvPicPr>
              <p:nvPr/>
            </p:nvPicPr>
            <p:blipFill>
              <a:blip r:embed="rId21"/>
              <a:stretch>
                <a:fillRect/>
              </a:stretch>
            </p:blipFill>
            <p:spPr>
              <a:xfrm>
                <a:off x="4224225" y="4024413"/>
                <a:ext cx="1400400" cy="73654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2" name="Ink 1028"/>
              <p14:cNvContentPartPr>
                <a14:cpLocks xmlns:a14="http://schemas.microsoft.com/office/drawing/2010/main" noRot="1" noChangeAspect="1" noEditPoints="1" noChangeArrowheads="1" noChangeShapeType="1"/>
              </p14:cNvContentPartPr>
              <p14:nvPr/>
            </p14:nvContentPartPr>
            <p14:xfrm>
              <a:off x="5803900" y="4084638"/>
              <a:ext cx="850900" cy="487362"/>
            </p14:xfrm>
          </p:contentPart>
        </mc:Choice>
        <mc:Fallback xmlns="">
          <p:pic>
            <p:nvPicPr>
              <p:cNvPr id="14342" name="Ink 1028"/>
              <p:cNvPicPr>
                <a:picLocks noRot="1" noChangeAspect="1" noEditPoints="1" noChangeArrowheads="1" noChangeShapeType="1"/>
              </p:cNvPicPr>
              <p:nvPr/>
            </p:nvPicPr>
            <p:blipFill>
              <a:blip r:embed="rId23"/>
              <a:stretch>
                <a:fillRect/>
              </a:stretch>
            </p:blipFill>
            <p:spPr>
              <a:xfrm>
                <a:off x="5790937" y="4072760"/>
                <a:ext cx="868184" cy="51039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3" name="Ink 1029"/>
              <p14:cNvContentPartPr>
                <a14:cpLocks xmlns:a14="http://schemas.microsoft.com/office/drawing/2010/main" noRot="1" noChangeAspect="1" noEditPoints="1" noChangeArrowheads="1" noChangeShapeType="1"/>
              </p14:cNvContentPartPr>
              <p14:nvPr/>
            </p14:nvContentPartPr>
            <p14:xfrm>
              <a:off x="7024688" y="3963988"/>
              <a:ext cx="1695450" cy="639762"/>
            </p14:xfrm>
          </p:contentPart>
        </mc:Choice>
        <mc:Fallback xmlns="">
          <p:pic>
            <p:nvPicPr>
              <p:cNvPr id="14343" name="Ink 1029"/>
              <p:cNvPicPr>
                <a:picLocks noRot="1" noChangeAspect="1" noEditPoints="1" noChangeArrowheads="1" noChangeShapeType="1"/>
              </p:cNvPicPr>
              <p:nvPr/>
            </p:nvPicPr>
            <p:blipFill>
              <a:blip r:embed="rId25"/>
              <a:stretch>
                <a:fillRect/>
              </a:stretch>
            </p:blipFill>
            <p:spPr>
              <a:xfrm>
                <a:off x="7013169" y="3954627"/>
                <a:ext cx="1719928" cy="66028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44" name="Ink 1030"/>
              <p14:cNvContentPartPr>
                <a14:cpLocks xmlns:a14="http://schemas.microsoft.com/office/drawing/2010/main" noRot="1" noChangeAspect="1" noEditPoints="1" noChangeArrowheads="1" noChangeShapeType="1"/>
              </p14:cNvContentPartPr>
              <p14:nvPr/>
            </p14:nvContentPartPr>
            <p14:xfrm>
              <a:off x="863600" y="5095875"/>
              <a:ext cx="1138238" cy="498475"/>
            </p14:xfrm>
          </p:contentPart>
        </mc:Choice>
        <mc:Fallback xmlns="">
          <p:pic>
            <p:nvPicPr>
              <p:cNvPr id="14344" name="Ink 1030"/>
              <p:cNvPicPr>
                <a:picLocks noRot="1" noChangeAspect="1" noEditPoints="1" noChangeArrowheads="1" noChangeShapeType="1"/>
              </p:cNvPicPr>
              <p:nvPr/>
            </p:nvPicPr>
            <p:blipFill>
              <a:blip r:embed="rId27"/>
              <a:stretch>
                <a:fillRect/>
              </a:stretch>
            </p:blipFill>
            <p:spPr>
              <a:xfrm>
                <a:off x="857840" y="5090116"/>
                <a:ext cx="1152997"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45" name="Ink 1031"/>
              <p14:cNvContentPartPr>
                <a14:cpLocks xmlns:a14="http://schemas.microsoft.com/office/drawing/2010/main" noRot="1" noChangeAspect="1" noEditPoints="1" noChangeArrowheads="1" noChangeShapeType="1"/>
              </p14:cNvContentPartPr>
              <p14:nvPr/>
            </p14:nvContentPartPr>
            <p14:xfrm>
              <a:off x="2855913" y="5176838"/>
              <a:ext cx="2286000" cy="822325"/>
            </p14:xfrm>
          </p:contentPart>
        </mc:Choice>
        <mc:Fallback xmlns="">
          <p:pic>
            <p:nvPicPr>
              <p:cNvPr id="14345" name="Ink 1031"/>
              <p:cNvPicPr>
                <a:picLocks noRot="1" noChangeAspect="1" noEditPoints="1" noChangeArrowheads="1" noChangeShapeType="1"/>
              </p:cNvPicPr>
              <p:nvPr/>
            </p:nvPicPr>
            <p:blipFill>
              <a:blip r:embed="rId29"/>
              <a:stretch>
                <a:fillRect/>
              </a:stretch>
            </p:blipFill>
            <p:spPr>
              <a:xfrm>
                <a:off x="2846553" y="5167837"/>
                <a:ext cx="2307240" cy="84572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346" name="Ink 1032"/>
              <p14:cNvContentPartPr>
                <a14:cpLocks xmlns:a14="http://schemas.microsoft.com/office/drawing/2010/main" noRot="1" noChangeAspect="1" noEditPoints="1" noChangeArrowheads="1" noChangeShapeType="1"/>
              </p14:cNvContentPartPr>
              <p14:nvPr/>
            </p14:nvContentPartPr>
            <p14:xfrm>
              <a:off x="5495925" y="5494338"/>
              <a:ext cx="203200" cy="242887"/>
            </p14:xfrm>
          </p:contentPart>
        </mc:Choice>
        <mc:Fallback xmlns="">
          <p:pic>
            <p:nvPicPr>
              <p:cNvPr id="14346" name="Ink 1032"/>
              <p:cNvPicPr>
                <a:picLocks noRot="1" noChangeAspect="1" noEditPoints="1" noChangeArrowheads="1" noChangeShapeType="1"/>
              </p:cNvPicPr>
              <p:nvPr/>
            </p:nvPicPr>
            <p:blipFill>
              <a:blip r:embed="rId31"/>
              <a:stretch>
                <a:fillRect/>
              </a:stretch>
            </p:blipFill>
            <p:spPr>
              <a:xfrm>
                <a:off x="5485116" y="5486062"/>
                <a:ext cx="218332" cy="258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347" name="Ink 1033"/>
              <p14:cNvContentPartPr>
                <a14:cpLocks xmlns:a14="http://schemas.microsoft.com/office/drawing/2010/main" noRot="1" noChangeAspect="1" noEditPoints="1" noChangeArrowheads="1" noChangeShapeType="1"/>
              </p14:cNvContentPartPr>
              <p14:nvPr/>
            </p14:nvContentPartPr>
            <p14:xfrm>
              <a:off x="6429375" y="5141913"/>
              <a:ext cx="1363663" cy="847725"/>
            </p14:xfrm>
          </p:contentPart>
        </mc:Choice>
        <mc:Fallback xmlns="">
          <p:pic>
            <p:nvPicPr>
              <p:cNvPr id="14347" name="Ink 1033"/>
              <p:cNvPicPr>
                <a:picLocks noRot="1" noChangeAspect="1" noEditPoints="1" noChangeArrowheads="1" noChangeShapeType="1"/>
              </p:cNvPicPr>
              <p:nvPr/>
            </p:nvPicPr>
            <p:blipFill>
              <a:blip r:embed="rId33"/>
              <a:stretch>
                <a:fillRect/>
              </a:stretch>
            </p:blipFill>
            <p:spPr>
              <a:xfrm>
                <a:off x="6416775" y="5129314"/>
                <a:ext cx="1390303" cy="87472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348" name="Ink 1034"/>
              <p14:cNvContentPartPr>
                <a14:cpLocks xmlns:a14="http://schemas.microsoft.com/office/drawing/2010/main" noRot="1" noChangeAspect="1" noEditPoints="1" noChangeArrowheads="1" noChangeShapeType="1"/>
              </p14:cNvContentPartPr>
              <p14:nvPr/>
            </p14:nvContentPartPr>
            <p14:xfrm>
              <a:off x="2759075" y="1298575"/>
              <a:ext cx="2635250" cy="2682875"/>
            </p14:xfrm>
          </p:contentPart>
        </mc:Choice>
        <mc:Fallback xmlns="">
          <p:pic>
            <p:nvPicPr>
              <p:cNvPr id="14348" name="Ink 1034"/>
              <p:cNvPicPr>
                <a:picLocks noRot="1" noChangeAspect="1" noEditPoints="1" noChangeArrowheads="1" noChangeShapeType="1"/>
              </p:cNvPicPr>
              <p:nvPr/>
            </p:nvPicPr>
            <p:blipFill>
              <a:blip r:embed="rId35"/>
              <a:stretch>
                <a:fillRect/>
              </a:stretch>
            </p:blipFill>
            <p:spPr>
              <a:xfrm>
                <a:off x="2746115" y="1283814"/>
                <a:ext cx="2660090" cy="27116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349" name="Ink 1035"/>
              <p14:cNvContentPartPr>
                <a14:cpLocks xmlns:a14="http://schemas.microsoft.com/office/drawing/2010/main" noRot="1" noChangeAspect="1" noEditPoints="1" noChangeArrowheads="1" noChangeShapeType="1"/>
              </p14:cNvContentPartPr>
              <p14:nvPr/>
            </p14:nvContentPartPr>
            <p14:xfrm>
              <a:off x="5386388" y="1460500"/>
              <a:ext cx="1292225" cy="2025650"/>
            </p14:xfrm>
          </p:contentPart>
        </mc:Choice>
        <mc:Fallback xmlns="">
          <p:pic>
            <p:nvPicPr>
              <p:cNvPr id="14349" name="Ink 1035"/>
              <p:cNvPicPr>
                <a:picLocks noRot="1" noChangeAspect="1" noEditPoints="1" noChangeArrowheads="1" noChangeShapeType="1"/>
              </p:cNvPicPr>
              <p:nvPr/>
            </p:nvPicPr>
            <p:blipFill>
              <a:blip r:embed="rId37"/>
              <a:stretch>
                <a:fillRect/>
              </a:stretch>
            </p:blipFill>
            <p:spPr>
              <a:xfrm>
                <a:off x="5371630" y="1448620"/>
                <a:ext cx="1312022" cy="205408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350" name="Ink 1036"/>
              <p14:cNvContentPartPr>
                <a14:cpLocks xmlns:a14="http://schemas.microsoft.com/office/drawing/2010/main" noRot="1" noChangeAspect="1" noEditPoints="1" noChangeArrowheads="1" noChangeShapeType="1"/>
              </p14:cNvContentPartPr>
              <p14:nvPr/>
            </p14:nvContentPartPr>
            <p14:xfrm>
              <a:off x="6238875" y="1062038"/>
              <a:ext cx="1676400" cy="2236787"/>
            </p14:xfrm>
          </p:contentPart>
        </mc:Choice>
        <mc:Fallback xmlns="">
          <p:pic>
            <p:nvPicPr>
              <p:cNvPr id="14350" name="Ink 1036"/>
              <p:cNvPicPr>
                <a:picLocks noRot="1" noChangeAspect="1" noEditPoints="1" noChangeArrowheads="1" noChangeShapeType="1"/>
              </p:cNvPicPr>
              <p:nvPr/>
            </p:nvPicPr>
            <p:blipFill>
              <a:blip r:embed="rId39"/>
              <a:stretch>
                <a:fillRect/>
              </a:stretch>
            </p:blipFill>
            <p:spPr>
              <a:xfrm>
                <a:off x="6224116" y="1049797"/>
                <a:ext cx="1706638" cy="225262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351" name="Ink 1037"/>
              <p14:cNvContentPartPr>
                <a14:cpLocks xmlns:a14="http://schemas.microsoft.com/office/drawing/2010/main" noRot="1" noChangeAspect="1" noEditPoints="1" noChangeArrowheads="1" noChangeShapeType="1"/>
              </p14:cNvContentPartPr>
              <p14:nvPr/>
            </p14:nvContentPartPr>
            <p14:xfrm>
              <a:off x="4279900" y="3297238"/>
              <a:ext cx="4657725" cy="2827337"/>
            </p14:xfrm>
          </p:contentPart>
        </mc:Choice>
        <mc:Fallback xmlns="">
          <p:pic>
            <p:nvPicPr>
              <p:cNvPr id="14351" name="Ink 1037"/>
              <p:cNvPicPr>
                <a:picLocks noRot="1" noChangeAspect="1" noEditPoints="1" noChangeArrowheads="1" noChangeShapeType="1"/>
              </p:cNvPicPr>
              <p:nvPr/>
            </p:nvPicPr>
            <p:blipFill>
              <a:blip r:embed="rId41"/>
              <a:stretch>
                <a:fillRect/>
              </a:stretch>
            </p:blipFill>
            <p:spPr>
              <a:xfrm>
                <a:off x="4264420" y="3291838"/>
                <a:ext cx="4678605" cy="2848216"/>
              </a:xfrm>
              <a:prstGeom prst="rect">
                <a:avLst/>
              </a:prstGeom>
            </p:spPr>
          </p:pic>
        </mc:Fallback>
      </mc:AlternateContent>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custDataLst>
              <p:tags r:id="rId1"/>
            </p:custDataLst>
          </p:nvPr>
        </p:nvGrpSpPr>
        <p:grpSpPr bwMode="auto">
          <a:xfrm>
            <a:off x="423863" y="914400"/>
            <a:ext cx="8166100" cy="180975"/>
            <a:chOff x="295" y="1311"/>
            <a:chExt cx="5177" cy="114"/>
          </a:xfrm>
        </p:grpSpPr>
        <p:sp>
          <p:nvSpPr>
            <p:cNvPr id="44062" name="Rectangle 3"/>
            <p:cNvSpPr>
              <a:spLocks noChangeArrowheads="1"/>
            </p:cNvSpPr>
            <p:nvPr>
              <p:custDataLst>
                <p:tags r:id="rId2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4063" name="Rectangle 4"/>
            <p:cNvSpPr>
              <a:spLocks noChangeArrowheads="1"/>
            </p:cNvSpPr>
            <p:nvPr>
              <p:custDataLst>
                <p:tags r:id="rId2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403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 </a:t>
            </a:r>
            <a:r>
              <a:rPr lang="en-US" sz="4000" i="1"/>
              <a:t>suggestion</a:t>
            </a:r>
            <a:endParaRPr lang="en-US" sz="4000"/>
          </a:p>
        </p:txBody>
      </p:sp>
      <p:sp>
        <p:nvSpPr>
          <p:cNvPr id="44036"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4037"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4038" name="Rectangle 10"/>
          <p:cNvSpPr>
            <a:spLocks noChangeArrowheads="1"/>
          </p:cNvSpPr>
          <p:nvPr>
            <p:custDataLst>
              <p:tags r:id="rId5"/>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4039" name="Text Box 11"/>
          <p:cNvSpPr txBox="1">
            <a:spLocks noChangeArrowheads="1"/>
          </p:cNvSpPr>
          <p:nvPr>
            <p:custDataLst>
              <p:tags r:id="rId6"/>
            </p:custDataLst>
          </p:nvPr>
        </p:nvSpPr>
        <p:spPr bwMode="auto">
          <a:xfrm>
            <a:off x="457200" y="2590800"/>
            <a:ext cx="85344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a:solidFill>
                  <a:srgbClr val="FE9A2C"/>
                </a:solidFill>
                <a:latin typeface="Courier New" pitchFamily="49" charset="0"/>
              </a:rPr>
              <a:t>def</a:t>
            </a:r>
            <a:r>
              <a:rPr lang="en-US" sz="2100" b="1">
                <a:latin typeface="Courier New" pitchFamily="49" charset="0"/>
              </a:rPr>
              <a:t> bestWord( L ):</a:t>
            </a:r>
          </a:p>
          <a:p>
            <a:pPr>
              <a:lnSpc>
                <a:spcPct val="60000"/>
              </a:lnSpc>
              <a:spcBef>
                <a:spcPct val="50000"/>
              </a:spcBef>
            </a:pPr>
            <a:r>
              <a:rPr lang="en-US" sz="2100" b="1">
                <a:latin typeface="Courier New" pitchFamily="49" charset="0"/>
              </a:rPr>
              <a:t>    </a:t>
            </a:r>
            <a:r>
              <a:rPr lang="en-US" sz="2100" b="1">
                <a:solidFill>
                  <a:srgbClr val="067B0E"/>
                </a:solidFill>
                <a:latin typeface="Courier New" pitchFamily="49" charset="0"/>
              </a:rPr>
              <a:t>""" returns the word in L w/maximum </a:t>
            </a:r>
          </a:p>
          <a:p>
            <a:pPr>
              <a:lnSpc>
                <a:spcPct val="60000"/>
              </a:lnSpc>
              <a:spcBef>
                <a:spcPct val="50000"/>
              </a:spcBef>
            </a:pPr>
            <a:r>
              <a:rPr lang="en-US" sz="2100" b="1">
                <a:solidFill>
                  <a:srgbClr val="067B0E"/>
                </a:solidFill>
                <a:latin typeface="Courier New" pitchFamily="49" charset="0"/>
              </a:rPr>
              <a:t>        scrabble score """</a:t>
            </a:r>
            <a:endParaRPr lang="en-US" sz="2100" b="1">
              <a:solidFill>
                <a:srgbClr val="B410CE"/>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LOL = [ [scsc(w), w] for w in L  ]    </a:t>
            </a:r>
            <a:r>
              <a:rPr lang="en-US" sz="2100" b="1">
                <a:solidFill>
                  <a:srgbClr val="EB102C"/>
                </a:solidFill>
                <a:latin typeface="Courier New" pitchFamily="49" charset="0"/>
              </a:rPr>
              <a:t># LOL!</a:t>
            </a: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bestPair = max( LOL )</a:t>
            </a:r>
            <a:endParaRPr lang="en-US" sz="2100" b="1">
              <a:solidFill>
                <a:srgbClr val="EB102C"/>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bestPair</a:t>
            </a:r>
            <a:endParaRPr lang="en-US" sz="2100" b="1">
              <a:solidFill>
                <a:srgbClr val="EB102C"/>
              </a:solidFill>
              <a:latin typeface="Courier New" pitchFamily="49" charset="0"/>
            </a:endParaRPr>
          </a:p>
        </p:txBody>
      </p:sp>
      <p:sp>
        <p:nvSpPr>
          <p:cNvPr id="44040" name="Text Box 17"/>
          <p:cNvSpPr txBox="1">
            <a:spLocks noChangeArrowheads="1"/>
          </p:cNvSpPr>
          <p:nvPr>
            <p:custDataLst>
              <p:tags r:id="rId7"/>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4041" name="Text Box 18"/>
          <p:cNvSpPr txBox="1">
            <a:spLocks noChangeArrowheads="1"/>
          </p:cNvSpPr>
          <p:nvPr>
            <p:custDataLst>
              <p:tags r:id="rId8"/>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4042" name="AutoShape 19"/>
          <p:cNvSpPr>
            <a:spLocks/>
          </p:cNvSpPr>
          <p:nvPr>
            <p:custDataLst>
              <p:tags r:id="rId9"/>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grpSp>
        <p:nvGrpSpPr>
          <p:cNvPr id="44043" name="Group 20"/>
          <p:cNvGrpSpPr>
            <a:grpSpLocks/>
          </p:cNvGrpSpPr>
          <p:nvPr>
            <p:custDataLst>
              <p:tags r:id="rId10"/>
            </p:custDataLst>
          </p:nvPr>
        </p:nvGrpSpPr>
        <p:grpSpPr bwMode="auto">
          <a:xfrm>
            <a:off x="8305800" y="5105400"/>
            <a:ext cx="531813" cy="600075"/>
            <a:chOff x="2928" y="1051"/>
            <a:chExt cx="840" cy="957"/>
          </a:xfrm>
        </p:grpSpPr>
        <p:sp>
          <p:nvSpPr>
            <p:cNvPr id="44049"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0"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44051"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2"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3"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4"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5"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6"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7"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44058"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59"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0"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1"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4044" name="Text Box 34"/>
          <p:cNvSpPr txBox="1">
            <a:spLocks noChangeArrowheads="1"/>
          </p:cNvSpPr>
          <p:nvPr>
            <p:custDataLst>
              <p:tags r:id="rId11"/>
            </p:custDataLst>
          </p:nvPr>
        </p:nvSpPr>
        <p:spPr bwMode="auto">
          <a:xfrm>
            <a:off x="7620000" y="4876800"/>
            <a:ext cx="1298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67B0E"/>
                </a:solidFill>
              </a:rPr>
              <a:t>What's so funny</a:t>
            </a:r>
            <a:r>
              <a:rPr lang="en-US" sz="1000" b="1" i="1">
                <a:solidFill>
                  <a:srgbClr val="067B0E"/>
                </a:solidFill>
              </a:rPr>
              <a:t>?</a:t>
            </a:r>
            <a:endParaRPr lang="en-US" sz="1000" b="1">
              <a:solidFill>
                <a:srgbClr val="067B0E"/>
              </a:solidFill>
            </a:endParaRPr>
          </a:p>
        </p:txBody>
      </p:sp>
      <p:sp>
        <p:nvSpPr>
          <p:cNvPr id="44045" name="Rectangle 38"/>
          <p:cNvSpPr>
            <a:spLocks noChangeArrowheads="1"/>
          </p:cNvSpPr>
          <p:nvPr/>
        </p:nvSpPr>
        <p:spPr bwMode="auto">
          <a:xfrm>
            <a:off x="638175" y="2306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28">
            <p14:nvContentPartPr>
              <p14:cNvPr id="5122" name="Ink 29"/>
              <p14:cNvContentPartPr>
                <a14:cpLocks xmlns:a14="http://schemas.microsoft.com/office/drawing/2010/main" noRot="1" noChangeAspect="1" noEditPoints="1" noChangeArrowheads="1" noChangeShapeType="1"/>
              </p14:cNvContentPartPr>
              <p14:nvPr/>
            </p14:nvContentPartPr>
            <p14:xfrm>
              <a:off x="185738" y="2565400"/>
              <a:ext cx="1562100" cy="1698625"/>
            </p14:xfrm>
          </p:contentPart>
        </mc:Choice>
        <mc:Fallback xmlns="">
          <p:pic>
            <p:nvPicPr>
              <p:cNvPr id="5122" name="Ink 29"/>
              <p:cNvPicPr>
                <a:picLocks noRot="1" noChangeAspect="1" noEditPoints="1" noChangeArrowheads="1" noChangeShapeType="1"/>
              </p:cNvPicPr>
              <p:nvPr/>
            </p:nvPicPr>
            <p:blipFill>
              <a:blip r:embed="rId29"/>
              <a:stretch>
                <a:fillRect/>
              </a:stretch>
            </p:blipFill>
            <p:spPr>
              <a:xfrm>
                <a:off x="170977" y="2549562"/>
                <a:ext cx="1591981" cy="172850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23" name="Ink 30"/>
              <p14:cNvContentPartPr>
                <a14:cpLocks xmlns:a14="http://schemas.microsoft.com/office/drawing/2010/main" noRot="1" noChangeAspect="1" noEditPoints="1" noChangeArrowheads="1" noChangeShapeType="1"/>
              </p14:cNvContentPartPr>
              <p14:nvPr/>
            </p14:nvContentPartPr>
            <p14:xfrm>
              <a:off x="3629025" y="5241925"/>
              <a:ext cx="598488" cy="487363"/>
            </p14:xfrm>
          </p:contentPart>
        </mc:Choice>
        <mc:Fallback xmlns="">
          <p:pic>
            <p:nvPicPr>
              <p:cNvPr id="5123" name="Ink 30"/>
              <p:cNvPicPr>
                <a:picLocks noRot="1" noChangeAspect="1" noEditPoints="1" noChangeArrowheads="1" noChangeShapeType="1"/>
              </p:cNvPicPr>
              <p:nvPr/>
            </p:nvPicPr>
            <p:blipFill>
              <a:blip r:embed="rId31"/>
              <a:stretch>
                <a:fillRect/>
              </a:stretch>
            </p:blipFill>
            <p:spPr>
              <a:xfrm>
                <a:off x="3615701" y="5228597"/>
                <a:ext cx="625496" cy="5136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24" name="Ink 31"/>
              <p14:cNvContentPartPr>
                <a14:cpLocks xmlns:a14="http://schemas.microsoft.com/office/drawing/2010/main" noRot="1" noChangeAspect="1" noEditPoints="1" noChangeArrowheads="1" noChangeShapeType="1"/>
              </p14:cNvContentPartPr>
              <p14:nvPr/>
            </p14:nvContentPartPr>
            <p14:xfrm>
              <a:off x="731838" y="3470275"/>
              <a:ext cx="7808912" cy="996950"/>
            </p14:xfrm>
          </p:contentPart>
        </mc:Choice>
        <mc:Fallback xmlns="">
          <p:pic>
            <p:nvPicPr>
              <p:cNvPr id="5124" name="Ink 31"/>
              <p:cNvPicPr>
                <a:picLocks noRot="1" noChangeAspect="1" noEditPoints="1" noChangeArrowheads="1" noChangeShapeType="1"/>
              </p:cNvPicPr>
              <p:nvPr/>
            </p:nvPicPr>
            <p:blipFill>
              <a:blip r:embed="rId33"/>
              <a:stretch>
                <a:fillRect/>
              </a:stretch>
            </p:blipFill>
            <p:spPr>
              <a:xfrm>
                <a:off x="718878" y="3454793"/>
                <a:ext cx="7837353" cy="1025393"/>
              </a:xfrm>
              <a:prstGeom prst="rect">
                <a:avLst/>
              </a:prstGeom>
            </p:spPr>
          </p:pic>
        </mc:Fallback>
      </mc:AlternateContent>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5059"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5060"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5061"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5062"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5063" name="Text Box 52"/>
          <p:cNvSpPr txBox="1">
            <a:spLocks noChangeArrowheads="1"/>
          </p:cNvSpPr>
          <p:nvPr>
            <p:custDataLst>
              <p:tags r:id="rId6"/>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5064" name="Text Box 53"/>
          <p:cNvSpPr txBox="1">
            <a:spLocks noChangeArrowheads="1"/>
          </p:cNvSpPr>
          <p:nvPr>
            <p:custDataLst>
              <p:tags r:id="rId7"/>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5065" name="Text Box 54"/>
          <p:cNvSpPr txBox="1">
            <a:spLocks noChangeArrowheads="1"/>
          </p:cNvSpPr>
          <p:nvPr>
            <p:custDataLst>
              <p:tags r:id="rId8"/>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5066" name="Text Box 55"/>
          <p:cNvSpPr txBox="1">
            <a:spLocks noChangeArrowheads="1"/>
          </p:cNvSpPr>
          <p:nvPr>
            <p:custDataLst>
              <p:tags r:id="rId9"/>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45067" name="Rectangle 11"/>
          <p:cNvSpPr>
            <a:spLocks noChangeArrowheads="1"/>
          </p:cNvSpPr>
          <p:nvPr/>
        </p:nvSpPr>
        <p:spPr bwMode="auto">
          <a:xfrm>
            <a:off x="65532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45068" name="Rectangle 12"/>
          <p:cNvSpPr>
            <a:spLocks noChangeArrowheads="1"/>
          </p:cNvSpPr>
          <p:nvPr/>
        </p:nvSpPr>
        <p:spPr bwMode="auto">
          <a:xfrm>
            <a:off x="61531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45069" name="Rectangle 13"/>
          <p:cNvSpPr>
            <a:spLocks noChangeArrowheads="1"/>
          </p:cNvSpPr>
          <p:nvPr/>
        </p:nvSpPr>
        <p:spPr bwMode="auto">
          <a:xfrm>
            <a:off x="7388225" y="20526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45070" name="Straight Arrow Connector 15"/>
          <p:cNvCxnSpPr>
            <a:cxnSpLocks noChangeShapeType="1"/>
          </p:cNvCxnSpPr>
          <p:nvPr/>
        </p:nvCxnSpPr>
        <p:spPr bwMode="auto">
          <a:xfrm flipH="1">
            <a:off x="67310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1" name="Straight Arrow Connector 16"/>
          <p:cNvCxnSpPr>
            <a:cxnSpLocks noChangeShapeType="1"/>
            <a:stCxn id="45067" idx="2"/>
            <a:endCxn id="45068" idx="0"/>
          </p:cNvCxnSpPr>
          <p:nvPr/>
        </p:nvCxnSpPr>
        <p:spPr bwMode="auto">
          <a:xfrm>
            <a:off x="75676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2" name="Straight Arrow Connector 19"/>
          <p:cNvCxnSpPr>
            <a:cxnSpLocks noChangeShapeType="1"/>
          </p:cNvCxnSpPr>
          <p:nvPr/>
        </p:nvCxnSpPr>
        <p:spPr bwMode="auto">
          <a:xfrm>
            <a:off x="80772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3" name="Rectangle 25"/>
          <p:cNvSpPr>
            <a:spLocks noChangeArrowheads="1"/>
          </p:cNvSpPr>
          <p:nvPr/>
        </p:nvSpPr>
        <p:spPr bwMode="auto">
          <a:xfrm>
            <a:off x="70405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45074" name="Straight Arrow Connector 26"/>
          <p:cNvCxnSpPr>
            <a:cxnSpLocks noChangeShapeType="1"/>
          </p:cNvCxnSpPr>
          <p:nvPr/>
        </p:nvCxnSpPr>
        <p:spPr bwMode="auto">
          <a:xfrm>
            <a:off x="76200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5" name="Rectangle 27"/>
          <p:cNvSpPr>
            <a:spLocks noChangeArrowheads="1"/>
          </p:cNvSpPr>
          <p:nvPr/>
        </p:nvSpPr>
        <p:spPr bwMode="auto">
          <a:xfrm>
            <a:off x="73469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45076" name="Straight Arrow Connector 28"/>
          <p:cNvCxnSpPr>
            <a:cxnSpLocks noChangeShapeType="1"/>
          </p:cNvCxnSpPr>
          <p:nvPr/>
        </p:nvCxnSpPr>
        <p:spPr bwMode="auto">
          <a:xfrm flipH="1">
            <a:off x="76342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1">
            <p14:nvContentPartPr>
              <p14:cNvPr id="8194" name="Ink 21"/>
              <p14:cNvContentPartPr>
                <a14:cpLocks xmlns:a14="http://schemas.microsoft.com/office/drawing/2010/main" noRot="1" noChangeAspect="1" noEditPoints="1" noChangeArrowheads="1" noChangeShapeType="1"/>
              </p14:cNvContentPartPr>
              <p14:nvPr/>
            </p14:nvContentPartPr>
            <p14:xfrm>
              <a:off x="3516313" y="873125"/>
              <a:ext cx="2720975" cy="2479675"/>
            </p14:xfrm>
          </p:contentPart>
        </mc:Choice>
        <mc:Fallback xmlns="">
          <p:pic>
            <p:nvPicPr>
              <p:cNvPr id="8194" name="Ink 21"/>
              <p:cNvPicPr>
                <a:picLocks noRot="1" noChangeAspect="1" noEditPoints="1" noChangeArrowheads="1" noChangeShapeType="1"/>
              </p:cNvPicPr>
              <p:nvPr/>
            </p:nvPicPr>
            <p:blipFill>
              <a:blip r:embed="rId12"/>
              <a:stretch>
                <a:fillRect/>
              </a:stretch>
            </p:blipFill>
            <p:spPr>
              <a:xfrm>
                <a:off x="3507673" y="860165"/>
                <a:ext cx="2743656" cy="25073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5" name="Ink 22"/>
              <p14:cNvContentPartPr>
                <a14:cpLocks xmlns:a14="http://schemas.microsoft.com/office/drawing/2010/main" noRot="1" noChangeAspect="1" noEditPoints="1" noChangeArrowheads="1" noChangeShapeType="1"/>
              </p14:cNvContentPartPr>
              <p14:nvPr/>
            </p14:nvContentPartPr>
            <p14:xfrm>
              <a:off x="2849563" y="2397125"/>
              <a:ext cx="533400" cy="392113"/>
            </p14:xfrm>
          </p:contentPart>
        </mc:Choice>
        <mc:Fallback xmlns="">
          <p:pic>
            <p:nvPicPr>
              <p:cNvPr id="8195" name="Ink 22"/>
              <p:cNvPicPr>
                <a:picLocks noRot="1" noChangeAspect="1" noEditPoints="1" noChangeArrowheads="1" noChangeShapeType="1"/>
              </p:cNvPicPr>
              <p:nvPr/>
            </p:nvPicPr>
            <p:blipFill>
              <a:blip r:embed="rId14"/>
              <a:stretch>
                <a:fillRect/>
              </a:stretch>
            </p:blipFill>
            <p:spPr>
              <a:xfrm>
                <a:off x="2835166" y="2382722"/>
                <a:ext cx="561834" cy="4183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6" name="Ink 23"/>
              <p14:cNvContentPartPr>
                <a14:cpLocks xmlns:a14="http://schemas.microsoft.com/office/drawing/2010/main" noRot="1" noChangeAspect="1" noEditPoints="1" noChangeArrowheads="1" noChangeShapeType="1"/>
              </p14:cNvContentPartPr>
              <p14:nvPr/>
            </p14:nvContentPartPr>
            <p14:xfrm>
              <a:off x="1171575" y="2716213"/>
              <a:ext cx="693738" cy="487362"/>
            </p14:xfrm>
          </p:contentPart>
        </mc:Choice>
        <mc:Fallback xmlns="">
          <p:pic>
            <p:nvPicPr>
              <p:cNvPr id="8196" name="Ink 23"/>
              <p:cNvPicPr>
                <a:picLocks noRot="1" noChangeAspect="1" noEditPoints="1" noChangeArrowheads="1" noChangeShapeType="1"/>
              </p:cNvPicPr>
              <p:nvPr/>
            </p:nvPicPr>
            <p:blipFill>
              <a:blip r:embed="rId16"/>
              <a:stretch>
                <a:fillRect/>
              </a:stretch>
            </p:blipFill>
            <p:spPr>
              <a:xfrm>
                <a:off x="1156815" y="2702895"/>
                <a:ext cx="714619" cy="51651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7" name="Ink 24"/>
              <p14:cNvContentPartPr>
                <a14:cpLocks xmlns:a14="http://schemas.microsoft.com/office/drawing/2010/main" noRot="1" noChangeAspect="1" noEditPoints="1" noChangeArrowheads="1" noChangeShapeType="1"/>
              </p14:cNvContentPartPr>
              <p14:nvPr/>
            </p14:nvContentPartPr>
            <p14:xfrm>
              <a:off x="2049463" y="2625725"/>
              <a:ext cx="1481137" cy="714375"/>
            </p14:xfrm>
          </p:contentPart>
        </mc:Choice>
        <mc:Fallback xmlns="">
          <p:pic>
            <p:nvPicPr>
              <p:cNvPr id="8197" name="Ink 24"/>
              <p:cNvPicPr>
                <a:picLocks noRot="1" noChangeAspect="1" noEditPoints="1" noChangeArrowheads="1" noChangeShapeType="1"/>
              </p:cNvPicPr>
              <p:nvPr/>
            </p:nvPicPr>
            <p:blipFill>
              <a:blip r:embed="rId18"/>
              <a:stretch>
                <a:fillRect/>
              </a:stretch>
            </p:blipFill>
            <p:spPr>
              <a:xfrm>
                <a:off x="2035782" y="2611682"/>
                <a:ext cx="1509219" cy="74462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98" name="Ink 25"/>
              <p14:cNvContentPartPr>
                <a14:cpLocks xmlns:a14="http://schemas.microsoft.com/office/drawing/2010/main" noRot="1" noChangeAspect="1" noEditPoints="1" noChangeArrowheads="1" noChangeShapeType="1"/>
              </p14:cNvContentPartPr>
              <p14:nvPr/>
            </p14:nvContentPartPr>
            <p14:xfrm>
              <a:off x="3867150" y="2792413"/>
              <a:ext cx="163513" cy="466725"/>
            </p14:xfrm>
          </p:contentPart>
        </mc:Choice>
        <mc:Fallback xmlns="">
          <p:pic>
            <p:nvPicPr>
              <p:cNvPr id="8198" name="Ink 25"/>
              <p:cNvPicPr>
                <a:picLocks noRot="1" noChangeAspect="1" noEditPoints="1" noChangeArrowheads="1" noChangeShapeType="1"/>
              </p:cNvPicPr>
              <p:nvPr/>
            </p:nvPicPr>
            <p:blipFill>
              <a:blip r:embed="rId20"/>
              <a:stretch>
                <a:fillRect/>
              </a:stretch>
            </p:blipFill>
            <p:spPr>
              <a:xfrm>
                <a:off x="3861375" y="2776951"/>
                <a:ext cx="185170" cy="4980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199" name="Ink 26"/>
              <p14:cNvContentPartPr>
                <a14:cpLocks xmlns:a14="http://schemas.microsoft.com/office/drawing/2010/main" noRot="1" noChangeAspect="1" noEditPoints="1" noChangeArrowheads="1" noChangeShapeType="1"/>
              </p14:cNvContentPartPr>
              <p14:nvPr/>
            </p14:nvContentPartPr>
            <p14:xfrm>
              <a:off x="4341813" y="2584450"/>
              <a:ext cx="1477962" cy="788988"/>
            </p14:xfrm>
          </p:contentPart>
        </mc:Choice>
        <mc:Fallback xmlns="">
          <p:pic>
            <p:nvPicPr>
              <p:cNvPr id="8199" name="Ink 26"/>
              <p:cNvPicPr>
                <a:picLocks noRot="1" noChangeAspect="1" noEditPoints="1" noChangeArrowheads="1" noChangeShapeType="1"/>
              </p:cNvPicPr>
              <p:nvPr/>
            </p:nvPicPr>
            <p:blipFill>
              <a:blip r:embed="rId22"/>
              <a:stretch>
                <a:fillRect/>
              </a:stretch>
            </p:blipFill>
            <p:spPr>
              <a:xfrm>
                <a:off x="4328492" y="2569333"/>
                <a:ext cx="1497044" cy="8188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00" name="Ink 27"/>
              <p14:cNvContentPartPr>
                <a14:cpLocks xmlns:a14="http://schemas.microsoft.com/office/drawing/2010/main" noRot="1" noChangeAspect="1" noEditPoints="1" noChangeArrowheads="1" noChangeShapeType="1"/>
              </p14:cNvContentPartPr>
              <p14:nvPr/>
            </p14:nvContentPartPr>
            <p14:xfrm>
              <a:off x="6035675" y="2495550"/>
              <a:ext cx="230188" cy="704850"/>
            </p14:xfrm>
          </p:contentPart>
        </mc:Choice>
        <mc:Fallback xmlns="">
          <p:pic>
            <p:nvPicPr>
              <p:cNvPr id="8200" name="Ink 27"/>
              <p:cNvPicPr>
                <a:picLocks noRot="1" noChangeAspect="1" noEditPoints="1" noChangeArrowheads="1" noChangeShapeType="1"/>
              </p:cNvPicPr>
              <p:nvPr/>
            </p:nvPicPr>
            <p:blipFill>
              <a:blip r:embed="rId24"/>
              <a:stretch>
                <a:fillRect/>
              </a:stretch>
            </p:blipFill>
            <p:spPr>
              <a:xfrm>
                <a:off x="6028110" y="2480431"/>
                <a:ext cx="252883" cy="7361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01" name="Ink 28"/>
              <p14:cNvContentPartPr>
                <a14:cpLocks xmlns:a14="http://schemas.microsoft.com/office/drawing/2010/main" noRot="1" noChangeAspect="1" noEditPoints="1" noChangeArrowheads="1" noChangeShapeType="1"/>
              </p14:cNvContentPartPr>
              <p14:nvPr/>
            </p14:nvContentPartPr>
            <p14:xfrm>
              <a:off x="1211263" y="3817938"/>
              <a:ext cx="709612" cy="850900"/>
            </p14:xfrm>
          </p:contentPart>
        </mc:Choice>
        <mc:Fallback xmlns="">
          <p:pic>
            <p:nvPicPr>
              <p:cNvPr id="8201" name="Ink 28"/>
              <p:cNvPicPr>
                <a:picLocks noRot="1" noChangeAspect="1" noEditPoints="1" noChangeArrowheads="1" noChangeShapeType="1"/>
              </p:cNvPicPr>
              <p:nvPr/>
            </p:nvPicPr>
            <p:blipFill>
              <a:blip r:embed="rId26"/>
              <a:stretch>
                <a:fillRect/>
              </a:stretch>
            </p:blipFill>
            <p:spPr>
              <a:xfrm>
                <a:off x="1198302" y="3804980"/>
                <a:ext cx="727253" cy="87429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02" name="Ink 29"/>
              <p14:cNvContentPartPr>
                <a14:cpLocks xmlns:a14="http://schemas.microsoft.com/office/drawing/2010/main" noRot="1" noChangeAspect="1" noEditPoints="1" noChangeArrowheads="1" noChangeShapeType="1"/>
              </p14:cNvContentPartPr>
              <p14:nvPr/>
            </p14:nvContentPartPr>
            <p14:xfrm>
              <a:off x="2278063" y="3973513"/>
              <a:ext cx="642937" cy="306387"/>
            </p14:xfrm>
          </p:contentPart>
        </mc:Choice>
        <mc:Fallback xmlns="">
          <p:pic>
            <p:nvPicPr>
              <p:cNvPr id="8202" name="Ink 29"/>
              <p:cNvPicPr>
                <a:picLocks noRot="1" noChangeAspect="1" noEditPoints="1" noChangeArrowheads="1" noChangeShapeType="1"/>
              </p:cNvPicPr>
              <p:nvPr/>
            </p:nvPicPr>
            <p:blipFill>
              <a:blip r:embed="rId28"/>
              <a:stretch>
                <a:fillRect/>
              </a:stretch>
            </p:blipFill>
            <p:spPr>
              <a:xfrm>
                <a:off x="2265096" y="3961632"/>
                <a:ext cx="664909" cy="3312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203" name="Ink 30"/>
              <p14:cNvContentPartPr>
                <a14:cpLocks xmlns:a14="http://schemas.microsoft.com/office/drawing/2010/main" noRot="1" noChangeAspect="1" noEditPoints="1" noChangeArrowheads="1" noChangeShapeType="1"/>
              </p14:cNvContentPartPr>
              <p14:nvPr/>
            </p14:nvContentPartPr>
            <p14:xfrm>
              <a:off x="3146425" y="3695700"/>
              <a:ext cx="762000" cy="693738"/>
            </p14:xfrm>
          </p:contentPart>
        </mc:Choice>
        <mc:Fallback xmlns="">
          <p:pic>
            <p:nvPicPr>
              <p:cNvPr id="8203" name="Ink 30"/>
              <p:cNvPicPr>
                <a:picLocks noRot="1" noChangeAspect="1" noEditPoints="1" noChangeArrowheads="1" noChangeShapeType="1"/>
              </p:cNvPicPr>
              <p:nvPr/>
            </p:nvPicPr>
            <p:blipFill>
              <a:blip r:embed="rId30"/>
              <a:stretch>
                <a:fillRect/>
              </a:stretch>
            </p:blipFill>
            <p:spPr>
              <a:xfrm>
                <a:off x="3130587" y="3688860"/>
                <a:ext cx="783957" cy="70921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204" name="Ink 31"/>
              <p14:cNvContentPartPr>
                <a14:cpLocks xmlns:a14="http://schemas.microsoft.com/office/drawing/2010/main" noRot="1" noChangeAspect="1" noEditPoints="1" noChangeArrowheads="1" noChangeShapeType="1"/>
              </p14:cNvContentPartPr>
              <p14:nvPr/>
            </p14:nvContentPartPr>
            <p14:xfrm>
              <a:off x="4038600" y="3744913"/>
              <a:ext cx="103188" cy="530225"/>
            </p14:xfrm>
          </p:contentPart>
        </mc:Choice>
        <mc:Fallback xmlns="">
          <p:pic>
            <p:nvPicPr>
              <p:cNvPr id="8204" name="Ink 31"/>
              <p:cNvPicPr>
                <a:picLocks noRot="1" noChangeAspect="1" noEditPoints="1" noChangeArrowheads="1" noChangeShapeType="1"/>
              </p:cNvPicPr>
              <p:nvPr/>
            </p:nvPicPr>
            <p:blipFill>
              <a:blip r:embed="rId32"/>
              <a:stretch>
                <a:fillRect/>
              </a:stretch>
            </p:blipFill>
            <p:spPr>
              <a:xfrm>
                <a:off x="4027415" y="3736274"/>
                <a:ext cx="128083" cy="54534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205" name="Ink 32"/>
              <p14:cNvContentPartPr>
                <a14:cpLocks xmlns:a14="http://schemas.microsoft.com/office/drawing/2010/main" noRot="1" noChangeAspect="1" noEditPoints="1" noChangeArrowheads="1" noChangeShapeType="1"/>
              </p14:cNvContentPartPr>
              <p14:nvPr/>
            </p14:nvContentPartPr>
            <p14:xfrm>
              <a:off x="1247775" y="4779963"/>
              <a:ext cx="1000125" cy="473075"/>
            </p14:xfrm>
          </p:contentPart>
        </mc:Choice>
        <mc:Fallback xmlns="">
          <p:pic>
            <p:nvPicPr>
              <p:cNvPr id="8205" name="Ink 32"/>
              <p:cNvPicPr>
                <a:picLocks noRot="1" noChangeAspect="1" noEditPoints="1" noChangeArrowheads="1" noChangeShapeType="1"/>
              </p:cNvPicPr>
              <p:nvPr/>
            </p:nvPicPr>
            <p:blipFill>
              <a:blip r:embed="rId34"/>
              <a:stretch>
                <a:fillRect/>
              </a:stretch>
            </p:blipFill>
            <p:spPr>
              <a:xfrm>
                <a:off x="1242017" y="4765922"/>
                <a:ext cx="1021718" cy="50115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206" name="Ink 33"/>
              <p14:cNvContentPartPr>
                <a14:cpLocks xmlns:a14="http://schemas.microsoft.com/office/drawing/2010/main" noRot="1" noChangeAspect="1" noEditPoints="1" noChangeArrowheads="1" noChangeShapeType="1"/>
              </p14:cNvContentPartPr>
              <p14:nvPr/>
            </p14:nvContentPartPr>
            <p14:xfrm>
              <a:off x="2738438" y="4649788"/>
              <a:ext cx="363537" cy="915987"/>
            </p14:xfrm>
          </p:contentPart>
        </mc:Choice>
        <mc:Fallback xmlns="">
          <p:pic>
            <p:nvPicPr>
              <p:cNvPr id="8206" name="Ink 33"/>
              <p:cNvPicPr>
                <a:picLocks noRot="1" noChangeAspect="1" noEditPoints="1" noChangeArrowheads="1" noChangeShapeType="1"/>
              </p:cNvPicPr>
              <p:nvPr/>
            </p:nvPicPr>
            <p:blipFill>
              <a:blip r:embed="rId36"/>
              <a:stretch>
                <a:fillRect/>
              </a:stretch>
            </p:blipFill>
            <p:spPr>
              <a:xfrm>
                <a:off x="2725120" y="4641507"/>
                <a:ext cx="392692" cy="93615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207" name="Ink 34"/>
              <p14:cNvContentPartPr>
                <a14:cpLocks xmlns:a14="http://schemas.microsoft.com/office/drawing/2010/main" noRot="1" noChangeAspect="1" noEditPoints="1" noChangeArrowheads="1" noChangeShapeType="1"/>
              </p14:cNvContentPartPr>
              <p14:nvPr/>
            </p14:nvContentPartPr>
            <p14:xfrm>
              <a:off x="3168650" y="4692650"/>
              <a:ext cx="671513" cy="528638"/>
            </p14:xfrm>
          </p:contentPart>
        </mc:Choice>
        <mc:Fallback xmlns="">
          <p:pic>
            <p:nvPicPr>
              <p:cNvPr id="8207" name="Ink 34"/>
              <p:cNvPicPr>
                <a:picLocks noRot="1" noChangeAspect="1" noEditPoints="1" noChangeArrowheads="1" noChangeShapeType="1"/>
              </p:cNvPicPr>
              <p:nvPr/>
            </p:nvPicPr>
            <p:blipFill>
              <a:blip r:embed="rId38"/>
              <a:stretch>
                <a:fillRect/>
              </a:stretch>
            </p:blipFill>
            <p:spPr>
              <a:xfrm>
                <a:off x="3154608" y="4678966"/>
                <a:ext cx="699238" cy="552045"/>
              </a:xfrm>
              <a:prstGeom prst="rect">
                <a:avLst/>
              </a:prstGeom>
            </p:spPr>
          </p:pic>
        </mc:Fallback>
      </mc:AlternateContent>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6083"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6084"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6085"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6086" name="Text Box 33"/>
          <p:cNvSpPr txBox="1">
            <a:spLocks noChangeArrowheads="1"/>
          </p:cNvSpPr>
          <p:nvPr>
            <p:custDataLst>
              <p:tags r:id="rId5"/>
            </p:custDataLst>
          </p:nvPr>
        </p:nvSpPr>
        <p:spPr bwMode="auto">
          <a:xfrm>
            <a:off x="5494338" y="196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6087" name="Text Box 34"/>
          <p:cNvSpPr txBox="1">
            <a:spLocks noChangeArrowheads="1"/>
          </p:cNvSpPr>
          <p:nvPr>
            <p:custDataLst>
              <p:tags r:id="rId6"/>
            </p:custDataLst>
          </p:nvPr>
        </p:nvSpPr>
        <p:spPr bwMode="auto">
          <a:xfrm>
            <a:off x="5791200" y="533400"/>
            <a:ext cx="3082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6088"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9218" name="Ink 9"/>
              <p14:cNvContentPartPr>
                <a14:cpLocks xmlns:a14="http://schemas.microsoft.com/office/drawing/2010/main" noRot="1" noChangeAspect="1" noEditPoints="1" noChangeArrowheads="1" noChangeShapeType="1"/>
              </p14:cNvContentPartPr>
              <p14:nvPr/>
            </p14:nvContentPartPr>
            <p14:xfrm>
              <a:off x="574675" y="1522413"/>
              <a:ext cx="488950" cy="871537"/>
            </p14:xfrm>
          </p:contentPart>
        </mc:Choice>
        <mc:Fallback xmlns="">
          <p:pic>
            <p:nvPicPr>
              <p:cNvPr id="9218" name="Ink 9"/>
              <p:cNvPicPr>
                <a:picLocks noRot="1" noChangeAspect="1" noEditPoints="1" noChangeArrowheads="1" noChangeShapeType="1"/>
              </p:cNvPicPr>
              <p:nvPr/>
            </p:nvPicPr>
            <p:blipFill>
              <a:blip r:embed="rId10"/>
              <a:stretch>
                <a:fillRect/>
              </a:stretch>
            </p:blipFill>
            <p:spPr>
              <a:xfrm>
                <a:off x="559553" y="1506933"/>
                <a:ext cx="519194" cy="89997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0"/>
              <p14:cNvContentPartPr>
                <a14:cpLocks xmlns:a14="http://schemas.microsoft.com/office/drawing/2010/main" noRot="1" noChangeAspect="1" noEditPoints="1" noChangeArrowheads="1" noChangeShapeType="1"/>
              </p14:cNvContentPartPr>
              <p14:nvPr/>
            </p14:nvContentPartPr>
            <p14:xfrm>
              <a:off x="1319213" y="1512888"/>
              <a:ext cx="741362" cy="547687"/>
            </p14:xfrm>
          </p:contentPart>
        </mc:Choice>
        <mc:Fallback xmlns="">
          <p:pic>
            <p:nvPicPr>
              <p:cNvPr id="9219" name="Ink 10"/>
              <p:cNvPicPr>
                <a:picLocks noRot="1" noChangeAspect="1" noEditPoints="1" noChangeArrowheads="1" noChangeShapeType="1"/>
              </p:cNvPicPr>
              <p:nvPr/>
            </p:nvPicPr>
            <p:blipFill>
              <a:blip r:embed="rId12"/>
              <a:stretch>
                <a:fillRect/>
              </a:stretch>
            </p:blipFill>
            <p:spPr>
              <a:xfrm>
                <a:off x="1305171" y="1504246"/>
                <a:ext cx="761165" cy="5664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1"/>
              <p14:cNvContentPartPr>
                <a14:cpLocks xmlns:a14="http://schemas.microsoft.com/office/drawing/2010/main" noRot="1" noChangeAspect="1" noEditPoints="1" noChangeArrowheads="1" noChangeShapeType="1"/>
              </p14:cNvContentPartPr>
              <p14:nvPr/>
            </p14:nvContentPartPr>
            <p14:xfrm>
              <a:off x="2262188" y="1539875"/>
              <a:ext cx="827087" cy="595313"/>
            </p14:xfrm>
          </p:contentPart>
        </mc:Choice>
        <mc:Fallback xmlns="">
          <p:pic>
            <p:nvPicPr>
              <p:cNvPr id="9220" name="Ink 11"/>
              <p:cNvPicPr>
                <a:picLocks noRot="1" noChangeAspect="1" noEditPoints="1" noChangeArrowheads="1" noChangeShapeType="1"/>
              </p:cNvPicPr>
              <p:nvPr/>
            </p:nvPicPr>
            <p:blipFill>
              <a:blip r:embed="rId14"/>
              <a:stretch>
                <a:fillRect/>
              </a:stretch>
            </p:blipFill>
            <p:spPr>
              <a:xfrm>
                <a:off x="2247785" y="1533396"/>
                <a:ext cx="856613" cy="60863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2"/>
              <p14:cNvContentPartPr>
                <a14:cpLocks xmlns:a14="http://schemas.microsoft.com/office/drawing/2010/main" noRot="1" noChangeAspect="1" noEditPoints="1" noChangeArrowheads="1" noChangeShapeType="1"/>
              </p14:cNvContentPartPr>
              <p14:nvPr/>
            </p14:nvContentPartPr>
            <p14:xfrm>
              <a:off x="3278188" y="1743075"/>
              <a:ext cx="23812" cy="152400"/>
            </p14:xfrm>
          </p:contentPart>
        </mc:Choice>
        <mc:Fallback xmlns="">
          <p:pic>
            <p:nvPicPr>
              <p:cNvPr id="9221" name="Ink 12"/>
              <p:cNvPicPr>
                <a:picLocks noRot="1" noChangeAspect="1" noEditPoints="1" noChangeArrowheads="1" noChangeShapeType="1"/>
              </p:cNvPicPr>
              <p:nvPr/>
            </p:nvPicPr>
            <p:blipFill>
              <a:blip r:embed="rId16"/>
              <a:stretch>
                <a:fillRect/>
              </a:stretch>
            </p:blipFill>
            <p:spPr>
              <a:xfrm>
                <a:off x="3268237" y="1735149"/>
                <a:ext cx="47624" cy="16969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3"/>
              <p14:cNvContentPartPr>
                <a14:cpLocks xmlns:a14="http://schemas.microsoft.com/office/drawing/2010/main" noRot="1" noChangeAspect="1" noEditPoints="1" noChangeArrowheads="1" noChangeShapeType="1"/>
              </p14:cNvContentPartPr>
              <p14:nvPr/>
            </p14:nvContentPartPr>
            <p14:xfrm>
              <a:off x="2006600" y="2359025"/>
              <a:ext cx="852488" cy="333375"/>
            </p14:xfrm>
          </p:contentPart>
        </mc:Choice>
        <mc:Fallback xmlns="">
          <p:pic>
            <p:nvPicPr>
              <p:cNvPr id="9222" name="Ink 13"/>
              <p:cNvPicPr>
                <a:picLocks noRot="1" noChangeAspect="1" noEditPoints="1" noChangeArrowheads="1" noChangeShapeType="1"/>
              </p:cNvPicPr>
              <p:nvPr/>
            </p:nvPicPr>
            <p:blipFill>
              <a:blip r:embed="rId18"/>
              <a:stretch>
                <a:fillRect/>
              </a:stretch>
            </p:blipFill>
            <p:spPr>
              <a:xfrm>
                <a:off x="1998680" y="2344624"/>
                <a:ext cx="875888" cy="36217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4"/>
              <p14:cNvContentPartPr>
                <a14:cpLocks xmlns:a14="http://schemas.microsoft.com/office/drawing/2010/main" noRot="1" noChangeAspect="1" noEditPoints="1" noChangeArrowheads="1" noChangeShapeType="1"/>
              </p14:cNvContentPartPr>
              <p14:nvPr/>
            </p14:nvContentPartPr>
            <p14:xfrm>
              <a:off x="3232150" y="1855788"/>
              <a:ext cx="2686050" cy="1157287"/>
            </p14:xfrm>
          </p:contentPart>
        </mc:Choice>
        <mc:Fallback xmlns="">
          <p:pic>
            <p:nvPicPr>
              <p:cNvPr id="9223" name="Ink 14"/>
              <p:cNvPicPr>
                <a:picLocks noRot="1" noChangeAspect="1" noEditPoints="1" noChangeArrowheads="1" noChangeShapeType="1"/>
              </p:cNvPicPr>
              <p:nvPr/>
            </p:nvPicPr>
            <p:blipFill>
              <a:blip r:embed="rId20"/>
              <a:stretch>
                <a:fillRect/>
              </a:stretch>
            </p:blipFill>
            <p:spPr>
              <a:xfrm>
                <a:off x="3220270" y="1842829"/>
                <a:ext cx="2702971" cy="11850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5"/>
              <p14:cNvContentPartPr>
                <a14:cpLocks xmlns:a14="http://schemas.microsoft.com/office/drawing/2010/main" noRot="1" noChangeAspect="1" noEditPoints="1" noChangeArrowheads="1" noChangeShapeType="1"/>
              </p14:cNvContentPartPr>
              <p14:nvPr/>
            </p14:nvContentPartPr>
            <p14:xfrm>
              <a:off x="6111875" y="2397125"/>
              <a:ext cx="212725" cy="239713"/>
            </p14:xfrm>
          </p:contentPart>
        </mc:Choice>
        <mc:Fallback xmlns="">
          <p:pic>
            <p:nvPicPr>
              <p:cNvPr id="9224" name="Ink 15"/>
              <p:cNvPicPr>
                <a:picLocks noRot="1" noChangeAspect="1" noEditPoints="1" noChangeArrowheads="1" noChangeShapeType="1"/>
              </p:cNvPicPr>
              <p:nvPr/>
            </p:nvPicPr>
            <p:blipFill>
              <a:blip r:embed="rId22"/>
              <a:stretch>
                <a:fillRect/>
              </a:stretch>
            </p:blipFill>
            <p:spPr>
              <a:xfrm>
                <a:off x="6102876" y="2389926"/>
                <a:ext cx="226763" cy="25663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16"/>
              <p14:cNvContentPartPr>
                <a14:cpLocks xmlns:a14="http://schemas.microsoft.com/office/drawing/2010/main" noRot="1" noChangeAspect="1" noEditPoints="1" noChangeArrowheads="1" noChangeShapeType="1"/>
              </p14:cNvContentPartPr>
              <p14:nvPr/>
            </p14:nvContentPartPr>
            <p14:xfrm>
              <a:off x="6502400" y="2311400"/>
              <a:ext cx="306388" cy="300038"/>
            </p14:xfrm>
          </p:contentPart>
        </mc:Choice>
        <mc:Fallback xmlns="">
          <p:pic>
            <p:nvPicPr>
              <p:cNvPr id="9225" name="Ink 16"/>
              <p:cNvPicPr>
                <a:picLocks noRot="1" noChangeAspect="1" noEditPoints="1" noChangeArrowheads="1" noChangeShapeType="1"/>
              </p:cNvPicPr>
              <p:nvPr/>
            </p:nvPicPr>
            <p:blipFill>
              <a:blip r:embed="rId24"/>
              <a:stretch>
                <a:fillRect/>
              </a:stretch>
            </p:blipFill>
            <p:spPr>
              <a:xfrm>
                <a:off x="6494839" y="2298073"/>
                <a:ext cx="328710" cy="3230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17"/>
              <p14:cNvContentPartPr>
                <a14:cpLocks xmlns:a14="http://schemas.microsoft.com/office/drawing/2010/main" noRot="1" noChangeAspect="1" noEditPoints="1" noChangeArrowheads="1" noChangeShapeType="1"/>
              </p14:cNvContentPartPr>
              <p14:nvPr/>
            </p14:nvContentPartPr>
            <p14:xfrm>
              <a:off x="7053263" y="1787525"/>
              <a:ext cx="774700" cy="957263"/>
            </p14:xfrm>
          </p:contentPart>
        </mc:Choice>
        <mc:Fallback xmlns="">
          <p:pic>
            <p:nvPicPr>
              <p:cNvPr id="9226" name="Ink 17"/>
              <p:cNvPicPr>
                <a:picLocks noRot="1" noChangeAspect="1" noEditPoints="1" noChangeArrowheads="1" noChangeShapeType="1"/>
              </p:cNvPicPr>
              <p:nvPr/>
            </p:nvPicPr>
            <p:blipFill>
              <a:blip r:embed="rId26"/>
              <a:stretch>
                <a:fillRect/>
              </a:stretch>
            </p:blipFill>
            <p:spPr>
              <a:xfrm>
                <a:off x="7038863" y="1781045"/>
                <a:ext cx="804219" cy="978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18"/>
              <p14:cNvContentPartPr>
                <a14:cpLocks xmlns:a14="http://schemas.microsoft.com/office/drawing/2010/main" noRot="1" noChangeAspect="1" noEditPoints="1" noChangeArrowheads="1" noChangeShapeType="1"/>
              </p14:cNvContentPartPr>
              <p14:nvPr/>
            </p14:nvContentPartPr>
            <p14:xfrm>
              <a:off x="4192588" y="2865438"/>
              <a:ext cx="146050" cy="342900"/>
            </p14:xfrm>
          </p:contentPart>
        </mc:Choice>
        <mc:Fallback xmlns="">
          <p:pic>
            <p:nvPicPr>
              <p:cNvPr id="9227" name="Ink 18"/>
              <p:cNvPicPr>
                <a:picLocks noRot="1" noChangeAspect="1" noEditPoints="1" noChangeArrowheads="1" noChangeShapeType="1"/>
              </p:cNvPicPr>
              <p:nvPr/>
            </p:nvPicPr>
            <p:blipFill>
              <a:blip r:embed="rId28"/>
              <a:stretch>
                <a:fillRect/>
              </a:stretch>
            </p:blipFill>
            <p:spPr>
              <a:xfrm>
                <a:off x="4178559" y="2851765"/>
                <a:ext cx="170512" cy="3706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19"/>
              <p14:cNvContentPartPr>
                <a14:cpLocks xmlns:a14="http://schemas.microsoft.com/office/drawing/2010/main" noRot="1" noChangeAspect="1" noEditPoints="1" noChangeArrowheads="1" noChangeShapeType="1"/>
              </p14:cNvContentPartPr>
              <p14:nvPr/>
            </p14:nvContentPartPr>
            <p14:xfrm>
              <a:off x="4452938" y="2938463"/>
              <a:ext cx="96837" cy="273050"/>
            </p14:xfrm>
          </p:contentPart>
        </mc:Choice>
        <mc:Fallback xmlns="">
          <p:pic>
            <p:nvPicPr>
              <p:cNvPr id="9228" name="Ink 19"/>
              <p:cNvPicPr>
                <a:picLocks noRot="1" noChangeAspect="1" noEditPoints="1" noChangeArrowheads="1" noChangeShapeType="1"/>
              </p:cNvPicPr>
              <p:nvPr/>
            </p:nvPicPr>
            <p:blipFill>
              <a:blip r:embed="rId30"/>
              <a:stretch>
                <a:fillRect/>
              </a:stretch>
            </p:blipFill>
            <p:spPr>
              <a:xfrm>
                <a:off x="4441737" y="2925135"/>
                <a:ext cx="119601" cy="2921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29" name="Ink 20"/>
              <p14:cNvContentPartPr>
                <a14:cpLocks xmlns:a14="http://schemas.microsoft.com/office/drawing/2010/main" noRot="1" noChangeAspect="1" noEditPoints="1" noChangeArrowheads="1" noChangeShapeType="1"/>
              </p14:cNvContentPartPr>
              <p14:nvPr/>
            </p14:nvContentPartPr>
            <p14:xfrm>
              <a:off x="4670425" y="2976563"/>
              <a:ext cx="193675" cy="265112"/>
            </p14:xfrm>
          </p:contentPart>
        </mc:Choice>
        <mc:Fallback xmlns="">
          <p:pic>
            <p:nvPicPr>
              <p:cNvPr id="9229" name="Ink 20"/>
              <p:cNvPicPr>
                <a:picLocks noRot="1" noChangeAspect="1" noEditPoints="1" noChangeArrowheads="1" noChangeShapeType="1"/>
              </p:cNvPicPr>
              <p:nvPr/>
            </p:nvPicPr>
            <p:blipFill>
              <a:blip r:embed="rId32"/>
              <a:stretch>
                <a:fillRect/>
              </a:stretch>
            </p:blipFill>
            <p:spPr>
              <a:xfrm>
                <a:off x="4655665" y="2962515"/>
                <a:ext cx="217794" cy="2878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30" name="Ink 21"/>
              <p14:cNvContentPartPr>
                <a14:cpLocks xmlns:a14="http://schemas.microsoft.com/office/drawing/2010/main" noRot="1" noChangeAspect="1" noEditPoints="1" noChangeArrowheads="1" noChangeShapeType="1"/>
              </p14:cNvContentPartPr>
              <p14:nvPr/>
            </p14:nvContentPartPr>
            <p14:xfrm>
              <a:off x="5024438" y="2984500"/>
              <a:ext cx="174625" cy="247650"/>
            </p14:xfrm>
          </p:contentPart>
        </mc:Choice>
        <mc:Fallback xmlns="">
          <p:pic>
            <p:nvPicPr>
              <p:cNvPr id="9230" name="Ink 21"/>
              <p:cNvPicPr>
                <a:picLocks noRot="1" noChangeAspect="1" noEditPoints="1" noChangeArrowheads="1" noChangeShapeType="1"/>
              </p:cNvPicPr>
              <p:nvPr/>
            </p:nvPicPr>
            <p:blipFill>
              <a:blip r:embed="rId34"/>
              <a:stretch>
                <a:fillRect/>
              </a:stretch>
            </p:blipFill>
            <p:spPr>
              <a:xfrm>
                <a:off x="5010756" y="2975501"/>
                <a:ext cx="195148"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31" name="Ink 22"/>
              <p14:cNvContentPartPr>
                <a14:cpLocks xmlns:a14="http://schemas.microsoft.com/office/drawing/2010/main" noRot="1" noChangeAspect="1" noEditPoints="1" noChangeArrowheads="1" noChangeShapeType="1"/>
              </p14:cNvContentPartPr>
              <p14:nvPr/>
            </p14:nvContentPartPr>
            <p14:xfrm>
              <a:off x="5338763" y="3043238"/>
              <a:ext cx="87312" cy="144462"/>
            </p14:xfrm>
          </p:contentPart>
        </mc:Choice>
        <mc:Fallback xmlns="">
          <p:pic>
            <p:nvPicPr>
              <p:cNvPr id="9231" name="Ink 22"/>
              <p:cNvPicPr>
                <a:picLocks noRot="1" noChangeAspect="1" noEditPoints="1" noChangeArrowheads="1" noChangeShapeType="1"/>
              </p:cNvPicPr>
              <p:nvPr/>
            </p:nvPicPr>
            <p:blipFill>
              <a:blip r:embed="rId36"/>
              <a:stretch>
                <a:fillRect/>
              </a:stretch>
            </p:blipFill>
            <p:spPr>
              <a:xfrm>
                <a:off x="5324750" y="3034952"/>
                <a:ext cx="116057" cy="1671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32" name="Ink 23"/>
              <p14:cNvContentPartPr>
                <a14:cpLocks xmlns:a14="http://schemas.microsoft.com/office/drawing/2010/main" noRot="1" noChangeAspect="1" noEditPoints="1" noChangeArrowheads="1" noChangeShapeType="1"/>
              </p14:cNvContentPartPr>
              <p14:nvPr/>
            </p14:nvContentPartPr>
            <p14:xfrm>
              <a:off x="5527675" y="3182938"/>
              <a:ext cx="36513" cy="103187"/>
            </p14:xfrm>
          </p:contentPart>
        </mc:Choice>
        <mc:Fallback xmlns="">
          <p:pic>
            <p:nvPicPr>
              <p:cNvPr id="9232" name="Ink 23"/>
              <p:cNvPicPr>
                <a:picLocks noRot="1" noChangeAspect="1" noEditPoints="1" noChangeArrowheads="1" noChangeShapeType="1"/>
              </p:cNvPicPr>
              <p:nvPr/>
            </p:nvPicPr>
            <p:blipFill>
              <a:blip r:embed="rId38"/>
              <a:stretch>
                <a:fillRect/>
              </a:stretch>
            </p:blipFill>
            <p:spPr>
              <a:xfrm>
                <a:off x="5521589" y="3176466"/>
                <a:ext cx="52622" cy="11577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33" name="Ink 24"/>
              <p14:cNvContentPartPr>
                <a14:cpLocks xmlns:a14="http://schemas.microsoft.com/office/drawing/2010/main" noRot="1" noChangeAspect="1" noEditPoints="1" noChangeArrowheads="1" noChangeShapeType="1"/>
              </p14:cNvContentPartPr>
              <p14:nvPr/>
            </p14:nvContentPartPr>
            <p14:xfrm>
              <a:off x="5737225" y="3005138"/>
              <a:ext cx="23813" cy="177800"/>
            </p14:xfrm>
          </p:contentPart>
        </mc:Choice>
        <mc:Fallback xmlns="">
          <p:pic>
            <p:nvPicPr>
              <p:cNvPr id="9233" name="Ink 24"/>
              <p:cNvPicPr>
                <a:picLocks noRot="1" noChangeAspect="1" noEditPoints="1" noChangeArrowheads="1" noChangeShapeType="1"/>
              </p:cNvPicPr>
              <p:nvPr/>
            </p:nvPicPr>
            <p:blipFill>
              <a:blip r:embed="rId40"/>
              <a:stretch>
                <a:fillRect/>
              </a:stretch>
            </p:blipFill>
            <p:spPr>
              <a:xfrm>
                <a:off x="5726762" y="2998300"/>
                <a:ext cx="48348" cy="19183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234" name="Ink 25"/>
              <p14:cNvContentPartPr>
                <a14:cpLocks xmlns:a14="http://schemas.microsoft.com/office/drawing/2010/main" noRot="1" noChangeAspect="1" noEditPoints="1" noChangeArrowheads="1" noChangeShapeType="1"/>
              </p14:cNvContentPartPr>
              <p14:nvPr/>
            </p14:nvContentPartPr>
            <p14:xfrm>
              <a:off x="5881688" y="3162300"/>
              <a:ext cx="30162" cy="111125"/>
            </p14:xfrm>
          </p:contentPart>
        </mc:Choice>
        <mc:Fallback xmlns="">
          <p:pic>
            <p:nvPicPr>
              <p:cNvPr id="9234" name="Ink 25"/>
              <p:cNvPicPr>
                <a:picLocks noRot="1" noChangeAspect="1" noEditPoints="1" noChangeArrowheads="1" noChangeShapeType="1"/>
              </p:cNvPicPr>
              <p:nvPr/>
            </p:nvPicPr>
            <p:blipFill>
              <a:blip r:embed="rId42"/>
              <a:stretch>
                <a:fillRect/>
              </a:stretch>
            </p:blipFill>
            <p:spPr>
              <a:xfrm>
                <a:off x="5873070" y="3154388"/>
                <a:ext cx="48475" cy="12766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35" name="Ink 26"/>
              <p14:cNvContentPartPr>
                <a14:cpLocks xmlns:a14="http://schemas.microsoft.com/office/drawing/2010/main" noRot="1" noChangeAspect="1" noEditPoints="1" noChangeArrowheads="1" noChangeShapeType="1"/>
              </p14:cNvContentPartPr>
              <p14:nvPr/>
            </p14:nvContentPartPr>
            <p14:xfrm>
              <a:off x="6122988" y="3121025"/>
              <a:ext cx="68262" cy="38100"/>
            </p14:xfrm>
          </p:contentPart>
        </mc:Choice>
        <mc:Fallback xmlns="">
          <p:pic>
            <p:nvPicPr>
              <p:cNvPr id="9235" name="Ink 26"/>
              <p:cNvPicPr>
                <a:picLocks noRot="1" noChangeAspect="1" noEditPoints="1" noChangeArrowheads="1" noChangeShapeType="1"/>
              </p:cNvPicPr>
              <p:nvPr/>
            </p:nvPicPr>
            <p:blipFill>
              <a:blip r:embed="rId44"/>
              <a:stretch>
                <a:fillRect/>
              </a:stretch>
            </p:blipFill>
            <p:spPr>
              <a:xfrm>
                <a:off x="6112569" y="3116352"/>
                <a:ext cx="83351" cy="5607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36" name="Ink 27"/>
              <p14:cNvContentPartPr>
                <a14:cpLocks xmlns:a14="http://schemas.microsoft.com/office/drawing/2010/main" noRot="1" noChangeAspect="1" noEditPoints="1" noChangeArrowheads="1" noChangeShapeType="1"/>
              </p14:cNvContentPartPr>
              <p14:nvPr/>
            </p14:nvContentPartPr>
            <p14:xfrm>
              <a:off x="6305550" y="3141663"/>
              <a:ext cx="144463" cy="42862"/>
            </p14:xfrm>
          </p:contentPart>
        </mc:Choice>
        <mc:Fallback xmlns="">
          <p:pic>
            <p:nvPicPr>
              <p:cNvPr id="9236" name="Ink 27"/>
              <p:cNvPicPr>
                <a:picLocks noRot="1" noChangeAspect="1" noEditPoints="1" noChangeArrowheads="1" noChangeShapeType="1"/>
              </p:cNvPicPr>
              <p:nvPr/>
            </p:nvPicPr>
            <p:blipFill>
              <a:blip r:embed="rId46"/>
              <a:stretch>
                <a:fillRect/>
              </a:stretch>
            </p:blipFill>
            <p:spPr>
              <a:xfrm>
                <a:off x="6300146" y="3135948"/>
                <a:ext cx="153469" cy="52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237" name="Ink 28"/>
              <p14:cNvContentPartPr>
                <a14:cpLocks xmlns:a14="http://schemas.microsoft.com/office/drawing/2010/main" noRot="1" noChangeAspect="1" noEditPoints="1" noChangeArrowheads="1" noChangeShapeType="1"/>
              </p14:cNvContentPartPr>
              <p14:nvPr/>
            </p14:nvContentPartPr>
            <p14:xfrm>
              <a:off x="6623050" y="2930525"/>
              <a:ext cx="165100" cy="371475"/>
            </p14:xfrm>
          </p:contentPart>
        </mc:Choice>
        <mc:Fallback xmlns="">
          <p:pic>
            <p:nvPicPr>
              <p:cNvPr id="9237" name="Ink 28"/>
              <p:cNvPicPr>
                <a:picLocks noRot="1" noChangeAspect="1" noEditPoints="1" noChangeArrowheads="1" noChangeShapeType="1"/>
              </p:cNvPicPr>
              <p:nvPr/>
            </p:nvPicPr>
            <p:blipFill>
              <a:blip r:embed="rId48"/>
              <a:stretch>
                <a:fillRect/>
              </a:stretch>
            </p:blipFill>
            <p:spPr>
              <a:xfrm>
                <a:off x="6619093" y="2917207"/>
                <a:ext cx="182365" cy="39847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38" name="Ink 29"/>
              <p14:cNvContentPartPr>
                <a14:cpLocks xmlns:a14="http://schemas.microsoft.com/office/drawing/2010/main" noRot="1" noChangeAspect="1" noEditPoints="1" noChangeArrowheads="1" noChangeShapeType="1"/>
              </p14:cNvContentPartPr>
              <p14:nvPr/>
            </p14:nvContentPartPr>
            <p14:xfrm>
              <a:off x="2108200" y="4519613"/>
              <a:ext cx="101600" cy="39687"/>
            </p14:xfrm>
          </p:contentPart>
        </mc:Choice>
        <mc:Fallback xmlns="">
          <p:pic>
            <p:nvPicPr>
              <p:cNvPr id="9238" name="Ink 29"/>
              <p:cNvPicPr>
                <a:picLocks noRot="1" noChangeAspect="1" noEditPoints="1" noChangeArrowheads="1" noChangeShapeType="1"/>
              </p:cNvPicPr>
              <p:nvPr/>
            </p:nvPicPr>
            <p:blipFill>
              <a:blip r:embed="rId50"/>
              <a:stretch>
                <a:fillRect/>
              </a:stretch>
            </p:blipFill>
            <p:spPr>
              <a:xfrm>
                <a:off x="2095950" y="4512036"/>
                <a:ext cx="118533" cy="6025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239" name="Ink 30"/>
              <p14:cNvContentPartPr>
                <a14:cpLocks xmlns:a14="http://schemas.microsoft.com/office/drawing/2010/main" noRot="1" noChangeAspect="1" noEditPoints="1" noChangeArrowheads="1" noChangeShapeType="1"/>
              </p14:cNvContentPartPr>
              <p14:nvPr/>
            </p14:nvContentPartPr>
            <p14:xfrm>
              <a:off x="1149350" y="4176713"/>
              <a:ext cx="636588" cy="557212"/>
            </p14:xfrm>
          </p:contentPart>
        </mc:Choice>
        <mc:Fallback xmlns="">
          <p:pic>
            <p:nvPicPr>
              <p:cNvPr id="9239" name="Ink 30"/>
              <p:cNvPicPr>
                <a:picLocks noRot="1" noChangeAspect="1" noEditPoints="1" noChangeArrowheads="1" noChangeShapeType="1"/>
              </p:cNvPicPr>
              <p:nvPr/>
            </p:nvPicPr>
            <p:blipFill>
              <a:blip r:embed="rId52"/>
              <a:stretch>
                <a:fillRect/>
              </a:stretch>
            </p:blipFill>
            <p:spPr>
              <a:xfrm>
                <a:off x="1133867" y="4161595"/>
                <a:ext cx="657832" cy="5867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240" name="Ink 31"/>
              <p14:cNvContentPartPr>
                <a14:cpLocks xmlns:a14="http://schemas.microsoft.com/office/drawing/2010/main" noRot="1" noChangeAspect="1" noEditPoints="1" noChangeArrowheads="1" noChangeShapeType="1"/>
              </p14:cNvContentPartPr>
              <p14:nvPr/>
            </p14:nvContentPartPr>
            <p14:xfrm>
              <a:off x="2019300" y="4430713"/>
              <a:ext cx="161925" cy="28575"/>
            </p14:xfrm>
          </p:contentPart>
        </mc:Choice>
        <mc:Fallback xmlns="">
          <p:pic>
            <p:nvPicPr>
              <p:cNvPr id="9240" name="Ink 31"/>
              <p:cNvPicPr>
                <a:picLocks noRot="1" noChangeAspect="1" noEditPoints="1" noChangeArrowheads="1" noChangeShapeType="1"/>
              </p:cNvPicPr>
              <p:nvPr/>
            </p:nvPicPr>
            <p:blipFill>
              <a:blip r:embed="rId54"/>
              <a:stretch>
                <a:fillRect/>
              </a:stretch>
            </p:blipFill>
            <p:spPr>
              <a:xfrm>
                <a:off x="2009584" y="4423117"/>
                <a:ext cx="177038" cy="5136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241" name="Ink 32"/>
              <p14:cNvContentPartPr>
                <a14:cpLocks xmlns:a14="http://schemas.microsoft.com/office/drawing/2010/main" noRot="1" noChangeAspect="1" noEditPoints="1" noChangeArrowheads="1" noChangeShapeType="1"/>
              </p14:cNvContentPartPr>
              <p14:nvPr/>
            </p14:nvContentPartPr>
            <p14:xfrm>
              <a:off x="2492375" y="4044950"/>
              <a:ext cx="3481388" cy="1028700"/>
            </p14:xfrm>
          </p:contentPart>
        </mc:Choice>
        <mc:Fallback xmlns="">
          <p:pic>
            <p:nvPicPr>
              <p:cNvPr id="9241" name="Ink 32"/>
              <p:cNvPicPr>
                <a:picLocks noRot="1" noChangeAspect="1" noEditPoints="1" noChangeArrowheads="1" noChangeShapeType="1"/>
              </p:cNvPicPr>
              <p:nvPr/>
            </p:nvPicPr>
            <p:blipFill>
              <a:blip r:embed="rId56"/>
              <a:stretch>
                <a:fillRect/>
              </a:stretch>
            </p:blipFill>
            <p:spPr>
              <a:xfrm>
                <a:off x="2477616" y="4031632"/>
                <a:ext cx="3501187" cy="105137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242" name="Ink 33"/>
              <p14:cNvContentPartPr>
                <a14:cpLocks xmlns:a14="http://schemas.microsoft.com/office/drawing/2010/main" noRot="1" noChangeAspect="1" noEditPoints="1" noChangeArrowheads="1" noChangeShapeType="1"/>
              </p14:cNvContentPartPr>
              <p14:nvPr/>
            </p14:nvContentPartPr>
            <p14:xfrm>
              <a:off x="6202363" y="4470400"/>
              <a:ext cx="200025" cy="214313"/>
            </p14:xfrm>
          </p:contentPart>
        </mc:Choice>
        <mc:Fallback xmlns="">
          <p:pic>
            <p:nvPicPr>
              <p:cNvPr id="9242" name="Ink 33"/>
              <p:cNvPicPr>
                <a:picLocks noRot="1" noChangeAspect="1" noEditPoints="1" noChangeArrowheads="1" noChangeShapeType="1"/>
              </p:cNvPicPr>
              <p:nvPr/>
            </p:nvPicPr>
            <p:blipFill>
              <a:blip r:embed="rId58"/>
              <a:stretch>
                <a:fillRect/>
              </a:stretch>
            </p:blipFill>
            <p:spPr>
              <a:xfrm>
                <a:off x="6194808" y="4461395"/>
                <a:ext cx="212617" cy="2301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43" name="Ink 34"/>
              <p14:cNvContentPartPr>
                <a14:cpLocks xmlns:a14="http://schemas.microsoft.com/office/drawing/2010/main" noRot="1" noChangeAspect="1" noEditPoints="1" noChangeArrowheads="1" noChangeShapeType="1"/>
              </p14:cNvContentPartPr>
              <p14:nvPr/>
            </p14:nvContentPartPr>
            <p14:xfrm>
              <a:off x="6645275" y="4351338"/>
              <a:ext cx="300038" cy="285750"/>
            </p14:xfrm>
          </p:contentPart>
        </mc:Choice>
        <mc:Fallback xmlns="">
          <p:pic>
            <p:nvPicPr>
              <p:cNvPr id="9243" name="Ink 34"/>
              <p:cNvPicPr>
                <a:picLocks noRot="1" noChangeAspect="1" noEditPoints="1" noChangeArrowheads="1" noChangeShapeType="1"/>
              </p:cNvPicPr>
              <p:nvPr/>
            </p:nvPicPr>
            <p:blipFill>
              <a:blip r:embed="rId60"/>
              <a:stretch>
                <a:fillRect/>
              </a:stretch>
            </p:blipFill>
            <p:spPr>
              <a:xfrm>
                <a:off x="6636991" y="4338022"/>
                <a:ext cx="322370" cy="31274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244" name="Ink 35"/>
              <p14:cNvContentPartPr>
                <a14:cpLocks xmlns:a14="http://schemas.microsoft.com/office/drawing/2010/main" noRot="1" noChangeAspect="1" noEditPoints="1" noChangeArrowheads="1" noChangeShapeType="1"/>
              </p14:cNvContentPartPr>
              <p14:nvPr/>
            </p14:nvContentPartPr>
            <p14:xfrm>
              <a:off x="7196138" y="4225925"/>
              <a:ext cx="257175" cy="495300"/>
            </p14:xfrm>
          </p:contentPart>
        </mc:Choice>
        <mc:Fallback xmlns="">
          <p:pic>
            <p:nvPicPr>
              <p:cNvPr id="9244" name="Ink 35"/>
              <p:cNvPicPr>
                <a:picLocks noRot="1" noChangeAspect="1" noEditPoints="1" noChangeArrowheads="1" noChangeShapeType="1"/>
              </p:cNvPicPr>
              <p:nvPr/>
            </p:nvPicPr>
            <p:blipFill>
              <a:blip r:embed="rId62"/>
              <a:stretch>
                <a:fillRect/>
              </a:stretch>
            </p:blipFill>
            <p:spPr>
              <a:xfrm>
                <a:off x="7182091" y="4214766"/>
                <a:ext cx="275184" cy="52085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245" name="Ink 36"/>
              <p14:cNvContentPartPr>
                <a14:cpLocks xmlns:a14="http://schemas.microsoft.com/office/drawing/2010/main" noRot="1" noChangeAspect="1" noEditPoints="1" noChangeArrowheads="1" noChangeShapeType="1"/>
              </p14:cNvContentPartPr>
              <p14:nvPr/>
            </p14:nvContentPartPr>
            <p14:xfrm>
              <a:off x="7759700" y="4165600"/>
              <a:ext cx="282575" cy="746125"/>
            </p14:xfrm>
          </p:contentPart>
        </mc:Choice>
        <mc:Fallback xmlns="">
          <p:pic>
            <p:nvPicPr>
              <p:cNvPr id="9245" name="Ink 36"/>
              <p:cNvPicPr>
                <a:picLocks noRot="1" noChangeAspect="1" noEditPoints="1" noChangeArrowheads="1" noChangeShapeType="1"/>
              </p:cNvPicPr>
              <p:nvPr/>
            </p:nvPicPr>
            <p:blipFill>
              <a:blip r:embed="rId64"/>
              <a:stretch>
                <a:fillRect/>
              </a:stretch>
            </p:blipFill>
            <p:spPr>
              <a:xfrm>
                <a:off x="7754294" y="4150483"/>
                <a:ext cx="303119" cy="77635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246" name="Ink 37"/>
              <p14:cNvContentPartPr>
                <a14:cpLocks xmlns:a14="http://schemas.microsoft.com/office/drawing/2010/main" noRot="1" noChangeAspect="1" noEditPoints="1" noChangeArrowheads="1" noChangeShapeType="1"/>
              </p14:cNvContentPartPr>
              <p14:nvPr/>
            </p14:nvContentPartPr>
            <p14:xfrm>
              <a:off x="1765300" y="5397500"/>
              <a:ext cx="57150" cy="30163"/>
            </p14:xfrm>
          </p:contentPart>
        </mc:Choice>
        <mc:Fallback xmlns="">
          <p:pic>
            <p:nvPicPr>
              <p:cNvPr id="9246" name="Ink 37"/>
              <p:cNvPicPr>
                <a:picLocks noRot="1" noChangeAspect="1" noEditPoints="1" noChangeArrowheads="1" noChangeShapeType="1"/>
              </p:cNvPicPr>
              <p:nvPr/>
            </p:nvPicPr>
            <p:blipFill>
              <a:blip r:embed="rId66"/>
              <a:stretch>
                <a:fillRect/>
              </a:stretch>
            </p:blipFill>
            <p:spPr>
              <a:xfrm>
                <a:off x="1758471" y="5390677"/>
                <a:ext cx="69011" cy="4668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247" name="Ink 38"/>
              <p14:cNvContentPartPr>
                <a14:cpLocks xmlns:a14="http://schemas.microsoft.com/office/drawing/2010/main" noRot="1" noChangeAspect="1" noEditPoints="1" noChangeArrowheads="1" noChangeShapeType="1"/>
              </p14:cNvContentPartPr>
              <p14:nvPr/>
            </p14:nvContentPartPr>
            <p14:xfrm>
              <a:off x="1196975" y="5130800"/>
              <a:ext cx="366713" cy="582613"/>
            </p14:xfrm>
          </p:contentPart>
        </mc:Choice>
        <mc:Fallback xmlns="">
          <p:pic>
            <p:nvPicPr>
              <p:cNvPr id="9247" name="Ink 38"/>
              <p:cNvPicPr>
                <a:picLocks noRot="1" noChangeAspect="1" noEditPoints="1" noChangeArrowheads="1" noChangeShapeType="1"/>
              </p:cNvPicPr>
              <p:nvPr/>
            </p:nvPicPr>
            <p:blipFill>
              <a:blip r:embed="rId68"/>
              <a:stretch>
                <a:fillRect/>
              </a:stretch>
            </p:blipFill>
            <p:spPr>
              <a:xfrm>
                <a:off x="1183300" y="5119998"/>
                <a:ext cx="395143" cy="60709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248" name="Ink 39"/>
              <p14:cNvContentPartPr>
                <a14:cpLocks xmlns:a14="http://schemas.microsoft.com/office/drawing/2010/main" noRot="1" noChangeAspect="1" noEditPoints="1" noChangeArrowheads="1" noChangeShapeType="1"/>
              </p14:cNvContentPartPr>
              <p14:nvPr/>
            </p14:nvContentPartPr>
            <p14:xfrm>
              <a:off x="1712913" y="5329238"/>
              <a:ext cx="74612" cy="9525"/>
            </p14:xfrm>
          </p:contentPart>
        </mc:Choice>
        <mc:Fallback xmlns="">
          <p:pic>
            <p:nvPicPr>
              <p:cNvPr id="9248" name="Ink 39"/>
              <p:cNvPicPr>
                <a:picLocks noRot="1" noChangeAspect="1" noEditPoints="1" noChangeArrowheads="1" noChangeShapeType="1"/>
              </p:cNvPicPr>
              <p:nvPr/>
            </p:nvPicPr>
            <p:blipFill>
              <a:blip r:embed="rId70"/>
              <a:stretch>
                <a:fillRect/>
              </a:stretch>
            </p:blipFill>
            <p:spPr>
              <a:xfrm>
                <a:off x="1706065" y="5323743"/>
                <a:ext cx="86867" cy="2601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249" name="Ink 40"/>
              <p14:cNvContentPartPr>
                <a14:cpLocks xmlns:a14="http://schemas.microsoft.com/office/drawing/2010/main" noRot="1" noChangeAspect="1" noEditPoints="1" noChangeArrowheads="1" noChangeShapeType="1"/>
              </p14:cNvContentPartPr>
              <p14:nvPr/>
            </p14:nvContentPartPr>
            <p14:xfrm>
              <a:off x="2124075" y="5214938"/>
              <a:ext cx="722313" cy="247650"/>
            </p14:xfrm>
          </p:contentPart>
        </mc:Choice>
        <mc:Fallback xmlns="">
          <p:pic>
            <p:nvPicPr>
              <p:cNvPr id="9249" name="Ink 40"/>
              <p:cNvPicPr>
                <a:picLocks noRot="1" noChangeAspect="1" noEditPoints="1" noChangeArrowheads="1" noChangeShapeType="1"/>
              </p:cNvPicPr>
              <p:nvPr/>
            </p:nvPicPr>
            <p:blipFill>
              <a:blip r:embed="rId72"/>
              <a:stretch>
                <a:fillRect/>
              </a:stretch>
            </p:blipFill>
            <p:spPr>
              <a:xfrm>
                <a:off x="2111112" y="5202321"/>
                <a:ext cx="742477" cy="27324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250" name="Ink 41"/>
              <p14:cNvContentPartPr>
                <a14:cpLocks xmlns:a14="http://schemas.microsoft.com/office/drawing/2010/main" noRot="1" noChangeAspect="1" noEditPoints="1" noChangeArrowheads="1" noChangeShapeType="1"/>
              </p14:cNvContentPartPr>
              <p14:nvPr/>
            </p14:nvContentPartPr>
            <p14:xfrm>
              <a:off x="3074988" y="5022850"/>
              <a:ext cx="692150" cy="501650"/>
            </p14:xfrm>
          </p:contentPart>
        </mc:Choice>
        <mc:Fallback xmlns="">
          <p:pic>
            <p:nvPicPr>
              <p:cNvPr id="9250" name="Ink 41"/>
              <p:cNvPicPr>
                <a:picLocks noRot="1" noChangeAspect="1" noEditPoints="1" noChangeArrowheads="1" noChangeShapeType="1"/>
              </p:cNvPicPr>
              <p:nvPr/>
            </p:nvPicPr>
            <p:blipFill>
              <a:blip r:embed="rId74"/>
              <a:stretch>
                <a:fillRect/>
              </a:stretch>
            </p:blipFill>
            <p:spPr>
              <a:xfrm>
                <a:off x="3059871" y="5009886"/>
                <a:ext cx="722744" cy="52433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251" name="Ink 42"/>
              <p14:cNvContentPartPr>
                <a14:cpLocks xmlns:a14="http://schemas.microsoft.com/office/drawing/2010/main" noRot="1" noChangeAspect="1" noEditPoints="1" noChangeArrowheads="1" noChangeShapeType="1"/>
              </p14:cNvContentPartPr>
              <p14:nvPr/>
            </p14:nvContentPartPr>
            <p14:xfrm>
              <a:off x="1311275" y="5783263"/>
              <a:ext cx="858838" cy="365125"/>
            </p14:xfrm>
          </p:contentPart>
        </mc:Choice>
        <mc:Fallback xmlns="">
          <p:pic>
            <p:nvPicPr>
              <p:cNvPr id="9251" name="Ink 42"/>
              <p:cNvPicPr>
                <a:picLocks noRot="1" noChangeAspect="1" noEditPoints="1" noChangeArrowheads="1" noChangeShapeType="1"/>
              </p:cNvPicPr>
              <p:nvPr/>
            </p:nvPicPr>
            <p:blipFill>
              <a:blip r:embed="rId76"/>
              <a:stretch>
                <a:fillRect/>
              </a:stretch>
            </p:blipFill>
            <p:spPr>
              <a:xfrm>
                <a:off x="1306956" y="5771380"/>
                <a:ext cx="867837" cy="3906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52" name="Ink 43"/>
              <p14:cNvContentPartPr>
                <a14:cpLocks xmlns:a14="http://schemas.microsoft.com/office/drawing/2010/main" noRot="1" noChangeAspect="1" noEditPoints="1" noChangeArrowheads="1" noChangeShapeType="1"/>
              </p14:cNvContentPartPr>
              <p14:nvPr/>
            </p14:nvContentPartPr>
            <p14:xfrm>
              <a:off x="2474913" y="5729288"/>
              <a:ext cx="749300" cy="506412"/>
            </p14:xfrm>
          </p:contentPart>
        </mc:Choice>
        <mc:Fallback xmlns="">
          <p:pic>
            <p:nvPicPr>
              <p:cNvPr id="9252" name="Ink 43"/>
              <p:cNvPicPr>
                <a:picLocks noRot="1" noChangeAspect="1" noEditPoints="1" noChangeArrowheads="1" noChangeShapeType="1"/>
              </p:cNvPicPr>
              <p:nvPr/>
            </p:nvPicPr>
            <p:blipFill>
              <a:blip r:embed="rId78"/>
              <a:stretch>
                <a:fillRect/>
              </a:stretch>
            </p:blipFill>
            <p:spPr>
              <a:xfrm>
                <a:off x="2468072" y="5722449"/>
                <a:ext cx="770544" cy="525848"/>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57923" y="3035808"/>
            <a:ext cx="2175493" cy="38100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304800" y="152400"/>
            <a:ext cx="86570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600" b="1" i="1" dirty="0" smtClean="0">
                <a:latin typeface="Cambria" pitchFamily="18" charset="0"/>
              </a:rPr>
              <a:t>Everything </a:t>
            </a:r>
            <a:r>
              <a:rPr lang="en-US" sz="3600" dirty="0" smtClean="0">
                <a:latin typeface="Cambria" pitchFamily="18" charset="0"/>
              </a:rPr>
              <a:t>… is a max problem?</a:t>
            </a:r>
            <a:endParaRPr lang="en-US" sz="3600" dirty="0">
              <a:latin typeface="Cambria" pitchFamily="18"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revviestword</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another example – what's returned?</a:t>
            </a:r>
            <a:endParaRPr lang="en-US" b="1" dirty="0">
              <a:solidFill>
                <a:srgbClr val="067B0E"/>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[w[::-1],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for</a:t>
            </a:r>
            <a:r>
              <a:rPr lang="en-US" b="1" dirty="0">
                <a:latin typeface="Courier New" pitchFamily="49" charset="0"/>
              </a:rPr>
              <a:t>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648248" y="1143000"/>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772400" y="730459"/>
            <a:ext cx="124883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know the best word here… but does Python?</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7384902"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 </a:t>
            </a:r>
            <a:r>
              <a:rPr lang="en-US" sz="1800" b="1" dirty="0" smtClean="0">
                <a:latin typeface="Calibri" pitchFamily="34" charset="0"/>
              </a:rPr>
              <a:t>'</a:t>
            </a:r>
            <a:r>
              <a:rPr lang="en-US" sz="1800" b="1" dirty="0" err="1" smtClean="0">
                <a:latin typeface="Calibri" pitchFamily="34" charset="0"/>
              </a:rPr>
              <a:t>sneila</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'aliens'</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paz</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'zap'</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yzah</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'hazy'</a:t>
            </a:r>
            <a:r>
              <a:rPr lang="en-US" sz="1800" dirty="0" smtClean="0">
                <a:latin typeface="Calibri" pitchFamily="34" charset="0"/>
              </a:rPr>
              <a:t>], [ </a:t>
            </a:r>
            <a:r>
              <a:rPr lang="en-US" sz="1800" b="1" dirty="0" smtClean="0">
                <a:latin typeface="Calibri" pitchFamily="34" charset="0"/>
              </a:rPr>
              <a:t>'</a:t>
            </a:r>
            <a:r>
              <a:rPr lang="en-US" sz="1800" b="1" dirty="0" err="1" smtClean="0">
                <a:latin typeface="Calibri" pitchFamily="34" charset="0"/>
              </a:rPr>
              <a:t>edoc</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   </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164123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7107"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7108" name="Text Box 8"/>
          <p:cNvSpPr txBox="1">
            <a:spLocks noChangeArrowheads="1"/>
          </p:cNvSpPr>
          <p:nvPr>
            <p:custDataLst>
              <p:tags r:id="rId3"/>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7109" name="Text Box 11"/>
          <p:cNvSpPr txBox="1">
            <a:spLocks noChangeArrowheads="1"/>
          </p:cNvSpPr>
          <p:nvPr>
            <p:custDataLst>
              <p:tags r:id="rId4"/>
            </p:custDataLst>
          </p:nvPr>
        </p:nvSpPr>
        <p:spPr bwMode="auto">
          <a:xfrm>
            <a:off x="381000" y="1528763"/>
            <a:ext cx="6477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bestNumber(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 in L closest to 42 """</a:t>
            </a:r>
            <a:endParaRPr lang="en-US" sz="1400" b="1">
              <a:latin typeface="Courier New" pitchFamily="49" charset="0"/>
            </a:endParaRPr>
          </a:p>
        </p:txBody>
      </p:sp>
      <p:sp>
        <p:nvSpPr>
          <p:cNvPr id="47110" name="Text Box 17"/>
          <p:cNvSpPr txBox="1">
            <a:spLocks noChangeArrowheads="1"/>
          </p:cNvSpPr>
          <p:nvPr>
            <p:custDataLst>
              <p:tags r:id="rId5"/>
            </p:custDataLst>
          </p:nvPr>
        </p:nvSpPr>
        <p:spPr bwMode="auto">
          <a:xfrm>
            <a:off x="381000" y="4724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mode(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element appearing most often in L """</a:t>
            </a:r>
            <a:endParaRPr lang="en-US" sz="1400" b="1">
              <a:latin typeface="Courier New" pitchFamily="49" charset="0"/>
            </a:endParaRPr>
          </a:p>
          <a:p>
            <a:pPr>
              <a:lnSpc>
                <a:spcPct val="60000"/>
              </a:lnSpc>
              <a:spcBef>
                <a:spcPct val="50000"/>
              </a:spcBef>
            </a:pPr>
            <a:r>
              <a:rPr lang="en-US" sz="1400" b="1">
                <a:latin typeface="Courier New" pitchFamily="49" charset="0"/>
              </a:rPr>
              <a:t>    </a:t>
            </a:r>
          </a:p>
        </p:txBody>
      </p:sp>
      <p:sp>
        <p:nvSpPr>
          <p:cNvPr id="47111" name="Text Box 18"/>
          <p:cNvSpPr txBox="1">
            <a:spLocks noChangeArrowheads="1"/>
          </p:cNvSpPr>
          <p:nvPr>
            <p:custDataLst>
              <p:tags r:id="rId6"/>
            </p:custDataLst>
          </p:nvPr>
        </p:nvSpPr>
        <p:spPr bwMode="auto">
          <a:xfrm>
            <a:off x="4287838" y="655320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b="1">
                <a:solidFill>
                  <a:srgbClr val="B410CE"/>
                </a:solidFill>
              </a:rPr>
              <a:t>Extra Credit:</a:t>
            </a:r>
            <a:r>
              <a:rPr lang="en-US" sz="1000" b="1" i="1"/>
              <a:t> What four-letter word scores highest in scrabble?</a:t>
            </a:r>
          </a:p>
        </p:txBody>
      </p:sp>
      <p:sp>
        <p:nvSpPr>
          <p:cNvPr id="47112" name="Text Box 19"/>
          <p:cNvSpPr txBox="1">
            <a:spLocks noChangeArrowheads="1"/>
          </p:cNvSpPr>
          <p:nvPr>
            <p:custDataLst>
              <p:tags r:id="rId7"/>
            </p:custDataLst>
          </p:nvPr>
        </p:nvSpPr>
        <p:spPr bwMode="auto">
          <a:xfrm>
            <a:off x="4933950" y="3048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i="1"/>
              <a:t>Name(s):</a:t>
            </a:r>
          </a:p>
        </p:txBody>
      </p:sp>
      <p:sp>
        <p:nvSpPr>
          <p:cNvPr id="47113" name="Text Box 20"/>
          <p:cNvSpPr txBox="1">
            <a:spLocks noChangeArrowheads="1"/>
          </p:cNvSpPr>
          <p:nvPr>
            <p:custDataLst>
              <p:tags r:id="rId8"/>
            </p:custDataLst>
          </p:nvPr>
        </p:nvSpPr>
        <p:spPr bwMode="auto">
          <a:xfrm>
            <a:off x="1901825" y="3571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Nothing but the best!</a:t>
            </a:r>
          </a:p>
        </p:txBody>
      </p:sp>
      <p:sp>
        <p:nvSpPr>
          <p:cNvPr id="47114" name="Line 21"/>
          <p:cNvSpPr>
            <a:spLocks noChangeShapeType="1"/>
          </p:cNvSpPr>
          <p:nvPr>
            <p:custDataLst>
              <p:tags r:id="rId9"/>
            </p:custDataLst>
          </p:nvPr>
        </p:nvSpPr>
        <p:spPr bwMode="auto">
          <a:xfrm>
            <a:off x="5715000" y="579438"/>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7115" name="Text Box 22"/>
          <p:cNvSpPr txBox="1">
            <a:spLocks noChangeArrowheads="1"/>
          </p:cNvSpPr>
          <p:nvPr>
            <p:custDataLst>
              <p:tags r:id="rId10"/>
            </p:custDataLst>
          </p:nvPr>
        </p:nvSpPr>
        <p:spPr bwMode="auto">
          <a:xfrm>
            <a:off x="4808538" y="35814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7116" name="Text Box 23"/>
          <p:cNvSpPr txBox="1">
            <a:spLocks noChangeArrowheads="1"/>
          </p:cNvSpPr>
          <p:nvPr>
            <p:custDataLst>
              <p:tags r:id="rId11"/>
            </p:custDataLst>
          </p:nvPr>
        </p:nvSpPr>
        <p:spPr bwMode="auto">
          <a:xfrm>
            <a:off x="5387975" y="361156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7117" name="Text Box 26"/>
          <p:cNvSpPr txBox="1">
            <a:spLocks noChangeArrowheads="1"/>
          </p:cNvSpPr>
          <p:nvPr>
            <p:custDataLst>
              <p:tags r:id="rId12"/>
            </p:custDataLst>
          </p:nvPr>
        </p:nvSpPr>
        <p:spPr bwMode="auto">
          <a:xfrm>
            <a:off x="5794375" y="9413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7118" name="Text Box 27"/>
          <p:cNvSpPr txBox="1">
            <a:spLocks noChangeArrowheads="1"/>
          </p:cNvSpPr>
          <p:nvPr>
            <p:custDataLst>
              <p:tags r:id="rId13"/>
            </p:custDataLst>
          </p:nvPr>
        </p:nvSpPr>
        <p:spPr bwMode="auto">
          <a:xfrm>
            <a:off x="6553200" y="973138"/>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7119" name="Text Box 28"/>
          <p:cNvSpPr txBox="1">
            <a:spLocks noChangeArrowheads="1"/>
          </p:cNvSpPr>
          <p:nvPr>
            <p:custDataLst>
              <p:tags r:id="rId14"/>
            </p:custDataLst>
          </p:nvPr>
        </p:nvSpPr>
        <p:spPr bwMode="auto">
          <a:xfrm>
            <a:off x="6548438" y="1423988"/>
            <a:ext cx="216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7120" name="Text Box 29"/>
          <p:cNvSpPr txBox="1">
            <a:spLocks noChangeArrowheads="1"/>
          </p:cNvSpPr>
          <p:nvPr>
            <p:custDataLst>
              <p:tags r:id="rId15"/>
            </p:custDataLst>
          </p:nvPr>
        </p:nvSpPr>
        <p:spPr bwMode="auto">
          <a:xfrm>
            <a:off x="109538" y="1219200"/>
            <a:ext cx="370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 or recursively</a:t>
            </a:r>
            <a:r>
              <a:rPr lang="en-US" sz="1400" b="1" i="1"/>
              <a:t> </a:t>
            </a:r>
            <a:r>
              <a:rPr lang="en-US" sz="1400"/>
              <a:t>:</a:t>
            </a:r>
          </a:p>
        </p:txBody>
      </p:sp>
      <p:sp>
        <p:nvSpPr>
          <p:cNvPr id="47121" name="Text Box 31"/>
          <p:cNvSpPr txBox="1">
            <a:spLocks noChangeArrowheads="1"/>
          </p:cNvSpPr>
          <p:nvPr>
            <p:custDataLst>
              <p:tags r:id="rId16"/>
            </p:custDataLst>
          </p:nvPr>
        </p:nvSpPr>
        <p:spPr bwMode="auto">
          <a:xfrm>
            <a:off x="144463" y="359568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p:sp>
        <p:nvSpPr>
          <p:cNvPr id="47122" name="Text Box 40"/>
          <p:cNvSpPr txBox="1">
            <a:spLocks noChangeArrowheads="1"/>
          </p:cNvSpPr>
          <p:nvPr>
            <p:custDataLst>
              <p:tags r:id="rId17"/>
            </p:custDataLst>
          </p:nvPr>
        </p:nvSpPr>
        <p:spPr bwMode="auto">
          <a:xfrm>
            <a:off x="6148388" y="177958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7123" name="Rectangle 41"/>
          <p:cNvSpPr>
            <a:spLocks noChangeArrowheads="1"/>
          </p:cNvSpPr>
          <p:nvPr/>
        </p:nvSpPr>
        <p:spPr bwMode="auto">
          <a:xfrm>
            <a:off x="6126163" y="1717675"/>
            <a:ext cx="2865437"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47124" name="Line 42"/>
          <p:cNvSpPr>
            <a:spLocks noChangeShapeType="1"/>
          </p:cNvSpPr>
          <p:nvPr/>
        </p:nvSpPr>
        <p:spPr bwMode="auto">
          <a:xfrm>
            <a:off x="304800" y="3489325"/>
            <a:ext cx="8382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mc:AlternateContent xmlns:mc="http://schemas.openxmlformats.org/markup-compatibility/2006" xmlns:p14="http://schemas.microsoft.com/office/powerpoint/2010/main">
        <mc:Choice Requires="p14">
          <p:contentPart p14:bwMode="auto" r:id="rId19">
            <p14:nvContentPartPr>
              <p14:cNvPr id="15362" name="Ink 1024"/>
              <p14:cNvContentPartPr>
                <a14:cpLocks xmlns:a14="http://schemas.microsoft.com/office/drawing/2010/main" noRot="1" noChangeAspect="1" noEditPoints="1" noChangeArrowheads="1" noChangeShapeType="1"/>
              </p14:cNvContentPartPr>
              <p14:nvPr/>
            </p14:nvContentPartPr>
            <p14:xfrm>
              <a:off x="531813" y="2760663"/>
              <a:ext cx="157162" cy="600075"/>
            </p14:xfrm>
          </p:contentPart>
        </mc:Choice>
        <mc:Fallback xmlns="">
          <p:pic>
            <p:nvPicPr>
              <p:cNvPr id="15362" name="Ink 1024"/>
              <p:cNvPicPr>
                <a:picLocks noRot="1" noChangeAspect="1" noEditPoints="1" noChangeArrowheads="1" noChangeShapeType="1"/>
              </p:cNvPicPr>
              <p:nvPr/>
            </p:nvPicPr>
            <p:blipFill>
              <a:blip r:embed="rId20"/>
              <a:stretch>
                <a:fillRect/>
              </a:stretch>
            </p:blipFill>
            <p:spPr>
              <a:xfrm>
                <a:off x="517755" y="2749144"/>
                <a:ext cx="184918" cy="62563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3" name="Ink 1025"/>
              <p14:cNvContentPartPr>
                <a14:cpLocks xmlns:a14="http://schemas.microsoft.com/office/drawing/2010/main" noRot="1" noChangeAspect="1" noEditPoints="1" noChangeArrowheads="1" noChangeShapeType="1"/>
              </p14:cNvContentPartPr>
              <p14:nvPr/>
            </p14:nvContentPartPr>
            <p14:xfrm>
              <a:off x="1187450" y="346075"/>
              <a:ext cx="2206625" cy="1241425"/>
            </p14:xfrm>
          </p:contentPart>
        </mc:Choice>
        <mc:Fallback xmlns="">
          <p:pic>
            <p:nvPicPr>
              <p:cNvPr id="15363" name="Ink 1025"/>
              <p:cNvPicPr>
                <a:picLocks noRot="1" noChangeAspect="1" noEditPoints="1" noChangeArrowheads="1" noChangeShapeType="1"/>
              </p:cNvPicPr>
              <p:nvPr/>
            </p:nvPicPr>
            <p:blipFill>
              <a:blip r:embed="rId22"/>
              <a:stretch>
                <a:fillRect/>
              </a:stretch>
            </p:blipFill>
            <p:spPr>
              <a:xfrm>
                <a:off x="1175181" y="333819"/>
                <a:ext cx="2232967" cy="126629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4" name="Ink 1026"/>
              <p14:cNvContentPartPr>
                <a14:cpLocks xmlns:a14="http://schemas.microsoft.com/office/drawing/2010/main" noRot="1" noChangeAspect="1" noEditPoints="1" noChangeArrowheads="1" noChangeShapeType="1"/>
              </p14:cNvContentPartPr>
              <p14:nvPr/>
            </p14:nvContentPartPr>
            <p14:xfrm>
              <a:off x="871538" y="1968500"/>
              <a:ext cx="1631950" cy="619125"/>
            </p14:xfrm>
          </p:contentPart>
        </mc:Choice>
        <mc:Fallback xmlns="">
          <p:pic>
            <p:nvPicPr>
              <p:cNvPr id="15364" name="Ink 1026"/>
              <p:cNvPicPr>
                <a:picLocks noRot="1" noChangeAspect="1" noEditPoints="1" noChangeArrowheads="1" noChangeShapeType="1"/>
              </p:cNvPicPr>
              <p:nvPr/>
            </p:nvPicPr>
            <p:blipFill>
              <a:blip r:embed="rId24"/>
              <a:stretch>
                <a:fillRect/>
              </a:stretch>
            </p:blipFill>
            <p:spPr>
              <a:xfrm>
                <a:off x="860018" y="1956615"/>
                <a:ext cx="1653551" cy="6436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5" name="Ink 1027"/>
              <p14:cNvContentPartPr>
                <a14:cpLocks xmlns:a14="http://schemas.microsoft.com/office/drawing/2010/main" noRot="1" noChangeAspect="1" noEditPoints="1" noChangeArrowheads="1" noChangeShapeType="1"/>
              </p14:cNvContentPartPr>
              <p14:nvPr/>
            </p14:nvContentPartPr>
            <p14:xfrm>
              <a:off x="3440113" y="1414463"/>
              <a:ext cx="2706687" cy="1579562"/>
            </p14:xfrm>
          </p:contentPart>
        </mc:Choice>
        <mc:Fallback xmlns="">
          <p:pic>
            <p:nvPicPr>
              <p:cNvPr id="15365" name="Ink 1027"/>
              <p:cNvPicPr>
                <a:picLocks noRot="1" noChangeAspect="1" noEditPoints="1" noChangeArrowheads="1" noChangeShapeType="1"/>
              </p:cNvPicPr>
              <p:nvPr/>
            </p:nvPicPr>
            <p:blipFill>
              <a:blip r:embed="rId26"/>
              <a:stretch>
                <a:fillRect/>
              </a:stretch>
            </p:blipFill>
            <p:spPr>
              <a:xfrm>
                <a:off x="3430754" y="1404744"/>
                <a:ext cx="2720726" cy="15972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6" name="Ink 1028"/>
              <p14:cNvContentPartPr>
                <a14:cpLocks xmlns:a14="http://schemas.microsoft.com/office/drawing/2010/main" noRot="1" noChangeAspect="1" noEditPoints="1" noChangeArrowheads="1" noChangeShapeType="1"/>
              </p14:cNvContentPartPr>
              <p14:nvPr/>
            </p14:nvContentPartPr>
            <p14:xfrm>
              <a:off x="2563813" y="2662238"/>
              <a:ext cx="846137" cy="249237"/>
            </p14:xfrm>
          </p:contentPart>
        </mc:Choice>
        <mc:Fallback xmlns="">
          <p:pic>
            <p:nvPicPr>
              <p:cNvPr id="15366" name="Ink 1028"/>
              <p:cNvPicPr>
                <a:picLocks noRot="1" noChangeAspect="1" noEditPoints="1" noChangeArrowheads="1" noChangeShapeType="1"/>
              </p:cNvPicPr>
              <p:nvPr/>
            </p:nvPicPr>
            <p:blipFill>
              <a:blip r:embed="rId28"/>
              <a:stretch>
                <a:fillRect/>
              </a:stretch>
            </p:blipFill>
            <p:spPr>
              <a:xfrm>
                <a:off x="2559134" y="2651433"/>
                <a:ext cx="855495" cy="27156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7" name="Ink 1029"/>
              <p14:cNvContentPartPr>
                <a14:cpLocks xmlns:a14="http://schemas.microsoft.com/office/drawing/2010/main" noRot="1" noChangeAspect="1" noEditPoints="1" noChangeArrowheads="1" noChangeShapeType="1"/>
              </p14:cNvContentPartPr>
              <p14:nvPr/>
            </p14:nvContentPartPr>
            <p14:xfrm>
              <a:off x="473075" y="2686050"/>
              <a:ext cx="5626100" cy="1808163"/>
            </p14:xfrm>
          </p:contentPart>
        </mc:Choice>
        <mc:Fallback xmlns="">
          <p:pic>
            <p:nvPicPr>
              <p:cNvPr id="15367" name="Ink 1029"/>
              <p:cNvPicPr>
                <a:picLocks noRot="1" noChangeAspect="1" noEditPoints="1" noChangeArrowheads="1" noChangeShapeType="1"/>
              </p:cNvPicPr>
              <p:nvPr/>
            </p:nvPicPr>
            <p:blipFill>
              <a:blip r:embed="rId30"/>
              <a:stretch>
                <a:fillRect/>
              </a:stretch>
            </p:blipFill>
            <p:spPr>
              <a:xfrm>
                <a:off x="460116" y="2675251"/>
                <a:ext cx="5645539" cy="182652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8" name="Ink 1030"/>
              <p14:cNvContentPartPr>
                <a14:cpLocks xmlns:a14="http://schemas.microsoft.com/office/drawing/2010/main" noRot="1" noChangeAspect="1" noEditPoints="1" noChangeArrowheads="1" noChangeShapeType="1"/>
              </p14:cNvContentPartPr>
              <p14:nvPr/>
            </p14:nvContentPartPr>
            <p14:xfrm>
              <a:off x="963613" y="5026025"/>
              <a:ext cx="5965825" cy="735013"/>
            </p14:xfrm>
          </p:contentPart>
        </mc:Choice>
        <mc:Fallback xmlns="">
          <p:pic>
            <p:nvPicPr>
              <p:cNvPr id="15368" name="Ink 1030"/>
              <p:cNvPicPr>
                <a:picLocks noRot="1" noChangeAspect="1" noEditPoints="1" noChangeArrowheads="1" noChangeShapeType="1"/>
              </p:cNvPicPr>
              <p:nvPr/>
            </p:nvPicPr>
            <p:blipFill>
              <a:blip r:embed="rId32"/>
              <a:stretch>
                <a:fillRect/>
              </a:stretch>
            </p:blipFill>
            <p:spPr>
              <a:xfrm>
                <a:off x="950653" y="5012347"/>
                <a:ext cx="5991745" cy="75625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369" name="Ink 1031"/>
              <p14:cNvContentPartPr>
                <a14:cpLocks xmlns:a14="http://schemas.microsoft.com/office/drawing/2010/main" noRot="1" noChangeAspect="1" noEditPoints="1" noChangeArrowheads="1" noChangeShapeType="1"/>
              </p14:cNvContentPartPr>
              <p14:nvPr/>
            </p14:nvContentPartPr>
            <p14:xfrm>
              <a:off x="6492875" y="763588"/>
              <a:ext cx="2376488" cy="573087"/>
            </p14:xfrm>
          </p:contentPart>
        </mc:Choice>
        <mc:Fallback xmlns="">
          <p:pic>
            <p:nvPicPr>
              <p:cNvPr id="15369" name="Ink 1031"/>
              <p:cNvPicPr>
                <a:picLocks noRot="1" noChangeAspect="1" noEditPoints="1" noChangeArrowheads="1" noChangeShapeType="1"/>
              </p:cNvPicPr>
              <p:nvPr/>
            </p:nvPicPr>
            <p:blipFill>
              <a:blip r:embed="rId34"/>
              <a:stretch>
                <a:fillRect/>
              </a:stretch>
            </p:blipFill>
            <p:spPr>
              <a:xfrm>
                <a:off x="6484596" y="755728"/>
                <a:ext cx="2394486" cy="590237"/>
              </a:xfrm>
              <a:prstGeom prst="rect">
                <a:avLst/>
              </a:prstGeom>
            </p:spPr>
          </p:pic>
        </mc:Fallback>
      </mc:AlternateContent>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813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8132"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8133"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8134"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8135" name="Text Box 52"/>
          <p:cNvSpPr txBox="1">
            <a:spLocks noChangeArrowheads="1"/>
          </p:cNvSpPr>
          <p:nvPr>
            <p:custDataLst>
              <p:tags r:id="rId6"/>
            </p:custDataLst>
          </p:nvPr>
        </p:nvSpPr>
        <p:spPr bwMode="auto">
          <a:xfrm>
            <a:off x="5795963" y="2555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8136" name="Text Box 53"/>
          <p:cNvSpPr txBox="1">
            <a:spLocks noChangeArrowheads="1"/>
          </p:cNvSpPr>
          <p:nvPr>
            <p:custDataLst>
              <p:tags r:id="rId7"/>
            </p:custDataLst>
          </p:nvPr>
        </p:nvSpPr>
        <p:spPr bwMode="auto">
          <a:xfrm>
            <a:off x="6400800" y="228600"/>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8137" name="Text Box 54"/>
          <p:cNvSpPr txBox="1">
            <a:spLocks noChangeArrowheads="1"/>
          </p:cNvSpPr>
          <p:nvPr>
            <p:custDataLst>
              <p:tags r:id="rId8"/>
            </p:custDataLst>
          </p:nvPr>
        </p:nvSpPr>
        <p:spPr bwMode="auto">
          <a:xfrm>
            <a:off x="6397625" y="401638"/>
            <a:ext cx="2160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8138" name="Text Box 55"/>
          <p:cNvSpPr txBox="1">
            <a:spLocks noChangeArrowheads="1"/>
          </p:cNvSpPr>
          <p:nvPr>
            <p:custDataLst>
              <p:tags r:id="rId9"/>
            </p:custDataLst>
          </p:nvPr>
        </p:nvSpPr>
        <p:spPr bwMode="auto">
          <a:xfrm>
            <a:off x="5997575" y="75723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8139" name="Rectangle 56"/>
          <p:cNvSpPr>
            <a:spLocks noChangeArrowheads="1"/>
          </p:cNvSpPr>
          <p:nvPr/>
        </p:nvSpPr>
        <p:spPr bwMode="auto">
          <a:xfrm>
            <a:off x="5975350" y="695325"/>
            <a:ext cx="2865438"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16386" name="Ink 1024"/>
              <p14:cNvContentPartPr>
                <a14:cpLocks xmlns:a14="http://schemas.microsoft.com/office/drawing/2010/main" noRot="1" noChangeAspect="1" noEditPoints="1" noChangeArrowheads="1" noChangeShapeType="1"/>
              </p14:cNvContentPartPr>
              <p14:nvPr/>
            </p14:nvContentPartPr>
            <p14:xfrm>
              <a:off x="2424113" y="2713038"/>
              <a:ext cx="134937" cy="39687"/>
            </p14:xfrm>
          </p:contentPart>
        </mc:Choice>
        <mc:Fallback xmlns="">
          <p:pic>
            <p:nvPicPr>
              <p:cNvPr id="16386" name="Ink 1024"/>
              <p:cNvPicPr>
                <a:picLocks noRot="1" noChangeAspect="1" noEditPoints="1" noChangeArrowheads="1" noChangeShapeType="1"/>
              </p:cNvPicPr>
              <p:nvPr/>
            </p:nvPicPr>
            <p:blipFill>
              <a:blip r:embed="rId12"/>
              <a:stretch>
                <a:fillRect/>
              </a:stretch>
            </p:blipFill>
            <p:spPr>
              <a:xfrm>
                <a:off x="2415117" y="2706183"/>
                <a:ext cx="148611" cy="5953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7" name="Ink 1025"/>
              <p14:cNvContentPartPr>
                <a14:cpLocks xmlns:a14="http://schemas.microsoft.com/office/drawing/2010/main" noRot="1" noChangeAspect="1" noEditPoints="1" noChangeArrowheads="1" noChangeShapeType="1"/>
              </p14:cNvContentPartPr>
              <p14:nvPr/>
            </p14:nvContentPartPr>
            <p14:xfrm>
              <a:off x="1233488" y="2519363"/>
              <a:ext cx="920750" cy="366712"/>
            </p14:xfrm>
          </p:contentPart>
        </mc:Choice>
        <mc:Fallback xmlns="">
          <p:pic>
            <p:nvPicPr>
              <p:cNvPr id="16387" name="Ink 1025"/>
              <p:cNvPicPr>
                <a:picLocks noRot="1" noChangeAspect="1" noEditPoints="1" noChangeArrowheads="1" noChangeShapeType="1"/>
              </p:cNvPicPr>
              <p:nvPr/>
            </p:nvPicPr>
            <p:blipFill>
              <a:blip r:embed="rId14"/>
              <a:stretch>
                <a:fillRect/>
              </a:stretch>
            </p:blipFill>
            <p:spPr>
              <a:xfrm>
                <a:off x="1220170" y="2510726"/>
                <a:ext cx="938388" cy="38794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8" name="Ink 1026"/>
              <p14:cNvContentPartPr>
                <a14:cpLocks xmlns:a14="http://schemas.microsoft.com/office/drawing/2010/main" noRot="1" noChangeAspect="1" noEditPoints="1" noChangeArrowheads="1" noChangeShapeType="1"/>
              </p14:cNvContentPartPr>
              <p14:nvPr/>
            </p14:nvContentPartPr>
            <p14:xfrm>
              <a:off x="2406650" y="2419350"/>
              <a:ext cx="3168650" cy="779463"/>
            </p14:xfrm>
          </p:contentPart>
        </mc:Choice>
        <mc:Fallback xmlns="">
          <p:pic>
            <p:nvPicPr>
              <p:cNvPr id="16388" name="Ink 1026"/>
              <p:cNvPicPr>
                <a:picLocks noRot="1" noChangeAspect="1" noEditPoints="1" noChangeArrowheads="1" noChangeShapeType="1"/>
              </p:cNvPicPr>
              <p:nvPr/>
            </p:nvPicPr>
            <p:blipFill>
              <a:blip r:embed="rId16"/>
              <a:stretch>
                <a:fillRect/>
              </a:stretch>
            </p:blipFill>
            <p:spPr>
              <a:xfrm>
                <a:off x="2396210" y="2404596"/>
                <a:ext cx="3193489" cy="7988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389" name="Ink 1027"/>
              <p14:cNvContentPartPr>
                <a14:cpLocks xmlns:a14="http://schemas.microsoft.com/office/drawing/2010/main" noRot="1" noChangeAspect="1" noEditPoints="1" noChangeArrowheads="1" noChangeShapeType="1"/>
              </p14:cNvContentPartPr>
              <p14:nvPr/>
            </p14:nvContentPartPr>
            <p14:xfrm>
              <a:off x="5873750" y="2284413"/>
              <a:ext cx="2432050" cy="1047750"/>
            </p14:xfrm>
          </p:contentPart>
        </mc:Choice>
        <mc:Fallback xmlns="">
          <p:pic>
            <p:nvPicPr>
              <p:cNvPr id="16389" name="Ink 1027"/>
              <p:cNvPicPr>
                <a:picLocks noRot="1" noChangeAspect="1" noEditPoints="1" noChangeArrowheads="1" noChangeShapeType="1"/>
              </p:cNvPicPr>
              <p:nvPr/>
            </p:nvPicPr>
            <p:blipFill>
              <a:blip r:embed="rId18"/>
              <a:stretch>
                <a:fillRect/>
              </a:stretch>
            </p:blipFill>
            <p:spPr>
              <a:xfrm>
                <a:off x="5867990" y="2270731"/>
                <a:ext cx="2451489" cy="10682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390" name="Ink 1028"/>
              <p14:cNvContentPartPr>
                <a14:cpLocks xmlns:a14="http://schemas.microsoft.com/office/drawing/2010/main" noRot="1" noChangeAspect="1" noEditPoints="1" noChangeArrowheads="1" noChangeShapeType="1"/>
              </p14:cNvContentPartPr>
              <p14:nvPr/>
            </p14:nvContentPartPr>
            <p14:xfrm>
              <a:off x="322263" y="3222625"/>
              <a:ext cx="8304212" cy="1573213"/>
            </p14:xfrm>
          </p:contentPart>
        </mc:Choice>
        <mc:Fallback xmlns="">
          <p:pic>
            <p:nvPicPr>
              <p:cNvPr id="16390" name="Ink 1028"/>
              <p:cNvPicPr>
                <a:picLocks noRot="1" noChangeAspect="1" noEditPoints="1" noChangeArrowheads="1" noChangeShapeType="1"/>
              </p:cNvPicPr>
              <p:nvPr/>
            </p:nvPicPr>
            <p:blipFill>
              <a:blip r:embed="rId20"/>
              <a:stretch>
                <a:fillRect/>
              </a:stretch>
            </p:blipFill>
            <p:spPr>
              <a:xfrm>
                <a:off x="307863" y="3216145"/>
                <a:ext cx="8323652" cy="15926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391" name="Ink 1029"/>
              <p14:cNvContentPartPr>
                <a14:cpLocks xmlns:a14="http://schemas.microsoft.com/office/drawing/2010/main" noRot="1" noChangeAspect="1" noEditPoints="1" noChangeArrowheads="1" noChangeShapeType="1"/>
              </p14:cNvContentPartPr>
              <p14:nvPr/>
            </p14:nvContentPartPr>
            <p14:xfrm>
              <a:off x="4084638" y="3219450"/>
              <a:ext cx="4821237" cy="1506538"/>
            </p14:xfrm>
          </p:contentPart>
        </mc:Choice>
        <mc:Fallback xmlns="">
          <p:pic>
            <p:nvPicPr>
              <p:cNvPr id="16391" name="Ink 1029"/>
              <p:cNvPicPr>
                <a:picLocks noRot="1" noChangeAspect="1" noEditPoints="1" noChangeArrowheads="1" noChangeShapeType="1"/>
              </p:cNvPicPr>
              <p:nvPr/>
            </p:nvPicPr>
            <p:blipFill>
              <a:blip r:embed="rId22"/>
              <a:stretch>
                <a:fillRect/>
              </a:stretch>
            </p:blipFill>
            <p:spPr>
              <a:xfrm>
                <a:off x="4069878" y="3207570"/>
                <a:ext cx="4841037" cy="152273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392" name="Ink 1030"/>
              <p14:cNvContentPartPr>
                <a14:cpLocks xmlns:a14="http://schemas.microsoft.com/office/drawing/2010/main" noRot="1" noChangeAspect="1" noEditPoints="1" noChangeArrowheads="1" noChangeShapeType="1"/>
              </p14:cNvContentPartPr>
              <p14:nvPr/>
            </p14:nvContentPartPr>
            <p14:xfrm>
              <a:off x="3549650" y="3360738"/>
              <a:ext cx="1000125" cy="334962"/>
            </p14:xfrm>
          </p:contentPart>
        </mc:Choice>
        <mc:Fallback xmlns="">
          <p:pic>
            <p:nvPicPr>
              <p:cNvPr id="16392" name="Ink 1030"/>
              <p:cNvPicPr>
                <a:picLocks noRot="1" noChangeAspect="1" noEditPoints="1" noChangeArrowheads="1" noChangeShapeType="1"/>
              </p:cNvPicPr>
              <p:nvPr/>
            </p:nvPicPr>
            <p:blipFill>
              <a:blip r:embed="rId24"/>
              <a:stretch>
                <a:fillRect/>
              </a:stretch>
            </p:blipFill>
            <p:spPr>
              <a:xfrm>
                <a:off x="3534889" y="3346706"/>
                <a:ext cx="1019566" cy="3641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393" name="Ink 1031"/>
              <p14:cNvContentPartPr>
                <a14:cpLocks xmlns:a14="http://schemas.microsoft.com/office/drawing/2010/main" noRot="1" noChangeAspect="1" noEditPoints="1" noChangeArrowheads="1" noChangeShapeType="1"/>
              </p14:cNvContentPartPr>
              <p14:nvPr/>
            </p14:nvContentPartPr>
            <p14:xfrm>
              <a:off x="4818063" y="3675063"/>
              <a:ext cx="31750" cy="153987"/>
            </p14:xfrm>
          </p:contentPart>
        </mc:Choice>
        <mc:Fallback xmlns="">
          <p:pic>
            <p:nvPicPr>
              <p:cNvPr id="16393" name="Ink 1031"/>
              <p:cNvPicPr>
                <a:picLocks noRot="1" noChangeAspect="1" noEditPoints="1" noChangeArrowheads="1" noChangeShapeType="1"/>
              </p:cNvPicPr>
              <p:nvPr/>
            </p:nvPicPr>
            <p:blipFill>
              <a:blip r:embed="rId26"/>
              <a:stretch>
                <a:fillRect/>
              </a:stretch>
            </p:blipFill>
            <p:spPr>
              <a:xfrm>
                <a:off x="4809043" y="3667148"/>
                <a:ext cx="50872" cy="1669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394" name="Ink 1032"/>
              <p14:cNvContentPartPr>
                <a14:cpLocks xmlns:a14="http://schemas.microsoft.com/office/drawing/2010/main" noRot="1" noChangeAspect="1" noEditPoints="1" noChangeArrowheads="1" noChangeShapeType="1"/>
              </p14:cNvContentPartPr>
              <p14:nvPr/>
            </p14:nvContentPartPr>
            <p14:xfrm>
              <a:off x="5033963" y="3255963"/>
              <a:ext cx="463550" cy="342900"/>
            </p14:xfrm>
          </p:contentPart>
        </mc:Choice>
        <mc:Fallback xmlns="">
          <p:pic>
            <p:nvPicPr>
              <p:cNvPr id="16394" name="Ink 1032"/>
              <p:cNvPicPr>
                <a:picLocks noRot="1" noChangeAspect="1" noEditPoints="1" noChangeArrowheads="1" noChangeShapeType="1"/>
              </p:cNvPicPr>
              <p:nvPr/>
            </p:nvPicPr>
            <p:blipFill>
              <a:blip r:embed="rId28"/>
              <a:stretch>
                <a:fillRect/>
              </a:stretch>
            </p:blipFill>
            <p:spPr>
              <a:xfrm>
                <a:off x="5019927" y="3246608"/>
                <a:ext cx="493422" cy="3666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395" name="Ink 1033"/>
              <p14:cNvContentPartPr>
                <a14:cpLocks xmlns:a14="http://schemas.microsoft.com/office/drawing/2010/main" noRot="1" noChangeAspect="1" noEditPoints="1" noChangeArrowheads="1" noChangeShapeType="1"/>
              </p14:cNvContentPartPr>
              <p14:nvPr/>
            </p14:nvContentPartPr>
            <p14:xfrm>
              <a:off x="2520950" y="5154613"/>
              <a:ext cx="60325" cy="38100"/>
            </p14:xfrm>
          </p:contentPart>
        </mc:Choice>
        <mc:Fallback xmlns="">
          <p:pic>
            <p:nvPicPr>
              <p:cNvPr id="16395" name="Ink 1033"/>
              <p:cNvPicPr>
                <a:picLocks noRot="1" noChangeAspect="1" noEditPoints="1" noChangeArrowheads="1" noChangeShapeType="1"/>
              </p:cNvPicPr>
              <p:nvPr/>
            </p:nvPicPr>
            <p:blipFill>
              <a:blip r:embed="rId30"/>
              <a:stretch>
                <a:fillRect/>
              </a:stretch>
            </p:blipFill>
            <p:spPr>
              <a:xfrm>
                <a:off x="2510537" y="5148082"/>
                <a:ext cx="75765" cy="537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396" name="Ink 1034"/>
              <p14:cNvContentPartPr>
                <a14:cpLocks xmlns:a14="http://schemas.microsoft.com/office/drawing/2010/main" noRot="1" noChangeAspect="1" noEditPoints="1" noChangeArrowheads="1" noChangeShapeType="1"/>
              </p14:cNvContentPartPr>
              <p14:nvPr/>
            </p14:nvContentPartPr>
            <p14:xfrm>
              <a:off x="1352550" y="4970463"/>
              <a:ext cx="1225550" cy="476250"/>
            </p14:xfrm>
          </p:contentPart>
        </mc:Choice>
        <mc:Fallback xmlns="">
          <p:pic>
            <p:nvPicPr>
              <p:cNvPr id="16396" name="Ink 1034"/>
              <p:cNvPicPr>
                <a:picLocks noRot="1" noChangeAspect="1" noEditPoints="1" noChangeArrowheads="1" noChangeShapeType="1"/>
              </p:cNvPicPr>
              <p:nvPr/>
            </p:nvPicPr>
            <p:blipFill>
              <a:blip r:embed="rId32"/>
              <a:stretch>
                <a:fillRect/>
              </a:stretch>
            </p:blipFill>
            <p:spPr>
              <a:xfrm>
                <a:off x="1339229" y="4958944"/>
                <a:ext cx="1242472" cy="50144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397" name="Ink 1035"/>
              <p14:cNvContentPartPr>
                <a14:cpLocks xmlns:a14="http://schemas.microsoft.com/office/drawing/2010/main" noRot="1" noChangeAspect="1" noEditPoints="1" noChangeArrowheads="1" noChangeShapeType="1"/>
              </p14:cNvContentPartPr>
              <p14:nvPr/>
            </p14:nvContentPartPr>
            <p14:xfrm>
              <a:off x="3055938" y="4789488"/>
              <a:ext cx="1739900" cy="549275"/>
            </p14:xfrm>
          </p:contentPart>
        </mc:Choice>
        <mc:Fallback xmlns="">
          <p:pic>
            <p:nvPicPr>
              <p:cNvPr id="16397" name="Ink 1035"/>
              <p:cNvPicPr>
                <a:picLocks noRot="1" noChangeAspect="1" noEditPoints="1" noChangeArrowheads="1" noChangeShapeType="1"/>
              </p:cNvPicPr>
              <p:nvPr/>
            </p:nvPicPr>
            <p:blipFill>
              <a:blip r:embed="rId34"/>
              <a:stretch>
                <a:fillRect/>
              </a:stretch>
            </p:blipFill>
            <p:spPr>
              <a:xfrm>
                <a:off x="3045860" y="4782289"/>
                <a:ext cx="1765095" cy="56691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398" name="Ink 1036"/>
              <p14:cNvContentPartPr>
                <a14:cpLocks xmlns:a14="http://schemas.microsoft.com/office/drawing/2010/main" noRot="1" noChangeAspect="1" noEditPoints="1" noChangeArrowheads="1" noChangeShapeType="1"/>
              </p14:cNvContentPartPr>
              <p14:nvPr/>
            </p14:nvContentPartPr>
            <p14:xfrm>
              <a:off x="1387475" y="5580063"/>
              <a:ext cx="1089025" cy="460375"/>
            </p14:xfrm>
          </p:contentPart>
        </mc:Choice>
        <mc:Fallback xmlns="">
          <p:pic>
            <p:nvPicPr>
              <p:cNvPr id="16398" name="Ink 1036"/>
              <p:cNvPicPr>
                <a:picLocks noRot="1" noChangeAspect="1" noEditPoints="1" noChangeArrowheads="1" noChangeShapeType="1"/>
              </p:cNvPicPr>
              <p:nvPr/>
            </p:nvPicPr>
            <p:blipFill>
              <a:blip r:embed="rId36"/>
              <a:stretch>
                <a:fillRect/>
              </a:stretch>
            </p:blipFill>
            <p:spPr>
              <a:xfrm>
                <a:off x="1382435" y="5567465"/>
                <a:ext cx="1108105" cy="48341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6399" name="Ink 1037"/>
              <p14:cNvContentPartPr>
                <a14:cpLocks xmlns:a14="http://schemas.microsoft.com/office/drawing/2010/main" noRot="1" noChangeAspect="1" noEditPoints="1" noChangeArrowheads="1" noChangeShapeType="1"/>
              </p14:cNvContentPartPr>
              <p14:nvPr/>
            </p14:nvContentPartPr>
            <p14:xfrm>
              <a:off x="3033713" y="5427663"/>
              <a:ext cx="1333500" cy="663575"/>
            </p14:xfrm>
          </p:contentPart>
        </mc:Choice>
        <mc:Fallback xmlns="">
          <p:pic>
            <p:nvPicPr>
              <p:cNvPr id="16399" name="Ink 1037"/>
              <p:cNvPicPr>
                <a:picLocks noRot="1" noChangeAspect="1" noEditPoints="1" noChangeArrowheads="1" noChangeShapeType="1"/>
              </p:cNvPicPr>
              <p:nvPr/>
            </p:nvPicPr>
            <p:blipFill>
              <a:blip r:embed="rId38"/>
              <a:stretch>
                <a:fillRect/>
              </a:stretch>
            </p:blipFill>
            <p:spPr>
              <a:xfrm>
                <a:off x="3019312" y="5412901"/>
                <a:ext cx="1360501" cy="69237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400" name="Ink 1038"/>
              <p14:cNvContentPartPr>
                <a14:cpLocks xmlns:a14="http://schemas.microsoft.com/office/drawing/2010/main" noRot="1" noChangeAspect="1" noEditPoints="1" noChangeArrowheads="1" noChangeShapeType="1"/>
              </p14:cNvContentPartPr>
              <p14:nvPr/>
            </p14:nvContentPartPr>
            <p14:xfrm>
              <a:off x="4572000" y="5410200"/>
              <a:ext cx="212725" cy="617538"/>
            </p14:xfrm>
          </p:contentPart>
        </mc:Choice>
        <mc:Fallback xmlns="">
          <p:pic>
            <p:nvPicPr>
              <p:cNvPr id="16400" name="Ink 1038"/>
              <p:cNvPicPr>
                <a:picLocks noRot="1" noChangeAspect="1" noEditPoints="1" noChangeArrowheads="1" noChangeShapeType="1"/>
              </p:cNvPicPr>
              <p:nvPr/>
            </p:nvPicPr>
            <p:blipFill>
              <a:blip r:embed="rId40"/>
              <a:stretch>
                <a:fillRect/>
              </a:stretch>
            </p:blipFill>
            <p:spPr>
              <a:xfrm>
                <a:off x="4564789" y="5396165"/>
                <a:ext cx="234719" cy="63697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401" name="Ink 1039"/>
              <p14:cNvContentPartPr>
                <a14:cpLocks xmlns:a14="http://schemas.microsoft.com/office/drawing/2010/main" noRot="1" noChangeAspect="1" noEditPoints="1" noChangeArrowheads="1" noChangeShapeType="1"/>
              </p14:cNvContentPartPr>
              <p14:nvPr/>
            </p14:nvContentPartPr>
            <p14:xfrm>
              <a:off x="3916363" y="723900"/>
              <a:ext cx="387350" cy="311150"/>
            </p14:xfrm>
          </p:contentPart>
        </mc:Choice>
        <mc:Fallback xmlns="">
          <p:pic>
            <p:nvPicPr>
              <p:cNvPr id="16401" name="Ink 1039"/>
              <p:cNvPicPr>
                <a:picLocks noRot="1" noChangeAspect="1" noEditPoints="1" noChangeArrowheads="1" noChangeShapeType="1"/>
              </p:cNvPicPr>
              <p:nvPr/>
            </p:nvPicPr>
            <p:blipFill>
              <a:blip r:embed="rId42"/>
              <a:stretch>
                <a:fillRect/>
              </a:stretch>
            </p:blipFill>
            <p:spPr>
              <a:xfrm>
                <a:off x="3904843" y="710575"/>
                <a:ext cx="403190" cy="3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402" name="Ink 1040"/>
              <p14:cNvContentPartPr>
                <a14:cpLocks xmlns:a14="http://schemas.microsoft.com/office/drawing/2010/main" noRot="1" noChangeAspect="1" noEditPoints="1" noChangeArrowheads="1" noChangeShapeType="1"/>
              </p14:cNvContentPartPr>
              <p14:nvPr/>
            </p14:nvContentPartPr>
            <p14:xfrm>
              <a:off x="5035550" y="1268413"/>
              <a:ext cx="215900" cy="1193800"/>
            </p14:xfrm>
          </p:contentPart>
        </mc:Choice>
        <mc:Fallback xmlns="">
          <p:pic>
            <p:nvPicPr>
              <p:cNvPr id="16402" name="Ink 1040"/>
              <p:cNvPicPr>
                <a:picLocks noRot="1" noChangeAspect="1" noEditPoints="1" noChangeArrowheads="1" noChangeShapeType="1"/>
              </p:cNvPicPr>
              <p:nvPr/>
            </p:nvPicPr>
            <p:blipFill>
              <a:blip r:embed="rId44"/>
              <a:stretch>
                <a:fillRect/>
              </a:stretch>
            </p:blipFill>
            <p:spPr>
              <a:xfrm>
                <a:off x="5021876" y="1258333"/>
                <a:ext cx="234611" cy="121792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403" name="Ink 1041"/>
              <p14:cNvContentPartPr>
                <a14:cpLocks xmlns:a14="http://schemas.microsoft.com/office/drawing/2010/main" noRot="1" noChangeAspect="1" noEditPoints="1" noChangeArrowheads="1" noChangeShapeType="1"/>
              </p14:cNvContentPartPr>
              <p14:nvPr/>
            </p14:nvContentPartPr>
            <p14:xfrm>
              <a:off x="3929063" y="1239838"/>
              <a:ext cx="212725" cy="1116012"/>
            </p14:xfrm>
          </p:contentPart>
        </mc:Choice>
        <mc:Fallback xmlns="">
          <p:pic>
            <p:nvPicPr>
              <p:cNvPr id="16403" name="Ink 1041"/>
              <p:cNvPicPr>
                <a:picLocks noRot="1" noChangeAspect="1" noEditPoints="1" noChangeArrowheads="1" noChangeShapeType="1"/>
              </p:cNvPicPr>
              <p:nvPr/>
            </p:nvPicPr>
            <p:blipFill>
              <a:blip r:embed="rId46"/>
              <a:stretch>
                <a:fillRect/>
              </a:stretch>
            </p:blipFill>
            <p:spPr>
              <a:xfrm>
                <a:off x="3916105" y="1228678"/>
                <a:ext cx="230362" cy="1140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6404" name="Ink 1042"/>
              <p14:cNvContentPartPr>
                <a14:cpLocks xmlns:a14="http://schemas.microsoft.com/office/drawing/2010/main" noRot="1" noChangeAspect="1" noEditPoints="1" noChangeArrowheads="1" noChangeShapeType="1"/>
              </p14:cNvContentPartPr>
              <p14:nvPr/>
            </p14:nvContentPartPr>
            <p14:xfrm>
              <a:off x="5019675" y="881063"/>
              <a:ext cx="373063" cy="317500"/>
            </p14:xfrm>
          </p:contentPart>
        </mc:Choice>
        <mc:Fallback xmlns="">
          <p:pic>
            <p:nvPicPr>
              <p:cNvPr id="16404" name="Ink 1042"/>
              <p:cNvPicPr>
                <a:picLocks noRot="1" noChangeAspect="1" noEditPoints="1" noChangeArrowheads="1" noChangeShapeType="1"/>
              </p:cNvPicPr>
              <p:nvPr/>
            </p:nvPicPr>
            <p:blipFill>
              <a:blip r:embed="rId48"/>
              <a:stretch>
                <a:fillRect/>
              </a:stretch>
            </p:blipFill>
            <p:spPr>
              <a:xfrm>
                <a:off x="5006711" y="875303"/>
                <a:ext cx="399350" cy="331539"/>
              </a:xfrm>
              <a:prstGeom prst="rect">
                <a:avLst/>
              </a:prstGeom>
            </p:spPr>
          </p:pic>
        </mc:Fallback>
      </mc:AlternateContent>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9155"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9156"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9157"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9158" name="Text Box 33"/>
          <p:cNvSpPr txBox="1">
            <a:spLocks noChangeArrowheads="1"/>
          </p:cNvSpPr>
          <p:nvPr>
            <p:custDataLst>
              <p:tags r:id="rId5"/>
            </p:custDataLst>
          </p:nvPr>
        </p:nvSpPr>
        <p:spPr bwMode="auto">
          <a:xfrm>
            <a:off x="4808538" y="1111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9159" name="Text Box 34"/>
          <p:cNvSpPr txBox="1">
            <a:spLocks noChangeArrowheads="1"/>
          </p:cNvSpPr>
          <p:nvPr>
            <p:custDataLst>
              <p:tags r:id="rId6"/>
            </p:custDataLst>
          </p:nvPr>
        </p:nvSpPr>
        <p:spPr bwMode="auto">
          <a:xfrm>
            <a:off x="5387975" y="114141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9160"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17410" name="Ink 1024"/>
              <p14:cNvContentPartPr>
                <a14:cpLocks xmlns:a14="http://schemas.microsoft.com/office/drawing/2010/main" noRot="1" noChangeAspect="1" noEditPoints="1" noChangeArrowheads="1" noChangeShapeType="1"/>
              </p14:cNvContentPartPr>
              <p14:nvPr/>
            </p14:nvContentPartPr>
            <p14:xfrm>
              <a:off x="1293813" y="1657350"/>
              <a:ext cx="2179637" cy="692150"/>
            </p14:xfrm>
          </p:contentPart>
        </mc:Choice>
        <mc:Fallback xmlns="">
          <p:pic>
            <p:nvPicPr>
              <p:cNvPr id="17410" name="Ink 1024"/>
              <p:cNvPicPr>
                <a:picLocks noRot="1" noChangeAspect="1" noEditPoints="1" noChangeArrowheads="1" noChangeShapeType="1"/>
              </p:cNvPicPr>
              <p:nvPr/>
            </p:nvPicPr>
            <p:blipFill>
              <a:blip r:embed="rId10"/>
              <a:stretch>
                <a:fillRect/>
              </a:stretch>
            </p:blipFill>
            <p:spPr>
              <a:xfrm>
                <a:off x="1281214" y="1646552"/>
                <a:ext cx="2206635" cy="70762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1" name="Ink 1025"/>
              <p14:cNvContentPartPr>
                <a14:cpLocks xmlns:a14="http://schemas.microsoft.com/office/drawing/2010/main" noRot="1" noChangeAspect="1" noEditPoints="1" noChangeArrowheads="1" noChangeShapeType="1"/>
              </p14:cNvContentPartPr>
              <p14:nvPr/>
            </p14:nvContentPartPr>
            <p14:xfrm>
              <a:off x="2700338" y="2293938"/>
              <a:ext cx="127000" cy="546100"/>
            </p14:xfrm>
          </p:contentPart>
        </mc:Choice>
        <mc:Fallback xmlns="">
          <p:pic>
            <p:nvPicPr>
              <p:cNvPr id="17411" name="Ink 1025"/>
              <p:cNvPicPr>
                <a:picLocks noRot="1" noChangeAspect="1" noEditPoints="1" noChangeArrowheads="1" noChangeShapeType="1"/>
              </p:cNvPicPr>
              <p:nvPr/>
            </p:nvPicPr>
            <p:blipFill>
              <a:blip r:embed="rId12"/>
              <a:stretch>
                <a:fillRect/>
              </a:stretch>
            </p:blipFill>
            <p:spPr>
              <a:xfrm>
                <a:off x="2686667" y="2279179"/>
                <a:ext cx="144989" cy="5712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2" name="Ink 1026"/>
              <p14:cNvContentPartPr>
                <a14:cpLocks xmlns:a14="http://schemas.microsoft.com/office/drawing/2010/main" noRot="1" noChangeAspect="1" noEditPoints="1" noChangeArrowheads="1" noChangeShapeType="1"/>
              </p14:cNvContentPartPr>
              <p14:nvPr/>
            </p14:nvContentPartPr>
            <p14:xfrm>
              <a:off x="3030538" y="2393950"/>
              <a:ext cx="163512" cy="331788"/>
            </p14:xfrm>
          </p:contentPart>
        </mc:Choice>
        <mc:Fallback xmlns="">
          <p:pic>
            <p:nvPicPr>
              <p:cNvPr id="17412" name="Ink 1026"/>
              <p:cNvPicPr>
                <a:picLocks noRot="1" noChangeAspect="1" noEditPoints="1" noChangeArrowheads="1" noChangeShapeType="1"/>
              </p:cNvPicPr>
              <p:nvPr/>
            </p:nvPicPr>
            <p:blipFill>
              <a:blip r:embed="rId14"/>
              <a:stretch>
                <a:fillRect/>
              </a:stretch>
            </p:blipFill>
            <p:spPr>
              <a:xfrm>
                <a:off x="3016852" y="2379180"/>
                <a:ext cx="182600" cy="35592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3" name="Ink 1027"/>
              <p14:cNvContentPartPr>
                <a14:cpLocks xmlns:a14="http://schemas.microsoft.com/office/drawing/2010/main" noRot="1" noChangeAspect="1" noEditPoints="1" noChangeArrowheads="1" noChangeShapeType="1"/>
              </p14:cNvContentPartPr>
              <p14:nvPr/>
            </p14:nvContentPartPr>
            <p14:xfrm>
              <a:off x="1487488" y="2403475"/>
              <a:ext cx="1925637" cy="39688"/>
            </p14:xfrm>
          </p:contentPart>
        </mc:Choice>
        <mc:Fallback xmlns="">
          <p:pic>
            <p:nvPicPr>
              <p:cNvPr id="17413" name="Ink 1027"/>
              <p:cNvPicPr>
                <a:picLocks noRot="1" noChangeAspect="1" noEditPoints="1" noChangeArrowheads="1" noChangeShapeType="1"/>
              </p:cNvPicPr>
              <p:nvPr/>
            </p:nvPicPr>
            <p:blipFill>
              <a:blip r:embed="rId16"/>
              <a:stretch>
                <a:fillRect/>
              </a:stretch>
            </p:blipFill>
            <p:spPr>
              <a:xfrm>
                <a:off x="1474528" y="2392749"/>
                <a:ext cx="1953717" cy="6435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4" name="Ink 1028"/>
              <p14:cNvContentPartPr>
                <a14:cpLocks xmlns:a14="http://schemas.microsoft.com/office/drawing/2010/main" noRot="1" noChangeAspect="1" noEditPoints="1" noChangeArrowheads="1" noChangeShapeType="1"/>
              </p14:cNvContentPartPr>
              <p14:nvPr/>
            </p14:nvContentPartPr>
            <p14:xfrm>
              <a:off x="1098550" y="3944938"/>
              <a:ext cx="3597275" cy="731837"/>
            </p14:xfrm>
          </p:contentPart>
        </mc:Choice>
        <mc:Fallback xmlns="">
          <p:pic>
            <p:nvPicPr>
              <p:cNvPr id="17414" name="Ink 1028"/>
              <p:cNvPicPr>
                <a:picLocks noRot="1" noChangeAspect="1" noEditPoints="1" noChangeArrowheads="1" noChangeShapeType="1"/>
              </p:cNvPicPr>
              <p:nvPr/>
            </p:nvPicPr>
            <p:blipFill>
              <a:blip r:embed="rId18"/>
              <a:stretch>
                <a:fillRect/>
              </a:stretch>
            </p:blipFill>
            <p:spPr>
              <a:xfrm>
                <a:off x="1085231" y="3930899"/>
                <a:ext cx="3625353" cy="76135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5" name="Ink 1029"/>
              <p14:cNvContentPartPr>
                <a14:cpLocks xmlns:a14="http://schemas.microsoft.com/office/drawing/2010/main" noRot="1" noChangeAspect="1" noEditPoints="1" noChangeArrowheads="1" noChangeShapeType="1"/>
              </p14:cNvContentPartPr>
              <p14:nvPr/>
            </p14:nvContentPartPr>
            <p14:xfrm>
              <a:off x="5008563" y="3994150"/>
              <a:ext cx="681037" cy="655638"/>
            </p14:xfrm>
          </p:contentPart>
        </mc:Choice>
        <mc:Fallback xmlns="">
          <p:pic>
            <p:nvPicPr>
              <p:cNvPr id="17415" name="Ink 1029"/>
              <p:cNvPicPr>
                <a:picLocks noRot="1" noChangeAspect="1" noEditPoints="1" noChangeArrowheads="1" noChangeShapeType="1"/>
              </p:cNvPicPr>
              <p:nvPr/>
            </p:nvPicPr>
            <p:blipFill>
              <a:blip r:embed="rId20"/>
              <a:stretch>
                <a:fillRect/>
              </a:stretch>
            </p:blipFill>
            <p:spPr>
              <a:xfrm>
                <a:off x="5000284" y="3979388"/>
                <a:ext cx="704074" cy="6786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6" name="Ink 1030"/>
              <p14:cNvContentPartPr>
                <a14:cpLocks xmlns:a14="http://schemas.microsoft.com/office/drawing/2010/main" noRot="1" noChangeAspect="1" noEditPoints="1" noChangeArrowheads="1" noChangeShapeType="1"/>
              </p14:cNvContentPartPr>
              <p14:nvPr/>
            </p14:nvContentPartPr>
            <p14:xfrm>
              <a:off x="6230938" y="3863975"/>
              <a:ext cx="1495425" cy="869950"/>
            </p14:xfrm>
          </p:contentPart>
        </mc:Choice>
        <mc:Fallback xmlns="">
          <p:pic>
            <p:nvPicPr>
              <p:cNvPr id="17416" name="Ink 1030"/>
              <p:cNvPicPr>
                <a:picLocks noRot="1" noChangeAspect="1" noEditPoints="1" noChangeArrowheads="1" noChangeShapeType="1"/>
              </p:cNvPicPr>
              <p:nvPr/>
            </p:nvPicPr>
            <p:blipFill>
              <a:blip r:embed="rId22"/>
              <a:stretch>
                <a:fillRect/>
              </a:stretch>
            </p:blipFill>
            <p:spPr>
              <a:xfrm>
                <a:off x="6221576" y="3849938"/>
                <a:ext cx="1512709" cy="8947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17" name="Ink 1031"/>
              <p14:cNvContentPartPr>
                <a14:cpLocks xmlns:a14="http://schemas.microsoft.com/office/drawing/2010/main" noRot="1" noChangeAspect="1" noEditPoints="1" noChangeArrowheads="1" noChangeShapeType="1"/>
              </p14:cNvContentPartPr>
              <p14:nvPr/>
            </p14:nvContentPartPr>
            <p14:xfrm>
              <a:off x="8027988" y="3871913"/>
              <a:ext cx="268287" cy="666750"/>
            </p14:xfrm>
          </p:contentPart>
        </mc:Choice>
        <mc:Fallback xmlns="">
          <p:pic>
            <p:nvPicPr>
              <p:cNvPr id="17417" name="Ink 1031"/>
              <p:cNvPicPr>
                <a:picLocks noRot="1" noChangeAspect="1" noEditPoints="1" noChangeArrowheads="1" noChangeShapeType="1"/>
              </p:cNvPicPr>
              <p:nvPr/>
            </p:nvPicPr>
            <p:blipFill>
              <a:blip r:embed="rId24"/>
              <a:stretch>
                <a:fillRect/>
              </a:stretch>
            </p:blipFill>
            <p:spPr>
              <a:xfrm>
                <a:off x="8023306" y="3858232"/>
                <a:ext cx="287013" cy="69555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18" name="Ink 1032"/>
              <p14:cNvContentPartPr>
                <a14:cpLocks xmlns:a14="http://schemas.microsoft.com/office/drawing/2010/main" noRot="1" noChangeAspect="1" noEditPoints="1" noChangeArrowheads="1" noChangeShapeType="1"/>
              </p14:cNvContentPartPr>
              <p14:nvPr/>
            </p14:nvContentPartPr>
            <p14:xfrm>
              <a:off x="2300288" y="5051425"/>
              <a:ext cx="71437" cy="31750"/>
            </p14:xfrm>
          </p:contentPart>
        </mc:Choice>
        <mc:Fallback xmlns="">
          <p:pic>
            <p:nvPicPr>
              <p:cNvPr id="17418" name="Ink 1032"/>
              <p:cNvPicPr>
                <a:picLocks noRot="1" noChangeAspect="1" noEditPoints="1" noChangeArrowheads="1" noChangeShapeType="1"/>
              </p:cNvPicPr>
              <p:nvPr/>
            </p:nvPicPr>
            <p:blipFill>
              <a:blip r:embed="rId26"/>
              <a:stretch>
                <a:fillRect/>
              </a:stretch>
            </p:blipFill>
            <p:spPr>
              <a:xfrm>
                <a:off x="2290907" y="5043848"/>
                <a:ext cx="84786" cy="4942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19" name="Ink 1033"/>
              <p14:cNvContentPartPr>
                <a14:cpLocks xmlns:a14="http://schemas.microsoft.com/office/drawing/2010/main" noRot="1" noChangeAspect="1" noEditPoints="1" noChangeArrowheads="1" noChangeShapeType="1"/>
              </p14:cNvContentPartPr>
              <p14:nvPr/>
            </p14:nvContentPartPr>
            <p14:xfrm>
              <a:off x="1198563" y="4889500"/>
              <a:ext cx="836612" cy="474663"/>
            </p14:xfrm>
          </p:contentPart>
        </mc:Choice>
        <mc:Fallback xmlns="">
          <p:pic>
            <p:nvPicPr>
              <p:cNvPr id="17419" name="Ink 1033"/>
              <p:cNvPicPr>
                <a:picLocks noRot="1" noChangeAspect="1" noEditPoints="1" noChangeArrowheads="1" noChangeShapeType="1"/>
              </p:cNvPicPr>
              <p:nvPr/>
            </p:nvPicPr>
            <p:blipFill>
              <a:blip r:embed="rId28"/>
              <a:stretch>
                <a:fillRect/>
              </a:stretch>
            </p:blipFill>
            <p:spPr>
              <a:xfrm>
                <a:off x="1184523" y="4873666"/>
                <a:ext cx="854971" cy="50453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0" name="Ink 1034"/>
              <p14:cNvContentPartPr>
                <a14:cpLocks xmlns:a14="http://schemas.microsoft.com/office/drawing/2010/main" noRot="1" noChangeAspect="1" noEditPoints="1" noChangeArrowheads="1" noChangeShapeType="1"/>
              </p14:cNvContentPartPr>
              <p14:nvPr/>
            </p14:nvContentPartPr>
            <p14:xfrm>
              <a:off x="2224088" y="5002213"/>
              <a:ext cx="112712" cy="17462"/>
            </p14:xfrm>
          </p:contentPart>
        </mc:Choice>
        <mc:Fallback xmlns="">
          <p:pic>
            <p:nvPicPr>
              <p:cNvPr id="17420" name="Ink 1034"/>
              <p:cNvPicPr>
                <a:picLocks noRot="1" noChangeAspect="1" noEditPoints="1" noChangeArrowheads="1" noChangeShapeType="1"/>
              </p:cNvPicPr>
              <p:nvPr/>
            </p:nvPicPr>
            <p:blipFill>
              <a:blip r:embed="rId30"/>
              <a:stretch>
                <a:fillRect/>
              </a:stretch>
            </p:blipFill>
            <p:spPr>
              <a:xfrm>
                <a:off x="2216166" y="4997847"/>
                <a:ext cx="124955" cy="3419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1" name="Ink 1035"/>
              <p14:cNvContentPartPr>
                <a14:cpLocks xmlns:a14="http://schemas.microsoft.com/office/drawing/2010/main" noRot="1" noChangeAspect="1" noEditPoints="1" noChangeArrowheads="1" noChangeShapeType="1"/>
              </p14:cNvContentPartPr>
              <p14:nvPr/>
            </p14:nvContentPartPr>
            <p14:xfrm>
              <a:off x="2641600" y="4787900"/>
              <a:ext cx="1946275" cy="560388"/>
            </p14:xfrm>
          </p:contentPart>
        </mc:Choice>
        <mc:Fallback xmlns="">
          <p:pic>
            <p:nvPicPr>
              <p:cNvPr id="17421" name="Ink 1035"/>
              <p:cNvPicPr>
                <a:picLocks noRot="1" noChangeAspect="1" noEditPoints="1" noChangeArrowheads="1" noChangeShapeType="1"/>
              </p:cNvPicPr>
              <p:nvPr/>
            </p:nvPicPr>
            <p:blipFill>
              <a:blip r:embed="rId32"/>
              <a:stretch>
                <a:fillRect/>
              </a:stretch>
            </p:blipFill>
            <p:spPr>
              <a:xfrm>
                <a:off x="2632241" y="4779982"/>
                <a:ext cx="1970392" cy="57622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2" name="Ink 1036"/>
              <p14:cNvContentPartPr>
                <a14:cpLocks xmlns:a14="http://schemas.microsoft.com/office/drawing/2010/main" noRot="1" noChangeAspect="1" noEditPoints="1" noChangeArrowheads="1" noChangeShapeType="1"/>
              </p14:cNvContentPartPr>
              <p14:nvPr/>
            </p14:nvContentPartPr>
            <p14:xfrm>
              <a:off x="1274763" y="5524500"/>
              <a:ext cx="942975" cy="434975"/>
            </p14:xfrm>
          </p:contentPart>
        </mc:Choice>
        <mc:Fallback xmlns="">
          <p:pic>
            <p:nvPicPr>
              <p:cNvPr id="17422" name="Ink 1036"/>
              <p:cNvPicPr>
                <a:picLocks noRot="1" noChangeAspect="1" noEditPoints="1" noChangeArrowheads="1" noChangeShapeType="1"/>
              </p:cNvPicPr>
              <p:nvPr/>
            </p:nvPicPr>
            <p:blipFill>
              <a:blip r:embed="rId34"/>
              <a:stretch>
                <a:fillRect/>
              </a:stretch>
            </p:blipFill>
            <p:spPr>
              <a:xfrm>
                <a:off x="1263241" y="5513338"/>
                <a:ext cx="958817" cy="4583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3" name="Ink 1037"/>
              <p14:cNvContentPartPr>
                <a14:cpLocks xmlns:a14="http://schemas.microsoft.com/office/drawing/2010/main" noRot="1" noChangeAspect="1" noEditPoints="1" noChangeArrowheads="1" noChangeShapeType="1"/>
              </p14:cNvContentPartPr>
              <p14:nvPr/>
            </p14:nvContentPartPr>
            <p14:xfrm>
              <a:off x="2659063" y="5445125"/>
              <a:ext cx="1574800" cy="673100"/>
            </p14:xfrm>
          </p:contentPart>
        </mc:Choice>
        <mc:Fallback xmlns="">
          <p:pic>
            <p:nvPicPr>
              <p:cNvPr id="17423" name="Ink 1037"/>
              <p:cNvPicPr>
                <a:picLocks noRot="1" noChangeAspect="1" noEditPoints="1" noChangeArrowheads="1" noChangeShapeType="1"/>
              </p:cNvPicPr>
              <p:nvPr/>
            </p:nvPicPr>
            <p:blipFill>
              <a:blip r:embed="rId36"/>
              <a:stretch>
                <a:fillRect/>
              </a:stretch>
            </p:blipFill>
            <p:spPr>
              <a:xfrm>
                <a:off x="2645025" y="5433967"/>
                <a:ext cx="1602516" cy="699016"/>
              </a:xfrm>
              <a:prstGeom prst="rect">
                <a:avLst/>
              </a:prstGeom>
            </p:spPr>
          </p:pic>
        </mc:Fallback>
      </mc:AlternateContent>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custDataLst>
              <p:tags r:id="rId1"/>
            </p:custDataLst>
          </p:nvPr>
        </p:nvGrpSpPr>
        <p:grpSpPr bwMode="auto">
          <a:xfrm>
            <a:off x="484188" y="914400"/>
            <a:ext cx="8154987" cy="180975"/>
            <a:chOff x="295" y="1311"/>
            <a:chExt cx="5177" cy="114"/>
          </a:xfrm>
        </p:grpSpPr>
        <p:sp>
          <p:nvSpPr>
            <p:cNvPr id="50222" name="Rectangle 3"/>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0223" name="Rectangle 4"/>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017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latin typeface="Courier New" pitchFamily="49" charset="0"/>
              </a:rPr>
              <a:t>chr</a:t>
            </a:r>
            <a:r>
              <a:rPr lang="en-US" sz="4000"/>
              <a:t> and </a:t>
            </a:r>
            <a:r>
              <a:rPr lang="en-US" sz="4000" b="1">
                <a:latin typeface="Courier New" pitchFamily="49" charset="0"/>
              </a:rPr>
              <a:t>ord</a:t>
            </a:r>
          </a:p>
        </p:txBody>
      </p:sp>
      <p:sp>
        <p:nvSpPr>
          <p:cNvPr id="50180" name="Text Box 6"/>
          <p:cNvSpPr txBox="1">
            <a:spLocks noChangeArrowheads="1"/>
          </p:cNvSpPr>
          <p:nvPr>
            <p:custDataLst>
              <p:tags r:id="rId3"/>
            </p:custDataLst>
          </p:nvPr>
        </p:nvSpPr>
        <p:spPr bwMode="auto">
          <a:xfrm>
            <a:off x="609600" y="4114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chr(66)  </a:t>
            </a:r>
            <a:r>
              <a:rPr lang="en-US">
                <a:solidFill>
                  <a:srgbClr val="067B0E"/>
                </a:solidFill>
              </a:rPr>
              <a:t>is </a:t>
            </a:r>
            <a:r>
              <a:rPr lang="en-US" b="1">
                <a:solidFill>
                  <a:srgbClr val="067B0E"/>
                </a:solidFill>
              </a:rPr>
              <a:t> </a:t>
            </a:r>
            <a:r>
              <a:rPr lang="en-US" b="1">
                <a:solidFill>
                  <a:srgbClr val="067B0E"/>
                </a:solidFill>
                <a:latin typeface="Courier New" pitchFamily="49" charset="0"/>
              </a:rPr>
              <a:t>'B'</a:t>
            </a:r>
          </a:p>
        </p:txBody>
      </p:sp>
      <p:sp>
        <p:nvSpPr>
          <p:cNvPr id="50181" name="Text Box 7"/>
          <p:cNvSpPr txBox="1">
            <a:spLocks noChangeArrowheads="1"/>
          </p:cNvSpPr>
          <p:nvPr>
            <p:custDataLst>
              <p:tags r:id="rId4"/>
            </p:custDataLst>
          </p:nvPr>
        </p:nvSpPr>
        <p:spPr bwMode="auto">
          <a:xfrm>
            <a:off x="609600" y="3429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a:t>
            </a:r>
            <a:r>
              <a:rPr lang="en-US" b="1">
                <a:solidFill>
                  <a:srgbClr val="067B0E"/>
                </a:solidFill>
                <a:latin typeface="Courier New" pitchFamily="49" charset="0"/>
              </a:rPr>
              <a:t>'a'</a:t>
            </a:r>
            <a:r>
              <a:rPr lang="en-US" b="1">
                <a:latin typeface="Courier New" pitchFamily="49" charset="0"/>
              </a:rPr>
              <a:t>) </a:t>
            </a:r>
            <a:r>
              <a:rPr lang="en-US">
                <a:solidFill>
                  <a:srgbClr val="067B0E"/>
                </a:solidFill>
              </a:rPr>
              <a:t>is </a:t>
            </a:r>
            <a:r>
              <a:rPr lang="en-US" b="1">
                <a:solidFill>
                  <a:srgbClr val="067B0E"/>
                </a:solidFill>
              </a:rPr>
              <a:t> </a:t>
            </a:r>
            <a:r>
              <a:rPr lang="en-US" b="1">
                <a:latin typeface="Courier New" pitchFamily="49" charset="0"/>
              </a:rPr>
              <a:t>97</a:t>
            </a:r>
            <a:endParaRPr lang="en-US" b="1">
              <a:solidFill>
                <a:srgbClr val="067B0E"/>
              </a:solidFill>
              <a:latin typeface="Courier New" pitchFamily="49" charset="0"/>
            </a:endParaRPr>
          </a:p>
        </p:txBody>
      </p:sp>
      <p:sp>
        <p:nvSpPr>
          <p:cNvPr id="50182" name="Text Box 8"/>
          <p:cNvSpPr txBox="1">
            <a:spLocks noChangeArrowheads="1"/>
          </p:cNvSpPr>
          <p:nvPr>
            <p:custDataLst>
              <p:tags r:id="rId5"/>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3" name="Text Box 9"/>
          <p:cNvSpPr txBox="1">
            <a:spLocks noChangeArrowheads="1"/>
          </p:cNvSpPr>
          <p:nvPr>
            <p:custDataLst>
              <p:tags r:id="rId6"/>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97</a:t>
            </a:r>
          </a:p>
        </p:txBody>
      </p:sp>
      <p:sp>
        <p:nvSpPr>
          <p:cNvPr id="50184" name="Text Box 10"/>
          <p:cNvSpPr txBox="1">
            <a:spLocks noChangeArrowheads="1"/>
          </p:cNvSpPr>
          <p:nvPr>
            <p:custDataLst>
              <p:tags r:id="rId7"/>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122</a:t>
            </a:r>
          </a:p>
        </p:txBody>
      </p:sp>
      <p:sp>
        <p:nvSpPr>
          <p:cNvPr id="50185" name="Text Box 11"/>
          <p:cNvSpPr txBox="1">
            <a:spLocks noChangeArrowheads="1"/>
          </p:cNvSpPr>
          <p:nvPr>
            <p:custDataLst>
              <p:tags r:id="rId8"/>
            </p:custDataLst>
          </p:nvPr>
        </p:nvSpPr>
        <p:spPr bwMode="auto">
          <a:xfrm>
            <a:off x="1712913"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65</a:t>
            </a:r>
          </a:p>
        </p:txBody>
      </p:sp>
      <p:sp>
        <p:nvSpPr>
          <p:cNvPr id="50186" name="Text Box 12"/>
          <p:cNvSpPr txBox="1">
            <a:spLocks noChangeArrowheads="1"/>
          </p:cNvSpPr>
          <p:nvPr>
            <p:custDataLst>
              <p:tags r:id="rId9"/>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7" name="Text Box 13"/>
          <p:cNvSpPr txBox="1">
            <a:spLocks noChangeArrowheads="1"/>
          </p:cNvSpPr>
          <p:nvPr>
            <p:custDataLst>
              <p:tags r:id="rId10"/>
            </p:custDataLst>
          </p:nvPr>
        </p:nvSpPr>
        <p:spPr bwMode="auto">
          <a:xfrm>
            <a:off x="7848600" y="2476500"/>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90</a:t>
            </a:r>
          </a:p>
        </p:txBody>
      </p:sp>
      <p:sp>
        <p:nvSpPr>
          <p:cNvPr id="50188" name="Text Box 14"/>
          <p:cNvSpPr txBox="1">
            <a:spLocks noChangeArrowheads="1"/>
          </p:cNvSpPr>
          <p:nvPr>
            <p:custDataLst>
              <p:tags r:id="rId11"/>
            </p:custDataLst>
          </p:nvPr>
        </p:nvSpPr>
        <p:spPr bwMode="auto">
          <a:xfrm>
            <a:off x="252413" y="1641475"/>
            <a:ext cx="931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ASCII VALUES</a:t>
            </a:r>
          </a:p>
        </p:txBody>
      </p:sp>
      <p:sp>
        <p:nvSpPr>
          <p:cNvPr id="50189" name="Text Box 15"/>
          <p:cNvSpPr txBox="1">
            <a:spLocks noChangeArrowheads="1"/>
          </p:cNvSpPr>
          <p:nvPr>
            <p:custDataLst>
              <p:tags r:id="rId12"/>
            </p:custDataLst>
          </p:nvPr>
        </p:nvSpPr>
        <p:spPr bwMode="auto">
          <a:xfrm>
            <a:off x="609600" y="4953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'i'</a:t>
            </a:r>
            <a:r>
              <a:rPr lang="en-US" b="1">
                <a:latin typeface="Courier New" pitchFamily="49" charset="0"/>
              </a:rPr>
              <a:t>)+13 ) </a:t>
            </a:r>
            <a:r>
              <a:rPr lang="en-US">
                <a:solidFill>
                  <a:srgbClr val="067B0E"/>
                </a:solidFill>
              </a:rPr>
              <a:t>?</a:t>
            </a:r>
          </a:p>
        </p:txBody>
      </p:sp>
      <p:sp>
        <p:nvSpPr>
          <p:cNvPr id="50190" name="Text Box 16"/>
          <p:cNvSpPr txBox="1">
            <a:spLocks noChangeArrowheads="1"/>
          </p:cNvSpPr>
          <p:nvPr>
            <p:custDataLst>
              <p:tags r:id="rId13"/>
            </p:custDataLst>
          </p:nvPr>
        </p:nvSpPr>
        <p:spPr bwMode="auto">
          <a:xfrm>
            <a:off x="6096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'P'</a:t>
            </a:r>
            <a:r>
              <a:rPr lang="en-US" b="1">
                <a:latin typeface="Courier New" pitchFamily="49" charset="0"/>
              </a:rPr>
              <a:t>)+13 ) </a:t>
            </a:r>
            <a:r>
              <a:rPr lang="en-US">
                <a:solidFill>
                  <a:srgbClr val="067B0E"/>
                </a:solidFill>
              </a:rPr>
              <a:t>?</a:t>
            </a:r>
          </a:p>
        </p:txBody>
      </p:sp>
      <p:sp>
        <p:nvSpPr>
          <p:cNvPr id="50191" name="Text Box 17"/>
          <p:cNvSpPr txBox="1">
            <a:spLocks noChangeArrowheads="1"/>
          </p:cNvSpPr>
          <p:nvPr>
            <p:custDataLst>
              <p:tags r:id="rId14"/>
            </p:custDataLst>
          </p:nvPr>
        </p:nvSpPr>
        <p:spPr bwMode="auto">
          <a:xfrm>
            <a:off x="5791200" y="6400800"/>
            <a:ext cx="3124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How can we wrap this around?</a:t>
            </a:r>
          </a:p>
        </p:txBody>
      </p:sp>
      <p:sp>
        <p:nvSpPr>
          <p:cNvPr id="50192" name="Text Box 18"/>
          <p:cNvSpPr txBox="1">
            <a:spLocks noChangeArrowheads="1"/>
          </p:cNvSpPr>
          <p:nvPr>
            <p:custDataLst>
              <p:tags r:id="rId15"/>
            </p:custDataLst>
          </p:nvPr>
        </p:nvSpPr>
        <p:spPr bwMode="auto">
          <a:xfrm>
            <a:off x="22098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99</a:t>
            </a:r>
          </a:p>
        </p:txBody>
      </p:sp>
      <p:sp>
        <p:nvSpPr>
          <p:cNvPr id="50193" name="Text Box 19"/>
          <p:cNvSpPr txBox="1">
            <a:spLocks noChangeArrowheads="1"/>
          </p:cNvSpPr>
          <p:nvPr>
            <p:custDataLst>
              <p:tags r:id="rId16"/>
            </p:custDataLst>
          </p:nvPr>
        </p:nvSpPr>
        <p:spPr bwMode="auto">
          <a:xfrm>
            <a:off x="26924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101</a:t>
            </a:r>
          </a:p>
        </p:txBody>
      </p:sp>
      <p:sp>
        <p:nvSpPr>
          <p:cNvPr id="50194" name="Text Box 20"/>
          <p:cNvSpPr txBox="1">
            <a:spLocks noChangeArrowheads="1"/>
          </p:cNvSpPr>
          <p:nvPr>
            <p:custDataLst>
              <p:tags r:id="rId17"/>
            </p:custDataLst>
          </p:nvPr>
        </p:nvSpPr>
        <p:spPr bwMode="auto">
          <a:xfrm>
            <a:off x="3162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103</a:t>
            </a:r>
          </a:p>
        </p:txBody>
      </p:sp>
      <p:sp>
        <p:nvSpPr>
          <p:cNvPr id="50195" name="Text Box 21"/>
          <p:cNvSpPr txBox="1">
            <a:spLocks noChangeArrowheads="1"/>
          </p:cNvSpPr>
          <p:nvPr>
            <p:custDataLst>
              <p:tags r:id="rId18"/>
            </p:custDataLst>
          </p:nvPr>
        </p:nvSpPr>
        <p:spPr bwMode="auto">
          <a:xfrm>
            <a:off x="3657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105</a:t>
            </a:r>
          </a:p>
        </p:txBody>
      </p:sp>
      <p:sp>
        <p:nvSpPr>
          <p:cNvPr id="50196" name="Text Box 22"/>
          <p:cNvSpPr txBox="1">
            <a:spLocks noChangeArrowheads="1"/>
          </p:cNvSpPr>
          <p:nvPr>
            <p:custDataLst>
              <p:tags r:id="rId19"/>
            </p:custDataLst>
          </p:nvPr>
        </p:nvSpPr>
        <p:spPr bwMode="auto">
          <a:xfrm>
            <a:off x="41275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107</a:t>
            </a:r>
          </a:p>
        </p:txBody>
      </p:sp>
      <p:sp>
        <p:nvSpPr>
          <p:cNvPr id="50197" name="Text Box 23"/>
          <p:cNvSpPr txBox="1">
            <a:spLocks noChangeArrowheads="1"/>
          </p:cNvSpPr>
          <p:nvPr>
            <p:custDataLst>
              <p:tags r:id="rId20"/>
            </p:custDataLst>
          </p:nvPr>
        </p:nvSpPr>
        <p:spPr bwMode="auto">
          <a:xfrm>
            <a:off x="4610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109</a:t>
            </a:r>
          </a:p>
        </p:txBody>
      </p:sp>
      <p:sp>
        <p:nvSpPr>
          <p:cNvPr id="50198" name="Text Box 24"/>
          <p:cNvSpPr txBox="1">
            <a:spLocks noChangeArrowheads="1"/>
          </p:cNvSpPr>
          <p:nvPr>
            <p:custDataLst>
              <p:tags r:id="rId21"/>
            </p:custDataLst>
          </p:nvPr>
        </p:nvSpPr>
        <p:spPr bwMode="auto">
          <a:xfrm>
            <a:off x="5118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111</a:t>
            </a:r>
          </a:p>
        </p:txBody>
      </p:sp>
      <p:sp>
        <p:nvSpPr>
          <p:cNvPr id="50199" name="Text Box 25"/>
          <p:cNvSpPr txBox="1">
            <a:spLocks noChangeArrowheads="1"/>
          </p:cNvSpPr>
          <p:nvPr>
            <p:custDataLst>
              <p:tags r:id="rId22"/>
            </p:custDataLst>
          </p:nvPr>
        </p:nvSpPr>
        <p:spPr bwMode="auto">
          <a:xfrm>
            <a:off x="56007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113</a:t>
            </a:r>
          </a:p>
        </p:txBody>
      </p:sp>
      <p:sp>
        <p:nvSpPr>
          <p:cNvPr id="50200" name="Text Box 26"/>
          <p:cNvSpPr txBox="1">
            <a:spLocks noChangeArrowheads="1"/>
          </p:cNvSpPr>
          <p:nvPr>
            <p:custDataLst>
              <p:tags r:id="rId23"/>
            </p:custDataLst>
          </p:nvPr>
        </p:nvSpPr>
        <p:spPr bwMode="auto">
          <a:xfrm>
            <a:off x="60960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115</a:t>
            </a:r>
          </a:p>
        </p:txBody>
      </p:sp>
      <p:sp>
        <p:nvSpPr>
          <p:cNvPr id="50201" name="Text Box 27"/>
          <p:cNvSpPr txBox="1">
            <a:spLocks noChangeArrowheads="1"/>
          </p:cNvSpPr>
          <p:nvPr>
            <p:custDataLst>
              <p:tags r:id="rId24"/>
            </p:custDataLst>
          </p:nvPr>
        </p:nvSpPr>
        <p:spPr bwMode="auto">
          <a:xfrm>
            <a:off x="6591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117</a:t>
            </a:r>
          </a:p>
        </p:txBody>
      </p:sp>
      <p:sp>
        <p:nvSpPr>
          <p:cNvPr id="50202" name="Text Box 28"/>
          <p:cNvSpPr txBox="1">
            <a:spLocks noChangeArrowheads="1"/>
          </p:cNvSpPr>
          <p:nvPr>
            <p:custDataLst>
              <p:tags r:id="rId25"/>
            </p:custDataLst>
          </p:nvPr>
        </p:nvSpPr>
        <p:spPr bwMode="auto">
          <a:xfrm>
            <a:off x="7086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119</a:t>
            </a:r>
          </a:p>
        </p:txBody>
      </p:sp>
      <p:sp>
        <p:nvSpPr>
          <p:cNvPr id="50203" name="Text Box 29"/>
          <p:cNvSpPr txBox="1">
            <a:spLocks noChangeArrowheads="1"/>
          </p:cNvSpPr>
          <p:nvPr>
            <p:custDataLst>
              <p:tags r:id="rId26"/>
            </p:custDataLst>
          </p:nvPr>
        </p:nvSpPr>
        <p:spPr bwMode="auto">
          <a:xfrm>
            <a:off x="2222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67</a:t>
            </a:r>
          </a:p>
        </p:txBody>
      </p:sp>
      <p:sp>
        <p:nvSpPr>
          <p:cNvPr id="50204" name="Text Box 30"/>
          <p:cNvSpPr txBox="1">
            <a:spLocks noChangeArrowheads="1"/>
          </p:cNvSpPr>
          <p:nvPr>
            <p:custDataLst>
              <p:tags r:id="rId27"/>
            </p:custDataLst>
          </p:nvPr>
        </p:nvSpPr>
        <p:spPr bwMode="auto">
          <a:xfrm>
            <a:off x="2692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69</a:t>
            </a:r>
          </a:p>
        </p:txBody>
      </p:sp>
      <p:sp>
        <p:nvSpPr>
          <p:cNvPr id="50205" name="Text Box 31"/>
          <p:cNvSpPr txBox="1">
            <a:spLocks noChangeArrowheads="1"/>
          </p:cNvSpPr>
          <p:nvPr>
            <p:custDataLst>
              <p:tags r:id="rId28"/>
            </p:custDataLst>
          </p:nvPr>
        </p:nvSpPr>
        <p:spPr bwMode="auto">
          <a:xfrm>
            <a:off x="3162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71</a:t>
            </a:r>
          </a:p>
        </p:txBody>
      </p:sp>
      <p:sp>
        <p:nvSpPr>
          <p:cNvPr id="50206" name="Text Box 32"/>
          <p:cNvSpPr txBox="1">
            <a:spLocks noChangeArrowheads="1"/>
          </p:cNvSpPr>
          <p:nvPr>
            <p:custDataLst>
              <p:tags r:id="rId29"/>
            </p:custDataLst>
          </p:nvPr>
        </p:nvSpPr>
        <p:spPr bwMode="auto">
          <a:xfrm>
            <a:off x="36576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73</a:t>
            </a:r>
          </a:p>
        </p:txBody>
      </p:sp>
      <p:sp>
        <p:nvSpPr>
          <p:cNvPr id="50207" name="Text Box 33"/>
          <p:cNvSpPr txBox="1">
            <a:spLocks noChangeArrowheads="1"/>
          </p:cNvSpPr>
          <p:nvPr>
            <p:custDataLst>
              <p:tags r:id="rId30"/>
            </p:custDataLst>
          </p:nvPr>
        </p:nvSpPr>
        <p:spPr bwMode="auto">
          <a:xfrm>
            <a:off x="4127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75</a:t>
            </a:r>
          </a:p>
        </p:txBody>
      </p:sp>
      <p:sp>
        <p:nvSpPr>
          <p:cNvPr id="50208" name="Text Box 34"/>
          <p:cNvSpPr txBox="1">
            <a:spLocks noChangeArrowheads="1"/>
          </p:cNvSpPr>
          <p:nvPr>
            <p:custDataLst>
              <p:tags r:id="rId31"/>
            </p:custDataLst>
          </p:nvPr>
        </p:nvSpPr>
        <p:spPr bwMode="auto">
          <a:xfrm>
            <a:off x="4610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77</a:t>
            </a:r>
          </a:p>
        </p:txBody>
      </p:sp>
      <p:sp>
        <p:nvSpPr>
          <p:cNvPr id="50209" name="Text Box 35"/>
          <p:cNvSpPr txBox="1">
            <a:spLocks noChangeArrowheads="1"/>
          </p:cNvSpPr>
          <p:nvPr>
            <p:custDataLst>
              <p:tags r:id="rId32"/>
            </p:custDataLst>
          </p:nvPr>
        </p:nvSpPr>
        <p:spPr bwMode="auto">
          <a:xfrm>
            <a:off x="5118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79</a:t>
            </a:r>
          </a:p>
        </p:txBody>
      </p:sp>
      <p:sp>
        <p:nvSpPr>
          <p:cNvPr id="50210" name="Text Box 36"/>
          <p:cNvSpPr txBox="1">
            <a:spLocks noChangeArrowheads="1"/>
          </p:cNvSpPr>
          <p:nvPr>
            <p:custDataLst>
              <p:tags r:id="rId33"/>
            </p:custDataLst>
          </p:nvPr>
        </p:nvSpPr>
        <p:spPr bwMode="auto">
          <a:xfrm>
            <a:off x="56007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81</a:t>
            </a:r>
          </a:p>
        </p:txBody>
      </p:sp>
      <p:sp>
        <p:nvSpPr>
          <p:cNvPr id="50211" name="Text Box 37"/>
          <p:cNvSpPr txBox="1">
            <a:spLocks noChangeArrowheads="1"/>
          </p:cNvSpPr>
          <p:nvPr>
            <p:custDataLst>
              <p:tags r:id="rId34"/>
            </p:custDataLst>
          </p:nvPr>
        </p:nvSpPr>
        <p:spPr bwMode="auto">
          <a:xfrm>
            <a:off x="6121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83</a:t>
            </a:r>
          </a:p>
        </p:txBody>
      </p:sp>
      <p:sp>
        <p:nvSpPr>
          <p:cNvPr id="50212" name="Text Box 38"/>
          <p:cNvSpPr txBox="1">
            <a:spLocks noChangeArrowheads="1"/>
          </p:cNvSpPr>
          <p:nvPr>
            <p:custDataLst>
              <p:tags r:id="rId35"/>
            </p:custDataLst>
          </p:nvPr>
        </p:nvSpPr>
        <p:spPr bwMode="auto">
          <a:xfrm>
            <a:off x="70739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87</a:t>
            </a:r>
          </a:p>
        </p:txBody>
      </p:sp>
      <p:sp>
        <p:nvSpPr>
          <p:cNvPr id="50213" name="Text Box 39"/>
          <p:cNvSpPr txBox="1">
            <a:spLocks noChangeArrowheads="1"/>
          </p:cNvSpPr>
          <p:nvPr>
            <p:custDataLst>
              <p:tags r:id="rId36"/>
            </p:custDataLst>
          </p:nvPr>
        </p:nvSpPr>
        <p:spPr bwMode="auto">
          <a:xfrm>
            <a:off x="6591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85</a:t>
            </a:r>
          </a:p>
        </p:txBody>
      </p:sp>
      <mc:AlternateContent xmlns:mc="http://schemas.openxmlformats.org/markup-compatibility/2006" xmlns:p14="http://schemas.microsoft.com/office/powerpoint/2010/main">
        <mc:Choice Requires="p14">
          <p:contentPart p14:bwMode="auto" r:id="rId40">
            <p14:nvContentPartPr>
              <p14:cNvPr id="18434" name="Ink 1024"/>
              <p14:cNvContentPartPr>
                <a14:cpLocks xmlns:a14="http://schemas.microsoft.com/office/drawing/2010/main" noRot="1" noChangeAspect="1" noEditPoints="1" noChangeArrowheads="1" noChangeShapeType="1"/>
              </p14:cNvContentPartPr>
              <p14:nvPr/>
            </p14:nvContentPartPr>
            <p14:xfrm>
              <a:off x="8418513" y="2165350"/>
              <a:ext cx="222250" cy="139700"/>
            </p14:xfrm>
          </p:contentPart>
        </mc:Choice>
        <mc:Fallback xmlns="">
          <p:pic>
            <p:nvPicPr>
              <p:cNvPr id="18434" name="Ink 1024"/>
              <p:cNvPicPr>
                <a:picLocks noRot="1" noChangeAspect="1" noEditPoints="1" noChangeArrowheads="1" noChangeShapeType="1"/>
              </p:cNvPicPr>
              <p:nvPr/>
            </p:nvPicPr>
            <p:blipFill>
              <a:blip r:embed="rId41"/>
              <a:stretch>
                <a:fillRect/>
              </a:stretch>
            </p:blipFill>
            <p:spPr>
              <a:xfrm>
                <a:off x="8407346" y="2153828"/>
                <a:ext cx="245303" cy="16238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8435" name="Ink 1025"/>
              <p14:cNvContentPartPr>
                <a14:cpLocks xmlns:a14="http://schemas.microsoft.com/office/drawing/2010/main" noRot="1" noChangeAspect="1" noEditPoints="1" noChangeArrowheads="1" noChangeShapeType="1"/>
              </p14:cNvContentPartPr>
              <p14:nvPr/>
            </p14:nvContentPartPr>
            <p14:xfrm>
              <a:off x="2189163" y="1990725"/>
              <a:ext cx="6535737" cy="1647825"/>
            </p14:xfrm>
          </p:contentPart>
        </mc:Choice>
        <mc:Fallback xmlns="">
          <p:pic>
            <p:nvPicPr>
              <p:cNvPr id="18435" name="Ink 1025"/>
              <p:cNvPicPr>
                <a:picLocks noRot="1" noChangeAspect="1" noEditPoints="1" noChangeArrowheads="1" noChangeShapeType="1"/>
              </p:cNvPicPr>
              <p:nvPr/>
            </p:nvPicPr>
            <p:blipFill>
              <a:blip r:embed="rId43"/>
              <a:stretch>
                <a:fillRect/>
              </a:stretch>
            </p:blipFill>
            <p:spPr>
              <a:xfrm>
                <a:off x="2176563" y="1978124"/>
                <a:ext cx="6558057" cy="167482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8436" name="Ink 1026"/>
              <p14:cNvContentPartPr>
                <a14:cpLocks xmlns:a14="http://schemas.microsoft.com/office/drawing/2010/main" noRot="1" noChangeAspect="1" noEditPoints="1" noChangeArrowheads="1" noChangeShapeType="1"/>
              </p14:cNvContentPartPr>
              <p14:nvPr/>
            </p14:nvContentPartPr>
            <p14:xfrm>
              <a:off x="5072063" y="4305300"/>
              <a:ext cx="2143125" cy="720725"/>
            </p14:xfrm>
          </p:contentPart>
        </mc:Choice>
        <mc:Fallback xmlns="">
          <p:pic>
            <p:nvPicPr>
              <p:cNvPr id="18436" name="Ink 1026"/>
              <p:cNvPicPr>
                <a:picLocks noRot="1" noChangeAspect="1" noEditPoints="1" noChangeArrowheads="1" noChangeShapeType="1"/>
              </p:cNvPicPr>
              <p:nvPr/>
            </p:nvPicPr>
            <p:blipFill>
              <a:blip r:embed="rId45"/>
              <a:stretch>
                <a:fillRect/>
              </a:stretch>
            </p:blipFill>
            <p:spPr>
              <a:xfrm>
                <a:off x="5067383" y="4300980"/>
                <a:ext cx="2158245" cy="72972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8437" name="Ink 1027"/>
              <p14:cNvContentPartPr>
                <a14:cpLocks xmlns:a14="http://schemas.microsoft.com/office/drawing/2010/main" noRot="1" noChangeAspect="1" noEditPoints="1" noChangeArrowheads="1" noChangeShapeType="1"/>
              </p14:cNvContentPartPr>
              <p14:nvPr/>
            </p14:nvContentPartPr>
            <p14:xfrm>
              <a:off x="4835525" y="5573713"/>
              <a:ext cx="1111250" cy="187325"/>
            </p14:xfrm>
          </p:contentPart>
        </mc:Choice>
        <mc:Fallback xmlns="">
          <p:pic>
            <p:nvPicPr>
              <p:cNvPr id="18437" name="Ink 1027"/>
              <p:cNvPicPr>
                <a:picLocks noRot="1" noChangeAspect="1" noEditPoints="1" noChangeArrowheads="1" noChangeShapeType="1"/>
              </p:cNvPicPr>
              <p:nvPr/>
            </p:nvPicPr>
            <p:blipFill>
              <a:blip r:embed="rId47"/>
              <a:stretch>
                <a:fillRect/>
              </a:stretch>
            </p:blipFill>
            <p:spPr>
              <a:xfrm>
                <a:off x="4830845" y="5561825"/>
                <a:ext cx="1128169" cy="20893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8438" name="Ink 1028"/>
              <p14:cNvContentPartPr>
                <a14:cpLocks xmlns:a14="http://schemas.microsoft.com/office/drawing/2010/main" noRot="1" noChangeAspect="1" noEditPoints="1" noChangeArrowheads="1" noChangeShapeType="1"/>
              </p14:cNvContentPartPr>
              <p14:nvPr/>
            </p14:nvContentPartPr>
            <p14:xfrm>
              <a:off x="6161088" y="4483100"/>
              <a:ext cx="195262" cy="223838"/>
            </p14:xfrm>
          </p:contentPart>
        </mc:Choice>
        <mc:Fallback xmlns="">
          <p:pic>
            <p:nvPicPr>
              <p:cNvPr id="18438" name="Ink 1028"/>
              <p:cNvPicPr>
                <a:picLocks noRot="1" noChangeAspect="1" noEditPoints="1" noChangeArrowheads="1" noChangeShapeType="1"/>
              </p:cNvPicPr>
              <p:nvPr/>
            </p:nvPicPr>
            <p:blipFill>
              <a:blip r:embed="rId49"/>
              <a:stretch>
                <a:fillRect/>
              </a:stretch>
            </p:blipFill>
            <p:spPr>
              <a:xfrm>
                <a:off x="6154964" y="4472304"/>
                <a:ext cx="212915" cy="24075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8439" name="Ink 1029"/>
              <p14:cNvContentPartPr>
                <a14:cpLocks xmlns:a14="http://schemas.microsoft.com/office/drawing/2010/main" noRot="1" noChangeAspect="1" noEditPoints="1" noChangeArrowheads="1" noChangeShapeType="1"/>
              </p14:cNvContentPartPr>
              <p14:nvPr/>
            </p14:nvContentPartPr>
            <p14:xfrm>
              <a:off x="7069138" y="4837113"/>
              <a:ext cx="592137" cy="185737"/>
            </p14:xfrm>
          </p:contentPart>
        </mc:Choice>
        <mc:Fallback xmlns="">
          <p:pic>
            <p:nvPicPr>
              <p:cNvPr id="18439" name="Ink 1029"/>
              <p:cNvPicPr>
                <a:picLocks noRot="1" noChangeAspect="1" noEditPoints="1" noChangeArrowheads="1" noChangeShapeType="1"/>
              </p:cNvPicPr>
              <p:nvPr/>
            </p:nvPicPr>
            <p:blipFill>
              <a:blip r:embed="rId51"/>
              <a:stretch>
                <a:fillRect/>
              </a:stretch>
            </p:blipFill>
            <p:spPr>
              <a:xfrm>
                <a:off x="7056899" y="4823795"/>
                <a:ext cx="614815" cy="21165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8440" name="Ink 1030"/>
              <p14:cNvContentPartPr>
                <a14:cpLocks xmlns:a14="http://schemas.microsoft.com/office/drawing/2010/main" noRot="1" noChangeAspect="1" noEditPoints="1" noChangeArrowheads="1" noChangeShapeType="1"/>
              </p14:cNvContentPartPr>
              <p14:nvPr/>
            </p14:nvContentPartPr>
            <p14:xfrm>
              <a:off x="6132513" y="5446713"/>
              <a:ext cx="209550" cy="739775"/>
            </p14:xfrm>
          </p:contentPart>
        </mc:Choice>
        <mc:Fallback xmlns="">
          <p:pic>
            <p:nvPicPr>
              <p:cNvPr id="18440" name="Ink 1030"/>
              <p:cNvPicPr>
                <a:picLocks noRot="1" noChangeAspect="1" noEditPoints="1" noChangeArrowheads="1" noChangeShapeType="1"/>
              </p:cNvPicPr>
              <p:nvPr/>
            </p:nvPicPr>
            <p:blipFill>
              <a:blip r:embed="rId53"/>
              <a:stretch>
                <a:fillRect/>
              </a:stretch>
            </p:blipFill>
            <p:spPr>
              <a:xfrm>
                <a:off x="6126752" y="5435553"/>
                <a:ext cx="226112" cy="76173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8441" name="Ink 1031"/>
              <p14:cNvContentPartPr>
                <a14:cpLocks xmlns:a14="http://schemas.microsoft.com/office/drawing/2010/main" noRot="1" noChangeAspect="1" noEditPoints="1" noChangeArrowheads="1" noChangeShapeType="1"/>
              </p14:cNvContentPartPr>
              <p14:nvPr/>
            </p14:nvContentPartPr>
            <p14:xfrm>
              <a:off x="5540375" y="2420938"/>
              <a:ext cx="3011488" cy="623887"/>
            </p14:xfrm>
          </p:contentPart>
        </mc:Choice>
        <mc:Fallback xmlns="">
          <p:pic>
            <p:nvPicPr>
              <p:cNvPr id="18441" name="Ink 1031"/>
              <p:cNvPicPr>
                <a:picLocks noRot="1" noChangeAspect="1" noEditPoints="1" noChangeArrowheads="1" noChangeShapeType="1"/>
              </p:cNvPicPr>
              <p:nvPr/>
            </p:nvPicPr>
            <p:blipFill>
              <a:blip r:embed="rId55"/>
              <a:stretch>
                <a:fillRect/>
              </a:stretch>
            </p:blipFill>
            <p:spPr>
              <a:xfrm>
                <a:off x="5535335" y="2407626"/>
                <a:ext cx="3029849" cy="649792"/>
              </a:xfrm>
              <a:prstGeom prst="rect">
                <a:avLst/>
              </a:prstGeom>
            </p:spPr>
          </p:pic>
        </mc:Fallback>
      </mc:AlternateContent>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custDataLst>
              <p:tags r:id="rId1"/>
            </p:custDataLst>
          </p:nvPr>
        </p:nvGrpSpPr>
        <p:grpSpPr bwMode="auto">
          <a:xfrm>
            <a:off x="484188" y="914400"/>
            <a:ext cx="8154987" cy="180975"/>
            <a:chOff x="295" y="1311"/>
            <a:chExt cx="5177" cy="114"/>
          </a:xfrm>
        </p:grpSpPr>
        <p:sp>
          <p:nvSpPr>
            <p:cNvPr id="5122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122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120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a:t>
            </a:r>
          </a:p>
        </p:txBody>
      </p:sp>
      <p:sp>
        <p:nvSpPr>
          <p:cNvPr id="51204" name="Text Box 6"/>
          <p:cNvSpPr txBox="1">
            <a:spLocks noChangeArrowheads="1"/>
          </p:cNvSpPr>
          <p:nvPr>
            <p:custDataLst>
              <p:tags r:id="rId3"/>
            </p:custDataLst>
          </p:nvPr>
        </p:nvSpPr>
        <p:spPr bwMode="auto">
          <a:xfrm>
            <a:off x="533400" y="1295400"/>
            <a:ext cx="80010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rot13(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c by 13 chars, "wrapping" as needed </a:t>
            </a:r>
          </a:p>
          <a:p>
            <a:pPr>
              <a:lnSpc>
                <a:spcPct val="60000"/>
              </a:lnSpc>
              <a:spcBef>
                <a:spcPct val="50000"/>
              </a:spcBef>
            </a:pPr>
            <a:r>
              <a:rPr lang="en-US" sz="1800" b="1">
                <a:solidFill>
                  <a:srgbClr val="067B0E"/>
                </a:solidFill>
                <a:latin typeface="Courier New" pitchFamily="49" charset="0"/>
              </a:rPr>
              <a:t>        NON-LETTERS DO NOT CHANGE!      </a:t>
            </a:r>
          </a:p>
          <a:p>
            <a:pPr>
              <a:lnSpc>
                <a:spcPct val="60000"/>
              </a:lnSpc>
              <a:spcBef>
                <a:spcPct val="50000"/>
              </a:spcBef>
            </a:pPr>
            <a:r>
              <a:rPr lang="en-US" sz="1800" b="1">
                <a:solidFill>
                  <a:srgbClr val="067B0E"/>
                </a:solidFill>
                <a:latin typeface="Courier New" pitchFamily="49" charset="0"/>
              </a:rPr>
              <a:t>    """</a:t>
            </a: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a:t>
            </a:r>
            <a:r>
              <a:rPr lang="en-US" sz="1800" b="1">
                <a:solidFill>
                  <a:srgbClr val="067B0E"/>
                </a:solidFill>
                <a:latin typeface="Courier New" pitchFamily="49" charset="0"/>
              </a:rPr>
              <a:t>'a'</a:t>
            </a:r>
            <a:r>
              <a:rPr lang="en-US" sz="1800" b="1">
                <a:latin typeface="Courier New" pitchFamily="49" charset="0"/>
              </a:rPr>
              <a:t> &lt;= c &lt;= </a:t>
            </a:r>
            <a:r>
              <a:rPr lang="en-US" sz="1800" b="1">
                <a:solidFill>
                  <a:srgbClr val="067B0E"/>
                </a:solidFill>
                <a:latin typeface="Courier New" pitchFamily="49" charset="0"/>
              </a:rPr>
              <a:t>'z'</a:t>
            </a:r>
            <a:r>
              <a:rPr lang="en-US" sz="1800" b="1">
                <a:latin typeface="Courier New" pitchFamily="49" charset="0"/>
              </a:rPr>
              <a:t>:</a:t>
            </a:r>
          </a:p>
          <a:p>
            <a:pPr>
              <a:lnSpc>
                <a:spcPct val="60000"/>
              </a:lnSpc>
              <a:spcBef>
                <a:spcPct val="50000"/>
              </a:spcBef>
            </a:pPr>
            <a:r>
              <a:rPr lang="en-US" sz="1800" b="1">
                <a:solidFill>
                  <a:srgbClr val="B410CE"/>
                </a:solidFill>
                <a:latin typeface="Courier New" pitchFamily="49" charset="0"/>
              </a:rPr>
              <a:t>        </a:t>
            </a:r>
            <a:r>
              <a:rPr lang="en-US" sz="1800" b="1">
                <a:latin typeface="Courier New" pitchFamily="49" charset="0"/>
              </a:rPr>
              <a:t>new_ord = ord(c) + 13</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new_ord &lt;= ord(</a:t>
            </a:r>
            <a:r>
              <a:rPr lang="en-US" sz="1800" b="1">
                <a:solidFill>
                  <a:srgbClr val="067B0E"/>
                </a:solidFill>
                <a:latin typeface="Courier New" pitchFamily="49" charset="0"/>
              </a:rPr>
              <a:t>'z'</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chr(new_ord)</a:t>
            </a:r>
          </a:p>
          <a:p>
            <a:pPr>
              <a:lnSpc>
                <a:spcPct val="60000"/>
              </a:lnSpc>
              <a:spcBef>
                <a:spcPct val="50000"/>
              </a:spcBef>
            </a:pPr>
            <a:endParaRPr lang="en-US" sz="1800" b="1">
              <a:solidFill>
                <a:srgbClr val="EB102C"/>
              </a:solidFill>
              <a:latin typeface="Courier New" pitchFamily="49" charset="0"/>
            </a:endParaRP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elif</a:t>
            </a:r>
            <a:endParaRPr lang="en-US" sz="1800" b="1">
              <a:solidFill>
                <a:schemeClr val="hlink"/>
              </a:solidFill>
              <a:latin typeface="Courier New" pitchFamily="49" charset="0"/>
            </a:endParaRPr>
          </a:p>
          <a:p>
            <a:pPr>
              <a:lnSpc>
                <a:spcPct val="60000"/>
              </a:lnSpc>
              <a:spcBef>
                <a:spcPct val="50000"/>
              </a:spcBef>
            </a:pPr>
            <a:endParaRPr lang="en-US" sz="1800" b="1">
              <a:solidFill>
                <a:schemeClr val="hlink"/>
              </a:solidFill>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p:txBody>
      </p:sp>
      <p:sp>
        <p:nvSpPr>
          <p:cNvPr id="51205" name="Text Box 12"/>
          <p:cNvSpPr txBox="1">
            <a:spLocks noChangeArrowheads="1"/>
          </p:cNvSpPr>
          <p:nvPr/>
        </p:nvSpPr>
        <p:spPr bwMode="auto">
          <a:xfrm>
            <a:off x="5205413" y="6372225"/>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a:solidFill>
                  <a:schemeClr val="bg2"/>
                </a:solidFill>
                <a:latin typeface="Arial" charset="0"/>
              </a:rPr>
              <a:t>How would you rotate an entire string?</a:t>
            </a:r>
          </a:p>
        </p:txBody>
      </p:sp>
      <mc:AlternateContent xmlns:mc="http://schemas.openxmlformats.org/markup-compatibility/2006" xmlns:p14="http://schemas.microsoft.com/office/powerpoint/2010/main">
        <mc:Choice Requires="p14">
          <p:contentPart p14:bwMode="auto" r:id="rId7">
            <p14:nvContentPartPr>
              <p14:cNvPr id="19458" name="Ink 1024"/>
              <p14:cNvContentPartPr>
                <a14:cpLocks xmlns:a14="http://schemas.microsoft.com/office/drawing/2010/main" noRot="1" noChangeAspect="1" noEditPoints="1" noChangeArrowheads="1" noChangeShapeType="1"/>
              </p14:cNvContentPartPr>
              <p14:nvPr/>
            </p14:nvContentPartPr>
            <p14:xfrm>
              <a:off x="2208213" y="423863"/>
              <a:ext cx="3414712" cy="1304925"/>
            </p14:xfrm>
          </p:contentPart>
        </mc:Choice>
        <mc:Fallback xmlns="">
          <p:pic>
            <p:nvPicPr>
              <p:cNvPr id="19458" name="Ink 1024"/>
              <p:cNvPicPr>
                <a:picLocks noRot="1" noChangeAspect="1" noEditPoints="1" noChangeArrowheads="1" noChangeShapeType="1"/>
              </p:cNvPicPr>
              <p:nvPr/>
            </p:nvPicPr>
            <p:blipFill>
              <a:blip r:embed="rId8"/>
              <a:stretch>
                <a:fillRect/>
              </a:stretch>
            </p:blipFill>
            <p:spPr>
              <a:xfrm>
                <a:off x="2194893" y="414864"/>
                <a:ext cx="3432713" cy="13200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459" name="Ink 1025"/>
              <p14:cNvContentPartPr>
                <a14:cpLocks xmlns:a14="http://schemas.microsoft.com/office/drawing/2010/main" noRot="1" noChangeAspect="1" noEditPoints="1" noChangeArrowheads="1" noChangeShapeType="1"/>
              </p14:cNvContentPartPr>
              <p14:nvPr/>
            </p14:nvContentPartPr>
            <p14:xfrm>
              <a:off x="657225" y="868363"/>
              <a:ext cx="5270500" cy="1787525"/>
            </p14:xfrm>
          </p:contentPart>
        </mc:Choice>
        <mc:Fallback xmlns="">
          <p:pic>
            <p:nvPicPr>
              <p:cNvPr id="19459" name="Ink 1025"/>
              <p:cNvPicPr>
                <a:picLocks noRot="1" noChangeAspect="1" noEditPoints="1" noChangeArrowheads="1" noChangeShapeType="1"/>
              </p:cNvPicPr>
              <p:nvPr/>
            </p:nvPicPr>
            <p:blipFill>
              <a:blip r:embed="rId10"/>
              <a:stretch>
                <a:fillRect/>
              </a:stretch>
            </p:blipFill>
            <p:spPr>
              <a:xfrm>
                <a:off x="648585" y="855402"/>
                <a:ext cx="5293900" cy="18123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460" name="Ink 1026"/>
              <p14:cNvContentPartPr>
                <a14:cpLocks xmlns:a14="http://schemas.microsoft.com/office/drawing/2010/main" noRot="1" noChangeAspect="1" noEditPoints="1" noChangeArrowheads="1" noChangeShapeType="1"/>
              </p14:cNvContentPartPr>
              <p14:nvPr/>
            </p14:nvContentPartPr>
            <p14:xfrm>
              <a:off x="1714500" y="2106613"/>
              <a:ext cx="5395913" cy="1225550"/>
            </p14:xfrm>
          </p:contentPart>
        </mc:Choice>
        <mc:Fallback xmlns="">
          <p:pic>
            <p:nvPicPr>
              <p:cNvPr id="19460" name="Ink 1026"/>
              <p:cNvPicPr>
                <a:picLocks noRot="1" noChangeAspect="1" noEditPoints="1" noChangeArrowheads="1" noChangeShapeType="1"/>
              </p:cNvPicPr>
              <p:nvPr/>
            </p:nvPicPr>
            <p:blipFill>
              <a:blip r:embed="rId12"/>
              <a:stretch>
                <a:fillRect/>
              </a:stretch>
            </p:blipFill>
            <p:spPr>
              <a:xfrm>
                <a:off x="1704780" y="2097244"/>
                <a:ext cx="5420032" cy="124897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461" name="Ink 1027"/>
              <p14:cNvContentPartPr>
                <a14:cpLocks xmlns:a14="http://schemas.microsoft.com/office/drawing/2010/main" noRot="1" noChangeAspect="1" noEditPoints="1" noChangeArrowheads="1" noChangeShapeType="1"/>
              </p14:cNvContentPartPr>
              <p14:nvPr/>
            </p14:nvContentPartPr>
            <p14:xfrm>
              <a:off x="5197475" y="3013075"/>
              <a:ext cx="2693988" cy="1146175"/>
            </p14:xfrm>
          </p:contentPart>
        </mc:Choice>
        <mc:Fallback xmlns="">
          <p:pic>
            <p:nvPicPr>
              <p:cNvPr id="19461" name="Ink 1027"/>
              <p:cNvPicPr>
                <a:picLocks noRot="1" noChangeAspect="1" noEditPoints="1" noChangeArrowheads="1" noChangeShapeType="1"/>
              </p:cNvPicPr>
              <p:nvPr/>
            </p:nvPicPr>
            <p:blipFill>
              <a:blip r:embed="rId14"/>
              <a:stretch>
                <a:fillRect/>
              </a:stretch>
            </p:blipFill>
            <p:spPr>
              <a:xfrm>
                <a:off x="5183074" y="3008035"/>
                <a:ext cx="2718829" cy="11663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462" name="Ink 1028"/>
              <p14:cNvContentPartPr>
                <a14:cpLocks xmlns:a14="http://schemas.microsoft.com/office/drawing/2010/main" noRot="1" noChangeAspect="1" noEditPoints="1" noChangeArrowheads="1" noChangeShapeType="1"/>
              </p14:cNvContentPartPr>
              <p14:nvPr/>
            </p14:nvContentPartPr>
            <p14:xfrm>
              <a:off x="3276600" y="4459288"/>
              <a:ext cx="574675" cy="490537"/>
            </p14:xfrm>
          </p:contentPart>
        </mc:Choice>
        <mc:Fallback xmlns="">
          <p:pic>
            <p:nvPicPr>
              <p:cNvPr id="19462" name="Ink 1028"/>
              <p:cNvPicPr>
                <a:picLocks noRot="1" noChangeAspect="1" noEditPoints="1" noChangeArrowheads="1" noChangeShapeType="1"/>
              </p:cNvPicPr>
              <p:nvPr/>
            </p:nvPicPr>
            <p:blipFill>
              <a:blip r:embed="rId16"/>
              <a:stretch>
                <a:fillRect/>
              </a:stretch>
            </p:blipFill>
            <p:spPr>
              <a:xfrm>
                <a:off x="3264365" y="4447771"/>
                <a:ext cx="590508" cy="50997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463" name="Ink 1029"/>
              <p14:cNvContentPartPr>
                <a14:cpLocks xmlns:a14="http://schemas.microsoft.com/office/drawing/2010/main" noRot="1" noChangeAspect="1" noEditPoints="1" noChangeArrowheads="1" noChangeShapeType="1"/>
              </p14:cNvContentPartPr>
              <p14:nvPr/>
            </p14:nvContentPartPr>
            <p14:xfrm>
              <a:off x="4027488" y="4352925"/>
              <a:ext cx="1328737" cy="447675"/>
            </p14:xfrm>
          </p:contentPart>
        </mc:Choice>
        <mc:Fallback xmlns="">
          <p:pic>
            <p:nvPicPr>
              <p:cNvPr id="19463" name="Ink 1029"/>
              <p:cNvPicPr>
                <a:picLocks noRot="1" noChangeAspect="1" noEditPoints="1" noChangeArrowheads="1" noChangeShapeType="1"/>
              </p:cNvPicPr>
              <p:nvPr/>
            </p:nvPicPr>
            <p:blipFill>
              <a:blip r:embed="rId18"/>
              <a:stretch>
                <a:fillRect/>
              </a:stretch>
            </p:blipFill>
            <p:spPr>
              <a:xfrm>
                <a:off x="4014888" y="4338890"/>
                <a:ext cx="1346377" cy="46962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464" name="Ink 1030"/>
              <p14:cNvContentPartPr>
                <a14:cpLocks xmlns:a14="http://schemas.microsoft.com/office/drawing/2010/main" noRot="1" noChangeAspect="1" noEditPoints="1" noChangeArrowheads="1" noChangeShapeType="1"/>
              </p14:cNvContentPartPr>
              <p14:nvPr/>
            </p14:nvContentPartPr>
            <p14:xfrm>
              <a:off x="5508625" y="4356100"/>
              <a:ext cx="876300" cy="561975"/>
            </p14:xfrm>
          </p:contentPart>
        </mc:Choice>
        <mc:Fallback xmlns="">
          <p:pic>
            <p:nvPicPr>
              <p:cNvPr id="19464" name="Ink 1030"/>
              <p:cNvPicPr>
                <a:picLocks noRot="1" noChangeAspect="1" noEditPoints="1" noChangeArrowheads="1" noChangeShapeType="1"/>
              </p:cNvPicPr>
              <p:nvPr/>
            </p:nvPicPr>
            <p:blipFill>
              <a:blip r:embed="rId20"/>
              <a:stretch>
                <a:fillRect/>
              </a:stretch>
            </p:blipFill>
            <p:spPr>
              <a:xfrm>
                <a:off x="5499984" y="4341709"/>
                <a:ext cx="899702" cy="58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465" name="Ink 1031"/>
              <p14:cNvContentPartPr>
                <a14:cpLocks xmlns:a14="http://schemas.microsoft.com/office/drawing/2010/main" noRot="1" noChangeAspect="1" noEditPoints="1" noChangeArrowheads="1" noChangeShapeType="1"/>
              </p14:cNvContentPartPr>
              <p14:nvPr/>
            </p14:nvContentPartPr>
            <p14:xfrm>
              <a:off x="6591300" y="4370388"/>
              <a:ext cx="109538" cy="511175"/>
            </p14:xfrm>
          </p:contentPart>
        </mc:Choice>
        <mc:Fallback xmlns="">
          <p:pic>
            <p:nvPicPr>
              <p:cNvPr id="19465" name="Ink 1031"/>
              <p:cNvPicPr>
                <a:picLocks noRot="1" noChangeAspect="1" noEditPoints="1" noChangeArrowheads="1" noChangeShapeType="1"/>
              </p:cNvPicPr>
              <p:nvPr/>
            </p:nvPicPr>
            <p:blipFill>
              <a:blip r:embed="rId22"/>
              <a:stretch>
                <a:fillRect/>
              </a:stretch>
            </p:blipFill>
            <p:spPr>
              <a:xfrm>
                <a:off x="6582292" y="4361388"/>
                <a:ext cx="131878" cy="5324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466" name="Ink 1032"/>
              <p14:cNvContentPartPr>
                <a14:cpLocks xmlns:a14="http://schemas.microsoft.com/office/drawing/2010/main" noRot="1" noChangeAspect="1" noEditPoints="1" noChangeArrowheads="1" noChangeShapeType="1"/>
              </p14:cNvContentPartPr>
              <p14:nvPr/>
            </p14:nvContentPartPr>
            <p14:xfrm>
              <a:off x="3609975" y="5151438"/>
              <a:ext cx="92075" cy="339725"/>
            </p14:xfrm>
          </p:contentPart>
        </mc:Choice>
        <mc:Fallback xmlns="">
          <p:pic>
            <p:nvPicPr>
              <p:cNvPr id="19466" name="Ink 1032"/>
              <p:cNvPicPr>
                <a:picLocks noRot="1" noChangeAspect="1" noEditPoints="1" noChangeArrowheads="1" noChangeShapeType="1"/>
              </p:cNvPicPr>
              <p:nvPr/>
            </p:nvPicPr>
            <p:blipFill>
              <a:blip r:embed="rId24"/>
              <a:stretch>
                <a:fillRect/>
              </a:stretch>
            </p:blipFill>
            <p:spPr>
              <a:xfrm>
                <a:off x="3607457" y="5144600"/>
                <a:ext cx="108260" cy="35124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467" name="Ink 1033"/>
              <p14:cNvContentPartPr>
                <a14:cpLocks xmlns:a14="http://schemas.microsoft.com/office/drawing/2010/main" noRot="1" noChangeAspect="1" noEditPoints="1" noChangeArrowheads="1" noChangeShapeType="1"/>
              </p14:cNvContentPartPr>
              <p14:nvPr/>
            </p14:nvContentPartPr>
            <p14:xfrm>
              <a:off x="779463" y="5146675"/>
              <a:ext cx="414337" cy="203200"/>
            </p14:xfrm>
          </p:contentPart>
        </mc:Choice>
        <mc:Fallback xmlns="">
          <p:pic>
            <p:nvPicPr>
              <p:cNvPr id="19467" name="Ink 1033"/>
              <p:cNvPicPr>
                <a:picLocks noRot="1" noChangeAspect="1" noEditPoints="1" noChangeArrowheads="1" noChangeShapeType="1"/>
              </p:cNvPicPr>
              <p:nvPr/>
            </p:nvPicPr>
            <p:blipFill>
              <a:blip r:embed="rId26"/>
              <a:stretch>
                <a:fillRect/>
              </a:stretch>
            </p:blipFill>
            <p:spPr>
              <a:xfrm>
                <a:off x="767224" y="5142712"/>
                <a:ext cx="430536" cy="22049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468" name="Ink 1034"/>
              <p14:cNvContentPartPr>
                <a14:cpLocks xmlns:a14="http://schemas.microsoft.com/office/drawing/2010/main" noRot="1" noChangeAspect="1" noEditPoints="1" noChangeArrowheads="1" noChangeShapeType="1"/>
              </p14:cNvContentPartPr>
              <p14:nvPr/>
            </p14:nvContentPartPr>
            <p14:xfrm>
              <a:off x="2073275" y="5000625"/>
              <a:ext cx="3578225" cy="609600"/>
            </p14:xfrm>
          </p:contentPart>
        </mc:Choice>
        <mc:Fallback xmlns="">
          <p:pic>
            <p:nvPicPr>
              <p:cNvPr id="19468" name="Ink 1034"/>
              <p:cNvPicPr>
                <a:picLocks noRot="1" noChangeAspect="1" noEditPoints="1" noChangeArrowheads="1" noChangeShapeType="1"/>
              </p:cNvPicPr>
              <p:nvPr/>
            </p:nvPicPr>
            <p:blipFill>
              <a:blip r:embed="rId28"/>
              <a:stretch>
                <a:fillRect/>
              </a:stretch>
            </p:blipFill>
            <p:spPr>
              <a:xfrm>
                <a:off x="2059596" y="4990183"/>
                <a:ext cx="3596584" cy="6340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69" name="Ink 1035"/>
              <p14:cNvContentPartPr>
                <a14:cpLocks xmlns:a14="http://schemas.microsoft.com/office/drawing/2010/main" noRot="1" noChangeAspect="1" noEditPoints="1" noChangeArrowheads="1" noChangeShapeType="1"/>
              </p14:cNvContentPartPr>
              <p14:nvPr/>
            </p14:nvContentPartPr>
            <p14:xfrm>
              <a:off x="2070100" y="6022975"/>
              <a:ext cx="939800" cy="357188"/>
            </p14:xfrm>
          </p:contentPart>
        </mc:Choice>
        <mc:Fallback xmlns="">
          <p:pic>
            <p:nvPicPr>
              <p:cNvPr id="19469" name="Ink 1035"/>
              <p:cNvPicPr>
                <a:picLocks noRot="1" noChangeAspect="1" noEditPoints="1" noChangeArrowheads="1" noChangeShapeType="1"/>
              </p:cNvPicPr>
              <p:nvPr/>
            </p:nvPicPr>
            <p:blipFill>
              <a:blip r:embed="rId30"/>
              <a:stretch>
                <a:fillRect/>
              </a:stretch>
            </p:blipFill>
            <p:spPr>
              <a:xfrm>
                <a:off x="2057142" y="6010013"/>
                <a:ext cx="965356" cy="38347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70" name="Ink 1036"/>
              <p14:cNvContentPartPr>
                <a14:cpLocks xmlns:a14="http://schemas.microsoft.com/office/drawing/2010/main" noRot="1" noChangeAspect="1" noEditPoints="1" noChangeArrowheads="1" noChangeShapeType="1"/>
              </p14:cNvContentPartPr>
              <p14:nvPr/>
            </p14:nvContentPartPr>
            <p14:xfrm>
              <a:off x="3354388" y="6143625"/>
              <a:ext cx="201612" cy="211138"/>
            </p14:xfrm>
          </p:contentPart>
        </mc:Choice>
        <mc:Fallback xmlns="">
          <p:pic>
            <p:nvPicPr>
              <p:cNvPr id="19470" name="Ink 1036"/>
              <p:cNvPicPr>
                <a:picLocks noRot="1" noChangeAspect="1" noEditPoints="1" noChangeArrowheads="1" noChangeShapeType="1"/>
              </p:cNvPicPr>
              <p:nvPr/>
            </p:nvPicPr>
            <p:blipFill>
              <a:blip r:embed="rId32"/>
              <a:stretch>
                <a:fillRect/>
              </a:stretch>
            </p:blipFill>
            <p:spPr>
              <a:xfrm>
                <a:off x="3341067" y="6129957"/>
                <a:ext cx="219613" cy="2381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71" name="Ink 1037"/>
              <p14:cNvContentPartPr>
                <a14:cpLocks xmlns:a14="http://schemas.microsoft.com/office/drawing/2010/main" noRot="1" noChangeAspect="1" noEditPoints="1" noChangeArrowheads="1" noChangeShapeType="1"/>
              </p14:cNvContentPartPr>
              <p14:nvPr/>
            </p14:nvContentPartPr>
            <p14:xfrm>
              <a:off x="6924675" y="2743200"/>
              <a:ext cx="280988" cy="115888"/>
            </p14:xfrm>
          </p:contentPart>
        </mc:Choice>
        <mc:Fallback xmlns="">
          <p:pic>
            <p:nvPicPr>
              <p:cNvPr id="19471" name="Ink 1037"/>
              <p:cNvPicPr>
                <a:picLocks noRot="1" noChangeAspect="1" noEditPoints="1" noChangeArrowheads="1" noChangeShapeType="1"/>
              </p:cNvPicPr>
              <p:nvPr/>
            </p:nvPicPr>
            <p:blipFill>
              <a:blip r:embed="rId34"/>
              <a:stretch>
                <a:fillRect/>
              </a:stretch>
            </p:blipFill>
            <p:spPr>
              <a:xfrm>
                <a:off x="6917120" y="2734562"/>
                <a:ext cx="293221" cy="133523"/>
              </a:xfrm>
              <a:prstGeom prst="rect">
                <a:avLst/>
              </a:prstGeom>
            </p:spPr>
          </p:pic>
        </mc:Fallback>
      </mc:AlternateContent>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custDataLst>
              <p:tags r:id="rId1"/>
            </p:custDataLst>
          </p:nvPr>
        </p:nvGrpSpPr>
        <p:grpSpPr bwMode="auto">
          <a:xfrm>
            <a:off x="423863" y="914400"/>
            <a:ext cx="8166100" cy="180975"/>
            <a:chOff x="295" y="1311"/>
            <a:chExt cx="5177" cy="114"/>
          </a:xfrm>
        </p:grpSpPr>
        <p:sp>
          <p:nvSpPr>
            <p:cNvPr id="52229"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2230"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2227" name="Text Box 5"/>
          <p:cNvSpPr txBox="1">
            <a:spLocks noChangeArrowheads="1"/>
          </p:cNvSpPr>
          <p:nvPr>
            <p:custDataLst>
              <p:tags r:id="rId2"/>
            </p:custDataLst>
          </p:nvPr>
        </p:nvSpPr>
        <p:spPr bwMode="auto">
          <a:xfrm>
            <a:off x="982663"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Times New Roman" pitchFamily="18" charset="0"/>
              </a:rPr>
              <a:t>Turtle fun?</a:t>
            </a:r>
          </a:p>
        </p:txBody>
      </p:sp>
      <p:pic>
        <p:nvPicPr>
          <p:cNvPr id="522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custDataLst>
              <p:tags r:id="rId1"/>
            </p:custDataLst>
          </p:nvPr>
        </p:nvGrpSpPr>
        <p:grpSpPr bwMode="auto">
          <a:xfrm>
            <a:off x="423863" y="914400"/>
            <a:ext cx="8166100" cy="180975"/>
            <a:chOff x="295" y="1311"/>
            <a:chExt cx="5177" cy="114"/>
          </a:xfrm>
        </p:grpSpPr>
        <p:sp>
          <p:nvSpPr>
            <p:cNvPr id="53263"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3264"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325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latin typeface="Times New Roman" pitchFamily="18" charset="0"/>
              </a:rPr>
              <a:t>top N Lists</a:t>
            </a:r>
          </a:p>
        </p:txBody>
      </p:sp>
      <p:sp>
        <p:nvSpPr>
          <p:cNvPr id="53252"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3253"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3254" name="Text Box 19"/>
          <p:cNvSpPr txBox="1">
            <a:spLocks noChangeArrowheads="1"/>
          </p:cNvSpPr>
          <p:nvPr/>
        </p:nvSpPr>
        <p:spPr bwMode="auto">
          <a:xfrm>
            <a:off x="609600" y="1600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Titanic</a:t>
            </a:r>
          </a:p>
        </p:txBody>
      </p:sp>
      <p:sp>
        <p:nvSpPr>
          <p:cNvPr id="53255" name="Text Box 20"/>
          <p:cNvSpPr txBox="1">
            <a:spLocks noChangeArrowheads="1"/>
          </p:cNvSpPr>
          <p:nvPr/>
        </p:nvSpPr>
        <p:spPr bwMode="auto">
          <a:xfrm>
            <a:off x="977900" y="20447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Lord of the Rings 3</a:t>
            </a:r>
          </a:p>
        </p:txBody>
      </p:sp>
      <p:sp>
        <p:nvSpPr>
          <p:cNvPr id="53256" name="Text Box 21"/>
          <p:cNvSpPr txBox="1">
            <a:spLocks noChangeArrowheads="1"/>
          </p:cNvSpPr>
          <p:nvPr/>
        </p:nvSpPr>
        <p:spPr bwMode="auto">
          <a:xfrm>
            <a:off x="609600" y="34559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Godfather</a:t>
            </a:r>
          </a:p>
        </p:txBody>
      </p:sp>
      <p:sp>
        <p:nvSpPr>
          <p:cNvPr id="53257" name="Text Box 22"/>
          <p:cNvSpPr txBox="1">
            <a:spLocks noChangeArrowheads="1"/>
          </p:cNvSpPr>
          <p:nvPr/>
        </p:nvSpPr>
        <p:spPr bwMode="auto">
          <a:xfrm>
            <a:off x="977900" y="39004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The Shawshank Redemption</a:t>
            </a:r>
          </a:p>
        </p:txBody>
      </p:sp>
      <p:sp>
        <p:nvSpPr>
          <p:cNvPr id="53258" name="Text Box 23"/>
          <p:cNvSpPr txBox="1">
            <a:spLocks noChangeArrowheads="1"/>
          </p:cNvSpPr>
          <p:nvPr/>
        </p:nvSpPr>
        <p:spPr bwMode="auto">
          <a:xfrm>
            <a:off x="609600" y="54371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Blair Witch Project</a:t>
            </a:r>
          </a:p>
        </p:txBody>
      </p:sp>
      <p:sp>
        <p:nvSpPr>
          <p:cNvPr id="53259" name="Text Box 24"/>
          <p:cNvSpPr txBox="1">
            <a:spLocks noChangeArrowheads="1"/>
          </p:cNvSpPr>
          <p:nvPr/>
        </p:nvSpPr>
        <p:spPr bwMode="auto">
          <a:xfrm>
            <a:off x="977900" y="58816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Road to Ruin</a:t>
            </a:r>
          </a:p>
        </p:txBody>
      </p:sp>
      <p:pic>
        <p:nvPicPr>
          <p:cNvPr id="53260" name="Picture 25" descr="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971800"/>
            <a:ext cx="18573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7" descr="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5257800"/>
            <a:ext cx="18827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8" descr="240px-Leonardo_DiCaprio_by_David_Shankbo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1295400"/>
            <a:ext cx="1409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custDataLst>
              <p:tags r:id="rId1"/>
            </p:custDataLst>
          </p:nvPr>
        </p:nvGrpSpPr>
        <p:grpSpPr bwMode="auto">
          <a:xfrm>
            <a:off x="423863" y="914400"/>
            <a:ext cx="8166100" cy="180975"/>
            <a:chOff x="295" y="1311"/>
            <a:chExt cx="5177" cy="114"/>
          </a:xfrm>
        </p:grpSpPr>
        <p:sp>
          <p:nvSpPr>
            <p:cNvPr id="54279"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4280"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4275"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top1List</a:t>
            </a:r>
            <a:endParaRPr lang="en-US" sz="3600"/>
          </a:p>
        </p:txBody>
      </p:sp>
      <p:sp>
        <p:nvSpPr>
          <p:cNvPr id="54276"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4277"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4278"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custDataLst>
              <p:tags r:id="rId1"/>
            </p:custDataLst>
          </p:nvPr>
        </p:nvGrpSpPr>
        <p:grpSpPr bwMode="auto">
          <a:xfrm>
            <a:off x="423863" y="914400"/>
            <a:ext cx="8166100" cy="180975"/>
            <a:chOff x="295" y="1311"/>
            <a:chExt cx="5177" cy="114"/>
          </a:xfrm>
        </p:grpSpPr>
        <p:sp>
          <p:nvSpPr>
            <p:cNvPr id="55304"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5305"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5299"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top2List</a:t>
            </a:r>
            <a:endParaRPr lang="en-US" sz="3600"/>
          </a:p>
        </p:txBody>
      </p:sp>
      <p:sp>
        <p:nvSpPr>
          <p:cNvPr id="55300"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5301"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5302"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5303" name="Text Box 9"/>
          <p:cNvSpPr txBox="1">
            <a:spLocks noChangeArrowheads="1"/>
          </p:cNvSpPr>
          <p:nvPr>
            <p:custDataLst>
              <p:tags r:id="rId6"/>
            </p:custDataLst>
          </p:nvPr>
        </p:nvSpPr>
        <p:spPr bwMode="auto">
          <a:xfrm>
            <a:off x="457200" y="3557588"/>
            <a:ext cx="79248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top2List(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2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mx = max(L)               </a:t>
            </a:r>
            <a:r>
              <a:rPr lang="en-US" sz="1800" b="1">
                <a:solidFill>
                  <a:srgbClr val="EB102C"/>
                </a:solidFill>
                <a:latin typeface="Courier New" pitchFamily="49" charset="0"/>
              </a:rPr>
              <a:t># get the biggest element</a:t>
            </a:r>
          </a:p>
          <a:p>
            <a:pPr>
              <a:lnSpc>
                <a:spcPct val="60000"/>
              </a:lnSpc>
              <a:spcBef>
                <a:spcPct val="50000"/>
              </a:spcBef>
            </a:pPr>
            <a:r>
              <a:rPr lang="en-US" sz="1800" b="1">
                <a:latin typeface="Courier New" pitchFamily="49" charset="0"/>
              </a:rPr>
              <a:t>    newL = removeOne( mx, L ) </a:t>
            </a:r>
            <a:r>
              <a:rPr lang="en-US" sz="1800" b="1">
                <a:solidFill>
                  <a:srgbClr val="EB102C"/>
                </a:solidFill>
                <a:latin typeface="Courier New" pitchFamily="49" charset="0"/>
              </a:rPr>
              <a:t># get rid of mx</a:t>
            </a: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return</a:t>
            </a:r>
            <a:r>
              <a:rPr lang="en-US" sz="1800" b="1">
                <a:solidFill>
                  <a:srgbClr val="EB102C"/>
                </a:solidFill>
                <a:latin typeface="Courier New" pitchFamily="49" charset="0"/>
              </a:rPr>
              <a:t> </a:t>
            </a:r>
            <a:r>
              <a:rPr lang="en-US" sz="1800" b="1">
                <a:latin typeface="Courier New" pitchFamily="49" charset="0"/>
              </a:rPr>
              <a:t>[ mx ] + top1List( newL )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custDataLst>
              <p:tags r:id="rId1"/>
            </p:custDataLst>
          </p:nvPr>
        </p:nvGrpSpPr>
        <p:grpSpPr bwMode="auto">
          <a:xfrm>
            <a:off x="423863" y="914400"/>
            <a:ext cx="8166100" cy="180975"/>
            <a:chOff x="295" y="1311"/>
            <a:chExt cx="5177" cy="114"/>
          </a:xfrm>
        </p:grpSpPr>
        <p:sp>
          <p:nvSpPr>
            <p:cNvPr id="56328"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6329"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6323" name="Text Box 5"/>
          <p:cNvSpPr txBox="1">
            <a:spLocks noChangeArrowheads="1"/>
          </p:cNvSpPr>
          <p:nvPr>
            <p:custDataLst>
              <p:tags r:id="rId2"/>
            </p:custDataLst>
          </p:nvPr>
        </p:nvSpPr>
        <p:spPr bwMode="auto">
          <a:xfrm>
            <a:off x="982663" y="22860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 N List</a:t>
            </a:r>
            <a:endParaRPr lang="en-US" sz="3600"/>
          </a:p>
        </p:txBody>
      </p:sp>
      <p:sp>
        <p:nvSpPr>
          <p:cNvPr id="56324" name="Text Box 6"/>
          <p:cNvSpPr txBox="1">
            <a:spLocks noChangeArrowheads="1"/>
          </p:cNvSpPr>
          <p:nvPr>
            <p:custDataLst>
              <p:tags r:id="rId3"/>
            </p:custDataLst>
          </p:nvPr>
        </p:nvSpPr>
        <p:spPr bwMode="auto">
          <a:xfrm>
            <a:off x="457200" y="1371600"/>
            <a:ext cx="792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top3List(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3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3: </a:t>
            </a:r>
            <a:r>
              <a:rPr lang="en-US" sz="1800" b="1">
                <a:solidFill>
                  <a:srgbClr val="FE9A2C"/>
                </a:solidFill>
                <a:latin typeface="Courier New" pitchFamily="49" charset="0"/>
              </a:rPr>
              <a:t>return</a:t>
            </a:r>
            <a:r>
              <a:rPr lang="en-US" sz="1800" b="1">
                <a:latin typeface="Courier New" pitchFamily="49" charset="0"/>
              </a:rPr>
              <a:t> L</a:t>
            </a:r>
            <a:endParaRPr lang="en-US" sz="1800" b="1">
              <a:solidFill>
                <a:srgbClr val="067B0E"/>
              </a:solidFill>
              <a:latin typeface="Courier New" pitchFamily="49" charset="0"/>
            </a:endParaRPr>
          </a:p>
        </p:txBody>
      </p:sp>
      <p:sp>
        <p:nvSpPr>
          <p:cNvPr id="56325"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6326"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6327" name="Text Box 10"/>
          <p:cNvSpPr txBox="1">
            <a:spLocks noChangeArrowheads="1"/>
          </p:cNvSpPr>
          <p:nvPr/>
        </p:nvSpPr>
        <p:spPr bwMode="auto">
          <a:xfrm>
            <a:off x="5538788" y="625951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a:solidFill>
                  <a:schemeClr val="bg2"/>
                </a:solidFill>
                <a:latin typeface="Arial" charset="0"/>
              </a:rPr>
              <a:t>top 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Other examples…</a:t>
            </a:r>
            <a:endParaRPr lang="en-US" sz="4000" dirty="0">
              <a:latin typeface="Cambria" pitchFamily="18" charset="0"/>
            </a:endParaRPr>
          </a:p>
        </p:txBody>
      </p:sp>
      <p:sp>
        <p:nvSpPr>
          <p:cNvPr id="15364" name="Text Box 6"/>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5365" name="Text Box 7"/>
          <p:cNvSpPr txBox="1">
            <a:spLocks noChangeArrowheads="1"/>
          </p:cNvSpPr>
          <p:nvPr>
            <p:custDataLst>
              <p:tags r:id="rId3"/>
            </p:custDataLst>
          </p:nvPr>
        </p:nvSpPr>
        <p:spPr bwMode="auto">
          <a:xfrm>
            <a:off x="1546225" y="717374"/>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5366" name="Text Box 10"/>
          <p:cNvSpPr txBox="1">
            <a:spLocks noChangeArrowheads="1"/>
          </p:cNvSpPr>
          <p:nvPr>
            <p:custDataLst>
              <p:tags r:id="rId4"/>
            </p:custDataLst>
          </p:nvPr>
        </p:nvSpPr>
        <p:spPr bwMode="auto">
          <a:xfrm>
            <a:off x="381000" y="2029031"/>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[10,20,30,40,50,60,70] </a:t>
            </a:r>
            <a:r>
              <a:rPr lang="en-US" sz="2800" b="1" dirty="0">
                <a:latin typeface="Courier New" pitchFamily="49" charset="0"/>
              </a:rPr>
              <a:t>)</a:t>
            </a:r>
          </a:p>
          <a:p>
            <a:pPr>
              <a:lnSpc>
                <a:spcPct val="70000"/>
              </a:lnSpc>
              <a:spcBef>
                <a:spcPct val="50000"/>
              </a:spcBef>
            </a:pPr>
            <a:r>
              <a:rPr lang="en-US" sz="2800" b="1" dirty="0">
                <a:latin typeface="Courier New" pitchFamily="49" charset="0"/>
              </a:rPr>
              <a:t>40</a:t>
            </a:r>
          </a:p>
        </p:txBody>
      </p:sp>
      <p:sp>
        <p:nvSpPr>
          <p:cNvPr id="15367" name="Text Box 28"/>
          <p:cNvSpPr txBox="1">
            <a:spLocks noChangeArrowheads="1"/>
          </p:cNvSpPr>
          <p:nvPr>
            <p:custDataLst>
              <p:tags r:id="rId5"/>
            </p:custDataLst>
          </p:nvPr>
        </p:nvSpPr>
        <p:spPr bwMode="auto">
          <a:xfrm>
            <a:off x="381000" y="32514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[100,200,300,400] </a:t>
            </a:r>
            <a:r>
              <a:rPr lang="en-US" sz="2800" b="1" dirty="0">
                <a:latin typeface="Courier New" pitchFamily="49" charset="0"/>
              </a:rPr>
              <a:t>)</a:t>
            </a:r>
          </a:p>
          <a:p>
            <a:pPr>
              <a:lnSpc>
                <a:spcPct val="70000"/>
              </a:lnSpc>
              <a:spcBef>
                <a:spcPct val="50000"/>
              </a:spcBef>
            </a:pPr>
            <a:r>
              <a:rPr lang="en-US" sz="2800" b="1" dirty="0">
                <a:latin typeface="Courier New" pitchFamily="49" charset="0"/>
              </a:rPr>
              <a:t>100</a:t>
            </a:r>
          </a:p>
        </p:txBody>
      </p:sp>
      <p:sp>
        <p:nvSpPr>
          <p:cNvPr id="15368" name="Text Box 29"/>
          <p:cNvSpPr txBox="1">
            <a:spLocks noChangeArrowheads="1"/>
          </p:cNvSpPr>
          <p:nvPr>
            <p:custDataLst>
              <p:tags r:id="rId6"/>
            </p:custDataLst>
          </p:nvPr>
        </p:nvSpPr>
        <p:spPr bwMode="auto">
          <a:xfrm>
            <a:off x="381000" y="44960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8</a:t>
            </a:r>
          </a:p>
        </p:txBody>
      </p:sp>
      <p:sp>
        <p:nvSpPr>
          <p:cNvPr id="15369" name="Text Box 30"/>
          <p:cNvSpPr txBox="1">
            <a:spLocks noChangeArrowheads="1"/>
          </p:cNvSpPr>
          <p:nvPr>
            <p:custDataLst>
              <p:tags r:id="rId7"/>
            </p:custDataLst>
          </p:nvPr>
        </p:nvSpPr>
        <p:spPr bwMode="auto">
          <a:xfrm>
            <a:off x="381000" y="5718381"/>
            <a:ext cx="7772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067B0E"/>
                </a:solidFill>
                <a:latin typeface="Courier New" pitchFamily="49" charset="0"/>
              </a:rPr>
              <a:t>mostnumb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7</a:t>
            </a:r>
          </a:p>
        </p:txBody>
      </p:sp>
      <p:sp>
        <p:nvSpPr>
          <p:cNvPr id="15370" name="Text Box 31"/>
          <p:cNvSpPr txBox="1">
            <a:spLocks noChangeArrowheads="1"/>
          </p:cNvSpPr>
          <p:nvPr>
            <p:custDataLst>
              <p:tags r:id="rId8"/>
            </p:custDataLst>
          </p:nvPr>
        </p:nvSpPr>
        <p:spPr bwMode="auto">
          <a:xfrm>
            <a:off x="609600" y="1089378"/>
            <a:ext cx="3733800" cy="457200"/>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B04FF"/>
                </a:solidFill>
                <a:latin typeface="Courier New" pitchFamily="49" charset="0"/>
              </a:rPr>
              <a:t>bestnumb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sp>
        <p:nvSpPr>
          <p:cNvPr id="13" name="Text Box 31"/>
          <p:cNvSpPr txBox="1">
            <a:spLocks noChangeArrowheads="1"/>
          </p:cNvSpPr>
          <p:nvPr>
            <p:custDataLst>
              <p:tags r:id="rId9"/>
            </p:custDataLst>
          </p:nvPr>
        </p:nvSpPr>
        <p:spPr bwMode="auto">
          <a:xfrm>
            <a:off x="4800600" y="1089378"/>
            <a:ext cx="3733800" cy="457200"/>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67B0E"/>
                </a:solidFill>
                <a:latin typeface="Courier New" pitchFamily="49" charset="0"/>
              </a:rPr>
              <a:t>mostnumb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grpSp>
        <p:nvGrpSpPr>
          <p:cNvPr id="14" name="Group 20"/>
          <p:cNvGrpSpPr>
            <a:grpSpLocks/>
          </p:cNvGrpSpPr>
          <p:nvPr>
            <p:custDataLst>
              <p:tags r:id="rId10"/>
            </p:custDataLst>
          </p:nvPr>
        </p:nvGrpSpPr>
        <p:grpSpPr bwMode="auto">
          <a:xfrm>
            <a:off x="8674006" y="6336810"/>
            <a:ext cx="393794" cy="470278"/>
            <a:chOff x="2928" y="1051"/>
            <a:chExt cx="840" cy="957"/>
          </a:xfrm>
        </p:grpSpPr>
        <p:sp>
          <p:nvSpPr>
            <p:cNvPr id="15"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7"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8"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0"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1"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2"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3"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24"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34"/>
          <p:cNvSpPr txBox="1">
            <a:spLocks noChangeArrowheads="1"/>
          </p:cNvSpPr>
          <p:nvPr>
            <p:custDataLst>
              <p:tags r:id="rId11"/>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a:solidFill>
                  <a:srgbClr val="067B0E"/>
                </a:solidFill>
                <a:latin typeface="Cambria" pitchFamily="18" charset="0"/>
              </a:rPr>
              <a:t>T</a:t>
            </a:r>
            <a:r>
              <a:rPr lang="en-US" sz="1100" dirty="0" smtClean="0">
                <a:solidFill>
                  <a:srgbClr val="067B0E"/>
                </a:solidFill>
                <a:latin typeface="Cambria" pitchFamily="18" charset="0"/>
              </a:rPr>
              <a:t>hese functions </a:t>
            </a:r>
            <a:r>
              <a:rPr lang="en-US" sz="1100" i="1" dirty="0" smtClean="0">
                <a:solidFill>
                  <a:srgbClr val="067B0E"/>
                </a:solidFill>
                <a:latin typeface="Cambria" pitchFamily="18" charset="0"/>
              </a:rPr>
              <a:t>have </a:t>
            </a:r>
            <a:r>
              <a:rPr lang="en-US" sz="1100" dirty="0" smtClean="0">
                <a:solidFill>
                  <a:srgbClr val="067B0E"/>
                </a:solidFill>
                <a:latin typeface="Cambria" pitchFamily="18" charset="0"/>
              </a:rPr>
              <a:t>made me number</a:t>
            </a:r>
            <a:endParaRPr lang="en-US" sz="1100" dirty="0">
              <a:solidFill>
                <a:srgbClr val="067B0E"/>
              </a:solidFill>
              <a:latin typeface="Cambria" pitchFamily="18" charset="0"/>
            </a:endParaRPr>
          </a:p>
        </p:txBody>
      </p:sp>
    </p:spTree>
    <p:extLst>
      <p:ext uri="{BB962C8B-B14F-4D97-AF65-F5344CB8AC3E}">
        <p14:creationId xmlns:p14="http://schemas.microsoft.com/office/powerpoint/2010/main" val="37422853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custDataLst>
              <p:tags r:id="rId1"/>
            </p:custDataLst>
          </p:nvPr>
        </p:nvGrpSpPr>
        <p:grpSpPr bwMode="auto">
          <a:xfrm>
            <a:off x="423863" y="914400"/>
            <a:ext cx="6856412" cy="180975"/>
            <a:chOff x="295" y="1311"/>
            <a:chExt cx="5177" cy="114"/>
          </a:xfrm>
        </p:grpSpPr>
        <p:sp>
          <p:nvSpPr>
            <p:cNvPr id="57364"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7365"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734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5734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5734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5735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max(words)</a:t>
            </a:r>
          </a:p>
        </p:txBody>
      </p:sp>
      <p:sp>
        <p:nvSpPr>
          <p:cNvPr id="5735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min(words)</a:t>
            </a:r>
          </a:p>
        </p:txBody>
      </p:sp>
      <p:pic>
        <p:nvPicPr>
          <p:cNvPr id="57352" name="Picture 38"/>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735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5735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5735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57356" name="AutoShape 42"/>
          <p:cNvSpPr>
            <a:spLocks/>
          </p:cNvSpPr>
          <p:nvPr>
            <p:custDataLst>
              <p:tags r:id="rId11"/>
            </p:custDataLst>
          </p:nvPr>
        </p:nvSpPr>
        <p:spPr bwMode="auto">
          <a:xfrm>
            <a:off x="2087563" y="5302250"/>
            <a:ext cx="158750" cy="960438"/>
          </a:xfrm>
          <a:prstGeom prst="rightBrace">
            <a:avLst>
              <a:gd name="adj1" fmla="val 50417"/>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5735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57358" name="Text Box 44"/>
          <p:cNvSpPr txBox="1">
            <a:spLocks noChangeArrowheads="1"/>
          </p:cNvSpPr>
          <p:nvPr>
            <p:custDataLst>
              <p:tags r:id="rId13"/>
            </p:custDataLst>
          </p:nvPr>
        </p:nvSpPr>
        <p:spPr bwMode="auto">
          <a:xfrm>
            <a:off x="4267200" y="2133600"/>
            <a:ext cx="3733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You will first need to save your file as "plain text" or else all the special formatting characters will still be in there!</a:t>
            </a:r>
          </a:p>
        </p:txBody>
      </p:sp>
      <p:sp>
        <p:nvSpPr>
          <p:cNvPr id="5735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5736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5736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custDataLst>
              <p:tags r:id="rId1"/>
            </p:custDataLst>
          </p:nvPr>
        </p:nvGrpSpPr>
        <p:grpSpPr bwMode="auto">
          <a:xfrm>
            <a:off x="396875" y="914400"/>
            <a:ext cx="8472488" cy="176213"/>
            <a:chOff x="295" y="1311"/>
            <a:chExt cx="5177" cy="114"/>
          </a:xfrm>
        </p:grpSpPr>
        <p:sp>
          <p:nvSpPr>
            <p:cNvPr id="58402" name="Rectangle 3"/>
            <p:cNvSpPr>
              <a:spLocks noChangeArrowheads="1"/>
            </p:cNvSpPr>
            <p:nvPr>
              <p:custDataLst>
                <p:tags r:id="rId3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8403" name="Rectangle 4"/>
            <p:cNvSpPr>
              <a:spLocks noChangeArrowheads="1"/>
            </p:cNvSpPr>
            <p:nvPr>
              <p:custDataLst>
                <p:tags r:id="rId3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8371"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8372"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8373"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4"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5"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6"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8377"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8378"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8379"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8380"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8381"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8382"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3"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4"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5"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8386" name="Text Box 20"/>
          <p:cNvSpPr txBox="1">
            <a:spLocks noChangeArrowheads="1"/>
          </p:cNvSpPr>
          <p:nvPr>
            <p:custDataLst>
              <p:tags r:id="rId17"/>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8387" name="Group 21"/>
          <p:cNvGrpSpPr>
            <a:grpSpLocks/>
          </p:cNvGrpSpPr>
          <p:nvPr>
            <p:custDataLst>
              <p:tags r:id="rId18"/>
            </p:custDataLst>
          </p:nvPr>
        </p:nvGrpSpPr>
        <p:grpSpPr bwMode="auto">
          <a:xfrm>
            <a:off x="4203700" y="838200"/>
            <a:ext cx="531813" cy="600075"/>
            <a:chOff x="2928" y="1051"/>
            <a:chExt cx="840" cy="957"/>
          </a:xfrm>
        </p:grpSpPr>
        <p:sp>
          <p:nvSpPr>
            <p:cNvPr id="58389" name="Freeform 22"/>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90" name="Oval 23"/>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8391" name="Oval 24"/>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2" name="Oval 25"/>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3" name="Oval 26"/>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4" name="Oval 27"/>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5" name="Oval 28"/>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6" name="Oval 29"/>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7" name="AutoShape 30"/>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8398" name="Freeform 31"/>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9" name="Freeform 32"/>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400" name="Freeform 33"/>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401" name="Freeform 34"/>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88" name="Text Box 35"/>
          <p:cNvSpPr txBox="1">
            <a:spLocks noChangeArrowheads="1"/>
          </p:cNvSpPr>
          <p:nvPr>
            <p:custDataLst>
              <p:tags r:id="rId19"/>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custDataLst>
              <p:tags r:id="rId1"/>
            </p:custDataLst>
          </p:nvPr>
        </p:nvGrpSpPr>
        <p:grpSpPr bwMode="auto">
          <a:xfrm>
            <a:off x="396875" y="914400"/>
            <a:ext cx="8472488" cy="176213"/>
            <a:chOff x="295" y="1311"/>
            <a:chExt cx="5177" cy="114"/>
          </a:xfrm>
        </p:grpSpPr>
        <p:sp>
          <p:nvSpPr>
            <p:cNvPr id="5943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943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9395"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9396"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9397"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8"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9"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0"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9401"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9402"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9403"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9404"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9405"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9406"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7"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8"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9"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9410" name="AutoShape 20"/>
          <p:cNvSpPr>
            <a:spLocks noChangeArrowheads="1"/>
          </p:cNvSpPr>
          <p:nvPr>
            <p:custDataLst>
              <p:tags r:id="rId17"/>
            </p:custDataLst>
          </p:nvPr>
        </p:nvSpPr>
        <p:spPr bwMode="auto">
          <a:xfrm>
            <a:off x="457200" y="4899025"/>
            <a:ext cx="533400" cy="1730375"/>
          </a:xfrm>
          <a:prstGeom prst="upArrow">
            <a:avLst>
              <a:gd name="adj1" fmla="val 40472"/>
              <a:gd name="adj2" fmla="val 69837"/>
            </a:avLst>
          </a:prstGeom>
          <a:solidFill>
            <a:srgbClr val="1E16E4"/>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eaLnBrk="0" hangingPunct="0"/>
            <a:endParaRPr lang="en-US"/>
          </a:p>
        </p:txBody>
      </p:sp>
      <p:sp>
        <p:nvSpPr>
          <p:cNvPr id="59411" name="Text Box 21"/>
          <p:cNvSpPr txBox="1">
            <a:spLocks noChangeArrowheads="1"/>
          </p:cNvSpPr>
          <p:nvPr>
            <p:custDataLst>
              <p:tags r:id="rId18"/>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9412" name="Group 22"/>
          <p:cNvGrpSpPr>
            <a:grpSpLocks/>
          </p:cNvGrpSpPr>
          <p:nvPr>
            <p:custDataLst>
              <p:tags r:id="rId19"/>
            </p:custDataLst>
          </p:nvPr>
        </p:nvGrpSpPr>
        <p:grpSpPr bwMode="auto">
          <a:xfrm>
            <a:off x="4203700" y="838200"/>
            <a:ext cx="531813" cy="600075"/>
            <a:chOff x="2928" y="1051"/>
            <a:chExt cx="840" cy="957"/>
          </a:xfrm>
        </p:grpSpPr>
        <p:sp>
          <p:nvSpPr>
            <p:cNvPr id="59420" name="Freeform 23"/>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21" name="Oval 24"/>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9422" name="Oval 25"/>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3" name="Oval 26"/>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4" name="Oval 27"/>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5" name="Oval 28"/>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6" name="Oval 29"/>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7" name="Oval 30"/>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8" name="AutoShape 31"/>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9429" name="Freeform 32"/>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30" name="Freeform 33"/>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31" name="Freeform 34"/>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32" name="Freeform 35"/>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13" name="Text Box 36"/>
          <p:cNvSpPr txBox="1">
            <a:spLocks noChangeArrowheads="1"/>
          </p:cNvSpPr>
          <p:nvPr>
            <p:custDataLst>
              <p:tags r:id="rId20"/>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
        <p:nvSpPr>
          <p:cNvPr id="59414" name="Text Box 37"/>
          <p:cNvSpPr txBox="1">
            <a:spLocks noChangeArrowheads="1"/>
          </p:cNvSpPr>
          <p:nvPr>
            <p:custDataLst>
              <p:tags r:id="rId21"/>
            </p:custDataLst>
          </p:nvPr>
        </p:nvSpPr>
        <p:spPr bwMode="auto">
          <a:xfrm>
            <a:off x="762000" y="5943600"/>
            <a:ext cx="1752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1E16E4"/>
                </a:solidFill>
                <a:latin typeface="Comic Sans MS" pitchFamily="66" charset="0"/>
              </a:rPr>
              <a:t>how are even these fundamentals physically realized ?!</a:t>
            </a:r>
          </a:p>
        </p:txBody>
      </p:sp>
      <p:sp>
        <p:nvSpPr>
          <p:cNvPr id="59415" name="Line 38"/>
          <p:cNvSpPr>
            <a:spLocks noChangeShapeType="1"/>
          </p:cNvSpPr>
          <p:nvPr>
            <p:custDataLst>
              <p:tags r:id="rId22"/>
            </p:custDataLst>
          </p:nvPr>
        </p:nvSpPr>
        <p:spPr bwMode="auto">
          <a:xfrm flipV="1">
            <a:off x="35052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6" name="Text Box 39"/>
          <p:cNvSpPr txBox="1">
            <a:spLocks noChangeArrowheads="1"/>
          </p:cNvSpPr>
          <p:nvPr>
            <p:custDataLst>
              <p:tags r:id="rId23"/>
            </p:custDataLst>
          </p:nvPr>
        </p:nvSpPr>
        <p:spPr bwMode="auto">
          <a:xfrm>
            <a:off x="2487613" y="5594350"/>
            <a:ext cx="1981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80000"/>
              </a:lnSpc>
              <a:spcBef>
                <a:spcPct val="50000"/>
              </a:spcBef>
            </a:pPr>
            <a:r>
              <a:rPr lang="en-US"/>
              <a:t>data representation</a:t>
            </a:r>
          </a:p>
        </p:txBody>
      </p:sp>
      <p:sp>
        <p:nvSpPr>
          <p:cNvPr id="59417" name="Text Box 40"/>
          <p:cNvSpPr txBox="1">
            <a:spLocks noChangeArrowheads="1"/>
          </p:cNvSpPr>
          <p:nvPr>
            <p:custDataLst>
              <p:tags r:id="rId24"/>
            </p:custDataLst>
          </p:nvPr>
        </p:nvSpPr>
        <p:spPr bwMode="auto">
          <a:xfrm>
            <a:off x="4872038" y="5557838"/>
            <a:ext cx="11477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t>circuits</a:t>
            </a:r>
          </a:p>
        </p:txBody>
      </p:sp>
      <p:sp>
        <p:nvSpPr>
          <p:cNvPr id="59418" name="Line 41"/>
          <p:cNvSpPr>
            <a:spLocks noChangeShapeType="1"/>
          </p:cNvSpPr>
          <p:nvPr>
            <p:custDataLst>
              <p:tags r:id="rId25"/>
            </p:custDataLst>
          </p:nvPr>
        </p:nvSpPr>
        <p:spPr bwMode="auto">
          <a:xfrm flipV="1">
            <a:off x="54864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9" name="Text Box 42"/>
          <p:cNvSpPr txBox="1">
            <a:spLocks noChangeArrowheads="1"/>
          </p:cNvSpPr>
          <p:nvPr>
            <p:custDataLst>
              <p:tags r:id="rId26"/>
            </p:custDataLst>
          </p:nvPr>
        </p:nvSpPr>
        <p:spPr bwMode="auto">
          <a:xfrm>
            <a:off x="6553200" y="5410200"/>
            <a:ext cx="2057400" cy="768350"/>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solidFill>
                  <a:srgbClr val="067B0E"/>
                </a:solidFill>
                <a:latin typeface="Georgia" pitchFamily="18" charset="0"/>
              </a:rPr>
              <a:t>computer organization</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0419"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4"/>
          <p:cNvGrpSpPr>
            <a:grpSpLocks/>
          </p:cNvGrpSpPr>
          <p:nvPr>
            <p:custDataLst>
              <p:tags r:id="rId3"/>
            </p:custDataLst>
          </p:nvPr>
        </p:nvGrpSpPr>
        <p:grpSpPr bwMode="auto">
          <a:xfrm>
            <a:off x="484188" y="914400"/>
            <a:ext cx="8154987" cy="180975"/>
            <a:chOff x="295" y="1311"/>
            <a:chExt cx="5177" cy="114"/>
          </a:xfrm>
        </p:grpSpPr>
        <p:sp>
          <p:nvSpPr>
            <p:cNvPr id="60422"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0423"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0421" name="Text Box 7"/>
          <p:cNvSpPr txBox="1">
            <a:spLocks noChangeArrowheads="1"/>
          </p:cNvSpPr>
          <p:nvPr>
            <p:custDataLst>
              <p:tags r:id="rId4"/>
            </p:custDataLst>
          </p:nvPr>
        </p:nvSpPr>
        <p:spPr bwMode="auto">
          <a:xfrm>
            <a:off x="5613400" y="6381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1443"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4"/>
          <p:cNvGrpSpPr>
            <a:grpSpLocks/>
          </p:cNvGrpSpPr>
          <p:nvPr>
            <p:custDataLst>
              <p:tags r:id="rId3"/>
            </p:custDataLst>
          </p:nvPr>
        </p:nvGrpSpPr>
        <p:grpSpPr bwMode="auto">
          <a:xfrm>
            <a:off x="484188" y="914400"/>
            <a:ext cx="8154987" cy="180975"/>
            <a:chOff x="295" y="1311"/>
            <a:chExt cx="5177" cy="114"/>
          </a:xfrm>
        </p:grpSpPr>
        <p:sp>
          <p:nvSpPr>
            <p:cNvPr id="6144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144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1445"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custDataLst>
              <p:tags r:id="rId1"/>
            </p:custDataLst>
          </p:nvPr>
        </p:nvGrpSpPr>
        <p:grpSpPr bwMode="auto">
          <a:xfrm>
            <a:off x="647700" y="1066800"/>
            <a:ext cx="7772400" cy="180975"/>
            <a:chOff x="295" y="1311"/>
            <a:chExt cx="5177" cy="114"/>
          </a:xfrm>
        </p:grpSpPr>
        <p:sp>
          <p:nvSpPr>
            <p:cNvPr id="62473"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2474"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2467"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6246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62470"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1"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62472" name="Text Box 10"/>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custDataLst>
              <p:tags r:id="rId1"/>
            </p:custDataLst>
          </p:nvPr>
        </p:nvGrpSpPr>
        <p:grpSpPr bwMode="auto">
          <a:xfrm>
            <a:off x="484188" y="914400"/>
            <a:ext cx="8154987" cy="180975"/>
            <a:chOff x="295" y="1311"/>
            <a:chExt cx="5177" cy="114"/>
          </a:xfrm>
        </p:grpSpPr>
        <p:sp>
          <p:nvSpPr>
            <p:cNvPr id="6350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350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34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34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34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34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34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3496" name="Text Box 10"/>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497" name="Text Box 11"/>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3498" name="Text Box 12"/>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3499" name="Text Box 13"/>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3500" name="Text Box 14"/>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501" name="Text Box 15"/>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3502" name="Freeform 16"/>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3" name="Text Box 17"/>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3504" name="Freeform 18"/>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5" name="Rectangle 19"/>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3506" name="Rectangle 20"/>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custDataLst>
              <p:tags r:id="rId1"/>
            </p:custDataLst>
          </p:nvPr>
        </p:nvGrpSpPr>
        <p:grpSpPr bwMode="auto">
          <a:xfrm>
            <a:off x="647700" y="1066800"/>
            <a:ext cx="7772400" cy="180975"/>
            <a:chOff x="295" y="1311"/>
            <a:chExt cx="5177" cy="114"/>
          </a:xfrm>
        </p:grpSpPr>
        <p:sp>
          <p:nvSpPr>
            <p:cNvPr id="64544" name="Rectangle 3"/>
            <p:cNvSpPr>
              <a:spLocks noChangeArrowheads="1"/>
            </p:cNvSpPr>
            <p:nvPr>
              <p:custDataLst>
                <p:tags r:id="rId3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4545" name="Rectangle 4"/>
            <p:cNvSpPr>
              <a:spLocks noChangeArrowheads="1"/>
            </p:cNvSpPr>
            <p:nvPr>
              <p:custDataLst>
                <p:tags r:id="rId3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4515" name="Text Box 5"/>
          <p:cNvSpPr txBox="1">
            <a:spLocks noChangeArrowheads="1"/>
          </p:cNvSpPr>
          <p:nvPr>
            <p:custDataLst>
              <p:tags r:id="rId2"/>
            </p:custDataLst>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Binary Storage / Representation</a:t>
            </a:r>
          </a:p>
        </p:txBody>
      </p:sp>
      <p:pic>
        <p:nvPicPr>
          <p:cNvPr id="64516" name="Picture 6"/>
          <p:cNvPicPr>
            <a:picLocks noChangeAspect="1" noChangeArrowheads="1"/>
          </p:cNvPicPr>
          <p:nvPr>
            <p:custDataLst>
              <p:tags r:id="rId3"/>
            </p:custDataLst>
          </p:nvPr>
        </p:nvPicPr>
        <p:blipFill>
          <a:blip r:embed="rId34">
            <a:extLst>
              <a:ext uri="{28A0092B-C50C-407E-A947-70E740481C1C}">
                <a14:useLocalDpi xmlns:a14="http://schemas.microsoft.com/office/drawing/2010/main" val="0"/>
              </a:ext>
            </a:extLst>
          </a:blip>
          <a:srcRect l="15625" t="22917" r="60612" b="31056"/>
          <a:stretch>
            <a:fillRect/>
          </a:stretch>
        </p:blipFill>
        <p:spPr bwMode="auto">
          <a:xfrm>
            <a:off x="2590800" y="1905000"/>
            <a:ext cx="2317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Line 7"/>
          <p:cNvSpPr>
            <a:spLocks noChangeShapeType="1"/>
          </p:cNvSpPr>
          <p:nvPr>
            <p:custDataLst>
              <p:tags r:id="rId4"/>
            </p:custDataLst>
          </p:nvPr>
        </p:nvSpPr>
        <p:spPr bwMode="auto">
          <a:xfrm flipH="1">
            <a:off x="3071813" y="1600200"/>
            <a:ext cx="1728787" cy="3540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8" name="Text Box 8"/>
          <p:cNvSpPr txBox="1">
            <a:spLocks noChangeArrowheads="1"/>
          </p:cNvSpPr>
          <p:nvPr>
            <p:custDataLst>
              <p:tags r:id="rId5"/>
            </p:custDataLst>
          </p:nvPr>
        </p:nvSpPr>
        <p:spPr bwMode="auto">
          <a:xfrm>
            <a:off x="4514850" y="1362075"/>
            <a:ext cx="383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 = 1 box</a:t>
            </a:r>
          </a:p>
        </p:txBody>
      </p:sp>
      <p:sp>
        <p:nvSpPr>
          <p:cNvPr id="64519" name="Line 9"/>
          <p:cNvSpPr>
            <a:spLocks noChangeShapeType="1"/>
          </p:cNvSpPr>
          <p:nvPr>
            <p:custDataLst>
              <p:tags r:id="rId6"/>
            </p:custDataLst>
          </p:nvPr>
        </p:nvSpPr>
        <p:spPr bwMode="auto">
          <a:xfrm>
            <a:off x="1544638" y="3303588"/>
            <a:ext cx="1517650" cy="1474787"/>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10"/>
          <p:cNvSpPr txBox="1">
            <a:spLocks noChangeArrowheads="1"/>
          </p:cNvSpPr>
          <p:nvPr>
            <p:custDataLst>
              <p:tags r:id="rId7"/>
            </p:custDataLst>
          </p:nvPr>
        </p:nvSpPr>
        <p:spPr bwMode="auto">
          <a:xfrm>
            <a:off x="201613" y="2112963"/>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64521" name="AutoShape 11"/>
          <p:cNvSpPr>
            <a:spLocks noChangeArrowheads="1"/>
          </p:cNvSpPr>
          <p:nvPr>
            <p:custDataLst>
              <p:tags r:id="rId8"/>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2" name="AutoShape 12"/>
          <p:cNvSpPr>
            <a:spLocks noChangeArrowheads="1"/>
          </p:cNvSpPr>
          <p:nvPr>
            <p:custDataLst>
              <p:tags r:id="rId9"/>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3" name="Text Box 13"/>
          <p:cNvSpPr txBox="1">
            <a:spLocks noChangeArrowheads="1"/>
          </p:cNvSpPr>
          <p:nvPr>
            <p:custDataLst>
              <p:tags r:id="rId10"/>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64524" name="Text Box 14"/>
          <p:cNvSpPr txBox="1">
            <a:spLocks noChangeArrowheads="1"/>
          </p:cNvSpPr>
          <p:nvPr>
            <p:custDataLst>
              <p:tags r:id="rId11"/>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64525" name="Text Box 15"/>
          <p:cNvSpPr txBox="1">
            <a:spLocks noChangeArrowheads="1"/>
          </p:cNvSpPr>
          <p:nvPr>
            <p:custDataLst>
              <p:tags r:id="rId12"/>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6" name="Text Box 16"/>
          <p:cNvSpPr txBox="1">
            <a:spLocks noChangeArrowheads="1"/>
          </p:cNvSpPr>
          <p:nvPr>
            <p:custDataLst>
              <p:tags r:id="rId13"/>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7" name="Text Box 17"/>
          <p:cNvSpPr txBox="1">
            <a:spLocks noChangeArrowheads="1"/>
          </p:cNvSpPr>
          <p:nvPr>
            <p:custDataLst>
              <p:tags r:id="rId14"/>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8" name="Text Box 18"/>
          <p:cNvSpPr txBox="1">
            <a:spLocks noChangeArrowheads="1"/>
          </p:cNvSpPr>
          <p:nvPr>
            <p:custDataLst>
              <p:tags r:id="rId15"/>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9" name="Text Box 19"/>
          <p:cNvSpPr txBox="1">
            <a:spLocks noChangeArrowheads="1"/>
          </p:cNvSpPr>
          <p:nvPr>
            <p:custDataLst>
              <p:tags r:id="rId16"/>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64530" name="Text Box 20"/>
          <p:cNvSpPr txBox="1">
            <a:spLocks noChangeArrowheads="1"/>
          </p:cNvSpPr>
          <p:nvPr>
            <p:custDataLst>
              <p:tags r:id="rId17"/>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64531" name="Text Box 21"/>
          <p:cNvSpPr txBox="1">
            <a:spLocks noChangeArrowheads="1"/>
          </p:cNvSpPr>
          <p:nvPr>
            <p:custDataLst>
              <p:tags r:id="rId18"/>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64532" name="Text Box 22"/>
          <p:cNvSpPr txBox="1">
            <a:spLocks noChangeArrowheads="1"/>
          </p:cNvSpPr>
          <p:nvPr>
            <p:custDataLst>
              <p:tags r:id="rId19"/>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64533" name="Rectangle 23"/>
          <p:cNvSpPr>
            <a:spLocks noChangeArrowheads="1"/>
          </p:cNvSpPr>
          <p:nvPr>
            <p:custDataLst>
              <p:tags r:id="rId20"/>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64534" name="Rectangle 24"/>
          <p:cNvSpPr>
            <a:spLocks noChangeArrowheads="1"/>
          </p:cNvSpPr>
          <p:nvPr>
            <p:custDataLst>
              <p:tags r:id="rId21"/>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64535" name="Freeform 25"/>
          <p:cNvSpPr>
            <a:spLocks/>
          </p:cNvSpPr>
          <p:nvPr>
            <p:custDataLst>
              <p:tags r:id="rId22"/>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6" name="Text Box 26"/>
          <p:cNvSpPr txBox="1">
            <a:spLocks noChangeArrowheads="1"/>
          </p:cNvSpPr>
          <p:nvPr>
            <p:custDataLst>
              <p:tags r:id="rId23"/>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64537" name="Freeform 27"/>
          <p:cNvSpPr>
            <a:spLocks/>
          </p:cNvSpPr>
          <p:nvPr>
            <p:custDataLst>
              <p:tags r:id="rId24"/>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8" name="Text Box 28"/>
          <p:cNvSpPr txBox="1">
            <a:spLocks noChangeArrowheads="1"/>
          </p:cNvSpPr>
          <p:nvPr>
            <p:custDataLst>
              <p:tags r:id="rId25"/>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pic>
        <p:nvPicPr>
          <p:cNvPr id="64539" name="Picture 29"/>
          <p:cNvPicPr>
            <a:picLocks noChangeAspect="1" noChangeArrowheads="1"/>
          </p:cNvPicPr>
          <p:nvPr>
            <p:custDataLst>
              <p:tags r:id="rId26"/>
            </p:custDataLst>
          </p:nvPr>
        </p:nvPicPr>
        <p:blipFill>
          <a:blip r:embed="rId35">
            <a:extLst>
              <a:ext uri="{28A0092B-C50C-407E-A947-70E740481C1C}">
                <a14:useLocalDpi xmlns:a14="http://schemas.microsoft.com/office/drawing/2010/main" val="0"/>
              </a:ext>
            </a:extLst>
          </a:blip>
          <a:srcRect/>
          <a:stretch>
            <a:fillRect/>
          </a:stretch>
        </p:blipFill>
        <p:spPr bwMode="auto">
          <a:xfrm>
            <a:off x="152400" y="4419600"/>
            <a:ext cx="2270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0" name="Oval 30"/>
          <p:cNvSpPr>
            <a:spLocks noChangeArrowheads="1"/>
          </p:cNvSpPr>
          <p:nvPr>
            <p:custDataLst>
              <p:tags r:id="rId27"/>
            </p:custDataLst>
          </p:nvPr>
        </p:nvSpPr>
        <p:spPr bwMode="auto">
          <a:xfrm>
            <a:off x="457200" y="4483100"/>
            <a:ext cx="304800" cy="304800"/>
          </a:xfrm>
          <a:prstGeom prst="ellipse">
            <a:avLst/>
          </a:prstGeom>
          <a:noFill/>
          <a:ln w="190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1" name="Oval 31"/>
          <p:cNvSpPr>
            <a:spLocks noChangeArrowheads="1"/>
          </p:cNvSpPr>
          <p:nvPr>
            <p:custDataLst>
              <p:tags r:id="rId28"/>
            </p:custDataLst>
          </p:nvPr>
        </p:nvSpPr>
        <p:spPr bwMode="auto">
          <a:xfrm>
            <a:off x="101600" y="5507038"/>
            <a:ext cx="2387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2" name="Text Box 32"/>
          <p:cNvSpPr txBox="1">
            <a:spLocks noChangeArrowheads="1"/>
          </p:cNvSpPr>
          <p:nvPr>
            <p:custDataLst>
              <p:tags r:id="rId29"/>
            </p:custDataLst>
          </p:nvPr>
        </p:nvSpPr>
        <p:spPr bwMode="auto">
          <a:xfrm>
            <a:off x="477838" y="4027488"/>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FF6600"/>
                </a:solidFill>
                <a:latin typeface="Tahoma" pitchFamily="34" charset="0"/>
              </a:rPr>
              <a:t>1 bit</a:t>
            </a:r>
          </a:p>
        </p:txBody>
      </p:sp>
      <p:sp>
        <p:nvSpPr>
          <p:cNvPr id="64543" name="Text Box 33"/>
          <p:cNvSpPr txBox="1">
            <a:spLocks noChangeArrowheads="1"/>
          </p:cNvSpPr>
          <p:nvPr>
            <p:custDataLst>
              <p:tags r:id="rId30"/>
            </p:custDataLst>
          </p:nvPr>
        </p:nvSpPr>
        <p:spPr bwMode="auto">
          <a:xfrm>
            <a:off x="2455863" y="5475288"/>
            <a:ext cx="2116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EB102C"/>
                </a:solidFill>
                <a:latin typeface="Tahoma" pitchFamily="34" charset="0"/>
              </a:rPr>
              <a:t>1 byte = 8 bits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custDataLst>
              <p:tags r:id="rId1"/>
            </p:custDataLst>
          </p:nvPr>
        </p:nvGrpSpPr>
        <p:grpSpPr bwMode="auto">
          <a:xfrm>
            <a:off x="484188" y="914400"/>
            <a:ext cx="8154987" cy="180975"/>
            <a:chOff x="295" y="1311"/>
            <a:chExt cx="5177" cy="114"/>
          </a:xfrm>
        </p:grpSpPr>
        <p:sp>
          <p:nvSpPr>
            <p:cNvPr id="65558"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5559"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553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5540"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5541"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5542"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5543"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5544"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65545"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46"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5547"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5548"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5549"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50"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5551"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2"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5553"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4"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5555"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65556"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65557"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6563"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custDataLst>
              <p:tags r:id="rId3"/>
            </p:custDataLst>
          </p:nvPr>
        </p:nvGrpSpPr>
        <p:grpSpPr bwMode="auto">
          <a:xfrm>
            <a:off x="484188" y="914400"/>
            <a:ext cx="8154987" cy="180975"/>
            <a:chOff x="295" y="1311"/>
            <a:chExt cx="5177" cy="114"/>
          </a:xfrm>
        </p:grpSpPr>
        <p:sp>
          <p:nvSpPr>
            <p:cNvPr id="665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65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6565" name="Text Box 7"/>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bwMode="auto">
          <a:xfrm>
            <a:off x="1763689" y="5715405"/>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Rounded Rectangle 41"/>
          <p:cNvSpPr/>
          <p:nvPr/>
        </p:nvSpPr>
        <p:spPr bwMode="auto">
          <a:xfrm>
            <a:off x="2122868" y="6111800"/>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ounded Rectangle 36"/>
          <p:cNvSpPr/>
          <p:nvPr/>
        </p:nvSpPr>
        <p:spPr bwMode="auto">
          <a:xfrm>
            <a:off x="1751844" y="3515563"/>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47" name="Straight Connector 46"/>
          <p:cNvCxnSpPr/>
          <p:nvPr/>
        </p:nvCxnSpPr>
        <p:spPr bwMode="auto">
          <a:xfrm>
            <a:off x="308682" y="5032340"/>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2241064" y="4852745"/>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12" name="Rounded Rectangle 11"/>
          <p:cNvSpPr/>
          <p:nvPr/>
        </p:nvSpPr>
        <p:spPr bwMode="auto">
          <a:xfrm>
            <a:off x="946747" y="1134227"/>
            <a:ext cx="7772250" cy="416893"/>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2505708" y="1224700"/>
            <a:ext cx="999492" cy="20810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5" name="Rounded Rectangle 14"/>
          <p:cNvSpPr/>
          <p:nvPr/>
        </p:nvSpPr>
        <p:spPr bwMode="auto">
          <a:xfrm>
            <a:off x="6461006" y="5302984"/>
            <a:ext cx="2420263" cy="1250216"/>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1967000"/>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582926"/>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523732"/>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4" name="Rounded Rectangle 3"/>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6387" name="Text Box 5"/>
          <p:cNvSpPr txBox="1">
            <a:spLocks noChangeArrowheads="1"/>
          </p:cNvSpPr>
          <p:nvPr>
            <p:custDataLst>
              <p:tags r:id="rId2"/>
            </p:custDataLst>
          </p:nvPr>
        </p:nvSpPr>
        <p:spPr bwMode="auto">
          <a:xfrm>
            <a:off x="7869852" y="342363"/>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293316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91" name="Text Box 17"/>
          <p:cNvSpPr txBox="1">
            <a:spLocks noChangeArrowheads="1"/>
          </p:cNvSpPr>
          <p:nvPr>
            <p:custDataLst>
              <p:tags r:id="rId4"/>
            </p:custDataLst>
          </p:nvPr>
        </p:nvSpPr>
        <p:spPr bwMode="auto">
          <a:xfrm>
            <a:off x="181709" y="5150584"/>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                          </a:t>
            </a:r>
            <a:r>
              <a:rPr lang="en-US" sz="2000" b="1" dirty="0" smtClean="0">
                <a:latin typeface="Courier New" pitchFamily="49" charset="0"/>
              </a:rPr>
              <a:t>]</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78777"/>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56744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1880616" y="194856"/>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245477"/>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671988"/>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053471"/>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cxnSp>
        <p:nvCxnSpPr>
          <p:cNvPr id="14" name="Straight Connector 13"/>
          <p:cNvCxnSpPr/>
          <p:nvPr/>
        </p:nvCxnSpPr>
        <p:spPr bwMode="auto">
          <a:xfrm>
            <a:off x="308682" y="2803983"/>
            <a:ext cx="8530518" cy="0"/>
          </a:xfrm>
          <a:prstGeom prst="line">
            <a:avLst/>
          </a:prstGeom>
          <a:noFill/>
          <a:ln w="9525" cap="flat" cmpd="sng" algn="ctr">
            <a:solidFill>
              <a:schemeClr val="tx1"/>
            </a:solidFill>
            <a:prstDash val="solid"/>
            <a:round/>
            <a:headEnd type="none" w="med" len="med"/>
            <a:tailEnd type="none" w="med" len="med"/>
          </a:ln>
          <a:effectLst/>
        </p:spPr>
      </p:cxnSp>
      <p:sp>
        <p:nvSpPr>
          <p:cNvPr id="48" name="Text Box 18"/>
          <p:cNvSpPr txBox="1">
            <a:spLocks noChangeArrowheads="1"/>
          </p:cNvSpPr>
          <p:nvPr>
            <p:custDataLst>
              <p:tags r:id="rId7"/>
            </p:custDataLst>
          </p:nvPr>
        </p:nvSpPr>
        <p:spPr bwMode="auto">
          <a:xfrm>
            <a:off x="4495800" y="2671338"/>
            <a:ext cx="3499612" cy="276999"/>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Use the </a:t>
            </a:r>
            <a:r>
              <a:rPr lang="en-US" sz="1200" b="1" dirty="0" err="1" smtClean="0">
                <a:latin typeface="Cambria" pitchFamily="18" charset="0"/>
              </a:rPr>
              <a:t>LoL</a:t>
            </a:r>
            <a:r>
              <a:rPr lang="en-US" sz="1200" dirty="0" smtClean="0">
                <a:latin typeface="Cambria" pitchFamily="18" charset="0"/>
              </a:rPr>
              <a:t> method to write these two functions</a:t>
            </a:r>
            <a:endParaRPr lang="en-US" sz="1200" dirty="0">
              <a:latin typeface="Cambria" pitchFamily="18" charset="0"/>
            </a:endParaRPr>
          </a:p>
        </p:txBody>
      </p:sp>
      <p:sp>
        <p:nvSpPr>
          <p:cNvPr id="49" name="Text Box 17"/>
          <p:cNvSpPr txBox="1">
            <a:spLocks noChangeArrowheads="1"/>
          </p:cNvSpPr>
          <p:nvPr>
            <p:custDataLst>
              <p:tags r:id="rId8"/>
            </p:custDataLst>
          </p:nvPr>
        </p:nvSpPr>
        <p:spPr bwMode="auto">
          <a:xfrm>
            <a:off x="6488289" y="5585178"/>
            <a:ext cx="228600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smtClean="0">
                <a:latin typeface="Calibri" panose="020F0502020204030204" pitchFamily="34" charset="0"/>
              </a:rPr>
              <a:t>           """ return # of </a:t>
            </a:r>
            <a:r>
              <a:rPr lang="en-US" sz="1200" b="1" dirty="0">
                <a:latin typeface="Calibri" panose="020F0502020204030204" pitchFamily="34" charset="0"/>
              </a:rPr>
              <a:t>e's </a:t>
            </a:r>
            <a:r>
              <a:rPr lang="en-US" sz="1200" b="1" dirty="0" smtClean="0">
                <a:latin typeface="Calibri" panose="020F0502020204030204" pitchFamily="34" charset="0"/>
              </a:rPr>
              <a:t> </a:t>
            </a:r>
            <a:r>
              <a:rPr lang="en-US" sz="1200" b="1" dirty="0">
                <a:latin typeface="Calibri" panose="020F0502020204030204" pitchFamily="34" charset="0"/>
              </a:rPr>
              <a:t>in  </a:t>
            </a:r>
            <a:r>
              <a:rPr lang="en-US" sz="1200" b="1" dirty="0" smtClean="0">
                <a:latin typeface="Calibri" panose="020F0502020204030204" pitchFamily="34" charset="0"/>
              </a:rPr>
              <a:t>L """</a:t>
            </a:r>
            <a:endParaRPr lang="en-US" sz="1200" b="1" dirty="0">
              <a:latin typeface="Courier New" pitchFamily="49" charset="0"/>
            </a:endParaRPr>
          </a:p>
        </p:txBody>
      </p:sp>
      <p:sp>
        <p:nvSpPr>
          <p:cNvPr id="27" name="Rounded Rectangle 26"/>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29" name="Straight Connector 28"/>
          <p:cNvCxnSpPr/>
          <p:nvPr/>
        </p:nvCxnSpPr>
        <p:spPr bwMode="auto">
          <a:xfrm>
            <a:off x="5273678" y="381000"/>
            <a:ext cx="3715776" cy="0"/>
          </a:xfrm>
          <a:prstGeom prst="line">
            <a:avLst/>
          </a:prstGeom>
          <a:no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2061588" y="2609783"/>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5" name="Text Box 18"/>
          <p:cNvSpPr txBox="1">
            <a:spLocks noChangeArrowheads="1"/>
          </p:cNvSpPr>
          <p:nvPr>
            <p:custDataLst>
              <p:tags r:id="rId9"/>
            </p:custDataLst>
          </p:nvPr>
        </p:nvSpPr>
        <p:spPr bwMode="auto">
          <a:xfrm>
            <a:off x="7467600" y="18288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sp>
        <p:nvSpPr>
          <p:cNvPr id="36" name="TextBox 35"/>
          <p:cNvSpPr txBox="1"/>
          <p:nvPr/>
        </p:nvSpPr>
        <p:spPr>
          <a:xfrm>
            <a:off x="2449074" y="1186063"/>
            <a:ext cx="5806284" cy="276999"/>
          </a:xfrm>
          <a:prstGeom prst="rect">
            <a:avLst/>
          </a:prstGeom>
          <a:noFill/>
        </p:spPr>
        <p:txBody>
          <a:bodyPr wrap="square" rtlCol="0">
            <a:spAutoFit/>
          </a:bodyPr>
          <a:lstStyle/>
          <a:p>
            <a:r>
              <a:rPr lang="en-US" sz="1200" dirty="0" smtClean="0">
                <a:latin typeface="Cambria" panose="02040503050406030204" pitchFamily="18" charset="0"/>
              </a:rPr>
              <a:t>here is a start:</a:t>
            </a:r>
            <a:r>
              <a:rPr lang="en-US" sz="1200" b="1" dirty="0" smtClean="0">
                <a:latin typeface="Calibri" pitchFamily="34" charset="0"/>
              </a:rPr>
              <a:t>          </a:t>
            </a:r>
            <a:r>
              <a:rPr lang="en-US" sz="1200" b="1" dirty="0" err="1" smtClean="0">
                <a:latin typeface="Calibri" pitchFamily="34" charset="0"/>
              </a:rPr>
              <a:t>LoL</a:t>
            </a:r>
            <a:r>
              <a:rPr lang="en-US" sz="1200" b="1" dirty="0" smtClean="0">
                <a:latin typeface="Calibri" pitchFamily="34" charset="0"/>
              </a:rPr>
              <a:t> </a:t>
            </a:r>
            <a:r>
              <a:rPr lang="en-US" sz="1200" dirty="0" smtClean="0">
                <a:latin typeface="Cambria" panose="02040503050406030204" pitchFamily="18" charset="0"/>
              </a:rPr>
              <a:t>is</a:t>
            </a:r>
            <a:r>
              <a:rPr lang="en-US" sz="1200" b="1" dirty="0">
                <a:latin typeface="Calibri" pitchFamily="34" charset="0"/>
              </a:rPr>
              <a:t> </a:t>
            </a:r>
            <a:r>
              <a:rPr lang="en-US" sz="1200" b="1" dirty="0" smtClean="0">
                <a:latin typeface="Calibri" pitchFamily="34" charset="0"/>
              </a:rPr>
              <a:t> [  [6,</a:t>
            </a:r>
            <a:r>
              <a:rPr lang="en-US" sz="1200" b="1" dirty="0" smtClean="0">
                <a:solidFill>
                  <a:srgbClr val="067B0E"/>
                </a:solidFill>
                <a:latin typeface="Calibri" pitchFamily="34" charset="0"/>
              </a:rPr>
              <a:t>'aliens'</a:t>
            </a:r>
            <a:r>
              <a:rPr lang="en-US" sz="1200" b="1" dirty="0" smtClean="0">
                <a:latin typeface="Calibri" pitchFamily="34" charset="0"/>
              </a:rPr>
              <a:t>],</a:t>
            </a:r>
            <a:r>
              <a:rPr lang="en-US" sz="1200" b="1" dirty="0">
                <a:latin typeface="Calibri" pitchFamily="34" charset="0"/>
              </a:rPr>
              <a:t> </a:t>
            </a:r>
            <a:r>
              <a:rPr lang="en-US" sz="1200" b="1" dirty="0" smtClean="0">
                <a:latin typeface="Calibri" pitchFamily="34" charset="0"/>
              </a:rPr>
              <a:t>[3,</a:t>
            </a:r>
            <a:r>
              <a:rPr lang="en-US" sz="1200" b="1" dirty="0" smtClean="0">
                <a:solidFill>
                  <a:srgbClr val="067B0E"/>
                </a:solidFill>
                <a:latin typeface="Calibri" pitchFamily="34" charset="0"/>
              </a:rPr>
              <a:t>'zap'</a:t>
            </a:r>
            <a:r>
              <a:rPr lang="en-US" sz="1200" b="1" dirty="0" smtClean="0">
                <a:latin typeface="Calibri" pitchFamily="34" charset="0"/>
              </a:rPr>
              <a:t>],  ___________,   __________    ]  </a:t>
            </a:r>
            <a:endParaRPr lang="en-US" sz="1200" b="1" dirty="0">
              <a:latin typeface="Calibri" pitchFamily="34" charset="0"/>
            </a:endParaRPr>
          </a:p>
        </p:txBody>
      </p:sp>
      <p:sp>
        <p:nvSpPr>
          <p:cNvPr id="38" name="Rounded Rectangle 37"/>
          <p:cNvSpPr/>
          <p:nvPr/>
        </p:nvSpPr>
        <p:spPr bwMode="auto">
          <a:xfrm>
            <a:off x="2122868" y="3911958"/>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Text Box 19"/>
          <p:cNvSpPr txBox="1">
            <a:spLocks noChangeArrowheads="1"/>
          </p:cNvSpPr>
          <p:nvPr>
            <p:custDataLst>
              <p:tags r:id="rId10"/>
            </p:custDataLst>
          </p:nvPr>
        </p:nvSpPr>
        <p:spPr bwMode="auto">
          <a:xfrm>
            <a:off x="6400800" y="358359"/>
            <a:ext cx="1450000" cy="276999"/>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Name(s)</a:t>
            </a:r>
            <a:endParaRPr lang="en-US" sz="1200" dirty="0">
              <a:latin typeface="Cambria" pitchFamily="18" charset="0"/>
            </a:endParaRPr>
          </a:p>
        </p:txBody>
      </p:sp>
    </p:spTree>
    <p:extLst>
      <p:ext uri="{BB962C8B-B14F-4D97-AF65-F5344CB8AC3E}">
        <p14:creationId xmlns:p14="http://schemas.microsoft.com/office/powerpoint/2010/main" val="126152553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7587"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8" name="Group 4"/>
          <p:cNvGrpSpPr>
            <a:grpSpLocks/>
          </p:cNvGrpSpPr>
          <p:nvPr>
            <p:custDataLst>
              <p:tags r:id="rId3"/>
            </p:custDataLst>
          </p:nvPr>
        </p:nvGrpSpPr>
        <p:grpSpPr bwMode="auto">
          <a:xfrm>
            <a:off x="484188" y="914400"/>
            <a:ext cx="8154987" cy="180975"/>
            <a:chOff x="295" y="1311"/>
            <a:chExt cx="5177" cy="114"/>
          </a:xfrm>
        </p:grpSpPr>
        <p:sp>
          <p:nvSpPr>
            <p:cNvPr id="6759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759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7589"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custDataLst>
              <p:tags r:id="rId1"/>
            </p:custDataLst>
          </p:nvPr>
        </p:nvGrpSpPr>
        <p:grpSpPr bwMode="auto">
          <a:xfrm>
            <a:off x="1262063" y="914400"/>
            <a:ext cx="7670800" cy="180975"/>
            <a:chOff x="295" y="1311"/>
            <a:chExt cx="5177" cy="114"/>
          </a:xfrm>
        </p:grpSpPr>
        <p:sp>
          <p:nvSpPr>
            <p:cNvPr id="68645"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8646"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8611"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8612"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8615" name="Text Box 9"/>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8616" name="Text Box 10"/>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8617" name="Text Box 11"/>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8618" name="Text Box 12"/>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8619" name="Text Box 13"/>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8620" name="Text Box 14"/>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8621" name="Text Box 15"/>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8622" name="Group 16"/>
          <p:cNvGrpSpPr>
            <a:grpSpLocks/>
          </p:cNvGrpSpPr>
          <p:nvPr>
            <p:custDataLst>
              <p:tags r:id="rId13"/>
            </p:custDataLst>
          </p:nvPr>
        </p:nvGrpSpPr>
        <p:grpSpPr bwMode="auto">
          <a:xfrm>
            <a:off x="4284663" y="1647825"/>
            <a:ext cx="649287" cy="228600"/>
            <a:chOff x="2893" y="1038"/>
            <a:chExt cx="409" cy="144"/>
          </a:xfrm>
        </p:grpSpPr>
        <p:sp>
          <p:nvSpPr>
            <p:cNvPr id="68643" name="Line 17"/>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4" name="Text Box 18"/>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3" name="Group 19"/>
          <p:cNvGrpSpPr>
            <a:grpSpLocks/>
          </p:cNvGrpSpPr>
          <p:nvPr>
            <p:custDataLst>
              <p:tags r:id="rId14"/>
            </p:custDataLst>
          </p:nvPr>
        </p:nvGrpSpPr>
        <p:grpSpPr bwMode="auto">
          <a:xfrm>
            <a:off x="4284663" y="2028825"/>
            <a:ext cx="649287" cy="228600"/>
            <a:chOff x="2893" y="1038"/>
            <a:chExt cx="409" cy="144"/>
          </a:xfrm>
        </p:grpSpPr>
        <p:sp>
          <p:nvSpPr>
            <p:cNvPr id="68641" name="Line 20"/>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2" name="Text Box 21"/>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4" name="Group 22"/>
          <p:cNvGrpSpPr>
            <a:grpSpLocks/>
          </p:cNvGrpSpPr>
          <p:nvPr>
            <p:custDataLst>
              <p:tags r:id="rId15"/>
            </p:custDataLst>
          </p:nvPr>
        </p:nvGrpSpPr>
        <p:grpSpPr bwMode="auto">
          <a:xfrm>
            <a:off x="4284663" y="2417763"/>
            <a:ext cx="649287" cy="228600"/>
            <a:chOff x="2893" y="1038"/>
            <a:chExt cx="409" cy="144"/>
          </a:xfrm>
        </p:grpSpPr>
        <p:sp>
          <p:nvSpPr>
            <p:cNvPr id="68639" name="Line 23"/>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0" name="Text Box 24"/>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5" name="Group 25"/>
          <p:cNvGrpSpPr>
            <a:grpSpLocks/>
          </p:cNvGrpSpPr>
          <p:nvPr>
            <p:custDataLst>
              <p:tags r:id="rId16"/>
            </p:custDataLst>
          </p:nvPr>
        </p:nvGrpSpPr>
        <p:grpSpPr bwMode="auto">
          <a:xfrm>
            <a:off x="4284663" y="2782888"/>
            <a:ext cx="649287" cy="228600"/>
            <a:chOff x="2893" y="1038"/>
            <a:chExt cx="409" cy="144"/>
          </a:xfrm>
        </p:grpSpPr>
        <p:sp>
          <p:nvSpPr>
            <p:cNvPr id="68637" name="Line 26"/>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8" name="Text Box 27"/>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6" name="Group 28"/>
          <p:cNvGrpSpPr>
            <a:grpSpLocks/>
          </p:cNvGrpSpPr>
          <p:nvPr>
            <p:custDataLst>
              <p:tags r:id="rId17"/>
            </p:custDataLst>
          </p:nvPr>
        </p:nvGrpSpPr>
        <p:grpSpPr bwMode="auto">
          <a:xfrm>
            <a:off x="4284663" y="3124200"/>
            <a:ext cx="649287" cy="228600"/>
            <a:chOff x="2893" y="1038"/>
            <a:chExt cx="409" cy="144"/>
          </a:xfrm>
        </p:grpSpPr>
        <p:sp>
          <p:nvSpPr>
            <p:cNvPr id="68635" name="Line 29"/>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6" name="Text Box 30"/>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7" name="Group 31"/>
          <p:cNvGrpSpPr>
            <a:grpSpLocks/>
          </p:cNvGrpSpPr>
          <p:nvPr>
            <p:custDataLst>
              <p:tags r:id="rId18"/>
            </p:custDataLst>
          </p:nvPr>
        </p:nvGrpSpPr>
        <p:grpSpPr bwMode="auto">
          <a:xfrm>
            <a:off x="4284663" y="3505200"/>
            <a:ext cx="649287" cy="228600"/>
            <a:chOff x="2893" y="1038"/>
            <a:chExt cx="409" cy="144"/>
          </a:xfrm>
        </p:grpSpPr>
        <p:sp>
          <p:nvSpPr>
            <p:cNvPr id="68633" name="Line 32"/>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4" name="Text Box 33"/>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8" name="Group 34"/>
          <p:cNvGrpSpPr>
            <a:grpSpLocks/>
          </p:cNvGrpSpPr>
          <p:nvPr>
            <p:custDataLst>
              <p:tags r:id="rId19"/>
            </p:custDataLst>
          </p:nvPr>
        </p:nvGrpSpPr>
        <p:grpSpPr bwMode="auto">
          <a:xfrm>
            <a:off x="4437063" y="4348163"/>
            <a:ext cx="649287" cy="228600"/>
            <a:chOff x="2893" y="1038"/>
            <a:chExt cx="409" cy="144"/>
          </a:xfrm>
        </p:grpSpPr>
        <p:sp>
          <p:nvSpPr>
            <p:cNvPr id="68631" name="Line 35"/>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2" name="Text Box 36"/>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8629" name="Rectangle 37"/>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8630" name="Rectangle 38"/>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custDataLst>
              <p:tags r:id="rId1"/>
            </p:custDataLst>
          </p:nvPr>
        </p:nvGrpSpPr>
        <p:grpSpPr bwMode="auto">
          <a:xfrm>
            <a:off x="1262063" y="914400"/>
            <a:ext cx="7670800" cy="180975"/>
            <a:chOff x="295" y="1311"/>
            <a:chExt cx="5177" cy="114"/>
          </a:xfrm>
        </p:grpSpPr>
        <p:sp>
          <p:nvSpPr>
            <p:cNvPr id="6967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967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9635"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9636"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69639"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9640"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69642"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9643"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9644"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9645"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9646"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9647"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9648"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9649" name="Group 19"/>
          <p:cNvGrpSpPr>
            <a:grpSpLocks/>
          </p:cNvGrpSpPr>
          <p:nvPr>
            <p:custDataLst>
              <p:tags r:id="rId16"/>
            </p:custDataLst>
          </p:nvPr>
        </p:nvGrpSpPr>
        <p:grpSpPr bwMode="auto">
          <a:xfrm>
            <a:off x="4284663" y="1647825"/>
            <a:ext cx="649287" cy="228600"/>
            <a:chOff x="2893" y="1038"/>
            <a:chExt cx="409" cy="144"/>
          </a:xfrm>
        </p:grpSpPr>
        <p:sp>
          <p:nvSpPr>
            <p:cNvPr id="69671"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2"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0" name="Group 22"/>
          <p:cNvGrpSpPr>
            <a:grpSpLocks/>
          </p:cNvGrpSpPr>
          <p:nvPr>
            <p:custDataLst>
              <p:tags r:id="rId17"/>
            </p:custDataLst>
          </p:nvPr>
        </p:nvGrpSpPr>
        <p:grpSpPr bwMode="auto">
          <a:xfrm>
            <a:off x="4284663" y="2028825"/>
            <a:ext cx="649287" cy="228600"/>
            <a:chOff x="2893" y="1038"/>
            <a:chExt cx="409" cy="144"/>
          </a:xfrm>
        </p:grpSpPr>
        <p:sp>
          <p:nvSpPr>
            <p:cNvPr id="69669"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0"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1" name="Group 25"/>
          <p:cNvGrpSpPr>
            <a:grpSpLocks/>
          </p:cNvGrpSpPr>
          <p:nvPr>
            <p:custDataLst>
              <p:tags r:id="rId18"/>
            </p:custDataLst>
          </p:nvPr>
        </p:nvGrpSpPr>
        <p:grpSpPr bwMode="auto">
          <a:xfrm>
            <a:off x="4284663" y="2417763"/>
            <a:ext cx="649287" cy="228600"/>
            <a:chOff x="2893" y="1038"/>
            <a:chExt cx="409" cy="144"/>
          </a:xfrm>
        </p:grpSpPr>
        <p:sp>
          <p:nvSpPr>
            <p:cNvPr id="69667"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8"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2" name="Group 28"/>
          <p:cNvGrpSpPr>
            <a:grpSpLocks/>
          </p:cNvGrpSpPr>
          <p:nvPr>
            <p:custDataLst>
              <p:tags r:id="rId19"/>
            </p:custDataLst>
          </p:nvPr>
        </p:nvGrpSpPr>
        <p:grpSpPr bwMode="auto">
          <a:xfrm>
            <a:off x="4284663" y="2782888"/>
            <a:ext cx="649287" cy="228600"/>
            <a:chOff x="2893" y="1038"/>
            <a:chExt cx="409" cy="144"/>
          </a:xfrm>
        </p:grpSpPr>
        <p:sp>
          <p:nvSpPr>
            <p:cNvPr id="69665"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6"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3" name="Group 31"/>
          <p:cNvGrpSpPr>
            <a:grpSpLocks/>
          </p:cNvGrpSpPr>
          <p:nvPr>
            <p:custDataLst>
              <p:tags r:id="rId20"/>
            </p:custDataLst>
          </p:nvPr>
        </p:nvGrpSpPr>
        <p:grpSpPr bwMode="auto">
          <a:xfrm>
            <a:off x="4284663" y="3124200"/>
            <a:ext cx="649287" cy="228600"/>
            <a:chOff x="2893" y="1038"/>
            <a:chExt cx="409" cy="144"/>
          </a:xfrm>
        </p:grpSpPr>
        <p:sp>
          <p:nvSpPr>
            <p:cNvPr id="69663"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4"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4" name="Group 34"/>
          <p:cNvGrpSpPr>
            <a:grpSpLocks/>
          </p:cNvGrpSpPr>
          <p:nvPr>
            <p:custDataLst>
              <p:tags r:id="rId21"/>
            </p:custDataLst>
          </p:nvPr>
        </p:nvGrpSpPr>
        <p:grpSpPr bwMode="auto">
          <a:xfrm>
            <a:off x="4284663" y="3505200"/>
            <a:ext cx="649287" cy="228600"/>
            <a:chOff x="2893" y="1038"/>
            <a:chExt cx="409" cy="144"/>
          </a:xfrm>
        </p:grpSpPr>
        <p:sp>
          <p:nvSpPr>
            <p:cNvPr id="69661"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2"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5" name="Group 37"/>
          <p:cNvGrpSpPr>
            <a:grpSpLocks/>
          </p:cNvGrpSpPr>
          <p:nvPr>
            <p:custDataLst>
              <p:tags r:id="rId22"/>
            </p:custDataLst>
          </p:nvPr>
        </p:nvGrpSpPr>
        <p:grpSpPr bwMode="auto">
          <a:xfrm>
            <a:off x="4437063" y="4348163"/>
            <a:ext cx="649287" cy="228600"/>
            <a:chOff x="2893" y="1038"/>
            <a:chExt cx="409" cy="144"/>
          </a:xfrm>
        </p:grpSpPr>
        <p:sp>
          <p:nvSpPr>
            <p:cNvPr id="69659"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0"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9656"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9657"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69658"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1262063" y="914400"/>
            <a:ext cx="6662737" cy="180975"/>
            <a:chOff x="295" y="1311"/>
            <a:chExt cx="5177" cy="114"/>
          </a:xfrm>
        </p:grpSpPr>
        <p:sp>
          <p:nvSpPr>
            <p:cNvPr id="7066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066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065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70660"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8"/>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70663" name="Text Box 9"/>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70664" name="Text Box 10"/>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custDataLst>
              <p:tags r:id="rId1"/>
            </p:custDataLst>
          </p:nvPr>
        </p:nvGrpSpPr>
        <p:grpSpPr bwMode="auto">
          <a:xfrm>
            <a:off x="484188" y="914400"/>
            <a:ext cx="8154987" cy="180975"/>
            <a:chOff x="295" y="1311"/>
            <a:chExt cx="5177" cy="114"/>
          </a:xfrm>
        </p:grpSpPr>
        <p:sp>
          <p:nvSpPr>
            <p:cNvPr id="7168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168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168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characters</a:t>
            </a:r>
          </a:p>
        </p:txBody>
      </p:sp>
      <p:sp>
        <p:nvSpPr>
          <p:cNvPr id="71684" name="Text Box 6"/>
          <p:cNvSpPr txBox="1">
            <a:spLocks noChangeArrowheads="1"/>
          </p:cNvSpPr>
          <p:nvPr>
            <p:custDataLst>
              <p:tags r:id="rId3"/>
            </p:custDataLst>
          </p:nvPr>
        </p:nvSpPr>
        <p:spPr bwMode="auto">
          <a:xfrm>
            <a:off x="533400" y="1371600"/>
            <a:ext cx="800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rotc(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a single char. c  ahead by n chars </a:t>
            </a:r>
          </a:p>
          <a:p>
            <a:pPr>
              <a:lnSpc>
                <a:spcPct val="60000"/>
              </a:lnSpc>
              <a:spcBef>
                <a:spcPct val="50000"/>
              </a:spcBef>
            </a:pPr>
            <a:r>
              <a:rPr lang="en-US" sz="1800" b="1">
                <a:solidFill>
                  <a:srgbClr val="067B0E"/>
                </a:solidFill>
                <a:latin typeface="Courier New" pitchFamily="49" charset="0"/>
              </a:rPr>
              <a:t>        'wrapping around' as needed """</a:t>
            </a:r>
            <a:endParaRPr lang="en-US" sz="1800" b="1">
              <a:solidFill>
                <a:srgbClr val="B410CE"/>
              </a:solidFill>
              <a:latin typeface="Courier New" pitchFamily="49"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custDataLst>
              <p:tags r:id="rId1"/>
            </p:custDataLst>
          </p:nvPr>
        </p:nvGrpSpPr>
        <p:grpSpPr bwMode="auto">
          <a:xfrm>
            <a:off x="484188" y="914400"/>
            <a:ext cx="8154987" cy="180975"/>
            <a:chOff x="295" y="1311"/>
            <a:chExt cx="5177" cy="114"/>
          </a:xfrm>
        </p:grpSpPr>
        <p:sp>
          <p:nvSpPr>
            <p:cNvPr id="7270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271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270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strings</a:t>
            </a:r>
          </a:p>
        </p:txBody>
      </p:sp>
      <p:sp>
        <p:nvSpPr>
          <p:cNvPr id="72708" name="Text Box 7"/>
          <p:cNvSpPr txBox="1">
            <a:spLocks noChangeArrowheads="1"/>
          </p:cNvSpPr>
          <p:nvPr>
            <p:custDataLst>
              <p:tags r:id="rId3"/>
            </p:custDataLst>
          </p:nvPr>
        </p:nvSpPr>
        <p:spPr bwMode="auto">
          <a:xfrm>
            <a:off x="536575" y="1371600"/>
            <a:ext cx="75406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1800" b="1">
                <a:solidFill>
                  <a:srgbClr val="FE9A2C"/>
                </a:solidFill>
                <a:latin typeface="Courier New" pitchFamily="49" charset="0"/>
              </a:rPr>
              <a:t>def</a:t>
            </a:r>
            <a:r>
              <a:rPr lang="en-US" sz="1800" b="1">
                <a:latin typeface="Courier New" pitchFamily="49" charset="0"/>
              </a:rPr>
              <a:t> rots( S ):</a:t>
            </a:r>
          </a:p>
          <a:p>
            <a:pPr>
              <a:lnSpc>
                <a:spcPct val="70000"/>
              </a:lnSpc>
              <a:spcBef>
                <a:spcPct val="50000"/>
              </a:spcBef>
            </a:pPr>
            <a:r>
              <a:rPr lang="en-US" sz="1800" b="1">
                <a:latin typeface="Courier New" pitchFamily="49" charset="0"/>
              </a:rPr>
              <a:t>    </a:t>
            </a:r>
            <a:r>
              <a:rPr lang="en-US" sz="1800" b="1">
                <a:solidFill>
                  <a:srgbClr val="067B0E"/>
                </a:solidFill>
                <a:latin typeface="Courier New" pitchFamily="49" charset="0"/>
              </a:rPr>
              <a:t>""" rotates a string ahead by 13 chars. """</a:t>
            </a:r>
            <a:endParaRPr lang="en-US" sz="1800" b="1">
              <a:latin typeface="Courier New" pitchFamily="49"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50863" y="990600"/>
            <a:ext cx="8042275" cy="180975"/>
            <a:chOff x="295" y="1311"/>
            <a:chExt cx="5177" cy="114"/>
          </a:xfrm>
        </p:grpSpPr>
        <p:sp>
          <p:nvSpPr>
            <p:cNvPr id="73734"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3735"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3731"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3732"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3733"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423863" y="1038225"/>
            <a:ext cx="8166100" cy="180975"/>
            <a:chOff x="295" y="1311"/>
            <a:chExt cx="5177" cy="114"/>
          </a:xfrm>
        </p:grpSpPr>
        <p:sp>
          <p:nvSpPr>
            <p:cNvPr id="74767"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4768"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475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text</a:t>
            </a:r>
            <a:endParaRPr lang="en-US" sz="4000"/>
          </a:p>
        </p:txBody>
      </p:sp>
      <p:sp>
        <p:nvSpPr>
          <p:cNvPr id="74756" name="TextBox 5"/>
          <p:cNvSpPr txBox="1">
            <a:spLocks noChangeArrowheads="1"/>
          </p:cNvSpPr>
          <p:nvPr/>
        </p:nvSpPr>
        <p:spPr bwMode="auto">
          <a:xfrm>
            <a:off x="838200" y="4038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Representation</a:t>
            </a:r>
          </a:p>
        </p:txBody>
      </p:sp>
      <p:sp>
        <p:nvSpPr>
          <p:cNvPr id="74757" name="TextBox 6"/>
          <p:cNvSpPr txBox="1">
            <a:spLocks noChangeArrowheads="1"/>
          </p:cNvSpPr>
          <p:nvPr/>
        </p:nvSpPr>
        <p:spPr bwMode="auto">
          <a:xfrm>
            <a:off x="6705600" y="4038600"/>
            <a:ext cx="127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Meaning</a:t>
            </a:r>
          </a:p>
        </p:txBody>
      </p:sp>
      <p:sp>
        <p:nvSpPr>
          <p:cNvPr id="74758" name="Up-Down Arrow 11"/>
          <p:cNvSpPr>
            <a:spLocks noChangeArrowheads="1"/>
          </p:cNvSpPr>
          <p:nvPr/>
        </p:nvSpPr>
        <p:spPr bwMode="auto">
          <a:xfrm rot="-5400000">
            <a:off x="4525962" y="2636838"/>
            <a:ext cx="549275" cy="3352800"/>
          </a:xfrm>
          <a:prstGeom prst="upDownArrow">
            <a:avLst>
              <a:gd name="adj1" fmla="val 50000"/>
              <a:gd name="adj2" fmla="val 49934"/>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74759" name="TextBox 14"/>
          <p:cNvSpPr txBox="1">
            <a:spLocks noChangeArrowheads="1"/>
          </p:cNvSpPr>
          <p:nvPr/>
        </p:nvSpPr>
        <p:spPr bwMode="auto">
          <a:xfrm>
            <a:off x="2106613" y="2209800"/>
            <a:ext cx="189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Bits/Numbers</a:t>
            </a:r>
          </a:p>
        </p:txBody>
      </p:sp>
      <p:sp>
        <p:nvSpPr>
          <p:cNvPr id="74760" name="TextBox 15"/>
          <p:cNvSpPr txBox="1">
            <a:spLocks noChangeArrowheads="1"/>
          </p:cNvSpPr>
          <p:nvPr/>
        </p:nvSpPr>
        <p:spPr bwMode="auto">
          <a:xfrm>
            <a:off x="3452813" y="2895600"/>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a:t>Characters</a:t>
            </a:r>
          </a:p>
        </p:txBody>
      </p:sp>
      <p:sp>
        <p:nvSpPr>
          <p:cNvPr id="74761" name="TextBox 16"/>
          <p:cNvSpPr txBox="1">
            <a:spLocks noChangeArrowheads="1"/>
          </p:cNvSpPr>
          <p:nvPr/>
        </p:nvSpPr>
        <p:spPr bwMode="auto">
          <a:xfrm>
            <a:off x="5002213" y="22860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Language</a:t>
            </a:r>
          </a:p>
        </p:txBody>
      </p:sp>
      <p:cxnSp>
        <p:nvCxnSpPr>
          <p:cNvPr id="74762" name="Straight Arrow Connector 18"/>
          <p:cNvCxnSpPr>
            <a:cxnSpLocks noChangeShapeType="1"/>
            <a:stCxn id="74759" idx="2"/>
          </p:cNvCxnSpPr>
          <p:nvPr/>
        </p:nvCxnSpPr>
        <p:spPr bwMode="auto">
          <a:xfrm rot="16200000" flipH="1">
            <a:off x="2558256" y="3167857"/>
            <a:ext cx="1519237" cy="52705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3" name="Straight Arrow Connector 21"/>
          <p:cNvCxnSpPr>
            <a:cxnSpLocks noChangeShapeType="1"/>
          </p:cNvCxnSpPr>
          <p:nvPr/>
        </p:nvCxnSpPr>
        <p:spPr bwMode="auto">
          <a:xfrm rot="5400000">
            <a:off x="3706813" y="3657600"/>
            <a:ext cx="762000" cy="3048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4" name="Straight Arrow Connector 24"/>
          <p:cNvCxnSpPr>
            <a:cxnSpLocks noChangeShapeType="1"/>
            <a:stCxn id="74761" idx="2"/>
          </p:cNvCxnSpPr>
          <p:nvPr/>
        </p:nvCxnSpPr>
        <p:spPr bwMode="auto">
          <a:xfrm rot="5400000">
            <a:off x="4720431" y="3209132"/>
            <a:ext cx="1443037" cy="5207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74765" name="TextBox 26"/>
          <p:cNvSpPr txBox="1">
            <a:spLocks noChangeArrowheads="1"/>
          </p:cNvSpPr>
          <p:nvPr/>
        </p:nvSpPr>
        <p:spPr bwMode="auto">
          <a:xfrm>
            <a:off x="6553200" y="2667000"/>
            <a:ext cx="833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Ideas</a:t>
            </a:r>
          </a:p>
        </p:txBody>
      </p:sp>
      <p:cxnSp>
        <p:nvCxnSpPr>
          <p:cNvPr id="74766" name="Straight Arrow Connector 28"/>
          <p:cNvCxnSpPr>
            <a:cxnSpLocks noChangeShapeType="1"/>
            <a:stCxn id="74765" idx="2"/>
          </p:cNvCxnSpPr>
          <p:nvPr/>
        </p:nvCxnSpPr>
        <p:spPr bwMode="auto">
          <a:xfrm rot="5400000">
            <a:off x="5928519" y="3144044"/>
            <a:ext cx="1057275" cy="1027113"/>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p:cNvGrpSpPr>
            <a:grpSpLocks/>
          </p:cNvGrpSpPr>
          <p:nvPr>
            <p:custDataLst>
              <p:tags r:id="rId1"/>
            </p:custDataLst>
          </p:nvPr>
        </p:nvGrpSpPr>
        <p:grpSpPr bwMode="auto">
          <a:xfrm>
            <a:off x="550863" y="990600"/>
            <a:ext cx="8042275" cy="180975"/>
            <a:chOff x="295" y="1311"/>
            <a:chExt cx="5177" cy="114"/>
          </a:xfrm>
        </p:grpSpPr>
        <p:sp>
          <p:nvSpPr>
            <p:cNvPr id="75787"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5788"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5779"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5780"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5781"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pic>
        <p:nvPicPr>
          <p:cNvPr id="75782" name="Picture 8" descr="Picture 6"/>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514600" y="3048000"/>
            <a:ext cx="4179888" cy="31369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pic>
      <p:sp>
        <p:nvSpPr>
          <p:cNvPr id="75783" name="Text Box 9"/>
          <p:cNvSpPr txBox="1">
            <a:spLocks noChangeArrowheads="1"/>
          </p:cNvSpPr>
          <p:nvPr>
            <p:custDataLst>
              <p:tags r:id="rId6"/>
            </p:custDataLst>
          </p:nvPr>
        </p:nvSpPr>
        <p:spPr bwMode="auto">
          <a:xfrm>
            <a:off x="228600" y="4341813"/>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sorting doing?</a:t>
            </a:r>
          </a:p>
        </p:txBody>
      </p:sp>
      <p:sp>
        <p:nvSpPr>
          <p:cNvPr id="75784" name="Text Box 10"/>
          <p:cNvSpPr txBox="1">
            <a:spLocks noChangeArrowheads="1"/>
          </p:cNvSpPr>
          <p:nvPr>
            <p:custDataLst>
              <p:tags r:id="rId7"/>
            </p:custDataLst>
          </p:nvPr>
        </p:nvSpPr>
        <p:spPr bwMode="auto">
          <a:xfrm>
            <a:off x="228600" y="4800600"/>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one piece?</a:t>
            </a:r>
          </a:p>
        </p:txBody>
      </p:sp>
      <p:sp>
        <p:nvSpPr>
          <p:cNvPr id="75785" name="Line 11"/>
          <p:cNvSpPr>
            <a:spLocks noChangeShapeType="1"/>
          </p:cNvSpPr>
          <p:nvPr>
            <p:custDataLst>
              <p:tags r:id="rId8"/>
            </p:custDataLst>
          </p:nvPr>
        </p:nvSpPr>
        <p:spPr bwMode="auto">
          <a:xfrm>
            <a:off x="2362200" y="4495800"/>
            <a:ext cx="685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786" name="Line 12"/>
          <p:cNvSpPr>
            <a:spLocks noChangeShapeType="1"/>
          </p:cNvSpPr>
          <p:nvPr>
            <p:custDataLst>
              <p:tags r:id="rId9"/>
            </p:custDataLst>
          </p:nvPr>
        </p:nvSpPr>
        <p:spPr bwMode="auto">
          <a:xfrm>
            <a:off x="2362200" y="4953000"/>
            <a:ext cx="304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descr="Picture 1"/>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096963" y="39688"/>
            <a:ext cx="696595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Line 10"/>
          <p:cNvSpPr>
            <a:spLocks noChangeShapeType="1"/>
          </p:cNvSpPr>
          <p:nvPr>
            <p:custDataLst>
              <p:tags r:id="rId2"/>
            </p:custDataLst>
          </p:nvPr>
        </p:nvSpPr>
        <p:spPr bwMode="auto">
          <a:xfrm>
            <a:off x="838200" y="2690813"/>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4" name="Line 11"/>
          <p:cNvSpPr>
            <a:spLocks noChangeShapeType="1"/>
          </p:cNvSpPr>
          <p:nvPr>
            <p:custDataLst>
              <p:tags r:id="rId3"/>
            </p:custDataLst>
          </p:nvPr>
        </p:nvSpPr>
        <p:spPr bwMode="auto">
          <a:xfrm>
            <a:off x="838200" y="4395788"/>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5" name="Line 13"/>
          <p:cNvSpPr>
            <a:spLocks noChangeShapeType="1"/>
          </p:cNvSpPr>
          <p:nvPr>
            <p:custDataLst>
              <p:tags r:id="rId4"/>
            </p:custDataLst>
          </p:nvPr>
        </p:nvSpPr>
        <p:spPr bwMode="auto">
          <a:xfrm flipH="1">
            <a:off x="3276600" y="467995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6" name="Line 14"/>
          <p:cNvSpPr>
            <a:spLocks noChangeShapeType="1"/>
          </p:cNvSpPr>
          <p:nvPr>
            <p:custDataLst>
              <p:tags r:id="rId5"/>
            </p:custDataLst>
          </p:nvPr>
        </p:nvSpPr>
        <p:spPr bwMode="auto">
          <a:xfrm flipH="1">
            <a:off x="3276600" y="496570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7" name="Rectangle 15"/>
          <p:cNvSpPr>
            <a:spLocks noChangeArrowheads="1"/>
          </p:cNvSpPr>
          <p:nvPr>
            <p:custDataLst>
              <p:tags r:id="rId6"/>
            </p:custDataLst>
          </p:nvPr>
        </p:nvSpPr>
        <p:spPr bwMode="auto">
          <a:xfrm>
            <a:off x="3581400" y="228600"/>
            <a:ext cx="2971800" cy="533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bwMode="auto">
          <a:xfrm>
            <a:off x="1763689" y="5739789"/>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3" name="Rounded Rectangle 32"/>
          <p:cNvSpPr/>
          <p:nvPr/>
        </p:nvSpPr>
        <p:spPr bwMode="auto">
          <a:xfrm>
            <a:off x="2020824" y="6123992"/>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6" name="Rounded Rectangle 25"/>
          <p:cNvSpPr/>
          <p:nvPr/>
        </p:nvSpPr>
        <p:spPr bwMode="auto">
          <a:xfrm>
            <a:off x="1751844" y="3637483"/>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7" name="Rounded Rectangle 26"/>
          <p:cNvSpPr/>
          <p:nvPr/>
        </p:nvSpPr>
        <p:spPr bwMode="auto">
          <a:xfrm>
            <a:off x="1982660" y="4021686"/>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5" name="Rounded Rectangle 14"/>
          <p:cNvSpPr/>
          <p:nvPr/>
        </p:nvSpPr>
        <p:spPr bwMode="auto">
          <a:xfrm>
            <a:off x="6461006" y="5302984"/>
            <a:ext cx="2515569" cy="1033422"/>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2159296"/>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788101"/>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946747" y="1365955"/>
            <a:ext cx="6594231" cy="42897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728907"/>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87" name="Text Box 5"/>
          <p:cNvSpPr txBox="1">
            <a:spLocks noChangeArrowheads="1"/>
          </p:cNvSpPr>
          <p:nvPr>
            <p:custDataLst>
              <p:tags r:id="rId2"/>
            </p:custDataLst>
          </p:nvPr>
        </p:nvSpPr>
        <p:spPr bwMode="auto">
          <a:xfrm>
            <a:off x="76200" y="24825"/>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200"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303338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[abs(x-42),x] for x in L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min(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91" name="Text Box 17"/>
          <p:cNvSpPr txBox="1">
            <a:spLocks noChangeArrowheads="1"/>
          </p:cNvSpPr>
          <p:nvPr>
            <p:custDataLst>
              <p:tags r:id="rId4"/>
            </p:custDataLst>
          </p:nvPr>
        </p:nvSpPr>
        <p:spPr bwMode="auto">
          <a:xfrm>
            <a:off x="181709" y="5150584"/>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a:t>
            </a:r>
            <a:r>
              <a:rPr lang="en-US" sz="2000" b="1" dirty="0" smtClean="0">
                <a:latin typeface="Courier New" pitchFamily="49" charset="0"/>
              </a:rPr>
              <a:t>[ [count(</a:t>
            </a:r>
            <a:r>
              <a:rPr lang="en-US" sz="2000" b="1" dirty="0" err="1" smtClean="0">
                <a:latin typeface="Courier New" pitchFamily="49" charset="0"/>
              </a:rPr>
              <a:t>e,L</a:t>
            </a:r>
            <a:r>
              <a:rPr lang="en-US" sz="2000" b="1" dirty="0" smtClean="0">
                <a:latin typeface="Courier New" pitchFamily="49" charset="0"/>
              </a:rPr>
              <a:t>),e] </a:t>
            </a:r>
            <a:r>
              <a:rPr lang="en-US" sz="2000" b="1" dirty="0">
                <a:latin typeface="Courier New" pitchFamily="49" charset="0"/>
              </a:rPr>
              <a:t>for </a:t>
            </a:r>
            <a:r>
              <a:rPr lang="en-US" sz="2000" b="1" dirty="0" smtClean="0">
                <a:latin typeface="Courier New" pitchFamily="49" charset="0"/>
              </a:rPr>
              <a:t>e </a:t>
            </a:r>
            <a:r>
              <a:rPr lang="en-US" sz="2000" b="1" dirty="0">
                <a:latin typeface="Courier New" pitchFamily="49" charset="0"/>
              </a:rPr>
              <a:t>in </a:t>
            </a:r>
            <a:r>
              <a:rPr lang="en-US" sz="2000" b="1" dirty="0" smtClean="0">
                <a:latin typeface="Courier New" pitchFamily="49" charset="0"/>
              </a:rPr>
              <a:t>L ] </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78777"/>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66766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1868424" y="381000"/>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489289"/>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877163"/>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245767"/>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sp>
        <p:nvSpPr>
          <p:cNvPr id="49" name="Text Box 17"/>
          <p:cNvSpPr txBox="1">
            <a:spLocks noChangeArrowheads="1"/>
          </p:cNvSpPr>
          <p:nvPr>
            <p:custDataLst>
              <p:tags r:id="rId7"/>
            </p:custDataLst>
          </p:nvPr>
        </p:nvSpPr>
        <p:spPr bwMode="auto">
          <a:xfrm>
            <a:off x="6477000" y="5483577"/>
            <a:ext cx="250058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LC = [</a:t>
            </a:r>
            <a:r>
              <a:rPr lang="en-US" sz="1200" b="1" dirty="0">
                <a:latin typeface="Courier New" pitchFamily="49" charset="0"/>
              </a:rPr>
              <a:t>1</a:t>
            </a:r>
            <a:r>
              <a:rPr lang="en-US" sz="1200" b="1" dirty="0" smtClean="0">
                <a:latin typeface="Courier New" pitchFamily="49" charset="0"/>
              </a:rPr>
              <a:t> </a:t>
            </a:r>
            <a:r>
              <a:rPr lang="en-US" sz="1200" b="1" dirty="0" smtClean="0">
                <a:solidFill>
                  <a:srgbClr val="FF9900"/>
                </a:solidFill>
                <a:latin typeface="Calibri" pitchFamily="34" charset="0"/>
              </a:rPr>
              <a:t>for</a:t>
            </a:r>
            <a:r>
              <a:rPr lang="en-US" sz="1200" b="1" dirty="0" smtClean="0">
                <a:latin typeface="Courier New" pitchFamily="49" charset="0"/>
              </a:rPr>
              <a:t> x </a:t>
            </a:r>
            <a:r>
              <a:rPr lang="en-US" sz="1200" b="1" dirty="0" smtClean="0">
                <a:solidFill>
                  <a:srgbClr val="FF9900"/>
                </a:solidFill>
                <a:latin typeface="Calibri" pitchFamily="34" charset="0"/>
              </a:rPr>
              <a:t>in</a:t>
            </a:r>
            <a:r>
              <a:rPr lang="en-US" sz="1200" b="1" dirty="0" smtClean="0">
                <a:latin typeface="Courier New" pitchFamily="49" charset="0"/>
              </a:rPr>
              <a:t> L \</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EA8B00"/>
                </a:solidFill>
                <a:latin typeface="Courier New" pitchFamily="49" charset="0"/>
              </a:rPr>
              <a:t>if</a:t>
            </a:r>
            <a:r>
              <a:rPr lang="en-US" sz="1200" b="1" dirty="0" smtClean="0">
                <a:latin typeface="Courier New" pitchFamily="49" charset="0"/>
              </a:rPr>
              <a:t> x==e]</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FF9900"/>
                </a:solidFill>
                <a:latin typeface="Courier New" pitchFamily="49" charset="0"/>
              </a:rPr>
              <a:t>return</a:t>
            </a:r>
            <a:r>
              <a:rPr lang="en-US" sz="1200" b="1" dirty="0" smtClean="0">
                <a:latin typeface="Courier New" pitchFamily="49" charset="0"/>
              </a:rPr>
              <a:t> </a:t>
            </a:r>
            <a:r>
              <a:rPr lang="en-US" sz="1200" b="1" dirty="0" smtClean="0">
                <a:solidFill>
                  <a:srgbClr val="7030A0"/>
                </a:solidFill>
                <a:latin typeface="Courier New" pitchFamily="49" charset="0"/>
              </a:rPr>
              <a:t>sum</a:t>
            </a:r>
            <a:r>
              <a:rPr lang="en-US" sz="1200" b="1" dirty="0" smtClean="0">
                <a:latin typeface="Courier New" pitchFamily="49" charset="0"/>
              </a:rPr>
              <a:t>(LC)</a:t>
            </a:r>
            <a:endParaRPr lang="en-US" sz="1200" b="1" dirty="0">
              <a:latin typeface="Courier New" pitchFamily="49" charset="0"/>
            </a:endParaRPr>
          </a:p>
        </p:txBody>
      </p:sp>
      <p:sp>
        <p:nvSpPr>
          <p:cNvPr id="30" name="Text Box 19"/>
          <p:cNvSpPr txBox="1">
            <a:spLocks noChangeArrowheads="1"/>
          </p:cNvSpPr>
          <p:nvPr>
            <p:custDataLst>
              <p:tags r:id="rId8"/>
            </p:custDataLst>
          </p:nvPr>
        </p:nvSpPr>
        <p:spPr bwMode="auto">
          <a:xfrm rot="978856">
            <a:off x="7282082" y="317213"/>
            <a:ext cx="1646520" cy="584775"/>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smtClean="0">
                <a:latin typeface="Cambria" pitchFamily="18" charset="0"/>
              </a:rPr>
              <a:t>Try this on the back page first!</a:t>
            </a:r>
            <a:endParaRPr lang="en-US" sz="1600" dirty="0">
              <a:latin typeface="Cambria" pitchFamily="18" charset="0"/>
            </a:endParaRPr>
          </a:p>
        </p:txBody>
      </p:sp>
      <p:sp>
        <p:nvSpPr>
          <p:cNvPr id="28" name="Text Box 18"/>
          <p:cNvSpPr txBox="1">
            <a:spLocks noChangeArrowheads="1"/>
          </p:cNvSpPr>
          <p:nvPr>
            <p:custDataLst>
              <p:tags r:id="rId9"/>
            </p:custDataLst>
          </p:nvPr>
        </p:nvSpPr>
        <p:spPr bwMode="auto">
          <a:xfrm>
            <a:off x="7467600" y="17526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cxnSp>
        <p:nvCxnSpPr>
          <p:cNvPr id="31" name="Straight Connector 30"/>
          <p:cNvCxnSpPr/>
          <p:nvPr/>
        </p:nvCxnSpPr>
        <p:spPr bwMode="auto">
          <a:xfrm>
            <a:off x="308682" y="4972755"/>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2241064" y="479316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cxnSp>
        <p:nvCxnSpPr>
          <p:cNvPr id="34" name="Straight Connector 33"/>
          <p:cNvCxnSpPr/>
          <p:nvPr/>
        </p:nvCxnSpPr>
        <p:spPr bwMode="auto">
          <a:xfrm>
            <a:off x="308682" y="2861200"/>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061588" y="266700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6" name="Rectangle 35"/>
          <p:cNvSpPr/>
          <p:nvPr/>
        </p:nvSpPr>
        <p:spPr>
          <a:xfrm>
            <a:off x="2557452" y="1398626"/>
            <a:ext cx="3510833" cy="323165"/>
          </a:xfrm>
          <a:prstGeom prst="rect">
            <a:avLst/>
          </a:prstGeom>
        </p:spPr>
        <p:txBody>
          <a:bodyPr wrap="none">
            <a:spAutoFit/>
          </a:bodyPr>
          <a:lstStyle/>
          <a:p>
            <a:pPr algn="ctr"/>
            <a:r>
              <a:rPr lang="en-US" sz="1500" b="1" dirty="0" smtClean="0">
                <a:latin typeface="Calibri" pitchFamily="34" charset="0"/>
              </a:rPr>
              <a:t>[ </a:t>
            </a:r>
            <a:r>
              <a:rPr lang="en-US" sz="1500" dirty="0" smtClean="0">
                <a:latin typeface="Calibri" pitchFamily="34" charset="0"/>
              </a:rPr>
              <a:t>[6,</a:t>
            </a:r>
            <a:r>
              <a:rPr lang="en-US" sz="1500" dirty="0" smtClean="0">
                <a:solidFill>
                  <a:srgbClr val="067B0E"/>
                </a:solidFill>
                <a:latin typeface="Calibri" pitchFamily="34" charset="0"/>
              </a:rPr>
              <a:t>'aliens'</a:t>
            </a:r>
            <a:r>
              <a:rPr lang="en-US" sz="1500" dirty="0" smtClean="0">
                <a:latin typeface="Calibri" pitchFamily="34" charset="0"/>
              </a:rPr>
              <a:t>], [3,</a:t>
            </a:r>
            <a:r>
              <a:rPr lang="en-US" sz="1500" dirty="0" smtClean="0">
                <a:solidFill>
                  <a:srgbClr val="067B0E"/>
                </a:solidFill>
                <a:latin typeface="Calibri" pitchFamily="34" charset="0"/>
              </a:rPr>
              <a:t>'zap'</a:t>
            </a:r>
            <a:r>
              <a:rPr lang="en-US" sz="1500" dirty="0" smtClean="0">
                <a:latin typeface="Calibri" pitchFamily="34" charset="0"/>
              </a:rPr>
              <a:t>], [4,</a:t>
            </a:r>
            <a:r>
              <a:rPr lang="en-US" sz="1500" dirty="0" smtClean="0">
                <a:solidFill>
                  <a:srgbClr val="067B0E"/>
                </a:solidFill>
                <a:latin typeface="Calibri" pitchFamily="34" charset="0"/>
              </a:rPr>
              <a:t>'hazy'</a:t>
            </a:r>
            <a:r>
              <a:rPr lang="en-US" sz="1500" dirty="0" smtClean="0">
                <a:latin typeface="Calibri" pitchFamily="34" charset="0"/>
              </a:rPr>
              <a:t>], [4,</a:t>
            </a:r>
            <a:r>
              <a:rPr lang="en-US" sz="1500" dirty="0" smtClean="0">
                <a:solidFill>
                  <a:srgbClr val="067B0E"/>
                </a:solidFill>
                <a:latin typeface="Calibri" pitchFamily="34" charset="0"/>
              </a:rPr>
              <a:t>'code'</a:t>
            </a:r>
            <a:r>
              <a:rPr lang="en-US" sz="1500" dirty="0" smtClean="0">
                <a:latin typeface="Calibri" pitchFamily="34" charset="0"/>
              </a:rPr>
              <a:t>]</a:t>
            </a:r>
            <a:r>
              <a:rPr lang="en-US" sz="1500" dirty="0" smtClean="0">
                <a:solidFill>
                  <a:srgbClr val="067B0E"/>
                </a:solidFill>
                <a:latin typeface="Calibri" pitchFamily="34" charset="0"/>
              </a:rPr>
              <a:t> </a:t>
            </a:r>
            <a:r>
              <a:rPr lang="en-US" sz="1500" b="1" dirty="0">
                <a:latin typeface="Calibri" pitchFamily="34" charset="0"/>
              </a:rPr>
              <a:t>]</a:t>
            </a:r>
          </a:p>
        </p:txBody>
      </p:sp>
      <p:sp>
        <p:nvSpPr>
          <p:cNvPr id="37" name="Rectangle 36"/>
          <p:cNvSpPr/>
          <p:nvPr/>
        </p:nvSpPr>
        <p:spPr>
          <a:xfrm>
            <a:off x="5144037" y="1762718"/>
            <a:ext cx="986167" cy="323165"/>
          </a:xfrm>
          <a:prstGeom prst="rect">
            <a:avLst/>
          </a:prstGeom>
        </p:spPr>
        <p:txBody>
          <a:bodyPr wrap="none">
            <a:spAutoFit/>
          </a:bodyPr>
          <a:lstStyle/>
          <a:p>
            <a:r>
              <a:rPr lang="en-US" sz="1500" dirty="0">
                <a:latin typeface="Calibri" pitchFamily="34" charset="0"/>
              </a:rPr>
              <a:t>[6,</a:t>
            </a:r>
            <a:r>
              <a:rPr lang="en-US" sz="1500" dirty="0">
                <a:solidFill>
                  <a:srgbClr val="067B0E"/>
                </a:solidFill>
                <a:latin typeface="Calibri" pitchFamily="34" charset="0"/>
              </a:rPr>
              <a:t>'aliens'</a:t>
            </a:r>
            <a:r>
              <a:rPr lang="en-US" sz="1500" dirty="0">
                <a:latin typeface="Calibri" pitchFamily="34" charset="0"/>
              </a:rPr>
              <a:t>]</a:t>
            </a:r>
            <a:endParaRPr lang="en-US" sz="1500" dirty="0"/>
          </a:p>
        </p:txBody>
      </p:sp>
      <p:sp>
        <p:nvSpPr>
          <p:cNvPr id="38" name="Rectangle 37"/>
          <p:cNvSpPr/>
          <p:nvPr/>
        </p:nvSpPr>
        <p:spPr>
          <a:xfrm>
            <a:off x="5144037" y="2163209"/>
            <a:ext cx="721671" cy="323165"/>
          </a:xfrm>
          <a:prstGeom prst="rect">
            <a:avLst/>
          </a:prstGeom>
        </p:spPr>
        <p:txBody>
          <a:bodyPr wrap="none">
            <a:spAutoFit/>
          </a:bodyPr>
          <a:lstStyle/>
          <a:p>
            <a:pPr algn="ctr"/>
            <a:r>
              <a:rPr lang="en-US" sz="1500" dirty="0" smtClean="0">
                <a:solidFill>
                  <a:srgbClr val="067B0E"/>
                </a:solidFill>
                <a:latin typeface="Calibri" pitchFamily="34" charset="0"/>
              </a:rPr>
              <a:t>'aliens'</a:t>
            </a:r>
            <a:endParaRPr lang="en-US" sz="1500" dirty="0"/>
          </a:p>
        </p:txBody>
      </p:sp>
    </p:spTree>
    <p:extLst>
      <p:ext uri="{BB962C8B-B14F-4D97-AF65-F5344CB8AC3E}">
        <p14:creationId xmlns:p14="http://schemas.microsoft.com/office/powerpoint/2010/main" val="307000735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990600"/>
            <a:ext cx="8043863" cy="180975"/>
            <a:chOff x="295" y="1311"/>
            <a:chExt cx="5177" cy="114"/>
          </a:xfrm>
        </p:grpSpPr>
        <p:sp>
          <p:nvSpPr>
            <p:cNvPr id="77835"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7836"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7827"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pic>
        <p:nvPicPr>
          <p:cNvPr id="77828" name="Picture 11"/>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6858000" y="5638800"/>
            <a:ext cx="14493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13"/>
          <p:cNvSpPr txBox="1">
            <a:spLocks noChangeArrowheads="1"/>
          </p:cNvSpPr>
          <p:nvPr>
            <p:custDataLst>
              <p:tags r:id="rId4"/>
            </p:custDataLst>
          </p:nvPr>
        </p:nvSpPr>
        <p:spPr bwMode="auto">
          <a:xfrm>
            <a:off x="438150" y="1484313"/>
            <a:ext cx="63833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chemeClr val="hlink"/>
                </a:solidFill>
                <a:latin typeface="Courier New" pitchFamily="49" charset="0"/>
              </a:rPr>
              <a:t>def </a:t>
            </a:r>
            <a:r>
              <a:rPr lang="en-US" sz="1800" b="1">
                <a:latin typeface="Courier New" pitchFamily="49" charset="0"/>
              </a:rPr>
              <a:t>randSort( L ):</a:t>
            </a:r>
          </a:p>
          <a:p>
            <a:pPr>
              <a:spcBef>
                <a:spcPct val="50000"/>
              </a:spcBef>
            </a:pPr>
            <a:r>
              <a:rPr lang="en-US" sz="1800" b="1">
                <a:latin typeface="Courier New" pitchFamily="49" charset="0"/>
              </a:rPr>
              <a:t>    </a:t>
            </a:r>
            <a:r>
              <a:rPr lang="en-US" sz="1800" b="1">
                <a:solidFill>
                  <a:srgbClr val="B410CE"/>
                </a:solidFill>
                <a:latin typeface="Courier New" pitchFamily="49" charset="0"/>
              </a:rPr>
              <a:t>""" crazy sorting """</a:t>
            </a:r>
            <a:endParaRPr lang="en-US" sz="1800" b="1">
              <a:latin typeface="Courier New" pitchFamily="49" charset="0"/>
            </a:endParaRPr>
          </a:p>
          <a:p>
            <a:pPr>
              <a:spcBef>
                <a:spcPct val="50000"/>
              </a:spcBef>
            </a:pPr>
            <a:r>
              <a:rPr lang="en-US" sz="1800" b="1">
                <a:latin typeface="Courier New" pitchFamily="49" charset="0"/>
              </a:rPr>
              <a:t>    newL = random.sample( L, len(L) )</a:t>
            </a:r>
          </a:p>
          <a:p>
            <a:pPr>
              <a:spcBef>
                <a:spcPct val="50000"/>
              </a:spcBef>
            </a:pPr>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isSorted(newL):</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newL</a:t>
            </a:r>
          </a:p>
          <a:p>
            <a:pPr>
              <a:spcBef>
                <a:spcPct val="50000"/>
              </a:spcBef>
            </a:pPr>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randSort(L)  </a:t>
            </a:r>
            <a:r>
              <a:rPr lang="en-US" sz="1800" b="1">
                <a:solidFill>
                  <a:srgbClr val="EB102C"/>
                </a:solidFill>
                <a:latin typeface="Courier New" pitchFamily="49" charset="0"/>
              </a:rPr>
              <a:t># try again…</a:t>
            </a:r>
            <a:endParaRPr lang="en-US" sz="1800" b="1">
              <a:solidFill>
                <a:schemeClr val="accent2"/>
              </a:solidFill>
              <a:latin typeface="Courier New" pitchFamily="49" charset="0"/>
            </a:endParaRPr>
          </a:p>
        </p:txBody>
      </p:sp>
      <p:sp>
        <p:nvSpPr>
          <p:cNvPr id="77830" name="Text Box 18"/>
          <p:cNvSpPr txBox="1">
            <a:spLocks noChangeArrowheads="1"/>
          </p:cNvSpPr>
          <p:nvPr>
            <p:custDataLst>
              <p:tags r:id="rId5"/>
            </p:custDataLst>
          </p:nvPr>
        </p:nvSpPr>
        <p:spPr bwMode="auto">
          <a:xfrm>
            <a:off x="5954713" y="53514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this function is totally random, dude! </a:t>
            </a:r>
          </a:p>
        </p:txBody>
      </p:sp>
      <p:sp>
        <p:nvSpPr>
          <p:cNvPr id="77831" name="Freeform 19"/>
          <p:cNvSpPr>
            <a:spLocks/>
          </p:cNvSpPr>
          <p:nvPr>
            <p:custDataLst>
              <p:tags r:id="rId6"/>
            </p:custDataLst>
          </p:nvPr>
        </p:nvSpPr>
        <p:spPr bwMode="auto">
          <a:xfrm>
            <a:off x="5707063" y="1784350"/>
            <a:ext cx="1381125" cy="660400"/>
          </a:xfrm>
          <a:custGeom>
            <a:avLst/>
            <a:gdLst>
              <a:gd name="T0" fmla="*/ 2147483647 w 870"/>
              <a:gd name="T1" fmla="*/ 2147483647 h 416"/>
              <a:gd name="T2" fmla="*/ 2147483647 w 870"/>
              <a:gd name="T3" fmla="*/ 2147483647 h 416"/>
              <a:gd name="T4" fmla="*/ 2147483647 w 870"/>
              <a:gd name="T5" fmla="*/ 2147483647 h 416"/>
              <a:gd name="T6" fmla="*/ 2147483647 w 870"/>
              <a:gd name="T7" fmla="*/ 2147483647 h 416"/>
              <a:gd name="T8" fmla="*/ 2147483647 w 870"/>
              <a:gd name="T9" fmla="*/ 2147483647 h 416"/>
              <a:gd name="T10" fmla="*/ 2147483647 w 870"/>
              <a:gd name="T11" fmla="*/ 2147483647 h 416"/>
              <a:gd name="T12" fmla="*/ 2147483647 w 870"/>
              <a:gd name="T13" fmla="*/ 2147483647 h 416"/>
              <a:gd name="T14" fmla="*/ 2147483647 w 870"/>
              <a:gd name="T15" fmla="*/ 2147483647 h 416"/>
              <a:gd name="T16" fmla="*/ 2147483647 w 870"/>
              <a:gd name="T17" fmla="*/ 2147483647 h 416"/>
              <a:gd name="T18" fmla="*/ 0 w 870"/>
              <a:gd name="T19" fmla="*/ 2147483647 h 4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0"/>
              <a:gd name="T31" fmla="*/ 0 h 416"/>
              <a:gd name="T32" fmla="*/ 870 w 870"/>
              <a:gd name="T33" fmla="*/ 416 h 4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0" h="416">
                <a:moveTo>
                  <a:pt x="870" y="16"/>
                </a:moveTo>
                <a:cubicBezTo>
                  <a:pt x="645" y="19"/>
                  <a:pt x="536" y="0"/>
                  <a:pt x="355" y="61"/>
                </a:cubicBezTo>
                <a:cubicBezTo>
                  <a:pt x="322" y="104"/>
                  <a:pt x="343" y="138"/>
                  <a:pt x="385" y="171"/>
                </a:cubicBezTo>
                <a:cubicBezTo>
                  <a:pt x="442" y="215"/>
                  <a:pt x="514" y="235"/>
                  <a:pt x="575" y="276"/>
                </a:cubicBezTo>
                <a:cubicBezTo>
                  <a:pt x="564" y="308"/>
                  <a:pt x="499" y="311"/>
                  <a:pt x="470" y="316"/>
                </a:cubicBezTo>
                <a:cubicBezTo>
                  <a:pt x="412" y="325"/>
                  <a:pt x="350" y="332"/>
                  <a:pt x="295" y="351"/>
                </a:cubicBezTo>
                <a:cubicBezTo>
                  <a:pt x="268" y="359"/>
                  <a:pt x="238" y="374"/>
                  <a:pt x="210" y="376"/>
                </a:cubicBezTo>
                <a:cubicBezTo>
                  <a:pt x="161" y="378"/>
                  <a:pt x="113" y="379"/>
                  <a:pt x="65" y="381"/>
                </a:cubicBezTo>
                <a:cubicBezTo>
                  <a:pt x="61" y="386"/>
                  <a:pt x="60" y="392"/>
                  <a:pt x="55" y="396"/>
                </a:cubicBezTo>
                <a:cubicBezTo>
                  <a:pt x="50" y="398"/>
                  <a:pt x="7" y="416"/>
                  <a:pt x="0" y="416"/>
                </a:cubicBezTo>
              </a:path>
            </a:pathLst>
          </a:custGeom>
          <a:noFill/>
          <a:ln w="19050">
            <a:solidFill>
              <a:srgbClr val="067B0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32" name="Text Box 20"/>
          <p:cNvSpPr txBox="1">
            <a:spLocks noChangeArrowheads="1"/>
          </p:cNvSpPr>
          <p:nvPr>
            <p:custDataLst>
              <p:tags r:id="rId7"/>
            </p:custDataLst>
          </p:nvPr>
        </p:nvSpPr>
        <p:spPr bwMode="auto">
          <a:xfrm>
            <a:off x="6756400" y="16478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A random permutation of L !</a:t>
            </a:r>
          </a:p>
        </p:txBody>
      </p:sp>
      <p:pic>
        <p:nvPicPr>
          <p:cNvPr id="77833" name="Picture 21"/>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4724400" y="48768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7834" name="Text Box 22"/>
          <p:cNvSpPr txBox="1">
            <a:spLocks noChangeArrowheads="1"/>
          </p:cNvSpPr>
          <p:nvPr>
            <p:custDataLst>
              <p:tags r:id="rId9"/>
            </p:custDataLst>
          </p:nvPr>
        </p:nvSpPr>
        <p:spPr bwMode="auto">
          <a:xfrm>
            <a:off x="3741738" y="6289675"/>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Mmmm… sorting!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50863" y="990600"/>
            <a:ext cx="8042275" cy="180975"/>
            <a:chOff x="295" y="1311"/>
            <a:chExt cx="5177" cy="114"/>
          </a:xfrm>
        </p:grpSpPr>
        <p:sp>
          <p:nvSpPr>
            <p:cNvPr id="7886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886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8851"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8852" name="Rectangle 6"/>
          <p:cNvSpPr>
            <a:spLocks noChangeArrowheads="1"/>
          </p:cNvSpPr>
          <p:nvPr>
            <p:custDataLst>
              <p:tags r:id="rId3"/>
            </p:custDataLst>
          </p:nvPr>
        </p:nvSpPr>
        <p:spPr bwMode="auto">
          <a:xfrm>
            <a:off x="5105400" y="17526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8853" name="Rectangle 7"/>
          <p:cNvSpPr>
            <a:spLocks noChangeArrowheads="1"/>
          </p:cNvSpPr>
          <p:nvPr>
            <p:custDataLst>
              <p:tags r:id="rId4"/>
            </p:custDataLst>
          </p:nvPr>
        </p:nvSpPr>
        <p:spPr bwMode="auto">
          <a:xfrm>
            <a:off x="609600" y="27432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'BART'</a:t>
            </a:r>
            <a:r>
              <a:rPr lang="en-US" b="1">
                <a:latin typeface="Courier New" pitchFamily="49" charset="0"/>
              </a:rPr>
              <a:t>) </a:t>
            </a:r>
            <a:r>
              <a:rPr lang="en-US"/>
              <a:t>returns     </a:t>
            </a:r>
            <a:r>
              <a:rPr lang="en-US">
                <a:solidFill>
                  <a:srgbClr val="CC0000"/>
                </a:solidFill>
                <a:latin typeface="Maiandra GD" pitchFamily="34" charset="0"/>
              </a:rPr>
              <a:t>False</a:t>
            </a:r>
            <a:endParaRPr lang="en-US" b="1">
              <a:solidFill>
                <a:srgbClr val="CC0000"/>
              </a:solidFill>
              <a:latin typeface="Maiandra GD" pitchFamily="34" charset="0"/>
            </a:endParaRPr>
          </a:p>
        </p:txBody>
      </p:sp>
      <p:sp>
        <p:nvSpPr>
          <p:cNvPr id="78854" name="Rectangle 8"/>
          <p:cNvSpPr>
            <a:spLocks noChangeArrowheads="1"/>
          </p:cNvSpPr>
          <p:nvPr>
            <p:custDataLst>
              <p:tags r:id="rId5"/>
            </p:custDataLst>
          </p:nvPr>
        </p:nvSpPr>
        <p:spPr bwMode="auto">
          <a:xfrm>
            <a:off x="609600" y="3429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'BERT'</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5" name="Rectangle 9"/>
          <p:cNvSpPr>
            <a:spLocks noChangeArrowheads="1"/>
          </p:cNvSpPr>
          <p:nvPr>
            <p:custDataLst>
              <p:tags r:id="rId6"/>
            </p:custDataLst>
          </p:nvPr>
        </p:nvSpPr>
        <p:spPr bwMode="auto">
          <a:xfrm>
            <a:off x="609600" y="41148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'BEGIN'</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6" name="Rectangle 10"/>
          <p:cNvSpPr>
            <a:spLocks noChangeArrowheads="1"/>
          </p:cNvSpPr>
          <p:nvPr>
            <p:custDataLst>
              <p:tags r:id="rId7"/>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8857" name="Picture 11"/>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2"/>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 Box 13"/>
          <p:cNvSpPr txBox="1">
            <a:spLocks noChangeArrowheads="1"/>
          </p:cNvSpPr>
          <p:nvPr>
            <p:custDataLst>
              <p:tags r:id="rId10"/>
            </p:custDataLst>
          </p:nvPr>
        </p:nvSpPr>
        <p:spPr bwMode="auto">
          <a:xfrm>
            <a:off x="914400" y="1828800"/>
            <a:ext cx="3581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isSorted</a:t>
            </a:r>
            <a:r>
              <a:rPr lang="en-US" b="1">
                <a:latin typeface="Courier New" pitchFamily="49" charset="0"/>
              </a:rPr>
              <a:t>(s)</a:t>
            </a:r>
            <a:endParaRPr lang="en-US" b="1">
              <a:solidFill>
                <a:schemeClr val="accent2"/>
              </a:solidFill>
              <a:latin typeface="Courier New" pitchFamily="49" charset="0"/>
            </a:endParaRPr>
          </a:p>
        </p:txBody>
      </p:sp>
      <p:sp>
        <p:nvSpPr>
          <p:cNvPr id="78860" name="Rectangle 14"/>
          <p:cNvSpPr>
            <a:spLocks noChangeArrowheads="1"/>
          </p:cNvSpPr>
          <p:nvPr>
            <p:custDataLst>
              <p:tags r:id="rId11"/>
            </p:custDataLst>
          </p:nvPr>
        </p:nvSpPr>
        <p:spPr bwMode="auto">
          <a:xfrm>
            <a:off x="609600" y="4800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isSorted([3,1,4]) </a:t>
            </a:r>
            <a:r>
              <a:rPr lang="en-US"/>
              <a:t>returns      </a:t>
            </a:r>
            <a:r>
              <a:rPr lang="en-US">
                <a:solidFill>
                  <a:srgbClr val="CC0000"/>
                </a:solidFill>
                <a:latin typeface="Maiandra GD" pitchFamily="34" charset="0"/>
              </a:rPr>
              <a:t>False</a:t>
            </a:r>
          </a:p>
        </p:txBody>
      </p:sp>
      <p:sp>
        <p:nvSpPr>
          <p:cNvPr id="78861" name="Rectangle 15"/>
          <p:cNvSpPr>
            <a:spLocks noChangeArrowheads="1"/>
          </p:cNvSpPr>
          <p:nvPr>
            <p:custDataLst>
              <p:tags r:id="rId12"/>
            </p:custDataLst>
          </p:nvPr>
        </p:nvSpPr>
        <p:spPr bwMode="auto">
          <a:xfrm>
            <a:off x="609600" y="5486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isSorted([1,3,4]) </a:t>
            </a:r>
            <a:r>
              <a:rPr lang="en-US"/>
              <a:t>returns      </a:t>
            </a:r>
            <a:r>
              <a:rPr lang="en-US">
                <a:solidFill>
                  <a:srgbClr val="CC0000"/>
                </a:solidFill>
                <a:latin typeface="Maiandra GD" pitchFamily="34" charset="0"/>
              </a:rPr>
              <a:t>True</a:t>
            </a:r>
          </a:p>
        </p:txBody>
      </p:sp>
      <p:sp>
        <p:nvSpPr>
          <p:cNvPr id="78862" name="Text Box 16"/>
          <p:cNvSpPr txBox="1">
            <a:spLocks noChangeArrowheads="1"/>
          </p:cNvSpPr>
          <p:nvPr>
            <p:custDataLst>
              <p:tags r:id="rId13"/>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a:solidFill>
                  <a:schemeClr val="bg2"/>
                </a:solidFill>
                <a:latin typeface="Arial" charset="0"/>
              </a:rPr>
              <a:t>Six-letter word?</a:t>
            </a:r>
          </a:p>
        </p:txBody>
      </p:sp>
      <p:sp>
        <p:nvSpPr>
          <p:cNvPr id="78863" name="Rectangle 17"/>
          <p:cNvSpPr>
            <a:spLocks noChangeArrowheads="1"/>
          </p:cNvSpPr>
          <p:nvPr>
            <p:custDataLst>
              <p:tags r:id="rId14"/>
            </p:custDataLst>
          </p:nvPr>
        </p:nvSpPr>
        <p:spPr bwMode="auto">
          <a:xfrm>
            <a:off x="609600" y="6096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'LOOPY'</a:t>
            </a:r>
            <a:r>
              <a:rPr lang="en-US" b="1">
                <a:latin typeface="Courier New" pitchFamily="49" charset="0"/>
              </a:rPr>
              <a:t>) </a:t>
            </a:r>
            <a:r>
              <a:rPr lang="en-US"/>
              <a:t>returns      </a:t>
            </a:r>
            <a:r>
              <a:rPr lang="en-US">
                <a:solidFill>
                  <a:srgbClr val="CC0000"/>
                </a:solidFill>
                <a:latin typeface="Maiandra GD" pitchFamily="34" charset="0"/>
              </a:rPr>
              <a: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550863" y="990600"/>
            <a:ext cx="8042275" cy="180975"/>
            <a:chOff x="295" y="1311"/>
            <a:chExt cx="5177" cy="114"/>
          </a:xfrm>
        </p:grpSpPr>
        <p:sp>
          <p:nvSpPr>
            <p:cNvPr id="79884"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9885"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9875"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9876"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9877" name="Rectangle 10"/>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9878" name="Picture 11"/>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2"/>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13"/>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79881" name="Text Box 16"/>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79882" name="Text Box 18"/>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p:txBody>
      </p:sp>
      <p:sp>
        <p:nvSpPr>
          <p:cNvPr id="79883" name="Line 19"/>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550863" y="990600"/>
            <a:ext cx="8042275" cy="180975"/>
            <a:chOff x="295" y="1311"/>
            <a:chExt cx="5177" cy="114"/>
          </a:xfrm>
        </p:grpSpPr>
        <p:sp>
          <p:nvSpPr>
            <p:cNvPr id="80908"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0909"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0899"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80900"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80901" name="Rectangle 7"/>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80902" name="Picture 8"/>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9"/>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10"/>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80905" name="Text Box 11"/>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80906" name="Text Box 12"/>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True</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False</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isSorted( s[1:] )</a:t>
            </a:r>
          </a:p>
        </p:txBody>
      </p:sp>
      <p:sp>
        <p:nvSpPr>
          <p:cNvPr id="80907" name="Line 13"/>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550863" y="990600"/>
            <a:ext cx="8042275" cy="180975"/>
            <a:chOff x="295" y="1311"/>
            <a:chExt cx="5177" cy="114"/>
          </a:xfrm>
        </p:grpSpPr>
        <p:sp>
          <p:nvSpPr>
            <p:cNvPr id="81928"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1929"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192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solidFill>
                  <a:schemeClr val="bg2"/>
                </a:solidFill>
              </a:rPr>
              <a:t>Almost</a:t>
            </a:r>
            <a:r>
              <a:rPr lang="en-US" sz="4000"/>
              <a:t> the end…</a:t>
            </a:r>
          </a:p>
        </p:txBody>
      </p:sp>
      <p:sp>
        <p:nvSpPr>
          <p:cNvPr id="81924"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81925"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FF6600"/>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
        <p:nvSpPr>
          <p:cNvPr id="81926" name="Text Box 8"/>
          <p:cNvSpPr txBox="1">
            <a:spLocks noChangeArrowheads="1"/>
          </p:cNvSpPr>
          <p:nvPr>
            <p:custDataLst>
              <p:tags r:id="rId5"/>
            </p:custDataLst>
          </p:nvPr>
        </p:nvSpPr>
        <p:spPr bwMode="auto">
          <a:xfrm>
            <a:off x="1752600" y="4191000"/>
            <a:ext cx="5638800" cy="10334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eaLnBrk="1" hangingPunct="1">
              <a:spcBef>
                <a:spcPct val="50000"/>
              </a:spcBef>
            </a:pPr>
            <a:r>
              <a:rPr lang="en-US">
                <a:latin typeface="Georgia" pitchFamily="18" charset="0"/>
              </a:rPr>
              <a:t>Let </a:t>
            </a:r>
            <a:r>
              <a:rPr lang="en-US" b="1">
                <a:latin typeface="Courier New" pitchFamily="49" charset="0"/>
              </a:rPr>
              <a:t>e</a:t>
            </a:r>
            <a:r>
              <a:rPr lang="en-US">
                <a:latin typeface="Georgia" pitchFamily="18" charset="0"/>
              </a:rPr>
              <a:t> be the </a:t>
            </a:r>
            <a:r>
              <a:rPr lang="en-US" b="1">
                <a:latin typeface="Courier New" pitchFamily="49" charset="0"/>
              </a:rPr>
              <a:t>max</a:t>
            </a:r>
            <a:r>
              <a:rPr lang="en-US">
                <a:latin typeface="Georgia" pitchFamily="18" charset="0"/>
              </a:rPr>
              <a:t> element in </a:t>
            </a:r>
            <a:r>
              <a:rPr lang="en-US" b="1">
                <a:latin typeface="Courier New" pitchFamily="49" charset="0"/>
              </a:rPr>
              <a:t>L</a:t>
            </a:r>
            <a:endParaRPr lang="en-US">
              <a:latin typeface="Georgia" pitchFamily="18" charset="0"/>
            </a:endParaRPr>
          </a:p>
          <a:p>
            <a:pPr algn="ctr" eaLnBrk="1" hangingPunct="1">
              <a:spcBef>
                <a:spcPct val="50000"/>
              </a:spcBef>
            </a:pPr>
            <a:r>
              <a:rPr lang="en-US">
                <a:latin typeface="Georgia" pitchFamily="18" charset="0"/>
              </a:rPr>
              <a:t>Where should </a:t>
            </a:r>
            <a:r>
              <a:rPr lang="en-US" b="1">
                <a:latin typeface="Courier New" pitchFamily="49" charset="0"/>
              </a:rPr>
              <a:t>e</a:t>
            </a:r>
            <a:r>
              <a:rPr lang="en-US">
                <a:latin typeface="Georgia" pitchFamily="18" charset="0"/>
              </a:rPr>
              <a:t> go?</a:t>
            </a:r>
          </a:p>
        </p:txBody>
      </p:sp>
      <p:sp>
        <p:nvSpPr>
          <p:cNvPr id="81927" name="Text Box 10"/>
          <p:cNvSpPr txBox="1">
            <a:spLocks noChangeArrowheads="1"/>
          </p:cNvSpPr>
          <p:nvPr>
            <p:custDataLst>
              <p:tags r:id="rId6"/>
            </p:custDataLst>
          </p:nvPr>
        </p:nvSpPr>
        <p:spPr bwMode="auto">
          <a:xfrm>
            <a:off x="1981200" y="6172200"/>
            <a:ext cx="518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Georgia" pitchFamily="18" charset="0"/>
              </a:rPr>
              <a:t>and what helper function might we want…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423863" y="914400"/>
            <a:ext cx="8166100" cy="180975"/>
            <a:chOff x="295" y="1311"/>
            <a:chExt cx="5177" cy="114"/>
          </a:xfrm>
        </p:grpSpPr>
        <p:sp>
          <p:nvSpPr>
            <p:cNvPr id="8294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295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294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removeOne</a:t>
            </a:r>
          </a:p>
        </p:txBody>
      </p:sp>
      <p:sp>
        <p:nvSpPr>
          <p:cNvPr id="82948" name="Rectangle 6"/>
          <p:cNvSpPr>
            <a:spLocks noChangeArrowheads="1"/>
          </p:cNvSpPr>
          <p:nvPr>
            <p:custDataLst>
              <p:tags r:id="rId3"/>
            </p:custDataLst>
          </p:nvPr>
        </p:nvSpPr>
        <p:spPr bwMode="auto">
          <a:xfrm>
            <a:off x="381000" y="1455738"/>
            <a:ext cx="84153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chemeClr val="hlink"/>
                </a:solidFill>
                <a:latin typeface="Courier New" pitchFamily="49" charset="0"/>
              </a:rPr>
              <a:t>def</a:t>
            </a:r>
            <a:r>
              <a:rPr lang="en-US" sz="1800" b="1">
                <a:latin typeface="Courier New" pitchFamily="49" charset="0"/>
              </a:rPr>
              <a:t> removeOne( e, L ):</a:t>
            </a:r>
          </a:p>
          <a:p>
            <a:pPr eaLnBrk="0" hangingPunct="0"/>
            <a:r>
              <a:rPr lang="en-US" sz="1800" b="1">
                <a:solidFill>
                  <a:srgbClr val="B410CE"/>
                </a:solidFill>
                <a:latin typeface="Courier New" pitchFamily="49" charset="0"/>
              </a:rPr>
              <a:t>    """ this function removes one e from L</a:t>
            </a:r>
          </a:p>
          <a:p>
            <a:pPr eaLnBrk="0" hangingPunct="0"/>
            <a:r>
              <a:rPr lang="en-US" sz="1800" b="1">
                <a:solidFill>
                  <a:srgbClr val="B410CE"/>
                </a:solidFill>
                <a:latin typeface="Courier New" pitchFamily="49" charset="0"/>
              </a:rPr>
              <a:t>        if L is a list, e is an element</a:t>
            </a:r>
          </a:p>
          <a:p>
            <a:pPr eaLnBrk="0" hangingPunct="0"/>
            <a:r>
              <a:rPr lang="en-US" sz="1800" b="1">
                <a:solidFill>
                  <a:srgbClr val="B410CE"/>
                </a:solidFill>
                <a:latin typeface="Courier New" pitchFamily="49" charset="0"/>
              </a:rPr>
              <a:t>        if L is a string, e is a one-char. string</a:t>
            </a:r>
          </a:p>
          <a:p>
            <a:pPr eaLnBrk="0" hangingPunct="0"/>
            <a:r>
              <a:rPr lang="en-US" sz="1800" b="1">
                <a:solidFill>
                  <a:srgbClr val="B410C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L[1:]   </a:t>
            </a:r>
            <a:r>
              <a:rPr lang="en-US" sz="1800" b="1">
                <a:solidFill>
                  <a:srgbClr val="EB102C"/>
                </a:solidFill>
                <a:latin typeface="Courier New" pitchFamily="49" charset="0"/>
              </a:rPr>
              <a:t># the element e is now gone</a:t>
            </a:r>
          </a:p>
          <a:p>
            <a:pPr eaLnBrk="0" hangingPunct="0"/>
            <a:endParaRPr lang="en-US" sz="1800" b="1">
              <a:solidFill>
                <a:srgbClr val="EB102C"/>
              </a:solidFill>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L[0:1] + removeOne( e, L[1:] )  </a:t>
            </a:r>
            <a:r>
              <a:rPr lang="en-US" sz="1800" b="1">
                <a:solidFill>
                  <a:srgbClr val="EB102C"/>
                </a:solidFill>
                <a:latin typeface="Courier New" pitchFamily="49" charset="0"/>
              </a:rPr>
              <a:t># keep going</a:t>
            </a:r>
            <a:endParaRPr lang="en-US" sz="1800" b="1">
              <a:latin typeface="Courier New" pitchFamily="49"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8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398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3971"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3972" name="Rectangle 25"/>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3973" name="Rectangle 26"/>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3974" name="Rectangle 27"/>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3975" name="Rectangle 2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3976" name="Line 31"/>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77" name="Picture 34"/>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8" name="Picture 35"/>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9" name="Picture 36"/>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Line 38"/>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81" name="Picture 40"/>
          <p:cNvPicPr>
            <a:picLocks noChangeAspect="1" noChangeArrowheads="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3982" name="Line 41"/>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83" name="Line 42"/>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custDataLst>
              <p:tags r:id="rId1"/>
            </p:custDataLst>
          </p:nvPr>
        </p:nvGrpSpPr>
        <p:grpSpPr bwMode="auto">
          <a:xfrm>
            <a:off x="533400" y="1114425"/>
            <a:ext cx="8218488" cy="180975"/>
            <a:chOff x="295" y="1311"/>
            <a:chExt cx="5177" cy="114"/>
          </a:xfrm>
        </p:grpSpPr>
        <p:sp>
          <p:nvSpPr>
            <p:cNvPr id="85014"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5015"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499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4996" name="Rectangle 6"/>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4997" name="Rectangle 7"/>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4998" name="Rectangle 8"/>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4999" name="Rectangle 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5000" name="Line 10"/>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1" name="Picture 11"/>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2" name="Picture 12"/>
          <p:cNvPicPr>
            <a:picLocks noChangeAspect="1" noChangeArrowheads="1"/>
          </p:cNvPicPr>
          <p:nvPr>
            <p:custDataLst>
              <p:tags r:id="rId9"/>
            </p:custDataLst>
          </p:nvPr>
        </p:nvPicPr>
        <p:blipFill>
          <a:blip r:embed="rId25">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3" name="Picture 13"/>
          <p:cNvPicPr>
            <a:picLocks noChangeAspect="1" noChangeArrowheads="1"/>
          </p:cNvPicPr>
          <p:nvPr>
            <p:custDataLst>
              <p:tags r:id="rId10"/>
            </p:custDataLst>
          </p:nvPr>
        </p:nvPicPr>
        <p:blipFill>
          <a:blip r:embed="rId26">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Line 14"/>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5" name="Picture 15"/>
          <p:cNvPicPr>
            <a:picLocks noChangeAspect="1" noChangeArrowheads="1"/>
          </p:cNvPicPr>
          <p:nvPr>
            <p:custDataLst>
              <p:tags r:id="rId12"/>
            </p:custDataLst>
          </p:nvPr>
        </p:nvPicPr>
        <p:blipFill>
          <a:blip r:embed="rId27">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5006" name="Line 16"/>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7" name="Line 17"/>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8" name="Freeform 18"/>
          <p:cNvSpPr>
            <a:spLocks/>
          </p:cNvSpPr>
          <p:nvPr>
            <p:custDataLst>
              <p:tags r:id="rId15"/>
            </p:custDataLst>
          </p:nvPr>
        </p:nvSpPr>
        <p:spPr bwMode="auto">
          <a:xfrm>
            <a:off x="5627688" y="4476750"/>
            <a:ext cx="696912" cy="1363663"/>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9" name="Freeform 19"/>
          <p:cNvSpPr>
            <a:spLocks/>
          </p:cNvSpPr>
          <p:nvPr>
            <p:custDataLst>
              <p:tags r:id="rId16"/>
            </p:custDataLst>
          </p:nvPr>
        </p:nvSpPr>
        <p:spPr bwMode="auto">
          <a:xfrm>
            <a:off x="5627688" y="3246438"/>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0" name="Freeform 20"/>
          <p:cNvSpPr>
            <a:spLocks/>
          </p:cNvSpPr>
          <p:nvPr>
            <p:custDataLst>
              <p:tags r:id="rId17"/>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1905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1" name="Text Box 21"/>
          <p:cNvSpPr txBox="1">
            <a:spLocks noChangeArrowheads="1"/>
          </p:cNvSpPr>
          <p:nvPr>
            <p:custDataLst>
              <p:tags r:id="rId18"/>
            </p:custDataLst>
          </p:nvPr>
        </p:nvSpPr>
        <p:spPr bwMode="auto">
          <a:xfrm>
            <a:off x="7432675" y="1557338"/>
            <a:ext cx="1217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chemeClr val="bg2"/>
                </a:solidFill>
              </a:rPr>
              <a:t>open questions in AI</a:t>
            </a:r>
            <a:r>
              <a:rPr lang="en-US" sz="1800" b="1" i="1"/>
              <a:t> </a:t>
            </a:r>
            <a:r>
              <a:rPr lang="en-US" sz="1800" b="1" i="1">
                <a:solidFill>
                  <a:schemeClr val="bg2"/>
                </a:solidFill>
              </a:rPr>
              <a:t>…</a:t>
            </a:r>
          </a:p>
        </p:txBody>
      </p:sp>
      <p:sp>
        <p:nvSpPr>
          <p:cNvPr id="85012" name="Text Box 22"/>
          <p:cNvSpPr txBox="1">
            <a:spLocks noChangeArrowheads="1"/>
          </p:cNvSpPr>
          <p:nvPr>
            <p:custDataLst>
              <p:tags r:id="rId19"/>
            </p:custDataLst>
          </p:nvPr>
        </p:nvSpPr>
        <p:spPr bwMode="auto">
          <a:xfrm>
            <a:off x="6061075" y="4686300"/>
            <a:ext cx="21383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how strings are represented and stored</a:t>
            </a:r>
          </a:p>
        </p:txBody>
      </p:sp>
      <p:sp>
        <p:nvSpPr>
          <p:cNvPr id="85013" name="Text Box 23"/>
          <p:cNvSpPr txBox="1">
            <a:spLocks noChangeArrowheads="1"/>
          </p:cNvSpPr>
          <p:nvPr>
            <p:custDataLst>
              <p:tags r:id="rId20"/>
            </p:custDataLst>
          </p:nvPr>
        </p:nvSpPr>
        <p:spPr bwMode="auto">
          <a:xfrm>
            <a:off x="5380038" y="3398838"/>
            <a:ext cx="2595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computing with language </a:t>
            </a:r>
            <a:r>
              <a:rPr lang="en-US" sz="1800" b="1" i="1">
                <a:solidFill>
                  <a:srgbClr val="B410CE"/>
                </a:solidFill>
              </a:rPr>
              <a:t>- recognizing English!</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647700" y="1066800"/>
            <a:ext cx="7772400" cy="180975"/>
            <a:chOff x="295" y="1311"/>
            <a:chExt cx="5177" cy="114"/>
          </a:xfrm>
        </p:grpSpPr>
        <p:sp>
          <p:nvSpPr>
            <p:cNvPr id="8602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602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6019"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6020" name="Picture 7"/>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8"/>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6022" name="Line 9"/>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10"/>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6024" name="Text Box 14"/>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647700" y="1066800"/>
            <a:ext cx="7772400" cy="180975"/>
            <a:chOff x="295" y="1311"/>
            <a:chExt cx="5177" cy="114"/>
          </a:xfrm>
        </p:grpSpPr>
        <p:sp>
          <p:nvSpPr>
            <p:cNvPr id="87069"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7070"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7043"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7044" name="Picture 6"/>
          <p:cNvPicPr>
            <a:picLocks noChangeAspect="1" noChangeArrowheads="1"/>
          </p:cNvPicPr>
          <p:nvPr>
            <p:custDataLst>
              <p:tags r:id="rId3"/>
            </p:custDataLst>
          </p:nvPr>
        </p:nvPicPr>
        <p:blipFill>
          <a:blip r:embed="rId31">
            <a:extLst>
              <a:ext uri="{28A0092B-C50C-407E-A947-70E740481C1C}">
                <a14:useLocalDpi xmlns:a14="http://schemas.microsoft.com/office/drawing/2010/main" val="0"/>
              </a:ext>
            </a:extLst>
          </a:blip>
          <a:srcRect l="15625" t="22917" r="60612" b="10419"/>
          <a:stretch>
            <a:fillRect/>
          </a:stretch>
        </p:blipFill>
        <p:spPr bwMode="auto">
          <a:xfrm>
            <a:off x="2590800" y="1905000"/>
            <a:ext cx="23177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7046"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7"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7048" name="Line 10"/>
          <p:cNvSpPr>
            <a:spLocks noChangeShapeType="1"/>
          </p:cNvSpPr>
          <p:nvPr>
            <p:custDataLst>
              <p:tags r:id="rId7"/>
            </p:custDataLst>
          </p:nvPr>
        </p:nvSpPr>
        <p:spPr bwMode="auto">
          <a:xfrm flipV="1">
            <a:off x="2335213" y="4940300"/>
            <a:ext cx="1195387" cy="488950"/>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11"/>
          <p:cNvSpPr txBox="1">
            <a:spLocks noChangeArrowheads="1"/>
          </p:cNvSpPr>
          <p:nvPr>
            <p:custDataLst>
              <p:tags r:id="rId8"/>
            </p:custDataLst>
          </p:nvPr>
        </p:nvSpPr>
        <p:spPr bwMode="auto">
          <a:xfrm>
            <a:off x="152400" y="5362575"/>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87050" name="Text Box 12"/>
          <p:cNvSpPr txBox="1">
            <a:spLocks noChangeArrowheads="1"/>
          </p:cNvSpPr>
          <p:nvPr>
            <p:custDataLst>
              <p:tags r:id="rId9"/>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
        <p:nvSpPr>
          <p:cNvPr id="87051" name="AutoShape 14"/>
          <p:cNvSpPr>
            <a:spLocks noChangeArrowheads="1"/>
          </p:cNvSpPr>
          <p:nvPr>
            <p:custDataLst>
              <p:tags r:id="rId10"/>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2" name="AutoShape 15"/>
          <p:cNvSpPr>
            <a:spLocks noChangeArrowheads="1"/>
          </p:cNvSpPr>
          <p:nvPr>
            <p:custDataLst>
              <p:tags r:id="rId11"/>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3" name="Text Box 16"/>
          <p:cNvSpPr txBox="1">
            <a:spLocks noChangeArrowheads="1"/>
          </p:cNvSpPr>
          <p:nvPr>
            <p:custDataLst>
              <p:tags r:id="rId12"/>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87054" name="Text Box 17"/>
          <p:cNvSpPr txBox="1">
            <a:spLocks noChangeArrowheads="1"/>
          </p:cNvSpPr>
          <p:nvPr>
            <p:custDataLst>
              <p:tags r:id="rId13"/>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87055" name="Text Box 18"/>
          <p:cNvSpPr txBox="1">
            <a:spLocks noChangeArrowheads="1"/>
          </p:cNvSpPr>
          <p:nvPr>
            <p:custDataLst>
              <p:tags r:id="rId14"/>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6" name="Text Box 19"/>
          <p:cNvSpPr txBox="1">
            <a:spLocks noChangeArrowheads="1"/>
          </p:cNvSpPr>
          <p:nvPr>
            <p:custDataLst>
              <p:tags r:id="rId15"/>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7" name="Text Box 20"/>
          <p:cNvSpPr txBox="1">
            <a:spLocks noChangeArrowheads="1"/>
          </p:cNvSpPr>
          <p:nvPr>
            <p:custDataLst>
              <p:tags r:id="rId16"/>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8" name="Text Box 21"/>
          <p:cNvSpPr txBox="1">
            <a:spLocks noChangeArrowheads="1"/>
          </p:cNvSpPr>
          <p:nvPr>
            <p:custDataLst>
              <p:tags r:id="rId17"/>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9" name="Text Box 22"/>
          <p:cNvSpPr txBox="1">
            <a:spLocks noChangeArrowheads="1"/>
          </p:cNvSpPr>
          <p:nvPr>
            <p:custDataLst>
              <p:tags r:id="rId18"/>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87060" name="Text Box 23"/>
          <p:cNvSpPr txBox="1">
            <a:spLocks noChangeArrowheads="1"/>
          </p:cNvSpPr>
          <p:nvPr>
            <p:custDataLst>
              <p:tags r:id="rId19"/>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87061" name="Text Box 24"/>
          <p:cNvSpPr txBox="1">
            <a:spLocks noChangeArrowheads="1"/>
          </p:cNvSpPr>
          <p:nvPr>
            <p:custDataLst>
              <p:tags r:id="rId20"/>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87062" name="Text Box 25"/>
          <p:cNvSpPr txBox="1">
            <a:spLocks noChangeArrowheads="1"/>
          </p:cNvSpPr>
          <p:nvPr>
            <p:custDataLst>
              <p:tags r:id="rId21"/>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87063" name="Rectangle 26"/>
          <p:cNvSpPr>
            <a:spLocks noChangeArrowheads="1"/>
          </p:cNvSpPr>
          <p:nvPr>
            <p:custDataLst>
              <p:tags r:id="rId22"/>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87064" name="Rectangle 27"/>
          <p:cNvSpPr>
            <a:spLocks noChangeArrowheads="1"/>
          </p:cNvSpPr>
          <p:nvPr>
            <p:custDataLst>
              <p:tags r:id="rId23"/>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87065" name="Freeform 28"/>
          <p:cNvSpPr>
            <a:spLocks/>
          </p:cNvSpPr>
          <p:nvPr>
            <p:custDataLst>
              <p:tags r:id="rId24"/>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6" name="Text Box 29"/>
          <p:cNvSpPr txBox="1">
            <a:spLocks noChangeArrowheads="1"/>
          </p:cNvSpPr>
          <p:nvPr>
            <p:custDataLst>
              <p:tags r:id="rId25"/>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87067" name="Freeform 30"/>
          <p:cNvSpPr>
            <a:spLocks/>
          </p:cNvSpPr>
          <p:nvPr>
            <p:custDataLst>
              <p:tags r:id="rId26"/>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8" name="Text Box 31"/>
          <p:cNvSpPr txBox="1">
            <a:spLocks noChangeArrowheads="1"/>
          </p:cNvSpPr>
          <p:nvPr>
            <p:custDataLst>
              <p:tags r:id="rId27"/>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381000" y="4747845"/>
            <a:ext cx="5462954" cy="63304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ounded Rectangle 27"/>
          <p:cNvSpPr/>
          <p:nvPr/>
        </p:nvSpPr>
        <p:spPr bwMode="auto">
          <a:xfrm>
            <a:off x="418563" y="3502613"/>
            <a:ext cx="5462954" cy="647356"/>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ounded Rectangle 28"/>
          <p:cNvSpPr/>
          <p:nvPr/>
        </p:nvSpPr>
        <p:spPr bwMode="auto">
          <a:xfrm>
            <a:off x="418563" y="2238021"/>
            <a:ext cx="7721600" cy="61806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Text Box 11"/>
          <p:cNvSpPr txBox="1">
            <a:spLocks noChangeArrowheads="1"/>
          </p:cNvSpPr>
          <p:nvPr>
            <p:custDataLst>
              <p:tags r:id="rId1"/>
            </p:custDataLst>
          </p:nvPr>
        </p:nvSpPr>
        <p:spPr bwMode="auto">
          <a:xfrm>
            <a:off x="228600" y="1330363"/>
            <a:ext cx="8440180" cy="3397853"/>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800" b="1" dirty="0" err="1">
                <a:solidFill>
                  <a:srgbClr val="FE9A2C"/>
                </a:solidFill>
                <a:latin typeface="Courier New" pitchFamily="49" charset="0"/>
              </a:rPr>
              <a:t>def</a:t>
            </a:r>
            <a:r>
              <a:rPr lang="en-US" sz="2800" b="1" dirty="0">
                <a:latin typeface="Courier New" pitchFamily="49" charset="0"/>
              </a:rPr>
              <a:t> </a:t>
            </a:r>
            <a:r>
              <a:rPr lang="en-US" sz="2800" b="1" dirty="0" err="1" smtClean="0">
                <a:solidFill>
                  <a:srgbClr val="FF0000"/>
                </a:solidFill>
                <a:latin typeface="Courier New" pitchFamily="49" charset="0"/>
              </a:rPr>
              <a:t>maxlen</a:t>
            </a:r>
            <a:r>
              <a:rPr lang="en-US" sz="2800" b="1" dirty="0" smtClean="0">
                <a:latin typeface="Courier New" pitchFamily="49" charset="0"/>
              </a:rPr>
              <a:t>(L):</a:t>
            </a:r>
            <a:endParaRPr lang="en-US" sz="2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LoL</a:t>
            </a:r>
            <a:r>
              <a:rPr lang="en-US" sz="2800" b="1" dirty="0" smtClean="0">
                <a:latin typeface="Courier New" pitchFamily="49" charset="0"/>
              </a:rPr>
              <a:t> = [ [</a:t>
            </a:r>
            <a:r>
              <a:rPr lang="en-US" sz="2800" b="1" dirty="0" err="1" smtClean="0">
                <a:latin typeface="Courier New" pitchFamily="49" charset="0"/>
              </a:rPr>
              <a:t>len</a:t>
            </a:r>
            <a:r>
              <a:rPr lang="en-US" sz="2800" b="1" dirty="0" smtClean="0">
                <a:latin typeface="Courier New" pitchFamily="49" charset="0"/>
              </a:rPr>
              <a:t>(s),s] for s in L ]</a:t>
            </a:r>
          </a:p>
          <a:p>
            <a:pPr>
              <a:lnSpc>
                <a:spcPct val="60000"/>
              </a:lnSpc>
              <a:spcBef>
                <a:spcPct val="50000"/>
              </a:spcBef>
            </a:pPr>
            <a:endParaRPr lang="en-US" sz="4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 = max( </a:t>
            </a:r>
            <a:r>
              <a:rPr lang="en-US" sz="2800" b="1" dirty="0" err="1" smtClean="0">
                <a:latin typeface="Courier New" pitchFamily="49" charset="0"/>
              </a:rPr>
              <a:t>LoL</a:t>
            </a:r>
            <a:r>
              <a:rPr lang="en-US" sz="2800" b="1" dirty="0" smtClean="0">
                <a:latin typeface="Courier New" pitchFamily="49" charset="0"/>
              </a:rPr>
              <a:t> )</a:t>
            </a:r>
          </a:p>
          <a:p>
            <a:pPr>
              <a:lnSpc>
                <a:spcPct val="60000"/>
              </a:lnSpc>
              <a:spcBef>
                <a:spcPct val="50000"/>
              </a:spcBef>
            </a:pPr>
            <a:endParaRPr lang="en-US" sz="4800" b="1" dirty="0" smtClean="0">
              <a:latin typeface="Courier New" pitchFamily="49" charset="0"/>
            </a:endParaRPr>
          </a:p>
          <a:p>
            <a:pPr>
              <a:lnSpc>
                <a:spcPct val="60000"/>
              </a:lnSpc>
              <a:spcBef>
                <a:spcPct val="50000"/>
              </a:spcBef>
            </a:pPr>
            <a:r>
              <a:rPr lang="en-US" sz="2800" b="1" dirty="0">
                <a:solidFill>
                  <a:srgbClr val="FF9900"/>
                </a:solidFill>
                <a:latin typeface="Courier New" pitchFamily="49" charset="0"/>
              </a:rPr>
              <a:t> </a:t>
            </a:r>
            <a:r>
              <a:rPr lang="en-US" sz="2800" b="1" dirty="0" smtClean="0">
                <a:solidFill>
                  <a:srgbClr val="FF9900"/>
                </a:solidFill>
                <a:latin typeface="Courier New" pitchFamily="49" charset="0"/>
              </a:rPr>
              <a:t>   return</a:t>
            </a: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[1] </a:t>
            </a:r>
          </a:p>
        </p:txBody>
      </p:sp>
      <p:sp>
        <p:nvSpPr>
          <p:cNvPr id="31" name="Text Box 18"/>
          <p:cNvSpPr txBox="1">
            <a:spLocks noChangeArrowheads="1"/>
          </p:cNvSpPr>
          <p:nvPr>
            <p:custDataLst>
              <p:tags r:id="rId2"/>
            </p:custDataLst>
          </p:nvPr>
        </p:nvSpPr>
        <p:spPr bwMode="auto">
          <a:xfrm>
            <a:off x="155951" y="6368811"/>
            <a:ext cx="8487071" cy="4001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b="1" dirty="0" smtClean="0">
                <a:solidFill>
                  <a:srgbClr val="C00000"/>
                </a:solidFill>
                <a:latin typeface="Cambria" pitchFamily="18" charset="0"/>
              </a:rPr>
              <a:t>Extra!</a:t>
            </a:r>
            <a:r>
              <a:rPr lang="en-US" sz="2000" b="1" i="1" dirty="0" smtClean="0">
                <a:latin typeface="Cambria" pitchFamily="18" charset="0"/>
              </a:rPr>
              <a:t>    </a:t>
            </a:r>
            <a:r>
              <a:rPr lang="en-US" sz="1800" dirty="0" smtClean="0">
                <a:latin typeface="Cambria" pitchFamily="18" charset="0"/>
              </a:rPr>
              <a:t>Change exactly </a:t>
            </a:r>
            <a:r>
              <a:rPr lang="en-US" sz="1800" b="1" i="1" u="sng" dirty="0" smtClean="0">
                <a:latin typeface="Cambria" pitchFamily="18" charset="0"/>
              </a:rPr>
              <a:t>three</a:t>
            </a:r>
            <a:r>
              <a:rPr lang="en-US" sz="1800" dirty="0" smtClean="0">
                <a:latin typeface="Cambria" pitchFamily="18" charset="0"/>
              </a:rPr>
              <a:t> characters in this code so that  </a:t>
            </a:r>
            <a:r>
              <a:rPr lang="en-US" sz="1800" b="1" u="sng" dirty="0" smtClean="0">
                <a:latin typeface="Cambria" pitchFamily="18" charset="0"/>
              </a:rPr>
              <a:t>3</a:t>
            </a:r>
            <a:r>
              <a:rPr lang="en-US" sz="1800" dirty="0" smtClean="0">
                <a:latin typeface="Cambria" pitchFamily="18" charset="0"/>
              </a:rPr>
              <a:t>  is returned.</a:t>
            </a:r>
            <a:endParaRPr lang="en-US" sz="1800" dirty="0">
              <a:latin typeface="Cambria" pitchFamily="18" charset="0"/>
            </a:endParaRPr>
          </a:p>
        </p:txBody>
      </p:sp>
      <p:sp>
        <p:nvSpPr>
          <p:cNvPr id="32" name="TextBox 31"/>
          <p:cNvSpPr txBox="1"/>
          <p:nvPr/>
        </p:nvSpPr>
        <p:spPr>
          <a:xfrm>
            <a:off x="2478024" y="136880"/>
            <a:ext cx="5122666" cy="523220"/>
          </a:xfrm>
          <a:prstGeom prst="rect">
            <a:avLst/>
          </a:prstGeom>
          <a:noFill/>
        </p:spPr>
        <p:txBody>
          <a:bodyPr wrap="square" rtlCol="0">
            <a:spAutoFit/>
          </a:bodyPr>
          <a:lstStyle/>
          <a:p>
            <a:pPr algn="ctr"/>
            <a:r>
              <a:rPr lang="en-US" sz="2800" b="1" dirty="0" smtClean="0">
                <a:latin typeface="Calibri" pitchFamily="34" charset="0"/>
              </a:rPr>
              <a:t>L = [</a:t>
            </a:r>
            <a:r>
              <a:rPr lang="en-US" sz="2800" dirty="0" smtClean="0">
                <a:latin typeface="Calibri" pitchFamily="34" charset="0"/>
              </a:rPr>
              <a:t> </a:t>
            </a:r>
            <a:r>
              <a:rPr lang="en-US" sz="2800" dirty="0" smtClean="0">
                <a:solidFill>
                  <a:srgbClr val="067B0E"/>
                </a:solidFill>
                <a:latin typeface="Calibri" pitchFamily="34" charset="0"/>
              </a:rPr>
              <a:t>'aliens'</a:t>
            </a:r>
            <a:r>
              <a:rPr lang="en-US" sz="2800" dirty="0" smtClean="0">
                <a:latin typeface="Calibri" pitchFamily="34" charset="0"/>
              </a:rPr>
              <a:t>, </a:t>
            </a:r>
            <a:r>
              <a:rPr lang="en-US" sz="2800" dirty="0" smtClean="0">
                <a:solidFill>
                  <a:srgbClr val="067B0E"/>
                </a:solidFill>
                <a:latin typeface="Calibri" pitchFamily="34" charset="0"/>
              </a:rPr>
              <a:t>'zap'</a:t>
            </a:r>
            <a:r>
              <a:rPr lang="en-US" sz="2800" dirty="0" smtClean="0">
                <a:latin typeface="Calibri" pitchFamily="34" charset="0"/>
              </a:rPr>
              <a:t>, </a:t>
            </a:r>
            <a:r>
              <a:rPr lang="en-US" sz="2800" dirty="0" smtClean="0">
                <a:solidFill>
                  <a:srgbClr val="067B0E"/>
                </a:solidFill>
                <a:latin typeface="Calibri" pitchFamily="34" charset="0"/>
              </a:rPr>
              <a:t>'hazy'</a:t>
            </a:r>
            <a:r>
              <a:rPr lang="en-US" sz="2800" dirty="0" smtClean="0">
                <a:latin typeface="Calibri" pitchFamily="34" charset="0"/>
              </a:rPr>
              <a:t>, </a:t>
            </a:r>
            <a:r>
              <a:rPr lang="en-US" sz="2800" dirty="0" smtClean="0">
                <a:solidFill>
                  <a:srgbClr val="067B0E"/>
                </a:solidFill>
                <a:latin typeface="Calibri" pitchFamily="34" charset="0"/>
              </a:rPr>
              <a:t>'code' </a:t>
            </a:r>
            <a:r>
              <a:rPr lang="en-US" sz="2800" b="1" dirty="0" smtClean="0">
                <a:latin typeface="Calibri" pitchFamily="34" charset="0"/>
              </a:rPr>
              <a:t>]</a:t>
            </a:r>
            <a:endParaRPr lang="en-US" sz="2800" b="1" dirty="0">
              <a:latin typeface="Calibri" pitchFamily="34" charset="0"/>
            </a:endParaRPr>
          </a:p>
        </p:txBody>
      </p:sp>
      <p:sp>
        <p:nvSpPr>
          <p:cNvPr id="33" name="Rectangle 32"/>
          <p:cNvSpPr/>
          <p:nvPr/>
        </p:nvSpPr>
        <p:spPr>
          <a:xfrm>
            <a:off x="426546" y="2444057"/>
            <a:ext cx="2138318" cy="276999"/>
          </a:xfrm>
          <a:prstGeom prst="rect">
            <a:avLst/>
          </a:prstGeom>
        </p:spPr>
        <p:txBody>
          <a:bodyPr wrap="square">
            <a:spAutoFit/>
          </a:bodyPr>
          <a:lstStyle/>
          <a:p>
            <a:pPr lvl="0">
              <a:lnSpc>
                <a:spcPct val="60000"/>
              </a:lnSpc>
              <a:spcBef>
                <a:spcPct val="50000"/>
              </a:spcBef>
            </a:pPr>
            <a:r>
              <a:rPr lang="en-US" sz="2000" dirty="0" smtClean="0">
                <a:solidFill>
                  <a:srgbClr val="000000"/>
                </a:solidFill>
                <a:latin typeface="Cambria" pitchFamily="18" charset="0"/>
              </a:rPr>
              <a:t>1.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LoL</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4" name="Rectangle 33"/>
          <p:cNvSpPr/>
          <p:nvPr/>
        </p:nvSpPr>
        <p:spPr>
          <a:xfrm>
            <a:off x="426546" y="3723530"/>
            <a:ext cx="2196435" cy="276999"/>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2.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bstpr</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5" name="Rectangle 34"/>
          <p:cNvSpPr/>
          <p:nvPr/>
        </p:nvSpPr>
        <p:spPr>
          <a:xfrm>
            <a:off x="388983" y="4968618"/>
            <a:ext cx="2397836" cy="289182"/>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3. What is returned?</a:t>
            </a:r>
            <a:endParaRPr lang="en-US" sz="2000" dirty="0">
              <a:solidFill>
                <a:srgbClr val="000000"/>
              </a:solidFill>
              <a:latin typeface="Cambria" pitchFamily="18" charset="0"/>
            </a:endParaRPr>
          </a:p>
        </p:txBody>
      </p:sp>
      <p:sp>
        <p:nvSpPr>
          <p:cNvPr id="36" name="Down Arrow 35"/>
          <p:cNvSpPr/>
          <p:nvPr/>
        </p:nvSpPr>
        <p:spPr bwMode="auto">
          <a:xfrm>
            <a:off x="2550324" y="688041"/>
            <a:ext cx="426156" cy="553715"/>
          </a:xfrm>
          <a:prstGeom prst="downArrow">
            <a:avLst>
              <a:gd name="adj1" fmla="val 50000"/>
              <a:gd name="adj2" fmla="val 72284"/>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6" name="Rectangle 5"/>
          <p:cNvSpPr/>
          <p:nvPr/>
        </p:nvSpPr>
        <p:spPr>
          <a:xfrm>
            <a:off x="2462164" y="2316221"/>
            <a:ext cx="5576399" cy="461665"/>
          </a:xfrm>
          <a:prstGeom prst="rect">
            <a:avLst/>
          </a:prstGeom>
        </p:spPr>
        <p:txBody>
          <a:bodyPr wrap="none">
            <a:spAutoFit/>
          </a:bodyPr>
          <a:lstStyle/>
          <a:p>
            <a:pPr algn="ctr"/>
            <a:r>
              <a:rPr lang="en-US" b="1" dirty="0" smtClean="0">
                <a:latin typeface="Calibri" pitchFamily="34" charset="0"/>
              </a:rPr>
              <a:t>[ </a:t>
            </a:r>
            <a:r>
              <a:rPr lang="en-US" dirty="0" smtClean="0">
                <a:latin typeface="Calibri" pitchFamily="34" charset="0"/>
              </a:rPr>
              <a:t>[6,</a:t>
            </a:r>
            <a:r>
              <a:rPr lang="en-US" dirty="0" smtClean="0">
                <a:solidFill>
                  <a:srgbClr val="067B0E"/>
                </a:solidFill>
                <a:latin typeface="Calibri" pitchFamily="34" charset="0"/>
              </a:rPr>
              <a:t>'aliens'</a:t>
            </a:r>
            <a:r>
              <a:rPr lang="en-US" dirty="0" smtClean="0">
                <a:latin typeface="Calibri" pitchFamily="34" charset="0"/>
              </a:rPr>
              <a:t>], [3,</a:t>
            </a:r>
            <a:r>
              <a:rPr lang="en-US" dirty="0" smtClean="0">
                <a:solidFill>
                  <a:srgbClr val="067B0E"/>
                </a:solidFill>
                <a:latin typeface="Calibri" pitchFamily="34" charset="0"/>
              </a:rPr>
              <a:t>'zap'</a:t>
            </a:r>
            <a:r>
              <a:rPr lang="en-US" dirty="0" smtClean="0">
                <a:latin typeface="Calibri" pitchFamily="34" charset="0"/>
              </a:rPr>
              <a:t>], [4,</a:t>
            </a:r>
            <a:r>
              <a:rPr lang="en-US" dirty="0" smtClean="0">
                <a:solidFill>
                  <a:srgbClr val="067B0E"/>
                </a:solidFill>
                <a:latin typeface="Calibri" pitchFamily="34" charset="0"/>
              </a:rPr>
              <a:t>'hazy'</a:t>
            </a:r>
            <a:r>
              <a:rPr lang="en-US" dirty="0" smtClean="0">
                <a:latin typeface="Calibri" pitchFamily="34" charset="0"/>
              </a:rPr>
              <a:t>], [4,</a:t>
            </a:r>
            <a:r>
              <a:rPr lang="en-US" dirty="0" smtClean="0">
                <a:solidFill>
                  <a:srgbClr val="067B0E"/>
                </a:solidFill>
                <a:latin typeface="Calibri" pitchFamily="34" charset="0"/>
              </a:rPr>
              <a:t>'code'</a:t>
            </a:r>
            <a:r>
              <a:rPr lang="en-US" dirty="0" smtClean="0">
                <a:latin typeface="Calibri" pitchFamily="34" charset="0"/>
              </a:rPr>
              <a:t>]</a:t>
            </a:r>
            <a:r>
              <a:rPr lang="en-US" dirty="0" smtClean="0">
                <a:solidFill>
                  <a:srgbClr val="067B0E"/>
                </a:solidFill>
                <a:latin typeface="Calibri" pitchFamily="34" charset="0"/>
              </a:rPr>
              <a:t> </a:t>
            </a:r>
            <a:r>
              <a:rPr lang="en-US" b="1" dirty="0">
                <a:latin typeface="Calibri" pitchFamily="34" charset="0"/>
              </a:rPr>
              <a:t>]</a:t>
            </a:r>
          </a:p>
        </p:txBody>
      </p:sp>
      <p:sp>
        <p:nvSpPr>
          <p:cNvPr id="7" name="Rectangle 6"/>
          <p:cNvSpPr/>
          <p:nvPr/>
        </p:nvSpPr>
        <p:spPr>
          <a:xfrm>
            <a:off x="2933163" y="3595458"/>
            <a:ext cx="1465466" cy="461665"/>
          </a:xfrm>
          <a:prstGeom prst="rect">
            <a:avLst/>
          </a:prstGeom>
        </p:spPr>
        <p:txBody>
          <a:bodyPr wrap="none">
            <a:spAutoFit/>
          </a:bodyPr>
          <a:lstStyle/>
          <a:p>
            <a:r>
              <a:rPr lang="en-US" dirty="0">
                <a:latin typeface="Calibri" pitchFamily="34" charset="0"/>
              </a:rPr>
              <a:t>[6,</a:t>
            </a:r>
            <a:r>
              <a:rPr lang="en-US" dirty="0">
                <a:solidFill>
                  <a:srgbClr val="067B0E"/>
                </a:solidFill>
                <a:latin typeface="Calibri" pitchFamily="34" charset="0"/>
              </a:rPr>
              <a:t>'aliens'</a:t>
            </a:r>
            <a:r>
              <a:rPr lang="en-US" dirty="0">
                <a:latin typeface="Calibri" pitchFamily="34" charset="0"/>
              </a:rPr>
              <a:t>]</a:t>
            </a:r>
            <a:endParaRPr lang="en-US" dirty="0"/>
          </a:p>
        </p:txBody>
      </p:sp>
      <p:sp>
        <p:nvSpPr>
          <p:cNvPr id="40" name="Rectangle 39"/>
          <p:cNvSpPr/>
          <p:nvPr/>
        </p:nvSpPr>
        <p:spPr>
          <a:xfrm>
            <a:off x="3059201" y="4819581"/>
            <a:ext cx="1043876" cy="461665"/>
          </a:xfrm>
          <a:prstGeom prst="rect">
            <a:avLst/>
          </a:prstGeom>
        </p:spPr>
        <p:txBody>
          <a:bodyPr wrap="none">
            <a:spAutoFit/>
          </a:bodyPr>
          <a:lstStyle/>
          <a:p>
            <a:pPr algn="ctr"/>
            <a:r>
              <a:rPr lang="en-US" dirty="0" smtClean="0">
                <a:solidFill>
                  <a:srgbClr val="067B0E"/>
                </a:solidFill>
                <a:latin typeface="Calibri" pitchFamily="34" charset="0"/>
              </a:rPr>
              <a:t>'aliens'</a:t>
            </a:r>
            <a:endParaRPr lang="en-US" dirty="0"/>
          </a:p>
        </p:txBody>
      </p:sp>
    </p:spTree>
    <p:extLst>
      <p:ext uri="{BB962C8B-B14F-4D97-AF65-F5344CB8AC3E}">
        <p14:creationId xmlns:p14="http://schemas.microsoft.com/office/powerpoint/2010/main" val="242151474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484188" y="914400"/>
            <a:ext cx="8154987" cy="180975"/>
            <a:chOff x="295" y="1311"/>
            <a:chExt cx="5177" cy="114"/>
          </a:xfrm>
        </p:grpSpPr>
        <p:sp>
          <p:nvSpPr>
            <p:cNvPr id="88083"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8084"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806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8068"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8069" name="Text Box 8"/>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8070" name="Rectangle 9"/>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8071" name="Rectangle 10"/>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8072" name="Text Box 13"/>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3" name="Text Box 14"/>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8074" name="Text Box 15"/>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8075" name="Text Box 16"/>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8076" name="Text Box 17"/>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7" name="Text Box 18"/>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8078" name="Freeform 19"/>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79" name="Text Box 20"/>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8080" name="Freeform 21"/>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81" name="Rectangle 22"/>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8082" name="Rectangle 23"/>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484188" y="914400"/>
            <a:ext cx="8154987" cy="180975"/>
            <a:chOff x="295" y="1311"/>
            <a:chExt cx="5177" cy="114"/>
          </a:xfrm>
        </p:grpSpPr>
        <p:sp>
          <p:nvSpPr>
            <p:cNvPr id="89110"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9111"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90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90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90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90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90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9096"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89097"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098"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9099"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9100"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9101"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102"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9103"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4"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9105"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6"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9107"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89108"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89109"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0115"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6" name="Group 5"/>
          <p:cNvGrpSpPr>
            <a:grpSpLocks/>
          </p:cNvGrpSpPr>
          <p:nvPr>
            <p:custDataLst>
              <p:tags r:id="rId3"/>
            </p:custDataLst>
          </p:nvPr>
        </p:nvGrpSpPr>
        <p:grpSpPr bwMode="auto">
          <a:xfrm>
            <a:off x="484188" y="914400"/>
            <a:ext cx="8154987" cy="180975"/>
            <a:chOff x="295" y="1311"/>
            <a:chExt cx="5177" cy="114"/>
          </a:xfrm>
        </p:grpSpPr>
        <p:sp>
          <p:nvSpPr>
            <p:cNvPr id="90118" name="Rectangle 6"/>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0119" name="Rectangle 7"/>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0117" name="Text Box 8"/>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1139" name="Picture 18"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0" name="Group 19"/>
          <p:cNvGrpSpPr>
            <a:grpSpLocks/>
          </p:cNvGrpSpPr>
          <p:nvPr>
            <p:custDataLst>
              <p:tags r:id="rId3"/>
            </p:custDataLst>
          </p:nvPr>
        </p:nvGrpSpPr>
        <p:grpSpPr bwMode="auto">
          <a:xfrm>
            <a:off x="484188" y="914400"/>
            <a:ext cx="8154987" cy="180975"/>
            <a:chOff x="295" y="1311"/>
            <a:chExt cx="5177" cy="114"/>
          </a:xfrm>
        </p:grpSpPr>
        <p:sp>
          <p:nvSpPr>
            <p:cNvPr id="91142" name="Rectangle 20"/>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1143" name="Rectangle 21"/>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1141" name="Text Box 22"/>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1262063" y="914400"/>
            <a:ext cx="7670800" cy="180975"/>
            <a:chOff x="295" y="1311"/>
            <a:chExt cx="5177" cy="114"/>
          </a:xfrm>
        </p:grpSpPr>
        <p:sp>
          <p:nvSpPr>
            <p:cNvPr id="92197"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2198"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2163"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2164"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11"/>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2167" name="Text Box 14"/>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2168" name="Text Box 15"/>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2169" name="Text Box 16"/>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2170" name="Text Box 17"/>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2171" name="Text Box 18"/>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2172" name="Text Box 19"/>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2173" name="Text Box 20"/>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2174" name="Group 24"/>
          <p:cNvGrpSpPr>
            <a:grpSpLocks/>
          </p:cNvGrpSpPr>
          <p:nvPr>
            <p:custDataLst>
              <p:tags r:id="rId13"/>
            </p:custDataLst>
          </p:nvPr>
        </p:nvGrpSpPr>
        <p:grpSpPr bwMode="auto">
          <a:xfrm>
            <a:off x="4284663" y="1647825"/>
            <a:ext cx="649287" cy="228600"/>
            <a:chOff x="2893" y="1038"/>
            <a:chExt cx="409" cy="144"/>
          </a:xfrm>
        </p:grpSpPr>
        <p:sp>
          <p:nvSpPr>
            <p:cNvPr id="92195" name="Line 22"/>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6" name="Text Box 23"/>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5" name="Group 25"/>
          <p:cNvGrpSpPr>
            <a:grpSpLocks/>
          </p:cNvGrpSpPr>
          <p:nvPr>
            <p:custDataLst>
              <p:tags r:id="rId14"/>
            </p:custDataLst>
          </p:nvPr>
        </p:nvGrpSpPr>
        <p:grpSpPr bwMode="auto">
          <a:xfrm>
            <a:off x="4284663" y="2028825"/>
            <a:ext cx="649287" cy="228600"/>
            <a:chOff x="2893" y="1038"/>
            <a:chExt cx="409" cy="144"/>
          </a:xfrm>
        </p:grpSpPr>
        <p:sp>
          <p:nvSpPr>
            <p:cNvPr id="92193" name="Line 2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4" name="Text Box 2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6" name="Group 28"/>
          <p:cNvGrpSpPr>
            <a:grpSpLocks/>
          </p:cNvGrpSpPr>
          <p:nvPr>
            <p:custDataLst>
              <p:tags r:id="rId15"/>
            </p:custDataLst>
          </p:nvPr>
        </p:nvGrpSpPr>
        <p:grpSpPr bwMode="auto">
          <a:xfrm>
            <a:off x="4284663" y="2417763"/>
            <a:ext cx="649287" cy="228600"/>
            <a:chOff x="2893" y="1038"/>
            <a:chExt cx="409" cy="144"/>
          </a:xfrm>
        </p:grpSpPr>
        <p:sp>
          <p:nvSpPr>
            <p:cNvPr id="92191" name="Line 2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2" name="Text Box 3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7" name="Group 31"/>
          <p:cNvGrpSpPr>
            <a:grpSpLocks/>
          </p:cNvGrpSpPr>
          <p:nvPr>
            <p:custDataLst>
              <p:tags r:id="rId16"/>
            </p:custDataLst>
          </p:nvPr>
        </p:nvGrpSpPr>
        <p:grpSpPr bwMode="auto">
          <a:xfrm>
            <a:off x="4284663" y="2782888"/>
            <a:ext cx="649287" cy="228600"/>
            <a:chOff x="2893" y="1038"/>
            <a:chExt cx="409" cy="144"/>
          </a:xfrm>
        </p:grpSpPr>
        <p:sp>
          <p:nvSpPr>
            <p:cNvPr id="92189" name="Line 3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0" name="Text Box 3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8" name="Group 34"/>
          <p:cNvGrpSpPr>
            <a:grpSpLocks/>
          </p:cNvGrpSpPr>
          <p:nvPr>
            <p:custDataLst>
              <p:tags r:id="rId17"/>
            </p:custDataLst>
          </p:nvPr>
        </p:nvGrpSpPr>
        <p:grpSpPr bwMode="auto">
          <a:xfrm>
            <a:off x="4284663" y="3124200"/>
            <a:ext cx="649287" cy="228600"/>
            <a:chOff x="2893" y="1038"/>
            <a:chExt cx="409" cy="144"/>
          </a:xfrm>
        </p:grpSpPr>
        <p:sp>
          <p:nvSpPr>
            <p:cNvPr id="92187" name="Line 3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8" name="Text Box 3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9" name="Group 37"/>
          <p:cNvGrpSpPr>
            <a:grpSpLocks/>
          </p:cNvGrpSpPr>
          <p:nvPr>
            <p:custDataLst>
              <p:tags r:id="rId18"/>
            </p:custDataLst>
          </p:nvPr>
        </p:nvGrpSpPr>
        <p:grpSpPr bwMode="auto">
          <a:xfrm>
            <a:off x="4284663" y="3505200"/>
            <a:ext cx="649287" cy="228600"/>
            <a:chOff x="2893" y="1038"/>
            <a:chExt cx="409" cy="144"/>
          </a:xfrm>
        </p:grpSpPr>
        <p:sp>
          <p:nvSpPr>
            <p:cNvPr id="92185" name="Line 3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6" name="Text Box 3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80" name="Group 40"/>
          <p:cNvGrpSpPr>
            <a:grpSpLocks/>
          </p:cNvGrpSpPr>
          <p:nvPr>
            <p:custDataLst>
              <p:tags r:id="rId19"/>
            </p:custDataLst>
          </p:nvPr>
        </p:nvGrpSpPr>
        <p:grpSpPr bwMode="auto">
          <a:xfrm>
            <a:off x="4437063" y="4348163"/>
            <a:ext cx="649287" cy="228600"/>
            <a:chOff x="2893" y="1038"/>
            <a:chExt cx="409" cy="144"/>
          </a:xfrm>
        </p:grpSpPr>
        <p:sp>
          <p:nvSpPr>
            <p:cNvPr id="92183" name="Line 4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4" name="Text Box 4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2181" name="Rectangle 45"/>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2182" name="Rectangle 46"/>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custDataLst>
              <p:tags r:id="rId1"/>
            </p:custDataLst>
          </p:nvPr>
        </p:nvGrpSpPr>
        <p:grpSpPr bwMode="auto">
          <a:xfrm>
            <a:off x="1262063" y="914400"/>
            <a:ext cx="7670800" cy="180975"/>
            <a:chOff x="295" y="1311"/>
            <a:chExt cx="5177" cy="114"/>
          </a:xfrm>
        </p:grpSpPr>
        <p:sp>
          <p:nvSpPr>
            <p:cNvPr id="93225"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3226"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3187"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3188"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93191"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3192"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93194"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3195"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3196"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3197"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3198"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3199"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3200"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3201" name="Group 19"/>
          <p:cNvGrpSpPr>
            <a:grpSpLocks/>
          </p:cNvGrpSpPr>
          <p:nvPr>
            <p:custDataLst>
              <p:tags r:id="rId16"/>
            </p:custDataLst>
          </p:nvPr>
        </p:nvGrpSpPr>
        <p:grpSpPr bwMode="auto">
          <a:xfrm>
            <a:off x="4284663" y="1647825"/>
            <a:ext cx="649287" cy="228600"/>
            <a:chOff x="2893" y="1038"/>
            <a:chExt cx="409" cy="144"/>
          </a:xfrm>
        </p:grpSpPr>
        <p:sp>
          <p:nvSpPr>
            <p:cNvPr id="93223"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4"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2" name="Group 22"/>
          <p:cNvGrpSpPr>
            <a:grpSpLocks/>
          </p:cNvGrpSpPr>
          <p:nvPr>
            <p:custDataLst>
              <p:tags r:id="rId17"/>
            </p:custDataLst>
          </p:nvPr>
        </p:nvGrpSpPr>
        <p:grpSpPr bwMode="auto">
          <a:xfrm>
            <a:off x="4284663" y="2028825"/>
            <a:ext cx="649287" cy="228600"/>
            <a:chOff x="2893" y="1038"/>
            <a:chExt cx="409" cy="144"/>
          </a:xfrm>
        </p:grpSpPr>
        <p:sp>
          <p:nvSpPr>
            <p:cNvPr id="93221"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2"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3" name="Group 25"/>
          <p:cNvGrpSpPr>
            <a:grpSpLocks/>
          </p:cNvGrpSpPr>
          <p:nvPr>
            <p:custDataLst>
              <p:tags r:id="rId18"/>
            </p:custDataLst>
          </p:nvPr>
        </p:nvGrpSpPr>
        <p:grpSpPr bwMode="auto">
          <a:xfrm>
            <a:off x="4284663" y="2417763"/>
            <a:ext cx="649287" cy="228600"/>
            <a:chOff x="2893" y="1038"/>
            <a:chExt cx="409" cy="144"/>
          </a:xfrm>
        </p:grpSpPr>
        <p:sp>
          <p:nvSpPr>
            <p:cNvPr id="93219"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0"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4" name="Group 28"/>
          <p:cNvGrpSpPr>
            <a:grpSpLocks/>
          </p:cNvGrpSpPr>
          <p:nvPr>
            <p:custDataLst>
              <p:tags r:id="rId19"/>
            </p:custDataLst>
          </p:nvPr>
        </p:nvGrpSpPr>
        <p:grpSpPr bwMode="auto">
          <a:xfrm>
            <a:off x="4284663" y="2782888"/>
            <a:ext cx="649287" cy="228600"/>
            <a:chOff x="2893" y="1038"/>
            <a:chExt cx="409" cy="144"/>
          </a:xfrm>
        </p:grpSpPr>
        <p:sp>
          <p:nvSpPr>
            <p:cNvPr id="93217"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8"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5" name="Group 31"/>
          <p:cNvGrpSpPr>
            <a:grpSpLocks/>
          </p:cNvGrpSpPr>
          <p:nvPr>
            <p:custDataLst>
              <p:tags r:id="rId20"/>
            </p:custDataLst>
          </p:nvPr>
        </p:nvGrpSpPr>
        <p:grpSpPr bwMode="auto">
          <a:xfrm>
            <a:off x="4284663" y="3124200"/>
            <a:ext cx="649287" cy="228600"/>
            <a:chOff x="2893" y="1038"/>
            <a:chExt cx="409" cy="144"/>
          </a:xfrm>
        </p:grpSpPr>
        <p:sp>
          <p:nvSpPr>
            <p:cNvPr id="93215"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6"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6" name="Group 34"/>
          <p:cNvGrpSpPr>
            <a:grpSpLocks/>
          </p:cNvGrpSpPr>
          <p:nvPr>
            <p:custDataLst>
              <p:tags r:id="rId21"/>
            </p:custDataLst>
          </p:nvPr>
        </p:nvGrpSpPr>
        <p:grpSpPr bwMode="auto">
          <a:xfrm>
            <a:off x="4284663" y="3505200"/>
            <a:ext cx="649287" cy="228600"/>
            <a:chOff x="2893" y="1038"/>
            <a:chExt cx="409" cy="144"/>
          </a:xfrm>
        </p:grpSpPr>
        <p:sp>
          <p:nvSpPr>
            <p:cNvPr id="93213"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4"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7" name="Group 37"/>
          <p:cNvGrpSpPr>
            <a:grpSpLocks/>
          </p:cNvGrpSpPr>
          <p:nvPr>
            <p:custDataLst>
              <p:tags r:id="rId22"/>
            </p:custDataLst>
          </p:nvPr>
        </p:nvGrpSpPr>
        <p:grpSpPr bwMode="auto">
          <a:xfrm>
            <a:off x="4437063" y="4348163"/>
            <a:ext cx="649287" cy="228600"/>
            <a:chOff x="2893" y="1038"/>
            <a:chExt cx="409" cy="144"/>
          </a:xfrm>
        </p:grpSpPr>
        <p:sp>
          <p:nvSpPr>
            <p:cNvPr id="93211"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2"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3208"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3209"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93210"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custDataLst>
              <p:tags r:id="rId1"/>
            </p:custDataLst>
          </p:nvPr>
        </p:nvGrpSpPr>
        <p:grpSpPr bwMode="auto">
          <a:xfrm>
            <a:off x="1262063" y="914400"/>
            <a:ext cx="6662737" cy="180975"/>
            <a:chOff x="295" y="1311"/>
            <a:chExt cx="5177" cy="114"/>
          </a:xfrm>
        </p:grpSpPr>
        <p:sp>
          <p:nvSpPr>
            <p:cNvPr id="9421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421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42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9421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14"/>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94215" name="Text Box 27"/>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94216" name="Text Box 28"/>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custDataLst>
              <p:tags r:id="rId1"/>
            </p:custDataLst>
          </p:nvPr>
        </p:nvSpPr>
        <p:spPr bwMode="auto">
          <a:xfrm>
            <a:off x="685800" y="1676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See you Friday (coded!)</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l="16208" t="29449" r="33263" b="21822"/>
          <a:stretch>
            <a:fillRect/>
          </a:stretch>
        </p:blipFill>
        <p:spPr bwMode="auto">
          <a:xfrm>
            <a:off x="1219200" y="381000"/>
            <a:ext cx="67818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59" name="Rectangle 38"/>
          <p:cNvSpPr>
            <a:spLocks noChangeArrowheads="1"/>
          </p:cNvSpPr>
          <p:nvPr/>
        </p:nvSpPr>
        <p:spPr bwMode="auto">
          <a:xfrm>
            <a:off x="2209800" y="57150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Google at its public offering ~ $ 100</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2">
            <a:extLst>
              <a:ext uri="{28A0092B-C50C-407E-A947-70E740481C1C}">
                <a14:useLocalDpi xmlns:a14="http://schemas.microsoft.com/office/drawing/2010/main" val="0"/>
              </a:ext>
            </a:extLst>
          </a:blip>
          <a:srcRect b="7262"/>
          <a:stretch>
            <a:fillRect/>
          </a:stretch>
        </p:blipFill>
        <p:spPr bwMode="auto">
          <a:xfrm>
            <a:off x="207963" y="457200"/>
            <a:ext cx="87836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018720" y="89079"/>
            <a:ext cx="3945467" cy="3206044"/>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664955" y="4483995"/>
            <a:ext cx="6885164" cy="6096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5" name="Text Box 14"/>
          <p:cNvSpPr txBox="1">
            <a:spLocks noChangeArrowheads="1"/>
          </p:cNvSpPr>
          <p:nvPr>
            <p:custDataLst>
              <p:tags r:id="rId1"/>
            </p:custDataLst>
          </p:nvPr>
        </p:nvSpPr>
        <p:spPr bwMode="auto">
          <a:xfrm>
            <a:off x="228600" y="3471612"/>
            <a:ext cx="8402637"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bestnumb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 closest to 42 in </a:t>
            </a:r>
            <a:r>
              <a:rPr lang="en-US" sz="2000" b="1" dirty="0">
                <a:solidFill>
                  <a:srgbClr val="067B0E"/>
                </a:solidFill>
                <a:latin typeface="Courier New" pitchFamily="49" charset="0"/>
              </a:rPr>
              <a:t>L </a:t>
            </a:r>
            <a:r>
              <a:rPr lang="en-US" sz="2000" b="1" dirty="0" smtClean="0">
                <a:solidFill>
                  <a:srgbClr val="067B0E"/>
                </a:solidFill>
                <a:latin typeface="Courier New" pitchFamily="49" charset="0"/>
              </a:rPr>
              <a:t>"""</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[abs(x-42),x] </a:t>
            </a:r>
            <a:r>
              <a:rPr lang="en-US" b="1" dirty="0" smtClean="0">
                <a:solidFill>
                  <a:srgbClr val="FF9900"/>
                </a:solidFill>
                <a:latin typeface="Courier New" pitchFamily="49" charset="0"/>
              </a:rPr>
              <a:t>for</a:t>
            </a:r>
            <a:r>
              <a:rPr lang="en-US" b="1" dirty="0" smtClean="0">
                <a:latin typeface="Courier New" pitchFamily="49" charset="0"/>
              </a:rPr>
              <a:t> x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 </a:t>
            </a:r>
            <a:r>
              <a:rPr lang="en-US" b="1" dirty="0" smtClean="0">
                <a:solidFill>
                  <a:srgbClr val="990099"/>
                </a:solidFill>
                <a:latin typeface="Courier New" pitchFamily="49" charset="0"/>
              </a:rPr>
              <a:t>min</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endParaRPr lang="en-US" b="1" dirty="0" smtClean="0">
              <a:latin typeface="Courier New" pitchFamily="49" charset="0"/>
            </a:endParaRP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endParaRPr lang="en-US" b="1" dirty="0">
              <a:latin typeface="Courier New" pitchFamily="49" charset="0"/>
            </a:endParaRPr>
          </a:p>
        </p:txBody>
      </p:sp>
      <p:sp>
        <p:nvSpPr>
          <p:cNvPr id="13" name="Rectangle 11"/>
          <p:cNvSpPr>
            <a:spLocks noChangeArrowheads="1"/>
          </p:cNvSpPr>
          <p:nvPr/>
        </p:nvSpPr>
        <p:spPr bwMode="auto">
          <a:xfrm>
            <a:off x="5472356" y="223311"/>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4" name="Rectangle 12"/>
          <p:cNvSpPr>
            <a:spLocks noChangeArrowheads="1"/>
          </p:cNvSpPr>
          <p:nvPr/>
        </p:nvSpPr>
        <p:spPr bwMode="auto">
          <a:xfrm>
            <a:off x="5072306" y="1123423"/>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5" name="Rectangle 13"/>
          <p:cNvSpPr>
            <a:spLocks noChangeArrowheads="1"/>
          </p:cNvSpPr>
          <p:nvPr/>
        </p:nvSpPr>
        <p:spPr bwMode="auto">
          <a:xfrm>
            <a:off x="8314858" y="223311"/>
            <a:ext cx="368300" cy="461962"/>
          </a:xfrm>
          <a:prstGeom prst="rect">
            <a:avLst/>
          </a:prstGeom>
          <a:solidFill>
            <a:schemeClr val="bg1"/>
          </a:solidFill>
          <a:ln>
            <a:noFill/>
          </a:ln>
          <a:extLst/>
        </p:spPr>
        <p:txBody>
          <a:bodyPr wrap="none">
            <a:spAutoFit/>
          </a:bodyPr>
          <a:lstStyle/>
          <a:p>
            <a:pPr algn="ctr" eaLnBrk="0" hangingPunct="0"/>
            <a:r>
              <a:rPr lang="en-US" b="1" dirty="0">
                <a:latin typeface="Courier New" pitchFamily="49" charset="0"/>
              </a:rPr>
              <a:t>L</a:t>
            </a:r>
            <a:endParaRPr lang="en-US" dirty="0"/>
          </a:p>
        </p:txBody>
      </p:sp>
      <p:cxnSp>
        <p:nvCxnSpPr>
          <p:cNvPr id="16" name="Straight Arrow Connector 15"/>
          <p:cNvCxnSpPr>
            <a:cxnSpLocks noChangeShapeType="1"/>
          </p:cNvCxnSpPr>
          <p:nvPr/>
        </p:nvCxnSpPr>
        <p:spPr bwMode="auto">
          <a:xfrm flipH="1">
            <a:off x="5650156" y="685273"/>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3" idx="2"/>
            <a:endCxn id="14" idx="0"/>
          </p:cNvCxnSpPr>
          <p:nvPr/>
        </p:nvCxnSpPr>
        <p:spPr bwMode="auto">
          <a:xfrm>
            <a:off x="6486769" y="685273"/>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9"/>
          <p:cNvCxnSpPr>
            <a:cxnSpLocks noChangeShapeType="1"/>
          </p:cNvCxnSpPr>
          <p:nvPr/>
        </p:nvCxnSpPr>
        <p:spPr bwMode="auto">
          <a:xfrm>
            <a:off x="6996356" y="685273"/>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Rectangle 25"/>
          <p:cNvSpPr>
            <a:spLocks noChangeArrowheads="1"/>
          </p:cNvSpPr>
          <p:nvPr/>
        </p:nvSpPr>
        <p:spPr bwMode="auto">
          <a:xfrm>
            <a:off x="5959719" y="1975911"/>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20" name="Straight Arrow Connector 26"/>
          <p:cNvCxnSpPr>
            <a:cxnSpLocks noChangeShapeType="1"/>
          </p:cNvCxnSpPr>
          <p:nvPr/>
        </p:nvCxnSpPr>
        <p:spPr bwMode="auto">
          <a:xfrm>
            <a:off x="6539156" y="1542523"/>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Rectangle 27"/>
          <p:cNvSpPr>
            <a:spLocks noChangeArrowheads="1"/>
          </p:cNvSpPr>
          <p:nvPr/>
        </p:nvSpPr>
        <p:spPr bwMode="auto">
          <a:xfrm>
            <a:off x="6266106" y="2833161"/>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22" name="Straight Arrow Connector 28"/>
          <p:cNvCxnSpPr>
            <a:cxnSpLocks noChangeShapeType="1"/>
          </p:cNvCxnSpPr>
          <p:nvPr/>
        </p:nvCxnSpPr>
        <p:spPr bwMode="auto">
          <a:xfrm flipH="1">
            <a:off x="6553444" y="2407711"/>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13"/>
          <p:cNvSpPr>
            <a:spLocks noChangeArrowheads="1"/>
          </p:cNvSpPr>
          <p:nvPr/>
        </p:nvSpPr>
        <p:spPr bwMode="auto">
          <a:xfrm>
            <a:off x="8130157" y="1054367"/>
            <a:ext cx="737702" cy="461665"/>
          </a:xfrm>
          <a:prstGeom prst="rect">
            <a:avLst/>
          </a:prstGeom>
          <a:solidFill>
            <a:srgbClr val="DDF2FF"/>
          </a:solidFill>
          <a:ln>
            <a:noFill/>
          </a:ln>
          <a:extLst/>
        </p:spPr>
        <p:txBody>
          <a:bodyPr wrap="none">
            <a:spAutoFit/>
          </a:bodyPr>
          <a:lstStyle/>
          <a:p>
            <a:pPr algn="ctr" eaLnBrk="0" hangingPunct="0"/>
            <a:r>
              <a:rPr lang="en-US" b="1" dirty="0" err="1" smtClean="0">
                <a:latin typeface="Courier New" pitchFamily="49" charset="0"/>
              </a:rPr>
              <a:t>LoL</a:t>
            </a:r>
            <a:endParaRPr lang="en-US" dirty="0"/>
          </a:p>
        </p:txBody>
      </p:sp>
      <p:sp>
        <p:nvSpPr>
          <p:cNvPr id="25" name="Rectangle 13"/>
          <p:cNvSpPr>
            <a:spLocks noChangeArrowheads="1"/>
          </p:cNvSpPr>
          <p:nvPr/>
        </p:nvSpPr>
        <p:spPr bwMode="auto">
          <a:xfrm>
            <a:off x="8021955" y="2006431"/>
            <a:ext cx="954107" cy="400110"/>
          </a:xfrm>
          <a:prstGeom prst="rect">
            <a:avLst/>
          </a:prstGeom>
          <a:solidFill>
            <a:schemeClr val="bg1"/>
          </a:solidFill>
          <a:ln>
            <a:noFill/>
          </a:ln>
          <a:extLst/>
        </p:spPr>
        <p:txBody>
          <a:bodyPr wrap="none">
            <a:spAutoFit/>
          </a:bodyPr>
          <a:lstStyle/>
          <a:p>
            <a:pPr algn="ctr" eaLnBrk="0" hangingPunct="0"/>
            <a:r>
              <a:rPr lang="en-US" sz="2000" b="1" dirty="0" err="1" smtClean="0">
                <a:latin typeface="Courier New" pitchFamily="49" charset="0"/>
              </a:rPr>
              <a:t>bstpr</a:t>
            </a:r>
            <a:endParaRPr lang="en-US" dirty="0"/>
          </a:p>
        </p:txBody>
      </p:sp>
      <p:sp>
        <p:nvSpPr>
          <p:cNvPr id="26" name="Down Arrow 25"/>
          <p:cNvSpPr/>
          <p:nvPr/>
        </p:nvSpPr>
        <p:spPr bwMode="auto">
          <a:xfrm>
            <a:off x="2747825" y="2862012"/>
            <a:ext cx="426156" cy="553715"/>
          </a:xfrm>
          <a:prstGeom prst="downArrow">
            <a:avLst>
              <a:gd name="adj1" fmla="val 50000"/>
              <a:gd name="adj2" fmla="val 72284"/>
            </a:avLst>
          </a:prstGeom>
          <a:solidFill>
            <a:srgbClr val="DDF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TextBox 22"/>
          <p:cNvSpPr txBox="1"/>
          <p:nvPr/>
        </p:nvSpPr>
        <p:spPr>
          <a:xfrm>
            <a:off x="1219200" y="2643592"/>
            <a:ext cx="1913868" cy="400110"/>
          </a:xfrm>
          <a:prstGeom prst="rect">
            <a:avLst/>
          </a:prstGeom>
          <a:noFill/>
        </p:spPr>
        <p:txBody>
          <a:bodyPr wrap="square" rtlCol="0">
            <a:spAutoFit/>
          </a:bodyPr>
          <a:lstStyle/>
          <a:p>
            <a:pPr algn="r"/>
            <a:r>
              <a:rPr lang="en-US" sz="2000" b="1" dirty="0">
                <a:solidFill>
                  <a:srgbClr val="0B04FF"/>
                </a:solidFill>
                <a:latin typeface="Calibri" pitchFamily="34" charset="0"/>
              </a:rPr>
              <a:t> </a:t>
            </a:r>
            <a:r>
              <a:rPr lang="en-US" sz="2000" b="1" dirty="0" smtClean="0">
                <a:solidFill>
                  <a:srgbClr val="0B04FF"/>
                </a:solidFill>
                <a:latin typeface="Calibri" pitchFamily="34" charset="0"/>
              </a:rPr>
              <a:t>   [</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30, 40, 50</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a:t>
            </a:r>
            <a:endParaRPr lang="en-US" sz="2000" b="1" dirty="0">
              <a:solidFill>
                <a:srgbClr val="0B04FF"/>
              </a:solidFill>
              <a:latin typeface="Calibri" pitchFamily="34" charset="0"/>
            </a:endParaRPr>
          </a:p>
        </p:txBody>
      </p:sp>
      <p:sp>
        <p:nvSpPr>
          <p:cNvPr id="27" name="Rectangle 13"/>
          <p:cNvSpPr>
            <a:spLocks noChangeArrowheads="1"/>
          </p:cNvSpPr>
          <p:nvPr/>
        </p:nvSpPr>
        <p:spPr bwMode="auto">
          <a:xfrm>
            <a:off x="7971608" y="2874900"/>
            <a:ext cx="1107997" cy="323165"/>
          </a:xfrm>
          <a:prstGeom prst="rect">
            <a:avLst/>
          </a:prstGeom>
          <a:solidFill>
            <a:schemeClr val="bg1"/>
          </a:solidFill>
          <a:ln>
            <a:noFill/>
          </a:ln>
          <a:extLst/>
        </p:spPr>
        <p:txBody>
          <a:bodyPr wrap="none">
            <a:spAutoFit/>
          </a:bodyPr>
          <a:lstStyle/>
          <a:p>
            <a:pPr algn="ctr" eaLnBrk="0" hangingPunct="0"/>
            <a:r>
              <a:rPr lang="en-US" sz="1500" b="1" dirty="0" err="1" smtClean="0">
                <a:latin typeface="Courier New" pitchFamily="49" charset="0"/>
              </a:rPr>
              <a:t>bstpr</a:t>
            </a:r>
            <a:r>
              <a:rPr lang="en-US" sz="1500" b="1" dirty="0" smtClean="0">
                <a:latin typeface="Courier New" pitchFamily="49" charset="0"/>
              </a:rPr>
              <a:t>[1]</a:t>
            </a:r>
            <a:endParaRPr lang="en-US" sz="1500" dirty="0"/>
          </a:p>
        </p:txBody>
      </p:sp>
      <p:sp>
        <p:nvSpPr>
          <p:cNvPr id="3" name="Rectangle 2"/>
          <p:cNvSpPr/>
          <p:nvPr/>
        </p:nvSpPr>
        <p:spPr>
          <a:xfrm>
            <a:off x="304800" y="304800"/>
            <a:ext cx="2125518" cy="646331"/>
          </a:xfrm>
          <a:prstGeom prst="rect">
            <a:avLst/>
          </a:prstGeom>
        </p:spPr>
        <p:txBody>
          <a:bodyPr wrap="none">
            <a:spAutoFit/>
          </a:bodyPr>
          <a:lstStyle/>
          <a:p>
            <a:r>
              <a:rPr lang="en-US" sz="3600" dirty="0" err="1">
                <a:solidFill>
                  <a:srgbClr val="0B04FF"/>
                </a:solidFill>
                <a:latin typeface="Calibri" panose="020F0502020204030204" pitchFamily="34" charset="0"/>
              </a:rPr>
              <a:t>bestnumb</a:t>
            </a:r>
            <a:endParaRPr lang="en-US" sz="3600" dirty="0">
              <a:latin typeface="Calibri" panose="020F0502020204030204" pitchFamily="34" charset="0"/>
            </a:endParaRPr>
          </a:p>
        </p:txBody>
      </p:sp>
    </p:spTree>
    <p:extLst>
      <p:ext uri="{BB962C8B-B14F-4D97-AF65-F5344CB8AC3E}">
        <p14:creationId xmlns:p14="http://schemas.microsoft.com/office/powerpoint/2010/main" val="78228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67794" y="365125"/>
            <a:ext cx="5669367" cy="1862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324239" y="4233208"/>
            <a:ext cx="8402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mostnumb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item </a:t>
            </a:r>
            <a:r>
              <a:rPr lang="en-US" sz="2000" b="1" dirty="0">
                <a:solidFill>
                  <a:srgbClr val="067B0E"/>
                </a:solidFill>
                <a:latin typeface="Courier New" pitchFamily="49" charset="0"/>
              </a:rPr>
              <a:t>most often in L </a:t>
            </a:r>
            <a:r>
              <a:rPr lang="en-US" sz="2000" b="1" dirty="0" smtClean="0">
                <a:solidFill>
                  <a:srgbClr val="067B0E"/>
                </a:solidFill>
                <a:latin typeface="Courier New" pitchFamily="49" charset="0"/>
              </a:rPr>
              <a:t>"""</a:t>
            </a:r>
            <a:endParaRPr lang="en-US" b="1" dirty="0" smtClean="0">
              <a:solidFill>
                <a:srgbClr val="067B0E"/>
              </a:solidFill>
              <a:latin typeface="Courier New" pitchFamily="49" charset="0"/>
            </a:endParaRP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[count(</a:t>
            </a:r>
            <a:r>
              <a:rPr lang="en-US" b="1" dirty="0" err="1">
                <a:latin typeface="Courier New" pitchFamily="49" charset="0"/>
              </a:rPr>
              <a:t>e</a:t>
            </a:r>
            <a:r>
              <a:rPr lang="en-US" b="1" dirty="0" err="1" smtClean="0">
                <a:latin typeface="Courier New" pitchFamily="49" charset="0"/>
              </a:rPr>
              <a:t>,L</a:t>
            </a:r>
            <a:r>
              <a:rPr lang="en-US" b="1" dirty="0" smtClean="0">
                <a:latin typeface="Courier New" pitchFamily="49" charset="0"/>
              </a:rPr>
              <a:t>),e] </a:t>
            </a:r>
            <a:r>
              <a:rPr lang="en-US" b="1" dirty="0" smtClean="0">
                <a:solidFill>
                  <a:srgbClr val="FF9900"/>
                </a:solidFill>
                <a:latin typeface="Courier New" pitchFamily="49" charset="0"/>
              </a:rPr>
              <a:t>for</a:t>
            </a:r>
            <a:r>
              <a:rPr lang="en-US" b="1" dirty="0" smtClean="0">
                <a:latin typeface="Courier New" pitchFamily="49" charset="0"/>
              </a:rPr>
              <a:t> e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 </a:t>
            </a:r>
            <a:r>
              <a:rPr lang="en-US" b="1" dirty="0" smtClean="0">
                <a:solidFill>
                  <a:srgbClr val="990099"/>
                </a:solidFill>
                <a:latin typeface="Courier New" pitchFamily="49" charset="0"/>
              </a:rPr>
              <a:t>max</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endParaRPr lang="en-US" b="1" dirty="0">
              <a:latin typeface="Courier New" pitchFamily="49" charset="0"/>
            </a:endParaRPr>
          </a:p>
        </p:txBody>
      </p:sp>
      <p:sp>
        <p:nvSpPr>
          <p:cNvPr id="18439" name="Rectangle 1"/>
          <p:cNvSpPr>
            <a:spLocks noChangeArrowheads="1"/>
          </p:cNvSpPr>
          <p:nvPr/>
        </p:nvSpPr>
        <p:spPr bwMode="auto">
          <a:xfrm>
            <a:off x="324239" y="829473"/>
            <a:ext cx="53495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count( e, L ):</a:t>
            </a:r>
          </a:p>
          <a:p>
            <a:pPr eaLnBrk="0" hangingPunct="0">
              <a:lnSpc>
                <a:spcPct val="60000"/>
              </a:lnSpc>
              <a:spcBef>
                <a:spcPct val="50000"/>
              </a:spcBef>
            </a:pPr>
            <a:r>
              <a:rPr lang="en-US" sz="2000" b="1" dirty="0">
                <a:latin typeface="Courier New" pitchFamily="49" charset="0"/>
              </a:rPr>
              <a:t>    </a:t>
            </a:r>
            <a:r>
              <a:rPr lang="en-US" sz="1800" b="1" dirty="0">
                <a:solidFill>
                  <a:srgbClr val="067B0E"/>
                </a:solidFill>
                <a:latin typeface="Courier New" pitchFamily="49" charset="0"/>
              </a:rPr>
              <a:t>""" returns the # of e's in L """</a:t>
            </a:r>
          </a:p>
          <a:p>
            <a:pPr eaLnBrk="0" hangingPunct="0">
              <a:lnSpc>
                <a:spcPct val="60000"/>
              </a:lnSpc>
              <a:spcBef>
                <a:spcPct val="50000"/>
              </a:spcBef>
            </a:pPr>
            <a:r>
              <a:rPr lang="en-US" sz="2000" b="1" dirty="0">
                <a:latin typeface="Courier New" pitchFamily="49" charset="0"/>
              </a:rPr>
              <a:t>    </a:t>
            </a:r>
            <a:r>
              <a:rPr lang="en-US" sz="2000" b="1" dirty="0" smtClean="0">
                <a:latin typeface="Courier New" pitchFamily="49" charset="0"/>
              </a:rPr>
              <a:t>LC = [ </a:t>
            </a:r>
            <a:r>
              <a:rPr lang="en-US" sz="2000" b="1" dirty="0">
                <a:latin typeface="Courier New" pitchFamily="49" charset="0"/>
              </a:rPr>
              <a:t>1</a:t>
            </a:r>
            <a:r>
              <a:rPr lang="en-US" sz="2000" b="1" dirty="0" smtClean="0">
                <a:latin typeface="Courier New" pitchFamily="49" charset="0"/>
              </a:rPr>
              <a:t> </a:t>
            </a:r>
            <a:r>
              <a:rPr lang="en-US" sz="2000" b="1" dirty="0" smtClean="0">
                <a:solidFill>
                  <a:srgbClr val="FF9900"/>
                </a:solidFill>
                <a:latin typeface="Courier New" pitchFamily="49" charset="0"/>
              </a:rPr>
              <a:t>for</a:t>
            </a:r>
            <a:r>
              <a:rPr lang="en-US" sz="2000" b="1" dirty="0" smtClean="0">
                <a:latin typeface="Courier New" pitchFamily="49" charset="0"/>
              </a:rPr>
              <a:t> x </a:t>
            </a:r>
            <a:r>
              <a:rPr lang="en-US" sz="2000" b="1" dirty="0" smtClean="0">
                <a:solidFill>
                  <a:srgbClr val="FF9900"/>
                </a:solidFill>
                <a:latin typeface="Courier New" pitchFamily="49" charset="0"/>
              </a:rPr>
              <a:t>in</a:t>
            </a:r>
            <a:r>
              <a:rPr lang="en-US" sz="2000" b="1" dirty="0" smtClean="0">
                <a:latin typeface="Courier New" pitchFamily="49" charset="0"/>
              </a:rPr>
              <a:t> L</a:t>
            </a:r>
            <a:r>
              <a:rPr lang="en-US" sz="2000" b="1" dirty="0">
                <a:solidFill>
                  <a:srgbClr val="FF9900"/>
                </a:solidFill>
                <a:latin typeface="Courier New" pitchFamily="49" charset="0"/>
              </a:rPr>
              <a:t> </a:t>
            </a:r>
            <a:r>
              <a:rPr lang="en-US" sz="2000" b="1" dirty="0" smtClean="0">
                <a:solidFill>
                  <a:srgbClr val="FF9900"/>
                </a:solidFill>
                <a:latin typeface="Courier New" pitchFamily="49" charset="0"/>
              </a:rPr>
              <a:t>if</a:t>
            </a:r>
            <a:r>
              <a:rPr lang="en-US" sz="2000" b="1" dirty="0" smtClean="0">
                <a:latin typeface="Courier New" pitchFamily="49" charset="0"/>
              </a:rPr>
              <a:t> x==e ]</a:t>
            </a:r>
          </a:p>
          <a:p>
            <a:pPr eaLnBrk="0" hangingPunct="0">
              <a:lnSpc>
                <a:spcPct val="60000"/>
              </a:lnSpc>
              <a:spcBef>
                <a:spcPct val="50000"/>
              </a:spcBef>
            </a:pPr>
            <a:r>
              <a:rPr lang="en-US" sz="2000" b="1" dirty="0">
                <a:solidFill>
                  <a:srgbClr val="FE9A2C"/>
                </a:solidFill>
                <a:latin typeface="Courier New" pitchFamily="49" charset="0"/>
              </a:rPr>
              <a:t> </a:t>
            </a:r>
            <a:r>
              <a:rPr lang="en-US" sz="2000" b="1" dirty="0" smtClean="0">
                <a:solidFill>
                  <a:srgbClr val="FE9A2C"/>
                </a:solidFill>
                <a:latin typeface="Courier New" pitchFamily="49" charset="0"/>
              </a:rPr>
              <a:t>   return</a:t>
            </a:r>
            <a:r>
              <a:rPr lang="en-US" sz="2000" b="1" dirty="0" smtClean="0">
                <a:latin typeface="Courier New" pitchFamily="49" charset="0"/>
              </a:rPr>
              <a:t> </a:t>
            </a:r>
            <a:r>
              <a:rPr lang="en-US" sz="2000" b="1" dirty="0">
                <a:solidFill>
                  <a:srgbClr val="990099"/>
                </a:solidFill>
                <a:latin typeface="Courier New" pitchFamily="49" charset="0"/>
              </a:rPr>
              <a:t>sum</a:t>
            </a:r>
            <a:r>
              <a:rPr lang="en-US" sz="2000" b="1" dirty="0">
                <a:latin typeface="Courier New" pitchFamily="49" charset="0"/>
              </a:rPr>
              <a:t>( </a:t>
            </a:r>
            <a:r>
              <a:rPr lang="en-US" sz="2000" b="1" dirty="0" smtClean="0">
                <a:latin typeface="Courier New" pitchFamily="49" charset="0"/>
              </a:rPr>
              <a:t>LC )</a:t>
            </a:r>
            <a:endParaRPr lang="en-US" sz="2000" b="1" dirty="0">
              <a:latin typeface="Courier New" pitchFamily="49" charset="0"/>
            </a:endParaRPr>
          </a:p>
        </p:txBody>
      </p:sp>
      <p:sp>
        <p:nvSpPr>
          <p:cNvPr id="4" name="TextBox 3"/>
          <p:cNvSpPr txBox="1"/>
          <p:nvPr/>
        </p:nvSpPr>
        <p:spPr>
          <a:xfrm>
            <a:off x="1358721" y="222803"/>
            <a:ext cx="3810000" cy="369332"/>
          </a:xfrm>
          <a:prstGeom prst="rect">
            <a:avLst/>
          </a:prstGeom>
          <a:solidFill>
            <a:schemeClr val="bg1"/>
          </a:solidFill>
          <a:ln w="28575">
            <a:solidFill>
              <a:srgbClr val="CCFFCC"/>
            </a:solidFill>
          </a:ln>
        </p:spPr>
        <p:txBody>
          <a:bodyPr wrap="square" rtlCol="0">
            <a:spAutoFit/>
          </a:bodyPr>
          <a:lstStyle/>
          <a:p>
            <a:pPr algn="ctr"/>
            <a:r>
              <a:rPr lang="en-US" sz="1800" dirty="0" smtClean="0">
                <a:latin typeface="Cambria" pitchFamily="18" charset="0"/>
              </a:rPr>
              <a:t>Helper function:  </a:t>
            </a:r>
            <a:r>
              <a:rPr lang="en-US" sz="1800" b="1" dirty="0" smtClean="0">
                <a:latin typeface="Courier New" pitchFamily="49" charset="0"/>
                <a:cs typeface="Courier New" pitchFamily="49" charset="0"/>
              </a:rPr>
              <a:t>count(</a:t>
            </a:r>
            <a:r>
              <a:rPr lang="en-US" sz="1800" b="1" dirty="0" err="1" smtClean="0">
                <a:latin typeface="Courier New" pitchFamily="49" charset="0"/>
                <a:cs typeface="Courier New" pitchFamily="49" charset="0"/>
              </a:rPr>
              <a:t>e,L</a:t>
            </a:r>
            <a:r>
              <a:rPr lang="en-US" sz="1800" b="1" dirty="0" smtClean="0">
                <a:latin typeface="Courier New" pitchFamily="49" charset="0"/>
                <a:cs typeface="Courier New" pitchFamily="49" charset="0"/>
              </a:rPr>
              <a:t>)</a:t>
            </a:r>
            <a:endParaRPr lang="en-US" sz="1800" b="1" dirty="0">
              <a:latin typeface="Courier New" pitchFamily="49" charset="0"/>
              <a:cs typeface="Courier New" pitchFamily="49" charset="0"/>
            </a:endParaRPr>
          </a:p>
        </p:txBody>
      </p:sp>
      <p:sp>
        <p:nvSpPr>
          <p:cNvPr id="11" name="Rectangle 11"/>
          <p:cNvSpPr>
            <a:spLocks noChangeArrowheads="1"/>
          </p:cNvSpPr>
          <p:nvPr/>
        </p:nvSpPr>
        <p:spPr bwMode="auto">
          <a:xfrm>
            <a:off x="6853623" y="1350062"/>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sp>
        <p:nvSpPr>
          <p:cNvPr id="13" name="Rectangle 12"/>
          <p:cNvSpPr>
            <a:spLocks noChangeArrowheads="1"/>
          </p:cNvSpPr>
          <p:nvPr/>
        </p:nvSpPr>
        <p:spPr bwMode="auto">
          <a:xfrm>
            <a:off x="6745422" y="2285901"/>
            <a:ext cx="21563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dirty="0" smtClean="0">
                <a:solidFill>
                  <a:srgbClr val="067B0E"/>
                </a:solidFill>
                <a:latin typeface="Calibri" pitchFamily="34" charset="0"/>
              </a:rPr>
              <a:t>[ [1,6],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a:t>
            </a:r>
            <a:r>
              <a:rPr lang="en-US" sz="1500" b="1" dirty="0">
                <a:solidFill>
                  <a:srgbClr val="067B0E"/>
                </a:solidFill>
                <a:latin typeface="Calibri" pitchFamily="34" charset="0"/>
              </a:rPr>
              <a:t>1,8</a:t>
            </a:r>
            <a:r>
              <a:rPr lang="en-US" sz="1500" b="1" dirty="0" smtClean="0">
                <a:solidFill>
                  <a:srgbClr val="067B0E"/>
                </a:solidFill>
                <a:latin typeface="Calibri" pitchFamily="34" charset="0"/>
              </a:rPr>
              <a:t>]</a:t>
            </a:r>
            <a:r>
              <a:rPr lang="en-US" sz="1500" b="1" dirty="0" smtClean="0">
                <a:solidFill>
                  <a:srgbClr val="FF0000"/>
                </a:solidFill>
                <a:latin typeface="Calibri" pitchFamily="34" charset="0"/>
              </a:rPr>
              <a:t> </a:t>
            </a:r>
            <a:r>
              <a:rPr lang="en-US" sz="1500" b="1" dirty="0" smtClean="0">
                <a:solidFill>
                  <a:srgbClr val="067B0E"/>
                </a:solidFill>
                <a:latin typeface="Calibri" pitchFamily="34" charset="0"/>
              </a:rPr>
              <a:t>]</a:t>
            </a:r>
            <a:endParaRPr lang="en-US" sz="1500" dirty="0">
              <a:solidFill>
                <a:srgbClr val="067B0E"/>
              </a:solidFill>
              <a:latin typeface="Calibri" pitchFamily="34" charset="0"/>
            </a:endParaRPr>
          </a:p>
        </p:txBody>
      </p:sp>
      <p:sp>
        <p:nvSpPr>
          <p:cNvPr id="14" name="Rectangle 13"/>
          <p:cNvSpPr>
            <a:spLocks noChangeArrowheads="1"/>
          </p:cNvSpPr>
          <p:nvPr/>
        </p:nvSpPr>
        <p:spPr bwMode="auto">
          <a:xfrm>
            <a:off x="6584160" y="1407021"/>
            <a:ext cx="322524" cy="369332"/>
          </a:xfrm>
          <a:prstGeom prst="rect">
            <a:avLst/>
          </a:prstGeom>
          <a:solidFill>
            <a:srgbClr val="CCFFCC"/>
          </a:solidFill>
          <a:ln>
            <a:noFill/>
          </a:ln>
          <a:extLst/>
        </p:spPr>
        <p:txBody>
          <a:bodyPr wrap="none">
            <a:spAutoFit/>
          </a:bodyPr>
          <a:lstStyle/>
          <a:p>
            <a:pPr algn="ctr" eaLnBrk="0" hangingPunct="0"/>
            <a:r>
              <a:rPr lang="en-US" sz="1800" b="1" dirty="0">
                <a:latin typeface="Courier New" pitchFamily="49" charset="0"/>
              </a:rPr>
              <a:t>L</a:t>
            </a:r>
            <a:endParaRPr lang="en-US" sz="1800" dirty="0"/>
          </a:p>
        </p:txBody>
      </p:sp>
      <p:cxnSp>
        <p:nvCxnSpPr>
          <p:cNvPr id="15" name="Straight Arrow Connector 14"/>
          <p:cNvCxnSpPr>
            <a:cxnSpLocks noChangeShapeType="1"/>
          </p:cNvCxnSpPr>
          <p:nvPr/>
        </p:nvCxnSpPr>
        <p:spPr bwMode="auto">
          <a:xfrm>
            <a:off x="7607899" y="1774969"/>
            <a:ext cx="0" cy="51093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9"/>
          <p:cNvCxnSpPr>
            <a:cxnSpLocks noChangeShapeType="1"/>
          </p:cNvCxnSpPr>
          <p:nvPr/>
        </p:nvCxnSpPr>
        <p:spPr bwMode="auto">
          <a:xfrm>
            <a:off x="8309356" y="1774969"/>
            <a:ext cx="208041" cy="53776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Rectangle 25"/>
          <p:cNvSpPr>
            <a:spLocks noChangeArrowheads="1"/>
          </p:cNvSpPr>
          <p:nvPr/>
        </p:nvSpPr>
        <p:spPr bwMode="auto">
          <a:xfrm>
            <a:off x="7347298" y="3051770"/>
            <a:ext cx="110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rgbClr val="067B0E"/>
                </a:solidFill>
                <a:latin typeface="Courier New" pitchFamily="49" charset="0"/>
              </a:rPr>
              <a:t>[</a:t>
            </a:r>
            <a:r>
              <a:rPr lang="en-US" b="1" dirty="0" smtClean="0">
                <a:solidFill>
                  <a:srgbClr val="067B0E"/>
                </a:solidFill>
                <a:latin typeface="Courier New" pitchFamily="49" charset="0"/>
              </a:rPr>
              <a:t>2,</a:t>
            </a:r>
            <a:r>
              <a:rPr lang="en-US" b="1" dirty="0">
                <a:solidFill>
                  <a:srgbClr val="FF0000"/>
                </a:solidFill>
                <a:latin typeface="Courier New" pitchFamily="49" charset="0"/>
              </a:rPr>
              <a:t>7</a:t>
            </a:r>
            <a:r>
              <a:rPr lang="en-US" b="1" dirty="0" smtClean="0">
                <a:solidFill>
                  <a:srgbClr val="067B0E"/>
                </a:solidFill>
                <a:latin typeface="Courier New" pitchFamily="49" charset="0"/>
              </a:rPr>
              <a:t>]</a:t>
            </a:r>
            <a:endParaRPr lang="en-US" dirty="0">
              <a:solidFill>
                <a:srgbClr val="067B0E"/>
              </a:solidFill>
            </a:endParaRPr>
          </a:p>
        </p:txBody>
      </p:sp>
      <p:cxnSp>
        <p:nvCxnSpPr>
          <p:cNvPr id="19" name="Straight Arrow Connector 26"/>
          <p:cNvCxnSpPr>
            <a:cxnSpLocks noChangeShapeType="1"/>
          </p:cNvCxnSpPr>
          <p:nvPr/>
        </p:nvCxnSpPr>
        <p:spPr bwMode="auto">
          <a:xfrm flipH="1">
            <a:off x="7184213" y="1757046"/>
            <a:ext cx="27906" cy="52885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Rectangle 27"/>
          <p:cNvSpPr>
            <a:spLocks noChangeArrowheads="1"/>
          </p:cNvSpPr>
          <p:nvPr/>
        </p:nvSpPr>
        <p:spPr bwMode="auto">
          <a:xfrm>
            <a:off x="8124850" y="395793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FF0000"/>
                </a:solidFill>
                <a:latin typeface="Courier New" pitchFamily="49" charset="0"/>
              </a:rPr>
              <a:t>7</a:t>
            </a:r>
            <a:endParaRPr lang="en-US" dirty="0">
              <a:solidFill>
                <a:srgbClr val="FF0000"/>
              </a:solidFill>
            </a:endParaRPr>
          </a:p>
        </p:txBody>
      </p:sp>
      <p:cxnSp>
        <p:nvCxnSpPr>
          <p:cNvPr id="21" name="Straight Arrow Connector 28"/>
          <p:cNvCxnSpPr>
            <a:cxnSpLocks noChangeShapeType="1"/>
          </p:cNvCxnSpPr>
          <p:nvPr/>
        </p:nvCxnSpPr>
        <p:spPr bwMode="auto">
          <a:xfrm>
            <a:off x="8101478" y="3513435"/>
            <a:ext cx="128052"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Rectangle 13"/>
          <p:cNvSpPr>
            <a:spLocks noChangeArrowheads="1"/>
          </p:cNvSpPr>
          <p:nvPr/>
        </p:nvSpPr>
        <p:spPr bwMode="auto">
          <a:xfrm>
            <a:off x="6096000" y="2292977"/>
            <a:ext cx="598241" cy="369332"/>
          </a:xfrm>
          <a:prstGeom prst="rect">
            <a:avLst/>
          </a:prstGeom>
          <a:solidFill>
            <a:srgbClr val="CCFFCC"/>
          </a:solidFill>
          <a:ln w="38100">
            <a:solidFill>
              <a:schemeClr val="bg1"/>
            </a:solidFill>
          </a:ln>
          <a:extLst/>
        </p:spPr>
        <p:txBody>
          <a:bodyPr wrap="none">
            <a:spAutoFit/>
          </a:bodyPr>
          <a:lstStyle/>
          <a:p>
            <a:pPr algn="ctr" eaLnBrk="0" hangingPunct="0"/>
            <a:r>
              <a:rPr lang="en-US" sz="1800" b="1" dirty="0" err="1" smtClean="0">
                <a:latin typeface="Courier New" pitchFamily="49" charset="0"/>
              </a:rPr>
              <a:t>LoL</a:t>
            </a:r>
            <a:endParaRPr lang="en-US" sz="1800" dirty="0"/>
          </a:p>
        </p:txBody>
      </p:sp>
      <p:sp>
        <p:nvSpPr>
          <p:cNvPr id="23" name="Rectangle 13"/>
          <p:cNvSpPr>
            <a:spLocks noChangeArrowheads="1"/>
          </p:cNvSpPr>
          <p:nvPr/>
        </p:nvSpPr>
        <p:spPr bwMode="auto">
          <a:xfrm>
            <a:off x="6464051" y="3127068"/>
            <a:ext cx="873958" cy="369332"/>
          </a:xfrm>
          <a:prstGeom prst="rect">
            <a:avLst/>
          </a:prstGeom>
          <a:solidFill>
            <a:srgbClr val="CCFFCC"/>
          </a:solidFill>
          <a:ln>
            <a:noFill/>
          </a:ln>
          <a:extLst/>
        </p:spPr>
        <p:txBody>
          <a:bodyPr wrap="none">
            <a:spAutoFit/>
          </a:bodyPr>
          <a:lstStyle/>
          <a:p>
            <a:pPr algn="ctr" eaLnBrk="0" hangingPunct="0"/>
            <a:r>
              <a:rPr lang="en-US" sz="1800" b="1" dirty="0" err="1" smtClean="0">
                <a:latin typeface="Courier New" pitchFamily="49" charset="0"/>
              </a:rPr>
              <a:t>bstpr</a:t>
            </a:r>
            <a:endParaRPr lang="en-US" dirty="0"/>
          </a:p>
        </p:txBody>
      </p:sp>
      <p:cxnSp>
        <p:nvCxnSpPr>
          <p:cNvPr id="28" name="Straight Arrow Connector 27"/>
          <p:cNvCxnSpPr>
            <a:cxnSpLocks noChangeShapeType="1"/>
          </p:cNvCxnSpPr>
          <p:nvPr/>
        </p:nvCxnSpPr>
        <p:spPr bwMode="auto">
          <a:xfrm>
            <a:off x="7966194" y="1788385"/>
            <a:ext cx="65780" cy="513059"/>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a:endCxn id="18" idx="0"/>
          </p:cNvCxnSpPr>
          <p:nvPr/>
        </p:nvCxnSpPr>
        <p:spPr bwMode="auto">
          <a:xfrm>
            <a:off x="7619930" y="2637289"/>
            <a:ext cx="280565" cy="414481"/>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Down Arrow 24"/>
          <p:cNvSpPr/>
          <p:nvPr/>
        </p:nvSpPr>
        <p:spPr bwMode="auto">
          <a:xfrm>
            <a:off x="2843464" y="3624740"/>
            <a:ext cx="426156" cy="553715"/>
          </a:xfrm>
          <a:prstGeom prst="downArrow">
            <a:avLst>
              <a:gd name="adj1" fmla="val 50000"/>
              <a:gd name="adj2" fmla="val 72284"/>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ectangle 11"/>
          <p:cNvSpPr>
            <a:spLocks noChangeArrowheads="1"/>
          </p:cNvSpPr>
          <p:nvPr/>
        </p:nvSpPr>
        <p:spPr bwMode="auto">
          <a:xfrm>
            <a:off x="2870916" y="3398777"/>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grpSp>
        <p:nvGrpSpPr>
          <p:cNvPr id="26" name="Group 20"/>
          <p:cNvGrpSpPr>
            <a:grpSpLocks/>
          </p:cNvGrpSpPr>
          <p:nvPr>
            <p:custDataLst>
              <p:tags r:id="rId3"/>
            </p:custDataLst>
          </p:nvPr>
        </p:nvGrpSpPr>
        <p:grpSpPr bwMode="auto">
          <a:xfrm>
            <a:off x="8674006" y="6336810"/>
            <a:ext cx="393794" cy="470278"/>
            <a:chOff x="2928" y="1051"/>
            <a:chExt cx="840" cy="957"/>
          </a:xfrm>
        </p:grpSpPr>
        <p:sp>
          <p:nvSpPr>
            <p:cNvPr id="27" name="Freeform 21"/>
            <p:cNvSpPr>
              <a:spLocks/>
            </p:cNvSpPr>
            <p:nvPr>
              <p:custDataLst>
                <p:tags r:id="rId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0"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3"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4"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5"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6"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7"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8"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9"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 name="Text Box 34"/>
          <p:cNvSpPr txBox="1">
            <a:spLocks noChangeArrowheads="1"/>
          </p:cNvSpPr>
          <p:nvPr>
            <p:custDataLst>
              <p:tags r:id="rId4"/>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Could you use x here instead of e?</a:t>
            </a:r>
            <a:endParaRPr lang="en-US" sz="1100" dirty="0">
              <a:solidFill>
                <a:srgbClr val="067B0E"/>
              </a:solidFill>
              <a:latin typeface="Cambria" pitchFamily="18" charset="0"/>
            </a:endParaRPr>
          </a:p>
        </p:txBody>
      </p:sp>
      <p:sp>
        <p:nvSpPr>
          <p:cNvPr id="43" name="Rectangle 13"/>
          <p:cNvSpPr>
            <a:spLocks noChangeArrowheads="1"/>
          </p:cNvSpPr>
          <p:nvPr/>
        </p:nvSpPr>
        <p:spPr bwMode="auto">
          <a:xfrm>
            <a:off x="7033834" y="4004055"/>
            <a:ext cx="928459" cy="276999"/>
          </a:xfrm>
          <a:prstGeom prst="rect">
            <a:avLst/>
          </a:prstGeom>
          <a:solidFill>
            <a:srgbClr val="CCFFCC"/>
          </a:solidFill>
          <a:ln>
            <a:noFill/>
          </a:ln>
          <a:extLst/>
        </p:spPr>
        <p:txBody>
          <a:bodyPr wrap="none">
            <a:spAutoFit/>
          </a:bodyPr>
          <a:lstStyle/>
          <a:p>
            <a:pPr algn="ctr" eaLnBrk="0" hangingPunct="0"/>
            <a:r>
              <a:rPr lang="en-US" sz="1200" b="1" dirty="0" err="1" smtClean="0">
                <a:latin typeface="Courier New" pitchFamily="49" charset="0"/>
              </a:rPr>
              <a:t>bstpr</a:t>
            </a:r>
            <a:r>
              <a:rPr lang="en-US" sz="1200" b="1" dirty="0" smtClean="0">
                <a:latin typeface="Courier New" pitchFamily="49" charset="0"/>
              </a:rPr>
              <a:t>[1]</a:t>
            </a:r>
            <a:endParaRPr lang="en-US" sz="1600" dirty="0"/>
          </a:p>
        </p:txBody>
      </p:sp>
      <p:sp>
        <p:nvSpPr>
          <p:cNvPr id="44" name="Rectangle 43"/>
          <p:cNvSpPr/>
          <p:nvPr/>
        </p:nvSpPr>
        <p:spPr>
          <a:xfrm>
            <a:off x="6548178" y="175994"/>
            <a:ext cx="2221698" cy="646331"/>
          </a:xfrm>
          <a:prstGeom prst="rect">
            <a:avLst/>
          </a:prstGeom>
        </p:spPr>
        <p:txBody>
          <a:bodyPr wrap="none">
            <a:spAutoFit/>
          </a:bodyPr>
          <a:lstStyle/>
          <a:p>
            <a:r>
              <a:rPr lang="en-US" sz="3600" dirty="0" err="1" smtClean="0">
                <a:solidFill>
                  <a:srgbClr val="067B0E"/>
                </a:solidFill>
                <a:latin typeface="Calibri" panose="020F0502020204030204" pitchFamily="34" charset="0"/>
              </a:rPr>
              <a:t>mostnumb</a:t>
            </a:r>
            <a:endParaRPr lang="en-US" sz="36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4261093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custDataLst>
              <p:tags r:id="rId1"/>
            </p:custDataLst>
          </p:nvPr>
        </p:nvSpPr>
        <p:spPr bwMode="auto">
          <a:xfrm>
            <a:off x="887413" y="76200"/>
            <a:ext cx="7239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500" b="1" dirty="0">
                <a:latin typeface="Courier New" pitchFamily="49" charset="0"/>
              </a:rPr>
              <a:t>max</a:t>
            </a:r>
            <a:endParaRPr lang="en-US" sz="11500" dirty="0"/>
          </a:p>
        </p:txBody>
      </p:sp>
      <p:sp>
        <p:nvSpPr>
          <p:cNvPr id="10244" name="Text Box 7"/>
          <p:cNvSpPr txBox="1">
            <a:spLocks noChangeArrowheads="1"/>
          </p:cNvSpPr>
          <p:nvPr>
            <p:custDataLst>
              <p:tags r:id="rId2"/>
            </p:custDataLst>
          </p:nvPr>
        </p:nvSpPr>
        <p:spPr bwMode="auto">
          <a:xfrm>
            <a:off x="2971800" y="193675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A recipe for life ?</a:t>
            </a:r>
          </a:p>
        </p:txBody>
      </p:sp>
      <p:sp>
        <p:nvSpPr>
          <p:cNvPr id="10245" name="Text Box 8"/>
          <p:cNvSpPr txBox="1">
            <a:spLocks noChangeArrowheads="1"/>
          </p:cNvSpPr>
          <p:nvPr>
            <p:custDataLst>
              <p:tags r:id="rId3"/>
            </p:custDataLst>
          </p:nvPr>
        </p:nvSpPr>
        <p:spPr bwMode="auto">
          <a:xfrm rot="21268580">
            <a:off x="3397061" y="3262011"/>
            <a:ext cx="4681939"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The </a:t>
            </a:r>
            <a:r>
              <a:rPr lang="en-US" dirty="0" smtClean="0">
                <a:latin typeface="Cambria" pitchFamily="18" charset="0"/>
              </a:rPr>
              <a:t>real problem is </a:t>
            </a:r>
            <a:r>
              <a:rPr lang="en-US" dirty="0">
                <a:latin typeface="Cambria" pitchFamily="18" charset="0"/>
              </a:rPr>
              <a:t>knowing </a:t>
            </a:r>
            <a:r>
              <a:rPr lang="en-US" b="1" i="1" u="sng" dirty="0">
                <a:latin typeface="Cambria" pitchFamily="18" charset="0"/>
              </a:rPr>
              <a:t>what</a:t>
            </a:r>
            <a:r>
              <a:rPr lang="en-US" dirty="0">
                <a:latin typeface="Cambria" pitchFamily="18" charset="0"/>
              </a:rPr>
              <a:t> we want to maximize!</a:t>
            </a:r>
          </a:p>
        </p:txBody>
      </p:sp>
      <p:sp>
        <p:nvSpPr>
          <p:cNvPr id="10246" name="Text Box 9"/>
          <p:cNvSpPr txBox="1">
            <a:spLocks noChangeArrowheads="1"/>
          </p:cNvSpPr>
          <p:nvPr>
            <p:custDataLst>
              <p:tags r:id="rId4"/>
            </p:custDataLst>
          </p:nvPr>
        </p:nvSpPr>
        <p:spPr bwMode="auto">
          <a:xfrm>
            <a:off x="1752600" y="2452688"/>
            <a:ext cx="556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and python already has it for us…</a:t>
            </a:r>
          </a:p>
        </p:txBody>
      </p:sp>
      <p:sp>
        <p:nvSpPr>
          <p:cNvPr id="6" name="Text Box 7"/>
          <p:cNvSpPr txBox="1">
            <a:spLocks noChangeArrowheads="1"/>
          </p:cNvSpPr>
          <p:nvPr>
            <p:custDataLst>
              <p:tags r:id="rId5"/>
            </p:custDataLst>
          </p:nvPr>
        </p:nvSpPr>
        <p:spPr bwMode="auto">
          <a:xfrm>
            <a:off x="4876800" y="6222004"/>
            <a:ext cx="4154424" cy="523220"/>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smtClean="0">
                <a:latin typeface="Cambria" pitchFamily="18" charset="0"/>
              </a:rPr>
              <a:t>... </a:t>
            </a:r>
            <a:r>
              <a:rPr lang="en-US" sz="2800" dirty="0">
                <a:latin typeface="Cambria" pitchFamily="18" charset="0"/>
              </a:rPr>
              <a:t>o</a:t>
            </a:r>
            <a:r>
              <a:rPr lang="en-US" sz="2800" dirty="0" smtClean="0">
                <a:latin typeface="Cambria" pitchFamily="18" charset="0"/>
              </a:rPr>
              <a:t>r </a:t>
            </a:r>
            <a:r>
              <a:rPr lang="en-US" sz="2800" i="1" dirty="0" smtClean="0">
                <a:latin typeface="Cambria" pitchFamily="18" charset="0"/>
              </a:rPr>
              <a:t>minimize</a:t>
            </a:r>
            <a:r>
              <a:rPr lang="en-US" sz="2800" dirty="0" smtClean="0">
                <a:latin typeface="Cambria" pitchFamily="18" charset="0"/>
              </a:rPr>
              <a:t>,  with  </a:t>
            </a:r>
            <a:r>
              <a:rPr lang="en-US" sz="2800" b="1" dirty="0" smtClean="0">
                <a:latin typeface="Courier New" panose="02070309020205020404" pitchFamily="49" charset="0"/>
                <a:cs typeface="Courier New" panose="02070309020205020404" pitchFamily="49" charset="0"/>
              </a:rPr>
              <a:t>min</a:t>
            </a:r>
            <a:endParaRPr lang="en-US"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9390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68580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big data?</a:t>
            </a:r>
            <a:endParaRPr lang="en-US" sz="4200" dirty="0">
              <a:latin typeface="Cambria" pitchFamily="18" charset="0"/>
            </a:endParaRPr>
          </a:p>
        </p:txBody>
      </p:sp>
      <p:grpSp>
        <p:nvGrpSpPr>
          <p:cNvPr id="19459" name="Group 20"/>
          <p:cNvGrpSpPr>
            <a:grpSpLocks/>
          </p:cNvGrpSpPr>
          <p:nvPr>
            <p:custDataLst>
              <p:tags r:id="rId2"/>
            </p:custDataLst>
          </p:nvPr>
        </p:nvGrpSpPr>
        <p:grpSpPr bwMode="auto">
          <a:xfrm>
            <a:off x="8531633" y="6290797"/>
            <a:ext cx="419100" cy="471488"/>
            <a:chOff x="2928" y="1051"/>
            <a:chExt cx="840" cy="957"/>
          </a:xfrm>
        </p:grpSpPr>
        <p:sp>
          <p:nvSpPr>
            <p:cNvPr id="19463" name="Freeform 21"/>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464" name="Oval 22"/>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9465" name="Oval 23"/>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6" name="Oval 24"/>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7" name="Oval 25"/>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8" name="Oval 26"/>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9" name="Oval 27"/>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0" name="Oval 28"/>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1" name="AutoShape 29"/>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9472" name="Freeform 30"/>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473" name="Freeform 31"/>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474" name="Freeform 32"/>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475" name="Freeform 33"/>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461" name="TextBox 1"/>
          <p:cNvSpPr txBox="1">
            <a:spLocks noChangeArrowheads="1"/>
          </p:cNvSpPr>
          <p:nvPr/>
        </p:nvSpPr>
        <p:spPr bwMode="auto">
          <a:xfrm>
            <a:off x="7222566" y="6138667"/>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900" dirty="0">
                <a:solidFill>
                  <a:srgbClr val="067B0E"/>
                </a:solidFill>
                <a:latin typeface="Cambria" pitchFamily="18" charset="0"/>
              </a:rPr>
              <a:t>I </a:t>
            </a:r>
            <a:r>
              <a:rPr lang="en-US" sz="900" dirty="0" smtClean="0">
                <a:solidFill>
                  <a:srgbClr val="067B0E"/>
                </a:solidFill>
                <a:latin typeface="Cambria" pitchFamily="18" charset="0"/>
              </a:rPr>
              <a:t>find your lack of faith </a:t>
            </a:r>
            <a:r>
              <a:rPr lang="en-US" sz="900" dirty="0">
                <a:solidFill>
                  <a:srgbClr val="067B0E"/>
                </a:solidFill>
                <a:latin typeface="Cambria" pitchFamily="18" charset="0"/>
              </a:rPr>
              <a:t>in this </a:t>
            </a:r>
            <a:r>
              <a:rPr lang="en-US" sz="900" dirty="0" smtClean="0">
                <a:solidFill>
                  <a:srgbClr val="067B0E"/>
                </a:solidFill>
                <a:latin typeface="Cambria" pitchFamily="18" charset="0"/>
              </a:rPr>
              <a:t>data disturbing.</a:t>
            </a:r>
            <a:endParaRPr lang="en-US" sz="900" dirty="0">
              <a:solidFill>
                <a:srgbClr val="067B0E"/>
              </a:solidFill>
              <a:latin typeface="Cambria" pitchFamily="18" charset="0"/>
            </a:endParaRPr>
          </a:p>
        </p:txBody>
      </p:sp>
      <p:sp>
        <p:nvSpPr>
          <p:cNvPr id="19462" name="TextBox 2"/>
          <p:cNvSpPr txBox="1">
            <a:spLocks noChangeArrowheads="1"/>
          </p:cNvSpPr>
          <p:nvPr/>
        </p:nvSpPr>
        <p:spPr bwMode="auto">
          <a:xfrm>
            <a:off x="2019300" y="49530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Any guesses as to what </a:t>
            </a:r>
            <a:r>
              <a:rPr lang="en-US" b="1" i="1" dirty="0">
                <a:latin typeface="Cambria" pitchFamily="18" charset="0"/>
              </a:rPr>
              <a:t>kind</a:t>
            </a:r>
            <a:r>
              <a:rPr lang="en-US" dirty="0">
                <a:latin typeface="Cambria" pitchFamily="18" charset="0"/>
              </a:rPr>
              <a:t> of data this is?</a:t>
            </a:r>
          </a:p>
        </p:txBody>
      </p:sp>
      <p:pic>
        <p:nvPicPr>
          <p:cNvPr id="20" name="Picture 2"/>
          <p:cNvPicPr>
            <a:picLocks noChangeAspect="1" noChangeArrowheads="1"/>
          </p:cNvPicPr>
          <p:nvPr/>
        </p:nvPicPr>
        <p:blipFill>
          <a:blip r:embed="rId17">
            <a:extLst>
              <a:ext uri="{28A0092B-C50C-407E-A947-70E740481C1C}">
                <a14:useLocalDpi xmlns:a14="http://schemas.microsoft.com/office/drawing/2010/main" val="0"/>
              </a:ext>
            </a:extLst>
          </a:blip>
          <a:srcRect l="13702" t="35670" r="3099" b="19487"/>
          <a:stretch>
            <a:fillRect/>
          </a:stretch>
        </p:blipFill>
        <p:spPr bwMode="auto">
          <a:xfrm>
            <a:off x="1794933" y="3048000"/>
            <a:ext cx="647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custDataLst>
              <p:tags r:id="rId1"/>
            </p:custDataLst>
          </p:nvPr>
        </p:nvSpPr>
        <p:spPr bwMode="auto">
          <a:xfrm>
            <a:off x="76835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sound </a:t>
            </a:r>
            <a:r>
              <a:rPr lang="en-US" sz="4200" dirty="0">
                <a:latin typeface="Cambria" pitchFamily="18" charset="0"/>
              </a:rPr>
              <a:t>data!</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654175"/>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udacity: Free Sound Editor and Recording Softw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837" y="5791200"/>
            <a:ext cx="2409825"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flipV="1">
            <a:off x="6172200" y="4343400"/>
            <a:ext cx="1600200" cy="1600200"/>
          </a:xfrm>
          <a:prstGeom prst="straightConnector1">
            <a:avLst/>
          </a:prstGeom>
          <a:noFill/>
          <a:ln w="19050" cap="flat" cmpd="sng" algn="ctr">
            <a:solidFill>
              <a:srgbClr val="0B04FF"/>
            </a:solidFill>
            <a:prstDash val="solid"/>
            <a:round/>
            <a:headEnd type="none" w="med" len="med"/>
            <a:tailEnd type="arrow"/>
          </a:ln>
          <a:effectLst/>
        </p:spPr>
      </p:cxnSp>
      <p:sp>
        <p:nvSpPr>
          <p:cNvPr id="4" name="TextBox 3"/>
          <p:cNvSpPr txBox="1"/>
          <p:nvPr/>
        </p:nvSpPr>
        <p:spPr>
          <a:xfrm>
            <a:off x="6172200" y="5880279"/>
            <a:ext cx="2795336" cy="646331"/>
          </a:xfrm>
          <a:prstGeom prst="rect">
            <a:avLst/>
          </a:prstGeom>
          <a:noFill/>
        </p:spPr>
        <p:txBody>
          <a:bodyPr wrap="square" rtlCol="0">
            <a:spAutoFit/>
          </a:bodyPr>
          <a:lstStyle/>
          <a:p>
            <a:pPr algn="ctr"/>
            <a:r>
              <a:rPr lang="en-US" sz="1800" b="1" i="1" dirty="0" smtClean="0">
                <a:solidFill>
                  <a:srgbClr val="0B04FF"/>
                </a:solidFill>
                <a:latin typeface="Calibri" panose="020F0502020204030204" pitchFamily="34" charset="0"/>
              </a:rPr>
              <a:t>what are the vertical and horizontal axes here?</a:t>
            </a:r>
            <a:endParaRPr lang="en-US" sz="1800" b="1" i="1" dirty="0">
              <a:solidFill>
                <a:srgbClr val="0B04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762000" y="99536"/>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Lab3 ~ Sound</a:t>
            </a:r>
            <a:endParaRPr lang="en-US" sz="4200" dirty="0">
              <a:latin typeface="Cambria" pitchFamily="18" charset="0"/>
            </a:endParaRPr>
          </a:p>
        </p:txBody>
      </p:sp>
      <p:pic>
        <p:nvPicPr>
          <p:cNvPr id="21507" name="Picture 6"/>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3"/>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4"/>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5"/>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6"/>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7"/>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8"/>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9"/>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10"/>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1"/>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2"/>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3"/>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4"/>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5"/>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6"/>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7"/>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Tree>
    <p:extLst>
      <p:ext uri="{BB962C8B-B14F-4D97-AF65-F5344CB8AC3E}">
        <p14:creationId xmlns:p14="http://schemas.microsoft.com/office/powerpoint/2010/main" val="2775896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p:cNvPicPr>
            <a:picLocks noChangeAspect="1" noChangeArrowheads="1"/>
          </p:cNvPicPr>
          <p:nvPr>
            <p:custDataLst>
              <p:tags r:id="rId1"/>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2"/>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3"/>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4"/>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5"/>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6"/>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7"/>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8"/>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9"/>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0"/>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1"/>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2"/>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3"/>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4"/>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5"/>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6"/>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
        <p:nvSpPr>
          <p:cNvPr id="21" name="Text Box 2"/>
          <p:cNvSpPr txBox="1">
            <a:spLocks noChangeArrowheads="1"/>
          </p:cNvSpPr>
          <p:nvPr>
            <p:custDataLst>
              <p:tags r:id="rId17"/>
            </p:custDataLst>
          </p:nvPr>
        </p:nvSpPr>
        <p:spPr bwMode="auto">
          <a:xfrm>
            <a:off x="762000" y="4572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200" i="1" dirty="0" smtClean="0">
                <a:solidFill>
                  <a:schemeClr val="bg1">
                    <a:lumMod val="75000"/>
                  </a:schemeClr>
                </a:solidFill>
                <a:latin typeface="Cambria" pitchFamily="18" charset="0"/>
              </a:rPr>
              <a:t>CS5 </a:t>
            </a:r>
            <a:r>
              <a:rPr lang="en-US" sz="4200" i="1" dirty="0" err="1" smtClean="0">
                <a:solidFill>
                  <a:schemeClr val="bg1">
                    <a:lumMod val="75000"/>
                  </a:schemeClr>
                </a:solidFill>
                <a:latin typeface="Cambria" pitchFamily="18" charset="0"/>
              </a:rPr>
              <a:t>Beliebs</a:t>
            </a:r>
            <a:r>
              <a:rPr lang="en-US" sz="4200" i="1" dirty="0" smtClean="0">
                <a:solidFill>
                  <a:schemeClr val="bg1">
                    <a:lumMod val="75000"/>
                  </a:schemeClr>
                </a:solidFill>
                <a:latin typeface="Cambria" pitchFamily="18" charset="0"/>
              </a:rPr>
              <a:t>!</a:t>
            </a:r>
            <a:endParaRPr lang="en-US" sz="4200" i="1" dirty="0">
              <a:solidFill>
                <a:schemeClr val="bg1">
                  <a:lumMod val="75000"/>
                </a:schemeClr>
              </a:solidFill>
              <a:latin typeface="Cambria" pitchFamily="18" charset="0"/>
            </a:endParaRPr>
          </a:p>
        </p:txBody>
      </p:sp>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t="19424" b="16049"/>
          <a:stretch/>
        </p:blipFill>
        <p:spPr>
          <a:xfrm>
            <a:off x="152400" y="195020"/>
            <a:ext cx="4551016" cy="5223274"/>
          </a:xfrm>
          <a:prstGeom prst="rect">
            <a:avLst/>
          </a:prstGeom>
        </p:spPr>
      </p:pic>
      <p:sp>
        <p:nvSpPr>
          <p:cNvPr id="23" name="Rectangle 22"/>
          <p:cNvSpPr/>
          <p:nvPr/>
        </p:nvSpPr>
        <p:spPr>
          <a:xfrm>
            <a:off x="152400" y="5418294"/>
            <a:ext cx="1458669" cy="338554"/>
          </a:xfrm>
          <a:prstGeom prst="rect">
            <a:avLst/>
          </a:prstGeom>
        </p:spPr>
        <p:txBody>
          <a:bodyPr wrap="none">
            <a:spAutoFit/>
          </a:bodyPr>
          <a:lstStyle/>
          <a:p>
            <a:r>
              <a:rPr lang="en-US" sz="1600" i="1" dirty="0" smtClean="0">
                <a:latin typeface="Cambria" pitchFamily="18" charset="0"/>
              </a:rPr>
              <a:t>Thanks, Sarah!</a:t>
            </a:r>
            <a:endParaRPr lang="en-US" sz="1600" i="1" dirty="0"/>
          </a:p>
        </p:txBody>
      </p:sp>
    </p:spTree>
    <p:extLst>
      <p:ext uri="{BB962C8B-B14F-4D97-AF65-F5344CB8AC3E}">
        <p14:creationId xmlns:p14="http://schemas.microsoft.com/office/powerpoint/2010/main" val="3294347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p:cNvPicPr>
            <a:picLocks noChangeAspect="1" noChangeArrowheads="1"/>
          </p:cNvPicPr>
          <p:nvPr>
            <p:custDataLst>
              <p:tags r:id="rId1"/>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2"/>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3"/>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4"/>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5"/>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6"/>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7"/>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8"/>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9"/>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0"/>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1"/>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2"/>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3"/>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4"/>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5"/>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6"/>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
        <p:nvSpPr>
          <p:cNvPr id="21" name="Text Box 2"/>
          <p:cNvSpPr txBox="1">
            <a:spLocks noChangeArrowheads="1"/>
          </p:cNvSpPr>
          <p:nvPr>
            <p:custDataLst>
              <p:tags r:id="rId17"/>
            </p:custDataLst>
          </p:nvPr>
        </p:nvSpPr>
        <p:spPr bwMode="auto">
          <a:xfrm>
            <a:off x="762000" y="4572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200" i="1" dirty="0" smtClean="0">
                <a:solidFill>
                  <a:schemeClr val="bg1">
                    <a:lumMod val="75000"/>
                  </a:schemeClr>
                </a:solidFill>
                <a:latin typeface="Cambria" pitchFamily="18" charset="0"/>
              </a:rPr>
              <a:t>CS5 </a:t>
            </a:r>
            <a:r>
              <a:rPr lang="en-US" sz="4200" i="1" dirty="0" err="1" smtClean="0">
                <a:solidFill>
                  <a:schemeClr val="bg1">
                    <a:lumMod val="75000"/>
                  </a:schemeClr>
                </a:solidFill>
                <a:latin typeface="Cambria" pitchFamily="18" charset="0"/>
              </a:rPr>
              <a:t>Beliebs</a:t>
            </a:r>
            <a:r>
              <a:rPr lang="en-US" sz="4200" i="1" dirty="0" smtClean="0">
                <a:solidFill>
                  <a:schemeClr val="bg1">
                    <a:lumMod val="75000"/>
                  </a:schemeClr>
                </a:solidFill>
                <a:latin typeface="Cambria" pitchFamily="18" charset="0"/>
              </a:rPr>
              <a:t>...</a:t>
            </a:r>
            <a:endParaRPr lang="en-US" sz="4200" i="1" dirty="0">
              <a:solidFill>
                <a:schemeClr val="bg1">
                  <a:lumMod val="75000"/>
                </a:schemeClr>
              </a:solidFill>
              <a:latin typeface="Cambria" pitchFamily="18" charset="0"/>
            </a:endParaRPr>
          </a:p>
        </p:txBody>
      </p:sp>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t="19424" b="16049"/>
          <a:stretch/>
        </p:blipFill>
        <p:spPr>
          <a:xfrm>
            <a:off x="152400" y="195020"/>
            <a:ext cx="4551016" cy="5223274"/>
          </a:xfrm>
          <a:prstGeom prst="rect">
            <a:avLst/>
          </a:prstGeom>
        </p:spPr>
      </p:pic>
      <p:sp>
        <p:nvSpPr>
          <p:cNvPr id="23" name="Rectangle 22"/>
          <p:cNvSpPr/>
          <p:nvPr/>
        </p:nvSpPr>
        <p:spPr>
          <a:xfrm>
            <a:off x="152400" y="5418294"/>
            <a:ext cx="1458669" cy="338554"/>
          </a:xfrm>
          <a:prstGeom prst="rect">
            <a:avLst/>
          </a:prstGeom>
        </p:spPr>
        <p:txBody>
          <a:bodyPr wrap="none">
            <a:spAutoFit/>
          </a:bodyPr>
          <a:lstStyle/>
          <a:p>
            <a:r>
              <a:rPr lang="en-US" sz="1600" i="1" dirty="0" smtClean="0">
                <a:latin typeface="Cambria" pitchFamily="18" charset="0"/>
              </a:rPr>
              <a:t>Thanks, Sarah!</a:t>
            </a:r>
            <a:endParaRPr lang="en-US" sz="1600" i="1" dirty="0"/>
          </a:p>
        </p:txBody>
      </p:sp>
      <p:pic>
        <p:nvPicPr>
          <p:cNvPr id="24"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12525" y="2482203"/>
            <a:ext cx="47244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2262075" y="6367046"/>
            <a:ext cx="1928925" cy="338554"/>
          </a:xfrm>
          <a:prstGeom prst="rect">
            <a:avLst/>
          </a:prstGeom>
        </p:spPr>
        <p:txBody>
          <a:bodyPr wrap="none">
            <a:spAutoFit/>
          </a:bodyPr>
          <a:lstStyle/>
          <a:p>
            <a:pPr algn="r"/>
            <a:r>
              <a:rPr lang="en-US" sz="1600" i="1" dirty="0" smtClean="0">
                <a:latin typeface="Cambria" pitchFamily="18" charset="0"/>
              </a:rPr>
              <a:t>+ Merritt + Montana</a:t>
            </a:r>
            <a:endParaRPr lang="en-US" sz="1600" i="1" dirty="0"/>
          </a:p>
        </p:txBody>
      </p:sp>
      <p:sp>
        <p:nvSpPr>
          <p:cNvPr id="2" name="Rectangle 1"/>
          <p:cNvSpPr/>
          <p:nvPr/>
        </p:nvSpPr>
        <p:spPr>
          <a:xfrm>
            <a:off x="7378637" y="1039209"/>
            <a:ext cx="1365567" cy="461665"/>
          </a:xfrm>
          <a:prstGeom prst="rect">
            <a:avLst/>
          </a:prstGeom>
        </p:spPr>
        <p:txBody>
          <a:bodyPr wrap="none">
            <a:spAutoFit/>
          </a:bodyPr>
          <a:lstStyle/>
          <a:p>
            <a:r>
              <a:rPr lang="en-US" i="1" dirty="0" smtClean="0">
                <a:solidFill>
                  <a:schemeClr val="bg1">
                    <a:lumMod val="75000"/>
                  </a:schemeClr>
                </a:solidFill>
                <a:latin typeface="Cambria" pitchFamily="18" charset="0"/>
              </a:rPr>
              <a:t>in what!?</a:t>
            </a:r>
            <a:endParaRPr lang="en-US" dirty="0"/>
          </a:p>
        </p:txBody>
      </p:sp>
    </p:spTree>
    <p:extLst>
      <p:ext uri="{BB962C8B-B14F-4D97-AF65-F5344CB8AC3E}">
        <p14:creationId xmlns:p14="http://schemas.microsoft.com/office/powerpoint/2010/main" val="2259641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1"/>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253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2533" name="Rectangle 6"/>
          <p:cNvSpPr>
            <a:spLocks noChangeArrowheads="1"/>
          </p:cNvSpPr>
          <p:nvPr>
            <p:custDataLst>
              <p:tags r:id="rId2"/>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2534" name="Rectangle 7"/>
          <p:cNvSpPr>
            <a:spLocks noChangeArrowheads="1"/>
          </p:cNvSpPr>
          <p:nvPr>
            <p:custDataLst>
              <p:tags r:id="rId3"/>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2535" name="Rectangle 8"/>
          <p:cNvSpPr>
            <a:spLocks noChangeArrowheads="1"/>
          </p:cNvSpPr>
          <p:nvPr>
            <p:custDataLst>
              <p:tags r:id="rId4"/>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2536" name="Rectangle 9"/>
          <p:cNvSpPr>
            <a:spLocks noChangeArrowheads="1"/>
          </p:cNvSpPr>
          <p:nvPr>
            <p:custDataLst>
              <p:tags r:id="rId5"/>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2537" name="Line 10"/>
          <p:cNvSpPr>
            <a:spLocks noChangeShapeType="1"/>
          </p:cNvSpPr>
          <p:nvPr>
            <p:custDataLst>
              <p:tags r:id="rId6"/>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38" name="Picture 11"/>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39" name="Picture 12"/>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0" name="Picture 13"/>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4"/>
          <p:cNvSpPr>
            <a:spLocks noChangeShapeType="1"/>
          </p:cNvSpPr>
          <p:nvPr>
            <p:custDataLst>
              <p:tags r:id="rId10"/>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42" name="Picture 1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2543" name="Line 16"/>
          <p:cNvSpPr>
            <a:spLocks noChangeShapeType="1"/>
          </p:cNvSpPr>
          <p:nvPr>
            <p:custDataLst>
              <p:tags r:id="rId12"/>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4" name="Line 17"/>
          <p:cNvSpPr>
            <a:spLocks noChangeShapeType="1"/>
          </p:cNvSpPr>
          <p:nvPr>
            <p:custDataLst>
              <p:tags r:id="rId13"/>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TextBox 2"/>
          <p:cNvSpPr txBox="1">
            <a:spLocks noChangeArrowheads="1"/>
          </p:cNvSpPr>
          <p:nvPr/>
        </p:nvSpPr>
        <p:spPr bwMode="auto">
          <a:xfrm>
            <a:off x="6858000" y="3993444"/>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Python strings are here.</a:t>
            </a:r>
          </a:p>
        </p:txBody>
      </p:sp>
      <p:sp>
        <p:nvSpPr>
          <p:cNvPr id="4" name="Right Arrow 3"/>
          <p:cNvSpPr/>
          <p:nvPr/>
        </p:nvSpPr>
        <p:spPr bwMode="auto">
          <a:xfrm flipH="1">
            <a:off x="6324600" y="4267200"/>
            <a:ext cx="461963" cy="381000"/>
          </a:xfrm>
          <a:prstGeom prst="rightArrow">
            <a:avLst/>
          </a:prstGeom>
          <a:solidFill>
            <a:srgbClr val="DDF2FF"/>
          </a:solidFill>
          <a:ln w="19050" cap="flat" cmpd="sng" algn="ctr">
            <a:noFill/>
            <a:prstDash val="solid"/>
            <a:round/>
            <a:headEnd type="none" w="med" len="med"/>
            <a:tailEnd type="none" w="med" len="med"/>
          </a:ln>
          <a:effectLst/>
        </p:spPr>
        <p:txBody>
          <a:bodyPr>
            <a:spAutoFit/>
          </a:bodyPr>
          <a:lstStyle/>
          <a:p>
            <a:pPr eaLnBrk="0" hangingPunct="0">
              <a:defRPr/>
            </a:pPr>
            <a:endParaRPr lang="en-US">
              <a:latin typeface="Times" pitchFamily="-106" charset="0"/>
              <a:ea typeface="ＭＳ Ｐゴシック" pitchFamily="-106"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23"/>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3555" name="Freeform 18"/>
          <p:cNvSpPr>
            <a:spLocks/>
          </p:cNvSpPr>
          <p:nvPr>
            <p:custDataLst>
              <p:tags r:id="rId1"/>
            </p:custDataLst>
          </p:nvPr>
        </p:nvSpPr>
        <p:spPr bwMode="auto">
          <a:xfrm>
            <a:off x="5627688" y="4476751"/>
            <a:ext cx="925512" cy="1314450"/>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28575">
            <a:solidFill>
              <a:srgbClr val="067B0E"/>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23556" name="Text Box 22"/>
          <p:cNvSpPr txBox="1">
            <a:spLocks noChangeArrowheads="1"/>
          </p:cNvSpPr>
          <p:nvPr>
            <p:custDataLst>
              <p:tags r:id="rId2"/>
            </p:custDataLst>
          </p:nvPr>
        </p:nvSpPr>
        <p:spPr bwMode="auto">
          <a:xfrm>
            <a:off x="5791200" y="4835525"/>
            <a:ext cx="2589213" cy="646113"/>
          </a:xfrm>
          <a:prstGeom prst="rect">
            <a:avLst/>
          </a:prstGeom>
          <a:solidFill>
            <a:srgbClr val="CCFFCC"/>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how strings are represented and stored</a:t>
            </a:r>
          </a:p>
        </p:txBody>
      </p:sp>
      <p:sp>
        <p:nvSpPr>
          <p:cNvPr id="23563" name="Line 10"/>
          <p:cNvSpPr>
            <a:spLocks noChangeShapeType="1"/>
          </p:cNvSpPr>
          <p:nvPr>
            <p:custDataLst>
              <p:tags r:id="rId3"/>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4" name="Picture 11"/>
          <p:cNvPicPr>
            <a:picLocks noChangeAspect="1" noChangeArrowheads="1"/>
          </p:cNvPicPr>
          <p:nvPr>
            <p:custDataLst>
              <p:tags r:id="rId4"/>
            </p:custDataLst>
          </p:nvPr>
        </p:nvPicPr>
        <p:blipFill>
          <a:blip r:embed="rId21">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5" name="Picture 12"/>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6" name="Picture 13"/>
          <p:cNvPicPr>
            <a:picLocks noChangeAspect="1" noChangeArrowheads="1"/>
          </p:cNvPicPr>
          <p:nvPr>
            <p:custDataLst>
              <p:tags r:id="rId6"/>
            </p:custDataLst>
          </p:nvPr>
        </p:nvPicPr>
        <p:blipFill>
          <a:blip r:embed="rId23">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Line 14"/>
          <p:cNvSpPr>
            <a:spLocks noChangeShapeType="1"/>
          </p:cNvSpPr>
          <p:nvPr>
            <p:custDataLst>
              <p:tags r:id="rId7"/>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8" name="Picture 15"/>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3569" name="Line 16"/>
          <p:cNvSpPr>
            <a:spLocks noChangeShapeType="1"/>
          </p:cNvSpPr>
          <p:nvPr>
            <p:custDataLst>
              <p:tags r:id="rId9"/>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0" name="Line 17"/>
          <p:cNvSpPr>
            <a:spLocks noChangeShapeType="1"/>
          </p:cNvSpPr>
          <p:nvPr>
            <p:custDataLst>
              <p:tags r:id="rId10"/>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1" name="Freeform 19"/>
          <p:cNvSpPr>
            <a:spLocks/>
          </p:cNvSpPr>
          <p:nvPr>
            <p:custDataLst>
              <p:tags r:id="rId11"/>
            </p:custDataLst>
          </p:nvPr>
        </p:nvSpPr>
        <p:spPr bwMode="auto">
          <a:xfrm>
            <a:off x="5875337" y="3237971"/>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28575">
            <a:solidFill>
              <a:srgbClr val="EB102C"/>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2" name="Freeform 20"/>
          <p:cNvSpPr>
            <a:spLocks/>
          </p:cNvSpPr>
          <p:nvPr>
            <p:custDataLst>
              <p:tags r:id="rId12"/>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28575">
            <a:solidFill>
              <a:schemeClr val="bg2"/>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3" name="Text Box 21"/>
          <p:cNvSpPr txBox="1">
            <a:spLocks noChangeArrowheads="1"/>
          </p:cNvSpPr>
          <p:nvPr>
            <p:custDataLst>
              <p:tags r:id="rId13"/>
            </p:custDataLst>
          </p:nvPr>
        </p:nvSpPr>
        <p:spPr bwMode="auto">
          <a:xfrm>
            <a:off x="7432675" y="1557338"/>
            <a:ext cx="1217613" cy="915987"/>
          </a:xfrm>
          <a:prstGeom prst="rect">
            <a:avLst/>
          </a:prstGeom>
          <a:solidFill>
            <a:schemeClr val="bg1">
              <a:lumMod val="85000"/>
            </a:schemeClr>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open questions in AI …</a:t>
            </a:r>
          </a:p>
        </p:txBody>
      </p:sp>
      <p:sp>
        <p:nvSpPr>
          <p:cNvPr id="23574" name="Text Box 23"/>
          <p:cNvSpPr txBox="1">
            <a:spLocks noChangeArrowheads="1"/>
          </p:cNvSpPr>
          <p:nvPr>
            <p:custDataLst>
              <p:tags r:id="rId14"/>
            </p:custDataLst>
          </p:nvPr>
        </p:nvSpPr>
        <p:spPr bwMode="auto">
          <a:xfrm>
            <a:off x="6248400" y="3584575"/>
            <a:ext cx="2701925" cy="646331"/>
          </a:xfrm>
          <a:prstGeom prst="rect">
            <a:avLst/>
          </a:prstGeom>
          <a:solidFill>
            <a:srgbClr val="FFCCCC"/>
          </a:solidFill>
          <a:ln w="9525">
            <a:noFill/>
            <a:miter lim="800000"/>
            <a:headEnd/>
            <a:tailEnd/>
          </a:ln>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mbria" pitchFamily="18" charset="0"/>
              </a:rPr>
              <a:t>processing language – </a:t>
            </a:r>
            <a:r>
              <a:rPr lang="en-US" sz="1800" b="1" i="1" dirty="0" smtClean="0">
                <a:latin typeface="Cambria" pitchFamily="18" charset="0"/>
              </a:rPr>
              <a:t>how English-y is it</a:t>
            </a:r>
            <a:r>
              <a:rPr lang="en-US" sz="1800" dirty="0" smtClean="0">
                <a:latin typeface="Cambria" pitchFamily="18" charset="0"/>
              </a:rPr>
              <a:t>?</a:t>
            </a:r>
            <a:endParaRPr lang="en-US" sz="1800" dirty="0">
              <a:latin typeface="Cambria" pitchFamily="18" charset="0"/>
            </a:endParaRPr>
          </a:p>
        </p:txBody>
      </p:sp>
      <p:sp>
        <p:nvSpPr>
          <p:cNvPr id="25" name="Text Box 5"/>
          <p:cNvSpPr txBox="1">
            <a:spLocks noChangeArrowheads="1"/>
          </p:cNvSpPr>
          <p:nvPr>
            <p:custDataLst>
              <p:tags r:id="rId15"/>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6" name="Rectangle 6"/>
          <p:cNvSpPr>
            <a:spLocks noChangeArrowheads="1"/>
          </p:cNvSpPr>
          <p:nvPr>
            <p:custDataLst>
              <p:tags r:id="rId16"/>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7" name="Rectangle 7"/>
          <p:cNvSpPr>
            <a:spLocks noChangeArrowheads="1"/>
          </p:cNvSpPr>
          <p:nvPr>
            <p:custDataLst>
              <p:tags r:id="rId17"/>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8" name="Rectangle 8"/>
          <p:cNvSpPr>
            <a:spLocks noChangeArrowheads="1"/>
          </p:cNvSpPr>
          <p:nvPr>
            <p:custDataLst>
              <p:tags r:id="rId18"/>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9" name="Rectangle 9"/>
          <p:cNvSpPr>
            <a:spLocks noChangeArrowheads="1"/>
          </p:cNvSpPr>
          <p:nvPr>
            <p:custDataLst>
              <p:tags r:id="rId19"/>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 name="TextBox 1"/>
          <p:cNvSpPr txBox="1"/>
          <p:nvPr/>
        </p:nvSpPr>
        <p:spPr>
          <a:xfrm>
            <a:off x="7473950" y="3053105"/>
            <a:ext cx="1517650" cy="323165"/>
          </a:xfrm>
          <a:prstGeom prst="rect">
            <a:avLst/>
          </a:prstGeom>
          <a:noFill/>
        </p:spPr>
        <p:txBody>
          <a:bodyPr wrap="square" rtlCol="0">
            <a:spAutoFit/>
          </a:bodyPr>
          <a:lstStyle/>
          <a:p>
            <a:pPr algn="r"/>
            <a:r>
              <a:rPr lang="en-US" sz="1500" dirty="0" smtClean="0">
                <a:solidFill>
                  <a:srgbClr val="C00000"/>
                </a:solidFill>
                <a:latin typeface="Calibri" panose="020F0502020204030204" pitchFamily="34" charset="0"/>
              </a:rPr>
              <a:t>This week…</a:t>
            </a:r>
            <a:endParaRPr lang="en-US" sz="1500" dirty="0">
              <a:solidFill>
                <a:srgbClr val="C00000"/>
              </a:solidFill>
              <a:latin typeface="Calibri" panose="020F0502020204030204" pitchFamily="34" charset="0"/>
            </a:endParaRPr>
          </a:p>
        </p:txBody>
      </p:sp>
      <p:sp>
        <p:nvSpPr>
          <p:cNvPr id="23" name="TextBox 22"/>
          <p:cNvSpPr txBox="1"/>
          <p:nvPr/>
        </p:nvSpPr>
        <p:spPr>
          <a:xfrm>
            <a:off x="6273052" y="5466821"/>
            <a:ext cx="1517650" cy="323165"/>
          </a:xfrm>
          <a:prstGeom prst="rect">
            <a:avLst/>
          </a:prstGeom>
          <a:noFill/>
        </p:spPr>
        <p:txBody>
          <a:bodyPr wrap="square" rtlCol="0">
            <a:spAutoFit/>
          </a:bodyPr>
          <a:lstStyle/>
          <a:p>
            <a:r>
              <a:rPr lang="en-US" sz="1500" dirty="0" smtClean="0">
                <a:solidFill>
                  <a:srgbClr val="067B0E"/>
                </a:solidFill>
                <a:latin typeface="Calibri" panose="020F0502020204030204" pitchFamily="34" charset="0"/>
              </a:rPr>
              <a:t>Next week…</a:t>
            </a:r>
            <a:endParaRPr lang="en-US" sz="1500" dirty="0">
              <a:solidFill>
                <a:srgbClr val="067B0E"/>
              </a:solidFill>
              <a:latin typeface="Calibri" panose="020F0502020204030204" pitchFamily="34" charset="0"/>
            </a:endParaRPr>
          </a:p>
        </p:txBody>
      </p:sp>
      <p:sp>
        <p:nvSpPr>
          <p:cNvPr id="24" name="TextBox 23"/>
          <p:cNvSpPr txBox="1"/>
          <p:nvPr/>
        </p:nvSpPr>
        <p:spPr>
          <a:xfrm>
            <a:off x="6096000" y="2490683"/>
            <a:ext cx="1676758" cy="261610"/>
          </a:xfrm>
          <a:prstGeom prst="rect">
            <a:avLst/>
          </a:prstGeom>
          <a:noFill/>
        </p:spPr>
        <p:txBody>
          <a:bodyPr wrap="square" rtlCol="0">
            <a:spAutoFit/>
          </a:bodyPr>
          <a:lstStyle/>
          <a:p>
            <a:pPr algn="r"/>
            <a:r>
              <a:rPr lang="en-US" sz="1100" dirty="0" smtClean="0">
                <a:solidFill>
                  <a:schemeClr val="bg1">
                    <a:lumMod val="65000"/>
                  </a:schemeClr>
                </a:solidFill>
                <a:latin typeface="Calibri" panose="020F0502020204030204" pitchFamily="34" charset="0"/>
              </a:rPr>
              <a:t>Eliza, Siri, </a:t>
            </a:r>
            <a:r>
              <a:rPr lang="en-US" sz="1100" dirty="0" err="1" smtClean="0">
                <a:solidFill>
                  <a:schemeClr val="bg1">
                    <a:lumMod val="65000"/>
                  </a:schemeClr>
                </a:solidFill>
                <a:latin typeface="Calibri" panose="020F0502020204030204" pitchFamily="34" charset="0"/>
              </a:rPr>
              <a:t>Tay</a:t>
            </a:r>
            <a:r>
              <a:rPr lang="en-US" sz="1100" dirty="0" smtClean="0">
                <a:solidFill>
                  <a:schemeClr val="bg1">
                    <a:lumMod val="65000"/>
                  </a:schemeClr>
                </a:solidFill>
                <a:latin typeface="Calibri" panose="020F0502020204030204" pitchFamily="34" charset="0"/>
              </a:rPr>
              <a:t> ... trouble? </a:t>
            </a:r>
            <a:endParaRPr lang="en-US" sz="1100"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2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7"/>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8"/>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5"/>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6"/>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3"/>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4"/>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1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3" name="TextBox 2"/>
          <p:cNvSpPr txBox="1"/>
          <p:nvPr/>
        </p:nvSpPr>
        <p:spPr>
          <a:xfrm rot="21138068">
            <a:off x="6298254" y="1330182"/>
            <a:ext cx="1289050" cy="830997"/>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What is it doing?</a:t>
            </a:r>
            <a:endParaRPr lang="en-US" dirty="0">
              <a:latin typeface="Calibri" panose="020F0502020204030204" pitchFamily="34" charset="0"/>
            </a:endParaRPr>
          </a:p>
        </p:txBody>
      </p:sp>
    </p:spTree>
    <p:extLst>
      <p:ext uri="{BB962C8B-B14F-4D97-AF65-F5344CB8AC3E}">
        <p14:creationId xmlns:p14="http://schemas.microsoft.com/office/powerpoint/2010/main" val="1305552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2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43" name="Text Box 39"/>
          <p:cNvSpPr txBox="1">
            <a:spLocks noChangeArrowheads="1"/>
          </p:cNvSpPr>
          <p:nvPr>
            <p:custDataLst>
              <p:tags r:id="rId19"/>
            </p:custDataLst>
          </p:nvPr>
        </p:nvSpPr>
        <p:spPr bwMode="auto">
          <a:xfrm>
            <a:off x="3871735" y="1312686"/>
            <a:ext cx="411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should return the string </a:t>
            </a:r>
            <a:r>
              <a:rPr lang="en-US" sz="1800" b="1" dirty="0">
                <a:solidFill>
                  <a:srgbClr val="067B0E"/>
                </a:solidFill>
                <a:latin typeface="Courier New" pitchFamily="49" charset="0"/>
              </a:rPr>
              <a:t>s</a:t>
            </a:r>
            <a:r>
              <a:rPr lang="en-US" sz="1800" dirty="0" smtClean="0">
                <a:latin typeface="Cambria" pitchFamily="18" charset="0"/>
              </a:rPr>
              <a:t> </a:t>
            </a:r>
            <a:r>
              <a:rPr lang="en-US" sz="1800" dirty="0">
                <a:latin typeface="Cambria" pitchFamily="18" charset="0"/>
              </a:rPr>
              <a:t>with each </a:t>
            </a:r>
            <a:r>
              <a:rPr lang="en-US" sz="1800" b="1" i="1" dirty="0">
                <a:latin typeface="Cambria" pitchFamily="18" charset="0"/>
              </a:rPr>
              <a:t>alphabetic </a:t>
            </a:r>
            <a:r>
              <a:rPr lang="en-US" sz="1800" dirty="0">
                <a:latin typeface="Cambria" pitchFamily="18" charset="0"/>
              </a:rPr>
              <a:t>character shifted/wrapped by </a:t>
            </a:r>
            <a:r>
              <a:rPr lang="en-US" sz="1800" b="1" dirty="0">
                <a:solidFill>
                  <a:srgbClr val="C00000"/>
                </a:solidFill>
                <a:latin typeface="Courier New" pitchFamily="49" charset="0"/>
              </a:rPr>
              <a:t>n</a:t>
            </a:r>
            <a:r>
              <a:rPr lang="en-US" sz="1800" dirty="0" smtClean="0">
                <a:latin typeface="Cambria" pitchFamily="18" charset="0"/>
              </a:rPr>
              <a:t> </a:t>
            </a:r>
            <a:r>
              <a:rPr lang="en-US" sz="1800" dirty="0">
                <a:latin typeface="Cambria" pitchFamily="18" charset="0"/>
              </a:rPr>
              <a:t>places in the alphabet</a:t>
            </a:r>
          </a:p>
        </p:txBody>
      </p:sp>
      <p:sp>
        <p:nvSpPr>
          <p:cNvPr id="44" name="Rectangle 43"/>
          <p:cNvSpPr/>
          <p:nvPr/>
        </p:nvSpPr>
        <p:spPr>
          <a:xfrm>
            <a:off x="8574581" y="2857806"/>
            <a:ext cx="370614" cy="276999"/>
          </a:xfrm>
          <a:prstGeom prst="rect">
            <a:avLst/>
          </a:prstGeom>
        </p:spPr>
        <p:txBody>
          <a:bodyPr wrap="none">
            <a:spAutoFit/>
          </a:bodyPr>
          <a:lstStyle/>
          <a:p>
            <a:r>
              <a:rPr lang="en-US" sz="1200" b="1" dirty="0" smtClean="0">
                <a:solidFill>
                  <a:srgbClr val="990099"/>
                </a:solidFill>
                <a:latin typeface="Courier New" pitchFamily="49" charset="0"/>
              </a:rPr>
              <a:t>CA</a:t>
            </a:r>
            <a:endParaRPr lang="en-US" sz="1200" dirty="0">
              <a:solidFill>
                <a:srgbClr val="990099"/>
              </a:solidFill>
            </a:endParaRPr>
          </a:p>
        </p:txBody>
      </p:sp>
    </p:spTree>
    <p:extLst>
      <p:ext uri="{BB962C8B-B14F-4D97-AF65-F5344CB8AC3E}">
        <p14:creationId xmlns:p14="http://schemas.microsoft.com/office/powerpoint/2010/main" val="218567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687568" y="2362200"/>
            <a:ext cx="2819400" cy="35052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pic>
        <p:nvPicPr>
          <p:cNvPr id="25604" name="Picture 6"/>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l="15625" t="78123" r="60612" b="11488"/>
          <a:stretch>
            <a:fillRect/>
          </a:stretch>
        </p:blipFill>
        <p:spPr bwMode="auto">
          <a:xfrm>
            <a:off x="228600" y="2593975"/>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437444" y="4986867"/>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820333" y="3077455"/>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81000" y="5867400"/>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8" name="Text Box 12"/>
          <p:cNvSpPr txBox="1">
            <a:spLocks noChangeArrowheads="1"/>
          </p:cNvSpPr>
          <p:nvPr>
            <p:custDataLst>
              <p:tags r:id="rId6"/>
            </p:custDataLst>
          </p:nvPr>
        </p:nvSpPr>
        <p:spPr bwMode="auto">
          <a:xfrm>
            <a:off x="457200" y="106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American Standard Code for Information Interchange</a:t>
            </a:r>
          </a:p>
        </p:txBody>
      </p:sp>
      <p:pic>
        <p:nvPicPr>
          <p:cNvPr id="25627" name="Picture 6"/>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l="15625" t="22917" r="60612" b="71875"/>
          <a:stretch>
            <a:fillRect/>
          </a:stretch>
        </p:blipFill>
        <p:spPr bwMode="auto">
          <a:xfrm>
            <a:off x="228600" y="1981200"/>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8"/>
            </p:custDataLst>
          </p:nvPr>
        </p:nvSpPr>
        <p:spPr bwMode="auto">
          <a:xfrm flipV="1">
            <a:off x="1820333" y="3077455"/>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647699" y="4538017"/>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1056330" y="3746211"/>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 name="Text Box 9"/>
          <p:cNvSpPr txBox="1">
            <a:spLocks noChangeArrowheads="1"/>
          </p:cNvSpPr>
          <p:nvPr>
            <p:custDataLst>
              <p:tags r:id="rId9"/>
            </p:custDataLst>
          </p:nvPr>
        </p:nvSpPr>
        <p:spPr bwMode="auto">
          <a:xfrm>
            <a:off x="6248400" y="2892679"/>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14" name="Text Box 10"/>
          <p:cNvSpPr txBox="1">
            <a:spLocks noChangeArrowheads="1"/>
          </p:cNvSpPr>
          <p:nvPr>
            <p:custDataLst>
              <p:tags r:id="rId10"/>
            </p:custDataLst>
          </p:nvPr>
        </p:nvSpPr>
        <p:spPr bwMode="auto">
          <a:xfrm>
            <a:off x="6248400" y="4551617"/>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15" name="Line 11"/>
          <p:cNvSpPr>
            <a:spLocks noChangeShapeType="1"/>
          </p:cNvSpPr>
          <p:nvPr>
            <p:custDataLst>
              <p:tags r:id="rId11"/>
            </p:custDataLst>
          </p:nvPr>
        </p:nvSpPr>
        <p:spPr bwMode="auto">
          <a:xfrm>
            <a:off x="7086600" y="3556254"/>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Text Box 12"/>
          <p:cNvSpPr txBox="1">
            <a:spLocks noChangeArrowheads="1"/>
          </p:cNvSpPr>
          <p:nvPr>
            <p:custDataLst>
              <p:tags r:id="rId12"/>
            </p:custDataLst>
          </p:nvPr>
        </p:nvSpPr>
        <p:spPr bwMode="auto">
          <a:xfrm>
            <a:off x="6051550" y="5207254"/>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17" name="Text Box 13"/>
          <p:cNvSpPr txBox="1">
            <a:spLocks noChangeArrowheads="1"/>
          </p:cNvSpPr>
          <p:nvPr>
            <p:custDataLst>
              <p:tags r:id="rId13"/>
            </p:custDataLst>
          </p:nvPr>
        </p:nvSpPr>
        <p:spPr bwMode="auto">
          <a:xfrm>
            <a:off x="6019800" y="2587879"/>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9">
            <a:extLst>
              <a:ext uri="{28A0092B-C50C-407E-A947-70E740481C1C}">
                <a14:useLocalDpi xmlns:a14="http://schemas.microsoft.com/office/drawing/2010/main" val="0"/>
              </a:ext>
            </a:extLst>
          </a:blip>
          <a:srcRect t="45218"/>
          <a:stretch/>
        </p:blipFill>
        <p:spPr>
          <a:xfrm>
            <a:off x="4572000" y="14019"/>
            <a:ext cx="4559547" cy="1513096"/>
          </a:xfrm>
          <a:prstGeom prst="rect">
            <a:avLst/>
          </a:prstGeom>
        </p:spPr>
      </p:pic>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2" name="Rectangle 33"/>
          <p:cNvSpPr>
            <a:spLocks noChangeArrowheads="1"/>
          </p:cNvSpPr>
          <p:nvPr>
            <p:custDataLst>
              <p:tags r:id="rId4"/>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5"/>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6"/>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7"/>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8"/>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9"/>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0"/>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1"/>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grpSp>
        <p:nvGrpSpPr>
          <p:cNvPr id="11283" name="Group 15"/>
          <p:cNvGrpSpPr>
            <a:grpSpLocks/>
          </p:cNvGrpSpPr>
          <p:nvPr>
            <p:custDataLst>
              <p:tags r:id="rId12"/>
            </p:custDataLst>
          </p:nvPr>
        </p:nvGrpSpPr>
        <p:grpSpPr bwMode="auto">
          <a:xfrm>
            <a:off x="4879805" y="279857"/>
            <a:ext cx="435945" cy="468488"/>
            <a:chOff x="2928" y="1051"/>
            <a:chExt cx="840" cy="957"/>
          </a:xfrm>
        </p:grpSpPr>
        <p:sp>
          <p:nvSpPr>
            <p:cNvPr id="11287" name="Freeform 16"/>
            <p:cNvSpPr>
              <a:spLocks/>
            </p:cNvSpPr>
            <p:nvPr>
              <p:custDataLst>
                <p:tags r:id="rId1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88" name="Oval 17"/>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1289" name="Oval 18"/>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0" name="Oval 19"/>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1" name="Oval 20"/>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2" name="Oval 21"/>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3" name="Oval 22"/>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4" name="Oval 23"/>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5" name="AutoShape 24"/>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1296" name="Freeform 25"/>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97" name="Freeform 26"/>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98" name="Freeform 27"/>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99" name="Freeform 28"/>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84" name="Text Box 46"/>
          <p:cNvSpPr txBox="1">
            <a:spLocks noChangeArrowheads="1"/>
          </p:cNvSpPr>
          <p:nvPr>
            <p:custDataLst>
              <p:tags r:id="rId13"/>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
        <p:nvSpPr>
          <p:cNvPr id="11286" name="Rectangle 1"/>
          <p:cNvSpPr>
            <a:spLocks noChangeArrowheads="1"/>
          </p:cNvSpPr>
          <p:nvPr/>
        </p:nvSpPr>
        <p:spPr bwMode="auto">
          <a:xfrm>
            <a:off x="7645930" y="913956"/>
            <a:ext cx="1347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dirty="0">
                <a:solidFill>
                  <a:srgbClr val="0B04FF"/>
                </a:solidFill>
                <a:latin typeface="Cambria" pitchFamily="18" charset="0"/>
              </a:rPr>
              <a:t>NASDAQ</a:t>
            </a:r>
            <a:r>
              <a:rPr lang="en-US" sz="1200" dirty="0" smtClean="0">
                <a:solidFill>
                  <a:srgbClr val="0B04FF"/>
                </a:solidFill>
                <a:latin typeface="Cambria" pitchFamily="18" charset="0"/>
              </a:rPr>
              <a:t>: GOOGL</a:t>
            </a:r>
            <a:endParaRPr lang="en-US" sz="1200" dirty="0">
              <a:solidFill>
                <a:srgbClr val="0B04FF"/>
              </a:solidFill>
              <a:latin typeface="Cambria" pitchFamily="18" charset="0"/>
            </a:endParaRPr>
          </a:p>
        </p:txBody>
      </p:sp>
      <p:sp>
        <p:nvSpPr>
          <p:cNvPr id="38" name="Rectangle 41"/>
          <p:cNvSpPr>
            <a:spLocks noChangeArrowheads="1"/>
          </p:cNvSpPr>
          <p:nvPr>
            <p:custDataLst>
              <p:tags r:id="rId14"/>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2" name="Rectangle 1"/>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32" name="Rectangle 31"/>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33" name="Rectangle 32"/>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Tree>
    <p:extLst>
      <p:ext uri="{BB962C8B-B14F-4D97-AF65-F5344CB8AC3E}">
        <p14:creationId xmlns:p14="http://schemas.microsoft.com/office/powerpoint/2010/main" val="1056122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custDataLst>
              <p:tags r:id="rId1"/>
            </p:custDataLst>
          </p:nvPr>
        </p:nvSpPr>
        <p:spPr bwMode="auto">
          <a:xfrm>
            <a:off x="3810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Unicode</a:t>
            </a:r>
            <a:endParaRPr lang="en-US" sz="4200" dirty="0">
              <a:latin typeface="Cambria" pitchFamily="18" charset="0"/>
            </a:endParaRPr>
          </a:p>
        </p:txBody>
      </p:sp>
      <p:sp>
        <p:nvSpPr>
          <p:cNvPr id="25608" name="Text Box 12"/>
          <p:cNvSpPr txBox="1">
            <a:spLocks noChangeArrowheads="1"/>
          </p:cNvSpPr>
          <p:nvPr>
            <p:custDataLst>
              <p:tags r:id="rId2"/>
            </p:custDataLst>
          </p:nvPr>
        </p:nvSpPr>
        <p:spPr bwMode="auto">
          <a:xfrm>
            <a:off x="2895600" y="369332"/>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u="sng" dirty="0" smtClean="0">
                <a:latin typeface="Cambria" pitchFamily="18" charset="0"/>
              </a:rPr>
              <a:t>Uni</a:t>
            </a:r>
            <a:r>
              <a:rPr lang="en-US" dirty="0" smtClean="0">
                <a:latin typeface="Cambria" pitchFamily="18" charset="0"/>
              </a:rPr>
              <a:t>versal Character En</a:t>
            </a:r>
            <a:r>
              <a:rPr lang="en-US" u="sng" dirty="0" smtClean="0">
                <a:latin typeface="Cambria" pitchFamily="18" charset="0"/>
              </a:rPr>
              <a:t>coding</a:t>
            </a:r>
            <a:endParaRPr lang="en-US" u="sng" dirty="0">
              <a:latin typeface="Cambria" pitchFamily="18" charset="0"/>
            </a:endParaRPr>
          </a:p>
        </p:txBody>
      </p:sp>
      <p:pic>
        <p:nvPicPr>
          <p:cNvPr id="2" name="Picture 1"/>
          <p:cNvPicPr>
            <a:picLocks noChangeAspect="1"/>
          </p:cNvPicPr>
          <p:nvPr/>
        </p:nvPicPr>
        <p:blipFill rotWithShape="1">
          <a:blip r:embed="rId18">
            <a:extLst>
              <a:ext uri="{28A0092B-C50C-407E-A947-70E740481C1C}">
                <a14:useLocalDpi xmlns:a14="http://schemas.microsoft.com/office/drawing/2010/main" val="0"/>
              </a:ext>
            </a:extLst>
          </a:blip>
          <a:srcRect b="16441"/>
          <a:stretch/>
        </p:blipFill>
        <p:spPr>
          <a:xfrm>
            <a:off x="381000" y="1135428"/>
            <a:ext cx="8458200" cy="3817572"/>
          </a:xfrm>
          <a:prstGeom prst="rect">
            <a:avLst/>
          </a:prstGeom>
        </p:spPr>
      </p:pic>
      <p:sp>
        <p:nvSpPr>
          <p:cNvPr id="5" name="Rectangle 4"/>
          <p:cNvSpPr/>
          <p:nvPr/>
        </p:nvSpPr>
        <p:spPr>
          <a:xfrm>
            <a:off x="6724542" y="4913644"/>
            <a:ext cx="2151551" cy="246221"/>
          </a:xfrm>
          <a:prstGeom prst="rect">
            <a:avLst/>
          </a:prstGeom>
          <a:solidFill>
            <a:schemeClr val="bg1"/>
          </a:solidFill>
        </p:spPr>
        <p:txBody>
          <a:bodyPr wrap="none">
            <a:spAutoFit/>
          </a:bodyPr>
          <a:lstStyle/>
          <a:p>
            <a:r>
              <a:rPr lang="en-US" sz="1000" dirty="0">
                <a:latin typeface="Calibri" panose="020F0502020204030204" pitchFamily="34" charset="0"/>
              </a:rPr>
              <a:t>http://ian-albert.com/unicode_chart/</a:t>
            </a:r>
          </a:p>
        </p:txBody>
      </p:sp>
      <p:sp>
        <p:nvSpPr>
          <p:cNvPr id="16" name="Rectangle 15"/>
          <p:cNvSpPr/>
          <p:nvPr/>
        </p:nvSpPr>
        <p:spPr>
          <a:xfrm>
            <a:off x="7885177" y="6044184"/>
            <a:ext cx="894510" cy="400110"/>
          </a:xfrm>
          <a:prstGeom prst="rect">
            <a:avLst/>
          </a:prstGeom>
        </p:spPr>
        <p:txBody>
          <a:bodyPr wrap="square">
            <a:spAutoFit/>
          </a:bodyPr>
          <a:lstStyle/>
          <a:p>
            <a:r>
              <a:rPr lang="en-US" sz="1000" dirty="0" smtClean="0">
                <a:solidFill>
                  <a:srgbClr val="067B0E"/>
                </a:solidFill>
                <a:latin typeface="Calibri" panose="020F0502020204030204" pitchFamily="34" charset="0"/>
              </a:rPr>
              <a:t>My favorite is </a:t>
            </a:r>
            <a:r>
              <a:rPr lang="en-US" sz="1000" dirty="0" err="1" smtClean="0">
                <a:solidFill>
                  <a:srgbClr val="067B0E"/>
                </a:solidFill>
                <a:latin typeface="Calibri" panose="020F0502020204030204" pitchFamily="34" charset="0"/>
              </a:rPr>
              <a:t>chr</a:t>
            </a:r>
            <a:r>
              <a:rPr lang="en-US" sz="1000" dirty="0" smtClean="0">
                <a:solidFill>
                  <a:srgbClr val="067B0E"/>
                </a:solidFill>
                <a:latin typeface="Calibri" panose="020F0502020204030204" pitchFamily="34" charset="0"/>
              </a:rPr>
              <a:t>(1661)</a:t>
            </a:r>
            <a:endParaRPr lang="en-US" sz="1000" dirty="0">
              <a:solidFill>
                <a:srgbClr val="067B0E"/>
              </a:solidFill>
              <a:latin typeface="Calibri" panose="020F0502020204030204" pitchFamily="34" charset="0"/>
            </a:endParaRPr>
          </a:p>
        </p:txBody>
      </p:sp>
      <p:sp>
        <p:nvSpPr>
          <p:cNvPr id="17" name="Rectangle 16"/>
          <p:cNvSpPr/>
          <p:nvPr/>
        </p:nvSpPr>
        <p:spPr>
          <a:xfrm>
            <a:off x="1752600" y="5558134"/>
            <a:ext cx="1702710"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(156265)</a:t>
            </a:r>
            <a:endParaRPr lang="en-US" dirty="0">
              <a:solidFill>
                <a:schemeClr val="accent6">
                  <a:lumMod val="75000"/>
                </a:schemeClr>
              </a:solidFill>
              <a:latin typeface="Calibri" panose="020F0502020204030204" pitchFamily="34" charset="0"/>
            </a:endParaRPr>
          </a:p>
        </p:txBody>
      </p:sp>
      <p:grpSp>
        <p:nvGrpSpPr>
          <p:cNvPr id="18" name="Group 20"/>
          <p:cNvGrpSpPr>
            <a:grpSpLocks/>
          </p:cNvGrpSpPr>
          <p:nvPr>
            <p:custDataLst>
              <p:tags r:id="rId3"/>
            </p:custDataLst>
          </p:nvPr>
        </p:nvGrpSpPr>
        <p:grpSpPr bwMode="auto">
          <a:xfrm>
            <a:off x="8531633" y="6290797"/>
            <a:ext cx="419100" cy="471488"/>
            <a:chOff x="2928" y="1051"/>
            <a:chExt cx="840" cy="957"/>
          </a:xfrm>
        </p:grpSpPr>
        <p:sp>
          <p:nvSpPr>
            <p:cNvPr id="19" name="Freeform 21"/>
            <p:cNvSpPr>
              <a:spLocks/>
            </p:cNvSpPr>
            <p:nvPr>
              <p:custDataLst>
                <p:tags r:id="rId4"/>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21"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2"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3"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4"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5"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6"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7"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28"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 name="Rectangle 31"/>
          <p:cNvSpPr/>
          <p:nvPr/>
        </p:nvSpPr>
        <p:spPr>
          <a:xfrm>
            <a:off x="36576" y="6622365"/>
            <a:ext cx="1443024" cy="253916"/>
          </a:xfrm>
          <a:prstGeom prst="rect">
            <a:avLst/>
          </a:prstGeom>
        </p:spPr>
        <p:txBody>
          <a:bodyPr wrap="none">
            <a:spAutoFit/>
          </a:bodyPr>
          <a:lstStyle/>
          <a:p>
            <a:r>
              <a:rPr lang="en-US" sz="1050" dirty="0" smtClean="0">
                <a:latin typeface="Calibri" panose="020F0502020204030204" pitchFamily="34" charset="0"/>
              </a:rPr>
              <a:t>on Win10:  </a:t>
            </a:r>
            <a:r>
              <a:rPr lang="en-US" sz="1050" dirty="0" err="1" smtClean="0">
                <a:latin typeface="Calibri" panose="020F0502020204030204" pitchFamily="34" charset="0"/>
              </a:rPr>
              <a:t>chcp</a:t>
            </a:r>
            <a:r>
              <a:rPr lang="en-US" sz="1050" dirty="0" smtClean="0">
                <a:latin typeface="Calibri" panose="020F0502020204030204" pitchFamily="34" charset="0"/>
              </a:rPr>
              <a:t> 65001</a:t>
            </a:r>
            <a:endParaRPr lang="en-US" sz="1050" dirty="0">
              <a:latin typeface="Calibri" panose="020F0502020204030204" pitchFamily="34" charset="0"/>
            </a:endParaRPr>
          </a:p>
        </p:txBody>
      </p:sp>
      <p:sp>
        <p:nvSpPr>
          <p:cNvPr id="7" name="Down Arrow 6"/>
          <p:cNvSpPr/>
          <p:nvPr/>
        </p:nvSpPr>
        <p:spPr bwMode="auto">
          <a:xfrm rot="8861312">
            <a:off x="2629126" y="3404555"/>
            <a:ext cx="362058" cy="533400"/>
          </a:xfrm>
          <a:prstGeom prst="downArrow">
            <a:avLst/>
          </a:prstGeom>
          <a:solidFill>
            <a:srgbClr val="FCECD0"/>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4" name="Rectangle 33"/>
          <p:cNvSpPr/>
          <p:nvPr/>
        </p:nvSpPr>
        <p:spPr>
          <a:xfrm>
            <a:off x="6152072" y="5558135"/>
            <a:ext cx="1391728"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(9731)</a:t>
            </a:r>
            <a:endParaRPr lang="en-US" dirty="0">
              <a:solidFill>
                <a:schemeClr val="accent6">
                  <a:lumMod val="75000"/>
                </a:schemeClr>
              </a:solidFill>
              <a:latin typeface="Calibri" panose="020F0502020204030204" pitchFamily="34" charset="0"/>
            </a:endParaRPr>
          </a:p>
        </p:txBody>
      </p:sp>
      <p:sp>
        <p:nvSpPr>
          <p:cNvPr id="35" name="Rectangle 34"/>
          <p:cNvSpPr/>
          <p:nvPr/>
        </p:nvSpPr>
        <p:spPr>
          <a:xfrm>
            <a:off x="4170872" y="5558134"/>
            <a:ext cx="1391728"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(9835)</a:t>
            </a:r>
            <a:endParaRPr lang="en-US" dirty="0">
              <a:solidFill>
                <a:schemeClr val="accent6">
                  <a:lumMod val="75000"/>
                </a:schemeClr>
              </a:solidFill>
              <a:latin typeface="Calibri" panose="020F0502020204030204" pitchFamily="34" charset="0"/>
            </a:endParaRPr>
          </a:p>
        </p:txBody>
      </p:sp>
      <p:sp>
        <p:nvSpPr>
          <p:cNvPr id="36" name="Rectangle 35"/>
          <p:cNvSpPr/>
          <p:nvPr/>
        </p:nvSpPr>
        <p:spPr>
          <a:xfrm>
            <a:off x="685800" y="5085006"/>
            <a:ext cx="2075688" cy="338554"/>
          </a:xfrm>
          <a:prstGeom prst="rect">
            <a:avLst/>
          </a:prstGeom>
          <a:solidFill>
            <a:schemeClr val="accent6">
              <a:lumMod val="75000"/>
            </a:schemeClr>
          </a:solidFill>
        </p:spPr>
        <p:txBody>
          <a:bodyPr wrap="square">
            <a:spAutoFit/>
          </a:bodyPr>
          <a:lstStyle/>
          <a:p>
            <a:pPr algn="ctr"/>
            <a:r>
              <a:rPr lang="en-US" sz="1600" b="1" dirty="0" smtClean="0">
                <a:solidFill>
                  <a:schemeClr val="bg1"/>
                </a:solidFill>
                <a:latin typeface="Calibri" panose="020F0502020204030204" pitchFamily="34" charset="0"/>
              </a:rPr>
              <a:t>Some fun characters...</a:t>
            </a:r>
            <a:endParaRPr lang="en-US" sz="1600" b="1" dirty="0">
              <a:solidFill>
                <a:schemeClr val="bg1"/>
              </a:solidFill>
              <a:latin typeface="Calibri" panose="020F0502020204030204" pitchFamily="34" charset="0"/>
            </a:endParaRPr>
          </a:p>
        </p:txBody>
      </p:sp>
      <p:sp>
        <p:nvSpPr>
          <p:cNvPr id="37" name="Down Arrow 36"/>
          <p:cNvSpPr/>
          <p:nvPr/>
        </p:nvSpPr>
        <p:spPr bwMode="auto">
          <a:xfrm rot="3593095">
            <a:off x="1981493" y="1572092"/>
            <a:ext cx="362058" cy="533400"/>
          </a:xfrm>
          <a:prstGeom prst="downArrow">
            <a:avLst/>
          </a:prstGeom>
          <a:solidFill>
            <a:srgbClr val="FCECD0"/>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8" name="TextBox 7"/>
          <p:cNvSpPr txBox="1"/>
          <p:nvPr/>
        </p:nvSpPr>
        <p:spPr>
          <a:xfrm>
            <a:off x="2401824" y="1430382"/>
            <a:ext cx="492443" cy="461665"/>
          </a:xfrm>
          <a:prstGeom prst="rect">
            <a:avLst/>
          </a:prstGeom>
          <a:solidFill>
            <a:srgbClr val="FCECD0"/>
          </a:solidFill>
          <a:ln>
            <a:solidFill>
              <a:srgbClr val="C00000"/>
            </a:solidFill>
          </a:ln>
        </p:spPr>
        <p:txBody>
          <a:bodyPr wrap="none" rtlCol="0">
            <a:spAutoFit/>
          </a:bodyPr>
          <a:lstStyle/>
          <a:p>
            <a:r>
              <a:rPr lang="en-US" b="1" dirty="0" smtClean="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3285310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987925" y="1317978"/>
            <a:ext cx="3927475" cy="50292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or</a:t>
            </a:r>
            <a:r>
              <a:rPr lang="en-US" sz="4200" dirty="0" smtClean="0">
                <a:latin typeface="Cambria" pitchFamily="18" charset="0"/>
              </a:rPr>
              <a:t>  Unicode...</a:t>
            </a:r>
            <a:endParaRPr lang="en-US" sz="4200" dirty="0">
              <a:latin typeface="Cambria" pitchFamily="18" charset="0"/>
            </a:endParaRPr>
          </a:p>
        </p:txBody>
      </p:sp>
      <p:pic>
        <p:nvPicPr>
          <p:cNvPr id="25604" name="Picture 6"/>
          <p:cNvPicPr>
            <a:picLocks noChangeAspect="1" noChangeArrowheads="1"/>
          </p:cNvPicPr>
          <p:nvPr>
            <p:custDataLst>
              <p:tags r:id="rId2"/>
            </p:custDataLst>
          </p:nvPr>
        </p:nvPicPr>
        <p:blipFill>
          <a:blip r:embed="rId27">
            <a:extLst>
              <a:ext uri="{28A0092B-C50C-407E-A947-70E740481C1C}">
                <a14:useLocalDpi xmlns:a14="http://schemas.microsoft.com/office/drawing/2010/main" val="0"/>
              </a:ext>
            </a:extLst>
          </a:blip>
          <a:srcRect l="15625" t="78123" r="60612" b="11488"/>
          <a:stretch>
            <a:fillRect/>
          </a:stretch>
        </p:blipFill>
        <p:spPr bwMode="auto">
          <a:xfrm>
            <a:off x="152400" y="2159353"/>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361244" y="4552245"/>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744133" y="2642833"/>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04800" y="5432778"/>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9" name="AutoShape 13"/>
          <p:cNvSpPr>
            <a:spLocks noChangeArrowheads="1"/>
          </p:cNvSpPr>
          <p:nvPr>
            <p:custDataLst>
              <p:tags r:id="rId6"/>
            </p:custDataLst>
          </p:nvPr>
        </p:nvSpPr>
        <p:spPr bwMode="auto">
          <a:xfrm>
            <a:off x="5792788" y="1721521"/>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0" name="AutoShape 14"/>
          <p:cNvSpPr>
            <a:spLocks noChangeArrowheads="1"/>
          </p:cNvSpPr>
          <p:nvPr>
            <p:custDataLst>
              <p:tags r:id="rId7"/>
            </p:custDataLst>
          </p:nvPr>
        </p:nvSpPr>
        <p:spPr bwMode="auto">
          <a:xfrm>
            <a:off x="5794375" y="386305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1" name="Text Box 15"/>
          <p:cNvSpPr txBox="1">
            <a:spLocks noChangeArrowheads="1"/>
          </p:cNvSpPr>
          <p:nvPr>
            <p:custDataLst>
              <p:tags r:id="rId8"/>
            </p:custDataLst>
          </p:nvPr>
        </p:nvSpPr>
        <p:spPr bwMode="auto">
          <a:xfrm>
            <a:off x="5821363" y="278990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25612" name="Text Box 16"/>
          <p:cNvSpPr txBox="1">
            <a:spLocks noChangeArrowheads="1"/>
          </p:cNvSpPr>
          <p:nvPr>
            <p:custDataLst>
              <p:tags r:id="rId9"/>
            </p:custDataLst>
          </p:nvPr>
        </p:nvSpPr>
        <p:spPr bwMode="auto">
          <a:xfrm>
            <a:off x="5822950" y="495367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25613" name="Text Box 17"/>
          <p:cNvSpPr txBox="1">
            <a:spLocks noChangeArrowheads="1"/>
          </p:cNvSpPr>
          <p:nvPr>
            <p:custDataLst>
              <p:tags r:id="rId10"/>
            </p:custDataLst>
          </p:nvPr>
        </p:nvSpPr>
        <p:spPr bwMode="auto">
          <a:xfrm rot="-2686451">
            <a:off x="6831013" y="2346996"/>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4" name="Text Box 18"/>
          <p:cNvSpPr txBox="1">
            <a:spLocks noChangeArrowheads="1"/>
          </p:cNvSpPr>
          <p:nvPr>
            <p:custDataLst>
              <p:tags r:id="rId11"/>
            </p:custDataLst>
          </p:nvPr>
        </p:nvSpPr>
        <p:spPr bwMode="auto">
          <a:xfrm rot="-2686451">
            <a:off x="6813550" y="4515521"/>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5" name="Text Box 19"/>
          <p:cNvSpPr txBox="1">
            <a:spLocks noChangeArrowheads="1"/>
          </p:cNvSpPr>
          <p:nvPr>
            <p:custDataLst>
              <p:tags r:id="rId12"/>
            </p:custDataLst>
          </p:nvPr>
        </p:nvSpPr>
        <p:spPr bwMode="auto">
          <a:xfrm rot="-2743434">
            <a:off x="7315200" y="2704184"/>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6" name="Text Box 20"/>
          <p:cNvSpPr txBox="1">
            <a:spLocks noChangeArrowheads="1"/>
          </p:cNvSpPr>
          <p:nvPr>
            <p:custDataLst>
              <p:tags r:id="rId13"/>
            </p:custDataLst>
          </p:nvPr>
        </p:nvSpPr>
        <p:spPr bwMode="auto">
          <a:xfrm rot="-2743434">
            <a:off x="7285037" y="488064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7" name="Text Box 21"/>
          <p:cNvSpPr txBox="1">
            <a:spLocks noChangeArrowheads="1"/>
          </p:cNvSpPr>
          <p:nvPr>
            <p:custDataLst>
              <p:tags r:id="rId14"/>
            </p:custDataLst>
          </p:nvPr>
        </p:nvSpPr>
        <p:spPr bwMode="auto">
          <a:xfrm>
            <a:off x="5827713" y="310105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25618" name="Text Box 22"/>
          <p:cNvSpPr txBox="1">
            <a:spLocks noChangeArrowheads="1"/>
          </p:cNvSpPr>
          <p:nvPr>
            <p:custDataLst>
              <p:tags r:id="rId15"/>
            </p:custDataLst>
          </p:nvPr>
        </p:nvSpPr>
        <p:spPr bwMode="auto">
          <a:xfrm>
            <a:off x="5829300" y="526482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25619" name="Text Box 23"/>
          <p:cNvSpPr txBox="1">
            <a:spLocks noChangeArrowheads="1"/>
          </p:cNvSpPr>
          <p:nvPr>
            <p:custDataLst>
              <p:tags r:id="rId16"/>
            </p:custDataLst>
          </p:nvPr>
        </p:nvSpPr>
        <p:spPr bwMode="auto">
          <a:xfrm>
            <a:off x="6638925" y="192789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25620" name="Text Box 24"/>
          <p:cNvSpPr txBox="1">
            <a:spLocks noChangeArrowheads="1"/>
          </p:cNvSpPr>
          <p:nvPr>
            <p:custDataLst>
              <p:tags r:id="rId17"/>
            </p:custDataLst>
          </p:nvPr>
        </p:nvSpPr>
        <p:spPr bwMode="auto">
          <a:xfrm>
            <a:off x="6624638" y="405990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25621" name="Rectangle 25"/>
          <p:cNvSpPr>
            <a:spLocks noChangeArrowheads="1"/>
          </p:cNvSpPr>
          <p:nvPr>
            <p:custDataLst>
              <p:tags r:id="rId18"/>
            </p:custDataLst>
          </p:nvPr>
        </p:nvSpPr>
        <p:spPr bwMode="auto">
          <a:xfrm>
            <a:off x="6430963" y="2148558"/>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a:t>
            </a:r>
          </a:p>
        </p:txBody>
      </p:sp>
      <p:sp>
        <p:nvSpPr>
          <p:cNvPr id="25622" name="Rectangle 26"/>
          <p:cNvSpPr>
            <a:spLocks noChangeArrowheads="1"/>
          </p:cNvSpPr>
          <p:nvPr>
            <p:custDataLst>
              <p:tags r:id="rId19"/>
            </p:custDataLst>
          </p:nvPr>
        </p:nvSpPr>
        <p:spPr bwMode="auto">
          <a:xfrm>
            <a:off x="6472238" y="4293271"/>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47</a:t>
            </a:r>
          </a:p>
        </p:txBody>
      </p:sp>
      <p:sp>
        <p:nvSpPr>
          <p:cNvPr id="25623" name="Freeform 27"/>
          <p:cNvSpPr>
            <a:spLocks/>
          </p:cNvSpPr>
          <p:nvPr>
            <p:custDataLst>
              <p:tags r:id="rId20"/>
            </p:custDataLst>
          </p:nvPr>
        </p:nvSpPr>
        <p:spPr bwMode="auto">
          <a:xfrm>
            <a:off x="8153400" y="2262858"/>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4" name="Text Box 28"/>
          <p:cNvSpPr txBox="1">
            <a:spLocks noChangeArrowheads="1"/>
          </p:cNvSpPr>
          <p:nvPr>
            <p:custDataLst>
              <p:tags r:id="rId21"/>
            </p:custDataLst>
          </p:nvPr>
        </p:nvSpPr>
        <p:spPr bwMode="auto">
          <a:xfrm>
            <a:off x="7583488" y="3139158"/>
            <a:ext cx="10636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latin typeface="Calibri" pitchFamily="34" charset="0"/>
              </a:rPr>
              <a:t>Identical bits are stored in each variable!</a:t>
            </a:r>
          </a:p>
        </p:txBody>
      </p:sp>
      <p:sp>
        <p:nvSpPr>
          <p:cNvPr id="25625" name="Freeform 29"/>
          <p:cNvSpPr>
            <a:spLocks/>
          </p:cNvSpPr>
          <p:nvPr>
            <p:custDataLst>
              <p:tags r:id="rId22"/>
            </p:custDataLst>
          </p:nvPr>
        </p:nvSpPr>
        <p:spPr bwMode="auto">
          <a:xfrm flipH="1">
            <a:off x="5249863" y="2959771"/>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6" name="Text Box 30"/>
          <p:cNvSpPr txBox="1">
            <a:spLocks noChangeArrowheads="1"/>
          </p:cNvSpPr>
          <p:nvPr>
            <p:custDataLst>
              <p:tags r:id="rId23"/>
            </p:custDataLst>
          </p:nvPr>
        </p:nvSpPr>
        <p:spPr bwMode="auto">
          <a:xfrm>
            <a:off x="5203825" y="3728121"/>
            <a:ext cx="10636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dirty="0">
                <a:latin typeface="Calibri" pitchFamily="34" charset="0"/>
              </a:rPr>
              <a:t>The types determine how to interpret the bits; the names don't matter at all…</a:t>
            </a:r>
          </a:p>
        </p:txBody>
      </p:sp>
      <p:pic>
        <p:nvPicPr>
          <p:cNvPr id="25627" name="Picture 6"/>
          <p:cNvPicPr>
            <a:picLocks noChangeAspect="1" noChangeArrowheads="1"/>
          </p:cNvPicPr>
          <p:nvPr>
            <p:custDataLst>
              <p:tags r:id="rId24"/>
            </p:custDataLst>
          </p:nvPr>
        </p:nvPicPr>
        <p:blipFill>
          <a:blip r:embed="rId27">
            <a:extLst>
              <a:ext uri="{28A0092B-C50C-407E-A947-70E740481C1C}">
                <a14:useLocalDpi xmlns:a14="http://schemas.microsoft.com/office/drawing/2010/main" val="0"/>
              </a:ext>
            </a:extLst>
          </a:blip>
          <a:srcRect l="15625" t="22917" r="60612" b="71875"/>
          <a:stretch>
            <a:fillRect/>
          </a:stretch>
        </p:blipFill>
        <p:spPr bwMode="auto">
          <a:xfrm>
            <a:off x="152400" y="1546578"/>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25"/>
            </p:custDataLst>
          </p:nvPr>
        </p:nvSpPr>
        <p:spPr bwMode="auto">
          <a:xfrm flipV="1">
            <a:off x="1744133" y="2642833"/>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571499" y="4103395"/>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980130" y="3311589"/>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TextBox 4"/>
          <p:cNvSpPr txBox="1"/>
          <p:nvPr/>
        </p:nvSpPr>
        <p:spPr>
          <a:xfrm>
            <a:off x="5808647" y="6116306"/>
            <a:ext cx="2425732" cy="369332"/>
          </a:xfrm>
          <a:prstGeom prst="rect">
            <a:avLst/>
          </a:prstGeom>
          <a:solidFill>
            <a:schemeClr val="bg1"/>
          </a:solidFill>
        </p:spPr>
        <p:txBody>
          <a:bodyPr wrap="square" rtlCol="0">
            <a:spAutoFit/>
          </a:bodyPr>
          <a:lstStyle/>
          <a:p>
            <a:pPr algn="ctr"/>
            <a:r>
              <a:rPr lang="en-US" sz="1800" dirty="0" smtClean="0">
                <a:latin typeface="Cambria" pitchFamily="18" charset="0"/>
              </a:rPr>
              <a:t>over in memory…</a:t>
            </a:r>
            <a:endParaRPr lang="en-US" sz="1800" dirty="0">
              <a:latin typeface="Cambria" pitchFamily="18" charset="0"/>
            </a:endParaRPr>
          </a:p>
        </p:txBody>
      </p:sp>
    </p:spTree>
    <p:extLst>
      <p:ext uri="{BB962C8B-B14F-4D97-AF65-F5344CB8AC3E}">
        <p14:creationId xmlns:p14="http://schemas.microsoft.com/office/powerpoint/2010/main" val="503224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13" name="Text Box 5"/>
          <p:cNvSpPr txBox="1">
            <a:spLocks noChangeArrowheads="1"/>
          </p:cNvSpPr>
          <p:nvPr>
            <p:custDataLst>
              <p:tags r:id="rId7"/>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and</a:t>
            </a:r>
            <a:r>
              <a:rPr lang="en-US" sz="4200" dirty="0" smtClean="0">
                <a:latin typeface="Cambria" pitchFamily="18" charset="0"/>
              </a:rPr>
              <a:t>  Unicode</a:t>
            </a:r>
            <a:endParaRPr lang="en-US" sz="4200" dirty="0">
              <a:latin typeface="Cambria" pitchFamily="18" charset="0"/>
            </a:endParaRP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'CS'</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4" name="TextBox 3"/>
          <p:cNvSpPr txBox="1"/>
          <p:nvPr/>
        </p:nvSpPr>
        <p:spPr>
          <a:xfrm>
            <a:off x="3048000" y="6248399"/>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'CS'</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12" name="Text Box 42"/>
          <p:cNvSpPr txBox="1">
            <a:spLocks noChangeArrowheads="1"/>
          </p:cNvSpPr>
          <p:nvPr>
            <p:custDataLst>
              <p:tags r:id="rId7"/>
            </p:custDataLst>
          </p:nvPr>
        </p:nvSpPr>
        <p:spPr bwMode="auto">
          <a:xfrm rot="20819760">
            <a:off x="181144" y="2205367"/>
            <a:ext cx="8831832"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 [</a:t>
            </a:r>
            <a:r>
              <a:rPr lang="en-US" sz="3200" b="1" dirty="0" err="1">
                <a:latin typeface="Courier New" pitchFamily="49" charset="0"/>
              </a:rPr>
              <a:t>i,chr</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range(128) ]</a:t>
            </a:r>
          </a:p>
        </p:txBody>
      </p:sp>
      <p:sp>
        <p:nvSpPr>
          <p:cNvPr id="14" name="Rectangle 43"/>
          <p:cNvSpPr>
            <a:spLocks noChangeArrowheads="1"/>
          </p:cNvSpPr>
          <p:nvPr>
            <p:custDataLst>
              <p:tags r:id="rId8"/>
            </p:custDataLst>
          </p:nvPr>
        </p:nvSpPr>
        <p:spPr bwMode="auto">
          <a:xfrm rot="20732728">
            <a:off x="157413" y="4354492"/>
            <a:ext cx="8961732" cy="584775"/>
          </a:xfrm>
          <a:prstGeom prst="rect">
            <a:avLst/>
          </a:prstGeom>
          <a:solidFill>
            <a:srgbClr val="FCECD0"/>
          </a:solidFill>
          <a:ln>
            <a:noFill/>
          </a:ln>
          <a:extLst/>
        </p:spPr>
        <p:txBody>
          <a:bodyPr wrap="square">
            <a:spAutoFit/>
          </a:bodyPr>
          <a:lstStyle/>
          <a:p>
            <a:pPr algn="ctr" eaLnBrk="0" hangingPunct="0"/>
            <a:r>
              <a:rPr lang="en-US" sz="3200" b="1" dirty="0">
                <a:latin typeface="Courier New" pitchFamily="49" charset="0"/>
              </a:rPr>
              <a:t>[ </a:t>
            </a:r>
            <a:r>
              <a:rPr lang="en-US" sz="3200" b="1" dirty="0" err="1">
                <a:latin typeface="Courier New" pitchFamily="49" charset="0"/>
              </a:rPr>
              <a:t>ord</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a:t>
            </a:r>
            <a:r>
              <a:rPr lang="en-US" sz="3200" b="1" dirty="0">
                <a:solidFill>
                  <a:srgbClr val="067B0E"/>
                </a:solidFill>
                <a:latin typeface="Courier New" pitchFamily="49" charset="0"/>
              </a:rPr>
              <a:t>'**** CS! ****' </a:t>
            </a:r>
            <a:r>
              <a:rPr lang="en-US" sz="3200" b="1" dirty="0">
                <a:latin typeface="Courier New" pitchFamily="49" charset="0"/>
              </a:rPr>
              <a:t>]</a:t>
            </a:r>
          </a:p>
        </p:txBody>
      </p:sp>
      <p:sp>
        <p:nvSpPr>
          <p:cNvPr id="15" name="Rectangle 14"/>
          <p:cNvSpPr/>
          <p:nvPr/>
        </p:nvSpPr>
        <p:spPr>
          <a:xfrm rot="20415075">
            <a:off x="8531205" y="1050190"/>
            <a:ext cx="463588" cy="276999"/>
          </a:xfrm>
          <a:prstGeom prst="rect">
            <a:avLst/>
          </a:prstGeom>
          <a:solidFill>
            <a:schemeClr val="bg1"/>
          </a:solidFill>
        </p:spPr>
        <p:txBody>
          <a:bodyPr wrap="none">
            <a:spAutoFit/>
          </a:bodyPr>
          <a:lstStyle/>
          <a:p>
            <a:r>
              <a:rPr lang="en-US" sz="1200" b="1" dirty="0" smtClean="0">
                <a:solidFill>
                  <a:srgbClr val="990099"/>
                </a:solidFill>
                <a:latin typeface="Courier New" pitchFamily="49" charset="0"/>
              </a:rPr>
              <a:t>Ex1</a:t>
            </a:r>
            <a:endParaRPr lang="en-US" sz="1200" dirty="0">
              <a:solidFill>
                <a:srgbClr val="990099"/>
              </a:solidFill>
            </a:endParaRPr>
          </a:p>
        </p:txBody>
      </p:sp>
      <p:sp>
        <p:nvSpPr>
          <p:cNvPr id="16" name="Rectangle 15"/>
          <p:cNvSpPr/>
          <p:nvPr/>
        </p:nvSpPr>
        <p:spPr>
          <a:xfrm rot="20415075">
            <a:off x="8592177" y="3016531"/>
            <a:ext cx="463588" cy="276999"/>
          </a:xfrm>
          <a:prstGeom prst="rect">
            <a:avLst/>
          </a:prstGeom>
          <a:solidFill>
            <a:schemeClr val="bg1"/>
          </a:solidFill>
        </p:spPr>
        <p:txBody>
          <a:bodyPr wrap="none">
            <a:spAutoFit/>
          </a:bodyPr>
          <a:lstStyle/>
          <a:p>
            <a:r>
              <a:rPr lang="en-US" sz="1200" b="1" dirty="0" smtClean="0">
                <a:solidFill>
                  <a:srgbClr val="990099"/>
                </a:solidFill>
                <a:latin typeface="Courier New" pitchFamily="49" charset="0"/>
              </a:rPr>
              <a:t>Ex2</a:t>
            </a:r>
            <a:endParaRPr lang="en-US" sz="1200" dirty="0">
              <a:solidFill>
                <a:srgbClr val="990099"/>
              </a:solidFill>
            </a:endParaRPr>
          </a:p>
        </p:txBody>
      </p:sp>
      <p:sp>
        <p:nvSpPr>
          <p:cNvPr id="17" name="TextBox 16"/>
          <p:cNvSpPr txBox="1"/>
          <p:nvPr/>
        </p:nvSpPr>
        <p:spPr>
          <a:xfrm>
            <a:off x="3048000" y="6248399"/>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
        <p:nvSpPr>
          <p:cNvPr id="18" name="Text Box 5"/>
          <p:cNvSpPr txBox="1">
            <a:spLocks noChangeArrowheads="1"/>
          </p:cNvSpPr>
          <p:nvPr>
            <p:custDataLst>
              <p:tags r:id="rId9"/>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and</a:t>
            </a:r>
            <a:r>
              <a:rPr lang="en-US" sz="4200" dirty="0" smtClean="0">
                <a:latin typeface="Cambria" pitchFamily="18" charset="0"/>
              </a:rPr>
              <a:t>  Unicode</a:t>
            </a:r>
            <a:endParaRPr lang="en-US" sz="4200" dirty="0">
              <a:latin typeface="Cambria" pitchFamily="18" charset="0"/>
            </a:endParaRPr>
          </a:p>
        </p:txBody>
      </p:sp>
    </p:spTree>
    <p:extLst>
      <p:ext uri="{BB962C8B-B14F-4D97-AF65-F5344CB8AC3E}">
        <p14:creationId xmlns:p14="http://schemas.microsoft.com/office/powerpoint/2010/main" val="1515769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bwMode="auto">
          <a:xfrm>
            <a:off x="1484376" y="1572917"/>
            <a:ext cx="356616" cy="427542"/>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2" name="Rounded Rectangle 21"/>
          <p:cNvSpPr/>
          <p:nvPr/>
        </p:nvSpPr>
        <p:spPr bwMode="auto">
          <a:xfrm>
            <a:off x="914400" y="5257800"/>
            <a:ext cx="8044452" cy="1489564"/>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8" name="Rounded Rectangle 7"/>
          <p:cNvSpPr/>
          <p:nvPr/>
        </p:nvSpPr>
        <p:spPr bwMode="auto">
          <a:xfrm>
            <a:off x="914400" y="3493008"/>
            <a:ext cx="8044452" cy="1489564"/>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8527" t="31845" r="22395" b="51326"/>
          <a:stretch/>
        </p:blipFill>
        <p:spPr bwMode="auto">
          <a:xfrm>
            <a:off x="2947441" y="267417"/>
            <a:ext cx="6196559" cy="139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2082820"/>
            <a:ext cx="6413935" cy="523220"/>
          </a:xfrm>
          <a:prstGeom prst="rect">
            <a:avLst/>
          </a:prstGeom>
        </p:spPr>
        <p:txBody>
          <a:bodyPr wrap="none">
            <a:spAutoFit/>
          </a:bodyPr>
          <a:lstStyle/>
          <a:p>
            <a:r>
              <a:rPr lang="en-US" sz="2800" b="1" dirty="0" smtClean="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67B0E"/>
                </a:solidFill>
                <a:latin typeface="Courier New" panose="02070309020205020404" pitchFamily="49" charset="0"/>
                <a:cs typeface="Courier New" panose="02070309020205020404" pitchFamily="49" charset="0"/>
              </a:rPr>
              <a:t>'a'</a:t>
            </a:r>
            <a:r>
              <a:rPr lang="en-US" sz="2800" b="1" dirty="0" smtClean="0">
                <a:solidFill>
                  <a:srgbClr val="000000"/>
                </a:solidFill>
                <a:latin typeface="Courier New" panose="02070309020205020404" pitchFamily="49" charset="0"/>
                <a:cs typeface="Courier New" panose="02070309020205020404" pitchFamily="49" charset="0"/>
              </a:rPr>
              <a:t>) should output </a:t>
            </a:r>
            <a:r>
              <a:rPr lang="en-US" sz="2800" b="1" dirty="0" smtClean="0">
                <a:solidFill>
                  <a:srgbClr val="067B0E"/>
                </a:solidFill>
                <a:latin typeface="Courier New" panose="02070309020205020404" pitchFamily="49" charset="0"/>
                <a:cs typeface="Courier New" panose="02070309020205020404" pitchFamily="49" charset="0"/>
              </a:rPr>
              <a:t>'n'</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3" name="Rectangle 12"/>
          <p:cNvSpPr/>
          <p:nvPr/>
        </p:nvSpPr>
        <p:spPr>
          <a:xfrm>
            <a:off x="1023870" y="2743200"/>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'M'</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67B0E"/>
                </a:solidFill>
                <a:latin typeface="Courier New" panose="02070309020205020404" pitchFamily="49" charset="0"/>
                <a:cs typeface="Courier New" panose="02070309020205020404" pitchFamily="49" charset="0"/>
              </a:rPr>
              <a:t>'Z'</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5" name="Rectangle 14"/>
          <p:cNvSpPr/>
          <p:nvPr/>
        </p:nvSpPr>
        <p:spPr>
          <a:xfrm>
            <a:off x="1023870" y="3765316"/>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'n'</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67B0E"/>
                </a:solidFill>
                <a:latin typeface="Courier New" panose="02070309020205020404" pitchFamily="49" charset="0"/>
                <a:cs typeface="Courier New" panose="02070309020205020404" pitchFamily="49" charset="0"/>
              </a:rPr>
              <a:t>'a'</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6" name="Rectangle 15"/>
          <p:cNvSpPr/>
          <p:nvPr/>
        </p:nvSpPr>
        <p:spPr>
          <a:xfrm>
            <a:off x="1023870" y="4334256"/>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'W'</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a:solidFill>
                  <a:srgbClr val="067B0E"/>
                </a:solidFill>
                <a:latin typeface="Courier New" panose="02070309020205020404" pitchFamily="49" charset="0"/>
                <a:cs typeface="Courier New" panose="02070309020205020404" pitchFamily="49" charset="0"/>
              </a:rPr>
              <a:t>J</a:t>
            </a:r>
            <a:r>
              <a:rPr lang="en-US" sz="2800" b="1" dirty="0" smtClean="0">
                <a:solidFill>
                  <a:srgbClr val="067B0E"/>
                </a:solidFill>
                <a:latin typeface="Courier New" panose="02070309020205020404" pitchFamily="49" charset="0"/>
                <a:cs typeface="Courier New" panose="02070309020205020404" pitchFamily="49" charset="0"/>
              </a:rPr>
              <a: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7" name="Rectangle 16"/>
          <p:cNvSpPr/>
          <p:nvPr/>
        </p:nvSpPr>
        <p:spPr>
          <a:xfrm>
            <a:off x="1018646" y="5410200"/>
            <a:ext cx="6199133" cy="523220"/>
          </a:xfrm>
          <a:prstGeom prst="rect">
            <a:avLst/>
          </a:prstGeom>
          <a:noFill/>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a:t>
            </a:r>
            <a:r>
              <a:rPr lang="en-US" sz="2800" dirty="0" smtClean="0">
                <a:solidFill>
                  <a:srgbClr val="000000"/>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should </a:t>
            </a:r>
            <a:r>
              <a:rPr lang="en-US" sz="2800" b="1" dirty="0">
                <a:solidFill>
                  <a:srgbClr val="000000"/>
                </a:solidFill>
                <a:latin typeface="Courier New" panose="02070309020205020404" pitchFamily="49" charset="0"/>
                <a:cs typeface="Courier New" panose="02070309020205020404" pitchFamily="49" charset="0"/>
              </a:rPr>
              <a:t>output </a:t>
            </a:r>
            <a:r>
              <a:rPr lang="en-US" sz="2800" b="1" dirty="0" smtClean="0">
                <a:solidFill>
                  <a:srgbClr val="067B0E"/>
                </a:solidFill>
                <a:latin typeface="Courier New" panose="02070309020205020404" pitchFamily="49" charset="0"/>
                <a:cs typeface="Courier New" panose="02070309020205020404" pitchFamily="49" charset="0"/>
              </a:rPr>
              <a:t>' '</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3" name="Rectangle 2"/>
          <p:cNvSpPr/>
          <p:nvPr/>
        </p:nvSpPr>
        <p:spPr>
          <a:xfrm rot="20830120">
            <a:off x="7300071" y="5608855"/>
            <a:ext cx="1439805" cy="553998"/>
          </a:xfrm>
          <a:prstGeom prst="rect">
            <a:avLst/>
          </a:prstGeom>
          <a:noFill/>
        </p:spPr>
        <p:txBody>
          <a:bodyPr wrap="square">
            <a:spAutoFit/>
          </a:bodyPr>
          <a:lstStyle/>
          <a:p>
            <a:pPr algn="ctr"/>
            <a:r>
              <a:rPr lang="en-US" sz="1500" dirty="0" smtClean="0">
                <a:solidFill>
                  <a:srgbClr val="000000"/>
                </a:solidFill>
                <a:latin typeface="Cambria" pitchFamily="18" charset="0"/>
              </a:rPr>
              <a:t>spaces + other characters</a:t>
            </a:r>
            <a:endParaRPr lang="en-US" sz="1500" dirty="0"/>
          </a:p>
        </p:txBody>
      </p:sp>
      <p:sp>
        <p:nvSpPr>
          <p:cNvPr id="7" name="Rectangle 6"/>
          <p:cNvSpPr/>
          <p:nvPr/>
        </p:nvSpPr>
        <p:spPr>
          <a:xfrm>
            <a:off x="228600" y="426636"/>
            <a:ext cx="2224070" cy="1077218"/>
          </a:xfrm>
          <a:prstGeom prst="rect">
            <a:avLst/>
          </a:prstGeom>
          <a:solidFill>
            <a:schemeClr val="bg1">
              <a:lumMod val="85000"/>
            </a:schemeClr>
          </a:solidFill>
        </p:spPr>
        <p:txBody>
          <a:bodyPr wrap="none">
            <a:spAutoFit/>
          </a:bodyPr>
          <a:lstStyle/>
          <a:p>
            <a:pPr lvl="0" algn="r">
              <a:spcBef>
                <a:spcPct val="50000"/>
              </a:spcBef>
            </a:pPr>
            <a:r>
              <a:rPr lang="en-US" sz="6400" i="1" dirty="0">
                <a:solidFill>
                  <a:srgbClr val="C00000"/>
                </a:solidFill>
                <a:latin typeface="Cambria" pitchFamily="18" charset="0"/>
              </a:rPr>
              <a:t>Rot13</a:t>
            </a:r>
          </a:p>
        </p:txBody>
      </p:sp>
      <p:sp>
        <p:nvSpPr>
          <p:cNvPr id="19" name="Rectangle 18"/>
          <p:cNvSpPr/>
          <p:nvPr/>
        </p:nvSpPr>
        <p:spPr>
          <a:xfrm rot="20830120">
            <a:off x="7279565" y="4009981"/>
            <a:ext cx="1439805" cy="369332"/>
          </a:xfrm>
          <a:prstGeom prst="rect">
            <a:avLst/>
          </a:prstGeom>
          <a:noFill/>
        </p:spPr>
        <p:txBody>
          <a:bodyPr wrap="square">
            <a:spAutoFit/>
          </a:bodyPr>
          <a:lstStyle/>
          <a:p>
            <a:pPr algn="ctr"/>
            <a:r>
              <a:rPr lang="en-US" sz="1800" b="1" dirty="0" smtClean="0">
                <a:solidFill>
                  <a:srgbClr val="000000"/>
                </a:solidFill>
                <a:latin typeface="Cambria" pitchFamily="18" charset="0"/>
              </a:rPr>
              <a:t>wrapping</a:t>
            </a:r>
            <a:endParaRPr lang="en-US" sz="1800" b="1" dirty="0"/>
          </a:p>
        </p:txBody>
      </p:sp>
      <p:sp>
        <p:nvSpPr>
          <p:cNvPr id="20" name="Rectangle 19"/>
          <p:cNvSpPr/>
          <p:nvPr/>
        </p:nvSpPr>
        <p:spPr>
          <a:xfrm rot="20830120">
            <a:off x="7279565" y="2395952"/>
            <a:ext cx="1439805" cy="369332"/>
          </a:xfrm>
          <a:prstGeom prst="rect">
            <a:avLst/>
          </a:prstGeom>
          <a:noFill/>
        </p:spPr>
        <p:txBody>
          <a:bodyPr wrap="square">
            <a:spAutoFit/>
          </a:bodyPr>
          <a:lstStyle/>
          <a:p>
            <a:pPr algn="ctr"/>
            <a:r>
              <a:rPr lang="en-US" sz="1800" b="1" dirty="0" smtClean="0">
                <a:solidFill>
                  <a:srgbClr val="000000"/>
                </a:solidFill>
                <a:latin typeface="Cambria" pitchFamily="18" charset="0"/>
              </a:rPr>
              <a:t>adding 13</a:t>
            </a:r>
            <a:endParaRPr lang="en-US" sz="1800" b="1" dirty="0"/>
          </a:p>
        </p:txBody>
      </p:sp>
      <p:sp>
        <p:nvSpPr>
          <p:cNvPr id="21" name="Rectangle 20"/>
          <p:cNvSpPr/>
          <p:nvPr/>
        </p:nvSpPr>
        <p:spPr>
          <a:xfrm>
            <a:off x="1014984" y="6054202"/>
            <a:ext cx="6199133" cy="523220"/>
          </a:xfrm>
          <a:prstGeom prst="rect">
            <a:avLst/>
          </a:prstGeom>
          <a:noFill/>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'&lt;'</a:t>
            </a:r>
            <a:r>
              <a:rPr lang="en-US" sz="2800" b="1" dirty="0" smtClean="0">
                <a:solidFill>
                  <a:srgbClr val="000000"/>
                </a:solidFill>
                <a:latin typeface="Courier New" panose="02070309020205020404" pitchFamily="49" charset="0"/>
                <a:cs typeface="Courier New" panose="02070309020205020404" pitchFamily="49" charset="0"/>
              </a:rPr>
              <a:t>)</a:t>
            </a:r>
            <a:r>
              <a:rPr lang="en-US" sz="2800" dirty="0" smtClean="0">
                <a:solidFill>
                  <a:srgbClr val="000000"/>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should </a:t>
            </a:r>
            <a:r>
              <a:rPr lang="en-US" sz="2800" b="1" dirty="0">
                <a:solidFill>
                  <a:srgbClr val="000000"/>
                </a:solidFill>
                <a:latin typeface="Courier New" panose="02070309020205020404" pitchFamily="49" charset="0"/>
                <a:cs typeface="Courier New" panose="02070309020205020404" pitchFamily="49" charset="0"/>
              </a:rPr>
              <a:t>output </a:t>
            </a:r>
            <a:r>
              <a:rPr lang="en-US" sz="2800" b="1" dirty="0" smtClean="0">
                <a:solidFill>
                  <a:srgbClr val="067B0E"/>
                </a:solidFill>
                <a:latin typeface="Courier New" panose="02070309020205020404" pitchFamily="49" charset="0"/>
                <a:cs typeface="Courier New" panose="02070309020205020404" pitchFamily="49" charset="0"/>
              </a:rPr>
              <a:t>'&lt;'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9" name="TextBox 8"/>
          <p:cNvSpPr txBox="1"/>
          <p:nvPr/>
        </p:nvSpPr>
        <p:spPr>
          <a:xfrm>
            <a:off x="176476" y="1524000"/>
            <a:ext cx="1957124" cy="215444"/>
          </a:xfrm>
          <a:prstGeom prst="rect">
            <a:avLst/>
          </a:prstGeom>
          <a:noFill/>
        </p:spPr>
        <p:txBody>
          <a:bodyPr wrap="square" rtlCol="0">
            <a:spAutoFit/>
          </a:bodyPr>
          <a:lstStyle/>
          <a:p>
            <a:r>
              <a:rPr lang="en-US" sz="800" dirty="0" smtClean="0">
                <a:latin typeface="Cambria" panose="02040503050406030204" pitchFamily="18" charset="0"/>
              </a:rPr>
              <a:t>a useful and  illustrative starting point...</a:t>
            </a:r>
            <a:endParaRPr lang="en-US" sz="800" dirty="0">
              <a:latin typeface="Cambria" panose="02040503050406030204" pitchFamily="18" charset="0"/>
            </a:endParaRPr>
          </a:p>
        </p:txBody>
      </p:sp>
    </p:spTree>
    <p:extLst>
      <p:ext uri="{BB962C8B-B14F-4D97-AF65-F5344CB8AC3E}">
        <p14:creationId xmlns:p14="http://schemas.microsoft.com/office/powerpoint/2010/main" val="2877404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bwMode="auto">
          <a:xfrm rot="19542431">
            <a:off x="3085510" y="985704"/>
            <a:ext cx="474486" cy="679910"/>
          </a:xfrm>
          <a:prstGeom prst="downArrow">
            <a:avLst/>
          </a:prstGeom>
          <a:solidFill>
            <a:srgbClr val="FCECD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ectangle 4"/>
          <p:cNvSpPr/>
          <p:nvPr/>
        </p:nvSpPr>
        <p:spPr>
          <a:xfrm>
            <a:off x="347411" y="457200"/>
            <a:ext cx="5236562" cy="584775"/>
          </a:xfrm>
          <a:prstGeom prst="rect">
            <a:avLst/>
          </a:prstGeom>
          <a:solidFill>
            <a:srgbClr val="FCECD0"/>
          </a:solidFill>
          <a:ln>
            <a:solidFill>
              <a:srgbClr val="C00000"/>
            </a:solidFill>
          </a:ln>
        </p:spPr>
        <p:txBody>
          <a:bodyPr wrap="none">
            <a:spAutoFit/>
          </a:bodyPr>
          <a:lstStyle/>
          <a:p>
            <a:pPr algn="ctr"/>
            <a:r>
              <a:rPr lang="en-US" sz="3200" b="1" dirty="0" smtClean="0">
                <a:solidFill>
                  <a:srgbClr val="000000"/>
                </a:solidFill>
                <a:latin typeface="Courier New" pitchFamily="49" charset="0"/>
              </a:rPr>
              <a:t>rot13</a:t>
            </a:r>
            <a:r>
              <a:rPr lang="en-US" sz="3200" dirty="0" smtClean="0">
                <a:solidFill>
                  <a:srgbClr val="000000"/>
                </a:solidFill>
                <a:latin typeface="Cambria" pitchFamily="18" charset="0"/>
              </a:rPr>
              <a:t>'s surprising history...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828800"/>
            <a:ext cx="6009169" cy="4078269"/>
          </a:xfrm>
          <a:prstGeom prst="rect">
            <a:avLst/>
          </a:prstGeom>
        </p:spPr>
      </p:pic>
    </p:spTree>
    <p:extLst>
      <p:ext uri="{BB962C8B-B14F-4D97-AF65-F5344CB8AC3E}">
        <p14:creationId xmlns:p14="http://schemas.microsoft.com/office/powerpoint/2010/main" val="271451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5299620" y="5762656"/>
            <a:ext cx="2484579" cy="347472"/>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257340" y="4730496"/>
            <a:ext cx="2484579" cy="347472"/>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228600" y="3276600"/>
            <a:ext cx="2208036" cy="3352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6630" name="Text Box 9"/>
          <p:cNvSpPr txBox="1">
            <a:spLocks noChangeArrowheads="1"/>
          </p:cNvSpPr>
          <p:nvPr>
            <p:custDataLst>
              <p:tags r:id="rId1"/>
            </p:custDataLst>
          </p:nvPr>
        </p:nvSpPr>
        <p:spPr bwMode="auto">
          <a:xfrm>
            <a:off x="457200" y="3716337"/>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2"/>
            </p:custDataLst>
          </p:nvPr>
        </p:nvSpPr>
        <p:spPr bwMode="auto">
          <a:xfrm>
            <a:off x="457200" y="5375275"/>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3"/>
            </p:custDataLst>
          </p:nvPr>
        </p:nvSpPr>
        <p:spPr bwMode="auto">
          <a:xfrm>
            <a:off x="1295400" y="4379912"/>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4"/>
            </p:custDataLst>
          </p:nvPr>
        </p:nvSpPr>
        <p:spPr bwMode="auto">
          <a:xfrm>
            <a:off x="260350" y="6030912"/>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5"/>
            </p:custDataLst>
          </p:nvPr>
        </p:nvSpPr>
        <p:spPr bwMode="auto">
          <a:xfrm>
            <a:off x="228600" y="3411537"/>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 to char</a:t>
            </a:r>
          </a:p>
        </p:txBody>
      </p:sp>
      <p:sp>
        <p:nvSpPr>
          <p:cNvPr id="13" name="Text Box 5"/>
          <p:cNvSpPr txBox="1">
            <a:spLocks noChangeArrowheads="1"/>
          </p:cNvSpPr>
          <p:nvPr>
            <p:custDataLst>
              <p:tags r:id="rId6"/>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and Unicode</a:t>
            </a:r>
            <a:endParaRPr lang="en-US" sz="4200" dirty="0">
              <a:latin typeface="Cambria" pitchFamily="18" charset="0"/>
            </a:endParaRPr>
          </a:p>
        </p:txBody>
      </p:sp>
      <p:sp>
        <p:nvSpPr>
          <p:cNvPr id="11" name="Text Box 10"/>
          <p:cNvSpPr txBox="1">
            <a:spLocks noChangeArrowheads="1"/>
          </p:cNvSpPr>
          <p:nvPr>
            <p:custDataLst>
              <p:tags r:id="rId7"/>
            </p:custDataLst>
          </p:nvPr>
        </p:nvSpPr>
        <p:spPr bwMode="auto">
          <a:xfrm>
            <a:off x="990600" y="12892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12" name="Text Box 11"/>
          <p:cNvSpPr txBox="1">
            <a:spLocks noChangeArrowheads="1"/>
          </p:cNvSpPr>
          <p:nvPr>
            <p:custDataLst>
              <p:tags r:id="rId8"/>
            </p:custDataLst>
          </p:nvPr>
        </p:nvSpPr>
        <p:spPr bwMode="auto">
          <a:xfrm>
            <a:off x="998537" y="21544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14" name="Text Box 16"/>
          <p:cNvSpPr txBox="1">
            <a:spLocks noChangeArrowheads="1"/>
          </p:cNvSpPr>
          <p:nvPr>
            <p:custDataLst>
              <p:tags r:id="rId9"/>
            </p:custDataLst>
          </p:nvPr>
        </p:nvSpPr>
        <p:spPr bwMode="auto">
          <a:xfrm>
            <a:off x="1255536"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97</a:t>
            </a:r>
          </a:p>
        </p:txBody>
      </p:sp>
      <p:sp>
        <p:nvSpPr>
          <p:cNvPr id="15" name="Text Box 17"/>
          <p:cNvSpPr txBox="1">
            <a:spLocks noChangeArrowheads="1"/>
          </p:cNvSpPr>
          <p:nvPr>
            <p:custDataLst>
              <p:tags r:id="rId10"/>
            </p:custDataLst>
          </p:nvPr>
        </p:nvSpPr>
        <p:spPr bwMode="auto">
          <a:xfrm>
            <a:off x="7359473" y="17012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122</a:t>
            </a:r>
          </a:p>
        </p:txBody>
      </p:sp>
      <p:sp>
        <p:nvSpPr>
          <p:cNvPr id="16" name="Text Box 18"/>
          <p:cNvSpPr txBox="1">
            <a:spLocks noChangeArrowheads="1"/>
          </p:cNvSpPr>
          <p:nvPr>
            <p:custDataLst>
              <p:tags r:id="rId11"/>
            </p:custDataLst>
          </p:nvPr>
        </p:nvSpPr>
        <p:spPr bwMode="auto">
          <a:xfrm>
            <a:off x="1293636"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17" name="Text Box 19"/>
          <p:cNvSpPr txBox="1">
            <a:spLocks noChangeArrowheads="1"/>
          </p:cNvSpPr>
          <p:nvPr>
            <p:custDataLst>
              <p:tags r:id="rId12"/>
            </p:custDataLst>
          </p:nvPr>
        </p:nvSpPr>
        <p:spPr bwMode="auto">
          <a:xfrm>
            <a:off x="7391223" y="25731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18" name="Text Box 20"/>
          <p:cNvSpPr txBox="1">
            <a:spLocks noChangeArrowheads="1"/>
          </p:cNvSpPr>
          <p:nvPr>
            <p:custDataLst>
              <p:tags r:id="rId13"/>
            </p:custDataLst>
          </p:nvPr>
        </p:nvSpPr>
        <p:spPr bwMode="auto">
          <a:xfrm>
            <a:off x="17524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99</a:t>
            </a:r>
          </a:p>
        </p:txBody>
      </p:sp>
      <p:sp>
        <p:nvSpPr>
          <p:cNvPr id="19" name="Text Box 21"/>
          <p:cNvSpPr txBox="1">
            <a:spLocks noChangeArrowheads="1"/>
          </p:cNvSpPr>
          <p:nvPr>
            <p:custDataLst>
              <p:tags r:id="rId14"/>
            </p:custDataLst>
          </p:nvPr>
        </p:nvSpPr>
        <p:spPr bwMode="auto">
          <a:xfrm>
            <a:off x="22350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101</a:t>
            </a:r>
          </a:p>
        </p:txBody>
      </p:sp>
      <p:sp>
        <p:nvSpPr>
          <p:cNvPr id="20" name="Text Box 22"/>
          <p:cNvSpPr txBox="1">
            <a:spLocks noChangeArrowheads="1"/>
          </p:cNvSpPr>
          <p:nvPr>
            <p:custDataLst>
              <p:tags r:id="rId15"/>
            </p:custDataLst>
          </p:nvPr>
        </p:nvSpPr>
        <p:spPr bwMode="auto">
          <a:xfrm>
            <a:off x="2704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103</a:t>
            </a:r>
          </a:p>
        </p:txBody>
      </p:sp>
      <p:sp>
        <p:nvSpPr>
          <p:cNvPr id="21" name="Text Box 23"/>
          <p:cNvSpPr txBox="1">
            <a:spLocks noChangeArrowheads="1"/>
          </p:cNvSpPr>
          <p:nvPr>
            <p:custDataLst>
              <p:tags r:id="rId16"/>
            </p:custDataLst>
          </p:nvPr>
        </p:nvSpPr>
        <p:spPr bwMode="auto">
          <a:xfrm>
            <a:off x="3200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105</a:t>
            </a:r>
          </a:p>
        </p:txBody>
      </p:sp>
      <p:sp>
        <p:nvSpPr>
          <p:cNvPr id="22" name="Text Box 24"/>
          <p:cNvSpPr txBox="1">
            <a:spLocks noChangeArrowheads="1"/>
          </p:cNvSpPr>
          <p:nvPr>
            <p:custDataLst>
              <p:tags r:id="rId17"/>
            </p:custDataLst>
          </p:nvPr>
        </p:nvSpPr>
        <p:spPr bwMode="auto">
          <a:xfrm>
            <a:off x="3681412"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107</a:t>
            </a:r>
          </a:p>
        </p:txBody>
      </p:sp>
      <p:sp>
        <p:nvSpPr>
          <p:cNvPr id="23" name="Text Box 25"/>
          <p:cNvSpPr txBox="1">
            <a:spLocks noChangeArrowheads="1"/>
          </p:cNvSpPr>
          <p:nvPr>
            <p:custDataLst>
              <p:tags r:id="rId18"/>
            </p:custDataLst>
          </p:nvPr>
        </p:nvSpPr>
        <p:spPr bwMode="auto">
          <a:xfrm>
            <a:off x="41753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109</a:t>
            </a:r>
          </a:p>
        </p:txBody>
      </p:sp>
      <p:sp>
        <p:nvSpPr>
          <p:cNvPr id="24" name="Text Box 26"/>
          <p:cNvSpPr txBox="1">
            <a:spLocks noChangeArrowheads="1"/>
          </p:cNvSpPr>
          <p:nvPr>
            <p:custDataLst>
              <p:tags r:id="rId19"/>
            </p:custDataLst>
          </p:nvPr>
        </p:nvSpPr>
        <p:spPr bwMode="auto">
          <a:xfrm>
            <a:off x="46607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111</a:t>
            </a:r>
          </a:p>
        </p:txBody>
      </p:sp>
      <p:sp>
        <p:nvSpPr>
          <p:cNvPr id="25" name="Text Box 27"/>
          <p:cNvSpPr txBox="1">
            <a:spLocks noChangeArrowheads="1"/>
          </p:cNvSpPr>
          <p:nvPr>
            <p:custDataLst>
              <p:tags r:id="rId20"/>
            </p:custDataLst>
          </p:nvPr>
        </p:nvSpPr>
        <p:spPr bwMode="auto">
          <a:xfrm>
            <a:off x="51659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113</a:t>
            </a:r>
          </a:p>
        </p:txBody>
      </p:sp>
      <p:sp>
        <p:nvSpPr>
          <p:cNvPr id="26" name="Text Box 28"/>
          <p:cNvSpPr txBox="1">
            <a:spLocks noChangeArrowheads="1"/>
          </p:cNvSpPr>
          <p:nvPr>
            <p:custDataLst>
              <p:tags r:id="rId21"/>
            </p:custDataLst>
          </p:nvPr>
        </p:nvSpPr>
        <p:spPr bwMode="auto">
          <a:xfrm>
            <a:off x="56386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115</a:t>
            </a:r>
          </a:p>
        </p:txBody>
      </p:sp>
      <p:sp>
        <p:nvSpPr>
          <p:cNvPr id="27" name="Text Box 29"/>
          <p:cNvSpPr txBox="1">
            <a:spLocks noChangeArrowheads="1"/>
          </p:cNvSpPr>
          <p:nvPr>
            <p:custDataLst>
              <p:tags r:id="rId22"/>
            </p:custDataLst>
          </p:nvPr>
        </p:nvSpPr>
        <p:spPr bwMode="auto">
          <a:xfrm>
            <a:off x="6133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117</a:t>
            </a:r>
          </a:p>
        </p:txBody>
      </p:sp>
      <p:sp>
        <p:nvSpPr>
          <p:cNvPr id="28" name="Text Box 30"/>
          <p:cNvSpPr txBox="1">
            <a:spLocks noChangeArrowheads="1"/>
          </p:cNvSpPr>
          <p:nvPr>
            <p:custDataLst>
              <p:tags r:id="rId23"/>
            </p:custDataLst>
          </p:nvPr>
        </p:nvSpPr>
        <p:spPr bwMode="auto">
          <a:xfrm>
            <a:off x="6629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119</a:t>
            </a:r>
          </a:p>
        </p:txBody>
      </p:sp>
      <p:sp>
        <p:nvSpPr>
          <p:cNvPr id="29" name="Text Box 31"/>
          <p:cNvSpPr txBox="1">
            <a:spLocks noChangeArrowheads="1"/>
          </p:cNvSpPr>
          <p:nvPr>
            <p:custDataLst>
              <p:tags r:id="rId24"/>
            </p:custDataLst>
          </p:nvPr>
        </p:nvSpPr>
        <p:spPr bwMode="auto">
          <a:xfrm>
            <a:off x="18032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30" name="Text Box 32"/>
          <p:cNvSpPr txBox="1">
            <a:spLocks noChangeArrowheads="1"/>
          </p:cNvSpPr>
          <p:nvPr>
            <p:custDataLst>
              <p:tags r:id="rId25"/>
            </p:custDataLst>
          </p:nvPr>
        </p:nvSpPr>
        <p:spPr bwMode="auto">
          <a:xfrm>
            <a:off x="2273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31" name="Text Box 33"/>
          <p:cNvSpPr txBox="1">
            <a:spLocks noChangeArrowheads="1"/>
          </p:cNvSpPr>
          <p:nvPr>
            <p:custDataLst>
              <p:tags r:id="rId26"/>
            </p:custDataLst>
          </p:nvPr>
        </p:nvSpPr>
        <p:spPr bwMode="auto">
          <a:xfrm>
            <a:off x="2743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32" name="Text Box 34"/>
          <p:cNvSpPr txBox="1">
            <a:spLocks noChangeArrowheads="1"/>
          </p:cNvSpPr>
          <p:nvPr>
            <p:custDataLst>
              <p:tags r:id="rId27"/>
            </p:custDataLst>
          </p:nvPr>
        </p:nvSpPr>
        <p:spPr bwMode="auto">
          <a:xfrm>
            <a:off x="32383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33" name="Text Box 35"/>
          <p:cNvSpPr txBox="1">
            <a:spLocks noChangeArrowheads="1"/>
          </p:cNvSpPr>
          <p:nvPr>
            <p:custDataLst>
              <p:tags r:id="rId28"/>
            </p:custDataLst>
          </p:nvPr>
        </p:nvSpPr>
        <p:spPr bwMode="auto">
          <a:xfrm>
            <a:off x="37308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34" name="Text Box 36"/>
          <p:cNvSpPr txBox="1">
            <a:spLocks noChangeArrowheads="1"/>
          </p:cNvSpPr>
          <p:nvPr>
            <p:custDataLst>
              <p:tags r:id="rId29"/>
            </p:custDataLst>
          </p:nvPr>
        </p:nvSpPr>
        <p:spPr bwMode="auto">
          <a:xfrm>
            <a:off x="42134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35" name="Text Box 37"/>
          <p:cNvSpPr txBox="1">
            <a:spLocks noChangeArrowheads="1"/>
          </p:cNvSpPr>
          <p:nvPr>
            <p:custDataLst>
              <p:tags r:id="rId30"/>
            </p:custDataLst>
          </p:nvPr>
        </p:nvSpPr>
        <p:spPr bwMode="auto">
          <a:xfrm>
            <a:off x="46988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36" name="Text Box 38"/>
          <p:cNvSpPr txBox="1">
            <a:spLocks noChangeArrowheads="1"/>
          </p:cNvSpPr>
          <p:nvPr>
            <p:custDataLst>
              <p:tags r:id="rId31"/>
            </p:custDataLst>
          </p:nvPr>
        </p:nvSpPr>
        <p:spPr bwMode="auto">
          <a:xfrm>
            <a:off x="51814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37" name="Text Box 39"/>
          <p:cNvSpPr txBox="1">
            <a:spLocks noChangeArrowheads="1"/>
          </p:cNvSpPr>
          <p:nvPr>
            <p:custDataLst>
              <p:tags r:id="rId32"/>
            </p:custDataLst>
          </p:nvPr>
        </p:nvSpPr>
        <p:spPr bwMode="auto">
          <a:xfrm>
            <a:off x="5702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38" name="Text Box 40"/>
          <p:cNvSpPr txBox="1">
            <a:spLocks noChangeArrowheads="1"/>
          </p:cNvSpPr>
          <p:nvPr>
            <p:custDataLst>
              <p:tags r:id="rId33"/>
            </p:custDataLst>
          </p:nvPr>
        </p:nvSpPr>
        <p:spPr bwMode="auto">
          <a:xfrm>
            <a:off x="665621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39" name="Text Box 41"/>
          <p:cNvSpPr txBox="1">
            <a:spLocks noChangeArrowheads="1"/>
          </p:cNvSpPr>
          <p:nvPr>
            <p:custDataLst>
              <p:tags r:id="rId34"/>
            </p:custDataLst>
          </p:nvPr>
        </p:nvSpPr>
        <p:spPr bwMode="auto">
          <a:xfrm>
            <a:off x="6172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40" name="Rectangle 39"/>
          <p:cNvSpPr/>
          <p:nvPr/>
        </p:nvSpPr>
        <p:spPr>
          <a:xfrm>
            <a:off x="7800821" y="1685898"/>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1" name="Rectangle 40"/>
          <p:cNvSpPr/>
          <p:nvPr/>
        </p:nvSpPr>
        <p:spPr>
          <a:xfrm>
            <a:off x="7796391" y="25362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2" name="Text Box 7"/>
          <p:cNvSpPr txBox="1">
            <a:spLocks noChangeArrowheads="1"/>
          </p:cNvSpPr>
          <p:nvPr>
            <p:custDataLst>
              <p:tags r:id="rId35"/>
            </p:custDataLst>
          </p:nvPr>
        </p:nvSpPr>
        <p:spPr bwMode="auto">
          <a:xfrm>
            <a:off x="2895423" y="3595687"/>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dirty="0" smtClean="0">
                <a:latin typeface="Cambria" pitchFamily="18" charset="0"/>
              </a:rPr>
              <a:t> </a:t>
            </a:r>
            <a:r>
              <a:rPr lang="en-US" sz="2800" b="1" dirty="0" err="1" smtClean="0">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'U'</a:t>
            </a:r>
            <a:r>
              <a:rPr lang="en-US" sz="2800" b="1" dirty="0" smtClean="0">
                <a:latin typeface="Courier New" pitchFamily="49" charset="0"/>
              </a:rPr>
              <a:t>)//2</a:t>
            </a:r>
            <a:r>
              <a:rPr lang="en-US" sz="2800" dirty="0" smtClean="0">
                <a:latin typeface="Cambria" pitchFamily="18" charset="0"/>
              </a:rPr>
              <a:t>?</a:t>
            </a:r>
            <a:endParaRPr lang="en-US" sz="2800" b="1" dirty="0">
              <a:solidFill>
                <a:srgbClr val="067B0E"/>
              </a:solidFill>
              <a:latin typeface="Courier New" pitchFamily="49" charset="0"/>
            </a:endParaRPr>
          </a:p>
        </p:txBody>
      </p:sp>
      <p:sp>
        <p:nvSpPr>
          <p:cNvPr id="43" name="Text Box 15"/>
          <p:cNvSpPr txBox="1">
            <a:spLocks noChangeArrowheads="1"/>
          </p:cNvSpPr>
          <p:nvPr>
            <p:custDataLst>
              <p:tags r:id="rId36"/>
            </p:custDataLst>
          </p:nvPr>
        </p:nvSpPr>
        <p:spPr bwMode="auto">
          <a:xfrm>
            <a:off x="2895423" y="5677153"/>
            <a:ext cx="609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a:t>
            </a:r>
            <a:r>
              <a:rPr lang="en-US" sz="2800" b="1" dirty="0">
                <a:solidFill>
                  <a:srgbClr val="067B0E"/>
                </a:solidFill>
                <a:latin typeface="Courier New" pitchFamily="49" charset="0"/>
              </a:rPr>
              <a:t>W</a:t>
            </a:r>
            <a:r>
              <a:rPr lang="en-US" sz="2800" b="1" dirty="0" smtClean="0">
                <a:solidFill>
                  <a:srgbClr val="067B0E"/>
                </a:solidFill>
                <a:latin typeface="Courier New" pitchFamily="49" charset="0"/>
              </a:rPr>
              <a:t>'</a:t>
            </a:r>
            <a:r>
              <a:rPr lang="en-US" sz="2800" b="1" dirty="0" smtClean="0">
                <a:latin typeface="Courier New" pitchFamily="49" charset="0"/>
              </a:rPr>
              <a:t>)+</a:t>
            </a:r>
            <a:r>
              <a:rPr lang="en-US" sz="2800" b="1" dirty="0">
                <a:latin typeface="Courier New" pitchFamily="49" charset="0"/>
              </a:rPr>
              <a:t>13 </a:t>
            </a:r>
            <a:r>
              <a:rPr lang="en-US" sz="2800" b="1" dirty="0" smtClean="0">
                <a:latin typeface="Courier New" pitchFamily="49" charset="0"/>
              </a:rPr>
              <a:t>  )</a:t>
            </a:r>
            <a:r>
              <a:rPr lang="en-US" sz="2800" dirty="0" smtClean="0">
                <a:latin typeface="Cambria" pitchFamily="18" charset="0"/>
              </a:rPr>
              <a:t>?</a:t>
            </a:r>
            <a:endParaRPr lang="en-US" sz="2800" dirty="0">
              <a:solidFill>
                <a:srgbClr val="067B0E"/>
              </a:solidFill>
            </a:endParaRPr>
          </a:p>
        </p:txBody>
      </p:sp>
      <p:sp>
        <p:nvSpPr>
          <p:cNvPr id="44" name="Text Box 15"/>
          <p:cNvSpPr txBox="1">
            <a:spLocks noChangeArrowheads="1"/>
          </p:cNvSpPr>
          <p:nvPr>
            <p:custDataLst>
              <p:tags r:id="rId37"/>
            </p:custDataLst>
          </p:nvPr>
        </p:nvSpPr>
        <p:spPr bwMode="auto">
          <a:xfrm>
            <a:off x="2872885" y="4631442"/>
            <a:ext cx="5918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a:latin typeface="Courier New" pitchFamily="49" charset="0"/>
              </a:rPr>
              <a:t>(</a:t>
            </a:r>
            <a:r>
              <a:rPr lang="en-US" sz="2800" b="1" dirty="0">
                <a:solidFill>
                  <a:srgbClr val="067B0E"/>
                </a:solidFill>
                <a:latin typeface="Courier New" pitchFamily="49" charset="0"/>
              </a:rPr>
              <a:t>'</a:t>
            </a:r>
            <a:r>
              <a:rPr lang="en-US" sz="2800" b="1" dirty="0" err="1">
                <a:solidFill>
                  <a:srgbClr val="067B0E"/>
                </a:solidFill>
                <a:latin typeface="Courier New" pitchFamily="49" charset="0"/>
              </a:rPr>
              <a:t>i</a:t>
            </a:r>
            <a:r>
              <a:rPr lang="en-US" sz="2800" b="1" dirty="0">
                <a:solidFill>
                  <a:srgbClr val="067B0E"/>
                </a:solidFill>
                <a:latin typeface="Courier New" pitchFamily="49" charset="0"/>
              </a:rPr>
              <a:t>'</a:t>
            </a:r>
            <a:r>
              <a:rPr lang="en-US" sz="2800" b="1" dirty="0">
                <a:latin typeface="Courier New" pitchFamily="49" charset="0"/>
              </a:rPr>
              <a:t>)+13 </a:t>
            </a:r>
            <a:r>
              <a:rPr lang="en-US" sz="2800" b="1" dirty="0" smtClean="0">
                <a:latin typeface="Courier New" pitchFamily="49" charset="0"/>
              </a:rPr>
              <a:t>)</a:t>
            </a:r>
            <a:r>
              <a:rPr lang="en-US" sz="2800" dirty="0" smtClean="0">
                <a:latin typeface="Cambria" pitchFamily="18" charset="0"/>
              </a:rPr>
              <a:t>?</a:t>
            </a:r>
            <a:endParaRPr lang="en-US" sz="2800" dirty="0">
              <a:solidFill>
                <a:srgbClr val="067B0E"/>
              </a:solidFill>
            </a:endParaRPr>
          </a:p>
        </p:txBody>
      </p:sp>
      <p:sp>
        <p:nvSpPr>
          <p:cNvPr id="48" name="Rectangle 47"/>
          <p:cNvSpPr/>
          <p:nvPr/>
        </p:nvSpPr>
        <p:spPr>
          <a:xfrm>
            <a:off x="982615" y="1105763"/>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value</a:t>
            </a:r>
            <a:endParaRPr lang="en-US" sz="1200" dirty="0"/>
          </a:p>
        </p:txBody>
      </p:sp>
      <p:sp>
        <p:nvSpPr>
          <p:cNvPr id="49" name="Rectangle 48"/>
          <p:cNvSpPr/>
          <p:nvPr/>
        </p:nvSpPr>
        <p:spPr>
          <a:xfrm>
            <a:off x="982615" y="2015932"/>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value</a:t>
            </a:r>
            <a:endParaRPr lang="en-US" sz="1200" dirty="0"/>
          </a:p>
        </p:txBody>
      </p:sp>
      <p:sp>
        <p:nvSpPr>
          <p:cNvPr id="4" name="Down Arrow 3"/>
          <p:cNvSpPr/>
          <p:nvPr/>
        </p:nvSpPr>
        <p:spPr bwMode="auto">
          <a:xfrm rot="10800000">
            <a:off x="7906536" y="6156959"/>
            <a:ext cx="359639" cy="348615"/>
          </a:xfrm>
          <a:prstGeom prst="downArrow">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ectangle 4"/>
          <p:cNvSpPr/>
          <p:nvPr/>
        </p:nvSpPr>
        <p:spPr>
          <a:xfrm>
            <a:off x="7497770" y="6501458"/>
            <a:ext cx="1244251" cy="261610"/>
          </a:xfrm>
          <a:prstGeom prst="rect">
            <a:avLst/>
          </a:prstGeom>
        </p:spPr>
        <p:txBody>
          <a:bodyPr wrap="none">
            <a:spAutoFit/>
          </a:bodyPr>
          <a:lstStyle/>
          <a:p>
            <a:pPr algn="ctr"/>
            <a:r>
              <a:rPr lang="en-US" sz="1100" dirty="0" smtClean="0">
                <a:latin typeface="Cambria" pitchFamily="18" charset="0"/>
              </a:rPr>
              <a:t>how do we wrap?</a:t>
            </a:r>
            <a:endParaRPr lang="en-US" sz="1100" dirty="0"/>
          </a:p>
        </p:txBody>
      </p:sp>
    </p:spTree>
    <p:extLst>
      <p:ext uri="{BB962C8B-B14F-4D97-AF65-F5344CB8AC3E}">
        <p14:creationId xmlns:p14="http://schemas.microsoft.com/office/powerpoint/2010/main" val="2776105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3996243" y="3046744"/>
            <a:ext cx="1511808" cy="304800"/>
          </a:xfrm>
          <a:prstGeom prst="rect">
            <a:avLst/>
          </a:prstGeom>
          <a:solidFill>
            <a:srgbClr val="D2E6F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 name="Rectangle 1"/>
          <p:cNvSpPr/>
          <p:nvPr/>
        </p:nvSpPr>
        <p:spPr bwMode="auto">
          <a:xfrm>
            <a:off x="2133092" y="2692400"/>
            <a:ext cx="1511808" cy="304800"/>
          </a:xfrm>
          <a:prstGeom prst="rect">
            <a:avLst/>
          </a:prstGeom>
          <a:solidFill>
            <a:srgbClr val="D2E6F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124200" y="3649133"/>
            <a:ext cx="4114799" cy="465667"/>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5483349" y="91440"/>
            <a:ext cx="3493011"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Writing Rot13</a:t>
            </a:r>
            <a:endParaRPr kumimoji="0" lang="en-US" sz="40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endParaRPr>
          </a:p>
        </p:txBody>
      </p:sp>
      <p:sp>
        <p:nvSpPr>
          <p:cNvPr id="29699" name="Text Box 6"/>
          <p:cNvSpPr txBox="1">
            <a:spLocks noChangeArrowheads="1"/>
          </p:cNvSpPr>
          <p:nvPr>
            <p:custDataLst>
              <p:tags r:id="rId2"/>
            </p:custDataLst>
          </p:nvPr>
        </p:nvSpPr>
        <p:spPr bwMode="auto">
          <a:xfrm>
            <a:off x="304800" y="762000"/>
            <a:ext cx="84058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err="1">
                <a:ln>
                  <a:noFill/>
                </a:ln>
                <a:solidFill>
                  <a:srgbClr val="FE9A2C"/>
                </a:solidFill>
                <a:effectLst/>
                <a:uLnTx/>
                <a:uFillTx/>
                <a:latin typeface="Courier New" pitchFamily="49" charset="0"/>
                <a:ea typeface="ＭＳ Ｐゴシック" pitchFamily="34" charset="-128"/>
              </a:rPr>
              <a:t>def</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rot13(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rotates c by 13 chars,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"wrapping</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as needed </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NON-LETTERS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don't change!      </a:t>
            </a:r>
            <a:endPar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if</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'a'</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        if</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)+13 &lt;=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return</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chr</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)+13 )</a:t>
            </a:r>
            <a:endParaRPr kumimoji="0" lang="en-US" sz="2100" b="1" i="0" u="none" strike="noStrike" kern="1200" cap="none" spc="0" normalizeH="0" baseline="0" noProof="0" dirty="0">
              <a:ln>
                <a:noFill/>
              </a:ln>
              <a:solidFill>
                <a:srgbClr val="EB102C"/>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EB102C"/>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else</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return </a:t>
            </a:r>
            <a:r>
              <a:rPr kumimoji="0" lang="en-US" sz="2100" b="1" i="0" u="none" strike="noStrike" kern="1200" cap="none" spc="0" normalizeH="0" baseline="0" noProof="0" dirty="0" err="1">
                <a:ln>
                  <a:noFill/>
                </a:ln>
                <a:solidFill>
                  <a:srgbClr val="000000"/>
                </a:solidFill>
                <a:effectLst/>
                <a:uLnTx/>
                <a:uFillTx/>
                <a:latin typeface="Courier New" pitchFamily="49" charset="0"/>
                <a:ea typeface="ＭＳ Ｐゴシック" pitchFamily="34" charset="-128"/>
              </a:rPr>
              <a:t>chr</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FE9A2C"/>
                </a:solidFill>
                <a:effectLst/>
                <a:uLnTx/>
                <a:uFillTx/>
                <a:latin typeface="Courier New" pitchFamily="49" charset="0"/>
                <a:ea typeface="ＭＳ Ｐゴシック" pitchFamily="34" charset="-128"/>
              </a:rPr>
              <a:t>elif</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'A'</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&lt;=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F0000"/>
                </a:solidFill>
                <a:effectLst/>
                <a:uLnTx/>
                <a:uFillTx/>
                <a:latin typeface="Courier New" pitchFamily="49" charset="0"/>
                <a:ea typeface="ＭＳ Ｐゴシック" pitchFamily="34" charset="-128"/>
              </a:rPr>
              <a:t># upper-case test!</a:t>
            </a:r>
            <a:endParaRPr kumimoji="0" lang="en-US" sz="2100" b="1" i="0" u="none" strike="noStrike" kern="1200" cap="none" spc="0" normalizeH="0" baseline="0" noProof="0" dirty="0">
              <a:ln>
                <a:noFill/>
              </a:ln>
              <a:solidFill>
                <a:srgbClr val="FF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smtClean="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else</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a:t>
            </a:r>
          </a:p>
        </p:txBody>
      </p:sp>
      <p:sp>
        <p:nvSpPr>
          <p:cNvPr id="29700" name="Text Box 12"/>
          <p:cNvSpPr txBox="1">
            <a:spLocks noChangeArrowheads="1"/>
          </p:cNvSpPr>
          <p:nvPr/>
        </p:nvSpPr>
        <p:spPr bwMode="auto">
          <a:xfrm>
            <a:off x="5410200" y="6510528"/>
            <a:ext cx="3657600" cy="276999"/>
          </a:xfrm>
          <a:prstGeom prst="rect">
            <a:avLst/>
          </a:prstGeom>
          <a:solidFill>
            <a:srgbClr val="DDF2FF"/>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B04FF"/>
                </a:solidFill>
                <a:effectLst/>
                <a:uLnTx/>
                <a:uFillTx/>
                <a:latin typeface="Cambria" pitchFamily="18" charset="0"/>
                <a:ea typeface="ＭＳ Ｐゴシック" pitchFamily="34" charset="-128"/>
              </a:rPr>
              <a:t>Extra</a:t>
            </a:r>
            <a:r>
              <a:rPr kumimoji="0" lang="en-US" sz="1200" b="0" i="0" u="none" strike="noStrike" kern="1200" cap="none" spc="0" normalizeH="0" baseline="0" noProof="0" dirty="0" smtClean="0">
                <a:ln>
                  <a:noFill/>
                </a:ln>
                <a:solidFill>
                  <a:srgbClr val="808080"/>
                </a:solidFill>
                <a:effectLst/>
                <a:uLnTx/>
                <a:uFillTx/>
                <a:latin typeface="Cambria" pitchFamily="18" charset="0"/>
                <a:ea typeface="ＭＳ Ｐゴシック" pitchFamily="34" charset="-128"/>
              </a:rPr>
              <a:t>:  </a:t>
            </a:r>
            <a:r>
              <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rPr>
              <a:t>H</a:t>
            </a:r>
            <a:r>
              <a:rPr kumimoji="0" lang="en-US" sz="1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ow would you rotate </a:t>
            </a:r>
            <a:r>
              <a:rPr kumimoji="0" lang="en-US" sz="12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cs typeface="Courier New" pitchFamily="49" charset="0"/>
              </a:rPr>
              <a:t>n</a:t>
            </a:r>
            <a:r>
              <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rPr>
              <a:t> </a:t>
            </a:r>
            <a:r>
              <a:rPr kumimoji="0" lang="en-US" sz="1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places, instead of 13?</a:t>
            </a:r>
            <a:endPar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endParaRPr>
          </a:p>
        </p:txBody>
      </p:sp>
      <p:sp>
        <p:nvSpPr>
          <p:cNvPr id="7" name="Rounded Rectangle 6"/>
          <p:cNvSpPr/>
          <p:nvPr/>
        </p:nvSpPr>
        <p:spPr bwMode="auto">
          <a:xfrm>
            <a:off x="1652016" y="5848434"/>
            <a:ext cx="3505200" cy="601134"/>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2" name="TextBox 11"/>
          <p:cNvSpPr txBox="1"/>
          <p:nvPr/>
        </p:nvSpPr>
        <p:spPr>
          <a:xfrm>
            <a:off x="6705600" y="4941921"/>
            <a:ext cx="1760519" cy="1015663"/>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(2) How will upper case change? Try noting only the code </a:t>
            </a:r>
            <a:r>
              <a:rPr kumimoji="0" lang="en-US" sz="1500" b="1"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differences</a:t>
            </a: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4" name="TextBox 13"/>
          <p:cNvSpPr txBox="1"/>
          <p:nvPr/>
        </p:nvSpPr>
        <p:spPr>
          <a:xfrm>
            <a:off x="97258" y="6254007"/>
            <a:ext cx="1655342" cy="553998"/>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(3) What if </a:t>
            </a:r>
            <a:r>
              <a:rPr kumimoji="0" lang="en-US" sz="1500" b="1" i="0" u="none" strike="noStrike" kern="1200" cap="none" spc="0" normalizeH="0" baseline="0" noProof="0" dirty="0" smtClean="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rPr>
              <a:t>c</a:t>
            </a: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 is not a letter at all?</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1" name="Down Arrow 10"/>
          <p:cNvSpPr/>
          <p:nvPr/>
        </p:nvSpPr>
        <p:spPr bwMode="auto">
          <a:xfrm rot="5704858">
            <a:off x="6046376" y="4753614"/>
            <a:ext cx="529558" cy="88800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3" name="Down Arrow 12"/>
          <p:cNvSpPr/>
          <p:nvPr/>
        </p:nvSpPr>
        <p:spPr bwMode="auto">
          <a:xfrm rot="14785741">
            <a:off x="1755073" y="6020663"/>
            <a:ext cx="477976" cy="657547"/>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7493730" y="2184737"/>
            <a:ext cx="1421670" cy="1015663"/>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(1) What code will "wrap" to the alphabet's other side?</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3" name="Down Arrow 2"/>
          <p:cNvSpPr/>
          <p:nvPr/>
        </p:nvSpPr>
        <p:spPr bwMode="auto">
          <a:xfrm rot="3068203">
            <a:off x="7130009" y="3068392"/>
            <a:ext cx="422767" cy="74321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6" name="TextBox 15"/>
          <p:cNvSpPr txBox="1"/>
          <p:nvPr/>
        </p:nvSpPr>
        <p:spPr>
          <a:xfrm>
            <a:off x="4572000" y="2133600"/>
            <a:ext cx="2552151" cy="323165"/>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(0) What do these tests do?</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9" name="Down Arrow 18"/>
          <p:cNvSpPr/>
          <p:nvPr/>
        </p:nvSpPr>
        <p:spPr bwMode="auto">
          <a:xfrm rot="3972834">
            <a:off x="4149125" y="2306227"/>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0" name="Down Arrow 19"/>
          <p:cNvSpPr/>
          <p:nvPr/>
        </p:nvSpPr>
        <p:spPr bwMode="auto">
          <a:xfrm rot="5203172">
            <a:off x="4200429" y="1998908"/>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1" name="Down Arrow 20"/>
          <p:cNvSpPr/>
          <p:nvPr/>
        </p:nvSpPr>
        <p:spPr bwMode="auto">
          <a:xfrm>
            <a:off x="2145792" y="475488"/>
            <a:ext cx="211182" cy="245906"/>
          </a:xfrm>
          <a:prstGeom prst="downArrow">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0" name="Rectangle 9"/>
          <p:cNvSpPr/>
          <p:nvPr/>
        </p:nvSpPr>
        <p:spPr>
          <a:xfrm>
            <a:off x="1248544" y="170800"/>
            <a:ext cx="2005677" cy="3231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any single character, </a:t>
            </a:r>
            <a:r>
              <a:rPr kumimoji="0" lang="en-US" sz="1500" b="1" i="0" u="none" strike="noStrike" kern="1200" cap="none" spc="0" normalizeH="0" baseline="0" noProof="0" dirty="0" smtClean="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rPr>
              <a:t>c</a:t>
            </a:r>
            <a:endParaRPr kumimoji="0" lang="en-US" sz="2400" b="1" i="0" u="none" strike="noStrike" kern="1200" cap="none" spc="0" normalizeH="0" baseline="0" noProof="0" dirty="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endParaRPr>
          </a:p>
        </p:txBody>
      </p:sp>
      <p:sp>
        <p:nvSpPr>
          <p:cNvPr id="23" name="Rounded Rectangle 22"/>
          <p:cNvSpPr/>
          <p:nvPr/>
        </p:nvSpPr>
        <p:spPr bwMode="auto">
          <a:xfrm>
            <a:off x="1612392" y="4824038"/>
            <a:ext cx="4233054" cy="582216"/>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pitchFamily="-106" charset="0"/>
                <a:ea typeface="ＭＳ Ｐゴシック" pitchFamily="-106" charset="-128"/>
                <a:cs typeface="ＭＳ Ｐゴシック" pitchFamily="-106" charset="-128"/>
              </a:rPr>
              <a:t>                        </a:t>
            </a:r>
            <a:endParaRPr kumimoji="0" lang="en-US" sz="2400" b="0" i="0" u="none" strike="noStrike" kern="1200" cap="none" spc="0" normalizeH="0" baseline="0" noProof="0" dirty="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174402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124200" y="3649133"/>
            <a:ext cx="4114799" cy="465667"/>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6" name="Rectangle 25"/>
          <p:cNvSpPr/>
          <p:nvPr/>
        </p:nvSpPr>
        <p:spPr bwMode="auto">
          <a:xfrm>
            <a:off x="3984241" y="3745519"/>
            <a:ext cx="1511808" cy="304800"/>
          </a:xfrm>
          <a:prstGeom prst="rect">
            <a:avLst/>
          </a:prstGeom>
          <a:solidFill>
            <a:srgbClr val="D2E6F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4" name="Rectangle 23"/>
          <p:cNvSpPr/>
          <p:nvPr/>
        </p:nvSpPr>
        <p:spPr bwMode="auto">
          <a:xfrm>
            <a:off x="3996243" y="3046744"/>
            <a:ext cx="1511808" cy="304800"/>
          </a:xfrm>
          <a:prstGeom prst="rect">
            <a:avLst/>
          </a:prstGeom>
          <a:solidFill>
            <a:srgbClr val="D2E6F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5" name="Rectangle 24"/>
          <p:cNvSpPr/>
          <p:nvPr/>
        </p:nvSpPr>
        <p:spPr bwMode="auto">
          <a:xfrm>
            <a:off x="2133092" y="2692400"/>
            <a:ext cx="1511808" cy="304800"/>
          </a:xfrm>
          <a:prstGeom prst="rect">
            <a:avLst/>
          </a:prstGeom>
          <a:solidFill>
            <a:srgbClr val="D2E6F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6" name="Rounded Rectangle 5"/>
          <p:cNvSpPr/>
          <p:nvPr/>
        </p:nvSpPr>
        <p:spPr bwMode="auto">
          <a:xfrm>
            <a:off x="1612392" y="4824038"/>
            <a:ext cx="4233054" cy="582216"/>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pitchFamily="-106" charset="0"/>
                <a:ea typeface="ＭＳ Ｐゴシック" pitchFamily="-106" charset="-128"/>
                <a:cs typeface="ＭＳ Ｐゴシック" pitchFamily="-106" charset="-128"/>
              </a:rPr>
              <a:t>                        </a:t>
            </a:r>
            <a:endParaRPr kumimoji="0" lang="en-US" sz="2400" b="0" i="0" u="none" strike="noStrike" kern="1200" cap="none" spc="0" normalizeH="0" baseline="0" noProof="0" dirty="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5483349" y="91440"/>
            <a:ext cx="3493011"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Writing Rot13</a:t>
            </a:r>
            <a:endParaRPr kumimoji="0" lang="en-US" sz="40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endParaRPr>
          </a:p>
        </p:txBody>
      </p:sp>
      <p:sp>
        <p:nvSpPr>
          <p:cNvPr id="29699" name="Text Box 6"/>
          <p:cNvSpPr txBox="1">
            <a:spLocks noChangeArrowheads="1"/>
          </p:cNvSpPr>
          <p:nvPr>
            <p:custDataLst>
              <p:tags r:id="rId2"/>
            </p:custDataLst>
          </p:nvPr>
        </p:nvSpPr>
        <p:spPr bwMode="auto">
          <a:xfrm>
            <a:off x="304800" y="762000"/>
            <a:ext cx="84058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err="1">
                <a:ln>
                  <a:noFill/>
                </a:ln>
                <a:solidFill>
                  <a:srgbClr val="FE9A2C"/>
                </a:solidFill>
                <a:effectLst/>
                <a:uLnTx/>
                <a:uFillTx/>
                <a:latin typeface="Courier New" pitchFamily="49" charset="0"/>
                <a:ea typeface="ＭＳ Ｐゴシック" pitchFamily="34" charset="-128"/>
              </a:rPr>
              <a:t>def</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rot13(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rotates c by 13 chars,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"wrapping</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as needed </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NON-LETTERS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don't change!      </a:t>
            </a:r>
            <a:endPar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if</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'a'</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        if</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)+13 &lt;=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return</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chr</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)+13 )</a:t>
            </a:r>
            <a:endParaRPr kumimoji="0" lang="en-US" sz="2100" b="1" i="0" u="none" strike="noStrike" kern="1200" cap="none" spc="0" normalizeH="0" baseline="0" noProof="0" dirty="0">
              <a:ln>
                <a:noFill/>
              </a:ln>
              <a:solidFill>
                <a:srgbClr val="EB102C"/>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EB102C"/>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rPr>
              <a:t>else</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return </a:t>
            </a:r>
            <a:r>
              <a:rPr kumimoji="0" lang="en-US" sz="2100" b="1" i="0" u="none" strike="noStrike" kern="1200" cap="none" spc="0" normalizeH="0" baseline="0" noProof="0" dirty="0" err="1">
                <a:ln>
                  <a:noFill/>
                </a:ln>
                <a:solidFill>
                  <a:srgbClr val="000000"/>
                </a:solidFill>
                <a:effectLst/>
                <a:uLnTx/>
                <a:uFillTx/>
                <a:latin typeface="Courier New" pitchFamily="49" charset="0"/>
                <a:ea typeface="ＭＳ Ｐゴシック" pitchFamily="34" charset="-128"/>
              </a:rPr>
              <a:t>chr</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ＭＳ Ｐゴシック" pitchFamily="34" charset="-128"/>
              </a:rPr>
              <a:t>ord</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13</a:t>
            </a:r>
            <a:r>
              <a:rPr kumimoji="0" lang="en-US" sz="2100" b="1" i="0" u="none" strike="noStrike" kern="1200" cap="none" spc="0" normalizeH="0" baseline="0" noProof="0" dirty="0" smtClean="0">
                <a:ln>
                  <a:noFill/>
                </a:ln>
                <a:solidFill>
                  <a:srgbClr val="FF0000"/>
                </a:solidFill>
                <a:effectLst/>
                <a:uLnTx/>
                <a:uFillTx/>
                <a:latin typeface="Courier New" pitchFamily="49" charset="0"/>
                <a:ea typeface="ＭＳ Ｐゴシック" pitchFamily="34" charset="-128"/>
              </a:rPr>
              <a:t>-26</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a:ln>
                <a:noFill/>
              </a:ln>
              <a:solidFill>
                <a:srgbClr val="FE9A2C"/>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err="1" smtClean="0">
                <a:ln>
                  <a:noFill/>
                </a:ln>
                <a:solidFill>
                  <a:srgbClr val="FE9A2C"/>
                </a:solidFill>
                <a:effectLst/>
                <a:uLnTx/>
                <a:uFillTx/>
                <a:latin typeface="Courier New" pitchFamily="49" charset="0"/>
                <a:ea typeface="ＭＳ Ｐゴシック" pitchFamily="34" charset="-128"/>
              </a:rPr>
              <a:t>elif</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'A'</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&lt;= </a:t>
            </a:r>
            <a:r>
              <a:rPr kumimoji="0" lang="en-US" sz="2100" b="1" i="0" u="none" strike="noStrike" kern="1200" cap="none" spc="0" normalizeH="0" baseline="0" noProof="0" dirty="0">
                <a:ln>
                  <a:noFill/>
                </a:ln>
                <a:solidFill>
                  <a:srgbClr val="0B04FF"/>
                </a:solidFill>
                <a:effectLst/>
                <a:uLnTx/>
                <a:uFillTx/>
                <a:latin typeface="Courier New" pitchFamily="49" charset="0"/>
                <a:ea typeface="ＭＳ Ｐゴシック" pitchFamily="34" charset="-128"/>
              </a:rPr>
              <a:t>c</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 &lt;= </a:t>
            </a:r>
            <a:r>
              <a:rPr kumimoji="0" lang="en-US" sz="2100" b="1" i="0" u="none" strike="noStrike" kern="1200" cap="none" spc="0" normalizeH="0" baseline="0" noProof="0" dirty="0" smtClean="0">
                <a:ln>
                  <a:noFill/>
                </a:ln>
                <a:solidFill>
                  <a:srgbClr val="067B0E"/>
                </a:solidFill>
                <a:effectLst/>
                <a:uLnTx/>
                <a:uFillTx/>
                <a:latin typeface="Courier New" pitchFamily="49" charset="0"/>
                <a:ea typeface="ＭＳ Ｐゴシック" pitchFamily="34" charset="-128"/>
              </a:rPr>
              <a:t>'Z'</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F0000"/>
                </a:solidFill>
                <a:effectLst/>
                <a:uLnTx/>
                <a:uFillTx/>
                <a:latin typeface="Courier New" pitchFamily="49" charset="0"/>
                <a:ea typeface="ＭＳ Ｐゴシック" pitchFamily="34" charset="-128"/>
              </a:rPr>
              <a:t># upper-case test!</a:t>
            </a:r>
            <a:endParaRPr kumimoji="0" lang="en-US" sz="2100" b="1" i="0" u="none" strike="noStrike" kern="1200" cap="none" spc="0" normalizeH="0" baseline="0" noProof="0" dirty="0">
              <a:ln>
                <a:noFill/>
              </a:ln>
              <a:solidFill>
                <a:srgbClr val="FF0000"/>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endPar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endParaRPr kumimoji="0" lang="en-US" sz="2100" b="1" i="0" u="none" strike="noStrike" kern="1200" cap="none" spc="0" normalizeH="0" baseline="0" noProof="0" dirty="0" smtClean="0">
              <a:ln>
                <a:noFill/>
              </a:ln>
              <a:solidFill>
                <a:srgbClr val="B410CE"/>
              </a:solidFill>
              <a:effectLst/>
              <a:uLnTx/>
              <a:uFillTx/>
              <a:latin typeface="Courier New" pitchFamily="49" charset="0"/>
              <a:ea typeface="ＭＳ Ｐゴシック" pitchFamily="34" charset="-128"/>
            </a:endParaRP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100" b="1" i="0" u="none" strike="noStrike" kern="1200" cap="none" spc="0" normalizeH="0" baseline="0" noProof="0" dirty="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B410CE"/>
                </a:solidFill>
                <a:effectLst/>
                <a:uLnTx/>
                <a:uFillTx/>
                <a:latin typeface="Courier New" pitchFamily="49" charset="0"/>
                <a:ea typeface="ＭＳ Ｐゴシック" pitchFamily="34" charset="-128"/>
              </a:rPr>
              <a:t>   </a:t>
            </a:r>
            <a:r>
              <a:rPr kumimoji="0" lang="en-US" sz="2100" b="1" i="0" u="none" strike="noStrike" kern="1200" cap="none" spc="0" normalizeH="0" baseline="0" noProof="0" dirty="0" smtClean="0">
                <a:ln>
                  <a:noFill/>
                </a:ln>
                <a:solidFill>
                  <a:srgbClr val="FE9A2C"/>
                </a:solidFill>
                <a:effectLst/>
                <a:uLnTx/>
                <a:uFillTx/>
                <a:latin typeface="Courier New" pitchFamily="49" charset="0"/>
                <a:ea typeface="ＭＳ Ｐゴシック" pitchFamily="34" charset="-128"/>
              </a:rPr>
              <a:t>else</a:t>
            </a:r>
            <a:r>
              <a:rPr kumimoji="0" lang="en-US" sz="21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rPr>
              <a:t>:</a:t>
            </a:r>
          </a:p>
        </p:txBody>
      </p:sp>
      <p:sp>
        <p:nvSpPr>
          <p:cNvPr id="29700" name="Text Box 12"/>
          <p:cNvSpPr txBox="1">
            <a:spLocks noChangeArrowheads="1"/>
          </p:cNvSpPr>
          <p:nvPr/>
        </p:nvSpPr>
        <p:spPr bwMode="auto">
          <a:xfrm>
            <a:off x="5410200" y="6510528"/>
            <a:ext cx="3657600" cy="276999"/>
          </a:xfrm>
          <a:prstGeom prst="rect">
            <a:avLst/>
          </a:prstGeom>
          <a:solidFill>
            <a:srgbClr val="DDF2FF"/>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B04FF"/>
                </a:solidFill>
                <a:effectLst/>
                <a:uLnTx/>
                <a:uFillTx/>
                <a:latin typeface="Cambria" pitchFamily="18" charset="0"/>
                <a:ea typeface="ＭＳ Ｐゴシック" pitchFamily="34" charset="-128"/>
              </a:rPr>
              <a:t>Extra</a:t>
            </a:r>
            <a:r>
              <a:rPr kumimoji="0" lang="en-US" sz="1200" b="0" i="0" u="none" strike="noStrike" kern="1200" cap="none" spc="0" normalizeH="0" baseline="0" noProof="0" dirty="0" smtClean="0">
                <a:ln>
                  <a:noFill/>
                </a:ln>
                <a:solidFill>
                  <a:srgbClr val="808080"/>
                </a:solidFill>
                <a:effectLst/>
                <a:uLnTx/>
                <a:uFillTx/>
                <a:latin typeface="Cambria" pitchFamily="18" charset="0"/>
                <a:ea typeface="ＭＳ Ｐゴシック" pitchFamily="34" charset="-128"/>
              </a:rPr>
              <a:t>:  </a:t>
            </a:r>
            <a:r>
              <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rPr>
              <a:t>H</a:t>
            </a:r>
            <a:r>
              <a:rPr kumimoji="0" lang="en-US" sz="1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ow would you rotate </a:t>
            </a:r>
            <a:r>
              <a:rPr kumimoji="0" lang="en-US" sz="12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34" charset="-128"/>
                <a:cs typeface="Courier New" pitchFamily="49" charset="0"/>
              </a:rPr>
              <a:t>n</a:t>
            </a:r>
            <a:r>
              <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rPr>
              <a:t> </a:t>
            </a:r>
            <a:r>
              <a:rPr kumimoji="0" lang="en-US" sz="1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rPr>
              <a:t>places, instead of 13?</a:t>
            </a:r>
            <a:endParaRPr kumimoji="0" lang="en-US" sz="12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endParaRPr>
          </a:p>
        </p:txBody>
      </p:sp>
      <p:sp>
        <p:nvSpPr>
          <p:cNvPr id="7" name="Rounded Rectangle 6"/>
          <p:cNvSpPr/>
          <p:nvPr/>
        </p:nvSpPr>
        <p:spPr bwMode="auto">
          <a:xfrm>
            <a:off x="1652016" y="5848434"/>
            <a:ext cx="3505200" cy="601134"/>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2" name="TextBox 11"/>
          <p:cNvSpPr txBox="1"/>
          <p:nvPr/>
        </p:nvSpPr>
        <p:spPr>
          <a:xfrm>
            <a:off x="6705600" y="4941921"/>
            <a:ext cx="1760519" cy="1015663"/>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(2) How will upper case change? Try noting only the code </a:t>
            </a:r>
            <a:r>
              <a:rPr kumimoji="0" lang="en-US" sz="1500" b="1"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differences</a:t>
            </a: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4" name="TextBox 13"/>
          <p:cNvSpPr txBox="1"/>
          <p:nvPr/>
        </p:nvSpPr>
        <p:spPr>
          <a:xfrm>
            <a:off x="97258" y="6254007"/>
            <a:ext cx="1655342" cy="553998"/>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(3) What if </a:t>
            </a:r>
            <a:r>
              <a:rPr kumimoji="0" lang="en-US" sz="1500" b="1" i="0" u="none" strike="noStrike" kern="1200" cap="none" spc="0" normalizeH="0" baseline="0" noProof="0" dirty="0" smtClean="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rPr>
              <a:t>c</a:t>
            </a: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 is not a letter at all?</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1" name="Down Arrow 10"/>
          <p:cNvSpPr/>
          <p:nvPr/>
        </p:nvSpPr>
        <p:spPr bwMode="auto">
          <a:xfrm rot="5704858">
            <a:off x="6046376" y="4753614"/>
            <a:ext cx="529558" cy="88800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3" name="Down Arrow 12"/>
          <p:cNvSpPr/>
          <p:nvPr/>
        </p:nvSpPr>
        <p:spPr bwMode="auto">
          <a:xfrm rot="14785741">
            <a:off x="1755073" y="6020663"/>
            <a:ext cx="477976" cy="657547"/>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7493730" y="2184737"/>
            <a:ext cx="1421670" cy="1015663"/>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(1) What code will "wrap" to the alphabet's other side?</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3" name="Down Arrow 2"/>
          <p:cNvSpPr/>
          <p:nvPr/>
        </p:nvSpPr>
        <p:spPr bwMode="auto">
          <a:xfrm rot="3068203">
            <a:off x="7130009" y="3068392"/>
            <a:ext cx="422767" cy="74321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6" name="TextBox 15"/>
          <p:cNvSpPr txBox="1"/>
          <p:nvPr/>
        </p:nvSpPr>
        <p:spPr>
          <a:xfrm>
            <a:off x="4572000" y="2133600"/>
            <a:ext cx="2552151" cy="323165"/>
          </a:xfrm>
          <a:prstGeom prst="rect">
            <a:avLst/>
          </a:prstGeom>
          <a:solidFill>
            <a:srgbClr val="FCECD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(0) What do these tests do?</a:t>
            </a: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endParaRPr>
          </a:p>
        </p:txBody>
      </p:sp>
      <p:sp>
        <p:nvSpPr>
          <p:cNvPr id="19" name="Down Arrow 18"/>
          <p:cNvSpPr/>
          <p:nvPr/>
        </p:nvSpPr>
        <p:spPr bwMode="auto">
          <a:xfrm rot="3972834">
            <a:off x="4149125" y="2306227"/>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0" name="Down Arrow 19"/>
          <p:cNvSpPr/>
          <p:nvPr/>
        </p:nvSpPr>
        <p:spPr bwMode="auto">
          <a:xfrm rot="5203172">
            <a:off x="4200429" y="1998908"/>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21" name="Down Arrow 20"/>
          <p:cNvSpPr/>
          <p:nvPr/>
        </p:nvSpPr>
        <p:spPr bwMode="auto">
          <a:xfrm>
            <a:off x="2145792" y="475488"/>
            <a:ext cx="211182" cy="245906"/>
          </a:xfrm>
          <a:prstGeom prst="downArrow">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6" charset="0"/>
              <a:ea typeface="ＭＳ Ｐゴシック" pitchFamily="-106" charset="-128"/>
              <a:cs typeface="ＭＳ Ｐゴシック" pitchFamily="-106" charset="-128"/>
            </a:endParaRPr>
          </a:p>
        </p:txBody>
      </p:sp>
      <p:sp>
        <p:nvSpPr>
          <p:cNvPr id="10" name="Rectangle 9"/>
          <p:cNvSpPr/>
          <p:nvPr/>
        </p:nvSpPr>
        <p:spPr>
          <a:xfrm>
            <a:off x="1248544" y="170800"/>
            <a:ext cx="2005677" cy="3231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rPr>
              <a:t>any single character, </a:t>
            </a:r>
            <a:r>
              <a:rPr kumimoji="0" lang="en-US" sz="1500" b="1" i="0" u="none" strike="noStrike" kern="1200" cap="none" spc="0" normalizeH="0" baseline="0" noProof="0" dirty="0" smtClean="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rPr>
              <a:t>c</a:t>
            </a:r>
            <a:endParaRPr kumimoji="0" lang="en-US" sz="2400" b="1" i="0" u="none" strike="noStrike" kern="1200" cap="none" spc="0" normalizeH="0" baseline="0" noProof="0" dirty="0">
              <a:ln>
                <a:noFill/>
              </a:ln>
              <a:solidFill>
                <a:srgbClr val="0B04FF"/>
              </a:solidFill>
              <a:effectLst/>
              <a:uLnTx/>
              <a:uFillTx/>
              <a:latin typeface="Courier New" panose="02070309020205020404" pitchFamily="49" charset="0"/>
              <a:ea typeface="ＭＳ Ｐゴシック" pitchFamily="34" charset="-128"/>
              <a:cs typeface="Courier New" panose="02070309020205020404" pitchFamily="49" charset="0"/>
            </a:endParaRPr>
          </a:p>
        </p:txBody>
      </p:sp>
      <p:sp>
        <p:nvSpPr>
          <p:cNvPr id="2" name="Rectangle 1"/>
          <p:cNvSpPr/>
          <p:nvPr/>
        </p:nvSpPr>
        <p:spPr>
          <a:xfrm>
            <a:off x="2030637" y="4901220"/>
            <a:ext cx="3318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1" charset="-128"/>
              </a:rPr>
              <a:t>same, but for </a:t>
            </a:r>
            <a:r>
              <a:rPr kumimoji="0" lang="en-US" sz="2400" b="1" i="0" u="none" strike="noStrike" kern="1200" cap="none" spc="0" normalizeH="0" baseline="0" noProof="0" dirty="0" smtClean="0">
                <a:ln>
                  <a:noFill/>
                </a:ln>
                <a:solidFill>
                  <a:srgbClr val="009900"/>
                </a:solidFill>
                <a:effectLst/>
                <a:uLnTx/>
                <a:uFillTx/>
                <a:latin typeface="Courier New" pitchFamily="49" charset="0"/>
                <a:ea typeface="ＭＳ Ｐゴシック" pitchFamily="1" charset="-128"/>
              </a:rPr>
              <a:t>'Z'</a:t>
            </a:r>
            <a:endParaRPr kumimoji="0" lang="en-US" sz="2400" b="0" i="0" u="none" strike="noStrike" kern="1200" cap="none" spc="0" normalizeH="0" baseline="0" noProof="0" dirty="0">
              <a:ln>
                <a:noFill/>
              </a:ln>
              <a:solidFill>
                <a:srgbClr val="009900"/>
              </a:solidFill>
              <a:effectLst/>
              <a:uLnTx/>
              <a:uFillTx/>
              <a:latin typeface="Times" pitchFamily="1" charset="0"/>
              <a:ea typeface="ＭＳ Ｐゴシック" pitchFamily="1" charset="-128"/>
            </a:endParaRPr>
          </a:p>
        </p:txBody>
      </p:sp>
      <p:sp>
        <p:nvSpPr>
          <p:cNvPr id="22" name="Rectangle 21"/>
          <p:cNvSpPr/>
          <p:nvPr/>
        </p:nvSpPr>
        <p:spPr>
          <a:xfrm>
            <a:off x="2563368" y="5935789"/>
            <a:ext cx="165942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1" charset="-128"/>
              </a:rPr>
              <a:t>return </a:t>
            </a:r>
            <a:r>
              <a:rPr kumimoji="0" lang="en-US" sz="2400" b="1" i="0" u="none" strike="noStrike" kern="1200" cap="none" spc="0" normalizeH="0" baseline="0" noProof="0" dirty="0" smtClean="0">
                <a:ln>
                  <a:noFill/>
                </a:ln>
                <a:solidFill>
                  <a:srgbClr val="0B04FF"/>
                </a:solidFill>
                <a:effectLst/>
                <a:uLnTx/>
                <a:uFillTx/>
                <a:latin typeface="Courier New" pitchFamily="49" charset="0"/>
                <a:ea typeface="ＭＳ Ｐゴシック" pitchFamily="1" charset="-128"/>
              </a:rPr>
              <a:t>c</a:t>
            </a:r>
            <a:endParaRPr kumimoji="0" lang="en-US" sz="2400" b="0" i="0" u="none" strike="noStrike" kern="1200" cap="none" spc="0" normalizeH="0" baseline="0" noProof="0" dirty="0">
              <a:ln>
                <a:noFill/>
              </a:ln>
              <a:solidFill>
                <a:srgbClr val="0B04FF"/>
              </a:solidFill>
              <a:effectLst/>
              <a:uLnTx/>
              <a:uFillTx/>
              <a:latin typeface="Times" pitchFamily="1" charset="0"/>
              <a:ea typeface="ＭＳ Ｐゴシック" pitchFamily="1" charset="-128"/>
            </a:endParaRPr>
          </a:p>
        </p:txBody>
      </p:sp>
      <p:sp>
        <p:nvSpPr>
          <p:cNvPr id="23" name="Rectangle 22"/>
          <p:cNvSpPr/>
          <p:nvPr/>
        </p:nvSpPr>
        <p:spPr>
          <a:xfrm>
            <a:off x="7040936" y="6215882"/>
            <a:ext cx="1678921" cy="3231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 charset="-128"/>
              </a:rPr>
              <a:t>use n instead of 13</a:t>
            </a:r>
            <a:endParaRPr kumimoji="0" lang="en-US" sz="1500" b="0" i="0" u="none" strike="noStrike" kern="1200" cap="none" spc="0" normalizeH="0" baseline="0" noProof="0" dirty="0">
              <a:ln>
                <a:noFill/>
              </a:ln>
              <a:solidFill>
                <a:srgbClr val="009900"/>
              </a:solidFill>
              <a:effectLst/>
              <a:uLnTx/>
              <a:uFillTx/>
              <a:latin typeface="Calibri" panose="020F0502020204030204" pitchFamily="34"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2387880" y="712800"/>
              <a:ext cx="340560" cy="308520"/>
            </p14:xfrm>
          </p:contentPart>
        </mc:Choice>
        <mc:Fallback xmlns="">
          <p:pic>
            <p:nvPicPr>
              <p:cNvPr id="8" name="Ink 7"/>
              <p:cNvPicPr/>
              <p:nvPr/>
            </p:nvPicPr>
            <p:blipFill>
              <a:blip r:embed="rId5"/>
              <a:stretch>
                <a:fillRect/>
              </a:stretch>
            </p:blipFill>
            <p:spPr>
              <a:xfrm>
                <a:off x="2381040" y="702360"/>
                <a:ext cx="349920" cy="321480"/>
              </a:xfrm>
              <a:prstGeom prst="rect">
                <a:avLst/>
              </a:prstGeom>
            </p:spPr>
          </p:pic>
        </mc:Fallback>
      </mc:AlternateContent>
    </p:spTree>
    <p:extLst>
      <p:ext uri="{BB962C8B-B14F-4D97-AF65-F5344CB8AC3E}">
        <p14:creationId xmlns:p14="http://schemas.microsoft.com/office/powerpoint/2010/main" val="1222763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smtClean="0">
                <a:latin typeface="Courier New" pitchFamily="49" charset="0"/>
              </a:rPr>
              <a:t>encipher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,25)</a:t>
            </a:r>
            <a:endParaRPr lang="en-US" sz="1800" b="1" dirty="0">
              <a:latin typeface="Courier New" pitchFamily="49" charset="0"/>
            </a:endParaRPr>
          </a:p>
          <a:p>
            <a:r>
              <a:rPr lang="en-US" sz="1800" b="1" dirty="0">
                <a:solidFill>
                  <a:schemeClr val="accent2">
                    <a:lumMod val="60000"/>
                    <a:lumOff val="40000"/>
                  </a:schemeClr>
                </a:solidFill>
                <a:latin typeface="Courier New" pitchFamily="49" charset="0"/>
              </a:rPr>
              <a:t>'</a:t>
            </a:r>
            <a:r>
              <a:rPr lang="en-US" sz="1800" b="1" dirty="0" err="1">
                <a:solidFill>
                  <a:schemeClr val="accent2">
                    <a:lumMod val="60000"/>
                    <a:lumOff val="40000"/>
                  </a:schemeClr>
                </a:solidFill>
                <a:latin typeface="Courier New" pitchFamily="49" charset="0"/>
              </a:rPr>
              <a:t>Aycqyp</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agnfcp</a:t>
            </a:r>
            <a:r>
              <a:rPr lang="en-US" sz="1800" b="1" dirty="0">
                <a:solidFill>
                  <a:schemeClr val="accent2">
                    <a:lumMod val="60000"/>
                    <a:lumOff val="40000"/>
                  </a:schemeClr>
                </a:solidFill>
                <a:latin typeface="Courier New" pitchFamily="49" charset="0"/>
              </a:rPr>
              <a:t>? G </a:t>
            </a:r>
            <a:r>
              <a:rPr lang="en-US" sz="1800" b="1" dirty="0" err="1">
                <a:solidFill>
                  <a:schemeClr val="accent2">
                    <a:lumMod val="60000"/>
                    <a:lumOff val="40000"/>
                  </a:schemeClr>
                </a:solidFill>
                <a:latin typeface="Courier New" pitchFamily="49" charset="0"/>
              </a:rPr>
              <a:t>npcdcp</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Aycqyp</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qyjyb</a:t>
            </a:r>
            <a:r>
              <a:rPr lang="en-US" sz="1800" b="1" dirty="0">
                <a:solidFill>
                  <a:schemeClr val="accent2">
                    <a:lumMod val="60000"/>
                    <a:lumOff val="40000"/>
                  </a:schemeClr>
                </a:solidFill>
                <a:latin typeface="Courier New" pitchFamily="49" charset="0"/>
              </a:rPr>
              <a:t>.'</a:t>
            </a:r>
          </a:p>
        </p:txBody>
      </p:sp>
      <p:sp>
        <p:nvSpPr>
          <p:cNvPr id="30726" name="Text Box 9"/>
          <p:cNvSpPr txBox="1">
            <a:spLocks noChangeArrowheads="1"/>
          </p:cNvSpPr>
          <p:nvPr>
            <p:custDataLst>
              <p:tags r:id="rId5"/>
            </p:custDataLst>
          </p:nvPr>
        </p:nvSpPr>
        <p:spPr bwMode="auto">
          <a:xfrm>
            <a:off x="381000" y="5514975"/>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encipher</a:t>
            </a:r>
            <a:r>
              <a:rPr lang="en-US" sz="1800" b="1" dirty="0">
                <a:latin typeface="Courier New" pitchFamily="49" charset="0"/>
              </a:rPr>
              <a:t>(</a:t>
            </a:r>
            <a:r>
              <a:rPr lang="en-US" sz="1800" b="1" dirty="0">
                <a:solidFill>
                  <a:srgbClr val="067B0E"/>
                </a:solidFill>
                <a:latin typeface="Courier New" pitchFamily="49" charset="0"/>
              </a:rPr>
              <a:t>'Hu </a:t>
            </a:r>
            <a:r>
              <a:rPr lang="en-US" sz="1800" b="1" dirty="0" err="1">
                <a:solidFill>
                  <a:srgbClr val="067B0E"/>
                </a:solidFill>
                <a:latin typeface="Courier New" pitchFamily="49" charset="0"/>
              </a:rPr>
              <a:t>lkbjhapvu</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pz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doha</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ylthpuz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hmaly</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mvynla</a:t>
            </a:r>
            <a:r>
              <a:rPr lang="en-US" sz="1800" b="1" dirty="0">
                <a:solidFill>
                  <a:srgbClr val="067B0E"/>
                </a:solidFill>
                <a:latin typeface="Courier New" pitchFamily="49" charset="0"/>
              </a:rPr>
              <a:t> '</a:t>
            </a:r>
            <a:r>
              <a:rPr lang="en-US" sz="1800" b="1" dirty="0">
                <a:latin typeface="Courier New" pitchFamily="49" charset="0"/>
              </a:rPr>
              <a:t>\</a:t>
            </a:r>
          </a:p>
          <a:p>
            <a:r>
              <a:rPr lang="en-US" sz="1800" b="1" dirty="0">
                <a:solidFill>
                  <a:srgbClr val="067B0E"/>
                </a:solidFill>
                <a:latin typeface="Courier New" pitchFamily="49" charset="0"/>
              </a:rPr>
              <a:t>             '</a:t>
            </a:r>
            <a:r>
              <a:rPr lang="en-US" sz="1800" b="1" dirty="0" err="1">
                <a:solidFill>
                  <a:srgbClr val="067B0E"/>
                </a:solidFill>
                <a:latin typeface="Courier New" pitchFamily="49" charset="0"/>
              </a:rPr>
              <a:t>lclyfaopun</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ohcl</a:t>
            </a:r>
            <a:r>
              <a:rPr lang="en-US" sz="1800" b="1" dirty="0">
                <a:solidFill>
                  <a:srgbClr val="067B0E"/>
                </a:solidFill>
                <a:latin typeface="Courier New" pitchFamily="49" charset="0"/>
              </a:rPr>
              <a:t> slhyulk</a:t>
            </a:r>
            <a:r>
              <a:rPr lang="en-US" sz="1800" b="1" dirty="0" smtClean="0">
                <a:solidFill>
                  <a:srgbClr val="067B0E"/>
                </a:solidFill>
                <a:latin typeface="Courier New" pitchFamily="49" charset="0"/>
              </a:rPr>
              <a:t>.'</a:t>
            </a:r>
            <a:r>
              <a:rPr lang="en-US" sz="1800" b="1" dirty="0" smtClean="0">
                <a:latin typeface="Courier New" pitchFamily="49" charset="0"/>
              </a:rPr>
              <a:t>,19)</a:t>
            </a:r>
            <a:endParaRPr lang="en-US" sz="1800" b="1" dirty="0">
              <a:latin typeface="Courier New" pitchFamily="49" charset="0"/>
            </a:endParaRPr>
          </a:p>
          <a:p>
            <a:r>
              <a:rPr lang="en-US" sz="1800" b="1" dirty="0">
                <a:solidFill>
                  <a:schemeClr val="accent2">
                    <a:lumMod val="60000"/>
                    <a:lumOff val="40000"/>
                  </a:schemeClr>
                </a:solidFill>
                <a:latin typeface="Courier New" pitchFamily="49" charset="0"/>
              </a:rPr>
              <a:t>'An education is what remains after we forget everything we have learned.'</a:t>
            </a:r>
            <a:endParaRPr lang="en-US" b="1" dirty="0">
              <a:solidFill>
                <a:schemeClr val="accent2">
                  <a:lumMod val="60000"/>
                  <a:lumOff val="40000"/>
                </a:schemeClr>
              </a:solidFill>
            </a:endParaRPr>
          </a:p>
        </p:txBody>
      </p:sp>
      <p:sp>
        <p:nvSpPr>
          <p:cNvPr id="12" name="Text Box 9"/>
          <p:cNvSpPr txBox="1">
            <a:spLocks noChangeArrowheads="1"/>
          </p:cNvSpPr>
          <p:nvPr>
            <p:custDataLst>
              <p:tags r:id="rId6"/>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7"/>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6553200"/>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8" name="Text Box 8"/>
          <p:cNvSpPr txBox="1">
            <a:spLocks noChangeArrowheads="1"/>
          </p:cNvSpPr>
          <p:nvPr>
            <p:custDataLst>
              <p:tags r:id="rId8"/>
            </p:custDataLst>
          </p:nvPr>
        </p:nvSpPr>
        <p:spPr bwMode="auto">
          <a:xfrm>
            <a:off x="381000" y="250235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,15)</a:t>
            </a:r>
            <a:endParaRPr lang="en-US" sz="1800" b="1" dirty="0">
              <a:latin typeface="Courier New" pitchFamily="49" charset="0"/>
            </a:endParaRPr>
          </a:p>
          <a:p>
            <a:r>
              <a:rPr lang="en-US" sz="1800" b="1" dirty="0">
                <a:solidFill>
                  <a:schemeClr val="accent2">
                    <a:lumMod val="60000"/>
                    <a:lumOff val="40000"/>
                  </a:schemeClr>
                </a:solidFill>
                <a:latin typeface="Courier New" pitchFamily="49" charset="0"/>
              </a:rPr>
              <a:t>'</a:t>
            </a:r>
            <a:r>
              <a:rPr lang="en-US" sz="1800" b="1" dirty="0" err="1">
                <a:solidFill>
                  <a:schemeClr val="accent2">
                    <a:lumMod val="60000"/>
                    <a:lumOff val="40000"/>
                  </a:schemeClr>
                </a:solidFill>
                <a:latin typeface="Courier New" pitchFamily="49" charset="0"/>
              </a:rPr>
              <a:t>Qosgof</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qwdvsf</a:t>
            </a:r>
            <a:r>
              <a:rPr lang="en-US" sz="1800" b="1" dirty="0">
                <a:solidFill>
                  <a:schemeClr val="accent2">
                    <a:lumMod val="60000"/>
                    <a:lumOff val="40000"/>
                  </a:schemeClr>
                </a:solidFill>
                <a:latin typeface="Courier New" pitchFamily="49" charset="0"/>
              </a:rPr>
              <a:t>? W </a:t>
            </a:r>
            <a:r>
              <a:rPr lang="en-US" sz="1800" b="1" dirty="0" err="1">
                <a:solidFill>
                  <a:schemeClr val="accent2">
                    <a:lumMod val="60000"/>
                    <a:lumOff val="40000"/>
                  </a:schemeClr>
                </a:solidFill>
                <a:latin typeface="Courier New" pitchFamily="49" charset="0"/>
              </a:rPr>
              <a:t>dfstsf</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Qosgof</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gozor</a:t>
            </a:r>
            <a:r>
              <a:rPr lang="en-US" sz="1800" b="1" dirty="0">
                <a:solidFill>
                  <a:schemeClr val="accent2">
                    <a:lumMod val="60000"/>
                    <a:lumOff val="40000"/>
                  </a:schemeClr>
                </a:solidFill>
                <a:latin typeface="Courier New" pitchFamily="49" charset="0"/>
              </a:rPr>
              <a:t>.'</a:t>
            </a:r>
          </a:p>
        </p:txBody>
      </p:sp>
      <p:sp>
        <p:nvSpPr>
          <p:cNvPr id="19" name="Text Box 8"/>
          <p:cNvSpPr txBox="1">
            <a:spLocks noChangeArrowheads="1"/>
          </p:cNvSpPr>
          <p:nvPr>
            <p:custDataLst>
              <p:tags r:id="rId9"/>
            </p:custDataLst>
          </p:nvPr>
        </p:nvSpPr>
        <p:spPr bwMode="auto">
          <a:xfrm>
            <a:off x="381000" y="3404512"/>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,4)</a:t>
            </a:r>
            <a:endParaRPr lang="en-US" sz="1800" b="1" dirty="0">
              <a:latin typeface="Courier New" pitchFamily="49" charset="0"/>
            </a:endParaRPr>
          </a:p>
          <a:p>
            <a:r>
              <a:rPr lang="en-US" sz="1800" b="1" dirty="0">
                <a:solidFill>
                  <a:schemeClr val="accent2">
                    <a:lumMod val="60000"/>
                    <a:lumOff val="40000"/>
                  </a:schemeClr>
                </a:solidFill>
                <a:latin typeface="Courier New" pitchFamily="49" charset="0"/>
              </a:rPr>
              <a:t>'</a:t>
            </a:r>
            <a:r>
              <a:rPr lang="en-US" sz="1800" b="1" dirty="0" err="1">
                <a:solidFill>
                  <a:schemeClr val="accent2">
                    <a:lumMod val="60000"/>
                    <a:lumOff val="40000"/>
                  </a:schemeClr>
                </a:solidFill>
                <a:latin typeface="Courier New" pitchFamily="49" charset="0"/>
              </a:rPr>
              <a:t>Fdhvdu</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flskhu</a:t>
            </a:r>
            <a:r>
              <a:rPr lang="en-US" sz="1800" b="1" dirty="0">
                <a:solidFill>
                  <a:schemeClr val="accent2">
                    <a:lumMod val="60000"/>
                    <a:lumOff val="40000"/>
                  </a:schemeClr>
                </a:solidFill>
                <a:latin typeface="Courier New" pitchFamily="49" charset="0"/>
              </a:rPr>
              <a:t>? L </a:t>
            </a:r>
            <a:r>
              <a:rPr lang="en-US" sz="1800" b="1" dirty="0" err="1">
                <a:solidFill>
                  <a:schemeClr val="accent2">
                    <a:lumMod val="60000"/>
                    <a:lumOff val="40000"/>
                  </a:schemeClr>
                </a:solidFill>
                <a:latin typeface="Courier New" pitchFamily="49" charset="0"/>
              </a:rPr>
              <a:t>suhihu</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Fdhvdu</a:t>
            </a:r>
            <a:r>
              <a:rPr lang="en-US" sz="1800" b="1" dirty="0">
                <a:solidFill>
                  <a:schemeClr val="accent2">
                    <a:lumMod val="60000"/>
                    <a:lumOff val="40000"/>
                  </a:schemeClr>
                </a:solidFill>
                <a:latin typeface="Courier New" pitchFamily="49" charset="0"/>
              </a:rPr>
              <a:t> </a:t>
            </a:r>
            <a:r>
              <a:rPr lang="en-US" sz="1800" b="1" dirty="0" err="1">
                <a:solidFill>
                  <a:schemeClr val="accent2">
                    <a:lumMod val="60000"/>
                    <a:lumOff val="40000"/>
                  </a:schemeClr>
                </a:solidFill>
                <a:latin typeface="Courier New" pitchFamily="49" charset="0"/>
              </a:rPr>
              <a:t>vdodg</a:t>
            </a:r>
            <a:r>
              <a:rPr lang="en-US" sz="1800" b="1" dirty="0">
                <a:solidFill>
                  <a:schemeClr val="accent2">
                    <a:lumMod val="60000"/>
                    <a:lumOff val="40000"/>
                  </a:schemeClr>
                </a:solidFill>
                <a:latin typeface="Courier New" pitchFamily="49" charset="0"/>
              </a:rPr>
              <a:t>.'</a:t>
            </a:r>
          </a:p>
        </p:txBody>
      </p:sp>
      <p:sp>
        <p:nvSpPr>
          <p:cNvPr id="20" name="Text Box 8"/>
          <p:cNvSpPr txBox="1">
            <a:spLocks noChangeArrowheads="1"/>
          </p:cNvSpPr>
          <p:nvPr>
            <p:custDataLst>
              <p:tags r:id="rId10"/>
            </p:custDataLst>
          </p:nvPr>
        </p:nvSpPr>
        <p:spPr bwMode="auto">
          <a:xfrm>
            <a:off x="381000" y="4306669"/>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,1)</a:t>
            </a:r>
            <a:endParaRPr lang="en-US" sz="1800" b="1" dirty="0">
              <a:latin typeface="Courier New" pitchFamily="49" charset="0"/>
            </a:endParaRPr>
          </a:p>
          <a:p>
            <a:r>
              <a:rPr lang="en-US" sz="1800" b="1" dirty="0">
                <a:solidFill>
                  <a:schemeClr val="accent2">
                    <a:lumMod val="60000"/>
                    <a:lumOff val="40000"/>
                  </a:schemeClr>
                </a:solidFill>
                <a:latin typeface="Courier New" pitchFamily="49" charset="0"/>
              </a:rPr>
              <a:t>'Caesar cipher? I prefer Caesar salad.'</a:t>
            </a:r>
          </a:p>
        </p:txBody>
      </p:sp>
      <p:cxnSp>
        <p:nvCxnSpPr>
          <p:cNvPr id="3" name="Straight Connector 2"/>
          <p:cNvCxnSpPr/>
          <p:nvPr/>
        </p:nvCxnSpPr>
        <p:spPr bwMode="auto">
          <a:xfrm>
            <a:off x="533400" y="5233210"/>
            <a:ext cx="8153400" cy="0"/>
          </a:xfrm>
          <a:prstGeom prst="line">
            <a:avLst/>
          </a:prstGeom>
          <a:noFill/>
          <a:ln w="31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98943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0" name="Text Box 11"/>
          <p:cNvSpPr txBox="1">
            <a:spLocks noChangeArrowheads="1"/>
          </p:cNvSpPr>
          <p:nvPr>
            <p:custDataLst>
              <p:tags r:id="rId4"/>
            </p:custDataLst>
          </p:nvPr>
        </p:nvSpPr>
        <p:spPr bwMode="auto">
          <a:xfrm>
            <a:off x="381000" y="419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i="1" dirty="0" err="1" smtClean="0">
                <a:latin typeface="Cambria" pitchFamily="18" charset="0"/>
              </a:rPr>
              <a:t>Mudd's</a:t>
            </a:r>
            <a:r>
              <a:rPr lang="en-US" i="1" dirty="0" smtClean="0">
                <a:latin typeface="Cambria" pitchFamily="18" charset="0"/>
              </a:rPr>
              <a:t>  </a:t>
            </a:r>
            <a:r>
              <a:rPr lang="en-US" b="1" dirty="0" smtClean="0">
                <a:latin typeface="Courier New" pitchFamily="49" charset="0"/>
                <a:cs typeface="Courier New" pitchFamily="49" charset="0"/>
              </a:rPr>
              <a:t>max</a:t>
            </a:r>
            <a:r>
              <a:rPr lang="en-US" dirty="0" smtClean="0">
                <a:latin typeface="Cambria" pitchFamily="18" charset="0"/>
              </a:rPr>
              <a:t>?</a:t>
            </a:r>
            <a:endParaRPr lang="en-US" dirty="0">
              <a:latin typeface="Cambria" pitchFamily="18" charset="0"/>
            </a:endParaRPr>
          </a:p>
        </p:txBody>
      </p:sp>
      <p:sp>
        <p:nvSpPr>
          <p:cNvPr id="11271" name="Text Box 14"/>
          <p:cNvSpPr txBox="1">
            <a:spLocks noChangeArrowheads="1"/>
          </p:cNvSpPr>
          <p:nvPr>
            <p:custDataLst>
              <p:tags r:id="rId5"/>
            </p:custDataLst>
          </p:nvPr>
        </p:nvSpPr>
        <p:spPr bwMode="auto">
          <a:xfrm>
            <a:off x="381000" y="6110288"/>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smtClean="0">
                <a:latin typeface="Cambria" pitchFamily="18" charset="0"/>
              </a:rPr>
              <a:t>Or </a:t>
            </a:r>
            <a:r>
              <a:rPr lang="en-US" dirty="0" err="1" smtClean="0">
                <a:latin typeface="Cambria" pitchFamily="18" charset="0"/>
              </a:rPr>
              <a:t>Mudd's</a:t>
            </a:r>
            <a:r>
              <a:rPr lang="en-US" dirty="0" smtClean="0">
                <a:latin typeface="Cambria" pitchFamily="18" charset="0"/>
              </a:rPr>
              <a:t>  </a:t>
            </a:r>
            <a:r>
              <a:rPr lang="en-US" b="1" dirty="0" smtClean="0">
                <a:latin typeface="Courier New" pitchFamily="49" charset="0"/>
                <a:cs typeface="Courier New" pitchFamily="49" charset="0"/>
              </a:rPr>
              <a:t>min</a:t>
            </a:r>
            <a:r>
              <a:rPr lang="en-US" dirty="0" smtClean="0">
                <a:latin typeface="Cambria" pitchFamily="18" charset="0"/>
              </a:rPr>
              <a:t>? </a:t>
            </a:r>
            <a:endParaRPr lang="en-US" dirty="0">
              <a:latin typeface="Cambria" pitchFamily="18" charset="0"/>
            </a:endParaRPr>
          </a:p>
        </p:txBody>
      </p:sp>
      <p:sp>
        <p:nvSpPr>
          <p:cNvPr id="11272" name="Rectangle 33"/>
          <p:cNvSpPr>
            <a:spLocks noChangeArrowheads="1"/>
          </p:cNvSpPr>
          <p:nvPr>
            <p:custDataLst>
              <p:tags r:id="rId6"/>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7"/>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8"/>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9"/>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10"/>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11"/>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2"/>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3"/>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sp>
        <p:nvSpPr>
          <p:cNvPr id="11280" name="Rectangle 42"/>
          <p:cNvSpPr>
            <a:spLocks noChangeArrowheads="1"/>
          </p:cNvSpPr>
          <p:nvPr>
            <p:custDataLst>
              <p:tags r:id="rId14"/>
            </p:custDataLst>
          </p:nvPr>
        </p:nvSpPr>
        <p:spPr bwMode="auto">
          <a:xfrm>
            <a:off x="693738" y="4648200"/>
            <a:ext cx="8328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200" b="1" dirty="0">
                <a:latin typeface="Courier New" pitchFamily="49" charset="0"/>
              </a:rPr>
              <a:t>L = ['Harvey', '</a:t>
            </a:r>
            <a:r>
              <a:rPr lang="en-US" sz="1200" b="1" dirty="0" err="1">
                <a:latin typeface="Courier New" pitchFamily="49" charset="0"/>
              </a:rPr>
              <a:t>Mudd</a:t>
            </a:r>
            <a:r>
              <a:rPr lang="en-US" sz="1200" b="1" dirty="0">
                <a:latin typeface="Courier New" pitchFamily="49" charset="0"/>
              </a:rPr>
              <a:t>', 'College', 'seeks', 'to', 'educate', 'engineers,', 'scientists',  'and', 'mathematicians', 'well-versed', 'in', 'all', 'of', 'these', 'areas', 'and', 'in', 'the', 'humanities', 'and', 'the', 'social', 'sciences', 'so', 'that', 'they', 'may', 'assume', 'leadership', 'in', 'their', 'fields', 'with', 'a', 'clear', 'understanding', 'of', 'the', 'impact', 'of', 'their', 'work', 'on', 'society']</a:t>
            </a:r>
            <a:endParaRPr lang="en-US" sz="1200" b="1" dirty="0">
              <a:solidFill>
                <a:srgbClr val="1E16E4"/>
              </a:solidFill>
              <a:latin typeface="Courier New" pitchFamily="49" charset="0"/>
            </a:endParaRPr>
          </a:p>
        </p:txBody>
      </p:sp>
      <p:sp>
        <p:nvSpPr>
          <p:cNvPr id="11282" name="Rectangle 44"/>
          <p:cNvSpPr>
            <a:spLocks noChangeArrowheads="1"/>
          </p:cNvSpPr>
          <p:nvPr>
            <p:custDataLst>
              <p:tags r:id="rId15"/>
            </p:custDataLst>
          </p:nvPr>
        </p:nvSpPr>
        <p:spPr bwMode="auto">
          <a:xfrm>
            <a:off x="3137687" y="6151099"/>
            <a:ext cx="2159567"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49" charset="0"/>
              </a:rPr>
              <a:t>min(</a:t>
            </a:r>
            <a:r>
              <a:rPr lang="en-US" sz="3200" b="1" dirty="0" err="1" smtClean="0">
                <a:latin typeface="Courier New" pitchFamily="49" charset="0"/>
              </a:rPr>
              <a:t>MSt</a:t>
            </a:r>
            <a:r>
              <a:rPr lang="en-US" sz="3200" b="1" dirty="0" smtClean="0">
                <a:latin typeface="Courier New" pitchFamily="49" charset="0"/>
              </a:rPr>
              <a:t>)</a:t>
            </a:r>
            <a:endParaRPr lang="en-US" sz="3200" b="1" dirty="0">
              <a:latin typeface="Courier New" pitchFamily="49" charset="0"/>
            </a:endParaRPr>
          </a:p>
        </p:txBody>
      </p:sp>
      <p:sp>
        <p:nvSpPr>
          <p:cNvPr id="38" name="Rectangle 41"/>
          <p:cNvSpPr>
            <a:spLocks noChangeArrowheads="1"/>
          </p:cNvSpPr>
          <p:nvPr>
            <p:custDataLst>
              <p:tags r:id="rId16"/>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39" name="Rectangle 44"/>
          <p:cNvSpPr>
            <a:spLocks noChangeArrowheads="1"/>
          </p:cNvSpPr>
          <p:nvPr>
            <p:custDataLst>
              <p:tags r:id="rId17"/>
            </p:custDataLst>
          </p:nvPr>
        </p:nvSpPr>
        <p:spPr bwMode="auto">
          <a:xfrm>
            <a:off x="6382538" y="5739825"/>
            <a:ext cx="2159567"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49" charset="0"/>
              </a:rPr>
              <a:t>max(</a:t>
            </a:r>
            <a:r>
              <a:rPr lang="en-US" sz="3200" b="1" dirty="0" err="1" smtClean="0">
                <a:latin typeface="Courier New" pitchFamily="49" charset="0"/>
              </a:rPr>
              <a:t>MSt</a:t>
            </a:r>
            <a:r>
              <a:rPr lang="en-US" sz="3200" b="1" dirty="0" smtClean="0">
                <a:latin typeface="Courier New" pitchFamily="49" charset="0"/>
              </a:rPr>
              <a:t>)</a:t>
            </a:r>
            <a:endParaRPr lang="en-US" sz="3200" b="1" dirty="0">
              <a:latin typeface="Courier New" pitchFamily="49" charset="0"/>
            </a:endParaRPr>
          </a:p>
        </p:txBody>
      </p:sp>
      <p:sp>
        <p:nvSpPr>
          <p:cNvPr id="55" name="Rectangle 54"/>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56" name="Rectangle 55"/>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57" name="Rectangle 56"/>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
        <p:nvSpPr>
          <p:cNvPr id="58" name="Rectangle 57"/>
          <p:cNvSpPr/>
          <p:nvPr/>
        </p:nvSpPr>
        <p:spPr>
          <a:xfrm>
            <a:off x="8610600" y="4281100"/>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pic>
        <p:nvPicPr>
          <p:cNvPr id="41" name="Picture 40"/>
          <p:cNvPicPr>
            <a:picLocks noChangeAspect="1"/>
          </p:cNvPicPr>
          <p:nvPr/>
        </p:nvPicPr>
        <p:blipFill rotWithShape="1">
          <a:blip r:embed="rId34">
            <a:extLst>
              <a:ext uri="{28A0092B-C50C-407E-A947-70E740481C1C}">
                <a14:useLocalDpi xmlns:a14="http://schemas.microsoft.com/office/drawing/2010/main" val="0"/>
              </a:ext>
            </a:extLst>
          </a:blip>
          <a:srcRect t="45218"/>
          <a:stretch/>
        </p:blipFill>
        <p:spPr>
          <a:xfrm>
            <a:off x="4572000" y="14019"/>
            <a:ext cx="4559547" cy="1513096"/>
          </a:xfrm>
          <a:prstGeom prst="rect">
            <a:avLst/>
          </a:prstGeom>
        </p:spPr>
      </p:pic>
      <p:grpSp>
        <p:nvGrpSpPr>
          <p:cNvPr id="42" name="Group 15"/>
          <p:cNvGrpSpPr>
            <a:grpSpLocks/>
          </p:cNvGrpSpPr>
          <p:nvPr>
            <p:custDataLst>
              <p:tags r:id="rId18"/>
            </p:custDataLst>
          </p:nvPr>
        </p:nvGrpSpPr>
        <p:grpSpPr bwMode="auto">
          <a:xfrm>
            <a:off x="4879805" y="279857"/>
            <a:ext cx="435945" cy="468488"/>
            <a:chOff x="2928" y="1051"/>
            <a:chExt cx="840" cy="957"/>
          </a:xfrm>
        </p:grpSpPr>
        <p:sp>
          <p:nvSpPr>
            <p:cNvPr id="43" name="Freeform 16"/>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 name="Oval 17"/>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45" name="Oval 18"/>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6" name="Oval 19"/>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7" name="Oval 20"/>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8" name="Oval 21"/>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9" name="Oval 22"/>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0" name="Oval 23"/>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1" name="AutoShape 24"/>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2" name="Freeform 25"/>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3" name="Freeform 26"/>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 name="Freeform 27"/>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 name="Freeform 28"/>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 name="Text Box 46"/>
          <p:cNvSpPr txBox="1">
            <a:spLocks noChangeArrowheads="1"/>
          </p:cNvSpPr>
          <p:nvPr>
            <p:custDataLst>
              <p:tags r:id="rId19"/>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
        <p:nvSpPr>
          <p:cNvPr id="79" name="Rectangle 1"/>
          <p:cNvSpPr>
            <a:spLocks noChangeArrowheads="1"/>
          </p:cNvSpPr>
          <p:nvPr/>
        </p:nvSpPr>
        <p:spPr bwMode="auto">
          <a:xfrm>
            <a:off x="7645930" y="913956"/>
            <a:ext cx="1347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dirty="0">
                <a:solidFill>
                  <a:srgbClr val="0B04FF"/>
                </a:solidFill>
                <a:latin typeface="Cambria" pitchFamily="18" charset="0"/>
              </a:rPr>
              <a:t>NASDAQ</a:t>
            </a:r>
            <a:r>
              <a:rPr lang="en-US" sz="1200" dirty="0" smtClean="0">
                <a:solidFill>
                  <a:srgbClr val="0B04FF"/>
                </a:solidFill>
                <a:latin typeface="Cambria" pitchFamily="18" charset="0"/>
              </a:rPr>
              <a:t>: GOOGL</a:t>
            </a:r>
            <a:endParaRPr lang="en-US" sz="1200" dirty="0">
              <a:solidFill>
                <a:srgbClr val="0B04FF"/>
              </a:solidFill>
              <a:latin typeface="Cambria" pitchFamily="18" charset="0"/>
            </a:endParaRPr>
          </a:p>
        </p:txBody>
      </p:sp>
    </p:spTree>
    <p:extLst>
      <p:ext uri="{BB962C8B-B14F-4D97-AF65-F5344CB8AC3E}">
        <p14:creationId xmlns:p14="http://schemas.microsoft.com/office/powerpoint/2010/main" val="2826581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30368"/>
            <a:ext cx="6411150" cy="902669"/>
          </a:xfrm>
          <a:prstGeom prst="roundRect">
            <a:avLst>
              <a:gd name="adj" fmla="val 36061"/>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i="1" dirty="0">
                <a:latin typeface="Courier New" pitchFamily="49" charset="0"/>
              </a:rPr>
              <a:t>decipher</a:t>
            </a:r>
            <a:endParaRPr lang="en-US" sz="4000" i="1" dirty="0"/>
          </a:p>
        </p:txBody>
      </p:sp>
      <p:pic>
        <p:nvPicPr>
          <p:cNvPr id="30723" name="Picture 6"/>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decipher(</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rzkzc</a:t>
            </a:r>
            <a:r>
              <a:rPr lang="en-US" sz="1800" b="1" dirty="0">
                <a:solidFill>
                  <a:srgbClr val="067B0E"/>
                </a:solidFill>
                <a:latin typeface="Courier New" pitchFamily="49" charset="0"/>
              </a:rPr>
              <a:t>.'</a:t>
            </a:r>
            <a:r>
              <a:rPr lang="en-US" sz="1800" b="1" dirty="0">
                <a:latin typeface="Courier New" pitchFamily="49" charset="0"/>
              </a:rPr>
              <a:t>)</a:t>
            </a:r>
          </a:p>
          <a:p>
            <a:r>
              <a:rPr lang="en-US" sz="1800" b="1" dirty="0">
                <a:solidFill>
                  <a:schemeClr val="accent2">
                    <a:lumMod val="60000"/>
                    <a:lumOff val="40000"/>
                  </a:schemeClr>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decipher(</a:t>
            </a:r>
            <a:r>
              <a:rPr lang="en-US" sz="1800" b="1" dirty="0">
                <a:solidFill>
                  <a:srgbClr val="067B0E"/>
                </a:solidFill>
                <a:latin typeface="Courier New" pitchFamily="49" charset="0"/>
              </a:rPr>
              <a:t>'Hu </a:t>
            </a:r>
            <a:r>
              <a:rPr lang="en-US" sz="1800" b="1" dirty="0" err="1">
                <a:solidFill>
                  <a:srgbClr val="067B0E"/>
                </a:solidFill>
                <a:latin typeface="Courier New" pitchFamily="49" charset="0"/>
              </a:rPr>
              <a:t>lkbjhapvu</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pz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doha</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ylthpuz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hmaly</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mvynla</a:t>
            </a:r>
            <a:r>
              <a:rPr lang="en-US" sz="1800" b="1" dirty="0">
                <a:solidFill>
                  <a:srgbClr val="067B0E"/>
                </a:solidFill>
                <a:latin typeface="Courier New" pitchFamily="49" charset="0"/>
              </a:rPr>
              <a:t> '\</a:t>
            </a:r>
          </a:p>
          <a:p>
            <a:r>
              <a:rPr lang="en-US" sz="1800" b="1" dirty="0">
                <a:solidFill>
                  <a:srgbClr val="067B0E"/>
                </a:solidFill>
                <a:latin typeface="Courier New" pitchFamily="49" charset="0"/>
              </a:rPr>
              <a:t>             '</a:t>
            </a:r>
            <a:r>
              <a:rPr lang="en-US" sz="1800" b="1" dirty="0" err="1">
                <a:solidFill>
                  <a:srgbClr val="067B0E"/>
                </a:solidFill>
                <a:latin typeface="Courier New" pitchFamily="49" charset="0"/>
              </a:rPr>
              <a:t>lclyfaopun</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ohcl</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slhyulk</a:t>
            </a:r>
            <a:r>
              <a:rPr lang="en-US" sz="1800" b="1" dirty="0">
                <a:solidFill>
                  <a:srgbClr val="067B0E"/>
                </a:solidFill>
                <a:latin typeface="Courier New" pitchFamily="49" charset="0"/>
              </a:rPr>
              <a:t>.'</a:t>
            </a:r>
            <a:r>
              <a:rPr lang="en-US" sz="1800" b="1" dirty="0">
                <a:latin typeface="Courier New" pitchFamily="49" charset="0"/>
              </a:rPr>
              <a:t>)</a:t>
            </a:r>
          </a:p>
          <a:p>
            <a:r>
              <a:rPr lang="en-US" sz="1800" b="1" dirty="0">
                <a:solidFill>
                  <a:schemeClr val="accent2">
                    <a:lumMod val="60000"/>
                    <a:lumOff val="40000"/>
                  </a:schemeClr>
                </a:solidFill>
                <a:latin typeface="Courier New" pitchFamily="49" charset="0"/>
              </a:rPr>
              <a:t>'An education is what remains after we forget everything we have learned.'</a:t>
            </a:r>
            <a:endParaRPr lang="en-US" b="1" dirty="0">
              <a:solidFill>
                <a:schemeClr val="accent2">
                  <a:lumMod val="60000"/>
                  <a:lumOff val="40000"/>
                </a:schemeClr>
              </a:solidFill>
            </a:endParaRPr>
          </a:p>
        </p:txBody>
      </p:sp>
      <p:sp>
        <p:nvSpPr>
          <p:cNvPr id="30727" name="Text Box 10"/>
          <p:cNvSpPr txBox="1">
            <a:spLocks noChangeArrowheads="1"/>
          </p:cNvSpPr>
          <p:nvPr>
            <p:custDataLst>
              <p:tags r:id="rId6"/>
            </p:custDataLst>
          </p:nvPr>
        </p:nvSpPr>
        <p:spPr bwMode="auto">
          <a:xfrm rot="21386795">
            <a:off x="6771467" y="6151889"/>
            <a:ext cx="2443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smtClean="0">
                <a:solidFill>
                  <a:schemeClr val="bg1">
                    <a:lumMod val="65000"/>
                  </a:schemeClr>
                </a:solidFill>
                <a:latin typeface="Calibri" panose="020F0502020204030204" pitchFamily="34" charset="0"/>
              </a:rPr>
              <a:t>Which is more difficult computationally?</a:t>
            </a:r>
            <a:endParaRPr lang="en-US" sz="1600" dirty="0">
              <a:solidFill>
                <a:schemeClr val="bg1">
                  <a:lumMod val="65000"/>
                </a:schemeClr>
              </a:solidFill>
              <a:latin typeface="Calibri" panose="020F0502020204030204" pitchFamily="34" charset="0"/>
            </a:endParaRP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decipher('</a:t>
            </a:r>
            <a:r>
              <a:rPr lang="en-US" sz="1800" b="1" dirty="0" err="1">
                <a:latin typeface="Courier New" pitchFamily="49" charset="0"/>
              </a:rPr>
              <a:t>Uifz</a:t>
            </a:r>
            <a:r>
              <a:rPr lang="en-US" sz="1800" b="1" dirty="0">
                <a:latin typeface="Courier New" pitchFamily="49" charset="0"/>
              </a:rPr>
              <a:t> </a:t>
            </a:r>
            <a:r>
              <a:rPr lang="en-US" sz="1800" b="1" dirty="0" err="1">
                <a:latin typeface="Courier New" pitchFamily="49" charset="0"/>
              </a:rPr>
              <a:t>xpsl</a:t>
            </a:r>
            <a:r>
              <a:rPr lang="en-US" sz="1800" b="1" dirty="0">
                <a:latin typeface="Courier New" pitchFamily="49" charset="0"/>
              </a:rPr>
              <a:t> </a:t>
            </a:r>
            <a:r>
              <a:rPr lang="en-US" sz="1800" b="1" dirty="0" err="1">
                <a:latin typeface="Courier New" pitchFamily="49" charset="0"/>
              </a:rPr>
              <a:t>ju</a:t>
            </a:r>
            <a:r>
              <a:rPr lang="en-US" sz="1800" b="1" dirty="0">
                <a:latin typeface="Courier New" pitchFamily="49" charset="0"/>
              </a:rPr>
              <a:t> </a:t>
            </a:r>
            <a:r>
              <a:rPr lang="en-US" sz="1800" b="1" dirty="0" err="1">
                <a:latin typeface="Courier New" pitchFamily="49" charset="0"/>
              </a:rPr>
              <a:t>pvu</a:t>
            </a:r>
            <a:r>
              <a:rPr lang="en-US" sz="1800" b="1" dirty="0">
                <a:latin typeface="Courier New" pitchFamily="49" charset="0"/>
              </a:rPr>
              <a:t> </a:t>
            </a:r>
            <a:r>
              <a:rPr lang="en-US" sz="1800" b="1" dirty="0" err="1">
                <a:latin typeface="Courier New" pitchFamily="49" charset="0"/>
              </a:rPr>
              <a:t>xjui</a:t>
            </a:r>
            <a:r>
              <a:rPr lang="en-US" sz="1800" b="1" dirty="0">
                <a:latin typeface="Courier New" pitchFamily="49" charset="0"/>
              </a:rPr>
              <a:t> b </a:t>
            </a:r>
            <a:r>
              <a:rPr lang="en-US" sz="1800" b="1" dirty="0" err="1">
                <a:latin typeface="Courier New" pitchFamily="49" charset="0"/>
              </a:rPr>
              <a:t>qfodjm</a:t>
            </a:r>
            <a:r>
              <a:rPr lang="en-US" sz="1800" b="1" dirty="0">
                <a:latin typeface="Courier New" pitchFamily="49" charset="0"/>
              </a:rPr>
              <a:t>!')</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6607168" y="5292201"/>
            <a:ext cx="463588" cy="276999"/>
          </a:xfrm>
          <a:prstGeom prst="rect">
            <a:avLst/>
          </a:prstGeom>
          <a:solidFill>
            <a:schemeClr val="bg1"/>
          </a:solidFill>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
        <p:nvSpPr>
          <p:cNvPr id="2" name="Right Arrow 1"/>
          <p:cNvSpPr/>
          <p:nvPr/>
        </p:nvSpPr>
        <p:spPr bwMode="auto">
          <a:xfrm>
            <a:off x="7557394" y="5376672"/>
            <a:ext cx="1203960" cy="647510"/>
          </a:xfrm>
          <a:prstGeom prst="rightArrow">
            <a:avLst>
              <a:gd name="adj1" fmla="val 42468"/>
              <a:gd name="adj2" fmla="val 81670"/>
            </a:avLst>
          </a:prstGeom>
          <a:solidFill>
            <a:srgbClr val="DDF2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 name="Text Box 10"/>
          <p:cNvSpPr txBox="1">
            <a:spLocks noChangeArrowheads="1"/>
          </p:cNvSpPr>
          <p:nvPr>
            <p:custDataLst>
              <p:tags r:id="rId11"/>
            </p:custDataLst>
          </p:nvPr>
        </p:nvSpPr>
        <p:spPr bwMode="auto">
          <a:xfrm>
            <a:off x="7559235" y="5531150"/>
            <a:ext cx="9948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b="1" dirty="0" smtClean="0">
                <a:solidFill>
                  <a:schemeClr val="bg1">
                    <a:lumMod val="65000"/>
                  </a:schemeClr>
                </a:solidFill>
                <a:latin typeface="Calibri" panose="020F0502020204030204" pitchFamily="34" charset="0"/>
              </a:rPr>
              <a:t>How!?</a:t>
            </a:r>
            <a:endParaRPr lang="en-US" sz="1600" b="1"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custDataLst>
              <p:tags r:id="rId1"/>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20" name="Rectangle 19"/>
          <p:cNvSpPr/>
          <p:nvPr/>
        </p:nvSpPr>
        <p:spPr>
          <a:xfrm>
            <a:off x="353884" y="2743200"/>
            <a:ext cx="2877326"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Tree>
    <p:extLst>
      <p:ext uri="{BB962C8B-B14F-4D97-AF65-F5344CB8AC3E}">
        <p14:creationId xmlns:p14="http://schemas.microsoft.com/office/powerpoint/2010/main" val="2979869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7" name="Text Box 18"/>
          <p:cNvSpPr txBox="1">
            <a:spLocks noChangeArrowheads="1"/>
          </p:cNvSpPr>
          <p:nvPr>
            <p:custDataLst>
              <p:tags r:id="rId4"/>
            </p:custDataLst>
          </p:nvPr>
        </p:nvSpPr>
        <p:spPr bwMode="auto">
          <a:xfrm rot="20774578">
            <a:off x="5874932" y="4148207"/>
            <a:ext cx="2443306" cy="830997"/>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231433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80425" y="4009072"/>
            <a:ext cx="2060378"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yields the "most English" phrase</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9386088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Measuring  </a:t>
            </a:r>
            <a:r>
              <a:rPr lang="en-US" sz="4000" i="1" dirty="0">
                <a:latin typeface="Cambria" pitchFamily="18" charset="0"/>
              </a:rPr>
              <a:t>Englishness</a:t>
            </a:r>
          </a:p>
        </p:txBody>
      </p:sp>
      <p:sp>
        <p:nvSpPr>
          <p:cNvPr id="32771" name="Up-Down Arrow 5"/>
          <p:cNvSpPr>
            <a:spLocks noChangeArrowheads="1"/>
          </p:cNvSpPr>
          <p:nvPr/>
        </p:nvSpPr>
        <p:spPr bwMode="auto">
          <a:xfrm>
            <a:off x="2975914" y="1219200"/>
            <a:ext cx="549275" cy="5410200"/>
          </a:xfrm>
          <a:prstGeom prst="upDownArrow">
            <a:avLst>
              <a:gd name="adj1" fmla="val 50000"/>
              <a:gd name="adj2" fmla="val 49933"/>
            </a:avLst>
          </a:prstGeom>
          <a:noFill/>
          <a:ln w="12700">
            <a:solidFill>
              <a:srgbClr val="067B0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2772" name="TextBox 7"/>
          <p:cNvSpPr txBox="1">
            <a:spLocks noChangeArrowheads="1"/>
          </p:cNvSpPr>
          <p:nvPr/>
        </p:nvSpPr>
        <p:spPr bwMode="auto">
          <a:xfrm>
            <a:off x="553389" y="1066800"/>
            <a:ext cx="2199898"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smtClean="0">
                <a:solidFill>
                  <a:srgbClr val="067B0E"/>
                </a:solidFill>
                <a:latin typeface="Cambria" pitchFamily="18" charset="0"/>
              </a:rPr>
              <a:t>Very English-y</a:t>
            </a:r>
            <a:endParaRPr lang="en-US" b="1" dirty="0">
              <a:solidFill>
                <a:srgbClr val="067B0E"/>
              </a:solidFill>
              <a:latin typeface="Cambria" pitchFamily="18" charset="0"/>
            </a:endParaRPr>
          </a:p>
        </p:txBody>
      </p:sp>
      <p:sp>
        <p:nvSpPr>
          <p:cNvPr id="32773" name="TextBox 8"/>
          <p:cNvSpPr txBox="1">
            <a:spLocks noChangeArrowheads="1"/>
          </p:cNvSpPr>
          <p:nvPr/>
        </p:nvSpPr>
        <p:spPr bwMode="auto">
          <a:xfrm>
            <a:off x="626711" y="6167735"/>
            <a:ext cx="2053254"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a:solidFill>
                  <a:srgbClr val="067B0E"/>
                </a:solidFill>
                <a:latin typeface="Cambria" pitchFamily="18" charset="0"/>
              </a:rPr>
              <a:t>Not </a:t>
            </a:r>
            <a:r>
              <a:rPr lang="en-US" b="1" dirty="0" smtClean="0">
                <a:solidFill>
                  <a:srgbClr val="067B0E"/>
                </a:solidFill>
                <a:latin typeface="Cambria" pitchFamily="18" charset="0"/>
              </a:rPr>
              <a:t>English-y</a:t>
            </a:r>
            <a:endParaRPr lang="en-US" b="1" dirty="0">
              <a:solidFill>
                <a:srgbClr val="067B0E"/>
              </a:solidFill>
              <a:latin typeface="Cambria" pitchFamily="18" charset="0"/>
            </a:endParaRPr>
          </a:p>
        </p:txBody>
      </p:sp>
      <p:sp>
        <p:nvSpPr>
          <p:cNvPr id="32774" name="TextBox 9"/>
          <p:cNvSpPr txBox="1">
            <a:spLocks noChangeArrowheads="1"/>
          </p:cNvSpPr>
          <p:nvPr/>
        </p:nvSpPr>
        <p:spPr bwMode="auto">
          <a:xfrm>
            <a:off x="3691877" y="2678113"/>
            <a:ext cx="395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"quadruplicity drinks procrastination"</a:t>
            </a:r>
          </a:p>
        </p:txBody>
      </p:sp>
      <p:sp>
        <p:nvSpPr>
          <p:cNvPr id="32775" name="TextBox 10"/>
          <p:cNvSpPr txBox="1">
            <a:spLocks noChangeArrowheads="1"/>
          </p:cNvSpPr>
          <p:nvPr/>
        </p:nvSpPr>
        <p:spPr bwMode="auto">
          <a:xfrm>
            <a:off x="3691877" y="3703638"/>
            <a:ext cx="326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"the gostak distims the doshes"</a:t>
            </a:r>
          </a:p>
        </p:txBody>
      </p:sp>
      <p:sp>
        <p:nvSpPr>
          <p:cNvPr id="32776" name="TextBox 11"/>
          <p:cNvSpPr txBox="1">
            <a:spLocks noChangeArrowheads="1"/>
          </p:cNvSpPr>
          <p:nvPr/>
        </p:nvSpPr>
        <p:spPr bwMode="auto">
          <a:xfrm>
            <a:off x="3660709" y="1219200"/>
            <a:ext cx="195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"Call </a:t>
            </a:r>
            <a:r>
              <a:rPr lang="en-US" sz="1800" dirty="0">
                <a:latin typeface="Cambria" pitchFamily="18" charset="0"/>
              </a:rPr>
              <a:t>me </a:t>
            </a:r>
            <a:r>
              <a:rPr lang="en-US" sz="1800" dirty="0" smtClean="0">
                <a:latin typeface="Cambria" pitchFamily="18" charset="0"/>
              </a:rPr>
              <a:t>Ishmael."</a:t>
            </a:r>
            <a:endParaRPr lang="en-US" sz="1800" dirty="0">
              <a:latin typeface="Cambria" pitchFamily="18" charset="0"/>
            </a:endParaRPr>
          </a:p>
        </p:txBody>
      </p:sp>
      <p:sp>
        <p:nvSpPr>
          <p:cNvPr id="32778" name="TextBox 13"/>
          <p:cNvSpPr txBox="1">
            <a:spLocks noChangeArrowheads="1"/>
          </p:cNvSpPr>
          <p:nvPr/>
        </p:nvSpPr>
        <p:spPr bwMode="auto">
          <a:xfrm>
            <a:off x="3691877" y="1654175"/>
            <a:ext cx="250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"rainbow, table, candle"</a:t>
            </a:r>
          </a:p>
        </p:txBody>
      </p:sp>
      <p:sp>
        <p:nvSpPr>
          <p:cNvPr id="32779" name="TextBox 14"/>
          <p:cNvSpPr txBox="1">
            <a:spLocks noChangeArrowheads="1"/>
          </p:cNvSpPr>
          <p:nvPr/>
        </p:nvSpPr>
        <p:spPr bwMode="auto">
          <a:xfrm>
            <a:off x="3691877" y="4138613"/>
            <a:ext cx="279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"hension, framble, bardle" </a:t>
            </a:r>
          </a:p>
        </p:txBody>
      </p:sp>
      <p:sp>
        <p:nvSpPr>
          <p:cNvPr id="32780" name="TextBox 15"/>
          <p:cNvSpPr txBox="1">
            <a:spLocks noChangeArrowheads="1"/>
          </p:cNvSpPr>
          <p:nvPr/>
        </p:nvSpPr>
        <p:spPr bwMode="auto">
          <a:xfrm>
            <a:off x="3691877" y="4573588"/>
            <a:ext cx="253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"jufict, stofwus, lictpub"</a:t>
            </a:r>
          </a:p>
        </p:txBody>
      </p:sp>
      <p:sp>
        <p:nvSpPr>
          <p:cNvPr id="32781" name="TextBox 16"/>
          <p:cNvSpPr txBox="1">
            <a:spLocks noChangeArrowheads="1"/>
          </p:cNvSpPr>
          <p:nvPr/>
        </p:nvSpPr>
        <p:spPr bwMode="auto">
          <a:xfrm>
            <a:off x="3691877" y="5443538"/>
            <a:ext cx="294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"epadxo, nojarpn, gdxokpw"</a:t>
            </a:r>
          </a:p>
        </p:txBody>
      </p:sp>
      <p:sp>
        <p:nvSpPr>
          <p:cNvPr id="32782" name="TextBox 17"/>
          <p:cNvSpPr txBox="1">
            <a:spLocks noChangeArrowheads="1"/>
          </p:cNvSpPr>
          <p:nvPr/>
        </p:nvSpPr>
        <p:spPr bwMode="auto">
          <a:xfrm>
            <a:off x="3691877" y="5008563"/>
            <a:ext cx="265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"itehbs, rsnevtr, khbsota"</a:t>
            </a:r>
          </a:p>
        </p:txBody>
      </p:sp>
      <p:sp>
        <p:nvSpPr>
          <p:cNvPr id="32783" name="TextBox 18"/>
          <p:cNvSpPr txBox="1">
            <a:spLocks noChangeArrowheads="1"/>
          </p:cNvSpPr>
          <p:nvPr/>
        </p:nvSpPr>
        <p:spPr bwMode="auto">
          <a:xfrm>
            <a:off x="3691877" y="5878513"/>
            <a:ext cx="261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 o q dedqBzdrzqrzkzc"</a:t>
            </a:r>
          </a:p>
        </p:txBody>
      </p:sp>
      <p:grpSp>
        <p:nvGrpSpPr>
          <p:cNvPr id="32784" name="Group 15"/>
          <p:cNvGrpSpPr>
            <a:grpSpLocks/>
          </p:cNvGrpSpPr>
          <p:nvPr>
            <p:custDataLst>
              <p:tags r:id="rId2"/>
            </p:custDataLst>
          </p:nvPr>
        </p:nvGrpSpPr>
        <p:grpSpPr bwMode="auto">
          <a:xfrm>
            <a:off x="8383588" y="6105525"/>
            <a:ext cx="531812" cy="600075"/>
            <a:chOff x="2928" y="1051"/>
            <a:chExt cx="840" cy="957"/>
          </a:xfrm>
        </p:grpSpPr>
        <p:sp>
          <p:nvSpPr>
            <p:cNvPr id="32789" name="Freeform 16"/>
            <p:cNvSpPr>
              <a:spLocks/>
            </p:cNvSpPr>
            <p:nvPr>
              <p:custDataLst>
                <p:tags r:id="rId5"/>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0" name="Oval 1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2791" name="Oval 1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2" name="Oval 1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3" name="Oval 2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4" name="Oval 2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5" name="Oval 2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6" name="Oval 2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7" name="AutoShape 2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2798" name="Freeform 2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799" name="Freeform 2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0" name="Freeform 2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1" name="Freeform 2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85" name="Text Box 46"/>
          <p:cNvSpPr txBox="1">
            <a:spLocks noChangeArrowheads="1"/>
          </p:cNvSpPr>
          <p:nvPr>
            <p:custDataLst>
              <p:tags r:id="rId3"/>
            </p:custDataLst>
          </p:nvPr>
        </p:nvSpPr>
        <p:spPr bwMode="auto">
          <a:xfrm>
            <a:off x="7210211" y="593021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solidFill>
                  <a:srgbClr val="067B0E"/>
                </a:solidFill>
                <a:latin typeface="Cambria" pitchFamily="18" charset="0"/>
              </a:rPr>
              <a:t>All of these sound</a:t>
            </a:r>
            <a:r>
              <a:rPr lang="en-US" sz="1000" dirty="0">
                <a:solidFill>
                  <a:srgbClr val="067B0E"/>
                </a:solidFill>
                <a:latin typeface="Cambria" pitchFamily="18" charset="0"/>
              </a:rPr>
              <a:t/>
            </a:r>
            <a:br>
              <a:rPr lang="en-US" sz="1000" dirty="0">
                <a:solidFill>
                  <a:srgbClr val="067B0E"/>
                </a:solidFill>
                <a:latin typeface="Cambria" pitchFamily="18" charset="0"/>
              </a:rPr>
            </a:br>
            <a:r>
              <a:rPr lang="en-US" sz="1000" dirty="0">
                <a:solidFill>
                  <a:srgbClr val="067B0E"/>
                </a:solidFill>
                <a:latin typeface="Cambria" pitchFamily="18" charset="0"/>
              </a:rPr>
              <a:t> good to me!</a:t>
            </a:r>
          </a:p>
        </p:txBody>
      </p:sp>
      <p:sp>
        <p:nvSpPr>
          <p:cNvPr id="32786" name="TextBox 35"/>
          <p:cNvSpPr txBox="1">
            <a:spLocks noChangeArrowheads="1"/>
          </p:cNvSpPr>
          <p:nvPr/>
        </p:nvSpPr>
        <p:spPr bwMode="auto">
          <a:xfrm>
            <a:off x="3691877" y="3114675"/>
            <a:ext cx="3903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"Hold the newsreader's nose squarely, waiter, or </a:t>
            </a:r>
            <a:br>
              <a:rPr lang="en-US" sz="1400">
                <a:latin typeface="Cambria" pitchFamily="18" charset="0"/>
              </a:rPr>
            </a:br>
            <a:r>
              <a:rPr lang="en-US" sz="1400">
                <a:latin typeface="Cambria" pitchFamily="18" charset="0"/>
              </a:rPr>
              <a:t>  friendly milk will countermand my trousers."</a:t>
            </a:r>
          </a:p>
        </p:txBody>
      </p:sp>
      <p:sp>
        <p:nvSpPr>
          <p:cNvPr id="32787" name="TextBox 36"/>
          <p:cNvSpPr txBox="1">
            <a:spLocks noChangeArrowheads="1"/>
          </p:cNvSpPr>
          <p:nvPr/>
        </p:nvSpPr>
        <p:spPr bwMode="auto">
          <a:xfrm>
            <a:off x="5928719" y="1219200"/>
            <a:ext cx="187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"Attack </a:t>
            </a:r>
            <a:r>
              <a:rPr lang="en-US" sz="1800" dirty="0">
                <a:latin typeface="Cambria" pitchFamily="18" charset="0"/>
              </a:rPr>
              <a:t>at </a:t>
            </a:r>
            <a:r>
              <a:rPr lang="en-US" sz="1800" dirty="0" smtClean="0">
                <a:latin typeface="Cambria" pitchFamily="18" charset="0"/>
              </a:rPr>
              <a:t>dawn!"</a:t>
            </a:r>
            <a:endParaRPr lang="en-US" sz="1800" dirty="0">
              <a:latin typeface="Cambria" pitchFamily="18" charset="0"/>
            </a:endParaRPr>
          </a:p>
        </p:txBody>
      </p:sp>
      <p:sp>
        <p:nvSpPr>
          <p:cNvPr id="32788" name="TextBox 37"/>
          <p:cNvSpPr txBox="1">
            <a:spLocks noChangeArrowheads="1"/>
          </p:cNvSpPr>
          <p:nvPr/>
        </p:nvSpPr>
        <p:spPr bwMode="auto">
          <a:xfrm>
            <a:off x="3691877" y="2089150"/>
            <a:ext cx="354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"Yow!  Legally-imposed CULTURE-reduction</a:t>
            </a:r>
            <a:br>
              <a:rPr lang="en-US" sz="1400">
                <a:latin typeface="Cambria" pitchFamily="18" charset="0"/>
              </a:rPr>
            </a:br>
            <a:r>
              <a:rPr lang="en-US" sz="1400">
                <a:latin typeface="Cambria" pitchFamily="18" charset="0"/>
              </a:rPr>
              <a:t> is CABBAGE-BRAINED!"</a:t>
            </a:r>
          </a:p>
        </p:txBody>
      </p:sp>
      <p:sp>
        <p:nvSpPr>
          <p:cNvPr id="34" name="Text Box 18"/>
          <p:cNvSpPr txBox="1">
            <a:spLocks noChangeArrowheads="1"/>
          </p:cNvSpPr>
          <p:nvPr>
            <p:custDataLst>
              <p:tags r:id="rId4"/>
            </p:custDataLst>
          </p:nvPr>
        </p:nvSpPr>
        <p:spPr bwMode="auto">
          <a:xfrm rot="20774578">
            <a:off x="520962" y="3288138"/>
            <a:ext cx="2443306" cy="830997"/>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
        <p:nvSpPr>
          <p:cNvPr id="2" name="Rectangle 1"/>
          <p:cNvSpPr/>
          <p:nvPr/>
        </p:nvSpPr>
        <p:spPr>
          <a:xfrm>
            <a:off x="992346" y="2092562"/>
            <a:ext cx="1500539" cy="369332"/>
          </a:xfrm>
          <a:prstGeom prst="rect">
            <a:avLst/>
          </a:prstGeom>
        </p:spPr>
        <p:txBody>
          <a:bodyPr wrap="none">
            <a:spAutoFit/>
          </a:bodyPr>
          <a:lstStyle/>
          <a:p>
            <a:r>
              <a:rPr lang="en-US" sz="1800" dirty="0" smtClean="0">
                <a:solidFill>
                  <a:srgbClr val="0B04FF"/>
                </a:solidFill>
                <a:latin typeface="Cambria" pitchFamily="18" charset="0"/>
              </a:rPr>
              <a:t>higher scores</a:t>
            </a:r>
            <a:endParaRPr lang="en-US" sz="1800" dirty="0">
              <a:latin typeface="Cambria" pitchFamily="18" charset="0"/>
            </a:endParaRPr>
          </a:p>
        </p:txBody>
      </p:sp>
      <p:sp>
        <p:nvSpPr>
          <p:cNvPr id="36" name="Rectangle 35"/>
          <p:cNvSpPr/>
          <p:nvPr/>
        </p:nvSpPr>
        <p:spPr>
          <a:xfrm>
            <a:off x="1027259" y="5269468"/>
            <a:ext cx="1430713" cy="369332"/>
          </a:xfrm>
          <a:prstGeom prst="rect">
            <a:avLst/>
          </a:prstGeom>
        </p:spPr>
        <p:txBody>
          <a:bodyPr wrap="none">
            <a:spAutoFit/>
          </a:bodyPr>
          <a:lstStyle/>
          <a:p>
            <a:r>
              <a:rPr lang="en-US" sz="1800" dirty="0" smtClean="0">
                <a:solidFill>
                  <a:srgbClr val="0B04FF"/>
                </a:solidFill>
                <a:latin typeface="Cambria" pitchFamily="18" charset="0"/>
              </a:rPr>
              <a:t>lower scores</a:t>
            </a:r>
            <a:endParaRPr lang="en-US" sz="1800" dirty="0">
              <a:latin typeface="Cambria"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79363" y="4000272"/>
            <a:ext cx="2134392"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"Englishness" score based on #-of-vowels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6427867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p:cNvSpPr>
            <a:spLocks noChangeArrowheads="1"/>
          </p:cNvSpPr>
          <p:nvPr>
            <p:custDataLst>
              <p:tags r:id="rId1"/>
            </p:custDataLst>
          </p:nvPr>
        </p:nvSpPr>
        <p:spPr bwMode="auto">
          <a:xfrm>
            <a:off x="5750122" y="194733"/>
            <a:ext cx="3241478" cy="6494085"/>
          </a:xfrm>
          <a:prstGeom prst="rect">
            <a:avLst/>
          </a:prstGeom>
          <a:solidFill>
            <a:srgbClr val="DDF2FF"/>
          </a:solidFill>
          <a:ln>
            <a:noFill/>
          </a:ln>
          <a:extLst/>
        </p:spPr>
        <p:txBody>
          <a:bodyPr wrap="square">
            <a:spAutoFit/>
          </a:bodyPr>
          <a:lstStyle/>
          <a:p>
            <a:pPr eaLnBrk="0" hangingPunct="0"/>
            <a:r>
              <a:rPr lang="en-US" sz="1600" b="1" dirty="0" smtClean="0">
                <a:latin typeface="Courier New" pitchFamily="49" charset="0"/>
              </a:rPr>
              <a:t>[6.9e-05, </a:t>
            </a:r>
            <a:r>
              <a:rPr lang="en-US" sz="1600" b="1" dirty="0">
                <a:latin typeface="Courier New" pitchFamily="49" charset="0"/>
              </a:rPr>
              <a:t>'</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[3.6e-05, </a:t>
            </a:r>
            <a:r>
              <a:rPr lang="en-US" sz="1600" b="1" dirty="0">
                <a:latin typeface="Courier New" pitchFamily="49" charset="0"/>
              </a:rPr>
              <a:t>'</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[1.4e-07, </a:t>
            </a:r>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[8.8e-11, </a:t>
            </a:r>
            <a:r>
              <a:rPr lang="en-US" sz="1600" b="1" dirty="0">
                <a:latin typeface="Courier New" pitchFamily="49" charset="0"/>
              </a:rPr>
              <a:t>'</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[7.2e-10</a:t>
            </a:r>
            <a:r>
              <a:rPr lang="en-US" sz="1600" b="1" dirty="0">
                <a:latin typeface="Courier New" pitchFamily="49" charset="0"/>
              </a:rPr>
              <a:t>,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[0.01503, </a:t>
            </a:r>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[3.7e-08</a:t>
            </a:r>
            <a:r>
              <a:rPr lang="en-US" sz="1600" b="1" dirty="0">
                <a:latin typeface="Courier New" pitchFamily="49" charset="0"/>
              </a:rPr>
              <a:t>,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[0.00524, </a:t>
            </a:r>
            <a:r>
              <a:rPr lang="en-US" sz="1600" b="1" dirty="0">
                <a:latin typeface="Courier New" pitchFamily="49" charset="0"/>
              </a:rPr>
              <a:t>'</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[0.29041, </a:t>
            </a:r>
            <a:r>
              <a:rPr lang="en-US" sz="1600" b="1" dirty="0">
                <a:latin typeface="Courier New" pitchFamily="49" charset="0"/>
              </a:rPr>
              <a:t>'od de </a:t>
            </a:r>
            <a:r>
              <a:rPr lang="en-US" sz="1600" b="1" dirty="0" err="1">
                <a:latin typeface="Courier New" pitchFamily="49" charset="0"/>
              </a:rPr>
              <a:t>lbedo</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[0.00874, </a:t>
            </a:r>
            <a:r>
              <a:rPr lang="en-US" sz="1600" b="1" dirty="0">
                <a:latin typeface="Courier New" pitchFamily="49" charset="0"/>
              </a:rPr>
              <a:t>'</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[7.3e-07</a:t>
            </a:r>
            <a:r>
              <a:rPr lang="en-US" sz="1600" b="1" dirty="0">
                <a:latin typeface="Courier New" pitchFamily="49" charset="0"/>
              </a:rPr>
              <a:t>,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[0.06410, </a:t>
            </a:r>
            <a:r>
              <a:rPr lang="en-US" sz="1600" b="1" dirty="0">
                <a:latin typeface="Courier New" pitchFamily="49" charset="0"/>
              </a:rPr>
              <a:t>'</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[0.11955, </a:t>
            </a:r>
            <a:r>
              <a:rPr lang="en-US" sz="1600" b="1" dirty="0">
                <a:latin typeface="Courier New" pitchFamily="49" charset="0"/>
              </a:rPr>
              <a:t>'</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[1.1e-08</a:t>
            </a:r>
            <a:r>
              <a:rPr lang="en-US" sz="1600" b="1" dirty="0">
                <a:latin typeface="Courier New" pitchFamily="49" charset="0"/>
              </a:rPr>
              <a:t>,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[2.6e-05</a:t>
            </a:r>
            <a:r>
              <a:rPr lang="en-US" sz="1600" b="1" dirty="0">
                <a:latin typeface="Courier New" pitchFamily="49" charset="0"/>
              </a:rPr>
              <a:t>,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[0.00012, </a:t>
            </a:r>
            <a:r>
              <a:rPr lang="en-US" sz="1600" b="1" dirty="0">
                <a:latin typeface="Courier New" pitchFamily="49" charset="0"/>
              </a:rPr>
              <a:t>'</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[0.02011, </a:t>
            </a:r>
            <a:r>
              <a:rPr lang="en-US" sz="1600" b="1" dirty="0">
                <a:latin typeface="Courier New" pitchFamily="49" charset="0"/>
              </a:rPr>
              <a:t>'</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[1.5e-06</a:t>
            </a:r>
            <a:r>
              <a:rPr lang="en-US" sz="1600" b="1" dirty="0">
                <a:latin typeface="Courier New" pitchFamily="49" charset="0"/>
              </a:rPr>
              <a:t>,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[1.9e-07</a:t>
            </a:r>
            <a:r>
              <a:rPr lang="en-US" sz="1600" b="1" dirty="0">
                <a:latin typeface="Courier New" pitchFamily="49" charset="0"/>
              </a:rPr>
              <a:t>,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[5.7e-08</a:t>
            </a:r>
            <a:r>
              <a:rPr lang="en-US" sz="1600" b="1" dirty="0">
                <a:latin typeface="Courier New" pitchFamily="49" charset="0"/>
              </a:rPr>
              <a:t>,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[0.00024, </a:t>
            </a:r>
            <a:r>
              <a:rPr lang="en-US" sz="1600" b="1" dirty="0">
                <a:latin typeface="Courier New" pitchFamily="49" charset="0"/>
              </a:rPr>
              <a:t>'</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[0.02060, </a:t>
            </a:r>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[0.45555, </a:t>
            </a:r>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 </a:t>
            </a:r>
            <a:endParaRPr lang="en-US" sz="1600" b="1" dirty="0" smtClean="0">
              <a:latin typeface="Courier New" pitchFamily="49" charset="0"/>
            </a:endParaRPr>
          </a:p>
          <a:p>
            <a:pPr eaLnBrk="0" hangingPunct="0"/>
            <a:r>
              <a:rPr lang="en-US" sz="1600" b="1" dirty="0" smtClean="0">
                <a:latin typeface="Courier New" pitchFamily="49" charset="0"/>
              </a:rPr>
              <a:t>[0.00011, </a:t>
            </a:r>
            <a:r>
              <a:rPr lang="en-US" sz="1600" b="1" dirty="0">
                <a:latin typeface="Courier New" pitchFamily="49" charset="0"/>
              </a:rPr>
              <a:t>'</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smtClean="0">
                <a:latin typeface="Courier New" pitchFamily="49" charset="0"/>
              </a:rPr>
              <a:t>']</a:t>
            </a:r>
            <a:endParaRPr lang="en-US" sz="1600" b="1" dirty="0">
              <a:latin typeface="Courier New" pitchFamily="49" charset="0"/>
            </a:endParaRP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2"/>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3"/>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181600" y="410558"/>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5" name="TextBox 14"/>
          <p:cNvSpPr txBox="1"/>
          <p:nvPr/>
        </p:nvSpPr>
        <p:spPr>
          <a:xfrm>
            <a:off x="5215467" y="6059156"/>
            <a:ext cx="589129" cy="307777"/>
          </a:xfrm>
          <a:prstGeom prst="rect">
            <a:avLst/>
          </a:prstGeom>
          <a:solidFill>
            <a:srgbClr val="FCECD0"/>
          </a:solidFill>
        </p:spPr>
        <p:txBody>
          <a:bodyPr wrap="square" rtlCol="0">
            <a:spAutoFit/>
          </a:bodyPr>
          <a:lstStyle/>
          <a:p>
            <a:pPr algn="ctr"/>
            <a:r>
              <a:rPr lang="en-US" sz="1400" b="1" dirty="0" smtClean="0">
                <a:latin typeface="Courier New" pitchFamily="49" charset="0"/>
                <a:cs typeface="Courier New" pitchFamily="49" charset="0"/>
              </a:rPr>
              <a:t>max</a:t>
            </a:r>
            <a:r>
              <a:rPr lang="en-US" sz="1400" b="1" dirty="0" smtClean="0">
                <a:latin typeface="Cambria" pitchFamily="18" charset="0"/>
              </a:rPr>
              <a:t>!</a:t>
            </a:r>
            <a:endParaRPr lang="en-US" sz="1400" b="1" dirty="0">
              <a:latin typeface="Cambria" pitchFamily="18" charset="0"/>
            </a:endParaRPr>
          </a:p>
        </p:txBody>
      </p:sp>
      <p:sp>
        <p:nvSpPr>
          <p:cNvPr id="5" name="Rounded Rectangle 4"/>
          <p:cNvSpPr/>
          <p:nvPr/>
        </p:nvSpPr>
        <p:spPr bwMode="auto">
          <a:xfrm>
            <a:off x="5750122" y="5977467"/>
            <a:ext cx="324147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526217" y="3980129"/>
            <a:ext cx="2443306"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a:solidFill>
                  <a:srgbClr val="0B04FF"/>
                </a:solidFill>
                <a:latin typeface="Calibri" pitchFamily="34" charset="0"/>
              </a:rPr>
              <a:t>"Englishness" </a:t>
            </a:r>
            <a:r>
              <a:rPr lang="en-US" i="1" dirty="0" smtClean="0">
                <a:solidFill>
                  <a:srgbClr val="0B04FF"/>
                </a:solidFill>
                <a:latin typeface="Calibri" pitchFamily="34" charset="0"/>
              </a:rPr>
              <a:t>based on letter-probabilities</a:t>
            </a:r>
            <a:endParaRPr lang="en-US" i="1" dirty="0">
              <a:solidFill>
                <a:srgbClr val="0B04FF"/>
              </a:solidFill>
              <a:latin typeface="Calibri" pitchFamily="34" charset="0"/>
            </a:endParaRPr>
          </a:p>
        </p:txBody>
      </p:sp>
      <p:sp>
        <p:nvSpPr>
          <p:cNvPr id="16" name="TextBox 15"/>
          <p:cNvSpPr txBox="1"/>
          <p:nvPr/>
        </p:nvSpPr>
        <p:spPr>
          <a:xfrm>
            <a:off x="5365044" y="1750874"/>
            <a:ext cx="390518" cy="1754326"/>
          </a:xfrm>
          <a:prstGeom prst="rect">
            <a:avLst/>
          </a:prstGeom>
          <a:solidFill>
            <a:srgbClr val="DDF2FF"/>
          </a:solidFill>
        </p:spPr>
        <p:txBody>
          <a:bodyPr wrap="square" rtlCol="0">
            <a:spAutoFit/>
          </a:bodyPr>
          <a:lstStyle/>
          <a:p>
            <a:pPr algn="r"/>
            <a:r>
              <a:rPr lang="en-US" sz="1800" b="1" dirty="0" smtClean="0">
                <a:latin typeface="Cambria" pitchFamily="18" charset="0"/>
              </a:rPr>
              <a:t>S</a:t>
            </a:r>
          </a:p>
          <a:p>
            <a:pPr algn="r"/>
            <a:r>
              <a:rPr lang="en-US" sz="1800" b="1" dirty="0" smtClean="0">
                <a:latin typeface="Cambria" pitchFamily="18" charset="0"/>
              </a:rPr>
              <a:t>c</a:t>
            </a:r>
          </a:p>
          <a:p>
            <a:pPr algn="r"/>
            <a:r>
              <a:rPr lang="en-US" sz="1800" b="1" dirty="0" smtClean="0">
                <a:latin typeface="Cambria" pitchFamily="18" charset="0"/>
              </a:rPr>
              <a:t>o</a:t>
            </a:r>
          </a:p>
          <a:p>
            <a:pPr algn="r"/>
            <a:r>
              <a:rPr lang="en-US" sz="1800" b="1" dirty="0" smtClean="0">
                <a:latin typeface="Cambria" pitchFamily="18" charset="0"/>
              </a:rPr>
              <a:t>r</a:t>
            </a:r>
          </a:p>
          <a:p>
            <a:pPr algn="r"/>
            <a:r>
              <a:rPr lang="en-US" sz="1800" b="1" dirty="0" smtClean="0">
                <a:latin typeface="Cambria" pitchFamily="18" charset="0"/>
              </a:rPr>
              <a:t>e</a:t>
            </a:r>
          </a:p>
          <a:p>
            <a:pPr algn="r"/>
            <a:r>
              <a:rPr lang="en-US" sz="1800" b="1" dirty="0" smtClean="0">
                <a:latin typeface="Cambria" pitchFamily="18" charset="0"/>
              </a:rPr>
              <a:t>s</a:t>
            </a:r>
            <a:endParaRPr lang="en-US" sz="1800" b="1" dirty="0">
              <a:latin typeface="Cambria" pitchFamily="18" charset="0"/>
            </a:endParaRPr>
          </a:p>
        </p:txBody>
      </p:sp>
    </p:spTree>
    <p:extLst>
      <p:ext uri="{BB962C8B-B14F-4D97-AF65-F5344CB8AC3E}">
        <p14:creationId xmlns:p14="http://schemas.microsoft.com/office/powerpoint/2010/main" val="4220816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092" y="1066800"/>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5"/>
          <p:cNvSpPr txBox="1">
            <a:spLocks noChangeArrowheads="1"/>
          </p:cNvSpPr>
          <p:nvPr>
            <p:custDataLst>
              <p:tags r:id="rId1"/>
            </p:custDataLst>
          </p:nvPr>
        </p:nvSpPr>
        <p:spPr bwMode="auto">
          <a:xfrm rot="21181098">
            <a:off x="3308252" y="4227421"/>
            <a:ext cx="5659437" cy="738664"/>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We'll  see  you </a:t>
            </a:r>
            <a:r>
              <a:rPr lang="en-US" sz="4200" dirty="0">
                <a:latin typeface="Cambria" pitchFamily="18" charset="0"/>
              </a:rPr>
              <a:t>in </a:t>
            </a:r>
            <a:r>
              <a:rPr lang="en-US" sz="4200" dirty="0" smtClean="0">
                <a:latin typeface="Cambria" pitchFamily="18" charset="0"/>
              </a:rPr>
              <a:t>Lab3 !</a:t>
            </a:r>
            <a:endParaRPr lang="en-US" sz="4200" dirty="0">
              <a:latin typeface="Cambria" pitchFamily="18" charset="0"/>
            </a:endParaRPr>
          </a:p>
        </p:txBody>
      </p:sp>
      <p:cxnSp>
        <p:nvCxnSpPr>
          <p:cNvPr id="3" name="Straight Connector 2"/>
          <p:cNvCxnSpPr/>
          <p:nvPr/>
        </p:nvCxnSpPr>
        <p:spPr bwMode="auto">
          <a:xfrm flipV="1">
            <a:off x="4834467" y="4574175"/>
            <a:ext cx="838200" cy="378472"/>
          </a:xfrm>
          <a:prstGeom prst="line">
            <a:avLst/>
          </a:prstGeom>
          <a:noFill/>
          <a:ln w="28575" cap="flat" cmpd="sng" algn="ctr">
            <a:solidFill>
              <a:srgbClr val="0B04FF"/>
            </a:solidFill>
            <a:prstDash val="solid"/>
            <a:round/>
            <a:headEnd type="none" w="med" len="med"/>
            <a:tailEnd type="none" w="med" len="med"/>
          </a:ln>
          <a:effectLst/>
        </p:spPr>
      </p:cxnSp>
      <p:sp>
        <p:nvSpPr>
          <p:cNvPr id="4" name="Rectangle 3"/>
          <p:cNvSpPr/>
          <p:nvPr/>
        </p:nvSpPr>
        <p:spPr>
          <a:xfrm rot="20257432">
            <a:off x="4653007" y="4722841"/>
            <a:ext cx="1317990" cy="738664"/>
          </a:xfrm>
          <a:prstGeom prst="rect">
            <a:avLst/>
          </a:prstGeom>
        </p:spPr>
        <p:txBody>
          <a:bodyPr wrap="none">
            <a:spAutoFit/>
          </a:bodyPr>
          <a:lstStyle/>
          <a:p>
            <a:r>
              <a:rPr lang="en-US" sz="4200" b="1" i="1" dirty="0" smtClean="0">
                <a:solidFill>
                  <a:srgbClr val="0B04FF"/>
                </a:solidFill>
                <a:latin typeface="Cambria" pitchFamily="18" charset="0"/>
              </a:rPr>
              <a:t>hear</a:t>
            </a:r>
            <a:endParaRPr lang="en-US" sz="4200" b="1" i="1" dirty="0">
              <a:solidFill>
                <a:srgbClr val="0B04FF"/>
              </a:solidFill>
            </a:endParaRPr>
          </a:p>
        </p:txBody>
      </p:sp>
      <p:grpSp>
        <p:nvGrpSpPr>
          <p:cNvPr id="6" name="Group 26"/>
          <p:cNvGrpSpPr>
            <a:grpSpLocks/>
          </p:cNvGrpSpPr>
          <p:nvPr>
            <p:custDataLst>
              <p:tags r:id="rId2"/>
            </p:custDataLst>
          </p:nvPr>
        </p:nvGrpSpPr>
        <p:grpSpPr bwMode="auto">
          <a:xfrm>
            <a:off x="203571" y="5427407"/>
            <a:ext cx="1015629" cy="1248118"/>
            <a:chOff x="2928" y="1051"/>
            <a:chExt cx="840" cy="957"/>
          </a:xfrm>
        </p:grpSpPr>
        <p:sp>
          <p:nvSpPr>
            <p:cNvPr id="7" name="Freeform 27"/>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8" name="Oval 28"/>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9" name="Oval 29"/>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0" name="Oval 30"/>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1" name="Oval 31"/>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2" name="Oval 32"/>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3" name="Oval 33"/>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4" name="Oval 34"/>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5" name="AutoShape 35"/>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16" name="Freeform 36"/>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7" name="Freeform 37"/>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8" name="Freeform 38"/>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9" name="Freeform 39"/>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 name="Rectangle 1"/>
          <p:cNvSpPr/>
          <p:nvPr/>
        </p:nvSpPr>
        <p:spPr>
          <a:xfrm>
            <a:off x="1219200" y="5536745"/>
            <a:ext cx="3653908" cy="646331"/>
          </a:xfrm>
          <a:prstGeom prst="rect">
            <a:avLst/>
          </a:prstGeom>
        </p:spPr>
        <p:txBody>
          <a:bodyPr wrap="square">
            <a:spAutoFit/>
          </a:bodyPr>
          <a:lstStyle/>
          <a:p>
            <a:pPr algn="ctr"/>
            <a:r>
              <a:rPr lang="en-US" sz="1800" dirty="0">
                <a:solidFill>
                  <a:srgbClr val="067B0E"/>
                </a:solidFill>
                <a:latin typeface="Cambria" panose="02040503050406030204" pitchFamily="18" charset="0"/>
              </a:rPr>
              <a:t>Earbuds are </a:t>
            </a:r>
            <a:r>
              <a:rPr lang="en-US" sz="1800" dirty="0" smtClean="0">
                <a:solidFill>
                  <a:srgbClr val="067B0E"/>
                </a:solidFill>
                <a:latin typeface="Cambria" panose="02040503050406030204" pitchFamily="18" charset="0"/>
              </a:rPr>
              <a:t>helpful for lab - unless </a:t>
            </a:r>
            <a:r>
              <a:rPr lang="en-US" sz="1800" dirty="0">
                <a:solidFill>
                  <a:srgbClr val="067B0E"/>
                </a:solidFill>
                <a:latin typeface="Cambria" panose="02040503050406030204" pitchFamily="18" charset="0"/>
              </a:rPr>
              <a:t>you </a:t>
            </a:r>
            <a:r>
              <a:rPr lang="en-US" sz="1800" b="1" i="1" dirty="0">
                <a:solidFill>
                  <a:srgbClr val="067B0E"/>
                </a:solidFill>
                <a:latin typeface="Cambria" panose="02040503050406030204" pitchFamily="18" charset="0"/>
              </a:rPr>
              <a:t>really</a:t>
            </a:r>
            <a:r>
              <a:rPr lang="en-US" sz="1800" dirty="0">
                <a:solidFill>
                  <a:srgbClr val="067B0E"/>
                </a:solidFill>
                <a:latin typeface="Cambria" panose="02040503050406030204" pitchFamily="18" charset="0"/>
              </a:rPr>
              <a:t> like Darth Vader</a:t>
            </a:r>
            <a:r>
              <a:rPr lang="en-US" sz="1800" dirty="0" smtClean="0">
                <a:solidFill>
                  <a:srgbClr val="067B0E"/>
                </a:solidFill>
                <a:latin typeface="Cambria" panose="02040503050406030204" pitchFamily="18" charset="0"/>
              </a:rPr>
              <a:t>!</a:t>
            </a:r>
            <a:endParaRPr lang="en-US" sz="1800" dirty="0">
              <a:solidFill>
                <a:srgbClr val="067B0E"/>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93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1"/>
          <p:cNvSpPr txBox="1">
            <a:spLocks noChangeArrowheads="1"/>
          </p:cNvSpPr>
          <p:nvPr>
            <p:custDataLst>
              <p:tags r:id="rId1"/>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smtClean="0">
                <a:solidFill>
                  <a:srgbClr val="FE9A2C"/>
                </a:solidFill>
                <a:latin typeface="Courier New" pitchFamily="49" charset="0"/>
              </a:rPr>
              <a:t>def</a:t>
            </a:r>
            <a:r>
              <a:rPr lang="en-US" b="1" dirty="0" smtClean="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L ):</a:t>
            </a:r>
          </a:p>
          <a:p>
            <a:pPr>
              <a:lnSpc>
                <a:spcPct val="60000"/>
              </a:lnSpc>
              <a:spcBef>
                <a:spcPct val="50000"/>
              </a:spcBef>
            </a:pPr>
            <a:r>
              <a:rPr lang="en-US" b="1" dirty="0" smtClean="0">
                <a:solidFill>
                  <a:schemeClr val="bg1">
                    <a:lumMod val="75000"/>
                  </a:schemeClr>
                </a:solidFill>
                <a:latin typeface="Courier New" pitchFamily="49" charset="0"/>
              </a:rPr>
              <a:t>    """ returns the max element from L</a:t>
            </a:r>
          </a:p>
          <a:p>
            <a:pPr>
              <a:lnSpc>
                <a:spcPct val="60000"/>
              </a:lnSpc>
              <a:spcBef>
                <a:spcPct val="50000"/>
              </a:spcBef>
            </a:pPr>
            <a:r>
              <a:rPr lang="en-US" b="1" dirty="0" smtClean="0">
                <a:solidFill>
                  <a:schemeClr val="bg1">
                    <a:lumMod val="75000"/>
                  </a:schemeClr>
                </a:solidFill>
                <a:latin typeface="Courier New" pitchFamily="49" charset="0"/>
              </a:rPr>
              <a: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p>
          <a:p>
            <a:pPr>
              <a:lnSpc>
                <a:spcPct val="60000"/>
              </a:lnSpc>
              <a:spcBef>
                <a:spcPct val="50000"/>
              </a:spcBef>
            </a:pPr>
            <a:r>
              <a:rPr lang="en-US" b="1" dirty="0" smtClean="0">
                <a:latin typeface="Courier New" pitchFamily="49" charset="0"/>
              </a:rPr>
              <a:t>    </a:t>
            </a:r>
            <a:r>
              <a:rPr lang="en-US" b="1" dirty="0" smtClean="0">
                <a:solidFill>
                  <a:srgbClr val="FE9A2C"/>
                </a:solidFill>
                <a:latin typeface="Courier New" pitchFamily="49" charset="0"/>
              </a:rPr>
              <a:t>if</a:t>
            </a:r>
            <a:r>
              <a:rPr lang="en-US" b="1" dirty="0" smtClean="0">
                <a:latin typeface="Courier New" pitchFamily="49" charset="0"/>
              </a:rPr>
              <a:t> </a:t>
            </a:r>
            <a:r>
              <a:rPr lang="en-US" b="1" dirty="0" err="1" smtClean="0">
                <a:latin typeface="Courier New" pitchFamily="49" charset="0"/>
              </a:rPr>
              <a:t>len</a:t>
            </a:r>
            <a:r>
              <a:rPr lang="en-US" b="1" dirty="0" smtClean="0">
                <a:latin typeface="Courier New" pitchFamily="49" charset="0"/>
              </a:rPr>
              <a:t>(L) &lt; 2: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 </a:t>
            </a:r>
            <a:r>
              <a:rPr lang="en-US" b="1" dirty="0" smtClean="0">
                <a:solidFill>
                  <a:schemeClr val="bg1">
                    <a:lumMod val="65000"/>
                  </a:schemeClr>
                </a:solidFill>
                <a:latin typeface="Courier New" pitchFamily="49" charset="0"/>
              </a:rPr>
              <a:t># only 1 elem.</a:t>
            </a:r>
          </a:p>
          <a:p>
            <a:pPr>
              <a:lnSpc>
                <a:spcPct val="60000"/>
              </a:lnSpc>
              <a:spcBef>
                <a:spcPct val="50000"/>
              </a:spcBef>
            </a:pPr>
            <a:r>
              <a:rPr lang="en-US" b="1" dirty="0" smtClean="0">
                <a:latin typeface="Courier New" pitchFamily="49" charset="0"/>
              </a:rPr>
              <a:t>        </a:t>
            </a: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maxOfRest</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smtClean="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err="1" smtClean="0">
                <a:latin typeface="Courier New" pitchFamily="49" charset="0"/>
              </a:rPr>
              <a:t>maxOfRest</a:t>
            </a:r>
            <a:r>
              <a:rPr lang="en-US" b="1" dirty="0" smtClean="0">
                <a:latin typeface="Courier New" pitchFamily="49" charset="0"/>
              </a:rPr>
              <a:t> :</a:t>
            </a:r>
            <a:endParaRPr lang="en-US" b="1" dirty="0" smtClean="0">
              <a:solidFill>
                <a:srgbClr val="FF0000"/>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p>
          <a:p>
            <a:pPr>
              <a:lnSpc>
                <a:spcPct val="60000"/>
              </a:lnSpc>
              <a:spcBef>
                <a:spcPct val="50000"/>
              </a:spcBef>
            </a:pPr>
            <a:r>
              <a:rPr lang="en-US" b="1" dirty="0" smtClean="0">
                <a:latin typeface="Courier New" pitchFamily="49" charset="0"/>
              </a:rPr>
              <a:t>    </a:t>
            </a:r>
            <a:r>
              <a:rPr lang="en-US" b="1" dirty="0" smtClean="0">
                <a:solidFill>
                  <a:srgbClr val="FE9A2C"/>
                </a:solidFill>
                <a:latin typeface="Courier New" pitchFamily="49" charset="0"/>
              </a:rPr>
              <a:t>else</a:t>
            </a:r>
            <a:r>
              <a:rPr lang="en-US" b="1" dirty="0" smtClean="0">
                <a:latin typeface="Courier New" pitchFamily="49" charset="0"/>
              </a:rPr>
              <a:t>:</a:t>
            </a:r>
          </a:p>
          <a:p>
            <a:pPr>
              <a:lnSpc>
                <a:spcPct val="60000"/>
              </a:lnSpc>
              <a:spcBef>
                <a:spcPct val="50000"/>
              </a:spcBef>
            </a:pPr>
            <a:r>
              <a:rPr lang="en-US" b="1" dirty="0" smtClean="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maxOfRest</a:t>
            </a:r>
            <a:r>
              <a:rPr lang="en-US" b="1" dirty="0" smtClean="0">
                <a:latin typeface="Courier New" pitchFamily="49" charset="0"/>
              </a:rPr>
              <a:t>        </a:t>
            </a:r>
            <a:r>
              <a:rPr lang="en-US" b="1" dirty="0" smtClean="0">
                <a:solidFill>
                  <a:schemeClr val="bg1">
                    <a:lumMod val="65000"/>
                  </a:schemeClr>
                </a:solidFill>
                <a:latin typeface="Courier New" pitchFamily="49" charset="0"/>
              </a:rPr>
              <a:t># or </a:t>
            </a:r>
            <a:r>
              <a:rPr lang="en-US" b="1" dirty="0" err="1" smtClean="0">
                <a:solidFill>
                  <a:schemeClr val="bg1">
                    <a:lumMod val="65000"/>
                  </a:schemeClr>
                </a:solidFill>
                <a:latin typeface="Courier New" pitchFamily="49" charset="0"/>
              </a:rPr>
              <a:t>maxOfRest</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37" name="Rectangle 10"/>
          <p:cNvSpPr>
            <a:spLocks noChangeArrowheads="1"/>
          </p:cNvSpPr>
          <p:nvPr>
            <p:custDataLst>
              <p:tags r:id="rId2"/>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1" name="Text Box 40"/>
          <p:cNvSpPr txBox="1">
            <a:spLocks noChangeArrowheads="1"/>
          </p:cNvSpPr>
          <p:nvPr>
            <p:custDataLst>
              <p:tags r:id="rId3"/>
            </p:custDataLst>
          </p:nvPr>
        </p:nvSpPr>
        <p:spPr bwMode="auto">
          <a:xfrm>
            <a:off x="7150608" y="3688096"/>
            <a:ext cx="1570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I love max rest!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smtClean="0">
                <a:latin typeface="Cambria" pitchFamily="18" charset="0"/>
                <a:cs typeface="Courier New" pitchFamily="49" charset="0"/>
              </a:rPr>
              <a:t>recursive  </a:t>
            </a: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8647965" y="3756812"/>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34774" y="665112"/>
            <a:ext cx="4737801"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42, 15 ]</a:t>
            </a:r>
            <a:endParaRPr lang="en-US" b="1" dirty="0">
              <a:latin typeface="Courier New" panose="02070309020205020404" pitchFamily="49" charset="0"/>
              <a:cs typeface="Courier New" panose="02070309020205020404" pitchFamily="49" charset="0"/>
            </a:endParaRPr>
          </a:p>
        </p:txBody>
      </p:sp>
      <p:sp>
        <p:nvSpPr>
          <p:cNvPr id="8" name="Right Brace 7"/>
          <p:cNvSpPr/>
          <p:nvPr/>
        </p:nvSpPr>
        <p:spPr bwMode="auto">
          <a:xfrm rot="16200000">
            <a:off x="2803422" y="-1480439"/>
            <a:ext cx="236873" cy="4214681"/>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 name="Rectangle 8"/>
          <p:cNvSpPr/>
          <p:nvPr/>
        </p:nvSpPr>
        <p:spPr>
          <a:xfrm>
            <a:off x="2744002" y="131309"/>
            <a:ext cx="369012" cy="461665"/>
          </a:xfrm>
          <a:prstGeom prst="rect">
            <a:avLst/>
          </a:prstGeom>
        </p:spPr>
        <p:txBody>
          <a:bodyPr wrap="none">
            <a:spAutoFit/>
          </a:bodyPr>
          <a:lstStyle/>
          <a:p>
            <a:r>
              <a:rPr lang="en-US" b="1" dirty="0">
                <a:latin typeface="Courier New" pitchFamily="49" charset="0"/>
              </a:rPr>
              <a:t>L</a:t>
            </a:r>
            <a:endParaRPr lang="en-US" dirty="0"/>
          </a:p>
        </p:txBody>
      </p:sp>
      <p:sp>
        <p:nvSpPr>
          <p:cNvPr id="41" name="Rectangle 40"/>
          <p:cNvSpPr/>
          <p:nvPr/>
        </p:nvSpPr>
        <p:spPr>
          <a:xfrm>
            <a:off x="3055076" y="1091541"/>
            <a:ext cx="721672" cy="307777"/>
          </a:xfrm>
          <a:prstGeom prst="rect">
            <a:avLst/>
          </a:prstGeom>
        </p:spPr>
        <p:txBody>
          <a:bodyPr wrap="none">
            <a:spAutoFit/>
          </a:bodyPr>
          <a:lstStyle/>
          <a:p>
            <a:r>
              <a:rPr lang="en-US" sz="1400" b="1" dirty="0" smtClean="0">
                <a:latin typeface="Courier New" pitchFamily="49" charset="0"/>
              </a:rPr>
              <a:t>L[1:]</a:t>
            </a:r>
            <a:endParaRPr lang="en-US" sz="1400" dirty="0"/>
          </a:p>
        </p:txBody>
      </p:sp>
      <p:sp>
        <p:nvSpPr>
          <p:cNvPr id="42" name="Right Brace 41"/>
          <p:cNvSpPr/>
          <p:nvPr/>
        </p:nvSpPr>
        <p:spPr bwMode="auto">
          <a:xfrm rot="5400000">
            <a:off x="3306544" y="-167093"/>
            <a:ext cx="111921" cy="2507665"/>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TextBox 42"/>
          <p:cNvSpPr txBox="1"/>
          <p:nvPr/>
        </p:nvSpPr>
        <p:spPr>
          <a:xfrm>
            <a:off x="5803431" y="722582"/>
            <a:ext cx="3124168" cy="338554"/>
          </a:xfrm>
          <a:prstGeom prst="rect">
            <a:avLst/>
          </a:prstGeom>
          <a:solidFill>
            <a:srgbClr val="FCECD0"/>
          </a:solidFill>
        </p:spPr>
        <p:txBody>
          <a:bodyPr wrap="square" rtlCol="0">
            <a:spAutoFit/>
          </a:bodyPr>
          <a:lstStyle/>
          <a:p>
            <a:pPr algn="ctr"/>
            <a:r>
              <a:rPr lang="en-US" sz="1600" b="1" dirty="0" smtClean="0">
                <a:latin typeface="Calibri" pitchFamily="34" charset="0"/>
              </a:rPr>
              <a:t>L = [ </a:t>
            </a:r>
            <a:r>
              <a:rPr lang="en-US" sz="1600" b="1" dirty="0" smtClean="0">
                <a:solidFill>
                  <a:srgbClr val="067B0E"/>
                </a:solidFill>
                <a:latin typeface="Calibri" pitchFamily="34" charset="0"/>
              </a:rPr>
              <a:t>'aliens'</a:t>
            </a:r>
            <a:r>
              <a:rPr lang="en-US" sz="1600" b="1" dirty="0" smtClean="0">
                <a:latin typeface="Calibri" pitchFamily="34" charset="0"/>
              </a:rPr>
              <a:t>, </a:t>
            </a:r>
            <a:r>
              <a:rPr lang="en-US" sz="1600" b="1" dirty="0" smtClean="0">
                <a:solidFill>
                  <a:srgbClr val="067B0E"/>
                </a:solidFill>
                <a:latin typeface="Calibri" pitchFamily="34" charset="0"/>
              </a:rPr>
              <a:t>'zap'</a:t>
            </a:r>
            <a:r>
              <a:rPr lang="en-US" sz="1600" b="1" dirty="0" smtClean="0">
                <a:latin typeface="Calibri" pitchFamily="34" charset="0"/>
              </a:rPr>
              <a:t>, </a:t>
            </a:r>
            <a:r>
              <a:rPr lang="en-US" sz="1600" b="1" dirty="0" smtClean="0">
                <a:solidFill>
                  <a:srgbClr val="067B0E"/>
                </a:solidFill>
                <a:latin typeface="Calibri" pitchFamily="34" charset="0"/>
              </a:rPr>
              <a:t>'hazy'</a:t>
            </a:r>
            <a:r>
              <a:rPr lang="en-US" sz="1600" b="1" dirty="0" smtClean="0">
                <a:latin typeface="Calibri" pitchFamily="34" charset="0"/>
              </a:rPr>
              <a:t>, </a:t>
            </a:r>
            <a:r>
              <a:rPr lang="en-US" sz="1600" b="1"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5" name="Rectangle 4"/>
          <p:cNvSpPr/>
          <p:nvPr/>
        </p:nvSpPr>
        <p:spPr>
          <a:xfrm>
            <a:off x="1143000" y="28674"/>
            <a:ext cx="300082" cy="323165"/>
          </a:xfrm>
          <a:prstGeom prst="rect">
            <a:avLst/>
          </a:prstGeom>
        </p:spPr>
        <p:txBody>
          <a:bodyPr wrap="none">
            <a:spAutoFit/>
          </a:bodyPr>
          <a:lstStyle/>
          <a:p>
            <a:r>
              <a:rPr lang="en-US" sz="1500" b="1" dirty="0" smtClean="0">
                <a:solidFill>
                  <a:srgbClr val="FF0000"/>
                </a:solidFill>
                <a:latin typeface="Courier New" panose="02070309020205020404" pitchFamily="49" charset="0"/>
                <a:cs typeface="Courier New" panose="02070309020205020404" pitchFamily="49" charset="0"/>
              </a:rPr>
              <a:t>4</a:t>
            </a:r>
            <a:endParaRPr lang="en-US" sz="1500" dirty="0">
              <a:solidFill>
                <a:srgbClr val="FF0000"/>
              </a:solidFill>
            </a:endParaRPr>
          </a:p>
        </p:txBody>
      </p:sp>
    </p:spTree>
    <p:extLst>
      <p:ext uri="{BB962C8B-B14F-4D97-AF65-F5344CB8AC3E}">
        <p14:creationId xmlns:p14="http://schemas.microsoft.com/office/powerpoint/2010/main" val="2479772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4">
            <a:extLst>
              <a:ext uri="{28A0092B-C50C-407E-A947-70E740481C1C}">
                <a14:useLocalDpi xmlns:a14="http://schemas.microsoft.com/office/drawing/2010/main" val="0"/>
              </a:ext>
            </a:extLst>
          </a:blip>
          <a:srcRect l="10655" r="13813" b="9825"/>
          <a:stretch/>
        </p:blipFill>
        <p:spPr>
          <a:xfrm rot="16200000">
            <a:off x="5178996" y="130478"/>
            <a:ext cx="3333484" cy="3682123"/>
          </a:xfrm>
          <a:prstGeom prst="rect">
            <a:avLst/>
          </a:prstGeom>
        </p:spPr>
      </p:pic>
      <p:sp>
        <p:nvSpPr>
          <p:cNvPr id="2051" name="Text Box 22"/>
          <p:cNvSpPr txBox="1">
            <a:spLocks noChangeArrowheads="1"/>
          </p:cNvSpPr>
          <p:nvPr>
            <p:custDataLst>
              <p:tags r:id="rId1"/>
            </p:custDataLst>
          </p:nvPr>
        </p:nvSpPr>
        <p:spPr bwMode="auto">
          <a:xfrm>
            <a:off x="416103" y="270550"/>
            <a:ext cx="46898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Turtle thoughts...</a:t>
            </a:r>
            <a:endParaRPr lang="en-US" sz="4200" dirty="0">
              <a:latin typeface="Courier New" pitchFamily="49" charset="0"/>
              <a:cs typeface="Courier New" pitchFamily="49" charset="0"/>
            </a:endParaRPr>
          </a:p>
        </p:txBody>
      </p:sp>
      <p:sp>
        <p:nvSpPr>
          <p:cNvPr id="45" name="Text Box 22"/>
          <p:cNvSpPr txBox="1">
            <a:spLocks noChangeArrowheads="1"/>
          </p:cNvSpPr>
          <p:nvPr>
            <p:custDataLst>
              <p:tags r:id="rId2"/>
            </p:custDataLst>
          </p:nvPr>
        </p:nvSpPr>
        <p:spPr bwMode="auto">
          <a:xfrm>
            <a:off x="8153400" y="1543630"/>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latin typeface="Cambria" pitchFamily="18" charset="0"/>
              </a:rPr>
              <a:t>and Flo Walsh!</a:t>
            </a:r>
            <a:endParaRPr lang="en-US" sz="1000" dirty="0">
              <a:latin typeface="Courier New" pitchFamily="49" charset="0"/>
              <a:cs typeface="Courier New" pitchFamily="49" charset="0"/>
            </a:endParaRPr>
          </a:p>
        </p:txBody>
      </p:sp>
      <p:pic>
        <p:nvPicPr>
          <p:cNvPr id="7" name="Picture 2"/>
          <p:cNvPicPr>
            <a:picLocks noChangeAspect="1" noChangeArrowheads="1"/>
          </p:cNvPicPr>
          <p:nvPr/>
        </p:nvPicPr>
        <p:blipFill rotWithShape="1">
          <a:blip r:embed="rId25">
            <a:extLst>
              <a:ext uri="{28A0092B-C50C-407E-A947-70E740481C1C}">
                <a14:useLocalDpi xmlns:a14="http://schemas.microsoft.com/office/drawing/2010/main" val="0"/>
              </a:ext>
            </a:extLst>
          </a:blip>
          <a:srcRect l="30571" t="23861" r="31345" b="27268"/>
          <a:stretch/>
        </p:blipFill>
        <p:spPr bwMode="auto">
          <a:xfrm>
            <a:off x="7244647" y="2271677"/>
            <a:ext cx="1746953" cy="148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 Box 22"/>
          <p:cNvSpPr txBox="1">
            <a:spLocks noChangeArrowheads="1"/>
          </p:cNvSpPr>
          <p:nvPr>
            <p:custDataLst>
              <p:tags r:id="rId3"/>
            </p:custDataLst>
          </p:nvPr>
        </p:nvSpPr>
        <p:spPr bwMode="auto">
          <a:xfrm>
            <a:off x="7772400" y="3453036"/>
            <a:ext cx="137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err="1" smtClean="0">
                <a:latin typeface="Cambria" pitchFamily="18" charset="0"/>
              </a:rPr>
              <a:t>Evy</a:t>
            </a:r>
            <a:r>
              <a:rPr lang="en-US" sz="1000" dirty="0" smtClean="0">
                <a:latin typeface="Cambria" pitchFamily="18" charset="0"/>
              </a:rPr>
              <a:t> Larsen!</a:t>
            </a:r>
            <a:endParaRPr lang="en-US" sz="1000" dirty="0">
              <a:latin typeface="Courier New" pitchFamily="49" charset="0"/>
              <a:cs typeface="Courier New" pitchFamily="49" charset="0"/>
            </a:endParaRPr>
          </a:p>
        </p:txBody>
      </p:sp>
      <p:sp>
        <p:nvSpPr>
          <p:cNvPr id="9" name="Text Box 22"/>
          <p:cNvSpPr txBox="1">
            <a:spLocks noChangeArrowheads="1"/>
          </p:cNvSpPr>
          <p:nvPr>
            <p:custDataLst>
              <p:tags r:id="rId4"/>
            </p:custDataLst>
          </p:nvPr>
        </p:nvSpPr>
        <p:spPr bwMode="auto">
          <a:xfrm>
            <a:off x="1333500" y="3887855"/>
            <a:ext cx="3156558" cy="2585323"/>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ts val="0"/>
              </a:spcBef>
            </a:pPr>
            <a:r>
              <a:rPr lang="en-US" sz="1800" b="1" dirty="0" err="1" smtClean="0">
                <a:latin typeface="Courier New" panose="02070309020205020404" pitchFamily="49" charset="0"/>
                <a:cs typeface="Courier New" panose="02070309020205020404" pitchFamily="49" charset="0"/>
              </a:rPr>
              <a:t>def</a:t>
            </a:r>
            <a:r>
              <a:rPr lang="en-US" sz="1800" b="1" dirty="0" smtClean="0">
                <a:latin typeface="Courier New" panose="02070309020205020404" pitchFamily="49" charset="0"/>
                <a:cs typeface="Courier New" panose="02070309020205020404" pitchFamily="49" charset="0"/>
              </a:rPr>
              <a:t> </a:t>
            </a:r>
            <a:r>
              <a:rPr lang="en-US" sz="1800" b="1" u="sng" dirty="0" err="1" smtClean="0">
                <a:latin typeface="Courier New" panose="02070309020205020404" pitchFamily="49" charset="0"/>
                <a:cs typeface="Courier New" panose="02070309020205020404" pitchFamily="49" charset="0"/>
              </a:rPr>
              <a:t>svtree</a:t>
            </a:r>
            <a:r>
              <a:rPr lang="en-US" sz="1800" b="1" dirty="0" smtClean="0">
                <a:latin typeface="Courier New" panose="02070309020205020404" pitchFamily="49" charset="0"/>
                <a:cs typeface="Courier New" panose="02070309020205020404" pitchFamily="49" charset="0"/>
              </a:rPr>
              <a:t>( L, N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if N==0: return</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forward( L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a:t>
            </a:r>
            <a:r>
              <a:rPr lang="en-US" sz="1800" b="1" u="sng" dirty="0" err="1" smtClean="0">
                <a:solidFill>
                  <a:srgbClr val="0B04FF"/>
                </a:solidFill>
                <a:latin typeface="Courier New" panose="02070309020205020404" pitchFamily="49" charset="0"/>
                <a:cs typeface="Courier New" panose="02070309020205020404" pitchFamily="49" charset="0"/>
              </a:rPr>
              <a:t>svtree</a:t>
            </a:r>
            <a:r>
              <a:rPr lang="en-US" sz="1800" b="1" dirty="0" smtClean="0">
                <a:solidFill>
                  <a:srgbClr val="0B04FF"/>
                </a:solidFill>
                <a:latin typeface="Courier New" panose="02070309020205020404" pitchFamily="49" charset="0"/>
                <a:cs typeface="Courier New" panose="02070309020205020404" pitchFamily="49" charset="0"/>
              </a:rPr>
              <a:t>( L/2, N-1 )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right(60)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a:t>
            </a:r>
            <a:r>
              <a:rPr lang="en-US" sz="1800" b="1" u="sng" dirty="0" err="1" smtClean="0">
                <a:solidFill>
                  <a:srgbClr val="EA8B00"/>
                </a:solidFill>
                <a:latin typeface="Courier New" panose="02070309020205020404" pitchFamily="49" charset="0"/>
                <a:cs typeface="Courier New" panose="02070309020205020404" pitchFamily="49" charset="0"/>
              </a:rPr>
              <a:t>svtree</a:t>
            </a:r>
            <a:r>
              <a:rPr lang="en-US" sz="1800" b="1" dirty="0" smtClean="0">
                <a:solidFill>
                  <a:srgbClr val="EA8B00"/>
                </a:solidFill>
                <a:latin typeface="Courier New" panose="02070309020205020404" pitchFamily="49" charset="0"/>
                <a:cs typeface="Courier New" panose="02070309020205020404" pitchFamily="49" charset="0"/>
              </a:rPr>
              <a:t>( L/2, N-1 )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backward( L )</a:t>
            </a:r>
            <a:endParaRPr lang="en-US" sz="1800" b="1" dirty="0">
              <a:latin typeface="Courier New" pitchFamily="49" charset="0"/>
              <a:cs typeface="Courier New" pitchFamily="49" charset="0"/>
            </a:endParaRPr>
          </a:p>
        </p:txBody>
      </p:sp>
      <p:cxnSp>
        <p:nvCxnSpPr>
          <p:cNvPr id="3" name="Straight Connector 2"/>
          <p:cNvCxnSpPr/>
          <p:nvPr/>
        </p:nvCxnSpPr>
        <p:spPr bwMode="auto">
          <a:xfrm>
            <a:off x="5097193" y="5272444"/>
            <a:ext cx="1453896" cy="0"/>
          </a:xfrm>
          <a:prstGeom prst="line">
            <a:avLst/>
          </a:prstGeom>
          <a:noFill/>
          <a:ln w="762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6511465" y="4956113"/>
            <a:ext cx="762000" cy="316331"/>
          </a:xfrm>
          <a:prstGeom prst="line">
            <a:avLst/>
          </a:prstGeom>
          <a:noFill/>
          <a:ln w="76200" cap="flat" cmpd="sng" algn="ctr">
            <a:solidFill>
              <a:srgbClr val="0B04FF"/>
            </a:solidFill>
            <a:prstDash val="solid"/>
            <a:round/>
            <a:headEnd type="none" w="med" len="med"/>
            <a:tailEnd type="none" w="med" len="med"/>
          </a:ln>
          <a:effectLst/>
        </p:spPr>
      </p:cxnSp>
      <p:cxnSp>
        <p:nvCxnSpPr>
          <p:cNvPr id="18" name="Straight Connector 17"/>
          <p:cNvCxnSpPr/>
          <p:nvPr/>
        </p:nvCxnSpPr>
        <p:spPr bwMode="auto">
          <a:xfrm>
            <a:off x="6511465" y="5287984"/>
            <a:ext cx="762000" cy="316331"/>
          </a:xfrm>
          <a:prstGeom prst="line">
            <a:avLst/>
          </a:prstGeom>
          <a:noFill/>
          <a:ln w="76200" cap="flat" cmpd="sng" algn="ctr">
            <a:solidFill>
              <a:srgbClr val="EA8B00"/>
            </a:solidFill>
            <a:prstDash val="solid"/>
            <a:round/>
            <a:headEnd type="none" w="med" len="med"/>
            <a:tailEnd type="none" w="med" len="med"/>
          </a:ln>
          <a:effectLst/>
        </p:spPr>
      </p:cxnSp>
      <p:cxnSp>
        <p:nvCxnSpPr>
          <p:cNvPr id="20" name="Straight Connector 19"/>
          <p:cNvCxnSpPr/>
          <p:nvPr/>
        </p:nvCxnSpPr>
        <p:spPr bwMode="auto">
          <a:xfrm flipV="1">
            <a:off x="7292921" y="4615913"/>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23" name="Straight Connector 22"/>
          <p:cNvCxnSpPr/>
          <p:nvPr/>
        </p:nvCxnSpPr>
        <p:spPr bwMode="auto">
          <a:xfrm flipV="1">
            <a:off x="7577719" y="4343400"/>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28" name="Straight Connector 27"/>
          <p:cNvCxnSpPr/>
          <p:nvPr/>
        </p:nvCxnSpPr>
        <p:spPr bwMode="auto">
          <a:xfrm flipV="1">
            <a:off x="7315619" y="4995153"/>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29" name="Straight Connector 28"/>
          <p:cNvCxnSpPr/>
          <p:nvPr/>
        </p:nvCxnSpPr>
        <p:spPr bwMode="auto">
          <a:xfrm flipV="1">
            <a:off x="7622290" y="4565513"/>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30" name="Group 29"/>
          <p:cNvGrpSpPr/>
          <p:nvPr/>
        </p:nvGrpSpPr>
        <p:grpSpPr>
          <a:xfrm rot="3063588">
            <a:off x="7760016" y="4853732"/>
            <a:ext cx="248082" cy="282842"/>
            <a:chOff x="5604726" y="4748719"/>
            <a:chExt cx="248082" cy="282842"/>
          </a:xfrm>
        </p:grpSpPr>
        <p:cxnSp>
          <p:nvCxnSpPr>
            <p:cNvPr id="33" name="Straight Connector 32"/>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34" name="Straight Connector 33"/>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nvGrpSpPr>
          <p:cNvPr id="31" name="Group 30"/>
          <p:cNvGrpSpPr/>
          <p:nvPr/>
        </p:nvGrpSpPr>
        <p:grpSpPr>
          <a:xfrm rot="2789612">
            <a:off x="7329821" y="5315432"/>
            <a:ext cx="732557" cy="775794"/>
            <a:chOff x="5319928" y="4748719"/>
            <a:chExt cx="732557" cy="775794"/>
          </a:xfrm>
        </p:grpSpPr>
        <p:cxnSp>
          <p:nvCxnSpPr>
            <p:cNvPr id="36" name="Straight Connector 35"/>
            <p:cNvCxnSpPr/>
            <p:nvPr/>
          </p:nvCxnSpPr>
          <p:spPr bwMode="auto">
            <a:xfrm flipV="1">
              <a:off x="5319928" y="5021232"/>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37" name="Straight Connector 36"/>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38" name="Straight Connector 37"/>
            <p:cNvCxnSpPr/>
            <p:nvPr/>
          </p:nvCxnSpPr>
          <p:spPr bwMode="auto">
            <a:xfrm flipV="1">
              <a:off x="5342626" y="5400472"/>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39" name="Straight Connector 38"/>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40" name="Group 39"/>
            <p:cNvGrpSpPr/>
            <p:nvPr/>
          </p:nvGrpSpPr>
          <p:grpSpPr>
            <a:xfrm rot="3063588">
              <a:off x="5787023" y="5259051"/>
              <a:ext cx="248082" cy="282842"/>
              <a:chOff x="5604726" y="4748719"/>
              <a:chExt cx="248082" cy="282842"/>
            </a:xfrm>
          </p:grpSpPr>
          <p:cxnSp>
            <p:nvCxnSpPr>
              <p:cNvPr id="41" name="Straight Connector 40"/>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42" name="Straight Connector 41"/>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sp>
        <p:nvSpPr>
          <p:cNvPr id="2048" name="Right Arrow 2047"/>
          <p:cNvSpPr/>
          <p:nvPr/>
        </p:nvSpPr>
        <p:spPr bwMode="auto">
          <a:xfrm>
            <a:off x="1204644" y="5035348"/>
            <a:ext cx="381000" cy="252636"/>
          </a:xfrm>
          <a:prstGeom prst="rightArrow">
            <a:avLst/>
          </a:prstGeom>
          <a:solidFill>
            <a:srgbClr val="0B04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7" name="Right Arrow 46"/>
          <p:cNvSpPr/>
          <p:nvPr/>
        </p:nvSpPr>
        <p:spPr bwMode="auto">
          <a:xfrm>
            <a:off x="1204644" y="5623408"/>
            <a:ext cx="381000" cy="252636"/>
          </a:xfrm>
          <a:prstGeom prst="rightArrow">
            <a:avLst/>
          </a:prstGeom>
          <a:solidFill>
            <a:srgbClr val="EA8B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8" name="Text Box 22"/>
          <p:cNvSpPr txBox="1">
            <a:spLocks noChangeArrowheads="1"/>
          </p:cNvSpPr>
          <p:nvPr>
            <p:custDataLst>
              <p:tags r:id="rId5"/>
            </p:custDataLst>
          </p:nvPr>
        </p:nvSpPr>
        <p:spPr bwMode="auto">
          <a:xfrm>
            <a:off x="7762220" y="6196179"/>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colors show the entire stack of calls up to that branch!</a:t>
            </a:r>
            <a:endParaRPr lang="en-US" sz="1000" dirty="0">
              <a:latin typeface="Courier New" pitchFamily="49" charset="0"/>
              <a:cs typeface="Courier New" pitchFamily="49" charset="0"/>
            </a:endParaRPr>
          </a:p>
        </p:txBody>
      </p:sp>
      <p:sp>
        <p:nvSpPr>
          <p:cNvPr id="49" name="Text Box 22"/>
          <p:cNvSpPr txBox="1">
            <a:spLocks noChangeArrowheads="1"/>
          </p:cNvSpPr>
          <p:nvPr>
            <p:custDataLst>
              <p:tags r:id="rId6"/>
            </p:custDataLst>
          </p:nvPr>
        </p:nvSpPr>
        <p:spPr bwMode="auto">
          <a:xfrm>
            <a:off x="232535" y="1378888"/>
            <a:ext cx="2590800" cy="2031325"/>
          </a:xfrm>
          <a:prstGeom prst="rect">
            <a:avLst/>
          </a:prstGeom>
          <a:solidFill>
            <a:srgbClr val="EEDCF4"/>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ts val="0"/>
              </a:spcBef>
            </a:pPr>
            <a:r>
              <a:rPr lang="en-US" sz="1400" b="1" dirty="0" err="1" smtClean="0">
                <a:latin typeface="Courier New" panose="02070309020205020404" pitchFamily="49" charset="0"/>
                <a:cs typeface="Courier New" panose="02070309020205020404" pitchFamily="49" charset="0"/>
              </a:rPr>
              <a:t>def</a:t>
            </a:r>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flakeside</a:t>
            </a:r>
            <a:r>
              <a:rPr lang="en-US" sz="1400" b="1" dirty="0" smtClean="0">
                <a:latin typeface="Courier New" panose="02070309020205020404" pitchFamily="49" charset="0"/>
                <a:cs typeface="Courier New" panose="02070309020205020404" pitchFamily="49" charset="0"/>
              </a:rPr>
              <a:t>(L,N):</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if N==0: forward(L)</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flakeside</a:t>
            </a:r>
            <a:r>
              <a:rPr lang="en-US" sz="1400" b="1" dirty="0" smtClean="0">
                <a:latin typeface="Courier New" panose="02070309020205020404" pitchFamily="49" charset="0"/>
                <a:cs typeface="Courier New" panose="02070309020205020404" pitchFamily="49" charset="0"/>
              </a:rPr>
              <a:t>(L/3)</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right(60)</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flakeside</a:t>
            </a:r>
            <a:r>
              <a:rPr lang="en-US" sz="1400" b="1" dirty="0" smtClean="0">
                <a:latin typeface="Courier New" panose="02070309020205020404" pitchFamily="49" charset="0"/>
                <a:cs typeface="Courier New" panose="02070309020205020404" pitchFamily="49" charset="0"/>
              </a:rPr>
              <a:t>(L/3</a:t>
            </a:r>
            <a:r>
              <a:rPr lang="en-US" sz="1400" b="1" dirty="0">
                <a:latin typeface="Courier New" panose="02070309020205020404" pitchFamily="49" charset="0"/>
                <a:cs typeface="Courier New" panose="02070309020205020404" pitchFamily="49" charset="0"/>
              </a:rPr>
              <a:t>)</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left(120)</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flakeside</a:t>
            </a:r>
            <a:r>
              <a:rPr lang="en-US" sz="1400" b="1" dirty="0" smtClean="0">
                <a:latin typeface="Courier New" panose="02070309020205020404" pitchFamily="49" charset="0"/>
                <a:cs typeface="Courier New" panose="02070309020205020404" pitchFamily="49" charset="0"/>
              </a:rPr>
              <a:t>(L/3</a:t>
            </a:r>
            <a:r>
              <a:rPr lang="en-US" sz="1400" b="1" dirty="0">
                <a:latin typeface="Courier New" panose="02070309020205020404" pitchFamily="49" charset="0"/>
                <a:cs typeface="Courier New" panose="02070309020205020404" pitchFamily="49" charset="0"/>
              </a:rPr>
              <a:t>)</a:t>
            </a:r>
          </a:p>
          <a:p>
            <a:pPr>
              <a:spcBef>
                <a:spcPts val="0"/>
              </a:spcBef>
            </a:pPr>
            <a:r>
              <a:rPr lang="en-US" sz="1400" b="1" dirty="0">
                <a:latin typeface="Courier New" panose="02070309020205020404" pitchFamily="49" charset="0"/>
                <a:cs typeface="Courier New" panose="02070309020205020404" pitchFamily="49" charset="0"/>
              </a:rPr>
              <a:t>  right(60</a:t>
            </a:r>
            <a:r>
              <a:rPr lang="en-US" sz="1400" b="1" dirty="0" smtClean="0">
                <a:latin typeface="Courier New" panose="02070309020205020404" pitchFamily="49" charset="0"/>
                <a:cs typeface="Courier New" panose="02070309020205020404" pitchFamily="49" charset="0"/>
              </a:rPr>
              <a:t>)</a:t>
            </a:r>
          </a:p>
          <a:p>
            <a:pPr>
              <a:spcBef>
                <a:spcPts val="0"/>
              </a:spcBef>
            </a:pP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flakeside</a:t>
            </a:r>
            <a:r>
              <a:rPr lang="en-US" sz="1400" b="1" dirty="0" smtClean="0">
                <a:latin typeface="Courier New" panose="02070309020205020404" pitchFamily="49" charset="0"/>
                <a:cs typeface="Courier New" panose="02070309020205020404" pitchFamily="49" charset="0"/>
              </a:rPr>
              <a:t>(L/3)</a:t>
            </a:r>
            <a:endParaRPr lang="en-US" sz="1400" b="1" dirty="0">
              <a:latin typeface="Courier New" panose="02070309020205020404" pitchFamily="49" charset="0"/>
              <a:cs typeface="Courier New" panose="02070309020205020404" pitchFamily="49" charset="0"/>
            </a:endParaRPr>
          </a:p>
        </p:txBody>
      </p:sp>
      <p:pic>
        <p:nvPicPr>
          <p:cNvPr id="2049" name="Picture 2048"/>
          <p:cNvPicPr>
            <a:picLocks noChangeAspect="1"/>
          </p:cNvPicPr>
          <p:nvPr/>
        </p:nvPicPr>
        <p:blipFill rotWithShape="1">
          <a:blip r:embed="rId26"/>
          <a:srcRect l="25539"/>
          <a:stretch/>
        </p:blipFill>
        <p:spPr>
          <a:xfrm>
            <a:off x="2188500" y="2007576"/>
            <a:ext cx="4177703" cy="1402637"/>
          </a:xfrm>
          <a:prstGeom prst="rect">
            <a:avLst/>
          </a:prstGeom>
          <a:ln>
            <a:solidFill>
              <a:srgbClr val="EEDCF4"/>
            </a:solidFill>
          </a:ln>
        </p:spPr>
      </p:pic>
      <p:sp>
        <p:nvSpPr>
          <p:cNvPr id="32" name="Text Box 22"/>
          <p:cNvSpPr txBox="1">
            <a:spLocks noChangeArrowheads="1"/>
          </p:cNvSpPr>
          <p:nvPr>
            <p:custDataLst>
              <p:tags r:id="rId7"/>
            </p:custDataLst>
          </p:nvPr>
        </p:nvSpPr>
        <p:spPr bwMode="auto">
          <a:xfrm>
            <a:off x="5257800" y="49840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4</a:t>
            </a:r>
            <a:endParaRPr lang="en-US" sz="1000" dirty="0">
              <a:latin typeface="Courier New" pitchFamily="49" charset="0"/>
              <a:cs typeface="Courier New" pitchFamily="49" charset="0"/>
            </a:endParaRPr>
          </a:p>
        </p:txBody>
      </p:sp>
      <p:sp>
        <p:nvSpPr>
          <p:cNvPr id="35" name="Text Box 22"/>
          <p:cNvSpPr txBox="1">
            <a:spLocks noChangeArrowheads="1"/>
          </p:cNvSpPr>
          <p:nvPr>
            <p:custDataLst>
              <p:tags r:id="rId8"/>
            </p:custDataLst>
          </p:nvPr>
        </p:nvSpPr>
        <p:spPr bwMode="auto">
          <a:xfrm>
            <a:off x="6518603" y="4959778"/>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3</a:t>
            </a:r>
            <a:endParaRPr lang="en-US" sz="1000" dirty="0">
              <a:solidFill>
                <a:srgbClr val="0B04FF"/>
              </a:solidFill>
              <a:latin typeface="Courier New" pitchFamily="49" charset="0"/>
              <a:cs typeface="Courier New" pitchFamily="49" charset="0"/>
            </a:endParaRPr>
          </a:p>
        </p:txBody>
      </p:sp>
      <p:sp>
        <p:nvSpPr>
          <p:cNvPr id="43" name="Text Box 22"/>
          <p:cNvSpPr txBox="1">
            <a:spLocks noChangeArrowheads="1"/>
          </p:cNvSpPr>
          <p:nvPr>
            <p:custDataLst>
              <p:tags r:id="rId9"/>
            </p:custDataLst>
          </p:nvPr>
        </p:nvSpPr>
        <p:spPr bwMode="auto">
          <a:xfrm>
            <a:off x="7216464" y="462264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44" name="Text Box 22"/>
          <p:cNvSpPr txBox="1">
            <a:spLocks noChangeArrowheads="1"/>
          </p:cNvSpPr>
          <p:nvPr>
            <p:custDataLst>
              <p:tags r:id="rId10"/>
            </p:custDataLst>
          </p:nvPr>
        </p:nvSpPr>
        <p:spPr bwMode="auto">
          <a:xfrm>
            <a:off x="7402118" y="434786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50" name="Text Box 22"/>
          <p:cNvSpPr txBox="1">
            <a:spLocks noChangeArrowheads="1"/>
          </p:cNvSpPr>
          <p:nvPr>
            <p:custDataLst>
              <p:tags r:id="rId11"/>
            </p:custDataLst>
          </p:nvPr>
        </p:nvSpPr>
        <p:spPr bwMode="auto">
          <a:xfrm>
            <a:off x="7682963" y="5259748"/>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51" name="Text Box 22"/>
          <p:cNvSpPr txBox="1">
            <a:spLocks noChangeArrowheads="1"/>
          </p:cNvSpPr>
          <p:nvPr>
            <p:custDataLst>
              <p:tags r:id="rId12"/>
            </p:custDataLst>
          </p:nvPr>
        </p:nvSpPr>
        <p:spPr bwMode="auto">
          <a:xfrm>
            <a:off x="7675721" y="468032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52" name="Text Box 22"/>
          <p:cNvSpPr txBox="1">
            <a:spLocks noChangeArrowheads="1"/>
          </p:cNvSpPr>
          <p:nvPr>
            <p:custDataLst>
              <p:tags r:id="rId13"/>
            </p:custDataLst>
          </p:nvPr>
        </p:nvSpPr>
        <p:spPr bwMode="auto">
          <a:xfrm>
            <a:off x="7571985" y="570175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53" name="Text Box 22"/>
          <p:cNvSpPr txBox="1">
            <a:spLocks noChangeArrowheads="1"/>
          </p:cNvSpPr>
          <p:nvPr>
            <p:custDataLst>
              <p:tags r:id="rId14"/>
            </p:custDataLst>
          </p:nvPr>
        </p:nvSpPr>
        <p:spPr bwMode="auto">
          <a:xfrm>
            <a:off x="7297736" y="532364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54" name="Text Box 22"/>
          <p:cNvSpPr txBox="1">
            <a:spLocks noChangeArrowheads="1"/>
          </p:cNvSpPr>
          <p:nvPr>
            <p:custDataLst>
              <p:tags r:id="rId15"/>
            </p:custDataLst>
          </p:nvPr>
        </p:nvSpPr>
        <p:spPr bwMode="auto">
          <a:xfrm>
            <a:off x="6515924" y="535715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3</a:t>
            </a:r>
            <a:endParaRPr lang="en-US" sz="1000" b="1" dirty="0">
              <a:solidFill>
                <a:srgbClr val="EA8B00"/>
              </a:solidFill>
              <a:latin typeface="Courier New" pitchFamily="49" charset="0"/>
              <a:cs typeface="Courier New" pitchFamily="49" charset="0"/>
            </a:endParaRPr>
          </a:p>
        </p:txBody>
      </p:sp>
      <p:sp>
        <p:nvSpPr>
          <p:cNvPr id="55" name="Text Box 22"/>
          <p:cNvSpPr txBox="1">
            <a:spLocks noChangeArrowheads="1"/>
          </p:cNvSpPr>
          <p:nvPr>
            <p:custDataLst>
              <p:tags r:id="rId16"/>
            </p:custDataLst>
          </p:nvPr>
        </p:nvSpPr>
        <p:spPr bwMode="auto">
          <a:xfrm>
            <a:off x="7297849" y="498726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56" name="Text Box 22"/>
          <p:cNvSpPr txBox="1">
            <a:spLocks noChangeArrowheads="1"/>
          </p:cNvSpPr>
          <p:nvPr>
            <p:custDataLst>
              <p:tags r:id="rId17"/>
            </p:custDataLst>
          </p:nvPr>
        </p:nvSpPr>
        <p:spPr bwMode="auto">
          <a:xfrm>
            <a:off x="7791773" y="44694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57" name="Text Box 22"/>
          <p:cNvSpPr txBox="1">
            <a:spLocks noChangeArrowheads="1"/>
          </p:cNvSpPr>
          <p:nvPr>
            <p:custDataLst>
              <p:tags r:id="rId18"/>
            </p:custDataLst>
          </p:nvPr>
        </p:nvSpPr>
        <p:spPr bwMode="auto">
          <a:xfrm>
            <a:off x="7838621" y="507451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58" name="Text Box 22"/>
          <p:cNvSpPr txBox="1">
            <a:spLocks noChangeArrowheads="1"/>
          </p:cNvSpPr>
          <p:nvPr>
            <p:custDataLst>
              <p:tags r:id="rId19"/>
            </p:custDataLst>
          </p:nvPr>
        </p:nvSpPr>
        <p:spPr bwMode="auto">
          <a:xfrm>
            <a:off x="7865962" y="564241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59" name="Text Box 22"/>
          <p:cNvSpPr txBox="1">
            <a:spLocks noChangeArrowheads="1"/>
          </p:cNvSpPr>
          <p:nvPr>
            <p:custDataLst>
              <p:tags r:id="rId20"/>
            </p:custDataLst>
          </p:nvPr>
        </p:nvSpPr>
        <p:spPr bwMode="auto">
          <a:xfrm>
            <a:off x="7456264" y="61134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60" name="Text Box 22"/>
          <p:cNvSpPr txBox="1">
            <a:spLocks noChangeArrowheads="1"/>
          </p:cNvSpPr>
          <p:nvPr>
            <p:custDataLst>
              <p:tags r:id="rId21"/>
            </p:custDataLst>
          </p:nvPr>
        </p:nvSpPr>
        <p:spPr bwMode="auto">
          <a:xfrm>
            <a:off x="7162722" y="5666748"/>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61" name="Text Box 22"/>
          <p:cNvSpPr txBox="1">
            <a:spLocks noChangeArrowheads="1"/>
          </p:cNvSpPr>
          <p:nvPr>
            <p:custDataLst>
              <p:tags r:id="rId22"/>
            </p:custDataLst>
          </p:nvPr>
        </p:nvSpPr>
        <p:spPr bwMode="auto">
          <a:xfrm>
            <a:off x="4964892" y="5479657"/>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numbers show the value of </a:t>
            </a:r>
            <a:r>
              <a:rPr lang="en-US" sz="1000" b="1" dirty="0" smtClean="0">
                <a:latin typeface="Cambria" pitchFamily="18" charset="0"/>
              </a:rPr>
              <a:t>N</a:t>
            </a:r>
            <a:r>
              <a:rPr lang="en-US" sz="1000" dirty="0" smtClean="0">
                <a:latin typeface="Cambria" pitchFamily="18" charset="0"/>
              </a:rPr>
              <a:t> for each call ...</a:t>
            </a:r>
            <a:endParaRPr lang="en-US" sz="1000" dirty="0">
              <a:latin typeface="Courier New" pitchFamily="49" charset="0"/>
              <a:cs typeface="Courier New" pitchFamily="49" charset="0"/>
            </a:endParaRPr>
          </a:p>
        </p:txBody>
      </p:sp>
    </p:spTree>
    <p:extLst>
      <p:ext uri="{BB962C8B-B14F-4D97-AF65-F5344CB8AC3E}">
        <p14:creationId xmlns:p14="http://schemas.microsoft.com/office/powerpoint/2010/main" val="3933889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53756" y="4049889"/>
            <a:ext cx="3409244" cy="2350911"/>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1">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698500" y="3364468"/>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434975" y="38073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[ 0, 42 ] </a:t>
            </a:r>
          </a:p>
        </p:txBody>
      </p:sp>
      <p:sp>
        <p:nvSpPr>
          <p:cNvPr id="2057" name="Rectangle 59"/>
          <p:cNvSpPr>
            <a:spLocks noChangeArrowheads="1"/>
          </p:cNvSpPr>
          <p:nvPr>
            <p:custDataLst>
              <p:tags r:id="rId6"/>
            </p:custDataLst>
          </p:nvPr>
        </p:nvSpPr>
        <p:spPr bwMode="auto">
          <a:xfrm>
            <a:off x="1070769" y="2814488"/>
            <a:ext cx="2941637" cy="366713"/>
          </a:xfrm>
          <a:prstGeom prst="rect">
            <a:avLst/>
          </a:prstGeom>
          <a:solidFill>
            <a:schemeClr val="bg1"/>
          </a:solidFill>
          <a:ln w="28575">
            <a:solidFill>
              <a:srgbClr val="DDF2FF"/>
            </a:solid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97175" y="38232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[ 4, 2 ] </a:t>
            </a:r>
          </a:p>
        </p:txBody>
      </p:sp>
      <p:sp>
        <p:nvSpPr>
          <p:cNvPr id="2059" name="Rectangle 61"/>
          <p:cNvSpPr>
            <a:spLocks noChangeArrowheads="1"/>
          </p:cNvSpPr>
          <p:nvPr>
            <p:custDataLst>
              <p:tags r:id="rId8"/>
            </p:custDataLst>
          </p:nvPr>
        </p:nvSpPr>
        <p:spPr bwMode="auto">
          <a:xfrm>
            <a:off x="777875" y="4280456"/>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solidFill>
                  <a:srgbClr val="B410CE"/>
                </a:solidFill>
                <a:latin typeface="Courier New" pitchFamily="49" charset="0"/>
                <a:cs typeface="Courier New" pitchFamily="49" charset="0"/>
              </a:rPr>
              <a:t>True</a:t>
            </a:r>
            <a:endParaRPr lang="en-US" sz="1800" b="1">
              <a:latin typeface="Courier New" pitchFamily="49" charset="0"/>
              <a:cs typeface="Courier New" pitchFamily="49" charset="0"/>
            </a:endParaRPr>
          </a:p>
        </p:txBody>
      </p:sp>
      <p:sp>
        <p:nvSpPr>
          <p:cNvPr id="2060" name="Rectangle 62"/>
          <p:cNvSpPr>
            <a:spLocks noChangeArrowheads="1"/>
          </p:cNvSpPr>
          <p:nvPr>
            <p:custDataLst>
              <p:tags r:id="rId9"/>
            </p:custDataLst>
          </p:nvPr>
        </p:nvSpPr>
        <p:spPr bwMode="auto">
          <a:xfrm>
            <a:off x="3281867" y="4296331"/>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067B0E"/>
                </a:solidFill>
                <a:latin typeface="Courier New" pitchFamily="49" charset="0"/>
                <a:cs typeface="Courier New" pitchFamily="49" charset="0"/>
              </a:rPr>
              <a:t>'True'</a:t>
            </a:r>
          </a:p>
        </p:txBody>
      </p:sp>
      <p:sp>
        <p:nvSpPr>
          <p:cNvPr id="2061" name="Rectangle 63"/>
          <p:cNvSpPr>
            <a:spLocks noChangeArrowheads="1"/>
          </p:cNvSpPr>
          <p:nvPr>
            <p:custDataLst>
              <p:tags r:id="rId10"/>
            </p:custDataLst>
          </p:nvPr>
        </p:nvSpPr>
        <p:spPr bwMode="auto">
          <a:xfrm>
            <a:off x="3143215" y="338034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11"/>
            </p:custDataLst>
          </p:nvPr>
        </p:nvSpPr>
        <p:spPr bwMode="auto">
          <a:xfrm>
            <a:off x="1795286" y="4736068"/>
            <a:ext cx="1441615" cy="369332"/>
          </a:xfrm>
          <a:prstGeom prst="rect">
            <a:avLst/>
          </a:prstGeom>
          <a:solidFill>
            <a:schemeClr val="bg1"/>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2"/>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3"/>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4"/>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5"/>
            </p:custDataLst>
          </p:nvPr>
        </p:nvSpPr>
        <p:spPr bwMode="auto">
          <a:xfrm>
            <a:off x="6019800" y="4049889"/>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6"/>
            </p:custDataLst>
          </p:nvPr>
        </p:nvSpPr>
        <p:spPr bwMode="auto">
          <a:xfrm>
            <a:off x="5648325" y="467536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endParaRPr lang="en-US" sz="1800" dirty="0">
              <a:latin typeface="Cambria" pitchFamily="18" charset="0"/>
            </a:endParaRPr>
          </a:p>
        </p:txBody>
      </p:sp>
      <p:sp>
        <p:nvSpPr>
          <p:cNvPr id="2071" name="Text Box 19"/>
          <p:cNvSpPr txBox="1">
            <a:spLocks noChangeArrowheads="1"/>
          </p:cNvSpPr>
          <p:nvPr>
            <p:custDataLst>
              <p:tags r:id="rId17"/>
            </p:custDataLst>
          </p:nvPr>
        </p:nvSpPr>
        <p:spPr bwMode="auto">
          <a:xfrm>
            <a:off x="5997576" y="1805313"/>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8"/>
            </p:custDataLst>
          </p:nvPr>
        </p:nvSpPr>
        <p:spPr bwMode="auto">
          <a:xfrm>
            <a:off x="5921587" y="2697339"/>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9"/>
            </p:custDataLst>
          </p:nvPr>
        </p:nvSpPr>
        <p:spPr bwMode="auto">
          <a:xfrm>
            <a:off x="5807287" y="3070402"/>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20"/>
            </p:custDataLst>
          </p:nvPr>
        </p:nvSpPr>
        <p:spPr bwMode="auto">
          <a:xfrm>
            <a:off x="5715000" y="2308402"/>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21"/>
            </p:custDataLst>
          </p:nvPr>
        </p:nvGrpSpPr>
        <p:grpSpPr bwMode="auto">
          <a:xfrm>
            <a:off x="8329613" y="944563"/>
            <a:ext cx="531812" cy="600075"/>
            <a:chOff x="2928" y="1051"/>
            <a:chExt cx="840" cy="957"/>
          </a:xfrm>
        </p:grpSpPr>
        <p:sp>
          <p:nvSpPr>
            <p:cNvPr id="2075" name="Freeform 27"/>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2"/>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3"/>
            </p:custDataLst>
          </p:nvPr>
        </p:nvSpPr>
        <p:spPr bwMode="auto">
          <a:xfrm>
            <a:off x="5562600" y="5192889"/>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pr0: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4"/>
            </p:custDataLst>
          </p:nvPr>
        </p:nvSpPr>
        <p:spPr bwMode="auto">
          <a:xfrm>
            <a:off x="5562600" y="551612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pr1:  Lab…</a:t>
            </a:r>
            <a:endParaRPr lang="en-US" sz="1800" dirty="0">
              <a:latin typeface="Calibri" panose="020F0502020204030204" pitchFamily="34" charset="0"/>
            </a:endParaRPr>
          </a:p>
        </p:txBody>
      </p:sp>
      <p:sp>
        <p:nvSpPr>
          <p:cNvPr id="50" name="Text Box 70"/>
          <p:cNvSpPr txBox="1">
            <a:spLocks noChangeArrowheads="1"/>
          </p:cNvSpPr>
          <p:nvPr>
            <p:custDataLst>
              <p:tags r:id="rId25"/>
            </p:custDataLst>
          </p:nvPr>
        </p:nvSpPr>
        <p:spPr bwMode="auto">
          <a:xfrm>
            <a:off x="5562600" y="583936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pr2: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
        <p:nvSpPr>
          <p:cNvPr id="43" name="Text Box 19"/>
          <p:cNvSpPr txBox="1">
            <a:spLocks noChangeArrowheads="1"/>
          </p:cNvSpPr>
          <p:nvPr>
            <p:custDataLst>
              <p:tags r:id="rId26"/>
            </p:custDataLst>
          </p:nvPr>
        </p:nvSpPr>
        <p:spPr bwMode="auto">
          <a:xfrm rot="20977840">
            <a:off x="2793277" y="2428591"/>
            <a:ext cx="3741703" cy="2308324"/>
          </a:xfrm>
          <a:prstGeom prst="rect">
            <a:avLst/>
          </a:prstGeom>
          <a:solidFill>
            <a:srgbClr val="EA8B00"/>
          </a:solidFill>
          <a:ln w="9525">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7200" b="1" dirty="0" err="1" smtClean="0">
                <a:solidFill>
                  <a:schemeClr val="bg1"/>
                </a:solidFill>
                <a:latin typeface="Cambria" pitchFamily="18" charset="0"/>
              </a:rPr>
              <a:t>Adib</a:t>
            </a:r>
            <a:r>
              <a:rPr lang="en-US" sz="7200" b="1" dirty="0" smtClean="0">
                <a:solidFill>
                  <a:schemeClr val="bg1"/>
                </a:solidFill>
                <a:latin typeface="Cambria" pitchFamily="18" charset="0"/>
              </a:rPr>
              <a:t>, to start!</a:t>
            </a:r>
            <a:endParaRPr lang="en-US" sz="7200" b="1" dirty="0">
              <a:solidFill>
                <a:schemeClr val="bg1"/>
              </a:solidFill>
              <a:latin typeface="Cambria" pitchFamily="18" charset="0"/>
            </a:endParaRPr>
          </a:p>
        </p:txBody>
      </p:sp>
    </p:spTree>
    <p:extLst>
      <p:ext uri="{BB962C8B-B14F-4D97-AF65-F5344CB8AC3E}">
        <p14:creationId xmlns:p14="http://schemas.microsoft.com/office/powerpoint/2010/main" val="891742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762000" y="101958"/>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CS5 in the browser – </a:t>
            </a:r>
            <a:r>
              <a:rPr lang="en-US" sz="4000" i="1" dirty="0" smtClean="0">
                <a:solidFill>
                  <a:srgbClr val="0B04FF"/>
                </a:solidFill>
                <a:latin typeface="Cambria" pitchFamily="18" charset="0"/>
              </a:rPr>
              <a:t>sort of </a:t>
            </a:r>
            <a:r>
              <a:rPr lang="en-US" sz="4000" dirty="0" smtClean="0">
                <a:latin typeface="Cambria" pitchFamily="18" charset="0"/>
              </a:rPr>
              <a:t>…</a:t>
            </a:r>
            <a:endParaRPr lang="en-US" sz="4000"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9144000" cy="5676522"/>
          </a:xfrm>
          <a:prstGeom prst="rect">
            <a:avLst/>
          </a:prstGeom>
        </p:spPr>
      </p:pic>
      <p:sp>
        <p:nvSpPr>
          <p:cNvPr id="12" name="TextBox 11"/>
          <p:cNvSpPr txBox="1"/>
          <p:nvPr/>
        </p:nvSpPr>
        <p:spPr>
          <a:xfrm>
            <a:off x="5594454" y="6388361"/>
            <a:ext cx="2813304" cy="338554"/>
          </a:xfrm>
          <a:prstGeom prst="rect">
            <a:avLst/>
          </a:prstGeom>
          <a:noFill/>
        </p:spPr>
        <p:txBody>
          <a:bodyPr wrap="square" rtlCol="0">
            <a:spAutoFit/>
          </a:bodyPr>
          <a:lstStyle/>
          <a:p>
            <a:r>
              <a:rPr lang="en-US" sz="1600" i="1" dirty="0" smtClean="0">
                <a:solidFill>
                  <a:srgbClr val="0B04FF"/>
                </a:solidFill>
                <a:latin typeface="Cambria" panose="02040503050406030204" pitchFamily="18" charset="0"/>
              </a:rPr>
              <a:t>thanks to Quinn Ruiz for this!</a:t>
            </a:r>
            <a:endParaRPr lang="en-US" sz="1600" i="1" dirty="0">
              <a:solidFill>
                <a:srgbClr val="0B04FF"/>
              </a:solidFill>
              <a:latin typeface="Cambria" panose="02040503050406030204" pitchFamily="18"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304800" y="6293283"/>
            <a:ext cx="4953692" cy="528711"/>
          </a:xfrm>
          <a:prstGeom prst="rect">
            <a:avLst/>
          </a:prstGeom>
          <a:ln w="19050">
            <a:solidFill>
              <a:srgbClr val="0B04FF"/>
            </a:solidFill>
          </a:ln>
        </p:spPr>
      </p:pic>
    </p:spTree>
    <p:extLst>
      <p:ext uri="{BB962C8B-B14F-4D97-AF65-F5344CB8AC3E}">
        <p14:creationId xmlns:p14="http://schemas.microsoft.com/office/powerpoint/2010/main" val="3593680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1"/>
          <p:cNvSpPr txBox="1">
            <a:spLocks noChangeArrowheads="1"/>
          </p:cNvSpPr>
          <p:nvPr>
            <p:custDataLst>
              <p:tags r:id="rId1"/>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the max element from L</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 </a:t>
            </a:r>
            <a:r>
              <a:rPr lang="en-US" b="1" dirty="0" smtClean="0">
                <a:solidFill>
                  <a:schemeClr val="bg1">
                    <a:lumMod val="65000"/>
                  </a:schemeClr>
                </a:solidFill>
                <a:latin typeface="Courier New" pitchFamily="49" charset="0"/>
              </a:rPr>
              <a:t># only 1 elem.</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maxOfRest</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err="1" smtClean="0">
                <a:latin typeface="Courier New" pitchFamily="49" charset="0"/>
              </a:rPr>
              <a:t>maxOfRest</a:t>
            </a:r>
            <a:r>
              <a:rPr lang="en-US" b="1" dirty="0" smtClean="0">
                <a:latin typeface="Courier New" pitchFamily="49" charset="0"/>
              </a:rPr>
              <a:t>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or </a:t>
            </a:r>
            <a:r>
              <a:rPr lang="en-US" b="1" dirty="0" err="1" smtClean="0">
                <a:solidFill>
                  <a:schemeClr val="bg1">
                    <a:lumMod val="65000"/>
                  </a:schemeClr>
                </a:solidFill>
                <a:latin typeface="Courier New" pitchFamily="49" charset="0"/>
              </a:rPr>
              <a:t>maxOfRest</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37" name="Rectangle 10"/>
          <p:cNvSpPr>
            <a:spLocks noChangeArrowheads="1"/>
          </p:cNvSpPr>
          <p:nvPr>
            <p:custDataLst>
              <p:tags r:id="rId2"/>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1" name="Text Box 40"/>
          <p:cNvSpPr txBox="1">
            <a:spLocks noChangeArrowheads="1"/>
          </p:cNvSpPr>
          <p:nvPr>
            <p:custDataLst>
              <p:tags r:id="rId3"/>
            </p:custDataLst>
          </p:nvPr>
        </p:nvSpPr>
        <p:spPr bwMode="auto">
          <a:xfrm>
            <a:off x="7150608" y="3688096"/>
            <a:ext cx="1570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I love max rest!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smtClean="0">
                <a:latin typeface="Cambria" pitchFamily="18" charset="0"/>
                <a:cs typeface="Courier New" pitchFamily="49" charset="0"/>
              </a:rPr>
              <a:t>recursive  </a:t>
            </a: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8647965" y="3756812"/>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34774" y="665112"/>
            <a:ext cx="4737801"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42, 15 ]</a:t>
            </a:r>
            <a:endParaRPr lang="en-US" b="1" dirty="0">
              <a:latin typeface="Courier New" panose="02070309020205020404" pitchFamily="49" charset="0"/>
              <a:cs typeface="Courier New" panose="02070309020205020404" pitchFamily="49" charset="0"/>
            </a:endParaRPr>
          </a:p>
        </p:txBody>
      </p:sp>
      <p:sp>
        <p:nvSpPr>
          <p:cNvPr id="8" name="Right Brace 7"/>
          <p:cNvSpPr/>
          <p:nvPr/>
        </p:nvSpPr>
        <p:spPr bwMode="auto">
          <a:xfrm rot="16200000">
            <a:off x="2803422" y="-1480439"/>
            <a:ext cx="236873" cy="4214681"/>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 name="Rectangle 8"/>
          <p:cNvSpPr/>
          <p:nvPr/>
        </p:nvSpPr>
        <p:spPr>
          <a:xfrm>
            <a:off x="2744002" y="131309"/>
            <a:ext cx="369012" cy="461665"/>
          </a:xfrm>
          <a:prstGeom prst="rect">
            <a:avLst/>
          </a:prstGeom>
        </p:spPr>
        <p:txBody>
          <a:bodyPr wrap="none">
            <a:spAutoFit/>
          </a:bodyPr>
          <a:lstStyle/>
          <a:p>
            <a:r>
              <a:rPr lang="en-US" b="1" dirty="0">
                <a:latin typeface="Courier New" pitchFamily="49" charset="0"/>
              </a:rPr>
              <a:t>L</a:t>
            </a:r>
            <a:endParaRPr lang="en-US" dirty="0"/>
          </a:p>
        </p:txBody>
      </p:sp>
      <p:sp>
        <p:nvSpPr>
          <p:cNvPr id="41" name="Rectangle 40"/>
          <p:cNvSpPr/>
          <p:nvPr/>
        </p:nvSpPr>
        <p:spPr>
          <a:xfrm>
            <a:off x="3055076" y="1091541"/>
            <a:ext cx="721672" cy="307777"/>
          </a:xfrm>
          <a:prstGeom prst="rect">
            <a:avLst/>
          </a:prstGeom>
        </p:spPr>
        <p:txBody>
          <a:bodyPr wrap="none">
            <a:spAutoFit/>
          </a:bodyPr>
          <a:lstStyle/>
          <a:p>
            <a:r>
              <a:rPr lang="en-US" sz="1400" b="1" dirty="0" smtClean="0">
                <a:latin typeface="Courier New" pitchFamily="49" charset="0"/>
              </a:rPr>
              <a:t>L[1:]</a:t>
            </a:r>
            <a:endParaRPr lang="en-US" sz="1400" dirty="0"/>
          </a:p>
        </p:txBody>
      </p:sp>
      <p:sp>
        <p:nvSpPr>
          <p:cNvPr id="42" name="Right Brace 41"/>
          <p:cNvSpPr/>
          <p:nvPr/>
        </p:nvSpPr>
        <p:spPr bwMode="auto">
          <a:xfrm rot="5400000">
            <a:off x="3306544" y="-167093"/>
            <a:ext cx="111921" cy="2507665"/>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TextBox 42"/>
          <p:cNvSpPr txBox="1"/>
          <p:nvPr/>
        </p:nvSpPr>
        <p:spPr>
          <a:xfrm>
            <a:off x="5803431" y="722582"/>
            <a:ext cx="3124168" cy="338554"/>
          </a:xfrm>
          <a:prstGeom prst="rect">
            <a:avLst/>
          </a:prstGeom>
          <a:solidFill>
            <a:srgbClr val="FCECD0"/>
          </a:solidFill>
        </p:spPr>
        <p:txBody>
          <a:bodyPr wrap="square" rtlCol="0">
            <a:spAutoFit/>
          </a:bodyPr>
          <a:lstStyle/>
          <a:p>
            <a:pPr algn="ctr"/>
            <a:r>
              <a:rPr lang="en-US" sz="1600" b="1" dirty="0" smtClean="0">
                <a:latin typeface="Calibri" pitchFamily="34" charset="0"/>
              </a:rPr>
              <a:t>L = [ </a:t>
            </a:r>
            <a:r>
              <a:rPr lang="en-US" sz="1600" b="1" dirty="0" smtClean="0">
                <a:solidFill>
                  <a:srgbClr val="067B0E"/>
                </a:solidFill>
                <a:latin typeface="Calibri" pitchFamily="34" charset="0"/>
              </a:rPr>
              <a:t>'aliens'</a:t>
            </a:r>
            <a:r>
              <a:rPr lang="en-US" sz="1600" b="1" dirty="0" smtClean="0">
                <a:latin typeface="Calibri" pitchFamily="34" charset="0"/>
              </a:rPr>
              <a:t>, </a:t>
            </a:r>
            <a:r>
              <a:rPr lang="en-US" sz="1600" b="1" dirty="0" smtClean="0">
                <a:solidFill>
                  <a:srgbClr val="067B0E"/>
                </a:solidFill>
                <a:latin typeface="Calibri" pitchFamily="34" charset="0"/>
              </a:rPr>
              <a:t>'zap'</a:t>
            </a:r>
            <a:r>
              <a:rPr lang="en-US" sz="1600" b="1" dirty="0" smtClean="0">
                <a:latin typeface="Calibri" pitchFamily="34" charset="0"/>
              </a:rPr>
              <a:t>, </a:t>
            </a:r>
            <a:r>
              <a:rPr lang="en-US" sz="1600" b="1" dirty="0" smtClean="0">
                <a:solidFill>
                  <a:srgbClr val="067B0E"/>
                </a:solidFill>
                <a:latin typeface="Calibri" pitchFamily="34" charset="0"/>
              </a:rPr>
              <a:t>'hazy'</a:t>
            </a:r>
            <a:r>
              <a:rPr lang="en-US" sz="1600" b="1" dirty="0" smtClean="0">
                <a:latin typeface="Calibri" pitchFamily="34" charset="0"/>
              </a:rPr>
              <a:t>, </a:t>
            </a:r>
            <a:r>
              <a:rPr lang="en-US" sz="1600" b="1"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mc:AlternateContent xmlns:mc="http://schemas.openxmlformats.org/markup-compatibility/2006" xmlns:p14="http://schemas.microsoft.com/office/powerpoint/2010/main">
        <mc:Choice Requires="p14">
          <p:contentPart p14:bwMode="auto" r:id="rId20">
            <p14:nvContentPartPr>
              <p14:cNvPr id="2" name="Ink 1"/>
              <p14:cNvContentPartPr/>
              <p14:nvPr/>
            </p14:nvContentPartPr>
            <p14:xfrm>
              <a:off x="524160" y="672480"/>
              <a:ext cx="5160960" cy="5401800"/>
            </p14:xfrm>
          </p:contentPart>
        </mc:Choice>
        <mc:Fallback xmlns="">
          <p:pic>
            <p:nvPicPr>
              <p:cNvPr id="2" name="Ink 1"/>
              <p:cNvPicPr/>
              <p:nvPr/>
            </p:nvPicPr>
            <p:blipFill>
              <a:blip r:embed="rId21"/>
              <a:stretch>
                <a:fillRect/>
              </a:stretch>
            </p:blipFill>
            <p:spPr>
              <a:xfrm>
                <a:off x="513000" y="669240"/>
                <a:ext cx="5183640" cy="5414760"/>
              </a:xfrm>
              <a:prstGeom prst="rect">
                <a:avLst/>
              </a:prstGeom>
            </p:spPr>
          </p:pic>
        </mc:Fallback>
      </mc:AlternateContent>
    </p:spTree>
    <p:extLst>
      <p:ext uri="{BB962C8B-B14F-4D97-AF65-F5344CB8AC3E}">
        <p14:creationId xmlns:p14="http://schemas.microsoft.com/office/powerpoint/2010/main" val="2603801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L's highest scrabble-scoring </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element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a:t>
            </a:r>
            <a:r>
              <a:rPr lang="en-US" b="1" dirty="0">
                <a:latin typeface="Courier New" pitchFamily="49" charset="0"/>
              </a:rPr>
              <a:t>]  &gt;        </a:t>
            </a:r>
            <a:r>
              <a:rPr lang="en-US" b="1" dirty="0" err="1" smtClean="0">
                <a:latin typeface="Courier New" pitchFamily="49" charset="0"/>
              </a:rPr>
              <a:t>maxOfRest</a:t>
            </a:r>
            <a:r>
              <a:rPr lang="en-US" b="1" dirty="0" smtClean="0">
                <a:latin typeface="Courier New" pitchFamily="49" charset="0"/>
              </a:rPr>
              <a:t> </a:t>
            </a:r>
            <a:r>
              <a:rPr lang="en-US" b="1" dirty="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35">
            <p14:nvContentPartPr>
              <p14:cNvPr id="2" name="Ink 1"/>
              <p14:cNvContentPartPr/>
              <p14:nvPr/>
            </p14:nvContentPartPr>
            <p14:xfrm>
              <a:off x="1531080" y="4442760"/>
              <a:ext cx="5640480" cy="254880"/>
            </p14:xfrm>
          </p:contentPart>
        </mc:Choice>
        <mc:Fallback xmlns="">
          <p:pic>
            <p:nvPicPr>
              <p:cNvPr id="2" name="Ink 1"/>
              <p:cNvPicPr/>
              <p:nvPr/>
            </p:nvPicPr>
            <p:blipFill>
              <a:blip r:embed="rId36"/>
              <a:stretch>
                <a:fillRect/>
              </a:stretch>
            </p:blipFill>
            <p:spPr>
              <a:xfrm>
                <a:off x="1522080" y="4433040"/>
                <a:ext cx="5652000" cy="267120"/>
              </a:xfrm>
              <a:prstGeom prst="rect">
                <a:avLst/>
              </a:prstGeom>
            </p:spPr>
          </p:pic>
        </mc:Fallback>
      </mc:AlternateContent>
    </p:spTree>
    <p:extLst>
      <p:ext uri="{BB962C8B-B14F-4D97-AF65-F5344CB8AC3E}">
        <p14:creationId xmlns:p14="http://schemas.microsoft.com/office/powerpoint/2010/main" val="4055612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463291" y="152400"/>
            <a:ext cx="819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a:t>
            </a:r>
            <a:r>
              <a:rPr lang="en-US" sz="3600" dirty="0" smtClean="0">
                <a:latin typeface="Cambria" pitchFamily="18" charset="0"/>
              </a:rPr>
              <a:t>solution:  </a:t>
            </a:r>
            <a:r>
              <a:rPr lang="en-US" sz="3600" b="1" dirty="0" err="1" smtClean="0">
                <a:latin typeface="Courier New" panose="02070309020205020404" pitchFamily="49" charset="0"/>
                <a:cs typeface="Courier New" panose="02070309020205020404" pitchFamily="49" charset="0"/>
              </a:rPr>
              <a:t>LoL</a:t>
            </a:r>
            <a:endParaRPr lang="en-US" sz="3600" b="1" dirty="0">
              <a:latin typeface="Courier New" panose="02070309020205020404" pitchFamily="49" charset="0"/>
              <a:cs typeface="Courier New" panose="02070309020205020404" pitchFamily="49"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chemeClr val="bg1">
                    <a:lumMod val="75000"/>
                  </a:schemeClr>
                </a:solidFill>
                <a:latin typeface="Courier New" pitchFamily="49" charset="0"/>
              </a:rPr>
              <a:t>""" returns L's max-scrabble-score word</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ight Brace 23"/>
          <p:cNvSpPr/>
          <p:nvPr/>
        </p:nvSpPr>
        <p:spPr bwMode="auto">
          <a:xfrm rot="5400000">
            <a:off x="4209499" y="2352122"/>
            <a:ext cx="261573" cy="24023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2" name="Ink 1"/>
              <p14:cNvContentPartPr/>
              <p14:nvPr/>
            </p14:nvContentPartPr>
            <p14:xfrm>
              <a:off x="1964520" y="770040"/>
              <a:ext cx="6749280" cy="3026520"/>
            </p14:xfrm>
          </p:contentPart>
        </mc:Choice>
        <mc:Fallback xmlns="">
          <p:pic>
            <p:nvPicPr>
              <p:cNvPr id="2" name="Ink 1"/>
              <p:cNvPicPr/>
              <p:nvPr/>
            </p:nvPicPr>
            <p:blipFill>
              <a:blip r:embed="rId21"/>
              <a:stretch>
                <a:fillRect/>
              </a:stretch>
            </p:blipFill>
            <p:spPr>
              <a:xfrm>
                <a:off x="1958040" y="758880"/>
                <a:ext cx="6767640" cy="3048480"/>
              </a:xfrm>
              <a:prstGeom prst="rect">
                <a:avLst/>
              </a:prstGeom>
            </p:spPr>
          </p:pic>
        </mc:Fallback>
      </mc:AlternateContent>
    </p:spTree>
    <p:extLst>
      <p:ext uri="{BB962C8B-B14F-4D97-AF65-F5344CB8AC3E}">
        <p14:creationId xmlns:p14="http://schemas.microsoft.com/office/powerpoint/2010/main" val="18204350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7" name="Right Brace 26"/>
          <p:cNvSpPr/>
          <p:nvPr/>
        </p:nvSpPr>
        <p:spPr bwMode="auto">
          <a:xfrm rot="5400000">
            <a:off x="6281004"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ight Brace 27"/>
          <p:cNvSpPr/>
          <p:nvPr/>
        </p:nvSpPr>
        <p:spPr bwMode="auto">
          <a:xfrm rot="5400000">
            <a:off x="5188741"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ight Brace 28"/>
          <p:cNvSpPr/>
          <p:nvPr/>
        </p:nvSpPr>
        <p:spPr bwMode="auto">
          <a:xfrm rot="5400000">
            <a:off x="4177252" y="3477476"/>
            <a:ext cx="165852" cy="8918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Right Brace 29"/>
          <p:cNvSpPr/>
          <p:nvPr/>
        </p:nvSpPr>
        <p:spPr bwMode="auto">
          <a:xfrm rot="5400000">
            <a:off x="3110005" y="3452461"/>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1512360" y="1411920"/>
              <a:ext cx="5972400" cy="5066640"/>
            </p14:xfrm>
          </p:contentPart>
        </mc:Choice>
        <mc:Fallback xmlns="">
          <p:pic>
            <p:nvPicPr>
              <p:cNvPr id="3" name="Ink 2"/>
              <p:cNvPicPr/>
              <p:nvPr/>
            </p:nvPicPr>
            <p:blipFill>
              <a:blip r:embed="rId21"/>
              <a:stretch>
                <a:fillRect/>
              </a:stretch>
            </p:blipFill>
            <p:spPr>
              <a:xfrm>
                <a:off x="1500840" y="1409400"/>
                <a:ext cx="5995080" cy="5079600"/>
              </a:xfrm>
              <a:prstGeom prst="rect">
                <a:avLst/>
              </a:prstGeom>
            </p:spPr>
          </p:pic>
        </mc:Fallback>
      </mc:AlternateContent>
    </p:spTree>
    <p:extLst>
      <p:ext uri="{BB962C8B-B14F-4D97-AF65-F5344CB8AC3E}">
        <p14:creationId xmlns:p14="http://schemas.microsoft.com/office/powerpoint/2010/main" val="1199563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57923" y="3035808"/>
            <a:ext cx="2175493" cy="38100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304800" y="152400"/>
            <a:ext cx="86570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600" b="1" i="1" dirty="0" smtClean="0">
                <a:latin typeface="Cambria" pitchFamily="18" charset="0"/>
              </a:rPr>
              <a:t>Everything </a:t>
            </a:r>
            <a:r>
              <a:rPr lang="en-US" sz="3600" dirty="0" smtClean="0">
                <a:latin typeface="Cambria" pitchFamily="18" charset="0"/>
              </a:rPr>
              <a:t>… is a max problem?</a:t>
            </a:r>
            <a:endParaRPr lang="en-US" sz="3600" dirty="0">
              <a:latin typeface="Cambria" pitchFamily="18"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revviestword</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another example – what's returned?</a:t>
            </a:r>
            <a:endParaRPr lang="en-US" b="1" dirty="0">
              <a:solidFill>
                <a:srgbClr val="067B0E"/>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[w[::-1],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for</a:t>
            </a:r>
            <a:r>
              <a:rPr lang="en-US" b="1" dirty="0">
                <a:latin typeface="Courier New" pitchFamily="49" charset="0"/>
              </a:rPr>
              <a:t>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648248" y="1143000"/>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772400" y="730459"/>
            <a:ext cx="124883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know the best word here… but does Python?</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7384902"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 </a:t>
            </a:r>
            <a:r>
              <a:rPr lang="en-US" sz="1800" b="1" dirty="0" smtClean="0">
                <a:latin typeface="Calibri" pitchFamily="34" charset="0"/>
              </a:rPr>
              <a:t>'</a:t>
            </a:r>
            <a:r>
              <a:rPr lang="en-US" sz="1800" b="1" dirty="0" err="1" smtClean="0">
                <a:latin typeface="Calibri" pitchFamily="34" charset="0"/>
              </a:rPr>
              <a:t>sneila</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'aliens'</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paz</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'zap'</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yzah</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'hazy'</a:t>
            </a:r>
            <a:r>
              <a:rPr lang="en-US" sz="1800" dirty="0" smtClean="0">
                <a:latin typeface="Calibri" pitchFamily="34" charset="0"/>
              </a:rPr>
              <a:t>], [ </a:t>
            </a:r>
            <a:r>
              <a:rPr lang="en-US" sz="1800" b="1" dirty="0" smtClean="0">
                <a:latin typeface="Calibri" pitchFamily="34" charset="0"/>
              </a:rPr>
              <a:t>'</a:t>
            </a:r>
            <a:r>
              <a:rPr lang="en-US" sz="1800" b="1" dirty="0" err="1" smtClean="0">
                <a:latin typeface="Calibri" pitchFamily="34" charset="0"/>
              </a:rPr>
              <a:t>edoc</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   </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5" name="Ink 4"/>
              <p14:cNvContentPartPr/>
              <p14:nvPr/>
            </p14:nvContentPartPr>
            <p14:xfrm>
              <a:off x="3228840" y="2859480"/>
              <a:ext cx="3237120" cy="3655080"/>
            </p14:xfrm>
          </p:contentPart>
        </mc:Choice>
        <mc:Fallback xmlns="">
          <p:pic>
            <p:nvPicPr>
              <p:cNvPr id="5" name="Ink 4"/>
              <p:cNvPicPr/>
              <p:nvPr/>
            </p:nvPicPr>
            <p:blipFill>
              <a:blip r:embed="rId21"/>
              <a:stretch>
                <a:fillRect/>
              </a:stretch>
            </p:blipFill>
            <p:spPr>
              <a:xfrm>
                <a:off x="3217680" y="2849040"/>
                <a:ext cx="3258720" cy="3674520"/>
              </a:xfrm>
              <a:prstGeom prst="rect">
                <a:avLst/>
              </a:prstGeom>
            </p:spPr>
          </p:pic>
        </mc:Fallback>
      </mc:AlternateContent>
    </p:spTree>
    <p:extLst>
      <p:ext uri="{BB962C8B-B14F-4D97-AF65-F5344CB8AC3E}">
        <p14:creationId xmlns:p14="http://schemas.microsoft.com/office/powerpoint/2010/main" val="2057458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381000" y="4747845"/>
            <a:ext cx="5462954" cy="63304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ounded Rectangle 27"/>
          <p:cNvSpPr/>
          <p:nvPr/>
        </p:nvSpPr>
        <p:spPr bwMode="auto">
          <a:xfrm>
            <a:off x="418563" y="3502613"/>
            <a:ext cx="5462954" cy="647356"/>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ounded Rectangle 28"/>
          <p:cNvSpPr/>
          <p:nvPr/>
        </p:nvSpPr>
        <p:spPr bwMode="auto">
          <a:xfrm>
            <a:off x="418563" y="2238021"/>
            <a:ext cx="7721600" cy="61806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Text Box 11"/>
          <p:cNvSpPr txBox="1">
            <a:spLocks noChangeArrowheads="1"/>
          </p:cNvSpPr>
          <p:nvPr>
            <p:custDataLst>
              <p:tags r:id="rId1"/>
            </p:custDataLst>
          </p:nvPr>
        </p:nvSpPr>
        <p:spPr bwMode="auto">
          <a:xfrm>
            <a:off x="228600" y="1330363"/>
            <a:ext cx="8440180" cy="3397853"/>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800" b="1" dirty="0" err="1">
                <a:solidFill>
                  <a:srgbClr val="FE9A2C"/>
                </a:solidFill>
                <a:latin typeface="Courier New" pitchFamily="49" charset="0"/>
              </a:rPr>
              <a:t>def</a:t>
            </a:r>
            <a:r>
              <a:rPr lang="en-US" sz="2800" b="1" dirty="0">
                <a:latin typeface="Courier New" pitchFamily="49" charset="0"/>
              </a:rPr>
              <a:t> </a:t>
            </a:r>
            <a:r>
              <a:rPr lang="en-US" sz="2800" b="1" dirty="0" err="1" smtClean="0">
                <a:solidFill>
                  <a:srgbClr val="FF0000"/>
                </a:solidFill>
                <a:latin typeface="Courier New" pitchFamily="49" charset="0"/>
              </a:rPr>
              <a:t>maxlen</a:t>
            </a:r>
            <a:r>
              <a:rPr lang="en-US" sz="2800" b="1" dirty="0" smtClean="0">
                <a:latin typeface="Courier New" pitchFamily="49" charset="0"/>
              </a:rPr>
              <a:t>(L):</a:t>
            </a:r>
            <a:endParaRPr lang="en-US" sz="2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LoL</a:t>
            </a:r>
            <a:r>
              <a:rPr lang="en-US" sz="2800" b="1" dirty="0" smtClean="0">
                <a:latin typeface="Courier New" pitchFamily="49" charset="0"/>
              </a:rPr>
              <a:t> = [ [</a:t>
            </a:r>
            <a:r>
              <a:rPr lang="en-US" sz="2800" b="1" dirty="0" err="1" smtClean="0">
                <a:latin typeface="Courier New" pitchFamily="49" charset="0"/>
              </a:rPr>
              <a:t>len</a:t>
            </a:r>
            <a:r>
              <a:rPr lang="en-US" sz="2800" b="1" dirty="0" smtClean="0">
                <a:latin typeface="Courier New" pitchFamily="49" charset="0"/>
              </a:rPr>
              <a:t>(s),s] for s in L ]</a:t>
            </a:r>
          </a:p>
          <a:p>
            <a:pPr>
              <a:lnSpc>
                <a:spcPct val="60000"/>
              </a:lnSpc>
              <a:spcBef>
                <a:spcPct val="50000"/>
              </a:spcBef>
            </a:pPr>
            <a:endParaRPr lang="en-US" sz="4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 = max( </a:t>
            </a:r>
            <a:r>
              <a:rPr lang="en-US" sz="2800" b="1" dirty="0" err="1" smtClean="0">
                <a:latin typeface="Courier New" pitchFamily="49" charset="0"/>
              </a:rPr>
              <a:t>LoL</a:t>
            </a:r>
            <a:r>
              <a:rPr lang="en-US" sz="2800" b="1" dirty="0" smtClean="0">
                <a:latin typeface="Courier New" pitchFamily="49" charset="0"/>
              </a:rPr>
              <a:t> )</a:t>
            </a:r>
          </a:p>
          <a:p>
            <a:pPr>
              <a:lnSpc>
                <a:spcPct val="60000"/>
              </a:lnSpc>
              <a:spcBef>
                <a:spcPct val="50000"/>
              </a:spcBef>
            </a:pPr>
            <a:endParaRPr lang="en-US" sz="4800" b="1" dirty="0" smtClean="0">
              <a:latin typeface="Courier New" pitchFamily="49" charset="0"/>
            </a:endParaRPr>
          </a:p>
          <a:p>
            <a:pPr>
              <a:lnSpc>
                <a:spcPct val="60000"/>
              </a:lnSpc>
              <a:spcBef>
                <a:spcPct val="50000"/>
              </a:spcBef>
            </a:pPr>
            <a:r>
              <a:rPr lang="en-US" sz="2800" b="1" dirty="0">
                <a:solidFill>
                  <a:srgbClr val="FF9900"/>
                </a:solidFill>
                <a:latin typeface="Courier New" pitchFamily="49" charset="0"/>
              </a:rPr>
              <a:t> </a:t>
            </a:r>
            <a:r>
              <a:rPr lang="en-US" sz="2800" b="1" dirty="0" smtClean="0">
                <a:solidFill>
                  <a:srgbClr val="FF9900"/>
                </a:solidFill>
                <a:latin typeface="Courier New" pitchFamily="49" charset="0"/>
              </a:rPr>
              <a:t>   return</a:t>
            </a: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[1] </a:t>
            </a:r>
          </a:p>
        </p:txBody>
      </p:sp>
      <p:sp>
        <p:nvSpPr>
          <p:cNvPr id="31" name="Text Box 18"/>
          <p:cNvSpPr txBox="1">
            <a:spLocks noChangeArrowheads="1"/>
          </p:cNvSpPr>
          <p:nvPr>
            <p:custDataLst>
              <p:tags r:id="rId2"/>
            </p:custDataLst>
          </p:nvPr>
        </p:nvSpPr>
        <p:spPr bwMode="auto">
          <a:xfrm>
            <a:off x="155951" y="6368811"/>
            <a:ext cx="8487071" cy="4001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b="1" dirty="0" smtClean="0">
                <a:solidFill>
                  <a:srgbClr val="C00000"/>
                </a:solidFill>
                <a:latin typeface="Cambria" pitchFamily="18" charset="0"/>
              </a:rPr>
              <a:t>Extra!</a:t>
            </a:r>
            <a:r>
              <a:rPr lang="en-US" sz="2000" b="1" i="1" dirty="0" smtClean="0">
                <a:latin typeface="Cambria" pitchFamily="18" charset="0"/>
              </a:rPr>
              <a:t>    </a:t>
            </a:r>
            <a:r>
              <a:rPr lang="en-US" sz="1800" dirty="0" smtClean="0">
                <a:latin typeface="Cambria" pitchFamily="18" charset="0"/>
              </a:rPr>
              <a:t>Change exactly </a:t>
            </a:r>
            <a:r>
              <a:rPr lang="en-US" sz="1800" b="1" i="1" u="sng" dirty="0" smtClean="0">
                <a:latin typeface="Cambria" pitchFamily="18" charset="0"/>
              </a:rPr>
              <a:t>three</a:t>
            </a:r>
            <a:r>
              <a:rPr lang="en-US" sz="1800" dirty="0" smtClean="0">
                <a:latin typeface="Cambria" pitchFamily="18" charset="0"/>
              </a:rPr>
              <a:t> characters in this code so that  </a:t>
            </a:r>
            <a:r>
              <a:rPr lang="en-US" sz="1800" b="1" u="sng" dirty="0" smtClean="0">
                <a:latin typeface="Cambria" pitchFamily="18" charset="0"/>
              </a:rPr>
              <a:t>3</a:t>
            </a:r>
            <a:r>
              <a:rPr lang="en-US" sz="1800" dirty="0" smtClean="0">
                <a:latin typeface="Cambria" pitchFamily="18" charset="0"/>
              </a:rPr>
              <a:t>  is returned.</a:t>
            </a:r>
            <a:endParaRPr lang="en-US" sz="1800" dirty="0">
              <a:latin typeface="Cambria" pitchFamily="18" charset="0"/>
            </a:endParaRPr>
          </a:p>
        </p:txBody>
      </p:sp>
      <p:sp>
        <p:nvSpPr>
          <p:cNvPr id="32" name="TextBox 31"/>
          <p:cNvSpPr txBox="1"/>
          <p:nvPr/>
        </p:nvSpPr>
        <p:spPr>
          <a:xfrm>
            <a:off x="2478024" y="136880"/>
            <a:ext cx="5122666" cy="523220"/>
          </a:xfrm>
          <a:prstGeom prst="rect">
            <a:avLst/>
          </a:prstGeom>
          <a:noFill/>
        </p:spPr>
        <p:txBody>
          <a:bodyPr wrap="square" rtlCol="0">
            <a:spAutoFit/>
          </a:bodyPr>
          <a:lstStyle/>
          <a:p>
            <a:pPr algn="ctr"/>
            <a:r>
              <a:rPr lang="en-US" sz="2800" b="1" dirty="0" smtClean="0">
                <a:latin typeface="Calibri" pitchFamily="34" charset="0"/>
              </a:rPr>
              <a:t>L = [</a:t>
            </a:r>
            <a:r>
              <a:rPr lang="en-US" sz="2800" dirty="0" smtClean="0">
                <a:latin typeface="Calibri" pitchFamily="34" charset="0"/>
              </a:rPr>
              <a:t> </a:t>
            </a:r>
            <a:r>
              <a:rPr lang="en-US" sz="2800" dirty="0" smtClean="0">
                <a:solidFill>
                  <a:srgbClr val="067B0E"/>
                </a:solidFill>
                <a:latin typeface="Calibri" pitchFamily="34" charset="0"/>
              </a:rPr>
              <a:t>'aliens'</a:t>
            </a:r>
            <a:r>
              <a:rPr lang="en-US" sz="2800" dirty="0" smtClean="0">
                <a:latin typeface="Calibri" pitchFamily="34" charset="0"/>
              </a:rPr>
              <a:t>, </a:t>
            </a:r>
            <a:r>
              <a:rPr lang="en-US" sz="2800" dirty="0" smtClean="0">
                <a:solidFill>
                  <a:srgbClr val="067B0E"/>
                </a:solidFill>
                <a:latin typeface="Calibri" pitchFamily="34" charset="0"/>
              </a:rPr>
              <a:t>'zap'</a:t>
            </a:r>
            <a:r>
              <a:rPr lang="en-US" sz="2800" dirty="0" smtClean="0">
                <a:latin typeface="Calibri" pitchFamily="34" charset="0"/>
              </a:rPr>
              <a:t>, </a:t>
            </a:r>
            <a:r>
              <a:rPr lang="en-US" sz="2800" dirty="0" smtClean="0">
                <a:solidFill>
                  <a:srgbClr val="067B0E"/>
                </a:solidFill>
                <a:latin typeface="Calibri" pitchFamily="34" charset="0"/>
              </a:rPr>
              <a:t>'hazy'</a:t>
            </a:r>
            <a:r>
              <a:rPr lang="en-US" sz="2800" dirty="0" smtClean="0">
                <a:latin typeface="Calibri" pitchFamily="34" charset="0"/>
              </a:rPr>
              <a:t>, </a:t>
            </a:r>
            <a:r>
              <a:rPr lang="en-US" sz="2800" dirty="0" smtClean="0">
                <a:solidFill>
                  <a:srgbClr val="067B0E"/>
                </a:solidFill>
                <a:latin typeface="Calibri" pitchFamily="34" charset="0"/>
              </a:rPr>
              <a:t>'code' </a:t>
            </a:r>
            <a:r>
              <a:rPr lang="en-US" sz="2800" b="1" dirty="0" smtClean="0">
                <a:latin typeface="Calibri" pitchFamily="34" charset="0"/>
              </a:rPr>
              <a:t>]</a:t>
            </a:r>
            <a:endParaRPr lang="en-US" sz="2800" b="1" dirty="0">
              <a:latin typeface="Calibri" pitchFamily="34" charset="0"/>
            </a:endParaRPr>
          </a:p>
        </p:txBody>
      </p:sp>
      <p:sp>
        <p:nvSpPr>
          <p:cNvPr id="33" name="Rectangle 32"/>
          <p:cNvSpPr/>
          <p:nvPr/>
        </p:nvSpPr>
        <p:spPr>
          <a:xfrm>
            <a:off x="426546" y="2444057"/>
            <a:ext cx="2138318" cy="276999"/>
          </a:xfrm>
          <a:prstGeom prst="rect">
            <a:avLst/>
          </a:prstGeom>
        </p:spPr>
        <p:txBody>
          <a:bodyPr wrap="square">
            <a:spAutoFit/>
          </a:bodyPr>
          <a:lstStyle/>
          <a:p>
            <a:pPr lvl="0">
              <a:lnSpc>
                <a:spcPct val="60000"/>
              </a:lnSpc>
              <a:spcBef>
                <a:spcPct val="50000"/>
              </a:spcBef>
            </a:pPr>
            <a:r>
              <a:rPr lang="en-US" sz="2000" dirty="0" smtClean="0">
                <a:solidFill>
                  <a:srgbClr val="000000"/>
                </a:solidFill>
                <a:latin typeface="Cambria" pitchFamily="18" charset="0"/>
              </a:rPr>
              <a:t>1.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LoL</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4" name="Rectangle 33"/>
          <p:cNvSpPr/>
          <p:nvPr/>
        </p:nvSpPr>
        <p:spPr>
          <a:xfrm>
            <a:off x="426546" y="3723530"/>
            <a:ext cx="2196435" cy="276999"/>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2.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bstpr</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5" name="Rectangle 34"/>
          <p:cNvSpPr/>
          <p:nvPr/>
        </p:nvSpPr>
        <p:spPr>
          <a:xfrm>
            <a:off x="388983" y="4968618"/>
            <a:ext cx="2397836" cy="289182"/>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3. What is returned?</a:t>
            </a:r>
            <a:endParaRPr lang="en-US" sz="2000" dirty="0">
              <a:solidFill>
                <a:srgbClr val="000000"/>
              </a:solidFill>
              <a:latin typeface="Cambria" pitchFamily="18" charset="0"/>
            </a:endParaRPr>
          </a:p>
        </p:txBody>
      </p:sp>
      <p:sp>
        <p:nvSpPr>
          <p:cNvPr id="36" name="Down Arrow 35"/>
          <p:cNvSpPr/>
          <p:nvPr/>
        </p:nvSpPr>
        <p:spPr bwMode="auto">
          <a:xfrm>
            <a:off x="2550324" y="688041"/>
            <a:ext cx="426156" cy="553715"/>
          </a:xfrm>
          <a:prstGeom prst="downArrow">
            <a:avLst>
              <a:gd name="adj1" fmla="val 50000"/>
              <a:gd name="adj2" fmla="val 72284"/>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6" name="Rectangle 5"/>
          <p:cNvSpPr/>
          <p:nvPr/>
        </p:nvSpPr>
        <p:spPr>
          <a:xfrm>
            <a:off x="2462164" y="2316221"/>
            <a:ext cx="5576399" cy="461665"/>
          </a:xfrm>
          <a:prstGeom prst="rect">
            <a:avLst/>
          </a:prstGeom>
        </p:spPr>
        <p:txBody>
          <a:bodyPr wrap="none">
            <a:spAutoFit/>
          </a:bodyPr>
          <a:lstStyle/>
          <a:p>
            <a:pPr algn="ctr"/>
            <a:r>
              <a:rPr lang="en-US" b="1" dirty="0" smtClean="0">
                <a:latin typeface="Calibri" pitchFamily="34" charset="0"/>
              </a:rPr>
              <a:t>[ </a:t>
            </a:r>
            <a:r>
              <a:rPr lang="en-US" dirty="0" smtClean="0">
                <a:latin typeface="Calibri" pitchFamily="34" charset="0"/>
              </a:rPr>
              <a:t>[6,</a:t>
            </a:r>
            <a:r>
              <a:rPr lang="en-US" dirty="0" smtClean="0">
                <a:solidFill>
                  <a:srgbClr val="067B0E"/>
                </a:solidFill>
                <a:latin typeface="Calibri" pitchFamily="34" charset="0"/>
              </a:rPr>
              <a:t>'aliens'</a:t>
            </a:r>
            <a:r>
              <a:rPr lang="en-US" dirty="0" smtClean="0">
                <a:latin typeface="Calibri" pitchFamily="34" charset="0"/>
              </a:rPr>
              <a:t>], [3,</a:t>
            </a:r>
            <a:r>
              <a:rPr lang="en-US" dirty="0" smtClean="0">
                <a:solidFill>
                  <a:srgbClr val="067B0E"/>
                </a:solidFill>
                <a:latin typeface="Calibri" pitchFamily="34" charset="0"/>
              </a:rPr>
              <a:t>'zap'</a:t>
            </a:r>
            <a:r>
              <a:rPr lang="en-US" dirty="0" smtClean="0">
                <a:latin typeface="Calibri" pitchFamily="34" charset="0"/>
              </a:rPr>
              <a:t>], [4,</a:t>
            </a:r>
            <a:r>
              <a:rPr lang="en-US" dirty="0" smtClean="0">
                <a:solidFill>
                  <a:srgbClr val="067B0E"/>
                </a:solidFill>
                <a:latin typeface="Calibri" pitchFamily="34" charset="0"/>
              </a:rPr>
              <a:t>'hazy'</a:t>
            </a:r>
            <a:r>
              <a:rPr lang="en-US" dirty="0" smtClean="0">
                <a:latin typeface="Calibri" pitchFamily="34" charset="0"/>
              </a:rPr>
              <a:t>], [4,</a:t>
            </a:r>
            <a:r>
              <a:rPr lang="en-US" dirty="0" smtClean="0">
                <a:solidFill>
                  <a:srgbClr val="067B0E"/>
                </a:solidFill>
                <a:latin typeface="Calibri" pitchFamily="34" charset="0"/>
              </a:rPr>
              <a:t>'code'</a:t>
            </a:r>
            <a:r>
              <a:rPr lang="en-US" dirty="0" smtClean="0">
                <a:latin typeface="Calibri" pitchFamily="34" charset="0"/>
              </a:rPr>
              <a:t>]</a:t>
            </a:r>
            <a:r>
              <a:rPr lang="en-US" dirty="0" smtClean="0">
                <a:solidFill>
                  <a:srgbClr val="067B0E"/>
                </a:solidFill>
                <a:latin typeface="Calibri" pitchFamily="34" charset="0"/>
              </a:rPr>
              <a:t> </a:t>
            </a:r>
            <a:r>
              <a:rPr lang="en-US" b="1" dirty="0">
                <a:latin typeface="Calibri" pitchFamily="34" charset="0"/>
              </a:rPr>
              <a:t>]</a:t>
            </a:r>
          </a:p>
        </p:txBody>
      </p:sp>
      <p:sp>
        <p:nvSpPr>
          <p:cNvPr id="7" name="Rectangle 6"/>
          <p:cNvSpPr/>
          <p:nvPr/>
        </p:nvSpPr>
        <p:spPr>
          <a:xfrm>
            <a:off x="2933163" y="3595458"/>
            <a:ext cx="1465466" cy="461665"/>
          </a:xfrm>
          <a:prstGeom prst="rect">
            <a:avLst/>
          </a:prstGeom>
        </p:spPr>
        <p:txBody>
          <a:bodyPr wrap="none">
            <a:spAutoFit/>
          </a:bodyPr>
          <a:lstStyle/>
          <a:p>
            <a:r>
              <a:rPr lang="en-US" dirty="0">
                <a:latin typeface="Calibri" pitchFamily="34" charset="0"/>
              </a:rPr>
              <a:t>[6,</a:t>
            </a:r>
            <a:r>
              <a:rPr lang="en-US" dirty="0">
                <a:solidFill>
                  <a:srgbClr val="067B0E"/>
                </a:solidFill>
                <a:latin typeface="Calibri" pitchFamily="34" charset="0"/>
              </a:rPr>
              <a:t>'aliens'</a:t>
            </a:r>
            <a:r>
              <a:rPr lang="en-US" dirty="0">
                <a:latin typeface="Calibri" pitchFamily="34" charset="0"/>
              </a:rPr>
              <a:t>]</a:t>
            </a:r>
            <a:endParaRPr lang="en-US" dirty="0"/>
          </a:p>
        </p:txBody>
      </p:sp>
      <p:sp>
        <p:nvSpPr>
          <p:cNvPr id="40" name="Rectangle 39"/>
          <p:cNvSpPr/>
          <p:nvPr/>
        </p:nvSpPr>
        <p:spPr>
          <a:xfrm>
            <a:off x="3059201" y="4819581"/>
            <a:ext cx="1043876" cy="461665"/>
          </a:xfrm>
          <a:prstGeom prst="rect">
            <a:avLst/>
          </a:prstGeom>
        </p:spPr>
        <p:txBody>
          <a:bodyPr wrap="none">
            <a:spAutoFit/>
          </a:bodyPr>
          <a:lstStyle/>
          <a:p>
            <a:pPr algn="ctr"/>
            <a:r>
              <a:rPr lang="en-US" dirty="0" smtClean="0">
                <a:solidFill>
                  <a:srgbClr val="067B0E"/>
                </a:solidFill>
                <a:latin typeface="Calibri" pitchFamily="34" charset="0"/>
              </a:rPr>
              <a:t>'aliens'</a:t>
            </a:r>
            <a:endParaRPr lang="en-US"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941560" y="549000"/>
              <a:ext cx="4049280" cy="5133600"/>
            </p14:xfrm>
          </p:contentPart>
        </mc:Choice>
        <mc:Fallback xmlns="">
          <p:pic>
            <p:nvPicPr>
              <p:cNvPr id="2" name="Ink 1"/>
              <p:cNvPicPr/>
              <p:nvPr/>
            </p:nvPicPr>
            <p:blipFill>
              <a:blip r:embed="rId5"/>
              <a:stretch>
                <a:fillRect/>
              </a:stretch>
            </p:blipFill>
            <p:spPr>
              <a:xfrm>
                <a:off x="2930040" y="543600"/>
                <a:ext cx="4073040" cy="5150880"/>
              </a:xfrm>
              <a:prstGeom prst="rect">
                <a:avLst/>
              </a:prstGeom>
            </p:spPr>
          </p:pic>
        </mc:Fallback>
      </mc:AlternateContent>
    </p:spTree>
    <p:extLst>
      <p:ext uri="{BB962C8B-B14F-4D97-AF65-F5344CB8AC3E}">
        <p14:creationId xmlns:p14="http://schemas.microsoft.com/office/powerpoint/2010/main" val="358866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smtClean="0">
                <a:latin typeface="Cambria" panose="02040503050406030204" pitchFamily="18" charset="0"/>
              </a:rPr>
              <a:t>and/or join</a:t>
            </a:r>
            <a:r>
              <a:rPr lang="en-US" b="1" dirty="0" smtClean="0">
                <a:latin typeface="Cambria" panose="02040503050406030204" pitchFamily="18" charset="0"/>
              </a:rPr>
              <a:t> </a:t>
            </a:r>
            <a:r>
              <a:rPr lang="en-US" dirty="0" smtClean="0">
                <a:latin typeface="Cambria" panose="02040503050406030204" pitchFamily="18" charset="0"/>
              </a:rPr>
              <a:t>my office hours on Fridays, 2:30-4:30 or so @ the  LAC  lab </a:t>
            </a:r>
            <a:endParaRPr lang="en-US" dirty="0">
              <a:latin typeface="Cambria" panose="02040503050406030204" pitchFamily="18" charset="0"/>
            </a:endParaRPr>
          </a:p>
        </p:txBody>
      </p:sp>
      <p:sp>
        <p:nvSpPr>
          <p:cNvPr id="7" name="TextBox 6"/>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spTree>
    <p:extLst>
      <p:ext uri="{BB962C8B-B14F-4D97-AF65-F5344CB8AC3E}">
        <p14:creationId xmlns:p14="http://schemas.microsoft.com/office/powerpoint/2010/main" val="2963256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1"/>
          <p:cNvSpPr txBox="1">
            <a:spLocks noChangeArrowheads="1"/>
          </p:cNvSpPr>
          <p:nvPr>
            <p:custDataLst>
              <p:tags r:id="rId1"/>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the max element from L</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 </a:t>
            </a:r>
            <a:r>
              <a:rPr lang="en-US" b="1" dirty="0" smtClean="0">
                <a:solidFill>
                  <a:schemeClr val="bg1">
                    <a:lumMod val="65000"/>
                  </a:schemeClr>
                </a:solidFill>
                <a:latin typeface="Courier New" pitchFamily="49" charset="0"/>
              </a:rPr>
              <a:t># only 1 elem.</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maxOfRest</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err="1" smtClean="0">
                <a:latin typeface="Courier New" pitchFamily="49" charset="0"/>
              </a:rPr>
              <a:t>maxOfRest</a:t>
            </a:r>
            <a:r>
              <a:rPr lang="en-US" b="1" dirty="0" smtClean="0">
                <a:latin typeface="Courier New" pitchFamily="49" charset="0"/>
              </a:rPr>
              <a:t>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or </a:t>
            </a:r>
            <a:r>
              <a:rPr lang="en-US" b="1" dirty="0" err="1" smtClean="0">
                <a:solidFill>
                  <a:schemeClr val="bg1">
                    <a:lumMod val="65000"/>
                  </a:schemeClr>
                </a:solidFill>
                <a:latin typeface="Courier New" pitchFamily="49" charset="0"/>
              </a:rPr>
              <a:t>maxOfRest</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37" name="Rectangle 10"/>
          <p:cNvSpPr>
            <a:spLocks noChangeArrowheads="1"/>
          </p:cNvSpPr>
          <p:nvPr>
            <p:custDataLst>
              <p:tags r:id="rId2"/>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1" name="Text Box 40"/>
          <p:cNvSpPr txBox="1">
            <a:spLocks noChangeArrowheads="1"/>
          </p:cNvSpPr>
          <p:nvPr>
            <p:custDataLst>
              <p:tags r:id="rId3"/>
            </p:custDataLst>
          </p:nvPr>
        </p:nvSpPr>
        <p:spPr bwMode="auto">
          <a:xfrm>
            <a:off x="7150608" y="3688096"/>
            <a:ext cx="1570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I love max rest!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smtClean="0">
                <a:latin typeface="Cambria" pitchFamily="18" charset="0"/>
                <a:cs typeface="Courier New" pitchFamily="49" charset="0"/>
              </a:rPr>
              <a:t>recursive  </a:t>
            </a: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8647965" y="3756812"/>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34774" y="665112"/>
            <a:ext cx="4737801"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42, 15 ]</a:t>
            </a:r>
            <a:endParaRPr lang="en-US" b="1" dirty="0">
              <a:latin typeface="Courier New" panose="02070309020205020404" pitchFamily="49" charset="0"/>
              <a:cs typeface="Courier New" panose="02070309020205020404" pitchFamily="49" charset="0"/>
            </a:endParaRPr>
          </a:p>
        </p:txBody>
      </p:sp>
      <p:sp>
        <p:nvSpPr>
          <p:cNvPr id="8" name="Right Brace 7"/>
          <p:cNvSpPr/>
          <p:nvPr/>
        </p:nvSpPr>
        <p:spPr bwMode="auto">
          <a:xfrm rot="16200000">
            <a:off x="2803422" y="-1480439"/>
            <a:ext cx="236873" cy="4214681"/>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 name="Rectangle 8"/>
          <p:cNvSpPr/>
          <p:nvPr/>
        </p:nvSpPr>
        <p:spPr>
          <a:xfrm>
            <a:off x="2744002" y="131309"/>
            <a:ext cx="369012" cy="461665"/>
          </a:xfrm>
          <a:prstGeom prst="rect">
            <a:avLst/>
          </a:prstGeom>
        </p:spPr>
        <p:txBody>
          <a:bodyPr wrap="none">
            <a:spAutoFit/>
          </a:bodyPr>
          <a:lstStyle/>
          <a:p>
            <a:r>
              <a:rPr lang="en-US" b="1" dirty="0">
                <a:latin typeface="Courier New" pitchFamily="49" charset="0"/>
              </a:rPr>
              <a:t>L</a:t>
            </a:r>
            <a:endParaRPr lang="en-US" dirty="0"/>
          </a:p>
        </p:txBody>
      </p:sp>
      <p:sp>
        <p:nvSpPr>
          <p:cNvPr id="41" name="Rectangle 40"/>
          <p:cNvSpPr/>
          <p:nvPr/>
        </p:nvSpPr>
        <p:spPr>
          <a:xfrm>
            <a:off x="3055076" y="1091541"/>
            <a:ext cx="721672" cy="307777"/>
          </a:xfrm>
          <a:prstGeom prst="rect">
            <a:avLst/>
          </a:prstGeom>
        </p:spPr>
        <p:txBody>
          <a:bodyPr wrap="none">
            <a:spAutoFit/>
          </a:bodyPr>
          <a:lstStyle/>
          <a:p>
            <a:r>
              <a:rPr lang="en-US" sz="1400" b="1" dirty="0" smtClean="0">
                <a:latin typeface="Courier New" pitchFamily="49" charset="0"/>
              </a:rPr>
              <a:t>L[1:]</a:t>
            </a:r>
            <a:endParaRPr lang="en-US" sz="1400" dirty="0"/>
          </a:p>
        </p:txBody>
      </p:sp>
      <p:sp>
        <p:nvSpPr>
          <p:cNvPr id="42" name="Right Brace 41"/>
          <p:cNvSpPr/>
          <p:nvPr/>
        </p:nvSpPr>
        <p:spPr bwMode="auto">
          <a:xfrm rot="5400000">
            <a:off x="3306544" y="-167093"/>
            <a:ext cx="111921" cy="2507665"/>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TextBox 42"/>
          <p:cNvSpPr txBox="1"/>
          <p:nvPr/>
        </p:nvSpPr>
        <p:spPr>
          <a:xfrm>
            <a:off x="5803431" y="722582"/>
            <a:ext cx="3124168" cy="338554"/>
          </a:xfrm>
          <a:prstGeom prst="rect">
            <a:avLst/>
          </a:prstGeom>
          <a:solidFill>
            <a:srgbClr val="FCECD0"/>
          </a:solidFill>
        </p:spPr>
        <p:txBody>
          <a:bodyPr wrap="square" rtlCol="0">
            <a:spAutoFit/>
          </a:bodyPr>
          <a:lstStyle/>
          <a:p>
            <a:pPr algn="ctr"/>
            <a:r>
              <a:rPr lang="en-US" sz="1600" b="1" dirty="0" smtClean="0">
                <a:latin typeface="Calibri" pitchFamily="34" charset="0"/>
              </a:rPr>
              <a:t>L = [ </a:t>
            </a:r>
            <a:r>
              <a:rPr lang="en-US" sz="1600" b="1" dirty="0" smtClean="0">
                <a:solidFill>
                  <a:srgbClr val="067B0E"/>
                </a:solidFill>
                <a:latin typeface="Calibri" pitchFamily="34" charset="0"/>
              </a:rPr>
              <a:t>'aliens'</a:t>
            </a:r>
            <a:r>
              <a:rPr lang="en-US" sz="1600" b="1" dirty="0" smtClean="0">
                <a:latin typeface="Calibri" pitchFamily="34" charset="0"/>
              </a:rPr>
              <a:t>, </a:t>
            </a:r>
            <a:r>
              <a:rPr lang="en-US" sz="1600" b="1" dirty="0" smtClean="0">
                <a:solidFill>
                  <a:srgbClr val="067B0E"/>
                </a:solidFill>
                <a:latin typeface="Calibri" pitchFamily="34" charset="0"/>
              </a:rPr>
              <a:t>'zap'</a:t>
            </a:r>
            <a:r>
              <a:rPr lang="en-US" sz="1600" b="1" dirty="0" smtClean="0">
                <a:latin typeface="Calibri" pitchFamily="34" charset="0"/>
              </a:rPr>
              <a:t>, </a:t>
            </a:r>
            <a:r>
              <a:rPr lang="en-US" sz="1600" b="1" dirty="0" smtClean="0">
                <a:solidFill>
                  <a:srgbClr val="067B0E"/>
                </a:solidFill>
                <a:latin typeface="Calibri" pitchFamily="34" charset="0"/>
              </a:rPr>
              <a:t>'hazy'</a:t>
            </a:r>
            <a:r>
              <a:rPr lang="en-US" sz="1600" b="1" dirty="0" smtClean="0">
                <a:latin typeface="Calibri" pitchFamily="34" charset="0"/>
              </a:rPr>
              <a:t>, </a:t>
            </a:r>
            <a:r>
              <a:rPr lang="en-US" sz="1600" b="1"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Tree>
    <p:extLst>
      <p:ext uri="{BB962C8B-B14F-4D97-AF65-F5344CB8AC3E}">
        <p14:creationId xmlns:p14="http://schemas.microsoft.com/office/powerpoint/2010/main" val="2352834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a:latin typeface="Cambria" panose="02040503050406030204" pitchFamily="18" charset="0"/>
              </a:rPr>
              <a:t>and/or join</a:t>
            </a:r>
            <a:r>
              <a:rPr lang="en-US" b="1" dirty="0">
                <a:latin typeface="Cambria" panose="02040503050406030204" pitchFamily="18" charset="0"/>
              </a:rPr>
              <a:t> </a:t>
            </a:r>
            <a:r>
              <a:rPr lang="en-US" dirty="0">
                <a:latin typeface="Cambria" panose="02040503050406030204" pitchFamily="18" charset="0"/>
              </a:rPr>
              <a:t>my office hours on Fridays, 2:30-4:30 or so @ the  </a:t>
            </a:r>
            <a:r>
              <a:rPr lang="en-US" dirty="0" smtClean="0">
                <a:latin typeface="Cambria" panose="02040503050406030204" pitchFamily="18" charset="0"/>
              </a:rPr>
              <a:t>LAC  </a:t>
            </a:r>
            <a:r>
              <a:rPr lang="en-US" dirty="0">
                <a:latin typeface="Cambria" panose="02040503050406030204" pitchFamily="18" charset="0"/>
              </a:rPr>
              <a:t>lab </a:t>
            </a:r>
          </a:p>
        </p:txBody>
      </p:sp>
      <p:sp>
        <p:nvSpPr>
          <p:cNvPr id="13" name="TextBox 12"/>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625" b="7467"/>
          <a:stretch/>
        </p:blipFill>
        <p:spPr>
          <a:xfrm>
            <a:off x="6284890" y="533400"/>
            <a:ext cx="2706710" cy="2253025"/>
          </a:xfrm>
          <a:prstGeom prst="rect">
            <a:avLst/>
          </a:prstGeom>
          <a:ln>
            <a:solidFill>
              <a:schemeClr val="bg1"/>
            </a:solidFill>
          </a:ln>
        </p:spPr>
      </p:pic>
      <p:sp>
        <p:nvSpPr>
          <p:cNvPr id="11" name="TextBox 10"/>
          <p:cNvSpPr txBox="1"/>
          <p:nvPr/>
        </p:nvSpPr>
        <p:spPr>
          <a:xfrm>
            <a:off x="4494726" y="889716"/>
            <a:ext cx="1905000" cy="461665"/>
          </a:xfrm>
          <a:prstGeom prst="rect">
            <a:avLst/>
          </a:prstGeom>
          <a:solidFill>
            <a:schemeClr val="bg1"/>
          </a:solidFill>
          <a:ln w="12700">
            <a:solidFill>
              <a:srgbClr val="DDF2FF"/>
            </a:solidFill>
          </a:ln>
        </p:spPr>
        <p:txBody>
          <a:bodyPr wrap="square" rtlCol="0">
            <a:spAutoFit/>
          </a:bodyPr>
          <a:lstStyle/>
          <a:p>
            <a:pPr algn="ctr"/>
            <a:r>
              <a:rPr lang="en-US" sz="1200" dirty="0" smtClean="0">
                <a:latin typeface="Cambria" panose="02040503050406030204" pitchFamily="18" charset="0"/>
              </a:rPr>
              <a:t>No matter what's holding your machine together!</a:t>
            </a:r>
            <a:endParaRPr lang="en-US" sz="1200" dirty="0">
              <a:latin typeface="Cambria" panose="02040503050406030204" pitchFamily="18" charset="0"/>
            </a:endParaRPr>
          </a:p>
        </p:txBody>
      </p:sp>
      <p:sp>
        <p:nvSpPr>
          <p:cNvPr id="12" name="Down Arrow 11"/>
          <p:cNvSpPr/>
          <p:nvPr/>
        </p:nvSpPr>
        <p:spPr bwMode="auto">
          <a:xfrm rot="20111241">
            <a:off x="6184281" y="1274477"/>
            <a:ext cx="354169" cy="381000"/>
          </a:xfrm>
          <a:prstGeom prst="downArrow">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2159241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92" y="1066800"/>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5"/>
          <p:cNvSpPr txBox="1">
            <a:spLocks noChangeArrowheads="1"/>
          </p:cNvSpPr>
          <p:nvPr>
            <p:custDataLst>
              <p:tags r:id="rId1"/>
            </p:custDataLst>
          </p:nvPr>
        </p:nvSpPr>
        <p:spPr bwMode="auto">
          <a:xfrm rot="21181098">
            <a:off x="3308252" y="4227421"/>
            <a:ext cx="5659437" cy="738664"/>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We  saw  you </a:t>
            </a:r>
            <a:r>
              <a:rPr lang="en-US" sz="4200" dirty="0">
                <a:latin typeface="Cambria" pitchFamily="18" charset="0"/>
              </a:rPr>
              <a:t>in </a:t>
            </a:r>
            <a:r>
              <a:rPr lang="en-US" sz="4200" dirty="0" smtClean="0">
                <a:latin typeface="Cambria" pitchFamily="18" charset="0"/>
              </a:rPr>
              <a:t>Lab3…</a:t>
            </a:r>
            <a:endParaRPr lang="en-US" sz="4200" dirty="0">
              <a:latin typeface="Cambria" pitchFamily="18" charset="0"/>
            </a:endParaRPr>
          </a:p>
        </p:txBody>
      </p:sp>
      <p:cxnSp>
        <p:nvCxnSpPr>
          <p:cNvPr id="3" name="Straight Connector 2"/>
          <p:cNvCxnSpPr/>
          <p:nvPr/>
        </p:nvCxnSpPr>
        <p:spPr bwMode="auto">
          <a:xfrm flipV="1">
            <a:off x="4572629" y="4619331"/>
            <a:ext cx="838200" cy="355894"/>
          </a:xfrm>
          <a:prstGeom prst="line">
            <a:avLst/>
          </a:prstGeom>
          <a:noFill/>
          <a:ln w="28575" cap="flat" cmpd="sng" algn="ctr">
            <a:solidFill>
              <a:srgbClr val="0B04FF"/>
            </a:solidFill>
            <a:prstDash val="solid"/>
            <a:round/>
            <a:headEnd type="none" w="med" len="med"/>
            <a:tailEnd type="none" w="med" len="med"/>
          </a:ln>
          <a:effectLst/>
        </p:spPr>
      </p:cxnSp>
      <p:sp>
        <p:nvSpPr>
          <p:cNvPr id="4" name="Rectangle 3"/>
          <p:cNvSpPr/>
          <p:nvPr/>
        </p:nvSpPr>
        <p:spPr>
          <a:xfrm rot="20596967">
            <a:off x="4284553" y="5080653"/>
            <a:ext cx="1618905" cy="738664"/>
          </a:xfrm>
          <a:prstGeom prst="rect">
            <a:avLst/>
          </a:prstGeom>
        </p:spPr>
        <p:txBody>
          <a:bodyPr wrap="none">
            <a:spAutoFit/>
          </a:bodyPr>
          <a:lstStyle/>
          <a:p>
            <a:r>
              <a:rPr lang="en-US" sz="4200" b="1" i="1" dirty="0" smtClean="0">
                <a:solidFill>
                  <a:srgbClr val="0B04FF"/>
                </a:solidFill>
                <a:latin typeface="Cambria" pitchFamily="18" charset="0"/>
              </a:rPr>
              <a:t>heard</a:t>
            </a:r>
            <a:endParaRPr lang="en-US" sz="4200" b="1" i="1" dirty="0">
              <a:solidFill>
                <a:srgbClr val="0B04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81000"/>
            <a:ext cx="7621437" cy="5791200"/>
          </a:xfrm>
          <a:prstGeom prst="rect">
            <a:avLst/>
          </a:prstGeom>
          <a:ln>
            <a:solidFill>
              <a:srgbClr val="0B04FF"/>
            </a:solidFill>
          </a:ln>
        </p:spPr>
      </p:pic>
    </p:spTree>
    <p:extLst>
      <p:ext uri="{BB962C8B-B14F-4D97-AF65-F5344CB8AC3E}">
        <p14:creationId xmlns:p14="http://schemas.microsoft.com/office/powerpoint/2010/main" val="3028308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90600"/>
            <a:ext cx="8153400" cy="536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Text Box 4"/>
          <p:cNvSpPr txBox="1">
            <a:spLocks noChangeArrowheads="1"/>
          </p:cNvSpPr>
          <p:nvPr>
            <p:custDataLst>
              <p:tags r:id="rId1"/>
            </p:custDataLst>
          </p:nvPr>
        </p:nvSpPr>
        <p:spPr bwMode="auto">
          <a:xfrm>
            <a:off x="762000" y="101958"/>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CS5 in the browser – </a:t>
            </a:r>
            <a:r>
              <a:rPr lang="en-US" sz="4000" i="1" dirty="0" smtClean="0">
                <a:solidFill>
                  <a:srgbClr val="0B04FF"/>
                </a:solidFill>
                <a:latin typeface="Cambria" pitchFamily="18" charset="0"/>
              </a:rPr>
              <a:t>yes </a:t>
            </a:r>
            <a:r>
              <a:rPr lang="en-US" sz="4000" dirty="0" smtClean="0">
                <a:latin typeface="Cambria" pitchFamily="18" charset="0"/>
              </a:rPr>
              <a:t>…</a:t>
            </a:r>
            <a:endParaRPr lang="en-US" sz="4000" dirty="0">
              <a:latin typeface="Cambria" pitchFamily="18" charset="0"/>
            </a:endParaRPr>
          </a:p>
        </p:txBody>
      </p:sp>
      <p:sp>
        <p:nvSpPr>
          <p:cNvPr id="6" name="Text Box 4"/>
          <p:cNvSpPr txBox="1">
            <a:spLocks noChangeArrowheads="1"/>
          </p:cNvSpPr>
          <p:nvPr>
            <p:custDataLst>
              <p:tags r:id="rId2"/>
            </p:custDataLst>
          </p:nvPr>
        </p:nvSpPr>
        <p:spPr bwMode="auto">
          <a:xfrm>
            <a:off x="5943599" y="2895600"/>
            <a:ext cx="2475963" cy="1384995"/>
          </a:xfrm>
          <a:prstGeom prst="rect">
            <a:avLst/>
          </a:prstGeom>
          <a:solidFill>
            <a:srgbClr val="FCECD0"/>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i="1" dirty="0" smtClean="0">
                <a:latin typeface="Calibri" panose="020F0502020204030204" pitchFamily="34" charset="0"/>
              </a:rPr>
              <a:t>try it out, maybe later this week…</a:t>
            </a:r>
            <a:endParaRPr lang="en-US" sz="2800" i="1" dirty="0">
              <a:latin typeface="Calibri" panose="020F0502020204030204" pitchFamily="34" charset="0"/>
            </a:endParaRPr>
          </a:p>
        </p:txBody>
      </p:sp>
      <p:sp>
        <p:nvSpPr>
          <p:cNvPr id="8" name="TextBox 7"/>
          <p:cNvSpPr txBox="1"/>
          <p:nvPr/>
        </p:nvSpPr>
        <p:spPr>
          <a:xfrm>
            <a:off x="6184392" y="6477000"/>
            <a:ext cx="2813304" cy="246221"/>
          </a:xfrm>
          <a:prstGeom prst="rect">
            <a:avLst/>
          </a:prstGeom>
          <a:noFill/>
        </p:spPr>
        <p:txBody>
          <a:bodyPr wrap="square" rtlCol="0">
            <a:spAutoFit/>
          </a:bodyPr>
          <a:lstStyle/>
          <a:p>
            <a:pPr algn="r"/>
            <a:r>
              <a:rPr lang="en-US" sz="1000" dirty="0" smtClean="0">
                <a:latin typeface="Cambria" panose="02040503050406030204" pitchFamily="18" charset="0"/>
              </a:rPr>
              <a:t>instructions are at the start of this week's Lab…</a:t>
            </a:r>
            <a:endParaRPr lang="en-US" sz="1000" dirty="0">
              <a:latin typeface="Cambria" panose="02040503050406030204" pitchFamily="18" charset="0"/>
            </a:endParaRPr>
          </a:p>
        </p:txBody>
      </p:sp>
    </p:spTree>
    <p:extLst>
      <p:ext uri="{BB962C8B-B14F-4D97-AF65-F5344CB8AC3E}">
        <p14:creationId xmlns:p14="http://schemas.microsoft.com/office/powerpoint/2010/main" val="28247783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solidFill>
                  <a:srgbClr val="FE9A2C"/>
                </a:solidFill>
                <a:latin typeface="Courier New" pitchFamily="49" charset="0"/>
              </a:rPr>
              <a:t>elif</a:t>
            </a:r>
            <a:r>
              <a:rPr lang="en-US" b="1" dirty="0" smtClean="0">
                <a:solidFill>
                  <a:srgbClr val="FE9A2C"/>
                </a:solidFill>
                <a:latin typeface="Courier New" pitchFamily="49" charset="0"/>
              </a:rPr>
              <a: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a:latin typeface="Courier New" pitchFamily="49" charset="0"/>
              </a:rPr>
              <a:t> </a:t>
            </a:r>
            <a:r>
              <a:rPr lang="en-US" b="1" dirty="0" smtClean="0">
                <a:latin typeface="Courier New" pitchFamily="49" charset="0"/>
              </a:rPr>
              <a:t>L[0]  &lt;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L[1] :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6"/>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933480" y="533520"/>
              <a:ext cx="5753520" cy="4267440"/>
            </p14:xfrm>
          </p:contentPart>
        </mc:Choice>
        <mc:Fallback xmlns="">
          <p:pic>
            <p:nvPicPr>
              <p:cNvPr id="2" name="Ink 1"/>
              <p:cNvPicPr/>
              <p:nvPr/>
            </p:nvPicPr>
            <p:blipFill>
              <a:blip r:embed="rId8"/>
              <a:stretch>
                <a:fillRect/>
              </a:stretch>
            </p:blipFill>
            <p:spPr>
              <a:xfrm>
                <a:off x="924120" y="524160"/>
                <a:ext cx="5772240" cy="4286160"/>
              </a:xfrm>
              <a:prstGeom prst="rect">
                <a:avLst/>
              </a:prstGeom>
            </p:spPr>
          </p:pic>
        </mc:Fallback>
      </mc:AlternateContent>
    </p:spTree>
    <p:extLst>
      <p:ext uri="{BB962C8B-B14F-4D97-AF65-F5344CB8AC3E}">
        <p14:creationId xmlns:p14="http://schemas.microsoft.com/office/powerpoint/2010/main" val="27640819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6" name="Ink 5"/>
              <p14:cNvContentPartPr/>
              <p14:nvPr/>
            </p14:nvContentPartPr>
            <p14:xfrm>
              <a:off x="2714760" y="1410840"/>
              <a:ext cx="4009680" cy="4510080"/>
            </p14:xfrm>
          </p:contentPart>
        </mc:Choice>
        <mc:Fallback xmlns="">
          <p:pic>
            <p:nvPicPr>
              <p:cNvPr id="6" name="Ink 5"/>
              <p:cNvPicPr/>
              <p:nvPr/>
            </p:nvPicPr>
            <p:blipFill>
              <a:blip r:embed="rId21"/>
              <a:stretch>
                <a:fillRect/>
              </a:stretch>
            </p:blipFill>
            <p:spPr>
              <a:xfrm>
                <a:off x="2705400" y="1401480"/>
                <a:ext cx="4028400" cy="4528800"/>
              </a:xfrm>
              <a:prstGeom prst="rect">
                <a:avLst/>
              </a:prstGeom>
            </p:spPr>
          </p:pic>
        </mc:Fallback>
      </mc:AlternateContent>
    </p:spTree>
    <p:extLst>
      <p:ext uri="{BB962C8B-B14F-4D97-AF65-F5344CB8AC3E}">
        <p14:creationId xmlns:p14="http://schemas.microsoft.com/office/powerpoint/2010/main" val="26594160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rgbClr val="FF0000"/>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variation:  max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16206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409234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990099"/>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990099"/>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err="1" smtClean="0">
                <a:solidFill>
                  <a:srgbClr val="0B04FF"/>
                </a:solidFill>
                <a:latin typeface="Courier New" pitchFamily="49" charset="0"/>
              </a:rPr>
              <a:t>sScore</a:t>
            </a:r>
            <a:r>
              <a:rPr lang="en-US" b="1" dirty="0" smtClean="0">
                <a:latin typeface="Courier New" pitchFamily="49" charset="0"/>
              </a:rPr>
              <a:t>(L[0]) &gt; </a:t>
            </a:r>
            <a:r>
              <a:rPr lang="en-US" b="1" dirty="0" err="1" smtClean="0">
                <a:solidFill>
                  <a:srgbClr val="0B04FF"/>
                </a:solidFill>
                <a:latin typeface="Courier New" pitchFamily="49" charset="0"/>
              </a:rPr>
              <a:t>sScore</a:t>
            </a:r>
            <a:r>
              <a:rPr lang="en-US" b="1" dirty="0" smtClean="0">
                <a:latin typeface="Courier New" pitchFamily="49" charset="0"/>
              </a:rPr>
              <a:t>(</a:t>
            </a:r>
            <a:r>
              <a:rPr lang="en-US" b="1" dirty="0" err="1" smtClean="0">
                <a:latin typeface="Courier New" pitchFamily="49" charset="0"/>
              </a:rPr>
              <a:t>rest_max</a:t>
            </a:r>
            <a:r>
              <a:rPr lang="en-US" b="1" dirty="0">
                <a:latin typeface="Courier New" pitchFamily="49" charset="0"/>
              </a:rPr>
              <a:t>)</a:t>
            </a:r>
            <a:r>
              <a:rPr lang="en-US" b="1" dirty="0" smtClean="0">
                <a:latin typeface="Courier New" pitchFamily="49" charset="0"/>
              </a:rPr>
              <a:t>: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67642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a:solidFill>
                  <a:srgbClr val="FE9A2C"/>
                </a:solidFill>
                <a:latin typeface="Courier New" pitchFamily="49" charset="0"/>
              </a:rPr>
              <a:t>elif</a:t>
            </a:r>
            <a:r>
              <a:rPr lang="en-US" b="1" dirty="0">
                <a:solidFill>
                  <a:srgbClr val="FE9A2C"/>
                </a:solidFill>
                <a:latin typeface="Courier New" pitchFamily="49" charset="0"/>
              </a:rPr>
              <a:t> </a:t>
            </a:r>
            <a:r>
              <a:rPr lang="en-US" b="1" dirty="0" err="1">
                <a:solidFill>
                  <a:srgbClr val="0B04FF"/>
                </a:solidFill>
                <a:latin typeface="Courier New" pitchFamily="49" charset="0"/>
              </a:rPr>
              <a:t>sScore</a:t>
            </a:r>
            <a:r>
              <a:rPr lang="en-US" b="1" dirty="0">
                <a:latin typeface="Courier New" pitchFamily="49" charset="0"/>
              </a:rPr>
              <a:t>(L[0]) &lt; </a:t>
            </a:r>
            <a:r>
              <a:rPr lang="en-US" b="1" dirty="0" err="1">
                <a:solidFill>
                  <a:srgbClr val="0B04FF"/>
                </a:solidFill>
                <a:latin typeface="Courier New" pitchFamily="49" charset="0"/>
              </a:rPr>
              <a:t>sScore</a:t>
            </a:r>
            <a:r>
              <a:rPr lang="en-US" b="1" dirty="0">
                <a:latin typeface="Courier New" pitchFamily="49" charset="0"/>
              </a:rPr>
              <a:t>(L[1]):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6">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7"/>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p:sp>
        <p:nvSpPr>
          <p:cNvPr id="11" name="Text Box 12"/>
          <p:cNvSpPr txBox="1">
            <a:spLocks noChangeArrowheads="1"/>
          </p:cNvSpPr>
          <p:nvPr>
            <p:custDataLst>
              <p:tags r:id="rId4"/>
            </p:custDataLst>
          </p:nvPr>
        </p:nvSpPr>
        <p:spPr bwMode="auto">
          <a:xfrm>
            <a:off x="4495800" y="6454422"/>
            <a:ext cx="4468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800" i="1" dirty="0">
                <a:latin typeface="Cambria" pitchFamily="18" charset="0"/>
              </a:rPr>
              <a:t>What </a:t>
            </a:r>
            <a:r>
              <a:rPr lang="en-US" sz="1800" b="1" i="1" dirty="0">
                <a:solidFill>
                  <a:srgbClr val="FF0000"/>
                </a:solidFill>
                <a:latin typeface="Cambria" pitchFamily="18" charset="0"/>
              </a:rPr>
              <a:t>else</a:t>
            </a:r>
            <a:r>
              <a:rPr lang="en-US" sz="1800" i="1" dirty="0">
                <a:solidFill>
                  <a:srgbClr val="FF0000"/>
                </a:solidFill>
                <a:latin typeface="Cambria" pitchFamily="18" charset="0"/>
              </a:rPr>
              <a:t> </a:t>
            </a:r>
            <a:r>
              <a:rPr lang="en-US" sz="1800" i="1" dirty="0">
                <a:latin typeface="Cambria" pitchFamily="18" charset="0"/>
              </a:rPr>
              <a:t>might be nice to know ?</a:t>
            </a:r>
          </a:p>
        </p:txBody>
      </p:sp>
    </p:spTree>
    <p:extLst>
      <p:ext uri="{BB962C8B-B14F-4D97-AF65-F5344CB8AC3E}">
        <p14:creationId xmlns:p14="http://schemas.microsoft.com/office/powerpoint/2010/main" val="30113373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2115967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L's highest scrabble-scoring </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element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a:t>
            </a:r>
            <a:r>
              <a:rPr lang="en-US" b="1" dirty="0">
                <a:latin typeface="Courier New" pitchFamily="49" charset="0"/>
              </a:rPr>
              <a:t>]  &gt;        </a:t>
            </a:r>
            <a:r>
              <a:rPr lang="en-US" b="1" dirty="0" err="1" smtClean="0">
                <a:latin typeface="Courier New" pitchFamily="49" charset="0"/>
              </a:rPr>
              <a:t>maxOfRest</a:t>
            </a:r>
            <a:r>
              <a:rPr lang="en-US" b="1" dirty="0" smtClean="0">
                <a:latin typeface="Courier New" pitchFamily="49" charset="0"/>
              </a:rPr>
              <a:t> </a:t>
            </a:r>
            <a:r>
              <a:rPr lang="en-US" b="1" dirty="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3794705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1"/>
          <p:cNvSpPr>
            <a:spLocks noChangeArrowheads="1"/>
          </p:cNvSpPr>
          <p:nvPr/>
        </p:nvSpPr>
        <p:spPr bwMode="auto">
          <a:xfrm>
            <a:off x="228600" y="3733800"/>
            <a:ext cx="8763000" cy="1905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7651"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dirty="0" err="1">
                <a:latin typeface="Courier New" pitchFamily="49" charset="0"/>
              </a:rPr>
              <a:t>chr</a:t>
            </a:r>
            <a:r>
              <a:rPr lang="en-US" sz="4000" dirty="0"/>
              <a:t> </a:t>
            </a:r>
            <a:r>
              <a:rPr lang="en-US" sz="4000" dirty="0">
                <a:latin typeface="Cambria" pitchFamily="18" charset="0"/>
              </a:rPr>
              <a:t>and</a:t>
            </a:r>
            <a:r>
              <a:rPr lang="en-US" sz="4000" dirty="0"/>
              <a:t> </a:t>
            </a:r>
            <a:r>
              <a:rPr lang="en-US" sz="4000" b="1" dirty="0" err="1">
                <a:latin typeface="Courier New" pitchFamily="49" charset="0"/>
              </a:rPr>
              <a:t>ord</a:t>
            </a:r>
            <a:endParaRPr lang="en-US" sz="4000" b="1" dirty="0">
              <a:latin typeface="Courier New" pitchFamily="49" charset="0"/>
            </a:endParaRPr>
          </a:p>
        </p:txBody>
      </p:sp>
      <p:sp>
        <p:nvSpPr>
          <p:cNvPr id="27652" name="Text Box 6"/>
          <p:cNvSpPr txBox="1">
            <a:spLocks noChangeArrowheads="1"/>
          </p:cNvSpPr>
          <p:nvPr>
            <p:custDataLst>
              <p:tags r:id="rId2"/>
            </p:custDataLst>
          </p:nvPr>
        </p:nvSpPr>
        <p:spPr bwMode="auto">
          <a:xfrm>
            <a:off x="2301875" y="47831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27653" name="Text Box 7"/>
          <p:cNvSpPr txBox="1">
            <a:spLocks noChangeArrowheads="1"/>
          </p:cNvSpPr>
          <p:nvPr>
            <p:custDataLst>
              <p:tags r:id="rId3"/>
            </p:custDataLst>
          </p:nvPr>
        </p:nvSpPr>
        <p:spPr bwMode="auto">
          <a:xfrm>
            <a:off x="2301875" y="39449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27654" name="Rectangle 8"/>
          <p:cNvSpPr>
            <a:spLocks noChangeArrowheads="1"/>
          </p:cNvSpPr>
          <p:nvPr>
            <p:custDataLst>
              <p:tags r:id="rId4"/>
            </p:custDataLst>
          </p:nvPr>
        </p:nvSpPr>
        <p:spPr bwMode="auto">
          <a:xfrm>
            <a:off x="4129088" y="47244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Cambria" pitchFamily="18" charset="0"/>
              </a:rPr>
              <a:t>Input:</a:t>
            </a:r>
            <a:r>
              <a:rPr lang="en-US" sz="1800">
                <a:latin typeface="Cambria" pitchFamily="18" charset="0"/>
              </a:rPr>
              <a:t> an integer in </a:t>
            </a:r>
            <a:r>
              <a:rPr lang="en-US" sz="1800" b="1">
                <a:latin typeface="Cambria" pitchFamily="18" charset="0"/>
              </a:rPr>
              <a:t>range(255)</a:t>
            </a:r>
            <a:endParaRPr lang="en-US" sz="1800">
              <a:latin typeface="Cambria" pitchFamily="18" charset="0"/>
            </a:endParaRPr>
          </a:p>
        </p:txBody>
      </p:sp>
      <p:sp>
        <p:nvSpPr>
          <p:cNvPr id="27655" name="Rectangle 9"/>
          <p:cNvSpPr>
            <a:spLocks noChangeArrowheads="1"/>
          </p:cNvSpPr>
          <p:nvPr>
            <p:custDataLst>
              <p:tags r:id="rId5"/>
            </p:custDataLst>
          </p:nvPr>
        </p:nvSpPr>
        <p:spPr bwMode="auto">
          <a:xfrm>
            <a:off x="4124325" y="3859213"/>
            <a:ext cx="34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B410CE"/>
                </a:solidFill>
                <a:latin typeface="Cambria" pitchFamily="18" charset="0"/>
              </a:rPr>
              <a:t>Input:</a:t>
            </a:r>
            <a:r>
              <a:rPr lang="en-US" sz="1800" dirty="0">
                <a:latin typeface="Cambria" pitchFamily="18" charset="0"/>
              </a:rPr>
              <a:t> a string of one character, </a:t>
            </a:r>
            <a:r>
              <a:rPr lang="en-US" sz="1800" b="1" dirty="0">
                <a:latin typeface="Cambria" pitchFamily="18" charset="0"/>
              </a:rPr>
              <a:t>c</a:t>
            </a:r>
          </a:p>
        </p:txBody>
      </p:sp>
      <p:sp>
        <p:nvSpPr>
          <p:cNvPr id="27656" name="Text Box 10"/>
          <p:cNvSpPr txBox="1">
            <a:spLocks noChangeArrowheads="1"/>
          </p:cNvSpPr>
          <p:nvPr>
            <p:custDataLst>
              <p:tags r:id="rId6"/>
            </p:custDataLst>
          </p:nvPr>
        </p:nvSpPr>
        <p:spPr bwMode="auto">
          <a:xfrm>
            <a:off x="1436688" y="15178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27657" name="Text Box 11"/>
          <p:cNvSpPr txBox="1">
            <a:spLocks noChangeArrowheads="1"/>
          </p:cNvSpPr>
          <p:nvPr>
            <p:custDataLst>
              <p:tags r:id="rId7"/>
            </p:custDataLst>
          </p:nvPr>
        </p:nvSpPr>
        <p:spPr bwMode="auto">
          <a:xfrm>
            <a:off x="1444625" y="23068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27658" name="Text Box 12"/>
          <p:cNvSpPr txBox="1">
            <a:spLocks noChangeArrowheads="1"/>
          </p:cNvSpPr>
          <p:nvPr>
            <p:custDataLst>
              <p:tags r:id="rId8"/>
            </p:custDataLst>
          </p:nvPr>
        </p:nvSpPr>
        <p:spPr bwMode="auto">
          <a:xfrm>
            <a:off x="316707" y="1822644"/>
            <a:ext cx="1184275" cy="812530"/>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a:latin typeface="Cambria" pitchFamily="18" charset="0"/>
              </a:rPr>
              <a:t>ASCII </a:t>
            </a:r>
            <a:r>
              <a:rPr lang="en-US" sz="1800" dirty="0" smtClean="0">
                <a:latin typeface="Cambria" pitchFamily="18" charset="0"/>
              </a:rPr>
              <a:t>values</a:t>
            </a:r>
            <a:endParaRPr lang="en-US" sz="1800" dirty="0">
              <a:latin typeface="Cambria" pitchFamily="18" charset="0"/>
            </a:endParaRPr>
          </a:p>
        </p:txBody>
      </p:sp>
      <p:sp>
        <p:nvSpPr>
          <p:cNvPr id="27659" name="Rectangle 13"/>
          <p:cNvSpPr>
            <a:spLocks noChangeArrowheads="1"/>
          </p:cNvSpPr>
          <p:nvPr>
            <p:custDataLst>
              <p:tags r:id="rId9"/>
            </p:custDataLst>
          </p:nvPr>
        </p:nvSpPr>
        <p:spPr bwMode="auto">
          <a:xfrm>
            <a:off x="4129088" y="4979988"/>
            <a:ext cx="46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 one-char. string of that ASCII value</a:t>
            </a:r>
          </a:p>
        </p:txBody>
      </p:sp>
      <p:sp>
        <p:nvSpPr>
          <p:cNvPr id="27660" name="Rectangle 14"/>
          <p:cNvSpPr>
            <a:spLocks noChangeArrowheads="1"/>
          </p:cNvSpPr>
          <p:nvPr>
            <p:custDataLst>
              <p:tags r:id="rId10"/>
            </p:custDataLst>
          </p:nvPr>
        </p:nvSpPr>
        <p:spPr bwMode="auto">
          <a:xfrm>
            <a:off x="4124325" y="4097338"/>
            <a:ext cx="397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an integer, the ASCII value of c</a:t>
            </a:r>
          </a:p>
        </p:txBody>
      </p:sp>
      <p:sp>
        <p:nvSpPr>
          <p:cNvPr id="27661" name="Text Box 15"/>
          <p:cNvSpPr txBox="1">
            <a:spLocks noChangeArrowheads="1"/>
          </p:cNvSpPr>
          <p:nvPr>
            <p:custDataLst>
              <p:tags r:id="rId11"/>
            </p:custDataLst>
          </p:nvPr>
        </p:nvSpPr>
        <p:spPr bwMode="auto">
          <a:xfrm>
            <a:off x="381000" y="4191000"/>
            <a:ext cx="1360488" cy="81253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smtClean="0">
                <a:latin typeface="Cambria" pitchFamily="18" charset="0"/>
              </a:rPr>
              <a:t>Conversion functions</a:t>
            </a:r>
            <a:endParaRPr lang="en-US" sz="1800" dirty="0">
              <a:latin typeface="Cambria" pitchFamily="18" charset="0"/>
            </a:endParaRPr>
          </a:p>
        </p:txBody>
      </p:sp>
      <p:sp>
        <p:nvSpPr>
          <p:cNvPr id="27662" name="Text Box 16"/>
          <p:cNvSpPr txBox="1">
            <a:spLocks noChangeArrowheads="1"/>
          </p:cNvSpPr>
          <p:nvPr>
            <p:custDataLst>
              <p:tags r:id="rId12"/>
            </p:custDataLst>
          </p:nvPr>
        </p:nvSpPr>
        <p:spPr bwMode="auto">
          <a:xfrm>
            <a:off x="1701624"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97</a:t>
            </a:r>
          </a:p>
        </p:txBody>
      </p:sp>
      <p:sp>
        <p:nvSpPr>
          <p:cNvPr id="27663" name="Text Box 17"/>
          <p:cNvSpPr txBox="1">
            <a:spLocks noChangeArrowheads="1"/>
          </p:cNvSpPr>
          <p:nvPr>
            <p:custDataLst>
              <p:tags r:id="rId13"/>
            </p:custDataLst>
          </p:nvPr>
        </p:nvSpPr>
        <p:spPr bwMode="auto">
          <a:xfrm>
            <a:off x="7805561" y="19298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122</a:t>
            </a:r>
          </a:p>
        </p:txBody>
      </p:sp>
      <p:sp>
        <p:nvSpPr>
          <p:cNvPr id="27664" name="Text Box 18"/>
          <p:cNvSpPr txBox="1">
            <a:spLocks noChangeArrowheads="1"/>
          </p:cNvSpPr>
          <p:nvPr>
            <p:custDataLst>
              <p:tags r:id="rId14"/>
            </p:custDataLst>
          </p:nvPr>
        </p:nvSpPr>
        <p:spPr bwMode="auto">
          <a:xfrm>
            <a:off x="1739724"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27665" name="Text Box 19"/>
          <p:cNvSpPr txBox="1">
            <a:spLocks noChangeArrowheads="1"/>
          </p:cNvSpPr>
          <p:nvPr>
            <p:custDataLst>
              <p:tags r:id="rId15"/>
            </p:custDataLst>
          </p:nvPr>
        </p:nvSpPr>
        <p:spPr bwMode="auto">
          <a:xfrm>
            <a:off x="7837311" y="27255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27666" name="Text Box 20"/>
          <p:cNvSpPr txBox="1">
            <a:spLocks noChangeArrowheads="1"/>
          </p:cNvSpPr>
          <p:nvPr>
            <p:custDataLst>
              <p:tags r:id="rId16"/>
            </p:custDataLst>
          </p:nvPr>
        </p:nvSpPr>
        <p:spPr bwMode="auto">
          <a:xfrm>
            <a:off x="21985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99</a:t>
            </a:r>
          </a:p>
        </p:txBody>
      </p:sp>
      <p:sp>
        <p:nvSpPr>
          <p:cNvPr id="27667" name="Text Box 21"/>
          <p:cNvSpPr txBox="1">
            <a:spLocks noChangeArrowheads="1"/>
          </p:cNvSpPr>
          <p:nvPr>
            <p:custDataLst>
              <p:tags r:id="rId17"/>
            </p:custDataLst>
          </p:nvPr>
        </p:nvSpPr>
        <p:spPr bwMode="auto">
          <a:xfrm>
            <a:off x="26811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101</a:t>
            </a:r>
          </a:p>
        </p:txBody>
      </p:sp>
      <p:sp>
        <p:nvSpPr>
          <p:cNvPr id="27668" name="Text Box 22"/>
          <p:cNvSpPr txBox="1">
            <a:spLocks noChangeArrowheads="1"/>
          </p:cNvSpPr>
          <p:nvPr>
            <p:custDataLst>
              <p:tags r:id="rId18"/>
            </p:custDataLst>
          </p:nvPr>
        </p:nvSpPr>
        <p:spPr bwMode="auto">
          <a:xfrm>
            <a:off x="3151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103</a:t>
            </a:r>
          </a:p>
        </p:txBody>
      </p:sp>
      <p:sp>
        <p:nvSpPr>
          <p:cNvPr id="27669" name="Text Box 23"/>
          <p:cNvSpPr txBox="1">
            <a:spLocks noChangeArrowheads="1"/>
          </p:cNvSpPr>
          <p:nvPr>
            <p:custDataLst>
              <p:tags r:id="rId19"/>
            </p:custDataLst>
          </p:nvPr>
        </p:nvSpPr>
        <p:spPr bwMode="auto">
          <a:xfrm>
            <a:off x="3646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105</a:t>
            </a:r>
          </a:p>
        </p:txBody>
      </p:sp>
      <p:sp>
        <p:nvSpPr>
          <p:cNvPr id="27670" name="Text Box 24"/>
          <p:cNvSpPr txBox="1">
            <a:spLocks noChangeArrowheads="1"/>
          </p:cNvSpPr>
          <p:nvPr>
            <p:custDataLst>
              <p:tags r:id="rId20"/>
            </p:custDataLst>
          </p:nvPr>
        </p:nvSpPr>
        <p:spPr bwMode="auto">
          <a:xfrm>
            <a:off x="4127500"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107</a:t>
            </a:r>
          </a:p>
        </p:txBody>
      </p:sp>
      <p:sp>
        <p:nvSpPr>
          <p:cNvPr id="27671" name="Text Box 25"/>
          <p:cNvSpPr txBox="1">
            <a:spLocks noChangeArrowheads="1"/>
          </p:cNvSpPr>
          <p:nvPr>
            <p:custDataLst>
              <p:tags r:id="rId21"/>
            </p:custDataLst>
          </p:nvPr>
        </p:nvSpPr>
        <p:spPr bwMode="auto">
          <a:xfrm>
            <a:off x="46213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109</a:t>
            </a:r>
          </a:p>
        </p:txBody>
      </p:sp>
      <p:sp>
        <p:nvSpPr>
          <p:cNvPr id="27672" name="Text Box 26"/>
          <p:cNvSpPr txBox="1">
            <a:spLocks noChangeArrowheads="1"/>
          </p:cNvSpPr>
          <p:nvPr>
            <p:custDataLst>
              <p:tags r:id="rId22"/>
            </p:custDataLst>
          </p:nvPr>
        </p:nvSpPr>
        <p:spPr bwMode="auto">
          <a:xfrm>
            <a:off x="51068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111</a:t>
            </a:r>
          </a:p>
        </p:txBody>
      </p:sp>
      <p:sp>
        <p:nvSpPr>
          <p:cNvPr id="27673" name="Text Box 27"/>
          <p:cNvSpPr txBox="1">
            <a:spLocks noChangeArrowheads="1"/>
          </p:cNvSpPr>
          <p:nvPr>
            <p:custDataLst>
              <p:tags r:id="rId23"/>
            </p:custDataLst>
          </p:nvPr>
        </p:nvSpPr>
        <p:spPr bwMode="auto">
          <a:xfrm>
            <a:off x="56119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113</a:t>
            </a:r>
          </a:p>
        </p:txBody>
      </p:sp>
      <p:sp>
        <p:nvSpPr>
          <p:cNvPr id="27674" name="Text Box 28"/>
          <p:cNvSpPr txBox="1">
            <a:spLocks noChangeArrowheads="1"/>
          </p:cNvSpPr>
          <p:nvPr>
            <p:custDataLst>
              <p:tags r:id="rId24"/>
            </p:custDataLst>
          </p:nvPr>
        </p:nvSpPr>
        <p:spPr bwMode="auto">
          <a:xfrm>
            <a:off x="60847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115</a:t>
            </a:r>
          </a:p>
        </p:txBody>
      </p:sp>
      <p:sp>
        <p:nvSpPr>
          <p:cNvPr id="27675" name="Text Box 29"/>
          <p:cNvSpPr txBox="1">
            <a:spLocks noChangeArrowheads="1"/>
          </p:cNvSpPr>
          <p:nvPr>
            <p:custDataLst>
              <p:tags r:id="rId25"/>
            </p:custDataLst>
          </p:nvPr>
        </p:nvSpPr>
        <p:spPr bwMode="auto">
          <a:xfrm>
            <a:off x="6580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117</a:t>
            </a:r>
          </a:p>
        </p:txBody>
      </p:sp>
      <p:sp>
        <p:nvSpPr>
          <p:cNvPr id="27676" name="Text Box 30"/>
          <p:cNvSpPr txBox="1">
            <a:spLocks noChangeArrowheads="1"/>
          </p:cNvSpPr>
          <p:nvPr>
            <p:custDataLst>
              <p:tags r:id="rId26"/>
            </p:custDataLst>
          </p:nvPr>
        </p:nvSpPr>
        <p:spPr bwMode="auto">
          <a:xfrm>
            <a:off x="7075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119</a:t>
            </a:r>
          </a:p>
        </p:txBody>
      </p:sp>
      <p:sp>
        <p:nvSpPr>
          <p:cNvPr id="27677" name="Text Box 31"/>
          <p:cNvSpPr txBox="1">
            <a:spLocks noChangeArrowheads="1"/>
          </p:cNvSpPr>
          <p:nvPr>
            <p:custDataLst>
              <p:tags r:id="rId27"/>
            </p:custDataLst>
          </p:nvPr>
        </p:nvSpPr>
        <p:spPr bwMode="auto">
          <a:xfrm>
            <a:off x="22493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27678" name="Text Box 32"/>
          <p:cNvSpPr txBox="1">
            <a:spLocks noChangeArrowheads="1"/>
          </p:cNvSpPr>
          <p:nvPr>
            <p:custDataLst>
              <p:tags r:id="rId28"/>
            </p:custDataLst>
          </p:nvPr>
        </p:nvSpPr>
        <p:spPr bwMode="auto">
          <a:xfrm>
            <a:off x="2719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27679" name="Text Box 33"/>
          <p:cNvSpPr txBox="1">
            <a:spLocks noChangeArrowheads="1"/>
          </p:cNvSpPr>
          <p:nvPr>
            <p:custDataLst>
              <p:tags r:id="rId29"/>
            </p:custDataLst>
          </p:nvPr>
        </p:nvSpPr>
        <p:spPr bwMode="auto">
          <a:xfrm>
            <a:off x="3189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27680" name="Text Box 34"/>
          <p:cNvSpPr txBox="1">
            <a:spLocks noChangeArrowheads="1"/>
          </p:cNvSpPr>
          <p:nvPr>
            <p:custDataLst>
              <p:tags r:id="rId30"/>
            </p:custDataLst>
          </p:nvPr>
        </p:nvSpPr>
        <p:spPr bwMode="auto">
          <a:xfrm>
            <a:off x="36844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27681" name="Text Box 35"/>
          <p:cNvSpPr txBox="1">
            <a:spLocks noChangeArrowheads="1"/>
          </p:cNvSpPr>
          <p:nvPr>
            <p:custDataLst>
              <p:tags r:id="rId31"/>
            </p:custDataLst>
          </p:nvPr>
        </p:nvSpPr>
        <p:spPr bwMode="auto">
          <a:xfrm>
            <a:off x="41768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27682" name="Text Box 36"/>
          <p:cNvSpPr txBox="1">
            <a:spLocks noChangeArrowheads="1"/>
          </p:cNvSpPr>
          <p:nvPr>
            <p:custDataLst>
              <p:tags r:id="rId32"/>
            </p:custDataLst>
          </p:nvPr>
        </p:nvSpPr>
        <p:spPr bwMode="auto">
          <a:xfrm>
            <a:off x="46594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27683" name="Text Box 37"/>
          <p:cNvSpPr txBox="1">
            <a:spLocks noChangeArrowheads="1"/>
          </p:cNvSpPr>
          <p:nvPr>
            <p:custDataLst>
              <p:tags r:id="rId33"/>
            </p:custDataLst>
          </p:nvPr>
        </p:nvSpPr>
        <p:spPr bwMode="auto">
          <a:xfrm>
            <a:off x="51449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27684" name="Text Box 38"/>
          <p:cNvSpPr txBox="1">
            <a:spLocks noChangeArrowheads="1"/>
          </p:cNvSpPr>
          <p:nvPr>
            <p:custDataLst>
              <p:tags r:id="rId34"/>
            </p:custDataLst>
          </p:nvPr>
        </p:nvSpPr>
        <p:spPr bwMode="auto">
          <a:xfrm>
            <a:off x="56275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27685" name="Text Box 39"/>
          <p:cNvSpPr txBox="1">
            <a:spLocks noChangeArrowheads="1"/>
          </p:cNvSpPr>
          <p:nvPr>
            <p:custDataLst>
              <p:tags r:id="rId35"/>
            </p:custDataLst>
          </p:nvPr>
        </p:nvSpPr>
        <p:spPr bwMode="auto">
          <a:xfrm>
            <a:off x="6148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27686" name="Text Box 40"/>
          <p:cNvSpPr txBox="1">
            <a:spLocks noChangeArrowheads="1"/>
          </p:cNvSpPr>
          <p:nvPr>
            <p:custDataLst>
              <p:tags r:id="rId36"/>
            </p:custDataLst>
          </p:nvPr>
        </p:nvSpPr>
        <p:spPr bwMode="auto">
          <a:xfrm>
            <a:off x="710229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27687" name="Text Box 41"/>
          <p:cNvSpPr txBox="1">
            <a:spLocks noChangeArrowheads="1"/>
          </p:cNvSpPr>
          <p:nvPr>
            <p:custDataLst>
              <p:tags r:id="rId37"/>
            </p:custDataLst>
          </p:nvPr>
        </p:nvSpPr>
        <p:spPr bwMode="auto">
          <a:xfrm>
            <a:off x="6618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2" name="Rectangle 1"/>
          <p:cNvSpPr/>
          <p:nvPr/>
        </p:nvSpPr>
        <p:spPr>
          <a:xfrm>
            <a:off x="8246909" y="1914498"/>
            <a:ext cx="848181" cy="276999"/>
          </a:xfrm>
          <a:prstGeom prst="rect">
            <a:avLst/>
          </a:prstGeom>
        </p:spPr>
        <p:txBody>
          <a:bodyPr wrap="none">
            <a:spAutoFit/>
          </a:bodyPr>
          <a:lstStyle/>
          <a:p>
            <a:r>
              <a:rPr lang="en-US" sz="1200" b="1" dirty="0" err="1" smtClean="0">
                <a:solidFill>
                  <a:srgbClr val="7030A0"/>
                </a:solidFill>
                <a:latin typeface="Courier New" panose="02070309020205020404" pitchFamily="49" charset="0"/>
                <a:cs typeface="Courier New" panose="02070309020205020404" pitchFamily="49" charset="0"/>
              </a:rPr>
              <a:t>ord</a:t>
            </a:r>
            <a:r>
              <a:rPr lang="en-US" sz="1200" dirty="0" smtClean="0">
                <a:solidFill>
                  <a:srgbClr val="7030A0"/>
                </a:solidFill>
                <a:latin typeface="Cambria" pitchFamily="18" charset="0"/>
              </a:rPr>
              <a:t> value</a:t>
            </a:r>
            <a:endParaRPr lang="en-US" sz="1200" dirty="0">
              <a:solidFill>
                <a:srgbClr val="7030A0"/>
              </a:solidFill>
            </a:endParaRPr>
          </a:p>
        </p:txBody>
      </p:sp>
      <p:sp>
        <p:nvSpPr>
          <p:cNvPr id="46" name="Rectangle 45"/>
          <p:cNvSpPr/>
          <p:nvPr/>
        </p:nvSpPr>
        <p:spPr>
          <a:xfrm>
            <a:off x="8242479" y="26886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Tree>
    <p:extLst>
      <p:ext uri="{BB962C8B-B14F-4D97-AF65-F5344CB8AC3E}">
        <p14:creationId xmlns:p14="http://schemas.microsoft.com/office/powerpoint/2010/main" val="3963932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sp>
        <p:nvSpPr>
          <p:cNvPr id="90" name="Text Box 6"/>
          <p:cNvSpPr txBox="1">
            <a:spLocks noChangeArrowheads="1"/>
          </p:cNvSpPr>
          <p:nvPr>
            <p:custDataLst>
              <p:tags r:id="rId2"/>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209975"/>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3124200" y="3048393"/>
            <a:ext cx="4014945" cy="323165"/>
          </a:xfrm>
          <a:prstGeom prst="rect">
            <a:avLst/>
          </a:prstGeom>
          <a:solidFill>
            <a:schemeClr val="bg1"/>
          </a:solidFill>
          <a:ln w="12700">
            <a:solidFill>
              <a:schemeClr val="tx1"/>
            </a:solidFill>
          </a:ln>
        </p:spPr>
        <p:txBody>
          <a:bodyPr wrap="none" anchor="b">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a letter, </a:t>
            </a:r>
            <a:r>
              <a:rPr lang="en-US" sz="1500" dirty="0" smtClean="0">
                <a:latin typeface="Courier New" panose="02070309020205020404" pitchFamily="49" charset="0"/>
                <a:cs typeface="Courier New" panose="02070309020205020404" pitchFamily="49" charset="0"/>
              </a:rPr>
              <a:t>c</a:t>
            </a:r>
            <a:r>
              <a:rPr lang="en-US" sz="1500" dirty="0" smtClean="0">
                <a:latin typeface="Cambria" pitchFamily="18" charset="0"/>
              </a:rPr>
              <a:t>,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561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22780494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creating a private post to Piazza because something is not working… ?</a:t>
            </a:r>
            <a:endParaRPr lang="en-US" dirty="0">
              <a:solidFill>
                <a:srgbClr val="000000"/>
              </a:solidFill>
              <a:latin typeface="Cambria" panose="02040503050406030204" pitchFamily="18" charset="0"/>
              <a:ea typeface="ＭＳ Ｐゴシック" pitchFamily="1" charset="-128"/>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eaLnBrk="0" hangingPunct="0"/>
            <a:r>
              <a:rPr lang="en-US" sz="1600" dirty="0" smtClean="0">
                <a:solidFill>
                  <a:srgbClr val="000000"/>
                </a:solidFill>
                <a:latin typeface="Cambria" panose="02040503050406030204" pitchFamily="18" charset="0"/>
                <a:ea typeface="ＭＳ Ｐゴシック" pitchFamily="1" charset="-128"/>
              </a:rPr>
              <a:t>code button – </a:t>
            </a:r>
            <a:r>
              <a:rPr lang="en-US" sz="1600" b="1" i="1" dirty="0" smtClean="0">
                <a:solidFill>
                  <a:srgbClr val="000000"/>
                </a:solidFill>
                <a:latin typeface="Cambria" panose="02040503050406030204" pitchFamily="18" charset="0"/>
                <a:ea typeface="ＭＳ Ｐゴシック" pitchFamily="1" charset="-128"/>
              </a:rPr>
              <a:t>then paste</a:t>
            </a:r>
            <a:endParaRPr lang="en-US" sz="1600" b="1" i="1" dirty="0">
              <a:solidFill>
                <a:srgbClr val="000000"/>
              </a:solidFill>
              <a:latin typeface="Cambria" panose="02040503050406030204" pitchFamily="18" charset="0"/>
              <a:ea typeface="ＭＳ Ｐゴシック" pitchFamily="1" charset="-128"/>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bugs, </a:t>
            </a:r>
            <a:r>
              <a:rPr lang="en-US" i="1" dirty="0" smtClean="0">
                <a:solidFill>
                  <a:srgbClr val="000000"/>
                </a:solidFill>
                <a:latin typeface="Cambria" panose="02040503050406030204" pitchFamily="18" charset="0"/>
                <a:ea typeface="ＭＳ Ｐゴシック" pitchFamily="1" charset="-128"/>
              </a:rPr>
              <a:t>vanquished</a:t>
            </a:r>
            <a:r>
              <a:rPr lang="en-US" dirty="0" smtClean="0">
                <a:solidFill>
                  <a:srgbClr val="000000"/>
                </a:solidFill>
                <a:latin typeface="Cambria" panose="02040503050406030204" pitchFamily="18" charset="0"/>
                <a:ea typeface="ＭＳ Ｐゴシック" pitchFamily="1" charset="-128"/>
              </a:rPr>
              <a:t>!</a:t>
            </a:r>
            <a:endParaRPr lang="en-US" dirty="0">
              <a:solidFill>
                <a:srgbClr val="000000"/>
              </a:solidFill>
              <a:latin typeface="Cambria" panose="02040503050406030204" pitchFamily="18" charset="0"/>
              <a:ea typeface="ＭＳ Ｐゴシック" pitchFamily="1" charset="-128"/>
            </a:endParaRPr>
          </a:p>
        </p:txBody>
      </p:sp>
    </p:spTree>
    <p:extLst>
      <p:ext uri="{BB962C8B-B14F-4D97-AF65-F5344CB8AC3E}">
        <p14:creationId xmlns:p14="http://schemas.microsoft.com/office/powerpoint/2010/main" val="14533728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Plus – you might consider  coming to the Career Fair this Friday at HMC's LAC…</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
        <p:nvSpPr>
          <p:cNvPr id="7" name="Text Box 2"/>
          <p:cNvSpPr txBox="1">
            <a:spLocks noChangeArrowheads="1"/>
          </p:cNvSpPr>
          <p:nvPr>
            <p:custDataLst>
              <p:tags r:id="rId2"/>
            </p:custDataLst>
          </p:nvPr>
        </p:nvSpPr>
        <p:spPr bwMode="auto">
          <a:xfrm>
            <a:off x="1247774" y="4343400"/>
            <a:ext cx="6127750" cy="731837"/>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Karen and Erin!</a:t>
            </a:r>
            <a:endParaRPr lang="en-US" sz="4200" dirty="0">
              <a:latin typeface="Cambria" pitchFamily="18" charset="0"/>
              <a:cs typeface="Times New Roman" pitchFamily="1" charset="0"/>
            </a:endParaRPr>
          </a:p>
        </p:txBody>
      </p:sp>
    </p:spTree>
    <p:extLst>
      <p:ext uri="{BB962C8B-B14F-4D97-AF65-F5344CB8AC3E}">
        <p14:creationId xmlns:p14="http://schemas.microsoft.com/office/powerpoint/2010/main" val="25033224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266920" y="1371600"/>
              <a:ext cx="5829840" cy="1114920"/>
            </p14:xfrm>
          </p:contentPart>
        </mc:Choice>
        <mc:Fallback xmlns="">
          <p:pic>
            <p:nvPicPr>
              <p:cNvPr id="2" name="Ink 1"/>
              <p:cNvPicPr/>
              <p:nvPr/>
            </p:nvPicPr>
            <p:blipFill>
              <a:blip r:embed="rId6"/>
              <a:stretch>
                <a:fillRect/>
              </a:stretch>
            </p:blipFill>
            <p:spPr>
              <a:xfrm>
                <a:off x="2257560" y="1362240"/>
                <a:ext cx="5848560" cy="1133640"/>
              </a:xfrm>
              <a:prstGeom prst="rect">
                <a:avLst/>
              </a:prstGeom>
            </p:spPr>
          </p:pic>
        </mc:Fallback>
      </mc:AlternateContent>
    </p:spTree>
    <p:extLst>
      <p:ext uri="{BB962C8B-B14F-4D97-AF65-F5344CB8AC3E}">
        <p14:creationId xmlns:p14="http://schemas.microsoft.com/office/powerpoint/2010/main" val="8732522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p:pic>
        <p:nvPicPr>
          <p:cNvPr id="11" name="Picture 10" descr="image (1).png"/>
          <p:cNvPicPr>
            <a:picLocks noChangeAspect="1"/>
          </p:cNvPicPr>
          <p:nvPr/>
        </p:nvPicPr>
        <p:blipFill rotWithShape="1">
          <a:blip r:embed="rId5">
            <a:extLst>
              <a:ext uri="{28A0092B-C50C-407E-A947-70E740481C1C}">
                <a14:useLocalDpi xmlns:a14="http://schemas.microsoft.com/office/drawing/2010/main" val="0"/>
              </a:ext>
            </a:extLst>
          </a:blip>
          <a:srcRect l="15886" t="25773" r="61044" b="64675"/>
          <a:stretch/>
        </p:blipFill>
        <p:spPr>
          <a:xfrm rot="21072514">
            <a:off x="1226797" y="3543175"/>
            <a:ext cx="4487394" cy="1044576"/>
          </a:xfrm>
          <a:prstGeom prst="rect">
            <a:avLst/>
          </a:prstGeom>
          <a:ln w="28575" cmpd="sng">
            <a:solidFill>
              <a:srgbClr val="FF0000"/>
            </a:solidFill>
          </a:ln>
        </p:spPr>
      </p:pic>
    </p:spTree>
    <p:extLst>
      <p:ext uri="{BB962C8B-B14F-4D97-AF65-F5344CB8AC3E}">
        <p14:creationId xmlns:p14="http://schemas.microsoft.com/office/powerpoint/2010/main" val="33423139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57800"/>
            <a:ext cx="8678862" cy="87523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'Bzdrzq bhogdq? H oqdedq Bzdrzq rzkzc.'</a:t>
            </a:r>
            <a:r>
              <a:rPr lang="en-US" sz="1800" b="1">
                <a:latin typeface="Courier New" pitchFamily="49" charset="0"/>
              </a:rPr>
              <a:t>)</a:t>
            </a:r>
          </a:p>
          <a:p>
            <a:r>
              <a:rPr lang="en-US" sz="1800" b="1">
                <a:solidFill>
                  <a:srgbClr val="0B04FF"/>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'Hu lkbjhapvu pz doha ylthpuz hmaly dl mvynla '\</a:t>
            </a:r>
          </a:p>
          <a:p>
            <a:r>
              <a:rPr lang="en-US" sz="1800" b="1">
                <a:solidFill>
                  <a:srgbClr val="067B0E"/>
                </a:solidFill>
                <a:latin typeface="Courier New" pitchFamily="49" charset="0"/>
              </a:rPr>
              <a:t>             'lclyfaopun dl ohcl slhyulk.'</a:t>
            </a:r>
            <a:r>
              <a:rPr lang="en-US" sz="1800" b="1">
                <a:latin typeface="Courier New" pitchFamily="49" charset="0"/>
              </a:rPr>
              <a:t>)</a:t>
            </a:r>
          </a:p>
          <a:p>
            <a:r>
              <a:rPr lang="en-US" sz="1800" b="1">
                <a:solidFill>
                  <a:srgbClr val="0B04FF"/>
                </a:solidFill>
                <a:latin typeface="Courier New" pitchFamily="49" charset="0"/>
              </a:rPr>
              <a:t>'An education is what remains after we forget everything we have learned.'</a:t>
            </a:r>
            <a:endParaRPr lang="en-US" b="1">
              <a:solidFill>
                <a:srgbClr val="0B04FF"/>
              </a:solidFill>
            </a:endParaRPr>
          </a:p>
        </p:txBody>
      </p:sp>
      <p:sp>
        <p:nvSpPr>
          <p:cNvPr id="30727" name="Text Box 10"/>
          <p:cNvSpPr txBox="1">
            <a:spLocks noChangeArrowheads="1"/>
          </p:cNvSpPr>
          <p:nvPr>
            <p:custDataLst>
              <p:tags r:id="rId6"/>
            </p:custDataLst>
          </p:nvPr>
        </p:nvSpPr>
        <p:spPr bwMode="auto">
          <a:xfrm>
            <a:off x="5638800" y="64432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a:solidFill>
                  <a:srgbClr val="0B04FF"/>
                </a:solidFill>
                <a:latin typeface="Cambria" pitchFamily="18" charset="0"/>
              </a:rPr>
              <a:t>But </a:t>
            </a:r>
            <a:r>
              <a:rPr lang="en-US" sz="1600" b="1" i="1" dirty="0">
                <a:solidFill>
                  <a:srgbClr val="0B04FF"/>
                </a:solidFill>
                <a:latin typeface="Cambria" pitchFamily="18" charset="0"/>
              </a:rPr>
              <a:t>how </a:t>
            </a:r>
            <a:r>
              <a:rPr lang="en-US" sz="1600" dirty="0">
                <a:solidFill>
                  <a:srgbClr val="0B04FF"/>
                </a:solidFill>
                <a:latin typeface="Cambria" pitchFamily="18" charset="0"/>
              </a:rPr>
              <a:t>?</a:t>
            </a: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decipher('Uifz xpsl ju pvu xjui b qfodjm!')</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8683606" y="4828161"/>
            <a:ext cx="463588"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
        <p:nvSpPr>
          <p:cNvPr id="2" name="TextBox 1"/>
          <p:cNvSpPr txBox="1"/>
          <p:nvPr/>
        </p:nvSpPr>
        <p:spPr>
          <a:xfrm rot="20911981">
            <a:off x="4165462" y="2551380"/>
            <a:ext cx="3200400" cy="830997"/>
          </a:xfrm>
          <a:prstGeom prst="rect">
            <a:avLst/>
          </a:prstGeom>
          <a:solidFill>
            <a:schemeClr val="bg1"/>
          </a:solidFill>
        </p:spPr>
        <p:txBody>
          <a:bodyPr wrap="square" rtlCol="0">
            <a:spAutoFit/>
          </a:bodyPr>
          <a:lstStyle/>
          <a:p>
            <a:r>
              <a:rPr lang="en-US" dirty="0" smtClean="0"/>
              <a:t>Becca's connection with Islamic studies…</a:t>
            </a:r>
            <a:endParaRPr lang="en-US" dirty="0"/>
          </a:p>
        </p:txBody>
      </p:sp>
    </p:spTree>
    <p:extLst>
      <p:ext uri="{BB962C8B-B14F-4D97-AF65-F5344CB8AC3E}">
        <p14:creationId xmlns:p14="http://schemas.microsoft.com/office/powerpoint/2010/main" val="17665037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35"/>
          <a:stretch/>
        </p:blipFill>
        <p:spPr>
          <a:xfrm>
            <a:off x="0" y="641357"/>
            <a:ext cx="9144000" cy="55308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91136"/>
            <a:ext cx="2238688" cy="638264"/>
          </a:xfrm>
          <a:prstGeom prst="rect">
            <a:avLst/>
          </a:prstGeom>
        </p:spPr>
      </p:pic>
    </p:spTree>
    <p:extLst>
      <p:ext uri="{BB962C8B-B14F-4D97-AF65-F5344CB8AC3E}">
        <p14:creationId xmlns:p14="http://schemas.microsoft.com/office/powerpoint/2010/main" val="16417990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71520" y="2152800"/>
              <a:ext cx="8249040" cy="4362840"/>
            </p14:xfrm>
          </p:contentPart>
        </mc:Choice>
        <mc:Fallback xmlns="">
          <p:pic>
            <p:nvPicPr>
              <p:cNvPr id="2" name="Ink 1"/>
              <p:cNvPicPr/>
              <p:nvPr/>
            </p:nvPicPr>
            <p:blipFill>
              <a:blip r:embed="rId5"/>
              <a:stretch>
                <a:fillRect/>
              </a:stretch>
            </p:blipFill>
            <p:spPr>
              <a:xfrm>
                <a:off x="362160" y="2143440"/>
                <a:ext cx="8267760" cy="4381560"/>
              </a:xfrm>
              <a:prstGeom prst="rect">
                <a:avLst/>
              </a:prstGeom>
            </p:spPr>
          </p:pic>
        </mc:Fallback>
      </mc:AlternateContent>
    </p:spTree>
    <p:extLst>
      <p:ext uri="{BB962C8B-B14F-4D97-AF65-F5344CB8AC3E}">
        <p14:creationId xmlns:p14="http://schemas.microsoft.com/office/powerpoint/2010/main" val="3587813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L's highest scrabble-scoring </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element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smtClean="0">
                <a:solidFill>
                  <a:srgbClr val="FE9A2C"/>
                </a:solidFill>
                <a:latin typeface="Courier New" pitchFamily="49" charset="0"/>
              </a:rPr>
              <a: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smtClean="0">
                <a:latin typeface="Courier New" pitchFamily="49" charset="0"/>
              </a:rPr>
              <a:t>L[0</a:t>
            </a:r>
            <a:r>
              <a:rPr lang="en-US" b="1" dirty="0">
                <a:latin typeface="Courier New" pitchFamily="49" charset="0"/>
              </a:rPr>
              <a:t>]</a:t>
            </a:r>
            <a:r>
              <a:rPr lang="en-US" b="1" dirty="0">
                <a:solidFill>
                  <a:srgbClr val="0B04FF"/>
                </a:solidFill>
                <a:latin typeface="Courier New" pitchFamily="49" charset="0"/>
              </a:rPr>
              <a:t>)</a:t>
            </a:r>
            <a:r>
              <a:rPr lang="en-US" b="1" dirty="0">
                <a:latin typeface="Courier New" pitchFamily="49" charset="0"/>
              </a:rPr>
              <a:t> &gt;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err="1" smtClean="0">
                <a:latin typeface="Courier New" pitchFamily="49" charset="0"/>
              </a:rPr>
              <a:t>maxOfRest</a:t>
            </a:r>
            <a:r>
              <a:rPr lang="en-US" b="1" dirty="0" smtClean="0">
                <a:solidFill>
                  <a:srgbClr val="0B04FF"/>
                </a:solidFill>
                <a:latin typeface="Courier New" pitchFamily="49" charset="0"/>
              </a:rPr>
              <a:t>)</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848696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607400" y="3911040"/>
              <a:ext cx="4965120" cy="2527560"/>
            </p14:xfrm>
          </p:contentPart>
        </mc:Choice>
        <mc:Fallback xmlns="">
          <p:pic>
            <p:nvPicPr>
              <p:cNvPr id="2" name="Ink 1"/>
              <p:cNvPicPr/>
              <p:nvPr/>
            </p:nvPicPr>
            <p:blipFill>
              <a:blip r:embed="rId5"/>
              <a:stretch>
                <a:fillRect/>
              </a:stretch>
            </p:blipFill>
            <p:spPr>
              <a:xfrm>
                <a:off x="1598040" y="3901680"/>
                <a:ext cx="4983840" cy="2546280"/>
              </a:xfrm>
              <a:prstGeom prst="rect">
                <a:avLst/>
              </a:prstGeom>
            </p:spPr>
          </p:pic>
        </mc:Fallback>
      </mc:AlternateContent>
    </p:spTree>
    <p:extLst>
      <p:ext uri="{BB962C8B-B14F-4D97-AF65-F5344CB8AC3E}">
        <p14:creationId xmlns:p14="http://schemas.microsoft.com/office/powerpoint/2010/main" val="1239403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25406" y="97752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335813" y="72542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80445" y="3581400"/>
            <a:ext cx="5181600" cy="646331"/>
          </a:xfrm>
          <a:prstGeom prst="rect">
            <a:avLst/>
          </a:prstGeom>
          <a:solidFill>
            <a:srgbClr val="CCECFF"/>
          </a:solidFill>
        </p:spPr>
        <p:txBody>
          <a:bodyPr wrap="square" rtlCol="0">
            <a:spAutoFit/>
          </a:bodyPr>
          <a:lstStyle/>
          <a:p>
            <a:pPr algn="ctr"/>
            <a:r>
              <a:rPr lang="en-US" sz="1800" b="1" dirty="0" err="1" smtClean="0">
                <a:latin typeface="Courier New" pitchFamily="49" charset="0"/>
                <a:cs typeface="Courier New" pitchFamily="49" charset="0"/>
              </a:rPr>
              <a:t>LoL</a:t>
            </a:r>
            <a:r>
              <a:rPr lang="en-US" sz="1800" b="1" dirty="0" smtClean="0">
                <a:latin typeface="Calibri" pitchFamily="34" charset="0"/>
              </a:rPr>
              <a:t>  =  [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00200" y="4701822"/>
            <a:ext cx="3001963" cy="369332"/>
          </a:xfrm>
          <a:prstGeom prst="rect">
            <a:avLst/>
          </a:prstGeom>
          <a:solidFill>
            <a:srgbClr val="CCECFF"/>
          </a:solidFill>
        </p:spPr>
        <p:txBody>
          <a:bodyPr wrap="square" rtlCol="0">
            <a:spAutoFit/>
          </a:bodyPr>
          <a:lstStyle/>
          <a:p>
            <a:r>
              <a:rPr lang="en-US" sz="1800" b="1" dirty="0" err="1" smtClean="0">
                <a:latin typeface="Courier New" pitchFamily="49" charset="0"/>
                <a:cs typeface="Courier New" pitchFamily="49" charset="0"/>
              </a:rPr>
              <a:t>bestpair</a:t>
            </a:r>
            <a:r>
              <a:rPr lang="en-US" sz="1800" b="1" dirty="0" smtClean="0">
                <a:latin typeface="Calibri" pitchFamily="34" charset="0"/>
              </a:rPr>
              <a:t>    =     </a:t>
            </a:r>
            <a:r>
              <a:rPr lang="en-US" sz="1800" dirty="0" smtClean="0">
                <a:latin typeface="Calibri" pitchFamily="34" charset="0"/>
              </a:rPr>
              <a:t>[19,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1133640" y="2666880"/>
              <a:ext cx="7753680" cy="3781800"/>
            </p14:xfrm>
          </p:contentPart>
        </mc:Choice>
        <mc:Fallback xmlns="">
          <p:pic>
            <p:nvPicPr>
              <p:cNvPr id="3" name="Ink 2"/>
              <p:cNvPicPr/>
              <p:nvPr/>
            </p:nvPicPr>
            <p:blipFill>
              <a:blip r:embed="rId21"/>
              <a:stretch>
                <a:fillRect/>
              </a:stretch>
            </p:blipFill>
            <p:spPr>
              <a:xfrm>
                <a:off x="1124280" y="2657520"/>
                <a:ext cx="7772400" cy="3800520"/>
              </a:xfrm>
              <a:prstGeom prst="rect">
                <a:avLst/>
              </a:prstGeom>
            </p:spPr>
          </p:pic>
        </mc:Fallback>
      </mc:AlternateContent>
    </p:spTree>
    <p:extLst>
      <p:ext uri="{BB962C8B-B14F-4D97-AF65-F5344CB8AC3E}">
        <p14:creationId xmlns:p14="http://schemas.microsoft.com/office/powerpoint/2010/main" val="13737751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28676" name="Text Box 7"/>
          <p:cNvSpPr txBox="1">
            <a:spLocks noChangeArrowheads="1"/>
          </p:cNvSpPr>
          <p:nvPr>
            <p:custDataLst>
              <p:tags r:id="rId2"/>
            </p:custDataLst>
          </p:nvPr>
        </p:nvSpPr>
        <p:spPr bwMode="auto">
          <a:xfrm>
            <a:off x="1752600" y="1524000"/>
            <a:ext cx="480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smtClean="0">
                <a:latin typeface="Cambria" pitchFamily="18" charset="0"/>
              </a:rPr>
              <a:t>What is  </a:t>
            </a:r>
            <a:r>
              <a:rPr lang="en-US" sz="2000" b="1" dirty="0" err="1" smtClean="0">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'U'</a:t>
            </a:r>
            <a:r>
              <a:rPr lang="en-US" sz="2000" b="1" dirty="0" smtClean="0">
                <a:latin typeface="Courier New" pitchFamily="49" charset="0"/>
              </a:rPr>
              <a:t>)/2</a:t>
            </a:r>
            <a:r>
              <a:rPr lang="en-US" sz="2000" dirty="0" smtClean="0">
                <a:latin typeface="Cambria" pitchFamily="18" charset="0"/>
              </a:rPr>
              <a:t>?</a:t>
            </a:r>
            <a:endParaRPr lang="en-US" sz="2000" b="1" dirty="0">
              <a:solidFill>
                <a:srgbClr val="067B0E"/>
              </a:solidFill>
              <a:latin typeface="Courier New" pitchFamily="49" charset="0"/>
            </a:endParaRPr>
          </a:p>
        </p:txBody>
      </p:sp>
      <p:sp>
        <p:nvSpPr>
          <p:cNvPr id="28683" name="Text Box 15"/>
          <p:cNvSpPr txBox="1">
            <a:spLocks noChangeArrowheads="1"/>
          </p:cNvSpPr>
          <p:nvPr>
            <p:custDataLst>
              <p:tags r:id="rId3"/>
            </p:custDataLst>
          </p:nvPr>
        </p:nvSpPr>
        <p:spPr bwMode="auto">
          <a:xfrm>
            <a:off x="1741311" y="2471915"/>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a:t>
            </a:r>
            <a:r>
              <a:rPr lang="en-US" sz="2000" b="1" dirty="0">
                <a:solidFill>
                  <a:srgbClr val="067B0E"/>
                </a:solidFill>
                <a:latin typeface="Courier New" pitchFamily="49" charset="0"/>
              </a:rPr>
              <a:t>W</a:t>
            </a:r>
            <a:r>
              <a:rPr lang="en-US" sz="2000" b="1" dirty="0" smtClean="0">
                <a:solidFill>
                  <a:srgbClr val="067B0E"/>
                </a:solidFill>
                <a:latin typeface="Courier New" pitchFamily="49" charset="0"/>
              </a:rPr>
              <a:t>'</a:t>
            </a:r>
            <a:r>
              <a:rPr lang="en-US" sz="2000" b="1" dirty="0" smtClean="0">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80" name="Text Box 15"/>
          <p:cNvSpPr txBox="1">
            <a:spLocks noChangeArrowheads="1"/>
          </p:cNvSpPr>
          <p:nvPr>
            <p:custDataLst>
              <p:tags r:id="rId4"/>
            </p:custDataLst>
          </p:nvPr>
        </p:nvSpPr>
        <p:spPr bwMode="auto">
          <a:xfrm>
            <a:off x="1752600" y="1991492"/>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a:latin typeface="Courier New" pitchFamily="49" charset="0"/>
              </a:rPr>
              <a:t>(</a:t>
            </a:r>
            <a:r>
              <a:rPr lang="en-US" sz="2000" b="1" dirty="0">
                <a:solidFill>
                  <a:srgbClr val="067B0E"/>
                </a:solidFill>
                <a:latin typeface="Courier New" pitchFamily="49" charset="0"/>
              </a:rPr>
              <a:t>'</a:t>
            </a:r>
            <a:r>
              <a:rPr lang="en-US" sz="2000" b="1" dirty="0" err="1">
                <a:solidFill>
                  <a:srgbClr val="067B0E"/>
                </a:solidFill>
                <a:latin typeface="Courier New" pitchFamily="49" charset="0"/>
              </a:rPr>
              <a:t>i</a:t>
            </a:r>
            <a:r>
              <a:rPr lang="en-US" sz="2000" b="1" dirty="0">
                <a:solidFill>
                  <a:srgbClr val="067B0E"/>
                </a:solidFill>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cxnSp>
        <p:nvCxnSpPr>
          <p:cNvPr id="7" name="Straight Arrow Connector 6"/>
          <p:cNvCxnSpPr/>
          <p:nvPr/>
        </p:nvCxnSpPr>
        <p:spPr bwMode="auto">
          <a:xfrm>
            <a:off x="4724400" y="1717736"/>
            <a:ext cx="1752600" cy="0"/>
          </a:xfrm>
          <a:prstGeom prst="straightConnector1">
            <a:avLst/>
          </a:prstGeom>
          <a:noFill/>
          <a:ln w="12700" cap="flat" cmpd="sng" algn="ctr">
            <a:solidFill>
              <a:schemeClr val="tx1"/>
            </a:solidFill>
            <a:prstDash val="solid"/>
            <a:round/>
            <a:headEnd type="none" w="med" len="med"/>
            <a:tailEnd type="arrow"/>
          </a:ln>
          <a:effectLst/>
        </p:spPr>
      </p:cxnSp>
      <p:cxnSp>
        <p:nvCxnSpPr>
          <p:cNvPr id="87" name="Straight Arrow Connector 86"/>
          <p:cNvCxnSpPr/>
          <p:nvPr/>
        </p:nvCxnSpPr>
        <p:spPr bwMode="auto">
          <a:xfrm>
            <a:off x="6087533" y="2197514"/>
            <a:ext cx="389467" cy="0"/>
          </a:xfrm>
          <a:prstGeom prst="straightConnector1">
            <a:avLst/>
          </a:prstGeom>
          <a:noFill/>
          <a:ln w="12700"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6087533" y="2661594"/>
            <a:ext cx="389467" cy="0"/>
          </a:xfrm>
          <a:prstGeom prst="straightConnector1">
            <a:avLst/>
          </a:prstGeom>
          <a:noFill/>
          <a:ln w="12700" cap="flat" cmpd="sng" algn="ctr">
            <a:solidFill>
              <a:schemeClr val="tx1"/>
            </a:solidFill>
            <a:prstDash val="solid"/>
            <a:round/>
            <a:headEnd type="none" w="med" len="med"/>
            <a:tailEnd type="arrow"/>
          </a:ln>
          <a:effectLst/>
        </p:spPr>
      </p:cxnSp>
      <p:sp>
        <p:nvSpPr>
          <p:cNvPr id="90" name="Text Box 6"/>
          <p:cNvSpPr txBox="1">
            <a:spLocks noChangeArrowheads="1"/>
          </p:cNvSpPr>
          <p:nvPr>
            <p:custDataLst>
              <p:tags r:id="rId5"/>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146580"/>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4607954" y="3048393"/>
            <a:ext cx="3774046" cy="323165"/>
          </a:xfrm>
          <a:prstGeom prst="rect">
            <a:avLst/>
          </a:prstGeom>
          <a:solidFill>
            <a:schemeClr val="bg1"/>
          </a:solidFill>
          <a:ln w="12700">
            <a:solidFill>
              <a:schemeClr val="tx1"/>
            </a:solidFill>
          </a:ln>
        </p:spPr>
        <p:txBody>
          <a:bodyPr wrap="none">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letters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190800" y="219240"/>
              <a:ext cx="8334720" cy="5743800"/>
            </p14:xfrm>
          </p:contentPart>
        </mc:Choice>
        <mc:Fallback xmlns="">
          <p:pic>
            <p:nvPicPr>
              <p:cNvPr id="3" name="Ink 2"/>
              <p:cNvPicPr/>
              <p:nvPr/>
            </p:nvPicPr>
            <p:blipFill>
              <a:blip r:embed="rId9"/>
              <a:stretch>
                <a:fillRect/>
              </a:stretch>
            </p:blipFill>
            <p:spPr>
              <a:xfrm>
                <a:off x="181440" y="209880"/>
                <a:ext cx="8353440" cy="5762520"/>
              </a:xfrm>
              <a:prstGeom prst="rect">
                <a:avLst/>
              </a:prstGeom>
            </p:spPr>
          </p:pic>
        </mc:Fallback>
      </mc:AlternateContent>
    </p:spTree>
    <p:extLst>
      <p:ext uri="{BB962C8B-B14F-4D97-AF65-F5344CB8AC3E}">
        <p14:creationId xmlns:p14="http://schemas.microsoft.com/office/powerpoint/2010/main" val="32384939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Aside: web scraping</a:t>
            </a:r>
            <a:endParaRPr lang="en-US" sz="4200" dirty="0">
              <a:latin typeface="Times New Roman" pitchFamily="18" charset="0"/>
            </a:endParaRPr>
          </a:p>
        </p:txBody>
      </p:sp>
      <p:sp>
        <p:nvSpPr>
          <p:cNvPr id="2" name="TextBox 1"/>
          <p:cNvSpPr txBox="1"/>
          <p:nvPr/>
        </p:nvSpPr>
        <p:spPr>
          <a:xfrm>
            <a:off x="3200400" y="1600200"/>
            <a:ext cx="4267200" cy="830997"/>
          </a:xfrm>
          <a:prstGeom prst="rect">
            <a:avLst/>
          </a:prstGeom>
          <a:noFill/>
        </p:spPr>
        <p:txBody>
          <a:bodyPr wrap="square" rtlCol="0">
            <a:spAutoFit/>
          </a:bodyPr>
          <a:lstStyle/>
          <a:p>
            <a:pPr algn="ctr"/>
            <a:r>
              <a:rPr lang="en-US" dirty="0" smtClean="0">
                <a:solidFill>
                  <a:srgbClr val="0B04FF"/>
                </a:solidFill>
                <a:latin typeface="Cambria" pitchFamily="18" charset="0"/>
              </a:rPr>
              <a:t>How </a:t>
            </a:r>
            <a:r>
              <a:rPr lang="en-US" b="1" i="1" dirty="0" smtClean="0">
                <a:solidFill>
                  <a:srgbClr val="0B04FF"/>
                </a:solidFill>
                <a:latin typeface="Cambria" pitchFamily="18" charset="0"/>
              </a:rPr>
              <a:t>could</a:t>
            </a:r>
            <a:r>
              <a:rPr lang="en-US" dirty="0" smtClean="0">
                <a:solidFill>
                  <a:srgbClr val="0B04FF"/>
                </a:solidFill>
                <a:latin typeface="Cambria" pitchFamily="18" charset="0"/>
              </a:rPr>
              <a:t> we grab today's stock price via Python?</a:t>
            </a:r>
            <a:endParaRPr lang="en-US" dirty="0">
              <a:solidFill>
                <a:srgbClr val="0B04FF"/>
              </a:solidFill>
              <a:latin typeface="Cambria" pitchFamily="18"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93" t="32949" r="29653" b="42354"/>
          <a:stretch/>
        </p:blipFill>
        <p:spPr bwMode="auto">
          <a:xfrm>
            <a:off x="76200" y="3048000"/>
            <a:ext cx="90058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7162800" y="2015698"/>
            <a:ext cx="1828800" cy="1641902"/>
          </a:xfrm>
          <a:prstGeom prst="straightConnector1">
            <a:avLst/>
          </a:prstGeom>
          <a:noFill/>
          <a:ln w="19050" cap="flat" cmpd="sng" algn="ctr">
            <a:solidFill>
              <a:srgbClr val="0B04FF"/>
            </a:solidFill>
            <a:prstDash val="solid"/>
            <a:round/>
            <a:headEnd type="none" w="med" len="med"/>
            <a:tailEnd type="arrow"/>
          </a:ln>
          <a:effectLst/>
        </p:spPr>
      </p:cxnSp>
    </p:spTree>
    <p:extLst>
      <p:ext uri="{BB962C8B-B14F-4D97-AF65-F5344CB8AC3E}">
        <p14:creationId xmlns:p14="http://schemas.microsoft.com/office/powerpoint/2010/main" val="3123025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Example: </a:t>
            </a:r>
            <a:r>
              <a:rPr lang="en-US" sz="4200" dirty="0">
                <a:latin typeface="Cambria" pitchFamily="18" charset="0"/>
              </a:rPr>
              <a:t>web scraping</a:t>
            </a:r>
            <a:endParaRPr lang="en-US" sz="4200" dirty="0">
              <a:latin typeface="Times New Roman" pitchFamily="18" charset="0"/>
            </a:endParaRPr>
          </a:p>
        </p:txBody>
      </p:sp>
      <p:sp>
        <p:nvSpPr>
          <p:cNvPr id="4" name="Rectangle 3"/>
          <p:cNvSpPr/>
          <p:nvPr/>
        </p:nvSpPr>
        <p:spPr>
          <a:xfrm>
            <a:off x="416807" y="6443246"/>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pic>
        <p:nvPicPr>
          <p:cNvPr id="5" name="Picture 4" descr="Screen Shot 2013-09-23 at 9.3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7" y="990600"/>
            <a:ext cx="8534202" cy="5088360"/>
          </a:xfrm>
          <a:prstGeom prst="rect">
            <a:avLst/>
          </a:prstGeom>
        </p:spPr>
      </p:pic>
      <p:sp>
        <p:nvSpPr>
          <p:cNvPr id="6" name="Rounded Rectangle 5"/>
          <p:cNvSpPr/>
          <p:nvPr/>
        </p:nvSpPr>
        <p:spPr>
          <a:xfrm>
            <a:off x="830868" y="5479371"/>
            <a:ext cx="7869508" cy="599589"/>
          </a:xfrm>
          <a:prstGeom prst="round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4544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4" t="37134" r="8941" b="42777"/>
          <a:stretch/>
        </p:blipFill>
        <p:spPr bwMode="auto">
          <a:xfrm>
            <a:off x="24063" y="1600200"/>
            <a:ext cx="8915400" cy="130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837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476" y="273015"/>
            <a:ext cx="5958510" cy="738664"/>
          </a:xfrm>
          <a:prstGeom prst="rect">
            <a:avLst/>
          </a:prstGeom>
          <a:noFill/>
        </p:spPr>
        <p:txBody>
          <a:bodyPr wrap="square" rtlCol="0">
            <a:spAutoFit/>
          </a:bodyPr>
          <a:lstStyle/>
          <a:p>
            <a:pPr algn="ctr"/>
            <a:r>
              <a:rPr lang="en-US" sz="4200" dirty="0" smtClean="0">
                <a:latin typeface="Cambria"/>
                <a:cs typeface="Cambria"/>
              </a:rPr>
              <a:t>Regular Expressions</a:t>
            </a:r>
            <a:endParaRPr lang="en-US" sz="4200" dirty="0">
              <a:latin typeface="Cambria"/>
              <a:cs typeface="Cambria"/>
            </a:endParaRPr>
          </a:p>
        </p:txBody>
      </p:sp>
      <p:sp>
        <p:nvSpPr>
          <p:cNvPr id="7" name="Rectangle 6"/>
          <p:cNvSpPr/>
          <p:nvPr/>
        </p:nvSpPr>
        <p:spPr>
          <a:xfrm>
            <a:off x="1986478" y="6550223"/>
            <a:ext cx="5333802" cy="307777"/>
          </a:xfrm>
          <a:prstGeom prst="rect">
            <a:avLst/>
          </a:prstGeom>
          <a:solidFill>
            <a:schemeClr val="bg1"/>
          </a:solidFill>
        </p:spPr>
        <p:txBody>
          <a:bodyPr wrap="square">
            <a:spAutoFit/>
          </a:bodyPr>
          <a:lstStyle/>
          <a:p>
            <a:pPr algn="ctr"/>
            <a:r>
              <a:rPr lang="en-US" sz="1400" dirty="0" smtClean="0">
                <a:latin typeface="Calibri" pitchFamily="34" charset="0"/>
              </a:rPr>
              <a:t>developers.google.com/</a:t>
            </a:r>
            <a:r>
              <a:rPr lang="en-US" sz="1400" dirty="0" err="1" smtClean="0">
                <a:latin typeface="Calibri" pitchFamily="34" charset="0"/>
              </a:rPr>
              <a:t>edu</a:t>
            </a:r>
            <a:r>
              <a:rPr lang="en-US" sz="1400" dirty="0" smtClean="0">
                <a:latin typeface="Calibri" pitchFamily="34" charset="0"/>
              </a:rPr>
              <a:t>/python/</a:t>
            </a:r>
            <a:r>
              <a:rPr lang="en-US" sz="1400" dirty="0" err="1" smtClean="0">
                <a:latin typeface="Calibri" pitchFamily="34" charset="0"/>
              </a:rPr>
              <a:t>regular-expressions?csw</a:t>
            </a:r>
            <a:r>
              <a:rPr lang="en-US" sz="1400" dirty="0" smtClean="0">
                <a:latin typeface="Calibri" pitchFamily="34" charset="0"/>
              </a:rPr>
              <a:t>=1</a:t>
            </a:r>
            <a:endParaRPr lang="en-US" sz="1400" dirty="0">
              <a:latin typeface="Calibri" pitchFamily="34" charset="0"/>
            </a:endParaRPr>
          </a:p>
        </p:txBody>
      </p:sp>
      <p:pic>
        <p:nvPicPr>
          <p:cNvPr id="8" name="Picture 7" descr="Screen Shot 2013-09-23 at 10.03.04 AM.png"/>
          <p:cNvPicPr>
            <a:picLocks noChangeAspect="1"/>
          </p:cNvPicPr>
          <p:nvPr/>
        </p:nvPicPr>
        <p:blipFill rotWithShape="1">
          <a:blip r:embed="rId2">
            <a:extLst>
              <a:ext uri="{28A0092B-C50C-407E-A947-70E740481C1C}">
                <a14:useLocalDpi xmlns:a14="http://schemas.microsoft.com/office/drawing/2010/main" val="0"/>
              </a:ext>
            </a:extLst>
          </a:blip>
          <a:srcRect b="66338"/>
          <a:stretch/>
        </p:blipFill>
        <p:spPr>
          <a:xfrm>
            <a:off x="1833296" y="5260684"/>
            <a:ext cx="5710504" cy="1232063"/>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9" t="23217" r="41159" b="65594"/>
          <a:stretch/>
        </p:blipFill>
        <p:spPr bwMode="auto">
          <a:xfrm>
            <a:off x="776021" y="1676400"/>
            <a:ext cx="7580755" cy="100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73718" y="3119735"/>
            <a:ext cx="4404604" cy="461665"/>
          </a:xfrm>
          <a:prstGeom prst="rect">
            <a:avLst/>
          </a:prstGeom>
        </p:spPr>
        <p:txBody>
          <a:bodyPr wrap="none">
            <a:spAutoFit/>
          </a:bodyPr>
          <a:lstStyle/>
          <a:p>
            <a:r>
              <a:rPr lang="en-US" dirty="0" smtClean="0">
                <a:latin typeface="Cambria"/>
                <a:cs typeface="Cambria"/>
              </a:rPr>
              <a:t>a </a:t>
            </a:r>
            <a:r>
              <a:rPr lang="en-US" b="1" i="1" dirty="0" smtClean="0">
                <a:latin typeface="Cambria"/>
                <a:cs typeface="Cambria"/>
              </a:rPr>
              <a:t>huge</a:t>
            </a:r>
            <a:r>
              <a:rPr lang="en-US" i="1" dirty="0" smtClean="0">
                <a:latin typeface="Cambria"/>
                <a:cs typeface="Cambria"/>
              </a:rPr>
              <a:t> </a:t>
            </a:r>
            <a:r>
              <a:rPr lang="en-US" dirty="0" smtClean="0">
                <a:latin typeface="Cambria"/>
                <a:cs typeface="Cambria"/>
              </a:rPr>
              <a:t>string-processing library</a:t>
            </a:r>
            <a:endParaRPr lang="en-US" dirty="0"/>
          </a:p>
        </p:txBody>
      </p:sp>
      <p:sp>
        <p:nvSpPr>
          <p:cNvPr id="4" name="Rectangle 3"/>
          <p:cNvSpPr/>
          <p:nvPr/>
        </p:nvSpPr>
        <p:spPr>
          <a:xfrm>
            <a:off x="1827434" y="4891352"/>
            <a:ext cx="2754728" cy="369332"/>
          </a:xfrm>
          <a:prstGeom prst="rect">
            <a:avLst/>
          </a:prstGeom>
        </p:spPr>
        <p:txBody>
          <a:bodyPr wrap="none">
            <a:spAutoFit/>
          </a:bodyPr>
          <a:lstStyle/>
          <a:p>
            <a:r>
              <a:rPr lang="en-US" sz="1800" b="1" i="1" dirty="0" smtClean="0">
                <a:latin typeface="Cambria"/>
                <a:cs typeface="Cambria"/>
              </a:rPr>
              <a:t>many</a:t>
            </a:r>
            <a:r>
              <a:rPr lang="en-US" sz="1800" dirty="0" smtClean="0">
                <a:latin typeface="Cambria"/>
                <a:cs typeface="Cambria"/>
              </a:rPr>
              <a:t> tutorials available…</a:t>
            </a:r>
            <a:endParaRPr lang="en-US" sz="1800" dirty="0"/>
          </a:p>
        </p:txBody>
      </p:sp>
    </p:spTree>
    <p:extLst>
      <p:ext uri="{BB962C8B-B14F-4D97-AF65-F5344CB8AC3E}">
        <p14:creationId xmlns:p14="http://schemas.microsoft.com/office/powerpoint/2010/main" val="19292742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347" y="6267247"/>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sp>
        <p:nvSpPr>
          <p:cNvPr id="2" name="TextBox 1"/>
          <p:cNvSpPr txBox="1"/>
          <p:nvPr/>
        </p:nvSpPr>
        <p:spPr>
          <a:xfrm>
            <a:off x="2392296" y="5147846"/>
            <a:ext cx="6480771" cy="338554"/>
          </a:xfrm>
          <a:prstGeom prst="rect">
            <a:avLst/>
          </a:prstGeom>
          <a:noFill/>
        </p:spPr>
        <p:txBody>
          <a:bodyPr wrap="square" rtlCol="0">
            <a:spAutoFit/>
          </a:bodyPr>
          <a:lstStyle/>
          <a:p>
            <a:pPr algn="r"/>
            <a:r>
              <a:rPr lang="en-US" sz="1600" dirty="0" smtClean="0">
                <a:latin typeface="Cambria" pitchFamily="18" charset="0"/>
              </a:rPr>
              <a:t>with thanks to Jacquelyn </a:t>
            </a:r>
            <a:r>
              <a:rPr lang="en-US" sz="1600" dirty="0" err="1" smtClean="0">
                <a:latin typeface="Cambria" pitchFamily="18" charset="0"/>
              </a:rPr>
              <a:t>Zehner</a:t>
            </a:r>
            <a:r>
              <a:rPr lang="en-US" sz="1600" dirty="0" smtClean="0">
                <a:latin typeface="Cambria" pitchFamily="18" charset="0"/>
              </a:rPr>
              <a:t>!</a:t>
            </a:r>
            <a:endParaRPr lang="en-US" sz="1600" dirty="0">
              <a:latin typeface="Cambria" pitchFamily="18" charset="0"/>
            </a:endParaRPr>
          </a:p>
        </p:txBody>
      </p:sp>
      <p:pic>
        <p:nvPicPr>
          <p:cNvPr id="4" name="Picture 3" descr="reassu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47" y="2042762"/>
            <a:ext cx="8457143" cy="3005714"/>
          </a:xfrm>
          <a:prstGeom prst="rect">
            <a:avLst/>
          </a:prstGeom>
        </p:spPr>
      </p:pic>
      <p:sp>
        <p:nvSpPr>
          <p:cNvPr id="5" name="TextBox 4"/>
          <p:cNvSpPr txBox="1"/>
          <p:nvPr/>
        </p:nvSpPr>
        <p:spPr>
          <a:xfrm>
            <a:off x="533400" y="273015"/>
            <a:ext cx="8077200" cy="738664"/>
          </a:xfrm>
          <a:prstGeom prst="rect">
            <a:avLst/>
          </a:prstGeom>
          <a:noFill/>
        </p:spPr>
        <p:txBody>
          <a:bodyPr wrap="square" rtlCol="0">
            <a:spAutoFit/>
          </a:bodyPr>
          <a:lstStyle/>
          <a:p>
            <a:pPr algn="ctr"/>
            <a:r>
              <a:rPr lang="en-US" sz="4200" dirty="0" smtClean="0">
                <a:latin typeface="Cambria"/>
                <a:cs typeface="Cambria"/>
              </a:rPr>
              <a:t>String-processing perspective…</a:t>
            </a:r>
            <a:endParaRPr lang="en-US" sz="4200" dirty="0">
              <a:latin typeface="Cambria"/>
              <a:cs typeface="Cambria"/>
            </a:endParaRPr>
          </a:p>
        </p:txBody>
      </p:sp>
    </p:spTree>
    <p:extLst>
      <p:ext uri="{BB962C8B-B14F-4D97-AF65-F5344CB8AC3E}">
        <p14:creationId xmlns:p14="http://schemas.microsoft.com/office/powerpoint/2010/main" val="3458651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54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37890" name="Text Box 2"/>
          <p:cNvSpPr txBox="1">
            <a:spLocks noChangeArrowheads="1"/>
          </p:cNvSpPr>
          <p:nvPr>
            <p:custDataLst>
              <p:tags r:id="rId1"/>
            </p:custDataLst>
          </p:nvPr>
        </p:nvSpPr>
        <p:spPr bwMode="auto">
          <a:xfrm>
            <a:off x="6019800" y="251936"/>
            <a:ext cx="2819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Last Time...</a:t>
            </a:r>
            <a:endParaRPr kumimoji="0" lang="en-US" sz="4200" b="0" i="0"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rPr>
              <a:t>Write each of these functions </a:t>
            </a:r>
            <a:r>
              <a:rPr kumimoji="0" lang="en-US" sz="1800" b="0" i="1" u="none" strike="noStrike" kern="1200" cap="none" spc="0" normalizeH="0" baseline="0" noProof="0" dirty="0" smtClean="0">
                <a:ln>
                  <a:noFill/>
                </a:ln>
                <a:solidFill>
                  <a:srgbClr val="0D1EFE"/>
                </a:solidFill>
                <a:effectLst/>
                <a:uLnTx/>
                <a:uFillTx/>
                <a:latin typeface="Cambria" pitchFamily="18" charset="0"/>
                <a:ea typeface="ＭＳ Ｐゴシック" pitchFamily="1" charset="-128"/>
                <a:cs typeface="+mn-cs"/>
              </a:rPr>
              <a:t>using </a:t>
            </a:r>
            <a:r>
              <a:rPr kumimoji="0" lang="en-US" sz="1800" b="0" i="1" u="none" strike="noStrike" kern="1200" cap="none" spc="0" normalizeH="0" baseline="0" noProof="0" dirty="0">
                <a:ln>
                  <a:noFill/>
                </a:ln>
                <a:solidFill>
                  <a:srgbClr val="0D1EFE"/>
                </a:solidFill>
                <a:effectLst/>
                <a:uLnTx/>
                <a:uFillTx/>
                <a:latin typeface="Cambria" pitchFamily="18" charset="0"/>
                <a:ea typeface="ＭＳ Ｐゴシック" pitchFamily="1" charset="-128"/>
                <a:cs typeface="+mn-cs"/>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DA740E"/>
                </a:solidFill>
                <a:effectLst/>
                <a:uLnTx/>
                <a:uFillTx/>
                <a:latin typeface="Courier New" pitchFamily="1" charset="0"/>
                <a:ea typeface="ＭＳ Ｐゴシック" pitchFamily="1" charset="-128"/>
                <a:cs typeface="+mn-cs"/>
              </a:rPr>
              <a:t>def</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err="1" smtClean="0">
                <a:ln>
                  <a:noFill/>
                </a:ln>
                <a:solidFill>
                  <a:srgbClr val="000000"/>
                </a:solidFill>
                <a:effectLst/>
                <a:uLnTx/>
                <a:uFillTx/>
                <a:latin typeface="Courier New" pitchFamily="1" charset="0"/>
                <a:ea typeface="ＭＳ Ｐゴシック" pitchFamily="1" charset="-128"/>
                <a:cs typeface="+mn-cs"/>
              </a:rPr>
              <a:t>nodds</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(L</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DA740E"/>
                </a:solidFill>
                <a:effectLst/>
                <a:uLnTx/>
                <a:uFillTx/>
                <a:latin typeface="Courier New" pitchFamily="1" charset="0"/>
                <a:ea typeface="ＭＳ Ｐゴシック" pitchFamily="1" charset="-128"/>
                <a:cs typeface="+mn-cs"/>
              </a:rPr>
              <a:t>def</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DA740E"/>
                </a:solidFill>
                <a:effectLst/>
                <a:uLnTx/>
                <a:uFillTx/>
                <a:latin typeface="Courier New" pitchFamily="1" charset="0"/>
                <a:ea typeface="ＭＳ Ｐゴシック" pitchFamily="1" charset="-128"/>
                <a:cs typeface="+mn-cs"/>
              </a:rPr>
              <a:t>def</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err="1" smtClean="0">
                <a:ln>
                  <a:noFill/>
                </a:ln>
                <a:solidFill>
                  <a:srgbClr val="000000"/>
                </a:solidFill>
                <a:effectLst/>
                <a:uLnTx/>
                <a:uFillTx/>
                <a:latin typeface="Courier New" pitchFamily="1" charset="0"/>
                <a:ea typeface="ＭＳ Ｐゴシック" pitchFamily="1" charset="-128"/>
                <a:cs typeface="+mn-cs"/>
              </a:rPr>
              <a:t>ndivs</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(N</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LC = [ </a:t>
            </a:r>
            <a:r>
              <a:rPr kumimoji="0" lang="en-US" sz="24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1</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for</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x </a:t>
            </a:r>
            <a:r>
              <a:rPr kumimoji="0" lang="en-US" sz="24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L </a:t>
            </a:r>
            <a:r>
              <a:rPr kumimoji="0" lang="en-US" sz="24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if x%2 == 1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Courier New" pitchFamily="1" charset="0"/>
                <a:ea typeface="ＭＳ Ｐゴシック" pitchFamily="1" charset="-128"/>
                <a:cs typeface="+mn-cs"/>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DA740E"/>
                </a:solidFill>
                <a:effectLst/>
                <a:uLnTx/>
                <a:uFillTx/>
                <a:latin typeface="Courier New" pitchFamily="1" charset="0"/>
                <a:ea typeface="ＭＳ Ｐゴシック" pitchFamily="1" charset="-128"/>
                <a:cs typeface="+mn-cs"/>
              </a:rPr>
              <a:t>def</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err="1" smtClean="0">
                <a:ln>
                  <a:noFill/>
                </a:ln>
                <a:solidFill>
                  <a:srgbClr val="000000"/>
                </a:solidFill>
                <a:effectLst/>
                <a:uLnTx/>
                <a:uFillTx/>
                <a:latin typeface="Courier New" pitchFamily="1" charset="0"/>
                <a:ea typeface="ＭＳ Ｐゴシック" pitchFamily="1" charset="-128"/>
                <a:cs typeface="+mn-cs"/>
              </a:rPr>
              <a:t>primesUpTo</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(P): </a:t>
            </a:r>
            <a:endPar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DA740E"/>
                </a:solidFill>
                <a:effectLst/>
                <a:uLnTx/>
                <a:uFillTx/>
                <a:latin typeface="Cambria" pitchFamily="18" charset="0"/>
                <a:ea typeface="ＭＳ Ｐゴシック" pitchFamily="1" charset="-128"/>
                <a:cs typeface="Courier New" pitchFamily="1" charset="0"/>
              </a:rPr>
              <a:t>Extra!</a:t>
            </a:r>
            <a:endParaRPr kumimoji="0" lang="en-US" sz="2400" b="0" i="0" u="none" strike="noStrike" kern="1200" cap="none" spc="0" normalizeH="0" baseline="0" noProof="0" dirty="0">
              <a:ln>
                <a:noFill/>
              </a:ln>
              <a:solidFill>
                <a:srgbClr val="DA740E"/>
              </a:solidFill>
              <a:effectLst/>
              <a:uLnTx/>
              <a:uFillTx/>
              <a:latin typeface="Times" pitchFamily="1" charset="0"/>
              <a:ea typeface="ＭＳ Ｐゴシック" pitchFamily="1" charset="-128"/>
              <a:cs typeface="+mn-cs"/>
            </a:endParaRPr>
          </a:p>
        </p:txBody>
      </p:sp>
      <p:sp>
        <p:nvSpPr>
          <p:cNvPr id="38" name="Text Box 25"/>
          <p:cNvSpPr txBox="1">
            <a:spLocks noChangeArrowheads="1"/>
          </p:cNvSpPr>
          <p:nvPr/>
        </p:nvSpPr>
        <p:spPr bwMode="auto">
          <a:xfrm>
            <a:off x="914400" y="3098265"/>
            <a:ext cx="6324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LC =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endParaRPr kumimoji="0" lang="en-US" sz="24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LC =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1</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18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x </a:t>
            </a:r>
            <a:r>
              <a:rPr kumimoji="0" lang="en-US" sz="18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range(1,N+1) </a:t>
            </a:r>
            <a:r>
              <a:rPr kumimoji="0" lang="en-US" sz="18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if </a:t>
            </a:r>
            <a:r>
              <a:rPr kumimoji="0" lang="en-US" sz="18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N%x</a:t>
            </a:r>
            <a:r>
              <a:rPr kumimoji="0" lang="en-US" sz="18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==0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x%2 </a:t>
            </a:r>
            <a:r>
              <a:rPr kumimoji="0" lang="en-US" sz="15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 charset="-128"/>
                <a:cs typeface="+mn-cs"/>
              </a:rPr>
              <a:t>for x in L</a:t>
            </a: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endParaRPr kumimoji="0" lang="en-US" sz="1500" b="1" i="0" u="none" strike="noStrike" kern="1200" cap="none" spc="0" normalizeH="0" baseline="0" noProof="0" dirty="0">
              <a:ln>
                <a:noFill/>
              </a:ln>
              <a:solidFill>
                <a:srgbClr val="0D1EFE"/>
              </a:solidFill>
              <a:effectLst/>
              <a:uLnTx/>
              <a:uFillTx/>
              <a:latin typeface="Calibri" panose="020F0502020204030204" pitchFamily="34" charset="0"/>
              <a:ea typeface="ＭＳ Ｐゴシック" pitchFamily="1" charset="-128"/>
              <a:cs typeface="+mn-cs"/>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a:ln>
                  <a:noFill/>
                </a:ln>
                <a:solidFill>
                  <a:srgbClr val="0D1EFE"/>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endParaRPr kumimoji="0" lang="en-US" sz="1500" b="1" i="0" u="none" strike="noStrike" kern="1200" cap="none" spc="0" normalizeH="0" baseline="0" noProof="0" dirty="0">
              <a:ln>
                <a:noFill/>
              </a:ln>
              <a:solidFill>
                <a:srgbClr val="0D1EFE"/>
              </a:solidFill>
              <a:effectLst/>
              <a:uLnTx/>
              <a:uFillTx/>
              <a:latin typeface="Calibri" panose="020F0502020204030204" pitchFamily="34" charset="0"/>
              <a:ea typeface="ＭＳ Ｐゴシック" pitchFamily="1" charset="-128"/>
              <a:cs typeface="+mn-cs"/>
            </a:endParaRPr>
          </a:p>
        </p:txBody>
      </p:sp>
      <p:sp>
        <p:nvSpPr>
          <p:cNvPr id="6" name="Rectangle 5"/>
          <p:cNvSpPr/>
          <p:nvPr/>
        </p:nvSpPr>
        <p:spPr>
          <a:xfrm>
            <a:off x="914400" y="3415963"/>
            <a:ext cx="2114681" cy="286232"/>
          </a:xfrm>
          <a:prstGeom prst="rect">
            <a:avLst/>
          </a:prstGeom>
        </p:spPr>
        <p:txBody>
          <a:bodyPr wrap="none">
            <a:spAutoFit/>
          </a:body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Courier New" pitchFamily="1" charset="0"/>
                <a:ea typeface="ＭＳ Ｐゴシック" pitchFamily="1" charset="-128"/>
                <a:cs typeface="+mn-cs"/>
              </a:rPr>
              <a:t>return sum(LC)</a:t>
            </a:r>
          </a:p>
        </p:txBody>
      </p:sp>
      <p:sp>
        <p:nvSpPr>
          <p:cNvPr id="40" name="Rectangle 39"/>
          <p:cNvSpPr/>
          <p:nvPr/>
        </p:nvSpPr>
        <p:spPr>
          <a:xfrm>
            <a:off x="914400" y="4965787"/>
            <a:ext cx="2114681" cy="286232"/>
          </a:xfrm>
          <a:prstGeom prst="rect">
            <a:avLst/>
          </a:prstGeom>
        </p:spPr>
        <p:txBody>
          <a:bodyPr wrap="none">
            <a:spAutoFit/>
          </a:body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Courier New" pitchFamily="1" charset="0"/>
                <a:ea typeface="ＭＳ Ｐゴシック" pitchFamily="1" charset="-128"/>
                <a:cs typeface="+mn-cs"/>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r>
              <a:rPr kumimoji="0" lang="en-US" sz="1500" b="1" i="0" u="none" strike="noStrike" kern="1200" cap="none" spc="0" normalizeH="0" baseline="0" noProof="0" dirty="0" err="1" smtClean="0">
                <a:ln>
                  <a:noFill/>
                </a:ln>
                <a:solidFill>
                  <a:srgbClr val="0D1EFE"/>
                </a:solidFill>
                <a:effectLst/>
                <a:uLnTx/>
                <a:uFillTx/>
                <a:latin typeface="Calibri" panose="020F0502020204030204" pitchFamily="34" charset="0"/>
                <a:ea typeface="ＭＳ Ｐゴシック" pitchFamily="1" charset="-128"/>
                <a:cs typeface="+mn-cs"/>
              </a:rPr>
              <a:t>N%x</a:t>
            </a: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==0 </a:t>
            </a:r>
            <a:r>
              <a:rPr kumimoji="0" lang="en-US" sz="15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 charset="-128"/>
                <a:cs typeface="+mn-cs"/>
              </a:rPr>
              <a:t>for x in range(1,N+1)</a:t>
            </a:r>
            <a:r>
              <a:rPr kumimoji="0" lang="en-US" sz="1500" b="1" i="0" u="none" strike="noStrike" kern="1200" cap="none" spc="0" normalizeH="0" baseline="0" noProof="0" dirty="0" smtClean="0">
                <a:ln>
                  <a:noFill/>
                </a:ln>
                <a:solidFill>
                  <a:srgbClr val="0D1EFE"/>
                </a:solidFill>
                <a:effectLst/>
                <a:uLnTx/>
                <a:uFillTx/>
                <a:latin typeface="Calibri" panose="020F0502020204030204" pitchFamily="34" charset="0"/>
                <a:ea typeface="ＭＳ Ｐゴシック" pitchFamily="1" charset="-128"/>
                <a:cs typeface="+mn-cs"/>
              </a:rPr>
              <a:t> ]</a:t>
            </a:r>
            <a:endParaRPr kumimoji="0" lang="en-US" sz="1500" b="1" i="0" u="none" strike="noStrike" kern="1200" cap="none" spc="0" normalizeH="0" baseline="0" noProof="0" dirty="0">
              <a:ln>
                <a:noFill/>
              </a:ln>
              <a:solidFill>
                <a:srgbClr val="0D1EFE"/>
              </a:solidFill>
              <a:effectLst/>
              <a:uLnTx/>
              <a:uFillTx/>
              <a:latin typeface="Calibri" panose="020F0502020204030204" pitchFamily="34" charset="0"/>
              <a:ea typeface="ＭＳ Ｐゴシック" pitchFamily="1" charset="-128"/>
              <a:cs typeface="+mn-cs"/>
            </a:endParaRPr>
          </a:p>
        </p:txBody>
      </p:sp>
      <p:sp>
        <p:nvSpPr>
          <p:cNvPr id="52" name="Rectangle 51"/>
          <p:cNvSpPr/>
          <p:nvPr/>
        </p:nvSpPr>
        <p:spPr>
          <a:xfrm>
            <a:off x="914400" y="6491559"/>
            <a:ext cx="1425390" cy="286232"/>
          </a:xfrm>
          <a:prstGeom prst="rect">
            <a:avLst/>
          </a:prstGeom>
        </p:spPr>
        <p:txBody>
          <a:bodyPr wrap="none">
            <a:spAutoFit/>
          </a:body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Courier New" pitchFamily="1" charset="0"/>
                <a:ea typeface="ＭＳ Ｐゴシック" pitchFamily="1" charset="-128"/>
                <a:cs typeface="+mn-cs"/>
              </a:rPr>
              <a:t>return </a:t>
            </a:r>
            <a:r>
              <a:rPr kumimoji="0" lang="en-US" sz="1800" b="1" i="0" u="none" strike="noStrike" kern="1200" cap="none" spc="0" normalizeH="0" baseline="0" noProof="0" dirty="0" smtClean="0">
                <a:ln>
                  <a:noFill/>
                </a:ln>
                <a:solidFill>
                  <a:srgbClr val="FFFFFF">
                    <a:lumMod val="50000"/>
                  </a:srgbClr>
                </a:solidFill>
                <a:effectLst/>
                <a:uLnTx/>
                <a:uFillTx/>
                <a:latin typeface="Courier New" pitchFamily="1" charset="0"/>
                <a:ea typeface="ＭＳ Ｐゴシック" pitchFamily="1" charset="-128"/>
                <a:cs typeface="+mn-cs"/>
              </a:rPr>
              <a:t>LC</a:t>
            </a:r>
            <a:endParaRPr kumimoji="0" lang="en-US" sz="1800" b="1" i="0" u="none" strike="noStrike" kern="1200" cap="none" spc="0" normalizeH="0" baseline="0" noProof="0" dirty="0">
              <a:ln>
                <a:noFill/>
              </a:ln>
              <a:solidFill>
                <a:srgbClr val="FFFFFF">
                  <a:lumMod val="50000"/>
                </a:srgbClr>
              </a:solidFill>
              <a:effectLst/>
              <a:uLnTx/>
              <a:uFillTx/>
              <a:latin typeface="Courier New" pitchFamily="1" charset="0"/>
              <a:ea typeface="ＭＳ Ｐゴシック" pitchFamily="1" charset="-128"/>
              <a:cs typeface="+mn-cs"/>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LC =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1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x </a:t>
            </a:r>
            <a:r>
              <a:rPr kumimoji="0" lang="en-US" sz="21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21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1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x </a:t>
            </a:r>
            <a:r>
              <a:rPr kumimoji="0" lang="en-US" sz="21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21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1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range(2,P+1) </a:t>
            </a:r>
            <a:r>
              <a:rPr kumimoji="0" lang="en-US" sz="21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if </a:t>
            </a:r>
            <a:r>
              <a:rPr kumimoji="0" lang="en-US" sz="21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ndivs</a:t>
            </a:r>
            <a:r>
              <a:rPr kumimoji="0" lang="en-US" sz="21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(x)==2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r>
              <a:rPr kumimoji="0" lang="en-US" sz="21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p>
        </p:txBody>
      </p:sp>
      <p:sp>
        <p:nvSpPr>
          <p:cNvPr id="11" name="Rectangle 10"/>
          <p:cNvSpPr/>
          <p:nvPr/>
        </p:nvSpPr>
        <p:spPr>
          <a:xfrm>
            <a:off x="8300249" y="1565795"/>
            <a:ext cx="761747" cy="323165"/>
          </a:xfrm>
          <a:prstGeom prst="rect">
            <a:avLst/>
          </a:prstGeom>
          <a:noFill/>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too</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terse?</a:t>
            </a: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a:t>
            </a:r>
            <a:endParaRPr kumimoji="0" lang="en-US" sz="2400" b="0" i="0" u="none" strike="noStrike" kern="1200" cap="none" spc="0" normalizeH="0" baseline="0" noProof="0" dirty="0">
              <a:ln>
                <a:noFill/>
              </a:ln>
              <a:solidFill>
                <a:srgbClr val="000000"/>
              </a:solidFill>
              <a:effectLst/>
              <a:uLnTx/>
              <a:uFillTx/>
              <a:latin typeface="Times" pitchFamily="1" charset="0"/>
              <a:ea typeface="ＭＳ Ｐゴシック" pitchFamily="1" charset="-128"/>
              <a:cs typeface="+mn-cs"/>
            </a:endParaRPr>
          </a:p>
        </p:txBody>
      </p:sp>
      <p:sp>
        <p:nvSpPr>
          <p:cNvPr id="54" name="Rectangle 53"/>
          <p:cNvSpPr/>
          <p:nvPr/>
        </p:nvSpPr>
        <p:spPr>
          <a:xfrm>
            <a:off x="8300249" y="3120192"/>
            <a:ext cx="761747" cy="323165"/>
          </a:xfrm>
          <a:prstGeom prst="rect">
            <a:avLst/>
          </a:prstGeom>
          <a:noFill/>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too</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terse?</a:t>
            </a: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a:t>
            </a:r>
            <a:endParaRPr kumimoji="0" lang="en-US" sz="2400" b="0" i="0" u="none" strike="noStrike" kern="1200" cap="none" spc="0" normalizeH="0" baseline="0" noProof="0" dirty="0">
              <a:ln>
                <a:noFill/>
              </a:ln>
              <a:solidFill>
                <a:srgbClr val="000000"/>
              </a:solidFill>
              <a:effectLst/>
              <a:uLnTx/>
              <a:uFillTx/>
              <a:latin typeface="Times" pitchFamily="1" charset="0"/>
              <a:ea typeface="ＭＳ Ｐゴシック" pitchFamily="1" charset="-128"/>
              <a:cs typeface="+mn-cs"/>
            </a:endParaRPr>
          </a:p>
        </p:txBody>
      </p:sp>
      <p:sp>
        <p:nvSpPr>
          <p:cNvPr id="55" name="Rectangle 54"/>
          <p:cNvSpPr/>
          <p:nvPr/>
        </p:nvSpPr>
        <p:spPr>
          <a:xfrm>
            <a:off x="8300249" y="4796592"/>
            <a:ext cx="761747" cy="323165"/>
          </a:xfrm>
          <a:prstGeom prst="rect">
            <a:avLst/>
          </a:prstGeom>
          <a:noFill/>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too</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terse?</a:t>
            </a: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1" charset="-128"/>
                <a:cs typeface="+mn-cs"/>
              </a:rPr>
              <a:t> </a:t>
            </a:r>
            <a:endParaRPr kumimoji="0" lang="en-US" sz="2400" b="0" i="0" u="none" strike="noStrike" kern="1200" cap="none" spc="0" normalizeH="0" baseline="0" noProof="0" dirty="0">
              <a:ln>
                <a:noFill/>
              </a:ln>
              <a:solidFill>
                <a:srgbClr val="000000"/>
              </a:solidFill>
              <a:effectLst/>
              <a:uLnTx/>
              <a:uFillTx/>
              <a:latin typeface="Times" pitchFamily="1" charset="0"/>
              <a:ea typeface="ＭＳ Ｐゴシック" pitchFamily="1" charset="-128"/>
              <a:cs typeface="+mn-cs"/>
            </a:endParaRPr>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24" name="Rectangle 23"/>
          <p:cNvSpPr/>
          <p:nvPr/>
        </p:nvSpPr>
        <p:spPr bwMode="auto">
          <a:xfrm>
            <a:off x="6692900" y="3428472"/>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26" name="TextBox 25"/>
          <p:cNvSpPr txBox="1"/>
          <p:nvPr/>
        </p:nvSpPr>
        <p:spPr>
          <a:xfrm>
            <a:off x="3750970" y="4712565"/>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Times" pitchFamily="1" charset="0"/>
                <a:ea typeface="ＭＳ Ｐゴシック" pitchFamily="1" charset="-128"/>
                <a:cs typeface="+mn-cs"/>
              </a:rPr>
              <a:t>list</a:t>
            </a:r>
            <a:endParaRPr kumimoji="0" lang="en-US" sz="900" b="0" i="0" u="none" strike="noStrike" kern="1200" cap="none" spc="0" normalizeH="0" baseline="0" noProof="0" dirty="0">
              <a:ln>
                <a:noFill/>
              </a:ln>
              <a:solidFill>
                <a:srgbClr val="000000"/>
              </a:solidFill>
              <a:effectLst/>
              <a:uLnTx/>
              <a:uFillTx/>
              <a:latin typeface="Times" pitchFamily="1" charset="0"/>
              <a:ea typeface="ＭＳ Ｐゴシック" pitchFamily="1" charset="-128"/>
              <a:cs typeface="+mn-cs"/>
            </a:endParaRPr>
          </a:p>
        </p:txBody>
      </p:sp>
      <p:sp>
        <p:nvSpPr>
          <p:cNvPr id="27" name="TextBox 26"/>
          <p:cNvSpPr txBox="1"/>
          <p:nvPr/>
        </p:nvSpPr>
        <p:spPr>
          <a:xfrm>
            <a:off x="3939235" y="6237934"/>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Times" pitchFamily="1" charset="0"/>
                <a:ea typeface="ＭＳ Ｐゴシック" pitchFamily="1" charset="-128"/>
                <a:cs typeface="+mn-cs"/>
              </a:rPr>
              <a:t>list</a:t>
            </a:r>
            <a:endParaRPr kumimoji="0" lang="en-US" sz="900" b="0" i="0" u="none" strike="noStrike" kern="1200" cap="none" spc="0" normalizeH="0" baseline="0" noProof="0" dirty="0">
              <a:ln>
                <a:noFill/>
              </a:ln>
              <a:solidFill>
                <a:srgbClr val="000000"/>
              </a:solidFill>
              <a:effectLst/>
              <a:uLnTx/>
              <a:uFillTx/>
              <a:latin typeface="Times" pitchFamily="1" charset="0"/>
              <a:ea typeface="ＭＳ Ｐゴシック" pitchFamily="1" charset="-128"/>
              <a:cs typeface="+mn-cs"/>
            </a:endParaRPr>
          </a:p>
        </p:txBody>
      </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2366280" y="2446560"/>
              <a:ext cx="6675480" cy="1602000"/>
            </p14:xfrm>
          </p:contentPart>
        </mc:Choice>
        <mc:Fallback xmlns="">
          <p:pic>
            <p:nvPicPr>
              <p:cNvPr id="4" name="Ink 3"/>
              <p:cNvPicPr/>
              <p:nvPr/>
            </p:nvPicPr>
            <p:blipFill>
              <a:blip r:embed="rId9"/>
              <a:stretch>
                <a:fillRect/>
              </a:stretch>
            </p:blipFill>
            <p:spPr>
              <a:xfrm>
                <a:off x="2357640" y="2435040"/>
                <a:ext cx="6696000" cy="1621080"/>
              </a:xfrm>
              <a:prstGeom prst="rect">
                <a:avLst/>
              </a:prstGeom>
            </p:spPr>
          </p:pic>
        </mc:Fallback>
      </mc:AlternateContent>
      <p:sp>
        <p:nvSpPr>
          <p:cNvPr id="5" name="Down Arrow 4"/>
          <p:cNvSpPr/>
          <p:nvPr/>
        </p:nvSpPr>
        <p:spPr bwMode="auto">
          <a:xfrm rot="3157589">
            <a:off x="3721893" y="5137321"/>
            <a:ext cx="760412" cy="973685"/>
          </a:xfrm>
          <a:prstGeom prst="downArrow">
            <a:avLst/>
          </a:prstGeom>
          <a:solidFill>
            <a:srgbClr val="FCECD0"/>
          </a:solidFill>
          <a:ln w="19050" cap="flat" cmpd="sng" algn="ctr">
            <a:solidFill>
              <a:srgbClr val="EA8B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Down Arrow 29"/>
          <p:cNvSpPr/>
          <p:nvPr/>
        </p:nvSpPr>
        <p:spPr bwMode="auto">
          <a:xfrm rot="19837640">
            <a:off x="4229895" y="3634358"/>
            <a:ext cx="760412" cy="973685"/>
          </a:xfrm>
          <a:prstGeom prst="downArrow">
            <a:avLst/>
          </a:prstGeom>
          <a:solidFill>
            <a:srgbClr val="DDF2FF"/>
          </a:solidFill>
          <a:ln w="19050" cap="flat" cmpd="sng" algn="ctr">
            <a:solidFill>
              <a:srgbClr val="0B04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4286349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solidFill>
                  <a:schemeClr val="bg1">
                    <a:lumMod val="75000"/>
                  </a:schemeClr>
                </a:solidFill>
                <a:latin typeface="Courier New" pitchFamily="49" charset="0"/>
              </a:rPr>
              <a:t>    """ </a:t>
            </a:r>
            <a:r>
              <a:rPr lang="en-US" b="1" dirty="0" smtClean="0">
                <a:solidFill>
                  <a:schemeClr val="bg1">
                    <a:lumMod val="75000"/>
                  </a:schemeClr>
                </a:solidFill>
                <a:latin typeface="Courier New" pitchFamily="49" charset="0"/>
              </a:rPr>
              <a:t>returns L's highest scrabble-scoring </a:t>
            </a:r>
          </a:p>
          <a:p>
            <a:pPr>
              <a:lnSpc>
                <a:spcPct val="60000"/>
              </a:lnSpc>
              <a:spcBef>
                <a:spcPct val="50000"/>
              </a:spcBef>
            </a:pPr>
            <a:r>
              <a:rPr lang="en-US" b="1" dirty="0">
                <a:solidFill>
                  <a:schemeClr val="bg1">
                    <a:lumMod val="75000"/>
                  </a:schemeClr>
                </a:solidFill>
                <a:latin typeface="Courier New" pitchFamily="49" charset="0"/>
              </a:rPr>
              <a:t>	</a:t>
            </a:r>
            <a:r>
              <a:rPr lang="en-US" b="1" dirty="0" smtClean="0">
                <a:solidFill>
                  <a:schemeClr val="bg1">
                    <a:lumMod val="75000"/>
                  </a:schemeClr>
                </a:solidFill>
                <a:latin typeface="Courier New" pitchFamily="49" charset="0"/>
              </a:rPr>
              <a:t>	element (input:  L, a nonempty list)</a:t>
            </a:r>
          </a:p>
          <a:p>
            <a:pPr>
              <a:lnSpc>
                <a:spcPct val="60000"/>
              </a:lnSpc>
              <a:spcBef>
                <a:spcPct val="50000"/>
              </a:spcBef>
            </a:pPr>
            <a:r>
              <a:rPr lang="en-US" b="1" dirty="0" smtClean="0">
                <a:solidFill>
                  <a:schemeClr val="bg1">
                    <a:lumMod val="75000"/>
                  </a:schemeClr>
                </a:solidFill>
                <a:latin typeface="Courier New" pitchFamily="49" charset="0"/>
              </a:rPr>
              <a:t>    """</a:t>
            </a:r>
            <a:endParaRPr lang="en-US" b="1" dirty="0">
              <a:solidFill>
                <a:schemeClr val="bg1">
                  <a:lumMod val="7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smtClean="0">
                <a:solidFill>
                  <a:srgbClr val="FE9A2C"/>
                </a:solidFill>
                <a:latin typeface="Courier New" pitchFamily="49" charset="0"/>
              </a:rPr>
              <a: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smtClean="0">
                <a:latin typeface="Courier New" pitchFamily="49" charset="0"/>
              </a:rPr>
              <a:t>L[0</a:t>
            </a:r>
            <a:r>
              <a:rPr lang="en-US" b="1" dirty="0">
                <a:latin typeface="Courier New" pitchFamily="49" charset="0"/>
              </a:rPr>
              <a:t>]</a:t>
            </a:r>
            <a:r>
              <a:rPr lang="en-US" b="1" dirty="0">
                <a:solidFill>
                  <a:srgbClr val="0B04FF"/>
                </a:solidFill>
                <a:latin typeface="Courier New" pitchFamily="49" charset="0"/>
              </a:rPr>
              <a:t>)</a:t>
            </a:r>
            <a:r>
              <a:rPr lang="en-US" b="1" dirty="0">
                <a:latin typeface="Courier New" pitchFamily="49" charset="0"/>
              </a:rPr>
              <a:t> &gt;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err="1" smtClean="0">
                <a:latin typeface="Courier New" pitchFamily="49" charset="0"/>
              </a:rPr>
              <a:t>maxOfRest</a:t>
            </a:r>
            <a:r>
              <a:rPr lang="en-US" b="1" dirty="0" smtClean="0">
                <a:solidFill>
                  <a:srgbClr val="0B04FF"/>
                </a:solidFill>
                <a:latin typeface="Courier New" pitchFamily="49" charset="0"/>
              </a:rPr>
              <a:t>)</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TextBox 1"/>
          <p:cNvSpPr txBox="1"/>
          <p:nvPr/>
        </p:nvSpPr>
        <p:spPr>
          <a:xfrm rot="21007714">
            <a:off x="308677" y="2277776"/>
            <a:ext cx="5931273" cy="1200329"/>
          </a:xfrm>
          <a:prstGeom prst="rect">
            <a:avLst/>
          </a:prstGeom>
          <a:solidFill>
            <a:srgbClr val="FCECD0"/>
          </a:solidFill>
          <a:ln>
            <a:solidFill>
              <a:srgbClr val="0B04FF"/>
            </a:solidFill>
          </a:ln>
        </p:spPr>
        <p:txBody>
          <a:bodyPr wrap="square" rtlCol="0">
            <a:spAutoFit/>
          </a:bodyPr>
          <a:lstStyle/>
          <a:p>
            <a:pPr algn="ctr"/>
            <a:r>
              <a:rPr lang="en-US" sz="3600" dirty="0" smtClean="0">
                <a:latin typeface="Cambria" panose="02040503050406030204" pitchFamily="18" charset="0"/>
              </a:rPr>
              <a:t>Let's see if we can simplify this process...  </a:t>
            </a:r>
            <a:r>
              <a:rPr lang="en-US" sz="3600" i="1" dirty="0" smtClean="0">
                <a:latin typeface="Cambria" panose="02040503050406030204" pitchFamily="18" charset="0"/>
              </a:rPr>
              <a:t>just for </a:t>
            </a:r>
            <a:r>
              <a:rPr lang="en-US" sz="3600" b="1" i="1" dirty="0" err="1" smtClean="0">
                <a:latin typeface="Courier New" panose="02070309020205020404" pitchFamily="49" charset="0"/>
                <a:cs typeface="Courier New" panose="02070309020205020404" pitchFamily="49" charset="0"/>
              </a:rPr>
              <a:t>LoL</a:t>
            </a:r>
            <a:r>
              <a:rPr lang="en-US" sz="3600" i="1" dirty="0" err="1" smtClean="0">
                <a:latin typeface="Cambria" panose="02040503050406030204" pitchFamily="18" charset="0"/>
              </a:rPr>
              <a:t>s</a:t>
            </a:r>
            <a:r>
              <a:rPr lang="en-US" sz="3600" i="1" dirty="0">
                <a:latin typeface="Cambria" panose="02040503050406030204" pitchFamily="18" charset="0"/>
              </a:rPr>
              <a:t>!</a:t>
            </a:r>
          </a:p>
        </p:txBody>
      </p:sp>
    </p:spTree>
    <p:extLst>
      <p:ext uri="{BB962C8B-B14F-4D97-AF65-F5344CB8AC3E}">
        <p14:creationId xmlns:p14="http://schemas.microsoft.com/office/powerpoint/2010/main" val="36121755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905000" y="1285875"/>
            <a:ext cx="6934200" cy="1000125"/>
          </a:xfrm>
        </p:spPr>
        <p:txBody>
          <a:bodyPr/>
          <a:lstStyle/>
          <a:p>
            <a:pPr algn="ctr" rtl="1" eaLnBrk="1" hangingPunct="1"/>
            <a:r>
              <a:rPr lang="en-US" altLang="en-US" dirty="0" smtClean="0"/>
              <a:t/>
            </a:r>
            <a:br>
              <a:rPr lang="en-US" altLang="en-US" dirty="0" smtClean="0"/>
            </a:br>
            <a:r>
              <a:rPr lang="ar-SY" altLang="en-US" dirty="0" smtClean="0"/>
              <a:t>   </a:t>
            </a:r>
            <a:r>
              <a:rPr lang="en-US" altLang="en-US" dirty="0" smtClean="0"/>
              <a:t/>
            </a:r>
            <a:br>
              <a:rPr lang="en-US" altLang="en-US" dirty="0" smtClean="0"/>
            </a:br>
            <a:r>
              <a:rPr lang="en-US" altLang="en-US" dirty="0" smtClean="0"/>
              <a:t>An Example of the</a:t>
            </a:r>
            <a:r>
              <a:rPr lang="en-US" altLang="en-US" b="1" dirty="0" smtClean="0"/>
              <a:t> </a:t>
            </a:r>
            <a:r>
              <a:rPr lang="en-US" altLang="en-US" dirty="0" smtClean="0"/>
              <a:t>Beauty of Algorithms </a:t>
            </a:r>
            <a:br>
              <a:rPr lang="en-US" altLang="en-US" dirty="0" smtClean="0"/>
            </a:br>
            <a:endParaRPr lang="en-US" altLang="en-US" dirty="0" smtClean="0"/>
          </a:p>
        </p:txBody>
      </p:sp>
      <p:sp>
        <p:nvSpPr>
          <p:cNvPr id="15362" name="Rectangle 3"/>
          <p:cNvSpPr>
            <a:spLocks noGrp="1" noChangeArrowheads="1"/>
          </p:cNvSpPr>
          <p:nvPr>
            <p:ph type="subTitle" idx="1"/>
          </p:nvPr>
        </p:nvSpPr>
        <p:spPr/>
        <p:txBody>
          <a:bodyPr/>
          <a:lstStyle/>
          <a:p>
            <a:pPr algn="ctr" eaLnBrk="1" hangingPunct="1"/>
            <a:r>
              <a:rPr lang="en-US" altLang="en-US" sz="2000" dirty="0" err="1" smtClean="0">
                <a:solidFill>
                  <a:schemeClr val="tx2"/>
                </a:solidFill>
              </a:rPr>
              <a:t>Adib</a:t>
            </a:r>
            <a:r>
              <a:rPr lang="en-US" altLang="en-US" sz="2000" dirty="0" smtClean="0">
                <a:solidFill>
                  <a:schemeClr val="tx2"/>
                </a:solidFill>
              </a:rPr>
              <a:t> </a:t>
            </a:r>
            <a:r>
              <a:rPr lang="en-US" altLang="en-US" sz="2000" dirty="0" err="1" smtClean="0">
                <a:solidFill>
                  <a:schemeClr val="tx2"/>
                </a:solidFill>
              </a:rPr>
              <a:t>Shaar</a:t>
            </a:r>
            <a:r>
              <a:rPr lang="en-US" altLang="en-US" sz="2000" dirty="0" smtClean="0">
                <a:solidFill>
                  <a:schemeClr val="tx2"/>
                </a:solidFill>
              </a:rPr>
              <a:t>, </a:t>
            </a:r>
            <a:r>
              <a:rPr lang="en-US" altLang="en-US" sz="2000" dirty="0" err="1" smtClean="0">
                <a:solidFill>
                  <a:schemeClr val="tx2"/>
                </a:solidFill>
              </a:rPr>
              <a:t>Bsc</a:t>
            </a:r>
            <a:r>
              <a:rPr lang="en-US" altLang="en-US" sz="2000" dirty="0" smtClean="0">
                <a:solidFill>
                  <a:schemeClr val="tx2"/>
                </a:solidFill>
              </a:rPr>
              <a:t>., MSc., </a:t>
            </a:r>
            <a:r>
              <a:rPr lang="en-US" altLang="en-US" sz="2000" dirty="0" err="1" smtClean="0">
                <a:solidFill>
                  <a:schemeClr val="tx2"/>
                </a:solidFill>
              </a:rPr>
              <a:t>PHd</a:t>
            </a:r>
            <a:r>
              <a:rPr lang="en-US" altLang="en-US" sz="2000" dirty="0" smtClean="0">
                <a:solidFill>
                  <a:schemeClr val="tx2"/>
                </a:solidFill>
              </a:rPr>
              <a:t>., Senior Member of IEEE</a:t>
            </a:r>
            <a:br>
              <a:rPr lang="en-US" altLang="en-US" sz="2000" dirty="0" smtClean="0">
                <a:solidFill>
                  <a:schemeClr val="tx2"/>
                </a:solidFill>
              </a:rPr>
            </a:br>
            <a:r>
              <a:rPr lang="en-US" altLang="en-US" sz="2000" dirty="0" smtClean="0">
                <a:solidFill>
                  <a:schemeClr val="tx2"/>
                </a:solidFill>
              </a:rPr>
              <a:t>Harvey </a:t>
            </a:r>
            <a:r>
              <a:rPr lang="en-US" altLang="en-US" sz="2000" dirty="0" err="1" smtClean="0">
                <a:solidFill>
                  <a:schemeClr val="tx2"/>
                </a:solidFill>
              </a:rPr>
              <a:t>Mudd</a:t>
            </a:r>
            <a:r>
              <a:rPr lang="en-US" altLang="en-US" sz="2000" dirty="0" smtClean="0">
                <a:solidFill>
                  <a:schemeClr val="tx2"/>
                </a:solidFill>
              </a:rPr>
              <a:t> College</a:t>
            </a:r>
          </a:p>
          <a:p>
            <a:pPr algn="ctr" eaLnBrk="1" hangingPunct="1"/>
            <a:r>
              <a:rPr lang="en-US" altLang="en-US" sz="2000" dirty="0" smtClean="0">
                <a:solidFill>
                  <a:schemeClr val="tx2"/>
                </a:solidFill>
              </a:rPr>
              <a:t> 20-9-2016</a:t>
            </a:r>
            <a:endParaRPr lang="en-US" altLang="en-US" dirty="0" smtClean="0"/>
          </a:p>
        </p:txBody>
      </p:sp>
    </p:spTree>
    <p:extLst>
      <p:ext uri="{BB962C8B-B14F-4D97-AF65-F5344CB8AC3E}">
        <p14:creationId xmlns:p14="http://schemas.microsoft.com/office/powerpoint/2010/main" val="11034778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en-US" altLang="en-US" smtClean="0"/>
              <a:t>Outlines</a:t>
            </a:r>
          </a:p>
        </p:txBody>
      </p:sp>
      <p:pic>
        <p:nvPicPr>
          <p:cNvPr id="16387" name="صورة 3" descr="zach-fac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642938"/>
            <a:ext cx="79295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270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عنصر نائب للمحتوى 2"/>
          <p:cNvSpPr>
            <a:spLocks noGrp="1"/>
          </p:cNvSpPr>
          <p:nvPr>
            <p:ph idx="1"/>
          </p:nvPr>
        </p:nvSpPr>
        <p:spPr>
          <a:xfrm>
            <a:off x="1219200" y="1643063"/>
            <a:ext cx="7772400" cy="3214687"/>
          </a:xfrm>
        </p:spPr>
        <p:txBody>
          <a:bodyPr/>
          <a:lstStyle/>
          <a:p>
            <a:pPr>
              <a:buFont typeface="Symbol" panose="05050102010706020507" pitchFamily="18" charset="2"/>
              <a:buNone/>
            </a:pPr>
            <a:r>
              <a:rPr lang="en-US" altLang="en-US" smtClean="0"/>
              <a:t>My friend Khaldoun Fansa (a 70 years old architect), posted three months ago on Facebook: "buildings are the best example on (nonhuman) beauty: don't you notice that some of them nearly talk?". </a:t>
            </a:r>
            <a:endParaRPr lang="ar-SY" altLang="en-US" smtClean="0"/>
          </a:p>
        </p:txBody>
      </p:sp>
    </p:spTree>
    <p:extLst>
      <p:ext uri="{BB962C8B-B14F-4D97-AF65-F5344CB8AC3E}">
        <p14:creationId xmlns:p14="http://schemas.microsoft.com/office/powerpoint/2010/main" val="33289097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27"/>
          <p:cNvSpPr>
            <a:spLocks noGrp="1" noChangeArrowheads="1"/>
          </p:cNvSpPr>
          <p:nvPr>
            <p:ph type="body" sz="half" idx="1"/>
          </p:nvPr>
        </p:nvSpPr>
        <p:spPr>
          <a:xfrm>
            <a:off x="1357313" y="785813"/>
            <a:ext cx="7634287" cy="1714500"/>
          </a:xfrm>
        </p:spPr>
        <p:txBody>
          <a:bodyPr/>
          <a:lstStyle/>
          <a:p>
            <a:pPr>
              <a:buFont typeface="Symbol" panose="05050102010706020507" pitchFamily="18" charset="2"/>
              <a:buNone/>
            </a:pPr>
            <a:r>
              <a:rPr lang="en-US" altLang="en-US" sz="2800" smtClean="0"/>
              <a:t>I commented: I appreciate your faithfulness to your specialization, but I think algorithms (which are the main body of computer science) are the best example on beauty! </a:t>
            </a:r>
          </a:p>
          <a:p>
            <a:pPr eaLnBrk="1" hangingPunct="1"/>
            <a:endParaRPr lang="en-US" altLang="en-US" sz="2800" smtClean="0"/>
          </a:p>
        </p:txBody>
      </p:sp>
      <p:sp>
        <p:nvSpPr>
          <p:cNvPr id="18434" name="Rectangle 1128"/>
          <p:cNvSpPr>
            <a:spLocks noGrp="1" noChangeArrowheads="1"/>
          </p:cNvSpPr>
          <p:nvPr>
            <p:ph sz="half" idx="2"/>
          </p:nvPr>
        </p:nvSpPr>
        <p:spPr>
          <a:xfrm>
            <a:off x="1357313" y="2571750"/>
            <a:ext cx="7786687" cy="3643313"/>
          </a:xfrm>
        </p:spPr>
        <p:txBody>
          <a:bodyPr/>
          <a:lstStyle/>
          <a:p>
            <a:pPr eaLnBrk="1" hangingPunct="1">
              <a:buFont typeface="Symbol" panose="05050102010706020507" pitchFamily="18" charset="2"/>
              <a:buNone/>
            </a:pPr>
            <a:endParaRPr lang="en-US" altLang="en-US" sz="2800" smtClean="0"/>
          </a:p>
          <a:p>
            <a:pPr eaLnBrk="1" hangingPunct="1"/>
            <a:r>
              <a:rPr lang="en-US" altLang="en-US" sz="2800" smtClean="0"/>
              <a:t>Give me some time to explain. After two months I posted the following article on Facebook.</a:t>
            </a:r>
          </a:p>
          <a:p>
            <a:pPr eaLnBrk="1" hangingPunct="1"/>
            <a:endParaRPr lang="en-US" altLang="en-US" sz="2800" smtClean="0"/>
          </a:p>
        </p:txBody>
      </p:sp>
    </p:spTree>
    <p:extLst>
      <p:ext uri="{BB962C8B-B14F-4D97-AF65-F5344CB8AC3E}">
        <p14:creationId xmlns:p14="http://schemas.microsoft.com/office/powerpoint/2010/main" val="17952902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عنصر نائب للنص 4"/>
          <p:cNvSpPr>
            <a:spLocks noGrp="1"/>
          </p:cNvSpPr>
          <p:nvPr>
            <p:ph type="body" sz="half" idx="1"/>
          </p:nvPr>
        </p:nvSpPr>
        <p:spPr/>
        <p:txBody>
          <a:bodyPr/>
          <a:lstStyle/>
          <a:p>
            <a:pPr>
              <a:buFont typeface="Symbol" panose="05050102010706020507" pitchFamily="18" charset="2"/>
              <a:buNone/>
            </a:pPr>
            <a:r>
              <a:rPr lang="en-US" altLang="en-US" smtClean="0"/>
              <a:t>There are several measures for beauty of nonhuman beings. One of the most important one is effectiveness (the cost). The following is a picture of one of Claremont University Consortium buildings, where effectiveness (cost) was one of  the main factors in evaluating its architectural beauty.</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15133937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صورة 4" descr="https://scontent-lax3-1.xx.fbcdn.net/v/t34.0-12/14302698_1248019458564016_72356774_n.jpg?oh=85743dcf9358b9188a5019aecd55d468&amp;oe=57DA29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643063"/>
            <a:ext cx="621506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8581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In order to imagine the effectiveness of this algorithm, I will compare its original, unimproved form, cost with the cost of building a bridge that costs 99 million Syrian Pounds.</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41660383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عنصر نائب للنص 2"/>
          <p:cNvSpPr>
            <a:spLocks noGrp="1"/>
          </p:cNvSpPr>
          <p:nvPr>
            <p:ph type="body" sz="half" idx="1"/>
          </p:nvPr>
        </p:nvSpPr>
        <p:spPr/>
        <p:txBody>
          <a:bodyPr/>
          <a:lstStyle/>
          <a:p>
            <a:pPr>
              <a:buFont typeface="Symbol" panose="05050102010706020507" pitchFamily="18" charset="2"/>
              <a:buNone/>
            </a:pPr>
            <a:endParaRPr lang="ar-SY" altLang="en-US" smtClean="0"/>
          </a:p>
        </p:txBody>
      </p:sp>
      <p:sp>
        <p:nvSpPr>
          <p:cNvPr id="22530" name="عنصر نائب للمحتوى 3"/>
          <p:cNvSpPr>
            <a:spLocks noGrp="1"/>
          </p:cNvSpPr>
          <p:nvPr>
            <p:ph sz="half" idx="2"/>
          </p:nvPr>
        </p:nvSpPr>
        <p:spPr>
          <a:xfrm>
            <a:off x="1219200" y="5000625"/>
            <a:ext cx="7772400" cy="1095375"/>
          </a:xfrm>
        </p:spPr>
        <p:txBody>
          <a:bodyPr/>
          <a:lstStyle/>
          <a:p>
            <a:pPr>
              <a:buFont typeface="Symbol" panose="05050102010706020507" pitchFamily="18" charset="2"/>
              <a:buNone/>
            </a:pPr>
            <a:r>
              <a:rPr lang="en-US" altLang="en-US" smtClean="0"/>
              <a:t>Roman bridge-countryside of Aleppo</a:t>
            </a:r>
            <a:endParaRPr lang="ar-SY" altLang="en-US" smtClean="0"/>
          </a:p>
        </p:txBody>
      </p:sp>
      <p:pic>
        <p:nvPicPr>
          <p:cNvPr id="22531" name="Picture 2" descr="C:\Users\SOFTWARE\Desktop\roman bridge sy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00063"/>
            <a:ext cx="8001000"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826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The task: D</a:t>
            </a:r>
            <a:r>
              <a:rPr lang="en-US" altLang="en-US" b="1" smtClean="0"/>
              <a:t>esign an algorithm to test whether the entered integer 101 is prime or not</a:t>
            </a:r>
            <a:r>
              <a:rPr lang="en-US" altLang="en-US" smtClean="0"/>
              <a:t>.</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21710623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عنصر نائب للنص 2"/>
          <p:cNvSpPr>
            <a:spLocks noGrp="1"/>
          </p:cNvSpPr>
          <p:nvPr>
            <p:ph type="body" sz="half" idx="1"/>
          </p:nvPr>
        </p:nvSpPr>
        <p:spPr>
          <a:xfrm>
            <a:off x="1219200" y="642938"/>
            <a:ext cx="7772400" cy="3128962"/>
          </a:xfrm>
        </p:spPr>
        <p:txBody>
          <a:bodyPr/>
          <a:lstStyle/>
          <a:p>
            <a:r>
              <a:rPr lang="en-US" altLang="en-US" smtClean="0"/>
              <a:t>My student Sameer suggests           Algorithm #1:</a:t>
            </a:r>
          </a:p>
          <a:p>
            <a:r>
              <a:rPr lang="en-US" altLang="en-US" smtClean="0"/>
              <a:t>Relying on the definition of a prime number (a positive integer which can only be divided by itself and the number 1), this algorithm attempts dividing 101 by all numbers ranging between 2 and 100, in order.</a:t>
            </a:r>
          </a:p>
          <a:p>
            <a:r>
              <a:rPr lang="en-US" altLang="en-US" smtClean="0"/>
              <a:t>If we don</a:t>
            </a:r>
            <a:r>
              <a:rPr lang="ja-JP" altLang="en-US" smtClean="0"/>
              <a:t>’</a:t>
            </a:r>
            <a:r>
              <a:rPr lang="en-US" altLang="ja-JP" smtClean="0"/>
              <a:t>t find a divisor we know 101 is a prime number. If we do find a divisor, we know it's not prime.</a:t>
            </a:r>
          </a:p>
          <a:p>
            <a:endParaRPr lang="ar-SY" altLang="en-US" smtClean="0"/>
          </a:p>
        </p:txBody>
      </p:sp>
    </p:spTree>
    <p:extLst>
      <p:ext uri="{BB962C8B-B14F-4D97-AF65-F5344CB8AC3E}">
        <p14:creationId xmlns:p14="http://schemas.microsoft.com/office/powerpoint/2010/main" val="33371169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19797</TotalTime>
  <Words>12426</Words>
  <Application>Microsoft Office PowerPoint</Application>
  <PresentationFormat>On-screen Show (4:3)</PresentationFormat>
  <Paragraphs>2418</Paragraphs>
  <Slides>179</Slides>
  <Notes>12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179</vt:i4>
      </vt:variant>
    </vt:vector>
  </HeadingPairs>
  <TitlesOfParts>
    <vt:vector size="196" baseType="lpstr">
      <vt:lpstr>MS PGothic</vt:lpstr>
      <vt:lpstr>MS PGothic</vt:lpstr>
      <vt:lpstr>Arial</vt:lpstr>
      <vt:lpstr>Calibri</vt:lpstr>
      <vt:lpstr>Cambria</vt:lpstr>
      <vt:lpstr>Comic Sans MS</vt:lpstr>
      <vt:lpstr>Consolas</vt:lpstr>
      <vt:lpstr>Courier New</vt:lpstr>
      <vt:lpstr>Georgia</vt:lpstr>
      <vt:lpstr>Maiandra GD</vt:lpstr>
      <vt:lpstr>Symbol</vt:lpstr>
      <vt:lpstr>Tahoma</vt:lpstr>
      <vt:lpstr>Times</vt:lpstr>
      <vt:lpstr>Times New Roman</vt:lpstr>
      <vt:lpstr>Blank Presentation</vt:lpstr>
      <vt:lpstr>2_Blank Presentation</vt:lpstr>
      <vt:lpstr>Lock And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 Example of the Beauty of Algorithms  </vt:lpstr>
      <vt:lpstr>Outlines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Comments and questions are welcomed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User</cp:lastModifiedBy>
  <cp:revision>357</cp:revision>
  <cp:lastPrinted>2017-02-07T18:11:21Z</cp:lastPrinted>
  <dcterms:created xsi:type="dcterms:W3CDTF">2010-09-21T02:24:03Z</dcterms:created>
  <dcterms:modified xsi:type="dcterms:W3CDTF">2017-02-07T18:15:35Z</dcterms:modified>
</cp:coreProperties>
</file>